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 id="2147483692" r:id="rId4"/>
  </p:sldMasterIdLst>
  <p:notesMasterIdLst>
    <p:notesMasterId r:id="rId41"/>
  </p:notesMasterIdLst>
  <p:sldIdLst>
    <p:sldId id="395" r:id="rId5"/>
    <p:sldId id="396" r:id="rId6"/>
    <p:sldId id="298" r:id="rId7"/>
    <p:sldId id="357" r:id="rId8"/>
    <p:sldId id="397" r:id="rId9"/>
    <p:sldId id="377" r:id="rId10"/>
    <p:sldId id="380" r:id="rId11"/>
    <p:sldId id="381" r:id="rId12"/>
    <p:sldId id="398" r:id="rId13"/>
    <p:sldId id="360" r:id="rId14"/>
    <p:sldId id="416" r:id="rId15"/>
    <p:sldId id="363" r:id="rId16"/>
    <p:sldId id="364" r:id="rId17"/>
    <p:sldId id="365" r:id="rId18"/>
    <p:sldId id="388" r:id="rId19"/>
    <p:sldId id="366" r:id="rId20"/>
    <p:sldId id="399" r:id="rId21"/>
    <p:sldId id="368" r:id="rId22"/>
    <p:sldId id="369" r:id="rId23"/>
    <p:sldId id="370" r:id="rId24"/>
    <p:sldId id="400" r:id="rId25"/>
    <p:sldId id="372" r:id="rId26"/>
    <p:sldId id="401" r:id="rId27"/>
    <p:sldId id="405" r:id="rId28"/>
    <p:sldId id="407" r:id="rId29"/>
    <p:sldId id="406" r:id="rId30"/>
    <p:sldId id="408" r:id="rId31"/>
    <p:sldId id="411" r:id="rId32"/>
    <p:sldId id="409" r:id="rId33"/>
    <p:sldId id="404" r:id="rId34"/>
    <p:sldId id="412" r:id="rId35"/>
    <p:sldId id="413" r:id="rId36"/>
    <p:sldId id="414" r:id="rId37"/>
    <p:sldId id="415" r:id="rId38"/>
    <p:sldId id="410" r:id="rId39"/>
    <p:sldId id="376"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B8AE"/>
    <a:srgbClr val="FCFCFD"/>
    <a:srgbClr val="EAD554"/>
    <a:srgbClr val="D9DC62"/>
    <a:srgbClr val="C8BE76"/>
    <a:srgbClr val="303030"/>
    <a:srgbClr val="24A8C2"/>
    <a:srgbClr val="5CBE7A"/>
    <a:srgbClr val="82C650"/>
    <a:srgbClr val="1F3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82" d="100"/>
          <a:sy n="82" d="100"/>
        </p:scale>
        <p:origin x="82" y="144"/>
      </p:cViewPr>
      <p:guideLst>
        <p:guide orient="horz" pos="2496"/>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227140-47F0-43BD-A908-7A502F70AA3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7F6FC2F1-DF46-42FD-B6C8-5925353A1444}">
      <dgm:prSet phldrT="[Text]"/>
      <dgm:spPr/>
      <dgm:t>
        <a:bodyPr/>
        <a:lstStyle/>
        <a:p>
          <a:r>
            <a:rPr lang="en-US" dirty="0" smtClean="0"/>
            <a:t>battery</a:t>
          </a:r>
          <a:endParaRPr lang="en-US" dirty="0"/>
        </a:p>
      </dgm:t>
    </dgm:pt>
    <dgm:pt modelId="{6ABF9379-A6F1-4382-A108-47C61D7C4040}" type="parTrans" cxnId="{7A14CB24-0029-40E9-A840-5EDA10327A3E}">
      <dgm:prSet/>
      <dgm:spPr/>
      <dgm:t>
        <a:bodyPr/>
        <a:lstStyle/>
        <a:p>
          <a:endParaRPr lang="en-US"/>
        </a:p>
      </dgm:t>
    </dgm:pt>
    <dgm:pt modelId="{5C3A5E0E-7738-4C7A-91F1-CE35728D5390}" type="sibTrans" cxnId="{7A14CB24-0029-40E9-A840-5EDA10327A3E}">
      <dgm:prSet/>
      <dgm:spPr/>
      <dgm:t>
        <a:bodyPr/>
        <a:lstStyle/>
        <a:p>
          <a:endParaRPr lang="en-US"/>
        </a:p>
      </dgm:t>
    </dgm:pt>
    <dgm:pt modelId="{711C659F-3547-4938-82BA-1C53AF00047D}">
      <dgm:prSet phldrT="[Text]"/>
      <dgm:spPr/>
      <dgm:t>
        <a:bodyPr/>
        <a:lstStyle/>
        <a:p>
          <a:r>
            <a:rPr lang="en-US" dirty="0" smtClean="0"/>
            <a:t>Electric motor</a:t>
          </a:r>
          <a:endParaRPr lang="en-US" dirty="0"/>
        </a:p>
      </dgm:t>
    </dgm:pt>
    <dgm:pt modelId="{4F471C7A-226C-49F7-9AA0-08381A5AB8BD}" type="parTrans" cxnId="{76E1794F-48CD-431E-BCB4-A0C5460CF3BD}">
      <dgm:prSet/>
      <dgm:spPr/>
      <dgm:t>
        <a:bodyPr/>
        <a:lstStyle/>
        <a:p>
          <a:endParaRPr lang="en-US"/>
        </a:p>
      </dgm:t>
    </dgm:pt>
    <dgm:pt modelId="{C03AFE5A-FDAF-4513-8591-F86443B93CBC}" type="sibTrans" cxnId="{76E1794F-48CD-431E-BCB4-A0C5460CF3BD}">
      <dgm:prSet/>
      <dgm:spPr/>
      <dgm:t>
        <a:bodyPr/>
        <a:lstStyle/>
        <a:p>
          <a:endParaRPr lang="en-US"/>
        </a:p>
      </dgm:t>
    </dgm:pt>
    <dgm:pt modelId="{7A225E6C-5D96-4A1F-BE11-F4F05AB29CC8}">
      <dgm:prSet phldrT="[Text]"/>
      <dgm:spPr/>
      <dgm:t>
        <a:bodyPr/>
        <a:lstStyle/>
        <a:p>
          <a:r>
            <a:rPr lang="en-US" dirty="0" smtClean="0"/>
            <a:t>Cleaning brushes</a:t>
          </a:r>
          <a:endParaRPr lang="en-US" dirty="0"/>
        </a:p>
      </dgm:t>
    </dgm:pt>
    <dgm:pt modelId="{DCB14D5C-9522-4E15-9067-E218D6C95F63}" type="parTrans" cxnId="{45F8AF1C-91D7-4F69-AC78-F04DD383D728}">
      <dgm:prSet/>
      <dgm:spPr/>
      <dgm:t>
        <a:bodyPr/>
        <a:lstStyle/>
        <a:p>
          <a:endParaRPr lang="en-US"/>
        </a:p>
      </dgm:t>
    </dgm:pt>
    <dgm:pt modelId="{F46F6D46-BE2B-4368-B0AA-4CF009F8919C}" type="sibTrans" cxnId="{45F8AF1C-91D7-4F69-AC78-F04DD383D728}">
      <dgm:prSet/>
      <dgm:spPr/>
      <dgm:t>
        <a:bodyPr/>
        <a:lstStyle/>
        <a:p>
          <a:endParaRPr lang="en-US"/>
        </a:p>
      </dgm:t>
    </dgm:pt>
    <dgm:pt modelId="{6E17F286-9064-4884-8915-E1F9B76DF5E8}">
      <dgm:prSet phldrT="[Text]"/>
      <dgm:spPr/>
      <dgm:t>
        <a:bodyPr/>
        <a:lstStyle/>
        <a:p>
          <a:r>
            <a:rPr lang="en-US" dirty="0" smtClean="0"/>
            <a:t>Vacuum system</a:t>
          </a:r>
          <a:endParaRPr lang="en-US" dirty="0"/>
        </a:p>
      </dgm:t>
    </dgm:pt>
    <dgm:pt modelId="{9C847AAA-EA59-4EB8-AAE0-BCCD35CB407F}" type="parTrans" cxnId="{B2DE25CD-CCE4-4839-B3D5-241320821353}">
      <dgm:prSet/>
      <dgm:spPr/>
      <dgm:t>
        <a:bodyPr/>
        <a:lstStyle/>
        <a:p>
          <a:endParaRPr lang="en-US"/>
        </a:p>
      </dgm:t>
    </dgm:pt>
    <dgm:pt modelId="{674C47E7-0FD6-4F08-BA50-2E256D0C0B0E}" type="sibTrans" cxnId="{B2DE25CD-CCE4-4839-B3D5-241320821353}">
      <dgm:prSet/>
      <dgm:spPr/>
      <dgm:t>
        <a:bodyPr/>
        <a:lstStyle/>
        <a:p>
          <a:endParaRPr lang="en-US"/>
        </a:p>
      </dgm:t>
    </dgm:pt>
    <dgm:pt modelId="{28969D39-2B51-4C1D-8699-5B887C2F1F56}">
      <dgm:prSet phldrT="[Text]"/>
      <dgm:spPr/>
      <dgm:t>
        <a:bodyPr/>
        <a:lstStyle/>
        <a:p>
          <a:r>
            <a:rPr lang="en-US" dirty="0" smtClean="0"/>
            <a:t>Pressure container</a:t>
          </a:r>
          <a:endParaRPr lang="en-US" dirty="0"/>
        </a:p>
      </dgm:t>
    </dgm:pt>
    <dgm:pt modelId="{21C3F9CA-8F69-4445-95D4-C0017BA70922}" type="parTrans" cxnId="{897F33C7-6C09-4087-9572-AE23A9924ECB}">
      <dgm:prSet/>
      <dgm:spPr/>
      <dgm:t>
        <a:bodyPr/>
        <a:lstStyle/>
        <a:p>
          <a:endParaRPr lang="en-US"/>
        </a:p>
      </dgm:t>
    </dgm:pt>
    <dgm:pt modelId="{6B23A77A-C9A1-424C-9B5F-BF41A5AE5B0C}" type="sibTrans" cxnId="{897F33C7-6C09-4087-9572-AE23A9924ECB}">
      <dgm:prSet/>
      <dgm:spPr/>
      <dgm:t>
        <a:bodyPr/>
        <a:lstStyle/>
        <a:p>
          <a:endParaRPr lang="en-US"/>
        </a:p>
      </dgm:t>
    </dgm:pt>
    <dgm:pt modelId="{107C4FAB-00F6-4B66-B53C-D05D9AAE357E}" type="pres">
      <dgm:prSet presAssocID="{77227140-47F0-43BD-A908-7A502F70AA32}" presName="hierChild1" presStyleCnt="0">
        <dgm:presLayoutVars>
          <dgm:chPref val="1"/>
          <dgm:dir/>
          <dgm:animOne val="branch"/>
          <dgm:animLvl val="lvl"/>
          <dgm:resizeHandles/>
        </dgm:presLayoutVars>
      </dgm:prSet>
      <dgm:spPr/>
      <dgm:t>
        <a:bodyPr/>
        <a:lstStyle/>
        <a:p>
          <a:endParaRPr lang="en-US"/>
        </a:p>
      </dgm:t>
    </dgm:pt>
    <dgm:pt modelId="{3818132B-6100-40F1-80AF-F7D3B3EE9F41}" type="pres">
      <dgm:prSet presAssocID="{7F6FC2F1-DF46-42FD-B6C8-5925353A1444}" presName="hierRoot1" presStyleCnt="0"/>
      <dgm:spPr/>
    </dgm:pt>
    <dgm:pt modelId="{E28D08BA-A1F4-4951-9532-F672C2B22810}" type="pres">
      <dgm:prSet presAssocID="{7F6FC2F1-DF46-42FD-B6C8-5925353A1444}" presName="composite" presStyleCnt="0"/>
      <dgm:spPr/>
    </dgm:pt>
    <dgm:pt modelId="{35286141-53AF-48F6-A4B4-F018BA8AAC36}" type="pres">
      <dgm:prSet presAssocID="{7F6FC2F1-DF46-42FD-B6C8-5925353A1444}" presName="background" presStyleLbl="node0" presStyleIdx="0" presStyleCnt="1"/>
      <dgm:spPr/>
    </dgm:pt>
    <dgm:pt modelId="{ED70B5F4-F0D4-47D1-B702-51058444BFB8}" type="pres">
      <dgm:prSet presAssocID="{7F6FC2F1-DF46-42FD-B6C8-5925353A1444}" presName="text" presStyleLbl="fgAcc0" presStyleIdx="0" presStyleCnt="1">
        <dgm:presLayoutVars>
          <dgm:chPref val="3"/>
        </dgm:presLayoutVars>
      </dgm:prSet>
      <dgm:spPr/>
      <dgm:t>
        <a:bodyPr/>
        <a:lstStyle/>
        <a:p>
          <a:endParaRPr lang="en-US"/>
        </a:p>
      </dgm:t>
    </dgm:pt>
    <dgm:pt modelId="{1F4C3FA4-B43C-4C74-A389-D769E4DC9036}" type="pres">
      <dgm:prSet presAssocID="{7F6FC2F1-DF46-42FD-B6C8-5925353A1444}" presName="hierChild2" presStyleCnt="0"/>
      <dgm:spPr/>
    </dgm:pt>
    <dgm:pt modelId="{2C0ECE5E-00D7-4C97-934E-C12E9058161C}" type="pres">
      <dgm:prSet presAssocID="{4F471C7A-226C-49F7-9AA0-08381A5AB8BD}" presName="Name10" presStyleLbl="parChTrans1D2" presStyleIdx="0" presStyleCnt="2"/>
      <dgm:spPr/>
      <dgm:t>
        <a:bodyPr/>
        <a:lstStyle/>
        <a:p>
          <a:endParaRPr lang="en-US"/>
        </a:p>
      </dgm:t>
    </dgm:pt>
    <dgm:pt modelId="{37A96A2D-BF32-480F-B676-DAA5154C6A26}" type="pres">
      <dgm:prSet presAssocID="{711C659F-3547-4938-82BA-1C53AF00047D}" presName="hierRoot2" presStyleCnt="0"/>
      <dgm:spPr/>
    </dgm:pt>
    <dgm:pt modelId="{8F3665AB-CEB9-43EA-B70F-074C77CFDC63}" type="pres">
      <dgm:prSet presAssocID="{711C659F-3547-4938-82BA-1C53AF00047D}" presName="composite2" presStyleCnt="0"/>
      <dgm:spPr/>
    </dgm:pt>
    <dgm:pt modelId="{B166A843-983B-492B-A88B-D5BC5D5277D3}" type="pres">
      <dgm:prSet presAssocID="{711C659F-3547-4938-82BA-1C53AF00047D}" presName="background2" presStyleLbl="node2" presStyleIdx="0" presStyleCnt="2"/>
      <dgm:spPr/>
    </dgm:pt>
    <dgm:pt modelId="{74BA875B-7FC2-4934-895C-91D888F480D7}" type="pres">
      <dgm:prSet presAssocID="{711C659F-3547-4938-82BA-1C53AF00047D}" presName="text2" presStyleLbl="fgAcc2" presStyleIdx="0" presStyleCnt="2">
        <dgm:presLayoutVars>
          <dgm:chPref val="3"/>
        </dgm:presLayoutVars>
      </dgm:prSet>
      <dgm:spPr/>
      <dgm:t>
        <a:bodyPr/>
        <a:lstStyle/>
        <a:p>
          <a:endParaRPr lang="en-US"/>
        </a:p>
      </dgm:t>
    </dgm:pt>
    <dgm:pt modelId="{94C342C8-8B97-49B9-995F-EE6FB362CCD7}" type="pres">
      <dgm:prSet presAssocID="{711C659F-3547-4938-82BA-1C53AF00047D}" presName="hierChild3" presStyleCnt="0"/>
      <dgm:spPr/>
    </dgm:pt>
    <dgm:pt modelId="{4EC2D159-8401-44FC-A6AF-0A912D31A5B2}" type="pres">
      <dgm:prSet presAssocID="{DCB14D5C-9522-4E15-9067-E218D6C95F63}" presName="Name17" presStyleLbl="parChTrans1D3" presStyleIdx="0" presStyleCnt="2"/>
      <dgm:spPr/>
      <dgm:t>
        <a:bodyPr/>
        <a:lstStyle/>
        <a:p>
          <a:endParaRPr lang="en-US"/>
        </a:p>
      </dgm:t>
    </dgm:pt>
    <dgm:pt modelId="{BC69A06C-DE96-49AF-9105-2F7DF8F567A1}" type="pres">
      <dgm:prSet presAssocID="{7A225E6C-5D96-4A1F-BE11-F4F05AB29CC8}" presName="hierRoot3" presStyleCnt="0"/>
      <dgm:spPr/>
    </dgm:pt>
    <dgm:pt modelId="{D25489DC-A448-4AD4-A325-B02540BEB59F}" type="pres">
      <dgm:prSet presAssocID="{7A225E6C-5D96-4A1F-BE11-F4F05AB29CC8}" presName="composite3" presStyleCnt="0"/>
      <dgm:spPr/>
    </dgm:pt>
    <dgm:pt modelId="{9E4EFBDA-CE11-4625-9FB2-2A9E41A15013}" type="pres">
      <dgm:prSet presAssocID="{7A225E6C-5D96-4A1F-BE11-F4F05AB29CC8}" presName="background3" presStyleLbl="node3" presStyleIdx="0" presStyleCnt="2"/>
      <dgm:spPr/>
    </dgm:pt>
    <dgm:pt modelId="{9A5BBDB3-0D8F-4074-9FF0-133BC46A5A88}" type="pres">
      <dgm:prSet presAssocID="{7A225E6C-5D96-4A1F-BE11-F4F05AB29CC8}" presName="text3" presStyleLbl="fgAcc3" presStyleIdx="0" presStyleCnt="2">
        <dgm:presLayoutVars>
          <dgm:chPref val="3"/>
        </dgm:presLayoutVars>
      </dgm:prSet>
      <dgm:spPr/>
      <dgm:t>
        <a:bodyPr/>
        <a:lstStyle/>
        <a:p>
          <a:endParaRPr lang="en-US"/>
        </a:p>
      </dgm:t>
    </dgm:pt>
    <dgm:pt modelId="{40C760AB-1977-42B9-88D2-19A1B0F0771B}" type="pres">
      <dgm:prSet presAssocID="{7A225E6C-5D96-4A1F-BE11-F4F05AB29CC8}" presName="hierChild4" presStyleCnt="0"/>
      <dgm:spPr/>
    </dgm:pt>
    <dgm:pt modelId="{DBA3CE53-BF31-4639-9E57-16787DD99D78}" type="pres">
      <dgm:prSet presAssocID="{9C847AAA-EA59-4EB8-AAE0-BCCD35CB407F}" presName="Name10" presStyleLbl="parChTrans1D2" presStyleIdx="1" presStyleCnt="2"/>
      <dgm:spPr/>
      <dgm:t>
        <a:bodyPr/>
        <a:lstStyle/>
        <a:p>
          <a:endParaRPr lang="en-US"/>
        </a:p>
      </dgm:t>
    </dgm:pt>
    <dgm:pt modelId="{D2BEE58E-E3F9-4FA5-8F76-194F6EAD80F6}" type="pres">
      <dgm:prSet presAssocID="{6E17F286-9064-4884-8915-E1F9B76DF5E8}" presName="hierRoot2" presStyleCnt="0"/>
      <dgm:spPr/>
    </dgm:pt>
    <dgm:pt modelId="{8AF201C0-9585-43BC-AE5C-9CEE5CEEB203}" type="pres">
      <dgm:prSet presAssocID="{6E17F286-9064-4884-8915-E1F9B76DF5E8}" presName="composite2" presStyleCnt="0"/>
      <dgm:spPr/>
    </dgm:pt>
    <dgm:pt modelId="{48B8D17A-4972-48B9-A08B-4B6D5FE98E70}" type="pres">
      <dgm:prSet presAssocID="{6E17F286-9064-4884-8915-E1F9B76DF5E8}" presName="background2" presStyleLbl="node2" presStyleIdx="1" presStyleCnt="2"/>
      <dgm:spPr/>
    </dgm:pt>
    <dgm:pt modelId="{B1A929BD-4B81-429E-96C0-4D1584CD3512}" type="pres">
      <dgm:prSet presAssocID="{6E17F286-9064-4884-8915-E1F9B76DF5E8}" presName="text2" presStyleLbl="fgAcc2" presStyleIdx="1" presStyleCnt="2">
        <dgm:presLayoutVars>
          <dgm:chPref val="3"/>
        </dgm:presLayoutVars>
      </dgm:prSet>
      <dgm:spPr/>
      <dgm:t>
        <a:bodyPr/>
        <a:lstStyle/>
        <a:p>
          <a:endParaRPr lang="en-US"/>
        </a:p>
      </dgm:t>
    </dgm:pt>
    <dgm:pt modelId="{C9D29389-3964-472F-AA34-280C28B70294}" type="pres">
      <dgm:prSet presAssocID="{6E17F286-9064-4884-8915-E1F9B76DF5E8}" presName="hierChild3" presStyleCnt="0"/>
      <dgm:spPr/>
    </dgm:pt>
    <dgm:pt modelId="{63D41220-6EB5-41CC-BB88-4C10C44D18E7}" type="pres">
      <dgm:prSet presAssocID="{21C3F9CA-8F69-4445-95D4-C0017BA70922}" presName="Name17" presStyleLbl="parChTrans1D3" presStyleIdx="1" presStyleCnt="2"/>
      <dgm:spPr/>
      <dgm:t>
        <a:bodyPr/>
        <a:lstStyle/>
        <a:p>
          <a:endParaRPr lang="en-US"/>
        </a:p>
      </dgm:t>
    </dgm:pt>
    <dgm:pt modelId="{D2E5DE0F-E303-4DEE-B576-42ED4F1840D4}" type="pres">
      <dgm:prSet presAssocID="{28969D39-2B51-4C1D-8699-5B887C2F1F56}" presName="hierRoot3" presStyleCnt="0"/>
      <dgm:spPr/>
    </dgm:pt>
    <dgm:pt modelId="{68DCC3DC-6352-4398-99F5-71770D53030F}" type="pres">
      <dgm:prSet presAssocID="{28969D39-2B51-4C1D-8699-5B887C2F1F56}" presName="composite3" presStyleCnt="0"/>
      <dgm:spPr/>
    </dgm:pt>
    <dgm:pt modelId="{0C2F0997-F044-4BB6-B7B7-73C774C530A3}" type="pres">
      <dgm:prSet presAssocID="{28969D39-2B51-4C1D-8699-5B887C2F1F56}" presName="background3" presStyleLbl="node3" presStyleIdx="1" presStyleCnt="2"/>
      <dgm:spPr/>
    </dgm:pt>
    <dgm:pt modelId="{7150FCA5-65DC-48B6-AB59-066BDCF58D04}" type="pres">
      <dgm:prSet presAssocID="{28969D39-2B51-4C1D-8699-5B887C2F1F56}" presName="text3" presStyleLbl="fgAcc3" presStyleIdx="1" presStyleCnt="2">
        <dgm:presLayoutVars>
          <dgm:chPref val="3"/>
        </dgm:presLayoutVars>
      </dgm:prSet>
      <dgm:spPr/>
      <dgm:t>
        <a:bodyPr/>
        <a:lstStyle/>
        <a:p>
          <a:endParaRPr lang="en-US"/>
        </a:p>
      </dgm:t>
    </dgm:pt>
    <dgm:pt modelId="{F90D208A-AA9D-42A6-8B48-B0F3CCCF0328}" type="pres">
      <dgm:prSet presAssocID="{28969D39-2B51-4C1D-8699-5B887C2F1F56}" presName="hierChild4" presStyleCnt="0"/>
      <dgm:spPr/>
    </dgm:pt>
  </dgm:ptLst>
  <dgm:cxnLst>
    <dgm:cxn modelId="{030B83C7-2153-4265-8E8F-D7ECD63BB500}" type="presOf" srcId="{9C847AAA-EA59-4EB8-AAE0-BCCD35CB407F}" destId="{DBA3CE53-BF31-4639-9E57-16787DD99D78}" srcOrd="0" destOrd="0" presId="urn:microsoft.com/office/officeart/2005/8/layout/hierarchy1"/>
    <dgm:cxn modelId="{236BF951-17F9-4C3F-A579-49C9E12FF1C5}" type="presOf" srcId="{7F6FC2F1-DF46-42FD-B6C8-5925353A1444}" destId="{ED70B5F4-F0D4-47D1-B702-51058444BFB8}" srcOrd="0" destOrd="0" presId="urn:microsoft.com/office/officeart/2005/8/layout/hierarchy1"/>
    <dgm:cxn modelId="{B2DE25CD-CCE4-4839-B3D5-241320821353}" srcId="{7F6FC2F1-DF46-42FD-B6C8-5925353A1444}" destId="{6E17F286-9064-4884-8915-E1F9B76DF5E8}" srcOrd="1" destOrd="0" parTransId="{9C847AAA-EA59-4EB8-AAE0-BCCD35CB407F}" sibTransId="{674C47E7-0FD6-4F08-BA50-2E256D0C0B0E}"/>
    <dgm:cxn modelId="{746B251D-3F26-4233-8284-F9D0AFE28547}" type="presOf" srcId="{21C3F9CA-8F69-4445-95D4-C0017BA70922}" destId="{63D41220-6EB5-41CC-BB88-4C10C44D18E7}" srcOrd="0" destOrd="0" presId="urn:microsoft.com/office/officeart/2005/8/layout/hierarchy1"/>
    <dgm:cxn modelId="{45F8AF1C-91D7-4F69-AC78-F04DD383D728}" srcId="{711C659F-3547-4938-82BA-1C53AF00047D}" destId="{7A225E6C-5D96-4A1F-BE11-F4F05AB29CC8}" srcOrd="0" destOrd="0" parTransId="{DCB14D5C-9522-4E15-9067-E218D6C95F63}" sibTransId="{F46F6D46-BE2B-4368-B0AA-4CF009F8919C}"/>
    <dgm:cxn modelId="{76E1794F-48CD-431E-BCB4-A0C5460CF3BD}" srcId="{7F6FC2F1-DF46-42FD-B6C8-5925353A1444}" destId="{711C659F-3547-4938-82BA-1C53AF00047D}" srcOrd="0" destOrd="0" parTransId="{4F471C7A-226C-49F7-9AA0-08381A5AB8BD}" sibTransId="{C03AFE5A-FDAF-4513-8591-F86443B93CBC}"/>
    <dgm:cxn modelId="{32CFA60C-4CBE-4842-86EE-D6495398CBAC}" type="presOf" srcId="{711C659F-3547-4938-82BA-1C53AF00047D}" destId="{74BA875B-7FC2-4934-895C-91D888F480D7}" srcOrd="0" destOrd="0" presId="urn:microsoft.com/office/officeart/2005/8/layout/hierarchy1"/>
    <dgm:cxn modelId="{0FF10A4E-1C10-47A9-B729-86B2F61F903B}" type="presOf" srcId="{28969D39-2B51-4C1D-8699-5B887C2F1F56}" destId="{7150FCA5-65DC-48B6-AB59-066BDCF58D04}" srcOrd="0" destOrd="0" presId="urn:microsoft.com/office/officeart/2005/8/layout/hierarchy1"/>
    <dgm:cxn modelId="{AC488AFD-F76C-4850-ABB5-D818877E343C}" type="presOf" srcId="{77227140-47F0-43BD-A908-7A502F70AA32}" destId="{107C4FAB-00F6-4B66-B53C-D05D9AAE357E}" srcOrd="0" destOrd="0" presId="urn:microsoft.com/office/officeart/2005/8/layout/hierarchy1"/>
    <dgm:cxn modelId="{BAD69450-7C33-4FE6-BF68-94827171F620}" type="presOf" srcId="{4F471C7A-226C-49F7-9AA0-08381A5AB8BD}" destId="{2C0ECE5E-00D7-4C97-934E-C12E9058161C}" srcOrd="0" destOrd="0" presId="urn:microsoft.com/office/officeart/2005/8/layout/hierarchy1"/>
    <dgm:cxn modelId="{2267EDDF-6B9D-4463-8E2C-1639B8992B7A}" type="presOf" srcId="{6E17F286-9064-4884-8915-E1F9B76DF5E8}" destId="{B1A929BD-4B81-429E-96C0-4D1584CD3512}" srcOrd="0" destOrd="0" presId="urn:microsoft.com/office/officeart/2005/8/layout/hierarchy1"/>
    <dgm:cxn modelId="{EB298100-BE99-43D5-9ED3-B24DC3123235}" type="presOf" srcId="{DCB14D5C-9522-4E15-9067-E218D6C95F63}" destId="{4EC2D159-8401-44FC-A6AF-0A912D31A5B2}" srcOrd="0" destOrd="0" presId="urn:microsoft.com/office/officeart/2005/8/layout/hierarchy1"/>
    <dgm:cxn modelId="{91445EBD-8F9B-40AA-B7A3-DEC555AD5C65}" type="presOf" srcId="{7A225E6C-5D96-4A1F-BE11-F4F05AB29CC8}" destId="{9A5BBDB3-0D8F-4074-9FF0-133BC46A5A88}" srcOrd="0" destOrd="0" presId="urn:microsoft.com/office/officeart/2005/8/layout/hierarchy1"/>
    <dgm:cxn modelId="{7A14CB24-0029-40E9-A840-5EDA10327A3E}" srcId="{77227140-47F0-43BD-A908-7A502F70AA32}" destId="{7F6FC2F1-DF46-42FD-B6C8-5925353A1444}" srcOrd="0" destOrd="0" parTransId="{6ABF9379-A6F1-4382-A108-47C61D7C4040}" sibTransId="{5C3A5E0E-7738-4C7A-91F1-CE35728D5390}"/>
    <dgm:cxn modelId="{897F33C7-6C09-4087-9572-AE23A9924ECB}" srcId="{6E17F286-9064-4884-8915-E1F9B76DF5E8}" destId="{28969D39-2B51-4C1D-8699-5B887C2F1F56}" srcOrd="0" destOrd="0" parTransId="{21C3F9CA-8F69-4445-95D4-C0017BA70922}" sibTransId="{6B23A77A-C9A1-424C-9B5F-BF41A5AE5B0C}"/>
    <dgm:cxn modelId="{C7639E52-3D98-4BD4-A6D1-E52DC9EC90EA}" type="presParOf" srcId="{107C4FAB-00F6-4B66-B53C-D05D9AAE357E}" destId="{3818132B-6100-40F1-80AF-F7D3B3EE9F41}" srcOrd="0" destOrd="0" presId="urn:microsoft.com/office/officeart/2005/8/layout/hierarchy1"/>
    <dgm:cxn modelId="{0B75B12A-F8B5-429B-84CD-33A60C339FE3}" type="presParOf" srcId="{3818132B-6100-40F1-80AF-F7D3B3EE9F41}" destId="{E28D08BA-A1F4-4951-9532-F672C2B22810}" srcOrd="0" destOrd="0" presId="urn:microsoft.com/office/officeart/2005/8/layout/hierarchy1"/>
    <dgm:cxn modelId="{14796E64-1DA4-46AE-BD57-ADEF12E58DC6}" type="presParOf" srcId="{E28D08BA-A1F4-4951-9532-F672C2B22810}" destId="{35286141-53AF-48F6-A4B4-F018BA8AAC36}" srcOrd="0" destOrd="0" presId="urn:microsoft.com/office/officeart/2005/8/layout/hierarchy1"/>
    <dgm:cxn modelId="{FCC64816-720D-4E61-BB47-50EED835A85C}" type="presParOf" srcId="{E28D08BA-A1F4-4951-9532-F672C2B22810}" destId="{ED70B5F4-F0D4-47D1-B702-51058444BFB8}" srcOrd="1" destOrd="0" presId="urn:microsoft.com/office/officeart/2005/8/layout/hierarchy1"/>
    <dgm:cxn modelId="{1C2CD642-66C2-49B8-9001-452C68A43D3D}" type="presParOf" srcId="{3818132B-6100-40F1-80AF-F7D3B3EE9F41}" destId="{1F4C3FA4-B43C-4C74-A389-D769E4DC9036}" srcOrd="1" destOrd="0" presId="urn:microsoft.com/office/officeart/2005/8/layout/hierarchy1"/>
    <dgm:cxn modelId="{950DB154-43E3-41C9-9D61-91AC431B8926}" type="presParOf" srcId="{1F4C3FA4-B43C-4C74-A389-D769E4DC9036}" destId="{2C0ECE5E-00D7-4C97-934E-C12E9058161C}" srcOrd="0" destOrd="0" presId="urn:microsoft.com/office/officeart/2005/8/layout/hierarchy1"/>
    <dgm:cxn modelId="{A10F2D06-9DA0-4E0B-9AAD-C4AC5BABEF91}" type="presParOf" srcId="{1F4C3FA4-B43C-4C74-A389-D769E4DC9036}" destId="{37A96A2D-BF32-480F-B676-DAA5154C6A26}" srcOrd="1" destOrd="0" presId="urn:microsoft.com/office/officeart/2005/8/layout/hierarchy1"/>
    <dgm:cxn modelId="{DA819244-465C-4409-B5E7-6E2428BB21AD}" type="presParOf" srcId="{37A96A2D-BF32-480F-B676-DAA5154C6A26}" destId="{8F3665AB-CEB9-43EA-B70F-074C77CFDC63}" srcOrd="0" destOrd="0" presId="urn:microsoft.com/office/officeart/2005/8/layout/hierarchy1"/>
    <dgm:cxn modelId="{63C1FA06-FF50-45FD-B36F-364612063B2B}" type="presParOf" srcId="{8F3665AB-CEB9-43EA-B70F-074C77CFDC63}" destId="{B166A843-983B-492B-A88B-D5BC5D5277D3}" srcOrd="0" destOrd="0" presId="urn:microsoft.com/office/officeart/2005/8/layout/hierarchy1"/>
    <dgm:cxn modelId="{638AC608-8E40-43AD-A8B9-D60C1D66694F}" type="presParOf" srcId="{8F3665AB-CEB9-43EA-B70F-074C77CFDC63}" destId="{74BA875B-7FC2-4934-895C-91D888F480D7}" srcOrd="1" destOrd="0" presId="urn:microsoft.com/office/officeart/2005/8/layout/hierarchy1"/>
    <dgm:cxn modelId="{BD3B8C43-F947-4DDC-B2EE-99EAD0B1CD3C}" type="presParOf" srcId="{37A96A2D-BF32-480F-B676-DAA5154C6A26}" destId="{94C342C8-8B97-49B9-995F-EE6FB362CCD7}" srcOrd="1" destOrd="0" presId="urn:microsoft.com/office/officeart/2005/8/layout/hierarchy1"/>
    <dgm:cxn modelId="{39956901-D5F7-4FEB-AF25-55B319F743F4}" type="presParOf" srcId="{94C342C8-8B97-49B9-995F-EE6FB362CCD7}" destId="{4EC2D159-8401-44FC-A6AF-0A912D31A5B2}" srcOrd="0" destOrd="0" presId="urn:microsoft.com/office/officeart/2005/8/layout/hierarchy1"/>
    <dgm:cxn modelId="{2C38A4A1-7321-4EF7-BD7B-7D6A90645452}" type="presParOf" srcId="{94C342C8-8B97-49B9-995F-EE6FB362CCD7}" destId="{BC69A06C-DE96-49AF-9105-2F7DF8F567A1}" srcOrd="1" destOrd="0" presId="urn:microsoft.com/office/officeart/2005/8/layout/hierarchy1"/>
    <dgm:cxn modelId="{E550CF8C-672E-4483-A925-41AE41C5EF6E}" type="presParOf" srcId="{BC69A06C-DE96-49AF-9105-2F7DF8F567A1}" destId="{D25489DC-A448-4AD4-A325-B02540BEB59F}" srcOrd="0" destOrd="0" presId="urn:microsoft.com/office/officeart/2005/8/layout/hierarchy1"/>
    <dgm:cxn modelId="{1F277249-C1BA-42FE-BDFE-FCAE3BD151C5}" type="presParOf" srcId="{D25489DC-A448-4AD4-A325-B02540BEB59F}" destId="{9E4EFBDA-CE11-4625-9FB2-2A9E41A15013}" srcOrd="0" destOrd="0" presId="urn:microsoft.com/office/officeart/2005/8/layout/hierarchy1"/>
    <dgm:cxn modelId="{9E8FC477-B1CE-462B-9F98-A4793E7FA3BB}" type="presParOf" srcId="{D25489DC-A448-4AD4-A325-B02540BEB59F}" destId="{9A5BBDB3-0D8F-4074-9FF0-133BC46A5A88}" srcOrd="1" destOrd="0" presId="urn:microsoft.com/office/officeart/2005/8/layout/hierarchy1"/>
    <dgm:cxn modelId="{528CD57F-8F90-41D6-B398-2BA196806E00}" type="presParOf" srcId="{BC69A06C-DE96-49AF-9105-2F7DF8F567A1}" destId="{40C760AB-1977-42B9-88D2-19A1B0F0771B}" srcOrd="1" destOrd="0" presId="urn:microsoft.com/office/officeart/2005/8/layout/hierarchy1"/>
    <dgm:cxn modelId="{E8F75D7A-C45F-45EC-BC72-913EE1202AEA}" type="presParOf" srcId="{1F4C3FA4-B43C-4C74-A389-D769E4DC9036}" destId="{DBA3CE53-BF31-4639-9E57-16787DD99D78}" srcOrd="2" destOrd="0" presId="urn:microsoft.com/office/officeart/2005/8/layout/hierarchy1"/>
    <dgm:cxn modelId="{D6AA9D32-F6C6-4FFF-876D-15395C9D2359}" type="presParOf" srcId="{1F4C3FA4-B43C-4C74-A389-D769E4DC9036}" destId="{D2BEE58E-E3F9-4FA5-8F76-194F6EAD80F6}" srcOrd="3" destOrd="0" presId="urn:microsoft.com/office/officeart/2005/8/layout/hierarchy1"/>
    <dgm:cxn modelId="{74B21A03-465D-4623-82BB-B2D187A8D3B5}" type="presParOf" srcId="{D2BEE58E-E3F9-4FA5-8F76-194F6EAD80F6}" destId="{8AF201C0-9585-43BC-AE5C-9CEE5CEEB203}" srcOrd="0" destOrd="0" presId="urn:microsoft.com/office/officeart/2005/8/layout/hierarchy1"/>
    <dgm:cxn modelId="{D3E1A65B-38C3-41FF-8132-2494A233642B}" type="presParOf" srcId="{8AF201C0-9585-43BC-AE5C-9CEE5CEEB203}" destId="{48B8D17A-4972-48B9-A08B-4B6D5FE98E70}" srcOrd="0" destOrd="0" presId="urn:microsoft.com/office/officeart/2005/8/layout/hierarchy1"/>
    <dgm:cxn modelId="{90B6B1CE-3FBF-4353-ABB6-E17E47031A25}" type="presParOf" srcId="{8AF201C0-9585-43BC-AE5C-9CEE5CEEB203}" destId="{B1A929BD-4B81-429E-96C0-4D1584CD3512}" srcOrd="1" destOrd="0" presId="urn:microsoft.com/office/officeart/2005/8/layout/hierarchy1"/>
    <dgm:cxn modelId="{12607FDD-3A37-4B9E-816B-956A4DB85CA6}" type="presParOf" srcId="{D2BEE58E-E3F9-4FA5-8F76-194F6EAD80F6}" destId="{C9D29389-3964-472F-AA34-280C28B70294}" srcOrd="1" destOrd="0" presId="urn:microsoft.com/office/officeart/2005/8/layout/hierarchy1"/>
    <dgm:cxn modelId="{B4915A07-CE8E-45EB-9E47-CBA4080DF6B5}" type="presParOf" srcId="{C9D29389-3964-472F-AA34-280C28B70294}" destId="{63D41220-6EB5-41CC-BB88-4C10C44D18E7}" srcOrd="0" destOrd="0" presId="urn:microsoft.com/office/officeart/2005/8/layout/hierarchy1"/>
    <dgm:cxn modelId="{E2589E6D-CF0A-4881-8B80-CC97698A4833}" type="presParOf" srcId="{C9D29389-3964-472F-AA34-280C28B70294}" destId="{D2E5DE0F-E303-4DEE-B576-42ED4F1840D4}" srcOrd="1" destOrd="0" presId="urn:microsoft.com/office/officeart/2005/8/layout/hierarchy1"/>
    <dgm:cxn modelId="{7736F5CB-491F-4DE7-8BD1-F41250CD9A95}" type="presParOf" srcId="{D2E5DE0F-E303-4DEE-B576-42ED4F1840D4}" destId="{68DCC3DC-6352-4398-99F5-71770D53030F}" srcOrd="0" destOrd="0" presId="urn:microsoft.com/office/officeart/2005/8/layout/hierarchy1"/>
    <dgm:cxn modelId="{F0EE7F4D-DE48-4024-A825-7B4AA8BFE7B5}" type="presParOf" srcId="{68DCC3DC-6352-4398-99F5-71770D53030F}" destId="{0C2F0997-F044-4BB6-B7B7-73C774C530A3}" srcOrd="0" destOrd="0" presId="urn:microsoft.com/office/officeart/2005/8/layout/hierarchy1"/>
    <dgm:cxn modelId="{392A2481-4850-41C9-BF7D-FE2F57C2F31D}" type="presParOf" srcId="{68DCC3DC-6352-4398-99F5-71770D53030F}" destId="{7150FCA5-65DC-48B6-AB59-066BDCF58D04}" srcOrd="1" destOrd="0" presId="urn:microsoft.com/office/officeart/2005/8/layout/hierarchy1"/>
    <dgm:cxn modelId="{52B6D632-F688-42EB-A13E-B6AE4A8D51EA}" type="presParOf" srcId="{D2E5DE0F-E303-4DEE-B576-42ED4F1840D4}" destId="{F90D208A-AA9D-42A6-8B48-B0F3CCCF032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DB7450-099D-4D0C-93DF-78893BDEC9EB}" type="doc">
      <dgm:prSet loTypeId="urn:microsoft.com/office/officeart/2005/8/layout/bProcess4" loCatId="process" qsTypeId="urn:microsoft.com/office/officeart/2005/8/quickstyle/simple1" qsCatId="simple" csTypeId="urn:microsoft.com/office/officeart/2005/8/colors/colorful5" csCatId="colorful" phldr="1"/>
      <dgm:spPr/>
      <dgm:t>
        <a:bodyPr/>
        <a:lstStyle/>
        <a:p>
          <a:endParaRPr lang="en-US"/>
        </a:p>
      </dgm:t>
    </dgm:pt>
    <dgm:pt modelId="{E9EFE528-1507-40EC-8FBF-D38F8E36242C}">
      <dgm:prSet phldrT="[Text]" custT="1"/>
      <dgm:spPr/>
      <dgm:t>
        <a:bodyPr/>
        <a:lstStyle/>
        <a:p>
          <a:r>
            <a:rPr lang="en-US" sz="3200" dirty="0" smtClean="0"/>
            <a:t>Preparing packing box</a:t>
          </a:r>
          <a:endParaRPr lang="en-US" sz="3200" dirty="0"/>
        </a:p>
      </dgm:t>
    </dgm:pt>
    <dgm:pt modelId="{D0D96AD9-2A71-4376-B806-1654D5CD38C4}" type="parTrans" cxnId="{20E06B79-909E-4D7B-8202-BADFD48724E7}">
      <dgm:prSet/>
      <dgm:spPr/>
      <dgm:t>
        <a:bodyPr/>
        <a:lstStyle/>
        <a:p>
          <a:endParaRPr lang="en-US"/>
        </a:p>
      </dgm:t>
    </dgm:pt>
    <dgm:pt modelId="{DF6C18ED-9B78-4026-90A9-98BB7BBC5848}" type="sibTrans" cxnId="{20E06B79-909E-4D7B-8202-BADFD48724E7}">
      <dgm:prSet/>
      <dgm:spPr/>
      <dgm:t>
        <a:bodyPr/>
        <a:lstStyle/>
        <a:p>
          <a:endParaRPr lang="en-US"/>
        </a:p>
      </dgm:t>
    </dgm:pt>
    <dgm:pt modelId="{E5365382-84A1-42B0-9C27-2F39FBDC45A8}">
      <dgm:prSet phldrT="[Text]" custT="1"/>
      <dgm:spPr/>
      <dgm:t>
        <a:bodyPr/>
        <a:lstStyle/>
        <a:p>
          <a:r>
            <a:rPr lang="en-US" sz="3200" dirty="0" smtClean="0"/>
            <a:t>Wheel base</a:t>
          </a:r>
          <a:endParaRPr lang="en-US" sz="3200" dirty="0"/>
        </a:p>
      </dgm:t>
    </dgm:pt>
    <dgm:pt modelId="{507025A3-4C69-45AE-A362-097A93A95F6A}" type="parTrans" cxnId="{63D5A291-E99E-4752-8AAB-4FD3A8ED8FF5}">
      <dgm:prSet/>
      <dgm:spPr/>
      <dgm:t>
        <a:bodyPr/>
        <a:lstStyle/>
        <a:p>
          <a:endParaRPr lang="en-US"/>
        </a:p>
      </dgm:t>
    </dgm:pt>
    <dgm:pt modelId="{4D708DBA-F7A2-4858-982C-2DF4E82AAC47}" type="sibTrans" cxnId="{63D5A291-E99E-4752-8AAB-4FD3A8ED8FF5}">
      <dgm:prSet/>
      <dgm:spPr/>
      <dgm:t>
        <a:bodyPr/>
        <a:lstStyle/>
        <a:p>
          <a:endParaRPr lang="en-US"/>
        </a:p>
      </dgm:t>
    </dgm:pt>
    <dgm:pt modelId="{184555AE-5206-4DD9-8D37-643EDCD0BADC}">
      <dgm:prSet phldrT="[Text]"/>
      <dgm:spPr/>
      <dgm:t>
        <a:bodyPr/>
        <a:lstStyle/>
        <a:p>
          <a:r>
            <a:rPr lang="en-US" dirty="0" smtClean="0"/>
            <a:t>Separate the box in two parts</a:t>
          </a:r>
          <a:endParaRPr lang="en-US" dirty="0"/>
        </a:p>
      </dgm:t>
    </dgm:pt>
    <dgm:pt modelId="{0D3D548C-96E9-4B03-971A-DA81E1B3DA96}" type="parTrans" cxnId="{93208EEF-8963-4E9E-8821-8C0851CD1041}">
      <dgm:prSet/>
      <dgm:spPr/>
      <dgm:t>
        <a:bodyPr/>
        <a:lstStyle/>
        <a:p>
          <a:endParaRPr lang="en-US"/>
        </a:p>
      </dgm:t>
    </dgm:pt>
    <dgm:pt modelId="{1597BA7D-D4D7-41B5-89DC-228BCE2309DD}" type="sibTrans" cxnId="{93208EEF-8963-4E9E-8821-8C0851CD1041}">
      <dgm:prSet/>
      <dgm:spPr/>
      <dgm:t>
        <a:bodyPr/>
        <a:lstStyle/>
        <a:p>
          <a:endParaRPr lang="en-US"/>
        </a:p>
      </dgm:t>
    </dgm:pt>
    <dgm:pt modelId="{B573BC3C-57FC-494A-9EAB-5A667B7C30E4}">
      <dgm:prSet phldrT="[Text]"/>
      <dgm:spPr/>
      <dgm:t>
        <a:bodyPr/>
        <a:lstStyle/>
        <a:p>
          <a:r>
            <a:rPr lang="en-US" dirty="0" smtClean="0"/>
            <a:t>Fix wiper motor above brush</a:t>
          </a:r>
          <a:endParaRPr lang="en-US" dirty="0"/>
        </a:p>
      </dgm:t>
    </dgm:pt>
    <dgm:pt modelId="{BF0C0C46-AEBB-4ECC-8FA1-2E648BE7DDB4}" type="parTrans" cxnId="{76B861CF-9A30-400D-9B8B-C42E0892162F}">
      <dgm:prSet/>
      <dgm:spPr/>
      <dgm:t>
        <a:bodyPr/>
        <a:lstStyle/>
        <a:p>
          <a:endParaRPr lang="en-US"/>
        </a:p>
      </dgm:t>
    </dgm:pt>
    <dgm:pt modelId="{C916EAC9-FF8B-4A93-9771-F374EA6D0AE8}" type="sibTrans" cxnId="{76B861CF-9A30-400D-9B8B-C42E0892162F}">
      <dgm:prSet/>
      <dgm:spPr/>
      <dgm:t>
        <a:bodyPr/>
        <a:lstStyle/>
        <a:p>
          <a:endParaRPr lang="en-US"/>
        </a:p>
      </dgm:t>
    </dgm:pt>
    <dgm:pt modelId="{183246CE-A281-4740-BDA4-9FC30414A8F2}">
      <dgm:prSet phldrT="[Text]"/>
      <dgm:spPr/>
      <dgm:t>
        <a:bodyPr/>
        <a:lstStyle/>
        <a:p>
          <a:r>
            <a:rPr lang="en-US" dirty="0" smtClean="0"/>
            <a:t>Take current from battery directly to wiper motor </a:t>
          </a:r>
          <a:endParaRPr lang="en-US" dirty="0"/>
        </a:p>
      </dgm:t>
    </dgm:pt>
    <dgm:pt modelId="{390E1256-D076-4F4D-BEE5-34F8895758C3}" type="parTrans" cxnId="{EADAE753-1BC8-4531-80E0-64038FB8B933}">
      <dgm:prSet/>
      <dgm:spPr/>
      <dgm:t>
        <a:bodyPr/>
        <a:lstStyle/>
        <a:p>
          <a:endParaRPr lang="en-US"/>
        </a:p>
      </dgm:t>
    </dgm:pt>
    <dgm:pt modelId="{741339ED-2C91-454E-B931-F1282988D02F}" type="sibTrans" cxnId="{EADAE753-1BC8-4531-80E0-64038FB8B933}">
      <dgm:prSet/>
      <dgm:spPr/>
      <dgm:t>
        <a:bodyPr/>
        <a:lstStyle/>
        <a:p>
          <a:endParaRPr lang="en-US"/>
        </a:p>
      </dgm:t>
    </dgm:pt>
    <dgm:pt modelId="{F862700B-F953-44E6-B40A-ACF480E68101}">
      <dgm:prSet phldrT="[Text]"/>
      <dgm:spPr/>
      <dgm:t>
        <a:bodyPr/>
        <a:lstStyle/>
        <a:p>
          <a:r>
            <a:rPr lang="en-US" dirty="0" smtClean="0"/>
            <a:t>Take current from battery indirect to vacuum system through invertor</a:t>
          </a:r>
          <a:endParaRPr lang="en-US" dirty="0"/>
        </a:p>
      </dgm:t>
    </dgm:pt>
    <dgm:pt modelId="{E8599DAC-4EB8-47A6-BEC4-C6FFF9A26455}" type="parTrans" cxnId="{16A9972E-550B-4BA0-AA17-75F376BA4621}">
      <dgm:prSet/>
      <dgm:spPr/>
      <dgm:t>
        <a:bodyPr/>
        <a:lstStyle/>
        <a:p>
          <a:endParaRPr lang="en-US"/>
        </a:p>
      </dgm:t>
    </dgm:pt>
    <dgm:pt modelId="{8C134390-5F0A-4F12-B11B-3385160D08CC}" type="sibTrans" cxnId="{16A9972E-550B-4BA0-AA17-75F376BA4621}">
      <dgm:prSet/>
      <dgm:spPr/>
      <dgm:t>
        <a:bodyPr/>
        <a:lstStyle/>
        <a:p>
          <a:endParaRPr lang="en-US"/>
        </a:p>
      </dgm:t>
    </dgm:pt>
    <dgm:pt modelId="{E1FEAC4C-B706-4106-9B71-D07BD4DF9034}">
      <dgm:prSet phldrT="[Text]"/>
      <dgm:spPr/>
      <dgm:t>
        <a:bodyPr/>
        <a:lstStyle/>
        <a:p>
          <a:r>
            <a:rPr lang="en-US" dirty="0" smtClean="0"/>
            <a:t>Cut part from the box to collect rubbish</a:t>
          </a:r>
          <a:endParaRPr lang="en-US" dirty="0"/>
        </a:p>
      </dgm:t>
    </dgm:pt>
    <dgm:pt modelId="{3419FFDF-F2EC-4974-B0FB-A75841F31B8F}" type="parTrans" cxnId="{8A16A881-4BC2-4F03-B891-32B239039FA0}">
      <dgm:prSet/>
      <dgm:spPr/>
      <dgm:t>
        <a:bodyPr/>
        <a:lstStyle/>
        <a:p>
          <a:endParaRPr lang="en-US"/>
        </a:p>
      </dgm:t>
    </dgm:pt>
    <dgm:pt modelId="{399A24DE-AE99-4126-89E3-D4928D7AB83F}" type="sibTrans" cxnId="{8A16A881-4BC2-4F03-B891-32B239039FA0}">
      <dgm:prSet/>
      <dgm:spPr/>
      <dgm:t>
        <a:bodyPr/>
        <a:lstStyle/>
        <a:p>
          <a:endParaRPr lang="en-US"/>
        </a:p>
      </dgm:t>
    </dgm:pt>
    <dgm:pt modelId="{9B315499-76E3-4DDE-BE56-E4E82ACAEE5E}">
      <dgm:prSet phldrT="[Text]"/>
      <dgm:spPr/>
      <dgm:t>
        <a:bodyPr/>
        <a:lstStyle/>
        <a:p>
          <a:r>
            <a:rPr lang="en-US" dirty="0" smtClean="0"/>
            <a:t>Make two buttons one to control wiper and the other for vacuum</a:t>
          </a:r>
          <a:endParaRPr lang="en-US" dirty="0"/>
        </a:p>
      </dgm:t>
    </dgm:pt>
    <dgm:pt modelId="{0F33476B-8B61-4C77-8D2D-D222D8208C2C}" type="parTrans" cxnId="{AA8022D9-7472-4CD7-85C0-15FF3D73E190}">
      <dgm:prSet/>
      <dgm:spPr/>
      <dgm:t>
        <a:bodyPr/>
        <a:lstStyle/>
        <a:p>
          <a:endParaRPr lang="en-US"/>
        </a:p>
      </dgm:t>
    </dgm:pt>
    <dgm:pt modelId="{E87EAE87-988D-46FE-A278-6AACDF5F359D}" type="sibTrans" cxnId="{AA8022D9-7472-4CD7-85C0-15FF3D73E190}">
      <dgm:prSet/>
      <dgm:spPr/>
      <dgm:t>
        <a:bodyPr/>
        <a:lstStyle/>
        <a:p>
          <a:endParaRPr lang="en-US"/>
        </a:p>
      </dgm:t>
    </dgm:pt>
    <dgm:pt modelId="{BD65AB50-A5AA-4BC9-AB18-29DA85B4EA0D}">
      <dgm:prSet/>
      <dgm:spPr/>
      <dgm:t>
        <a:bodyPr/>
        <a:lstStyle/>
        <a:p>
          <a:r>
            <a:rPr lang="en-US" dirty="0" smtClean="0"/>
            <a:t>Battery and invertor in upper section / lower section :vacuum &amp; wiper motor</a:t>
          </a:r>
          <a:endParaRPr lang="en-US" dirty="0"/>
        </a:p>
      </dgm:t>
    </dgm:pt>
    <dgm:pt modelId="{D0656629-A35D-4D03-BAA9-C5CB9DFD81C8}" type="parTrans" cxnId="{C7E996DC-6D16-4491-8851-546C910123A0}">
      <dgm:prSet/>
      <dgm:spPr/>
      <dgm:t>
        <a:bodyPr/>
        <a:lstStyle/>
        <a:p>
          <a:endParaRPr lang="en-US"/>
        </a:p>
      </dgm:t>
    </dgm:pt>
    <dgm:pt modelId="{01115A1A-BD13-4D83-8A18-0487A421ED72}" type="sibTrans" cxnId="{C7E996DC-6D16-4491-8851-546C910123A0}">
      <dgm:prSet/>
      <dgm:spPr/>
      <dgm:t>
        <a:bodyPr/>
        <a:lstStyle/>
        <a:p>
          <a:endParaRPr lang="en-US"/>
        </a:p>
      </dgm:t>
    </dgm:pt>
    <dgm:pt modelId="{E480EF9E-E22A-4863-A8B9-B0BF9144129A}" type="pres">
      <dgm:prSet presAssocID="{52DB7450-099D-4D0C-93DF-78893BDEC9EB}" presName="Name0" presStyleCnt="0">
        <dgm:presLayoutVars>
          <dgm:dir/>
          <dgm:resizeHandles/>
        </dgm:presLayoutVars>
      </dgm:prSet>
      <dgm:spPr/>
      <dgm:t>
        <a:bodyPr/>
        <a:lstStyle/>
        <a:p>
          <a:endParaRPr lang="en-US"/>
        </a:p>
      </dgm:t>
    </dgm:pt>
    <dgm:pt modelId="{DEA9A6C4-6A3C-4AC4-A2E8-9AF85709822F}" type="pres">
      <dgm:prSet presAssocID="{E9EFE528-1507-40EC-8FBF-D38F8E36242C}" presName="compNode" presStyleCnt="0"/>
      <dgm:spPr/>
    </dgm:pt>
    <dgm:pt modelId="{7C386FFC-AE93-4D6D-97E6-FF34732E24BE}" type="pres">
      <dgm:prSet presAssocID="{E9EFE528-1507-40EC-8FBF-D38F8E36242C}" presName="dummyConnPt" presStyleCnt="0"/>
      <dgm:spPr/>
    </dgm:pt>
    <dgm:pt modelId="{3725685C-49CF-431B-AE84-1FD7A62768A5}" type="pres">
      <dgm:prSet presAssocID="{E9EFE528-1507-40EC-8FBF-D38F8E36242C}" presName="node" presStyleLbl="node1" presStyleIdx="0" presStyleCnt="9">
        <dgm:presLayoutVars>
          <dgm:bulletEnabled val="1"/>
        </dgm:presLayoutVars>
      </dgm:prSet>
      <dgm:spPr/>
      <dgm:t>
        <a:bodyPr/>
        <a:lstStyle/>
        <a:p>
          <a:endParaRPr lang="en-US"/>
        </a:p>
      </dgm:t>
    </dgm:pt>
    <dgm:pt modelId="{93164553-0678-4A15-AC4A-D97927781C34}" type="pres">
      <dgm:prSet presAssocID="{DF6C18ED-9B78-4026-90A9-98BB7BBC5848}" presName="sibTrans" presStyleLbl="bgSibTrans2D1" presStyleIdx="0" presStyleCnt="8"/>
      <dgm:spPr/>
      <dgm:t>
        <a:bodyPr/>
        <a:lstStyle/>
        <a:p>
          <a:endParaRPr lang="en-US"/>
        </a:p>
      </dgm:t>
    </dgm:pt>
    <dgm:pt modelId="{36FB7696-1EE0-4153-A3F3-9AACA8FDA89F}" type="pres">
      <dgm:prSet presAssocID="{E5365382-84A1-42B0-9C27-2F39FBDC45A8}" presName="compNode" presStyleCnt="0"/>
      <dgm:spPr/>
    </dgm:pt>
    <dgm:pt modelId="{EF20B3B0-1AE0-4229-BC7C-283E0C8B6C71}" type="pres">
      <dgm:prSet presAssocID="{E5365382-84A1-42B0-9C27-2F39FBDC45A8}" presName="dummyConnPt" presStyleCnt="0"/>
      <dgm:spPr/>
    </dgm:pt>
    <dgm:pt modelId="{9448BAD4-F32B-424D-8873-BB49E6D09055}" type="pres">
      <dgm:prSet presAssocID="{E5365382-84A1-42B0-9C27-2F39FBDC45A8}" presName="node" presStyleLbl="node1" presStyleIdx="1" presStyleCnt="9">
        <dgm:presLayoutVars>
          <dgm:bulletEnabled val="1"/>
        </dgm:presLayoutVars>
      </dgm:prSet>
      <dgm:spPr/>
      <dgm:t>
        <a:bodyPr/>
        <a:lstStyle/>
        <a:p>
          <a:endParaRPr lang="en-US"/>
        </a:p>
      </dgm:t>
    </dgm:pt>
    <dgm:pt modelId="{8F64BC6F-EDCA-4017-8DB6-A5E200CABEB9}" type="pres">
      <dgm:prSet presAssocID="{4D708DBA-F7A2-4858-982C-2DF4E82AAC47}" presName="sibTrans" presStyleLbl="bgSibTrans2D1" presStyleIdx="1" presStyleCnt="8"/>
      <dgm:spPr/>
      <dgm:t>
        <a:bodyPr/>
        <a:lstStyle/>
        <a:p>
          <a:endParaRPr lang="en-US"/>
        </a:p>
      </dgm:t>
    </dgm:pt>
    <dgm:pt modelId="{8B6053D0-AC84-4104-9A0C-913425D54A95}" type="pres">
      <dgm:prSet presAssocID="{184555AE-5206-4DD9-8D37-643EDCD0BADC}" presName="compNode" presStyleCnt="0"/>
      <dgm:spPr/>
    </dgm:pt>
    <dgm:pt modelId="{EEF68495-9E1C-4165-B9D8-2007577842CB}" type="pres">
      <dgm:prSet presAssocID="{184555AE-5206-4DD9-8D37-643EDCD0BADC}" presName="dummyConnPt" presStyleCnt="0"/>
      <dgm:spPr/>
    </dgm:pt>
    <dgm:pt modelId="{B917C19A-8EA3-4C65-99DA-7E8DB307C185}" type="pres">
      <dgm:prSet presAssocID="{184555AE-5206-4DD9-8D37-643EDCD0BADC}" presName="node" presStyleLbl="node1" presStyleIdx="2" presStyleCnt="9">
        <dgm:presLayoutVars>
          <dgm:bulletEnabled val="1"/>
        </dgm:presLayoutVars>
      </dgm:prSet>
      <dgm:spPr/>
      <dgm:t>
        <a:bodyPr/>
        <a:lstStyle/>
        <a:p>
          <a:endParaRPr lang="en-US"/>
        </a:p>
      </dgm:t>
    </dgm:pt>
    <dgm:pt modelId="{86DF414D-A8C1-4048-8353-34F36FB13077}" type="pres">
      <dgm:prSet presAssocID="{1597BA7D-D4D7-41B5-89DC-228BCE2309DD}" presName="sibTrans" presStyleLbl="bgSibTrans2D1" presStyleIdx="2" presStyleCnt="8"/>
      <dgm:spPr/>
      <dgm:t>
        <a:bodyPr/>
        <a:lstStyle/>
        <a:p>
          <a:endParaRPr lang="en-US"/>
        </a:p>
      </dgm:t>
    </dgm:pt>
    <dgm:pt modelId="{4D5BED27-406B-474C-8DAE-04AF002555CC}" type="pres">
      <dgm:prSet presAssocID="{BD65AB50-A5AA-4BC9-AB18-29DA85B4EA0D}" presName="compNode" presStyleCnt="0"/>
      <dgm:spPr/>
    </dgm:pt>
    <dgm:pt modelId="{6AE53B93-9E58-46F1-9F63-F36CF7B2C211}" type="pres">
      <dgm:prSet presAssocID="{BD65AB50-A5AA-4BC9-AB18-29DA85B4EA0D}" presName="dummyConnPt" presStyleCnt="0"/>
      <dgm:spPr/>
    </dgm:pt>
    <dgm:pt modelId="{9A8E0D40-AD77-40B2-A4EB-46CCFDAED7CF}" type="pres">
      <dgm:prSet presAssocID="{BD65AB50-A5AA-4BC9-AB18-29DA85B4EA0D}" presName="node" presStyleLbl="node1" presStyleIdx="3" presStyleCnt="9">
        <dgm:presLayoutVars>
          <dgm:bulletEnabled val="1"/>
        </dgm:presLayoutVars>
      </dgm:prSet>
      <dgm:spPr/>
      <dgm:t>
        <a:bodyPr/>
        <a:lstStyle/>
        <a:p>
          <a:endParaRPr lang="en-US"/>
        </a:p>
      </dgm:t>
    </dgm:pt>
    <dgm:pt modelId="{EEF94288-A648-4B07-9943-FE637916393E}" type="pres">
      <dgm:prSet presAssocID="{01115A1A-BD13-4D83-8A18-0487A421ED72}" presName="sibTrans" presStyleLbl="bgSibTrans2D1" presStyleIdx="3" presStyleCnt="8"/>
      <dgm:spPr/>
      <dgm:t>
        <a:bodyPr/>
        <a:lstStyle/>
        <a:p>
          <a:endParaRPr lang="en-US"/>
        </a:p>
      </dgm:t>
    </dgm:pt>
    <dgm:pt modelId="{55EA5E30-E52F-4A78-ADFA-B0FD8C791570}" type="pres">
      <dgm:prSet presAssocID="{B573BC3C-57FC-494A-9EAB-5A667B7C30E4}" presName="compNode" presStyleCnt="0"/>
      <dgm:spPr/>
    </dgm:pt>
    <dgm:pt modelId="{08C231A5-C892-4499-8B9C-A61ED0F54C36}" type="pres">
      <dgm:prSet presAssocID="{B573BC3C-57FC-494A-9EAB-5A667B7C30E4}" presName="dummyConnPt" presStyleCnt="0"/>
      <dgm:spPr/>
    </dgm:pt>
    <dgm:pt modelId="{44F53284-D0D3-4A2D-8F42-AA1B183FB8B0}" type="pres">
      <dgm:prSet presAssocID="{B573BC3C-57FC-494A-9EAB-5A667B7C30E4}" presName="node" presStyleLbl="node1" presStyleIdx="4" presStyleCnt="9">
        <dgm:presLayoutVars>
          <dgm:bulletEnabled val="1"/>
        </dgm:presLayoutVars>
      </dgm:prSet>
      <dgm:spPr/>
      <dgm:t>
        <a:bodyPr/>
        <a:lstStyle/>
        <a:p>
          <a:endParaRPr lang="en-US"/>
        </a:p>
      </dgm:t>
    </dgm:pt>
    <dgm:pt modelId="{04369F4D-1DA8-4449-B635-4B51F566A0B2}" type="pres">
      <dgm:prSet presAssocID="{C916EAC9-FF8B-4A93-9771-F374EA6D0AE8}" presName="sibTrans" presStyleLbl="bgSibTrans2D1" presStyleIdx="4" presStyleCnt="8"/>
      <dgm:spPr/>
      <dgm:t>
        <a:bodyPr/>
        <a:lstStyle/>
        <a:p>
          <a:endParaRPr lang="en-US"/>
        </a:p>
      </dgm:t>
    </dgm:pt>
    <dgm:pt modelId="{2FB5C3C3-EFF3-4AA7-8B77-51A35342E1AD}" type="pres">
      <dgm:prSet presAssocID="{183246CE-A281-4740-BDA4-9FC30414A8F2}" presName="compNode" presStyleCnt="0"/>
      <dgm:spPr/>
    </dgm:pt>
    <dgm:pt modelId="{9EF550ED-09E0-4900-854E-9330ED38101A}" type="pres">
      <dgm:prSet presAssocID="{183246CE-A281-4740-BDA4-9FC30414A8F2}" presName="dummyConnPt" presStyleCnt="0"/>
      <dgm:spPr/>
    </dgm:pt>
    <dgm:pt modelId="{7A12F349-EC06-41DF-B6D9-066310B0733E}" type="pres">
      <dgm:prSet presAssocID="{183246CE-A281-4740-BDA4-9FC30414A8F2}" presName="node" presStyleLbl="node1" presStyleIdx="5" presStyleCnt="9">
        <dgm:presLayoutVars>
          <dgm:bulletEnabled val="1"/>
        </dgm:presLayoutVars>
      </dgm:prSet>
      <dgm:spPr/>
      <dgm:t>
        <a:bodyPr/>
        <a:lstStyle/>
        <a:p>
          <a:endParaRPr lang="en-US"/>
        </a:p>
      </dgm:t>
    </dgm:pt>
    <dgm:pt modelId="{2F7A38F3-A948-4D1C-893D-58237F8BC63E}" type="pres">
      <dgm:prSet presAssocID="{741339ED-2C91-454E-B931-F1282988D02F}" presName="sibTrans" presStyleLbl="bgSibTrans2D1" presStyleIdx="5" presStyleCnt="8"/>
      <dgm:spPr/>
      <dgm:t>
        <a:bodyPr/>
        <a:lstStyle/>
        <a:p>
          <a:endParaRPr lang="en-US"/>
        </a:p>
      </dgm:t>
    </dgm:pt>
    <dgm:pt modelId="{8461DDD2-884B-4A44-BF2C-709C7AB0CE7C}" type="pres">
      <dgm:prSet presAssocID="{F862700B-F953-44E6-B40A-ACF480E68101}" presName="compNode" presStyleCnt="0"/>
      <dgm:spPr/>
    </dgm:pt>
    <dgm:pt modelId="{7B13EC0F-84ED-45BF-8BD5-2337F6B7733C}" type="pres">
      <dgm:prSet presAssocID="{F862700B-F953-44E6-B40A-ACF480E68101}" presName="dummyConnPt" presStyleCnt="0"/>
      <dgm:spPr/>
    </dgm:pt>
    <dgm:pt modelId="{D8F97487-8EF1-4F3F-89E3-E769D02494C5}" type="pres">
      <dgm:prSet presAssocID="{F862700B-F953-44E6-B40A-ACF480E68101}" presName="node" presStyleLbl="node1" presStyleIdx="6" presStyleCnt="9">
        <dgm:presLayoutVars>
          <dgm:bulletEnabled val="1"/>
        </dgm:presLayoutVars>
      </dgm:prSet>
      <dgm:spPr/>
      <dgm:t>
        <a:bodyPr/>
        <a:lstStyle/>
        <a:p>
          <a:endParaRPr lang="en-US"/>
        </a:p>
      </dgm:t>
    </dgm:pt>
    <dgm:pt modelId="{54E20F6B-D955-4AED-AD77-CAAEBEB3F490}" type="pres">
      <dgm:prSet presAssocID="{8C134390-5F0A-4F12-B11B-3385160D08CC}" presName="sibTrans" presStyleLbl="bgSibTrans2D1" presStyleIdx="6" presStyleCnt="8"/>
      <dgm:spPr/>
      <dgm:t>
        <a:bodyPr/>
        <a:lstStyle/>
        <a:p>
          <a:endParaRPr lang="en-US"/>
        </a:p>
      </dgm:t>
    </dgm:pt>
    <dgm:pt modelId="{CE5A7072-DDC7-4F24-8214-AA54CA98EA0B}" type="pres">
      <dgm:prSet presAssocID="{E1FEAC4C-B706-4106-9B71-D07BD4DF9034}" presName="compNode" presStyleCnt="0"/>
      <dgm:spPr/>
    </dgm:pt>
    <dgm:pt modelId="{4F42B749-0397-409C-ABA9-4C2C42DAFBFA}" type="pres">
      <dgm:prSet presAssocID="{E1FEAC4C-B706-4106-9B71-D07BD4DF9034}" presName="dummyConnPt" presStyleCnt="0"/>
      <dgm:spPr/>
    </dgm:pt>
    <dgm:pt modelId="{EB5FAB22-866A-45BF-84FA-71004D7C97A6}" type="pres">
      <dgm:prSet presAssocID="{E1FEAC4C-B706-4106-9B71-D07BD4DF9034}" presName="node" presStyleLbl="node1" presStyleIdx="7" presStyleCnt="9">
        <dgm:presLayoutVars>
          <dgm:bulletEnabled val="1"/>
        </dgm:presLayoutVars>
      </dgm:prSet>
      <dgm:spPr/>
      <dgm:t>
        <a:bodyPr/>
        <a:lstStyle/>
        <a:p>
          <a:endParaRPr lang="en-US"/>
        </a:p>
      </dgm:t>
    </dgm:pt>
    <dgm:pt modelId="{9E4300AD-151F-4D25-8E6B-3628DCEC9E50}" type="pres">
      <dgm:prSet presAssocID="{399A24DE-AE99-4126-89E3-D4928D7AB83F}" presName="sibTrans" presStyleLbl="bgSibTrans2D1" presStyleIdx="7" presStyleCnt="8"/>
      <dgm:spPr/>
      <dgm:t>
        <a:bodyPr/>
        <a:lstStyle/>
        <a:p>
          <a:endParaRPr lang="en-US"/>
        </a:p>
      </dgm:t>
    </dgm:pt>
    <dgm:pt modelId="{CCEFEDFD-2BFD-492C-8ED0-94B19012B3DD}" type="pres">
      <dgm:prSet presAssocID="{9B315499-76E3-4DDE-BE56-E4E82ACAEE5E}" presName="compNode" presStyleCnt="0"/>
      <dgm:spPr/>
    </dgm:pt>
    <dgm:pt modelId="{8BAD156B-2C21-434D-98AD-A49B68B8B59B}" type="pres">
      <dgm:prSet presAssocID="{9B315499-76E3-4DDE-BE56-E4E82ACAEE5E}" presName="dummyConnPt" presStyleCnt="0"/>
      <dgm:spPr/>
    </dgm:pt>
    <dgm:pt modelId="{61403D18-BAD5-4D54-AF6C-7E66F6E0C11E}" type="pres">
      <dgm:prSet presAssocID="{9B315499-76E3-4DDE-BE56-E4E82ACAEE5E}" presName="node" presStyleLbl="node1" presStyleIdx="8" presStyleCnt="9">
        <dgm:presLayoutVars>
          <dgm:bulletEnabled val="1"/>
        </dgm:presLayoutVars>
      </dgm:prSet>
      <dgm:spPr/>
      <dgm:t>
        <a:bodyPr/>
        <a:lstStyle/>
        <a:p>
          <a:endParaRPr lang="en-US"/>
        </a:p>
      </dgm:t>
    </dgm:pt>
  </dgm:ptLst>
  <dgm:cxnLst>
    <dgm:cxn modelId="{63D5A291-E99E-4752-8AAB-4FD3A8ED8FF5}" srcId="{52DB7450-099D-4D0C-93DF-78893BDEC9EB}" destId="{E5365382-84A1-42B0-9C27-2F39FBDC45A8}" srcOrd="1" destOrd="0" parTransId="{507025A3-4C69-45AE-A362-097A93A95F6A}" sibTransId="{4D708DBA-F7A2-4858-982C-2DF4E82AAC47}"/>
    <dgm:cxn modelId="{E80DAD9D-BCEF-41B8-84EE-8779D86B3295}" type="presOf" srcId="{BD65AB50-A5AA-4BC9-AB18-29DA85B4EA0D}" destId="{9A8E0D40-AD77-40B2-A4EB-46CCFDAED7CF}" srcOrd="0" destOrd="0" presId="urn:microsoft.com/office/officeart/2005/8/layout/bProcess4"/>
    <dgm:cxn modelId="{20E06B79-909E-4D7B-8202-BADFD48724E7}" srcId="{52DB7450-099D-4D0C-93DF-78893BDEC9EB}" destId="{E9EFE528-1507-40EC-8FBF-D38F8E36242C}" srcOrd="0" destOrd="0" parTransId="{D0D96AD9-2A71-4376-B806-1654D5CD38C4}" sibTransId="{DF6C18ED-9B78-4026-90A9-98BB7BBC5848}"/>
    <dgm:cxn modelId="{9114ABA2-2686-4279-AE44-AB7FE38D4CF3}" type="presOf" srcId="{183246CE-A281-4740-BDA4-9FC30414A8F2}" destId="{7A12F349-EC06-41DF-B6D9-066310B0733E}" srcOrd="0" destOrd="0" presId="urn:microsoft.com/office/officeart/2005/8/layout/bProcess4"/>
    <dgm:cxn modelId="{16A9972E-550B-4BA0-AA17-75F376BA4621}" srcId="{52DB7450-099D-4D0C-93DF-78893BDEC9EB}" destId="{F862700B-F953-44E6-B40A-ACF480E68101}" srcOrd="6" destOrd="0" parTransId="{E8599DAC-4EB8-47A6-BEC4-C6FFF9A26455}" sibTransId="{8C134390-5F0A-4F12-B11B-3385160D08CC}"/>
    <dgm:cxn modelId="{8A16A881-4BC2-4F03-B891-32B239039FA0}" srcId="{52DB7450-099D-4D0C-93DF-78893BDEC9EB}" destId="{E1FEAC4C-B706-4106-9B71-D07BD4DF9034}" srcOrd="7" destOrd="0" parTransId="{3419FFDF-F2EC-4974-B0FB-A75841F31B8F}" sibTransId="{399A24DE-AE99-4126-89E3-D4928D7AB83F}"/>
    <dgm:cxn modelId="{A9FF239F-9D86-437E-A27C-EE6B8D4FDF5D}" type="presOf" srcId="{C916EAC9-FF8B-4A93-9771-F374EA6D0AE8}" destId="{04369F4D-1DA8-4449-B635-4B51F566A0B2}" srcOrd="0" destOrd="0" presId="urn:microsoft.com/office/officeart/2005/8/layout/bProcess4"/>
    <dgm:cxn modelId="{1689ACEE-06E0-4519-AFD8-6BBDF4775C82}" type="presOf" srcId="{E9EFE528-1507-40EC-8FBF-D38F8E36242C}" destId="{3725685C-49CF-431B-AE84-1FD7A62768A5}" srcOrd="0" destOrd="0" presId="urn:microsoft.com/office/officeart/2005/8/layout/bProcess4"/>
    <dgm:cxn modelId="{BD6FEE07-524C-4568-B663-128440BFE6C9}" type="presOf" srcId="{741339ED-2C91-454E-B931-F1282988D02F}" destId="{2F7A38F3-A948-4D1C-893D-58237F8BC63E}" srcOrd="0" destOrd="0" presId="urn:microsoft.com/office/officeart/2005/8/layout/bProcess4"/>
    <dgm:cxn modelId="{47BEEF6E-EEAE-4076-83D0-050A7EB60267}" type="presOf" srcId="{F862700B-F953-44E6-B40A-ACF480E68101}" destId="{D8F97487-8EF1-4F3F-89E3-E769D02494C5}" srcOrd="0" destOrd="0" presId="urn:microsoft.com/office/officeart/2005/8/layout/bProcess4"/>
    <dgm:cxn modelId="{C7E996DC-6D16-4491-8851-546C910123A0}" srcId="{52DB7450-099D-4D0C-93DF-78893BDEC9EB}" destId="{BD65AB50-A5AA-4BC9-AB18-29DA85B4EA0D}" srcOrd="3" destOrd="0" parTransId="{D0656629-A35D-4D03-BAA9-C5CB9DFD81C8}" sibTransId="{01115A1A-BD13-4D83-8A18-0487A421ED72}"/>
    <dgm:cxn modelId="{CEAE7C77-91BD-444F-BBB7-7EBA72BE1848}" type="presOf" srcId="{DF6C18ED-9B78-4026-90A9-98BB7BBC5848}" destId="{93164553-0678-4A15-AC4A-D97927781C34}" srcOrd="0" destOrd="0" presId="urn:microsoft.com/office/officeart/2005/8/layout/bProcess4"/>
    <dgm:cxn modelId="{FB7700EE-269D-4920-8F76-6D95161F625D}" type="presOf" srcId="{8C134390-5F0A-4F12-B11B-3385160D08CC}" destId="{54E20F6B-D955-4AED-AD77-CAAEBEB3F490}" srcOrd="0" destOrd="0" presId="urn:microsoft.com/office/officeart/2005/8/layout/bProcess4"/>
    <dgm:cxn modelId="{EADAE753-1BC8-4531-80E0-64038FB8B933}" srcId="{52DB7450-099D-4D0C-93DF-78893BDEC9EB}" destId="{183246CE-A281-4740-BDA4-9FC30414A8F2}" srcOrd="5" destOrd="0" parTransId="{390E1256-D076-4F4D-BEE5-34F8895758C3}" sibTransId="{741339ED-2C91-454E-B931-F1282988D02F}"/>
    <dgm:cxn modelId="{A973B617-469E-4C00-BFC6-74D73D7CC9D7}" type="presOf" srcId="{4D708DBA-F7A2-4858-982C-2DF4E82AAC47}" destId="{8F64BC6F-EDCA-4017-8DB6-A5E200CABEB9}" srcOrd="0" destOrd="0" presId="urn:microsoft.com/office/officeart/2005/8/layout/bProcess4"/>
    <dgm:cxn modelId="{410AFC60-4A75-432D-88F1-89F877D08AA2}" type="presOf" srcId="{184555AE-5206-4DD9-8D37-643EDCD0BADC}" destId="{B917C19A-8EA3-4C65-99DA-7E8DB307C185}" srcOrd="0" destOrd="0" presId="urn:microsoft.com/office/officeart/2005/8/layout/bProcess4"/>
    <dgm:cxn modelId="{E214AB22-65AE-4668-A82E-60903FAC27AF}" type="presOf" srcId="{399A24DE-AE99-4126-89E3-D4928D7AB83F}" destId="{9E4300AD-151F-4D25-8E6B-3628DCEC9E50}" srcOrd="0" destOrd="0" presId="urn:microsoft.com/office/officeart/2005/8/layout/bProcess4"/>
    <dgm:cxn modelId="{5E237F1B-C4AC-469F-8CF3-675F50D633EC}" type="presOf" srcId="{B573BC3C-57FC-494A-9EAB-5A667B7C30E4}" destId="{44F53284-D0D3-4A2D-8F42-AA1B183FB8B0}" srcOrd="0" destOrd="0" presId="urn:microsoft.com/office/officeart/2005/8/layout/bProcess4"/>
    <dgm:cxn modelId="{3D98F65E-F13B-4638-850D-4F5E92EE1029}" type="presOf" srcId="{1597BA7D-D4D7-41B5-89DC-228BCE2309DD}" destId="{86DF414D-A8C1-4048-8353-34F36FB13077}" srcOrd="0" destOrd="0" presId="urn:microsoft.com/office/officeart/2005/8/layout/bProcess4"/>
    <dgm:cxn modelId="{D5E667B3-AD5A-47C6-B44A-E2A85D6A3132}" type="presOf" srcId="{01115A1A-BD13-4D83-8A18-0487A421ED72}" destId="{EEF94288-A648-4B07-9943-FE637916393E}" srcOrd="0" destOrd="0" presId="urn:microsoft.com/office/officeart/2005/8/layout/bProcess4"/>
    <dgm:cxn modelId="{221F3E8F-649E-43BF-8FE1-4002AA2A9871}" type="presOf" srcId="{E5365382-84A1-42B0-9C27-2F39FBDC45A8}" destId="{9448BAD4-F32B-424D-8873-BB49E6D09055}" srcOrd="0" destOrd="0" presId="urn:microsoft.com/office/officeart/2005/8/layout/bProcess4"/>
    <dgm:cxn modelId="{611086BE-588D-4F37-8C7E-08EFDDE62C10}" type="presOf" srcId="{9B315499-76E3-4DDE-BE56-E4E82ACAEE5E}" destId="{61403D18-BAD5-4D54-AF6C-7E66F6E0C11E}" srcOrd="0" destOrd="0" presId="urn:microsoft.com/office/officeart/2005/8/layout/bProcess4"/>
    <dgm:cxn modelId="{AE4C3BC1-18DA-4E57-9F92-8BD54F87EE94}" type="presOf" srcId="{E1FEAC4C-B706-4106-9B71-D07BD4DF9034}" destId="{EB5FAB22-866A-45BF-84FA-71004D7C97A6}" srcOrd="0" destOrd="0" presId="urn:microsoft.com/office/officeart/2005/8/layout/bProcess4"/>
    <dgm:cxn modelId="{93208EEF-8963-4E9E-8821-8C0851CD1041}" srcId="{52DB7450-099D-4D0C-93DF-78893BDEC9EB}" destId="{184555AE-5206-4DD9-8D37-643EDCD0BADC}" srcOrd="2" destOrd="0" parTransId="{0D3D548C-96E9-4B03-971A-DA81E1B3DA96}" sibTransId="{1597BA7D-D4D7-41B5-89DC-228BCE2309DD}"/>
    <dgm:cxn modelId="{76B861CF-9A30-400D-9B8B-C42E0892162F}" srcId="{52DB7450-099D-4D0C-93DF-78893BDEC9EB}" destId="{B573BC3C-57FC-494A-9EAB-5A667B7C30E4}" srcOrd="4" destOrd="0" parTransId="{BF0C0C46-AEBB-4ECC-8FA1-2E648BE7DDB4}" sibTransId="{C916EAC9-FF8B-4A93-9771-F374EA6D0AE8}"/>
    <dgm:cxn modelId="{FE352CB2-0DD6-4356-A0DF-917ECEC36B57}" type="presOf" srcId="{52DB7450-099D-4D0C-93DF-78893BDEC9EB}" destId="{E480EF9E-E22A-4863-A8B9-B0BF9144129A}" srcOrd="0" destOrd="0" presId="urn:microsoft.com/office/officeart/2005/8/layout/bProcess4"/>
    <dgm:cxn modelId="{AA8022D9-7472-4CD7-85C0-15FF3D73E190}" srcId="{52DB7450-099D-4D0C-93DF-78893BDEC9EB}" destId="{9B315499-76E3-4DDE-BE56-E4E82ACAEE5E}" srcOrd="8" destOrd="0" parTransId="{0F33476B-8B61-4C77-8D2D-D222D8208C2C}" sibTransId="{E87EAE87-988D-46FE-A278-6AACDF5F359D}"/>
    <dgm:cxn modelId="{4A541080-DCBE-4AA8-AD6D-CB1D063C205C}" type="presParOf" srcId="{E480EF9E-E22A-4863-A8B9-B0BF9144129A}" destId="{DEA9A6C4-6A3C-4AC4-A2E8-9AF85709822F}" srcOrd="0" destOrd="0" presId="urn:microsoft.com/office/officeart/2005/8/layout/bProcess4"/>
    <dgm:cxn modelId="{AF379167-1FC4-464A-A102-08C9434002B0}" type="presParOf" srcId="{DEA9A6C4-6A3C-4AC4-A2E8-9AF85709822F}" destId="{7C386FFC-AE93-4D6D-97E6-FF34732E24BE}" srcOrd="0" destOrd="0" presId="urn:microsoft.com/office/officeart/2005/8/layout/bProcess4"/>
    <dgm:cxn modelId="{0973D0D0-0E65-4CD1-9A2F-A781EA5B2F9F}" type="presParOf" srcId="{DEA9A6C4-6A3C-4AC4-A2E8-9AF85709822F}" destId="{3725685C-49CF-431B-AE84-1FD7A62768A5}" srcOrd="1" destOrd="0" presId="urn:microsoft.com/office/officeart/2005/8/layout/bProcess4"/>
    <dgm:cxn modelId="{ED2F096D-0291-4517-9456-C9085C55CF4F}" type="presParOf" srcId="{E480EF9E-E22A-4863-A8B9-B0BF9144129A}" destId="{93164553-0678-4A15-AC4A-D97927781C34}" srcOrd="1" destOrd="0" presId="urn:microsoft.com/office/officeart/2005/8/layout/bProcess4"/>
    <dgm:cxn modelId="{116F2B78-EE5B-4B74-9E01-7A5D4FE833DE}" type="presParOf" srcId="{E480EF9E-E22A-4863-A8B9-B0BF9144129A}" destId="{36FB7696-1EE0-4153-A3F3-9AACA8FDA89F}" srcOrd="2" destOrd="0" presId="urn:microsoft.com/office/officeart/2005/8/layout/bProcess4"/>
    <dgm:cxn modelId="{AE420BBB-2B0C-4CCA-B44B-34E8D3C135B3}" type="presParOf" srcId="{36FB7696-1EE0-4153-A3F3-9AACA8FDA89F}" destId="{EF20B3B0-1AE0-4229-BC7C-283E0C8B6C71}" srcOrd="0" destOrd="0" presId="urn:microsoft.com/office/officeart/2005/8/layout/bProcess4"/>
    <dgm:cxn modelId="{D9D9D99A-8036-4640-80B7-E8D67F1EC7E1}" type="presParOf" srcId="{36FB7696-1EE0-4153-A3F3-9AACA8FDA89F}" destId="{9448BAD4-F32B-424D-8873-BB49E6D09055}" srcOrd="1" destOrd="0" presId="urn:microsoft.com/office/officeart/2005/8/layout/bProcess4"/>
    <dgm:cxn modelId="{CD4B819D-BBE1-45CD-A6E8-53047FE0F5DA}" type="presParOf" srcId="{E480EF9E-E22A-4863-A8B9-B0BF9144129A}" destId="{8F64BC6F-EDCA-4017-8DB6-A5E200CABEB9}" srcOrd="3" destOrd="0" presId="urn:microsoft.com/office/officeart/2005/8/layout/bProcess4"/>
    <dgm:cxn modelId="{FC1B41D2-DEBD-428A-AF4E-14A8E4064AEB}" type="presParOf" srcId="{E480EF9E-E22A-4863-A8B9-B0BF9144129A}" destId="{8B6053D0-AC84-4104-9A0C-913425D54A95}" srcOrd="4" destOrd="0" presId="urn:microsoft.com/office/officeart/2005/8/layout/bProcess4"/>
    <dgm:cxn modelId="{43CB6C79-2237-4AAD-ACA0-D7D7F970F93C}" type="presParOf" srcId="{8B6053D0-AC84-4104-9A0C-913425D54A95}" destId="{EEF68495-9E1C-4165-B9D8-2007577842CB}" srcOrd="0" destOrd="0" presId="urn:microsoft.com/office/officeart/2005/8/layout/bProcess4"/>
    <dgm:cxn modelId="{B54A2068-17A6-4740-A197-B36342001466}" type="presParOf" srcId="{8B6053D0-AC84-4104-9A0C-913425D54A95}" destId="{B917C19A-8EA3-4C65-99DA-7E8DB307C185}" srcOrd="1" destOrd="0" presId="urn:microsoft.com/office/officeart/2005/8/layout/bProcess4"/>
    <dgm:cxn modelId="{B0258963-BAA3-4639-8040-7565C288F320}" type="presParOf" srcId="{E480EF9E-E22A-4863-A8B9-B0BF9144129A}" destId="{86DF414D-A8C1-4048-8353-34F36FB13077}" srcOrd="5" destOrd="0" presId="urn:microsoft.com/office/officeart/2005/8/layout/bProcess4"/>
    <dgm:cxn modelId="{F2049810-603D-4F15-A924-FC2810EFA149}" type="presParOf" srcId="{E480EF9E-E22A-4863-A8B9-B0BF9144129A}" destId="{4D5BED27-406B-474C-8DAE-04AF002555CC}" srcOrd="6" destOrd="0" presId="urn:microsoft.com/office/officeart/2005/8/layout/bProcess4"/>
    <dgm:cxn modelId="{5D0EAB60-C603-4827-8FC7-886BB35036B8}" type="presParOf" srcId="{4D5BED27-406B-474C-8DAE-04AF002555CC}" destId="{6AE53B93-9E58-46F1-9F63-F36CF7B2C211}" srcOrd="0" destOrd="0" presId="urn:microsoft.com/office/officeart/2005/8/layout/bProcess4"/>
    <dgm:cxn modelId="{43BCF697-2C42-4AAB-B103-72400B43DD86}" type="presParOf" srcId="{4D5BED27-406B-474C-8DAE-04AF002555CC}" destId="{9A8E0D40-AD77-40B2-A4EB-46CCFDAED7CF}" srcOrd="1" destOrd="0" presId="urn:microsoft.com/office/officeart/2005/8/layout/bProcess4"/>
    <dgm:cxn modelId="{7CDC1435-0204-447B-9580-7C374DD70A7F}" type="presParOf" srcId="{E480EF9E-E22A-4863-A8B9-B0BF9144129A}" destId="{EEF94288-A648-4B07-9943-FE637916393E}" srcOrd="7" destOrd="0" presId="urn:microsoft.com/office/officeart/2005/8/layout/bProcess4"/>
    <dgm:cxn modelId="{75B445AB-1A10-49E0-AAF8-4B45DE091255}" type="presParOf" srcId="{E480EF9E-E22A-4863-A8B9-B0BF9144129A}" destId="{55EA5E30-E52F-4A78-ADFA-B0FD8C791570}" srcOrd="8" destOrd="0" presId="urn:microsoft.com/office/officeart/2005/8/layout/bProcess4"/>
    <dgm:cxn modelId="{5A6ACA58-4EA3-46ED-84A1-635A0E8A7577}" type="presParOf" srcId="{55EA5E30-E52F-4A78-ADFA-B0FD8C791570}" destId="{08C231A5-C892-4499-8B9C-A61ED0F54C36}" srcOrd="0" destOrd="0" presId="urn:microsoft.com/office/officeart/2005/8/layout/bProcess4"/>
    <dgm:cxn modelId="{311F6BA9-3F90-489D-936D-5DB3D131EC1A}" type="presParOf" srcId="{55EA5E30-E52F-4A78-ADFA-B0FD8C791570}" destId="{44F53284-D0D3-4A2D-8F42-AA1B183FB8B0}" srcOrd="1" destOrd="0" presId="urn:microsoft.com/office/officeart/2005/8/layout/bProcess4"/>
    <dgm:cxn modelId="{686192C8-46FE-4ED0-9A5C-B998BBFAF4F9}" type="presParOf" srcId="{E480EF9E-E22A-4863-A8B9-B0BF9144129A}" destId="{04369F4D-1DA8-4449-B635-4B51F566A0B2}" srcOrd="9" destOrd="0" presId="urn:microsoft.com/office/officeart/2005/8/layout/bProcess4"/>
    <dgm:cxn modelId="{0534A83B-7654-4094-97A7-7FC0084B9D96}" type="presParOf" srcId="{E480EF9E-E22A-4863-A8B9-B0BF9144129A}" destId="{2FB5C3C3-EFF3-4AA7-8B77-51A35342E1AD}" srcOrd="10" destOrd="0" presId="urn:microsoft.com/office/officeart/2005/8/layout/bProcess4"/>
    <dgm:cxn modelId="{5E4DE400-C82D-464F-AED9-5610ED012E72}" type="presParOf" srcId="{2FB5C3C3-EFF3-4AA7-8B77-51A35342E1AD}" destId="{9EF550ED-09E0-4900-854E-9330ED38101A}" srcOrd="0" destOrd="0" presId="urn:microsoft.com/office/officeart/2005/8/layout/bProcess4"/>
    <dgm:cxn modelId="{81F8F49A-A0D8-427E-AF02-FB6745392B09}" type="presParOf" srcId="{2FB5C3C3-EFF3-4AA7-8B77-51A35342E1AD}" destId="{7A12F349-EC06-41DF-B6D9-066310B0733E}" srcOrd="1" destOrd="0" presId="urn:microsoft.com/office/officeart/2005/8/layout/bProcess4"/>
    <dgm:cxn modelId="{CD605305-C3A2-4E49-8B37-70CD016670DB}" type="presParOf" srcId="{E480EF9E-E22A-4863-A8B9-B0BF9144129A}" destId="{2F7A38F3-A948-4D1C-893D-58237F8BC63E}" srcOrd="11" destOrd="0" presId="urn:microsoft.com/office/officeart/2005/8/layout/bProcess4"/>
    <dgm:cxn modelId="{40674945-6F86-4B47-9C13-CD9460415438}" type="presParOf" srcId="{E480EF9E-E22A-4863-A8B9-B0BF9144129A}" destId="{8461DDD2-884B-4A44-BF2C-709C7AB0CE7C}" srcOrd="12" destOrd="0" presId="urn:microsoft.com/office/officeart/2005/8/layout/bProcess4"/>
    <dgm:cxn modelId="{29C435D5-2087-4BDB-B2C5-2F2FD2FCDB82}" type="presParOf" srcId="{8461DDD2-884B-4A44-BF2C-709C7AB0CE7C}" destId="{7B13EC0F-84ED-45BF-8BD5-2337F6B7733C}" srcOrd="0" destOrd="0" presId="urn:microsoft.com/office/officeart/2005/8/layout/bProcess4"/>
    <dgm:cxn modelId="{625D6192-85CA-455F-8C17-63BA89C36950}" type="presParOf" srcId="{8461DDD2-884B-4A44-BF2C-709C7AB0CE7C}" destId="{D8F97487-8EF1-4F3F-89E3-E769D02494C5}" srcOrd="1" destOrd="0" presId="urn:microsoft.com/office/officeart/2005/8/layout/bProcess4"/>
    <dgm:cxn modelId="{531327A9-CAE0-474E-B713-F1DF058F20F2}" type="presParOf" srcId="{E480EF9E-E22A-4863-A8B9-B0BF9144129A}" destId="{54E20F6B-D955-4AED-AD77-CAAEBEB3F490}" srcOrd="13" destOrd="0" presId="urn:microsoft.com/office/officeart/2005/8/layout/bProcess4"/>
    <dgm:cxn modelId="{5FA008CE-7FE4-4015-B640-EE92C8FA9572}" type="presParOf" srcId="{E480EF9E-E22A-4863-A8B9-B0BF9144129A}" destId="{CE5A7072-DDC7-4F24-8214-AA54CA98EA0B}" srcOrd="14" destOrd="0" presId="urn:microsoft.com/office/officeart/2005/8/layout/bProcess4"/>
    <dgm:cxn modelId="{3C383D12-D7B6-4A22-B13F-E838996D5617}" type="presParOf" srcId="{CE5A7072-DDC7-4F24-8214-AA54CA98EA0B}" destId="{4F42B749-0397-409C-ABA9-4C2C42DAFBFA}" srcOrd="0" destOrd="0" presId="urn:microsoft.com/office/officeart/2005/8/layout/bProcess4"/>
    <dgm:cxn modelId="{162CEAFB-EB84-47EB-B057-965CC58A1F91}" type="presParOf" srcId="{CE5A7072-DDC7-4F24-8214-AA54CA98EA0B}" destId="{EB5FAB22-866A-45BF-84FA-71004D7C97A6}" srcOrd="1" destOrd="0" presId="urn:microsoft.com/office/officeart/2005/8/layout/bProcess4"/>
    <dgm:cxn modelId="{FFABF1C7-2B4C-49E3-AE28-83667B5BA164}" type="presParOf" srcId="{E480EF9E-E22A-4863-A8B9-B0BF9144129A}" destId="{9E4300AD-151F-4D25-8E6B-3628DCEC9E50}" srcOrd="15" destOrd="0" presId="urn:microsoft.com/office/officeart/2005/8/layout/bProcess4"/>
    <dgm:cxn modelId="{1131D05E-C16E-4D49-BBD5-333CAEB9AE3A}" type="presParOf" srcId="{E480EF9E-E22A-4863-A8B9-B0BF9144129A}" destId="{CCEFEDFD-2BFD-492C-8ED0-94B19012B3DD}" srcOrd="16" destOrd="0" presId="urn:microsoft.com/office/officeart/2005/8/layout/bProcess4"/>
    <dgm:cxn modelId="{855C0031-03A5-4FB8-BC60-DC7B4221B1D7}" type="presParOf" srcId="{CCEFEDFD-2BFD-492C-8ED0-94B19012B3DD}" destId="{8BAD156B-2C21-434D-98AD-A49B68B8B59B}" srcOrd="0" destOrd="0" presId="urn:microsoft.com/office/officeart/2005/8/layout/bProcess4"/>
    <dgm:cxn modelId="{9E62D11D-A4FE-4679-818A-48B0598DDDFC}" type="presParOf" srcId="{CCEFEDFD-2BFD-492C-8ED0-94B19012B3DD}" destId="{61403D18-BAD5-4D54-AF6C-7E66F6E0C11E}"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D41220-6EB5-41CC-BB88-4C10C44D18E7}">
      <dsp:nvSpPr>
        <dsp:cNvPr id="0" name=""/>
        <dsp:cNvSpPr/>
      </dsp:nvSpPr>
      <dsp:spPr>
        <a:xfrm>
          <a:off x="4275755" y="2164778"/>
          <a:ext cx="91440" cy="403072"/>
        </a:xfrm>
        <a:custGeom>
          <a:avLst/>
          <a:gdLst/>
          <a:ahLst/>
          <a:cxnLst/>
          <a:rect l="0" t="0" r="0" b="0"/>
          <a:pathLst>
            <a:path>
              <a:moveTo>
                <a:pt x="45720" y="0"/>
              </a:moveTo>
              <a:lnTo>
                <a:pt x="45720" y="40307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A3CE53-BF31-4639-9E57-16787DD99D78}">
      <dsp:nvSpPr>
        <dsp:cNvPr id="0" name=""/>
        <dsp:cNvSpPr/>
      </dsp:nvSpPr>
      <dsp:spPr>
        <a:xfrm>
          <a:off x="3474521" y="881644"/>
          <a:ext cx="846953" cy="403072"/>
        </a:xfrm>
        <a:custGeom>
          <a:avLst/>
          <a:gdLst/>
          <a:ahLst/>
          <a:cxnLst/>
          <a:rect l="0" t="0" r="0" b="0"/>
          <a:pathLst>
            <a:path>
              <a:moveTo>
                <a:pt x="0" y="0"/>
              </a:moveTo>
              <a:lnTo>
                <a:pt x="0" y="274682"/>
              </a:lnTo>
              <a:lnTo>
                <a:pt x="846953" y="274682"/>
              </a:lnTo>
              <a:lnTo>
                <a:pt x="846953" y="40307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EC2D159-8401-44FC-A6AF-0A912D31A5B2}">
      <dsp:nvSpPr>
        <dsp:cNvPr id="0" name=""/>
        <dsp:cNvSpPr/>
      </dsp:nvSpPr>
      <dsp:spPr>
        <a:xfrm>
          <a:off x="2581848" y="2164778"/>
          <a:ext cx="91440" cy="403072"/>
        </a:xfrm>
        <a:custGeom>
          <a:avLst/>
          <a:gdLst/>
          <a:ahLst/>
          <a:cxnLst/>
          <a:rect l="0" t="0" r="0" b="0"/>
          <a:pathLst>
            <a:path>
              <a:moveTo>
                <a:pt x="45720" y="0"/>
              </a:moveTo>
              <a:lnTo>
                <a:pt x="45720" y="40307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C0ECE5E-00D7-4C97-934E-C12E9058161C}">
      <dsp:nvSpPr>
        <dsp:cNvPr id="0" name=""/>
        <dsp:cNvSpPr/>
      </dsp:nvSpPr>
      <dsp:spPr>
        <a:xfrm>
          <a:off x="2627568" y="881644"/>
          <a:ext cx="846953" cy="403072"/>
        </a:xfrm>
        <a:custGeom>
          <a:avLst/>
          <a:gdLst/>
          <a:ahLst/>
          <a:cxnLst/>
          <a:rect l="0" t="0" r="0" b="0"/>
          <a:pathLst>
            <a:path>
              <a:moveTo>
                <a:pt x="846953" y="0"/>
              </a:moveTo>
              <a:lnTo>
                <a:pt x="846953" y="274682"/>
              </a:lnTo>
              <a:lnTo>
                <a:pt x="0" y="274682"/>
              </a:lnTo>
              <a:lnTo>
                <a:pt x="0" y="40307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5286141-53AF-48F6-A4B4-F018BA8AAC36}">
      <dsp:nvSpPr>
        <dsp:cNvPr id="0" name=""/>
        <dsp:cNvSpPr/>
      </dsp:nvSpPr>
      <dsp:spPr>
        <a:xfrm>
          <a:off x="2781559" y="1582"/>
          <a:ext cx="1385924" cy="8800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70B5F4-F0D4-47D1-B702-51058444BFB8}">
      <dsp:nvSpPr>
        <dsp:cNvPr id="0" name=""/>
        <dsp:cNvSpPr/>
      </dsp:nvSpPr>
      <dsp:spPr>
        <a:xfrm>
          <a:off x="2935551" y="147874"/>
          <a:ext cx="1385924" cy="880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battery</a:t>
          </a:r>
          <a:endParaRPr lang="en-US" sz="2200" kern="1200" dirty="0"/>
        </a:p>
      </dsp:txBody>
      <dsp:txXfrm>
        <a:off x="2961327" y="173650"/>
        <a:ext cx="1334372" cy="828509"/>
      </dsp:txXfrm>
    </dsp:sp>
    <dsp:sp modelId="{B166A843-983B-492B-A88B-D5BC5D5277D3}">
      <dsp:nvSpPr>
        <dsp:cNvPr id="0" name=""/>
        <dsp:cNvSpPr/>
      </dsp:nvSpPr>
      <dsp:spPr>
        <a:xfrm>
          <a:off x="1934605" y="1284717"/>
          <a:ext cx="1385924" cy="8800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BA875B-7FC2-4934-895C-91D888F480D7}">
      <dsp:nvSpPr>
        <dsp:cNvPr id="0" name=""/>
        <dsp:cNvSpPr/>
      </dsp:nvSpPr>
      <dsp:spPr>
        <a:xfrm>
          <a:off x="2088597" y="1431009"/>
          <a:ext cx="1385924" cy="880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Electric motor</a:t>
          </a:r>
          <a:endParaRPr lang="en-US" sz="2200" kern="1200" dirty="0"/>
        </a:p>
      </dsp:txBody>
      <dsp:txXfrm>
        <a:off x="2114373" y="1456785"/>
        <a:ext cx="1334372" cy="828509"/>
      </dsp:txXfrm>
    </dsp:sp>
    <dsp:sp modelId="{9E4EFBDA-CE11-4625-9FB2-2A9E41A15013}">
      <dsp:nvSpPr>
        <dsp:cNvPr id="0" name=""/>
        <dsp:cNvSpPr/>
      </dsp:nvSpPr>
      <dsp:spPr>
        <a:xfrm>
          <a:off x="1934605" y="2567851"/>
          <a:ext cx="1385924" cy="8800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5BBDB3-0D8F-4074-9FF0-133BC46A5A88}">
      <dsp:nvSpPr>
        <dsp:cNvPr id="0" name=""/>
        <dsp:cNvSpPr/>
      </dsp:nvSpPr>
      <dsp:spPr>
        <a:xfrm>
          <a:off x="2088597" y="2714143"/>
          <a:ext cx="1385924" cy="880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Cleaning brushes</a:t>
          </a:r>
          <a:endParaRPr lang="en-US" sz="2200" kern="1200" dirty="0"/>
        </a:p>
      </dsp:txBody>
      <dsp:txXfrm>
        <a:off x="2114373" y="2739919"/>
        <a:ext cx="1334372" cy="828509"/>
      </dsp:txXfrm>
    </dsp:sp>
    <dsp:sp modelId="{48B8D17A-4972-48B9-A08B-4B6D5FE98E70}">
      <dsp:nvSpPr>
        <dsp:cNvPr id="0" name=""/>
        <dsp:cNvSpPr/>
      </dsp:nvSpPr>
      <dsp:spPr>
        <a:xfrm>
          <a:off x="3628513" y="1284717"/>
          <a:ext cx="1385924" cy="8800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A929BD-4B81-429E-96C0-4D1584CD3512}">
      <dsp:nvSpPr>
        <dsp:cNvPr id="0" name=""/>
        <dsp:cNvSpPr/>
      </dsp:nvSpPr>
      <dsp:spPr>
        <a:xfrm>
          <a:off x="3782504" y="1431009"/>
          <a:ext cx="1385924" cy="880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Vacuum system</a:t>
          </a:r>
          <a:endParaRPr lang="en-US" sz="2200" kern="1200" dirty="0"/>
        </a:p>
      </dsp:txBody>
      <dsp:txXfrm>
        <a:off x="3808280" y="1456785"/>
        <a:ext cx="1334372" cy="828509"/>
      </dsp:txXfrm>
    </dsp:sp>
    <dsp:sp modelId="{0C2F0997-F044-4BB6-B7B7-73C774C530A3}">
      <dsp:nvSpPr>
        <dsp:cNvPr id="0" name=""/>
        <dsp:cNvSpPr/>
      </dsp:nvSpPr>
      <dsp:spPr>
        <a:xfrm>
          <a:off x="3628513" y="2567851"/>
          <a:ext cx="1385924" cy="8800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50FCA5-65DC-48B6-AB59-066BDCF58D04}">
      <dsp:nvSpPr>
        <dsp:cNvPr id="0" name=""/>
        <dsp:cNvSpPr/>
      </dsp:nvSpPr>
      <dsp:spPr>
        <a:xfrm>
          <a:off x="3782504" y="2714143"/>
          <a:ext cx="1385924" cy="880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Pressure container</a:t>
          </a:r>
          <a:endParaRPr lang="en-US" sz="2200" kern="1200" dirty="0"/>
        </a:p>
      </dsp:txBody>
      <dsp:txXfrm>
        <a:off x="3808280" y="2739919"/>
        <a:ext cx="1334372" cy="8285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64553-0678-4A15-AC4A-D97927781C34}">
      <dsp:nvSpPr>
        <dsp:cNvPr id="0" name=""/>
        <dsp:cNvSpPr/>
      </dsp:nvSpPr>
      <dsp:spPr>
        <a:xfrm rot="5400000">
          <a:off x="-450937" y="1296263"/>
          <a:ext cx="2024397" cy="244104"/>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725685C-49CF-431B-AE84-1FD7A62768A5}">
      <dsp:nvSpPr>
        <dsp:cNvPr id="0" name=""/>
        <dsp:cNvSpPr/>
      </dsp:nvSpPr>
      <dsp:spPr>
        <a:xfrm>
          <a:off x="13901" y="3029"/>
          <a:ext cx="2712274" cy="162736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Preparing packing box</a:t>
          </a:r>
          <a:endParaRPr lang="en-US" sz="3200" kern="1200" dirty="0"/>
        </a:p>
      </dsp:txBody>
      <dsp:txXfrm>
        <a:off x="61565" y="50693"/>
        <a:ext cx="2616946" cy="1532036"/>
      </dsp:txXfrm>
    </dsp:sp>
    <dsp:sp modelId="{8F64BC6F-EDCA-4017-8DB6-A5E200CABEB9}">
      <dsp:nvSpPr>
        <dsp:cNvPr id="0" name=""/>
        <dsp:cNvSpPr/>
      </dsp:nvSpPr>
      <dsp:spPr>
        <a:xfrm rot="5400000">
          <a:off x="-450937" y="3330469"/>
          <a:ext cx="2024397" cy="244104"/>
        </a:xfrm>
        <a:prstGeom prst="rect">
          <a:avLst/>
        </a:prstGeom>
        <a:solidFill>
          <a:schemeClr val="accent5">
            <a:hueOff val="-1696553"/>
            <a:satOff val="-10105"/>
            <a:lumOff val="-336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48BAD4-F32B-424D-8873-BB49E6D09055}">
      <dsp:nvSpPr>
        <dsp:cNvPr id="0" name=""/>
        <dsp:cNvSpPr/>
      </dsp:nvSpPr>
      <dsp:spPr>
        <a:xfrm>
          <a:off x="13901" y="2037234"/>
          <a:ext cx="2712274" cy="1627364"/>
        </a:xfrm>
        <a:prstGeom prst="roundRect">
          <a:avLst>
            <a:gd name="adj" fmla="val 10000"/>
          </a:avLst>
        </a:prstGeom>
        <a:solidFill>
          <a:schemeClr val="accent5">
            <a:hueOff val="-1484483"/>
            <a:satOff val="-8842"/>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Wheel base</a:t>
          </a:r>
          <a:endParaRPr lang="en-US" sz="3200" kern="1200" dirty="0"/>
        </a:p>
      </dsp:txBody>
      <dsp:txXfrm>
        <a:off x="61565" y="2084898"/>
        <a:ext cx="2616946" cy="1532036"/>
      </dsp:txXfrm>
    </dsp:sp>
    <dsp:sp modelId="{86DF414D-A8C1-4048-8353-34F36FB13077}">
      <dsp:nvSpPr>
        <dsp:cNvPr id="0" name=""/>
        <dsp:cNvSpPr/>
      </dsp:nvSpPr>
      <dsp:spPr>
        <a:xfrm>
          <a:off x="566165" y="4347572"/>
          <a:ext cx="3597516" cy="244104"/>
        </a:xfrm>
        <a:prstGeom prst="rect">
          <a:avLst/>
        </a:prstGeom>
        <a:solidFill>
          <a:schemeClr val="accent5">
            <a:hueOff val="-3393105"/>
            <a:satOff val="-20209"/>
            <a:lumOff val="-672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17C19A-8EA3-4C65-99DA-7E8DB307C185}">
      <dsp:nvSpPr>
        <dsp:cNvPr id="0" name=""/>
        <dsp:cNvSpPr/>
      </dsp:nvSpPr>
      <dsp:spPr>
        <a:xfrm>
          <a:off x="13901" y="4071440"/>
          <a:ext cx="2712274" cy="1627364"/>
        </a:xfrm>
        <a:prstGeom prst="roundRect">
          <a:avLst>
            <a:gd name="adj" fmla="val 10000"/>
          </a:avLst>
        </a:prstGeom>
        <a:solidFill>
          <a:schemeClr val="accent5">
            <a:hueOff val="-2968967"/>
            <a:satOff val="-17683"/>
            <a:lumOff val="-588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Separate the box in two parts</a:t>
          </a:r>
          <a:endParaRPr lang="en-US" sz="2000" kern="1200" dirty="0"/>
        </a:p>
      </dsp:txBody>
      <dsp:txXfrm>
        <a:off x="61565" y="4119104"/>
        <a:ext cx="2616946" cy="1532036"/>
      </dsp:txXfrm>
    </dsp:sp>
    <dsp:sp modelId="{EEF94288-A648-4B07-9943-FE637916393E}">
      <dsp:nvSpPr>
        <dsp:cNvPr id="0" name=""/>
        <dsp:cNvSpPr/>
      </dsp:nvSpPr>
      <dsp:spPr>
        <a:xfrm rot="16200000">
          <a:off x="3156386" y="3330469"/>
          <a:ext cx="2024397" cy="244104"/>
        </a:xfrm>
        <a:prstGeom prst="rect">
          <a:avLst/>
        </a:prstGeom>
        <a:solidFill>
          <a:schemeClr val="accent5">
            <a:hueOff val="-5089657"/>
            <a:satOff val="-30314"/>
            <a:lumOff val="-1008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8E0D40-AD77-40B2-A4EB-46CCFDAED7CF}">
      <dsp:nvSpPr>
        <dsp:cNvPr id="0" name=""/>
        <dsp:cNvSpPr/>
      </dsp:nvSpPr>
      <dsp:spPr>
        <a:xfrm>
          <a:off x="3621226" y="4071440"/>
          <a:ext cx="2712274" cy="1627364"/>
        </a:xfrm>
        <a:prstGeom prst="roundRect">
          <a:avLst>
            <a:gd name="adj" fmla="val 10000"/>
          </a:avLst>
        </a:prstGeom>
        <a:solidFill>
          <a:schemeClr val="accent5">
            <a:hueOff val="-4453450"/>
            <a:satOff val="-26525"/>
            <a:lumOff val="-88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Battery and invertor in upper section / lower section :vacuum &amp; wiper motor</a:t>
          </a:r>
          <a:endParaRPr lang="en-US" sz="2000" kern="1200" dirty="0"/>
        </a:p>
      </dsp:txBody>
      <dsp:txXfrm>
        <a:off x="3668890" y="4119104"/>
        <a:ext cx="2616946" cy="1532036"/>
      </dsp:txXfrm>
    </dsp:sp>
    <dsp:sp modelId="{04369F4D-1DA8-4449-B635-4B51F566A0B2}">
      <dsp:nvSpPr>
        <dsp:cNvPr id="0" name=""/>
        <dsp:cNvSpPr/>
      </dsp:nvSpPr>
      <dsp:spPr>
        <a:xfrm rot="16200000">
          <a:off x="3156386" y="1296263"/>
          <a:ext cx="2024397" cy="244104"/>
        </a:xfrm>
        <a:prstGeom prst="rect">
          <a:avLst/>
        </a:prstGeom>
        <a:solidFill>
          <a:schemeClr val="accent5">
            <a:hueOff val="-6786210"/>
            <a:satOff val="-40419"/>
            <a:lumOff val="-134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4F53284-D0D3-4A2D-8F42-AA1B183FB8B0}">
      <dsp:nvSpPr>
        <dsp:cNvPr id="0" name=""/>
        <dsp:cNvSpPr/>
      </dsp:nvSpPr>
      <dsp:spPr>
        <a:xfrm>
          <a:off x="3621226" y="2037234"/>
          <a:ext cx="2712274" cy="1627364"/>
        </a:xfrm>
        <a:prstGeom prst="roundRect">
          <a:avLst>
            <a:gd name="adj" fmla="val 10000"/>
          </a:avLst>
        </a:prstGeom>
        <a:solidFill>
          <a:schemeClr val="accent5">
            <a:hueOff val="-5937934"/>
            <a:satOff val="-35366"/>
            <a:lumOff val="-1176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Fix wiper motor above brush</a:t>
          </a:r>
          <a:endParaRPr lang="en-US" sz="2000" kern="1200" dirty="0"/>
        </a:p>
      </dsp:txBody>
      <dsp:txXfrm>
        <a:off x="3668890" y="2084898"/>
        <a:ext cx="2616946" cy="1532036"/>
      </dsp:txXfrm>
    </dsp:sp>
    <dsp:sp modelId="{2F7A38F3-A948-4D1C-893D-58237F8BC63E}">
      <dsp:nvSpPr>
        <dsp:cNvPr id="0" name=""/>
        <dsp:cNvSpPr/>
      </dsp:nvSpPr>
      <dsp:spPr>
        <a:xfrm>
          <a:off x="4173489" y="279160"/>
          <a:ext cx="3597516" cy="244104"/>
        </a:xfrm>
        <a:prstGeom prst="rect">
          <a:avLst/>
        </a:prstGeom>
        <a:solidFill>
          <a:schemeClr val="accent5">
            <a:hueOff val="-8482763"/>
            <a:satOff val="-50524"/>
            <a:lumOff val="-168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12F349-EC06-41DF-B6D9-066310B0733E}">
      <dsp:nvSpPr>
        <dsp:cNvPr id="0" name=""/>
        <dsp:cNvSpPr/>
      </dsp:nvSpPr>
      <dsp:spPr>
        <a:xfrm>
          <a:off x="3621226" y="3029"/>
          <a:ext cx="2712274" cy="1627364"/>
        </a:xfrm>
        <a:prstGeom prst="roundRect">
          <a:avLst>
            <a:gd name="adj" fmla="val 10000"/>
          </a:avLst>
        </a:prstGeom>
        <a:solidFill>
          <a:schemeClr val="accent5">
            <a:hueOff val="-7422417"/>
            <a:satOff val="-44208"/>
            <a:lumOff val="-147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Take current from battery directly to wiper motor </a:t>
          </a:r>
          <a:endParaRPr lang="en-US" sz="2000" kern="1200" dirty="0"/>
        </a:p>
      </dsp:txBody>
      <dsp:txXfrm>
        <a:off x="3668890" y="50693"/>
        <a:ext cx="2616946" cy="1532036"/>
      </dsp:txXfrm>
    </dsp:sp>
    <dsp:sp modelId="{54E20F6B-D955-4AED-AD77-CAAEBEB3F490}">
      <dsp:nvSpPr>
        <dsp:cNvPr id="0" name=""/>
        <dsp:cNvSpPr/>
      </dsp:nvSpPr>
      <dsp:spPr>
        <a:xfrm rot="5400000">
          <a:off x="6763711" y="1296263"/>
          <a:ext cx="2024397" cy="244104"/>
        </a:xfrm>
        <a:prstGeom prst="rect">
          <a:avLst/>
        </a:prstGeom>
        <a:solidFill>
          <a:schemeClr val="accent5">
            <a:hueOff val="-10179315"/>
            <a:satOff val="-60628"/>
            <a:lumOff val="-2016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F97487-8EF1-4F3F-89E3-E769D02494C5}">
      <dsp:nvSpPr>
        <dsp:cNvPr id="0" name=""/>
        <dsp:cNvSpPr/>
      </dsp:nvSpPr>
      <dsp:spPr>
        <a:xfrm>
          <a:off x="7228551" y="3029"/>
          <a:ext cx="2712274" cy="1627364"/>
        </a:xfrm>
        <a:prstGeom prst="roundRect">
          <a:avLst>
            <a:gd name="adj" fmla="val 10000"/>
          </a:avLst>
        </a:prstGeom>
        <a:solidFill>
          <a:schemeClr val="accent5">
            <a:hueOff val="-8906900"/>
            <a:satOff val="-53050"/>
            <a:lumOff val="-176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Take current from battery indirect to vacuum system through invertor</a:t>
          </a:r>
          <a:endParaRPr lang="en-US" sz="2000" kern="1200" dirty="0"/>
        </a:p>
      </dsp:txBody>
      <dsp:txXfrm>
        <a:off x="7276215" y="50693"/>
        <a:ext cx="2616946" cy="1532036"/>
      </dsp:txXfrm>
    </dsp:sp>
    <dsp:sp modelId="{9E4300AD-151F-4D25-8E6B-3628DCEC9E50}">
      <dsp:nvSpPr>
        <dsp:cNvPr id="0" name=""/>
        <dsp:cNvSpPr/>
      </dsp:nvSpPr>
      <dsp:spPr>
        <a:xfrm rot="5400000">
          <a:off x="6763711" y="3330469"/>
          <a:ext cx="2024397" cy="244104"/>
        </a:xfrm>
        <a:prstGeom prst="rect">
          <a:avLst/>
        </a:prstGeom>
        <a:solidFill>
          <a:schemeClr val="accent5">
            <a:hueOff val="-11875867"/>
            <a:satOff val="-70733"/>
            <a:lumOff val="-235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B5FAB22-866A-45BF-84FA-71004D7C97A6}">
      <dsp:nvSpPr>
        <dsp:cNvPr id="0" name=""/>
        <dsp:cNvSpPr/>
      </dsp:nvSpPr>
      <dsp:spPr>
        <a:xfrm>
          <a:off x="7228551" y="2037234"/>
          <a:ext cx="2712274" cy="1627364"/>
        </a:xfrm>
        <a:prstGeom prst="roundRect">
          <a:avLst>
            <a:gd name="adj" fmla="val 10000"/>
          </a:avLst>
        </a:prstGeom>
        <a:solidFill>
          <a:schemeClr val="accent5">
            <a:hueOff val="-10391384"/>
            <a:satOff val="-61891"/>
            <a:lumOff val="-205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Cut part from the box to collect rubbish</a:t>
          </a:r>
          <a:endParaRPr lang="en-US" sz="2000" kern="1200" dirty="0"/>
        </a:p>
      </dsp:txBody>
      <dsp:txXfrm>
        <a:off x="7276215" y="2084898"/>
        <a:ext cx="2616946" cy="1532036"/>
      </dsp:txXfrm>
    </dsp:sp>
    <dsp:sp modelId="{61403D18-BAD5-4D54-AF6C-7E66F6E0C11E}">
      <dsp:nvSpPr>
        <dsp:cNvPr id="0" name=""/>
        <dsp:cNvSpPr/>
      </dsp:nvSpPr>
      <dsp:spPr>
        <a:xfrm>
          <a:off x="7228551" y="4071440"/>
          <a:ext cx="2712274" cy="1627364"/>
        </a:xfrm>
        <a:prstGeom prst="roundRect">
          <a:avLst>
            <a:gd name="adj" fmla="val 10000"/>
          </a:avLst>
        </a:prstGeom>
        <a:solidFill>
          <a:schemeClr val="accent5">
            <a:hueOff val="-11875867"/>
            <a:satOff val="-70733"/>
            <a:lumOff val="-235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Make two buttons one to control wiper and the other for vacuum</a:t>
          </a:r>
          <a:endParaRPr lang="en-US" sz="2000" kern="1200" dirty="0"/>
        </a:p>
      </dsp:txBody>
      <dsp:txXfrm>
        <a:off x="7276215" y="4119104"/>
        <a:ext cx="2616946" cy="153203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26/1/2023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7F36E5CA-FF08-48D7-95FA-12568A8D2ABC}"/>
              </a:ext>
            </a:extLst>
          </p:cNvPr>
          <p:cNvSpPr>
            <a:spLocks noGrp="1"/>
          </p:cNvSpPr>
          <p:nvPr>
            <p:ph type="pic" sz="quarter" idx="48" hasCustomPrompt="1"/>
          </p:nvPr>
        </p:nvSpPr>
        <p:spPr>
          <a:xfrm rot="694714">
            <a:off x="3645306" y="1966831"/>
            <a:ext cx="2880000" cy="1980000"/>
          </a:xfrm>
          <a:prstGeom prst="rect">
            <a:avLst/>
          </a:prstGeom>
          <a:solidFill>
            <a:schemeClr val="bg1">
              <a:lumMod val="95000"/>
            </a:schemeClr>
          </a:solidFill>
          <a:ln w="95250" cap="flat">
            <a:solidFill>
              <a:schemeClr val="bg1"/>
            </a:solidFill>
            <a:miter lim="800000"/>
          </a:ln>
          <a:effectLst>
            <a:outerShdw blurRad="635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3" name="그림 개체 틀 2">
            <a:extLst>
              <a:ext uri="{FF2B5EF4-FFF2-40B4-BE49-F238E27FC236}">
                <a16:creationId xmlns="" xmlns:a16="http://schemas.microsoft.com/office/drawing/2014/main" id="{D6C0F0AF-FE29-4F73-9187-03868C2EFFF1}"/>
              </a:ext>
            </a:extLst>
          </p:cNvPr>
          <p:cNvSpPr>
            <a:spLocks noGrp="1"/>
          </p:cNvSpPr>
          <p:nvPr>
            <p:ph type="pic" sz="quarter" idx="49" hasCustomPrompt="1"/>
          </p:nvPr>
        </p:nvSpPr>
        <p:spPr>
          <a:xfrm rot="21398040">
            <a:off x="6395756" y="3088824"/>
            <a:ext cx="2880000" cy="1980000"/>
          </a:xfrm>
          <a:prstGeom prst="rect">
            <a:avLst/>
          </a:prstGeom>
          <a:solidFill>
            <a:schemeClr val="bg1">
              <a:lumMod val="95000"/>
            </a:schemeClr>
          </a:solidFill>
          <a:ln w="95250" cap="flat">
            <a:solidFill>
              <a:schemeClr val="bg1"/>
            </a:solidFill>
            <a:miter lim="800000"/>
          </a:ln>
          <a:effectLst>
            <a:outerShdw blurRad="635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4" name="그림 개체 틀 2">
            <a:extLst>
              <a:ext uri="{FF2B5EF4-FFF2-40B4-BE49-F238E27FC236}">
                <a16:creationId xmlns="" xmlns:a16="http://schemas.microsoft.com/office/drawing/2014/main" id="{626B141D-5B3D-4593-A9E8-263DE8FE3344}"/>
              </a:ext>
            </a:extLst>
          </p:cNvPr>
          <p:cNvSpPr>
            <a:spLocks noGrp="1"/>
          </p:cNvSpPr>
          <p:nvPr>
            <p:ph type="pic" sz="quarter" idx="50" hasCustomPrompt="1"/>
          </p:nvPr>
        </p:nvSpPr>
        <p:spPr>
          <a:xfrm rot="20741363">
            <a:off x="3869381" y="3849415"/>
            <a:ext cx="2880000" cy="1980000"/>
          </a:xfrm>
          <a:prstGeom prst="rect">
            <a:avLst/>
          </a:prstGeom>
          <a:solidFill>
            <a:schemeClr val="bg1">
              <a:lumMod val="95000"/>
            </a:schemeClr>
          </a:solidFill>
          <a:ln w="95250" cap="flat">
            <a:solidFill>
              <a:schemeClr val="bg1"/>
            </a:solidFill>
            <a:miter lim="800000"/>
          </a:ln>
          <a:effectLst>
            <a:outerShdw blurRad="635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5" name="Text Placeholder 9">
            <a:extLst>
              <a:ext uri="{FF2B5EF4-FFF2-40B4-BE49-F238E27FC236}">
                <a16:creationId xmlns="" xmlns:a16="http://schemas.microsoft.com/office/drawing/2014/main" id="{C32D5FC7-F3E4-4F2C-BAB1-3F4616843C3A}"/>
              </a:ext>
            </a:extLst>
          </p:cNvPr>
          <p:cNvSpPr>
            <a:spLocks noGrp="1"/>
          </p:cNvSpPr>
          <p:nvPr>
            <p:ph type="body" sz="quarter" idx="44"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199585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59" name="Oval 58">
            <a:extLst>
              <a:ext uri="{FF2B5EF4-FFF2-40B4-BE49-F238E27FC236}">
                <a16:creationId xmlns="" xmlns:a16="http://schemas.microsoft.com/office/drawing/2014/main" id="{B1BB64DC-DD29-4C71-B4A5-10AC73880495}"/>
              </a:ext>
            </a:extLst>
          </p:cNvPr>
          <p:cNvSpPr/>
          <p:nvPr userDrawn="1"/>
        </p:nvSpPr>
        <p:spPr>
          <a:xfrm>
            <a:off x="2001203" y="6053984"/>
            <a:ext cx="2190450" cy="427271"/>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58" name="Oval 57">
            <a:extLst>
              <a:ext uri="{FF2B5EF4-FFF2-40B4-BE49-F238E27FC236}">
                <a16:creationId xmlns="" xmlns:a16="http://schemas.microsoft.com/office/drawing/2014/main" id="{98E0A791-E4EC-42A6-BA03-08467781D414}"/>
              </a:ext>
            </a:extLst>
          </p:cNvPr>
          <p:cNvSpPr/>
          <p:nvPr userDrawn="1"/>
        </p:nvSpPr>
        <p:spPr>
          <a:xfrm>
            <a:off x="-532875" y="6054593"/>
            <a:ext cx="4044822" cy="40972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57" name="Oval 56">
            <a:extLst>
              <a:ext uri="{FF2B5EF4-FFF2-40B4-BE49-F238E27FC236}">
                <a16:creationId xmlns="" xmlns:a16="http://schemas.microsoft.com/office/drawing/2014/main" id="{0C51A2C9-20D4-4039-907B-AE8C130AC8D0}"/>
              </a:ext>
            </a:extLst>
          </p:cNvPr>
          <p:cNvSpPr/>
          <p:nvPr userDrawn="1"/>
        </p:nvSpPr>
        <p:spPr>
          <a:xfrm>
            <a:off x="6995891" y="6038458"/>
            <a:ext cx="5061631" cy="512722"/>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56" name="Oval 55">
            <a:extLst>
              <a:ext uri="{FF2B5EF4-FFF2-40B4-BE49-F238E27FC236}">
                <a16:creationId xmlns="" xmlns:a16="http://schemas.microsoft.com/office/drawing/2014/main" id="{8BF76A07-4F83-4278-8B15-E655ACB8ECA0}"/>
              </a:ext>
            </a:extLst>
          </p:cNvPr>
          <p:cNvSpPr/>
          <p:nvPr userDrawn="1"/>
        </p:nvSpPr>
        <p:spPr>
          <a:xfrm>
            <a:off x="3704061" y="6037655"/>
            <a:ext cx="4218052" cy="427271"/>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9" name="Graphic 14">
            <a:extLst>
              <a:ext uri="{FF2B5EF4-FFF2-40B4-BE49-F238E27FC236}">
                <a16:creationId xmlns="" xmlns:a16="http://schemas.microsoft.com/office/drawing/2014/main" id="{D34B41FF-DFA4-42A4-B883-7BFE67D021F4}"/>
              </a:ext>
            </a:extLst>
          </p:cNvPr>
          <p:cNvGrpSpPr/>
          <p:nvPr userDrawn="1"/>
        </p:nvGrpSpPr>
        <p:grpSpPr>
          <a:xfrm>
            <a:off x="3733440" y="3000824"/>
            <a:ext cx="4163973" cy="3275036"/>
            <a:chOff x="2444748" y="555045"/>
            <a:chExt cx="7282048" cy="5727454"/>
          </a:xfrm>
        </p:grpSpPr>
        <p:sp>
          <p:nvSpPr>
            <p:cNvPr id="10" name="Freeform: Shape 9">
              <a:extLst>
                <a:ext uri="{FF2B5EF4-FFF2-40B4-BE49-F238E27FC236}">
                  <a16:creationId xmlns="" xmlns:a16="http://schemas.microsoft.com/office/drawing/2014/main" id="{7F9E672D-08F9-434B-B255-D7EE20021BFE}"/>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dirty="0"/>
            </a:p>
          </p:txBody>
        </p:sp>
        <p:sp>
          <p:nvSpPr>
            <p:cNvPr id="11" name="Freeform: Shape 10">
              <a:extLst>
                <a:ext uri="{FF2B5EF4-FFF2-40B4-BE49-F238E27FC236}">
                  <a16:creationId xmlns="" xmlns:a16="http://schemas.microsoft.com/office/drawing/2014/main" id="{EF6649E9-3A3F-49D3-A778-605DEF541EF1}"/>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12" name="Freeform: Shape 11">
              <a:extLst>
                <a:ext uri="{FF2B5EF4-FFF2-40B4-BE49-F238E27FC236}">
                  <a16:creationId xmlns="" xmlns:a16="http://schemas.microsoft.com/office/drawing/2014/main" id="{4214C601-6E2E-43EE-B2D8-98CE78B39FC8}"/>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13" name="Freeform: Shape 12">
              <a:extLst>
                <a:ext uri="{FF2B5EF4-FFF2-40B4-BE49-F238E27FC236}">
                  <a16:creationId xmlns="" xmlns:a16="http://schemas.microsoft.com/office/drawing/2014/main" id="{E936991E-5571-4B39-B931-1BAEDE5AC656}"/>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14" name="Freeform: Shape 13">
              <a:extLst>
                <a:ext uri="{FF2B5EF4-FFF2-40B4-BE49-F238E27FC236}">
                  <a16:creationId xmlns="" xmlns:a16="http://schemas.microsoft.com/office/drawing/2014/main" id="{767D9F62-C91D-4740-903A-B91FF3150754}"/>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5" name="Freeform: Shape 14">
              <a:extLst>
                <a:ext uri="{FF2B5EF4-FFF2-40B4-BE49-F238E27FC236}">
                  <a16:creationId xmlns="" xmlns:a16="http://schemas.microsoft.com/office/drawing/2014/main" id="{4D28BDFB-4B8D-4D89-BA21-35C815947FB4}"/>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6" name="Freeform: Shape 15">
              <a:extLst>
                <a:ext uri="{FF2B5EF4-FFF2-40B4-BE49-F238E27FC236}">
                  <a16:creationId xmlns="" xmlns:a16="http://schemas.microsoft.com/office/drawing/2014/main" id="{A6A5FFA1-574F-4132-8A7D-36F859557BE2}"/>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7" name="Freeform: Shape 16">
              <a:extLst>
                <a:ext uri="{FF2B5EF4-FFF2-40B4-BE49-F238E27FC236}">
                  <a16:creationId xmlns="" xmlns:a16="http://schemas.microsoft.com/office/drawing/2014/main" id="{156A1599-8D6C-4985-8481-9FBCCB79C751}"/>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18" name="Group 17">
            <a:extLst>
              <a:ext uri="{FF2B5EF4-FFF2-40B4-BE49-F238E27FC236}">
                <a16:creationId xmlns="" xmlns:a16="http://schemas.microsoft.com/office/drawing/2014/main" id="{AFCB08E5-3B55-4890-82E5-97A0AF97565A}"/>
              </a:ext>
            </a:extLst>
          </p:cNvPr>
          <p:cNvGrpSpPr/>
          <p:nvPr userDrawn="1"/>
        </p:nvGrpSpPr>
        <p:grpSpPr>
          <a:xfrm>
            <a:off x="7589228" y="4156237"/>
            <a:ext cx="3879364" cy="2131448"/>
            <a:chOff x="-548507" y="477868"/>
            <a:chExt cx="11570449" cy="6357177"/>
          </a:xfrm>
        </p:grpSpPr>
        <p:sp>
          <p:nvSpPr>
            <p:cNvPr id="19" name="Freeform: Shape 18">
              <a:extLst>
                <a:ext uri="{FF2B5EF4-FFF2-40B4-BE49-F238E27FC236}">
                  <a16:creationId xmlns="" xmlns:a16="http://schemas.microsoft.com/office/drawing/2014/main" id="{8E6FBC65-0751-4417-BFB3-7870B17409C8}"/>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20" name="Freeform: Shape 19">
              <a:extLst>
                <a:ext uri="{FF2B5EF4-FFF2-40B4-BE49-F238E27FC236}">
                  <a16:creationId xmlns="" xmlns:a16="http://schemas.microsoft.com/office/drawing/2014/main" id="{3FC63FB1-820E-40B6-94B5-527716C4E849}"/>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 xmlns:a16="http://schemas.microsoft.com/office/drawing/2014/main" id="{93837E21-006A-4B50-806A-033713016C70}"/>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22" name="Freeform: Shape 21">
              <a:extLst>
                <a:ext uri="{FF2B5EF4-FFF2-40B4-BE49-F238E27FC236}">
                  <a16:creationId xmlns="" xmlns:a16="http://schemas.microsoft.com/office/drawing/2014/main" id="{6B015F45-76BC-43C5-A7C4-16297E5C111B}"/>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23" name="Freeform: Shape 22">
              <a:extLst>
                <a:ext uri="{FF2B5EF4-FFF2-40B4-BE49-F238E27FC236}">
                  <a16:creationId xmlns="" xmlns:a16="http://schemas.microsoft.com/office/drawing/2014/main" id="{40CD6361-894D-4AF9-8CB6-6B1845D4526B}"/>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24" name="Group 23">
              <a:extLst>
                <a:ext uri="{FF2B5EF4-FFF2-40B4-BE49-F238E27FC236}">
                  <a16:creationId xmlns="" xmlns:a16="http://schemas.microsoft.com/office/drawing/2014/main" id="{84062B59-C131-4469-8CAF-F856FE9C53FA}"/>
                </a:ext>
              </a:extLst>
            </p:cNvPr>
            <p:cNvGrpSpPr/>
            <p:nvPr/>
          </p:nvGrpSpPr>
          <p:grpSpPr>
            <a:xfrm>
              <a:off x="1606" y="6382978"/>
              <a:ext cx="413937" cy="115242"/>
              <a:chOff x="5955" y="6353672"/>
              <a:chExt cx="413937" cy="115242"/>
            </a:xfrm>
          </p:grpSpPr>
          <p:sp>
            <p:nvSpPr>
              <p:cNvPr id="29" name="Rectangle: Rounded Corners 28">
                <a:extLst>
                  <a:ext uri="{FF2B5EF4-FFF2-40B4-BE49-F238E27FC236}">
                    <a16:creationId xmlns="" xmlns:a16="http://schemas.microsoft.com/office/drawing/2014/main" id="{8C7DD66C-720A-4BC4-86F3-E64B9FF9F369}"/>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 xmlns:a16="http://schemas.microsoft.com/office/drawing/2014/main" id="{CB1FB183-4E3B-45DA-AC6C-931C3800BBE0}"/>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 xmlns:a16="http://schemas.microsoft.com/office/drawing/2014/main" id="{E75EB5E7-D3AA-43D3-9CD5-FA404DD4CC38}"/>
                </a:ext>
              </a:extLst>
            </p:cNvPr>
            <p:cNvGrpSpPr/>
            <p:nvPr/>
          </p:nvGrpSpPr>
          <p:grpSpPr>
            <a:xfrm>
              <a:off x="9855291" y="6381600"/>
              <a:ext cx="885989" cy="115242"/>
              <a:chOff x="5955" y="6353672"/>
              <a:chExt cx="413937" cy="115242"/>
            </a:xfrm>
          </p:grpSpPr>
          <p:sp>
            <p:nvSpPr>
              <p:cNvPr id="27" name="Rectangle: Rounded Corners 26">
                <a:extLst>
                  <a:ext uri="{FF2B5EF4-FFF2-40B4-BE49-F238E27FC236}">
                    <a16:creationId xmlns="" xmlns:a16="http://schemas.microsoft.com/office/drawing/2014/main" id="{4EF76618-7800-423F-BFC6-E8F2DDFD4EFB}"/>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 xmlns:a16="http://schemas.microsoft.com/office/drawing/2014/main" id="{20D7FFA4-53B8-41CA-BF2D-0D46866CFF68}"/>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Freeform: Shape 25">
              <a:extLst>
                <a:ext uri="{FF2B5EF4-FFF2-40B4-BE49-F238E27FC236}">
                  <a16:creationId xmlns="" xmlns:a16="http://schemas.microsoft.com/office/drawing/2014/main" id="{1B81779F-7B4E-4438-BE34-477C0FEB6F95}"/>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31" name="Group 30">
            <a:extLst>
              <a:ext uri="{FF2B5EF4-FFF2-40B4-BE49-F238E27FC236}">
                <a16:creationId xmlns="" xmlns:a16="http://schemas.microsoft.com/office/drawing/2014/main" id="{BFF077BD-7B0E-404E-8C2F-C883117070F5}"/>
              </a:ext>
            </a:extLst>
          </p:cNvPr>
          <p:cNvGrpSpPr/>
          <p:nvPr userDrawn="1"/>
        </p:nvGrpSpPr>
        <p:grpSpPr>
          <a:xfrm>
            <a:off x="769953" y="4150943"/>
            <a:ext cx="1533657" cy="2068863"/>
            <a:chOff x="5745956" y="3501865"/>
            <a:chExt cx="2146216" cy="2895189"/>
          </a:xfrm>
        </p:grpSpPr>
        <p:sp>
          <p:nvSpPr>
            <p:cNvPr id="32" name="Freeform: Shape 31">
              <a:extLst>
                <a:ext uri="{FF2B5EF4-FFF2-40B4-BE49-F238E27FC236}">
                  <a16:creationId xmlns="" xmlns:a16="http://schemas.microsoft.com/office/drawing/2014/main" id="{3B5ED355-30FB-4632-BDD5-B6C8EEBAC6E2}"/>
                </a:ext>
              </a:extLst>
            </p:cNvPr>
            <p:cNvSpPr/>
            <p:nvPr/>
          </p:nvSpPr>
          <p:spPr>
            <a:xfrm>
              <a:off x="7498806" y="3501865"/>
              <a:ext cx="157347" cy="62939"/>
            </a:xfrm>
            <a:custGeom>
              <a:avLst/>
              <a:gdLst>
                <a:gd name="connsiteX0" fmla="*/ 45244 w 47625"/>
                <a:gd name="connsiteY0" fmla="*/ 13811 h 19050"/>
                <a:gd name="connsiteX1" fmla="*/ 45244 w 47625"/>
                <a:gd name="connsiteY1" fmla="*/ 13811 h 19050"/>
                <a:gd name="connsiteX2" fmla="*/ 38576 w 47625"/>
                <a:gd name="connsiteY2" fmla="*/ 20479 h 19050"/>
                <a:gd name="connsiteX3" fmla="*/ 13811 w 47625"/>
                <a:gd name="connsiteY3" fmla="*/ 20479 h 19050"/>
                <a:gd name="connsiteX4" fmla="*/ 7144 w 47625"/>
                <a:gd name="connsiteY4" fmla="*/ 13811 h 19050"/>
                <a:gd name="connsiteX5" fmla="*/ 7144 w 47625"/>
                <a:gd name="connsiteY5" fmla="*/ 13811 h 19050"/>
                <a:gd name="connsiteX6" fmla="*/ 13811 w 47625"/>
                <a:gd name="connsiteY6" fmla="*/ 7144 h 19050"/>
                <a:gd name="connsiteX7" fmla="*/ 38576 w 47625"/>
                <a:gd name="connsiteY7" fmla="*/ 7144 h 19050"/>
                <a:gd name="connsiteX8" fmla="*/ 45244 w 47625"/>
                <a:gd name="connsiteY8" fmla="*/ 13811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625" h="19050">
                  <a:moveTo>
                    <a:pt x="45244" y="13811"/>
                  </a:moveTo>
                  <a:lnTo>
                    <a:pt x="45244" y="13811"/>
                  </a:lnTo>
                  <a:cubicBezTo>
                    <a:pt x="45244" y="17621"/>
                    <a:pt x="42386" y="20479"/>
                    <a:pt x="38576" y="20479"/>
                  </a:cubicBezTo>
                  <a:lnTo>
                    <a:pt x="13811" y="20479"/>
                  </a:lnTo>
                  <a:cubicBezTo>
                    <a:pt x="10001" y="20479"/>
                    <a:pt x="7144" y="17621"/>
                    <a:pt x="7144" y="13811"/>
                  </a:cubicBezTo>
                  <a:lnTo>
                    <a:pt x="7144" y="13811"/>
                  </a:lnTo>
                  <a:cubicBezTo>
                    <a:pt x="7144" y="10001"/>
                    <a:pt x="10001" y="7144"/>
                    <a:pt x="13811" y="7144"/>
                  </a:cubicBezTo>
                  <a:lnTo>
                    <a:pt x="38576" y="7144"/>
                  </a:lnTo>
                  <a:cubicBezTo>
                    <a:pt x="42386" y="8096"/>
                    <a:pt x="45244" y="10954"/>
                    <a:pt x="45244" y="13811"/>
                  </a:cubicBezTo>
                  <a:close/>
                </a:path>
              </a:pathLst>
            </a:custGeom>
            <a:solidFill>
              <a:srgbClr val="808080"/>
            </a:solidFill>
            <a:ln w="9525" cap="flat">
              <a:noFill/>
              <a:prstDash val="solid"/>
              <a:miter/>
            </a:ln>
          </p:spPr>
          <p:txBody>
            <a:bodyPr rtlCol="0" anchor="ctr"/>
            <a:lstStyle/>
            <a:p>
              <a:endParaRPr lang="en-US"/>
            </a:p>
          </p:txBody>
        </p:sp>
        <p:sp>
          <p:nvSpPr>
            <p:cNvPr id="33" name="Freeform: Shape 32">
              <a:extLst>
                <a:ext uri="{FF2B5EF4-FFF2-40B4-BE49-F238E27FC236}">
                  <a16:creationId xmlns="" xmlns:a16="http://schemas.microsoft.com/office/drawing/2014/main" id="{DD67E337-65B5-496C-A0B8-A86514184BA0}"/>
                </a:ext>
              </a:extLst>
            </p:cNvPr>
            <p:cNvSpPr/>
            <p:nvPr/>
          </p:nvSpPr>
          <p:spPr>
            <a:xfrm>
              <a:off x="7829233" y="3977052"/>
              <a:ext cx="62939" cy="157347"/>
            </a:xfrm>
            <a:custGeom>
              <a:avLst/>
              <a:gdLst>
                <a:gd name="connsiteX0" fmla="*/ 13811 w 19050"/>
                <a:gd name="connsiteY0" fmla="*/ 45244 h 47625"/>
                <a:gd name="connsiteX1" fmla="*/ 13811 w 19050"/>
                <a:gd name="connsiteY1" fmla="*/ 45244 h 47625"/>
                <a:gd name="connsiteX2" fmla="*/ 7144 w 19050"/>
                <a:gd name="connsiteY2" fmla="*/ 38576 h 47625"/>
                <a:gd name="connsiteX3" fmla="*/ 7144 w 19050"/>
                <a:gd name="connsiteY3" fmla="*/ 13811 h 47625"/>
                <a:gd name="connsiteX4" fmla="*/ 13811 w 19050"/>
                <a:gd name="connsiteY4" fmla="*/ 7144 h 47625"/>
                <a:gd name="connsiteX5" fmla="*/ 13811 w 19050"/>
                <a:gd name="connsiteY5" fmla="*/ 7144 h 47625"/>
                <a:gd name="connsiteX6" fmla="*/ 20479 w 19050"/>
                <a:gd name="connsiteY6" fmla="*/ 13811 h 47625"/>
                <a:gd name="connsiteX7" fmla="*/ 20479 w 19050"/>
                <a:gd name="connsiteY7" fmla="*/ 38576 h 47625"/>
                <a:gd name="connsiteX8" fmla="*/ 13811 w 19050"/>
                <a:gd name="connsiteY8" fmla="*/ 45244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 h="47625">
                  <a:moveTo>
                    <a:pt x="13811" y="45244"/>
                  </a:moveTo>
                  <a:lnTo>
                    <a:pt x="13811" y="45244"/>
                  </a:lnTo>
                  <a:cubicBezTo>
                    <a:pt x="10001" y="45244"/>
                    <a:pt x="7144" y="42386"/>
                    <a:pt x="7144" y="38576"/>
                  </a:cubicBezTo>
                  <a:lnTo>
                    <a:pt x="7144" y="13811"/>
                  </a:lnTo>
                  <a:cubicBezTo>
                    <a:pt x="7144" y="10001"/>
                    <a:pt x="10001" y="7144"/>
                    <a:pt x="13811" y="7144"/>
                  </a:cubicBezTo>
                  <a:lnTo>
                    <a:pt x="13811" y="7144"/>
                  </a:lnTo>
                  <a:cubicBezTo>
                    <a:pt x="17621" y="7144"/>
                    <a:pt x="20479" y="10001"/>
                    <a:pt x="20479" y="13811"/>
                  </a:cubicBezTo>
                  <a:lnTo>
                    <a:pt x="20479" y="38576"/>
                  </a:lnTo>
                  <a:cubicBezTo>
                    <a:pt x="20479" y="42386"/>
                    <a:pt x="17621" y="45244"/>
                    <a:pt x="13811" y="45244"/>
                  </a:cubicBezTo>
                  <a:close/>
                </a:path>
              </a:pathLst>
            </a:custGeom>
            <a:solidFill>
              <a:srgbClr val="808080"/>
            </a:solidFill>
            <a:ln w="9525" cap="flat">
              <a:noFill/>
              <a:prstDash val="solid"/>
              <a:miter/>
            </a:ln>
          </p:spPr>
          <p:txBody>
            <a:bodyPr rtlCol="0" anchor="ctr"/>
            <a:lstStyle/>
            <a:p>
              <a:endParaRPr lang="en-US"/>
            </a:p>
          </p:txBody>
        </p:sp>
        <p:sp>
          <p:nvSpPr>
            <p:cNvPr id="34" name="Freeform: Shape 33">
              <a:extLst>
                <a:ext uri="{FF2B5EF4-FFF2-40B4-BE49-F238E27FC236}">
                  <a16:creationId xmlns="" xmlns:a16="http://schemas.microsoft.com/office/drawing/2014/main" id="{915B1F64-4206-44F9-AD3E-9BEE16A5174C}"/>
                </a:ext>
              </a:extLst>
            </p:cNvPr>
            <p:cNvSpPr/>
            <p:nvPr/>
          </p:nvSpPr>
          <p:spPr>
            <a:xfrm>
              <a:off x="7829233" y="3838586"/>
              <a:ext cx="62939" cy="157347"/>
            </a:xfrm>
            <a:custGeom>
              <a:avLst/>
              <a:gdLst>
                <a:gd name="connsiteX0" fmla="*/ 13811 w 19050"/>
                <a:gd name="connsiteY0" fmla="*/ 45244 h 47625"/>
                <a:gd name="connsiteX1" fmla="*/ 13811 w 19050"/>
                <a:gd name="connsiteY1" fmla="*/ 45244 h 47625"/>
                <a:gd name="connsiteX2" fmla="*/ 7144 w 19050"/>
                <a:gd name="connsiteY2" fmla="*/ 38576 h 47625"/>
                <a:gd name="connsiteX3" fmla="*/ 7144 w 19050"/>
                <a:gd name="connsiteY3" fmla="*/ 13811 h 47625"/>
                <a:gd name="connsiteX4" fmla="*/ 13811 w 19050"/>
                <a:gd name="connsiteY4" fmla="*/ 7144 h 47625"/>
                <a:gd name="connsiteX5" fmla="*/ 13811 w 19050"/>
                <a:gd name="connsiteY5" fmla="*/ 7144 h 47625"/>
                <a:gd name="connsiteX6" fmla="*/ 20479 w 19050"/>
                <a:gd name="connsiteY6" fmla="*/ 13811 h 47625"/>
                <a:gd name="connsiteX7" fmla="*/ 20479 w 19050"/>
                <a:gd name="connsiteY7" fmla="*/ 38576 h 47625"/>
                <a:gd name="connsiteX8" fmla="*/ 13811 w 19050"/>
                <a:gd name="connsiteY8" fmla="*/ 45244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 h="47625">
                  <a:moveTo>
                    <a:pt x="13811" y="45244"/>
                  </a:moveTo>
                  <a:lnTo>
                    <a:pt x="13811" y="45244"/>
                  </a:lnTo>
                  <a:cubicBezTo>
                    <a:pt x="10001" y="45244"/>
                    <a:pt x="7144" y="42386"/>
                    <a:pt x="7144" y="38576"/>
                  </a:cubicBezTo>
                  <a:lnTo>
                    <a:pt x="7144" y="13811"/>
                  </a:lnTo>
                  <a:cubicBezTo>
                    <a:pt x="7144" y="10001"/>
                    <a:pt x="10001" y="7144"/>
                    <a:pt x="13811" y="7144"/>
                  </a:cubicBezTo>
                  <a:lnTo>
                    <a:pt x="13811" y="7144"/>
                  </a:lnTo>
                  <a:cubicBezTo>
                    <a:pt x="17621" y="7144"/>
                    <a:pt x="20479" y="10001"/>
                    <a:pt x="20479" y="13811"/>
                  </a:cubicBezTo>
                  <a:lnTo>
                    <a:pt x="20479" y="38576"/>
                  </a:lnTo>
                  <a:cubicBezTo>
                    <a:pt x="20479" y="42386"/>
                    <a:pt x="17621" y="45244"/>
                    <a:pt x="13811" y="45244"/>
                  </a:cubicBezTo>
                  <a:close/>
                </a:path>
              </a:pathLst>
            </a:custGeom>
            <a:solidFill>
              <a:srgbClr val="808080"/>
            </a:solidFill>
            <a:ln w="9525" cap="flat">
              <a:noFill/>
              <a:prstDash val="solid"/>
              <a:miter/>
            </a:ln>
          </p:spPr>
          <p:txBody>
            <a:bodyPr rtlCol="0" anchor="ctr"/>
            <a:lstStyle/>
            <a:p>
              <a:endParaRPr lang="en-US"/>
            </a:p>
          </p:txBody>
        </p:sp>
        <p:sp>
          <p:nvSpPr>
            <p:cNvPr id="35" name="Freeform: Shape 34">
              <a:extLst>
                <a:ext uri="{FF2B5EF4-FFF2-40B4-BE49-F238E27FC236}">
                  <a16:creationId xmlns="" xmlns:a16="http://schemas.microsoft.com/office/drawing/2014/main" id="{1226A881-42E5-42A1-8146-1B792C195640}"/>
                </a:ext>
              </a:extLst>
            </p:cNvPr>
            <p:cNvSpPr/>
            <p:nvPr/>
          </p:nvSpPr>
          <p:spPr>
            <a:xfrm>
              <a:off x="5745956" y="3523892"/>
              <a:ext cx="2139922" cy="2863720"/>
            </a:xfrm>
            <a:custGeom>
              <a:avLst/>
              <a:gdLst>
                <a:gd name="connsiteX0" fmla="*/ 611029 w 647700"/>
                <a:gd name="connsiteY0" fmla="*/ 7144 h 866775"/>
                <a:gd name="connsiteX1" fmla="*/ 40481 w 647700"/>
                <a:gd name="connsiteY1" fmla="*/ 7144 h 866775"/>
                <a:gd name="connsiteX2" fmla="*/ 7144 w 647700"/>
                <a:gd name="connsiteY2" fmla="*/ 41434 h 866775"/>
                <a:gd name="connsiteX3" fmla="*/ 7144 w 647700"/>
                <a:gd name="connsiteY3" fmla="*/ 831056 h 866775"/>
                <a:gd name="connsiteX4" fmla="*/ 40481 w 647700"/>
                <a:gd name="connsiteY4" fmla="*/ 865346 h 866775"/>
                <a:gd name="connsiteX5" fmla="*/ 611029 w 647700"/>
                <a:gd name="connsiteY5" fmla="*/ 865346 h 866775"/>
                <a:gd name="connsiteX6" fmla="*/ 644366 w 647700"/>
                <a:gd name="connsiteY6" fmla="*/ 831056 h 866775"/>
                <a:gd name="connsiteX7" fmla="*/ 644366 w 647700"/>
                <a:gd name="connsiteY7" fmla="*/ 41434 h 866775"/>
                <a:gd name="connsiteX8" fmla="*/ 611029 w 647700"/>
                <a:gd name="connsiteY8" fmla="*/ 7144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866775">
                  <a:moveTo>
                    <a:pt x="611029" y="7144"/>
                  </a:moveTo>
                  <a:lnTo>
                    <a:pt x="40481" y="7144"/>
                  </a:lnTo>
                  <a:cubicBezTo>
                    <a:pt x="22384" y="7144"/>
                    <a:pt x="7144" y="22384"/>
                    <a:pt x="7144" y="41434"/>
                  </a:cubicBezTo>
                  <a:lnTo>
                    <a:pt x="7144" y="831056"/>
                  </a:lnTo>
                  <a:cubicBezTo>
                    <a:pt x="7144" y="850106"/>
                    <a:pt x="22384" y="865346"/>
                    <a:pt x="40481" y="865346"/>
                  </a:cubicBezTo>
                  <a:lnTo>
                    <a:pt x="611029" y="865346"/>
                  </a:lnTo>
                  <a:cubicBezTo>
                    <a:pt x="629126" y="865346"/>
                    <a:pt x="644366" y="850106"/>
                    <a:pt x="644366" y="831056"/>
                  </a:cubicBezTo>
                  <a:lnTo>
                    <a:pt x="644366" y="41434"/>
                  </a:lnTo>
                  <a:cubicBezTo>
                    <a:pt x="644366" y="23336"/>
                    <a:pt x="629126" y="7144"/>
                    <a:pt x="611029" y="7144"/>
                  </a:cubicBezTo>
                  <a:close/>
                </a:path>
              </a:pathLst>
            </a:custGeom>
            <a:solidFill>
              <a:srgbClr val="808080"/>
            </a:solidFill>
            <a:ln w="9525" cap="flat">
              <a:noFill/>
              <a:prstDash val="solid"/>
              <a:miter/>
            </a:ln>
          </p:spPr>
          <p:txBody>
            <a:bodyPr rtlCol="0" anchor="ctr"/>
            <a:lstStyle/>
            <a:p>
              <a:endParaRPr lang="en-US"/>
            </a:p>
          </p:txBody>
        </p:sp>
        <p:sp>
          <p:nvSpPr>
            <p:cNvPr id="36" name="Freeform: Shape 35">
              <a:extLst>
                <a:ext uri="{FF2B5EF4-FFF2-40B4-BE49-F238E27FC236}">
                  <a16:creationId xmlns="" xmlns:a16="http://schemas.microsoft.com/office/drawing/2014/main" id="{AB788C79-303E-4FFD-A32D-2AAE0E4EFAEC}"/>
                </a:ext>
              </a:extLst>
            </p:cNvPr>
            <p:cNvSpPr/>
            <p:nvPr/>
          </p:nvSpPr>
          <p:spPr>
            <a:xfrm>
              <a:off x="5755398" y="3533334"/>
              <a:ext cx="2108453" cy="2863720"/>
            </a:xfrm>
            <a:custGeom>
              <a:avLst/>
              <a:gdLst>
                <a:gd name="connsiteX0" fmla="*/ 605314 w 638175"/>
                <a:gd name="connsiteY0" fmla="*/ 7144 h 866775"/>
                <a:gd name="connsiteX1" fmla="*/ 40481 w 638175"/>
                <a:gd name="connsiteY1" fmla="*/ 7144 h 866775"/>
                <a:gd name="connsiteX2" fmla="*/ 7144 w 638175"/>
                <a:gd name="connsiteY2" fmla="*/ 41434 h 866775"/>
                <a:gd name="connsiteX3" fmla="*/ 7144 w 638175"/>
                <a:gd name="connsiteY3" fmla="*/ 826294 h 866775"/>
                <a:gd name="connsiteX4" fmla="*/ 40481 w 638175"/>
                <a:gd name="connsiteY4" fmla="*/ 860584 h 866775"/>
                <a:gd name="connsiteX5" fmla="*/ 604361 w 638175"/>
                <a:gd name="connsiteY5" fmla="*/ 860584 h 866775"/>
                <a:gd name="connsiteX6" fmla="*/ 637699 w 638175"/>
                <a:gd name="connsiteY6" fmla="*/ 826294 h 866775"/>
                <a:gd name="connsiteX7" fmla="*/ 637699 w 638175"/>
                <a:gd name="connsiteY7" fmla="*/ 41434 h 866775"/>
                <a:gd name="connsiteX8" fmla="*/ 605314 w 638175"/>
                <a:gd name="connsiteY8" fmla="*/ 7144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175" h="866775">
                  <a:moveTo>
                    <a:pt x="605314" y="7144"/>
                  </a:moveTo>
                  <a:lnTo>
                    <a:pt x="40481" y="7144"/>
                  </a:lnTo>
                  <a:cubicBezTo>
                    <a:pt x="22384" y="7144"/>
                    <a:pt x="7144" y="22384"/>
                    <a:pt x="7144" y="41434"/>
                  </a:cubicBezTo>
                  <a:lnTo>
                    <a:pt x="7144" y="826294"/>
                  </a:lnTo>
                  <a:cubicBezTo>
                    <a:pt x="7144" y="845344"/>
                    <a:pt x="22384" y="860584"/>
                    <a:pt x="40481" y="860584"/>
                  </a:cubicBezTo>
                  <a:lnTo>
                    <a:pt x="604361" y="860584"/>
                  </a:lnTo>
                  <a:cubicBezTo>
                    <a:pt x="622459" y="860584"/>
                    <a:pt x="637699" y="845344"/>
                    <a:pt x="637699" y="826294"/>
                  </a:cubicBezTo>
                  <a:lnTo>
                    <a:pt x="637699" y="41434"/>
                  </a:lnTo>
                  <a:cubicBezTo>
                    <a:pt x="637699" y="22384"/>
                    <a:pt x="623411" y="7144"/>
                    <a:pt x="605314" y="7144"/>
                  </a:cubicBezTo>
                  <a:close/>
                </a:path>
              </a:pathLst>
            </a:custGeom>
            <a:solidFill>
              <a:srgbClr val="231F20"/>
            </a:solidFill>
            <a:ln w="9525" cap="flat">
              <a:noFill/>
              <a:prstDash val="solid"/>
              <a:miter/>
            </a:ln>
          </p:spPr>
          <p:txBody>
            <a:bodyPr rtlCol="0" anchor="ctr"/>
            <a:lstStyle/>
            <a:p>
              <a:endParaRPr lang="en-US"/>
            </a:p>
          </p:txBody>
        </p:sp>
        <p:sp>
          <p:nvSpPr>
            <p:cNvPr id="37" name="Freeform: Shape 36">
              <a:extLst>
                <a:ext uri="{FF2B5EF4-FFF2-40B4-BE49-F238E27FC236}">
                  <a16:creationId xmlns="" xmlns:a16="http://schemas.microsoft.com/office/drawing/2014/main" id="{63EC8EB5-D98E-4A6F-81C2-D96322BEABC7}"/>
                </a:ext>
              </a:extLst>
            </p:cNvPr>
            <p:cNvSpPr/>
            <p:nvPr/>
          </p:nvSpPr>
          <p:spPr>
            <a:xfrm>
              <a:off x="5972536" y="3781941"/>
              <a:ext cx="1699350" cy="2360208"/>
            </a:xfrm>
            <a:custGeom>
              <a:avLst/>
              <a:gdLst>
                <a:gd name="connsiteX0" fmla="*/ 7144 w 514350"/>
                <a:gd name="connsiteY0" fmla="*/ 7144 h 714375"/>
                <a:gd name="connsiteX1" fmla="*/ 508159 w 514350"/>
                <a:gd name="connsiteY1" fmla="*/ 7144 h 714375"/>
                <a:gd name="connsiteX2" fmla="*/ 508159 w 514350"/>
                <a:gd name="connsiteY2" fmla="*/ 711041 h 714375"/>
                <a:gd name="connsiteX3" fmla="*/ 7144 w 514350"/>
                <a:gd name="connsiteY3" fmla="*/ 711041 h 714375"/>
              </a:gdLst>
              <a:ahLst/>
              <a:cxnLst>
                <a:cxn ang="0">
                  <a:pos x="connsiteX0" y="connsiteY0"/>
                </a:cxn>
                <a:cxn ang="0">
                  <a:pos x="connsiteX1" y="connsiteY1"/>
                </a:cxn>
                <a:cxn ang="0">
                  <a:pos x="connsiteX2" y="connsiteY2"/>
                </a:cxn>
                <a:cxn ang="0">
                  <a:pos x="connsiteX3" y="connsiteY3"/>
                </a:cxn>
              </a:cxnLst>
              <a:rect l="l" t="t" r="r" b="b"/>
              <a:pathLst>
                <a:path w="514350" h="714375">
                  <a:moveTo>
                    <a:pt x="7144" y="7144"/>
                  </a:moveTo>
                  <a:lnTo>
                    <a:pt x="508159" y="7144"/>
                  </a:lnTo>
                  <a:lnTo>
                    <a:pt x="508159" y="711041"/>
                  </a:lnTo>
                  <a:lnTo>
                    <a:pt x="7144" y="711041"/>
                  </a:lnTo>
                  <a:close/>
                </a:path>
              </a:pathLst>
            </a:custGeom>
            <a:solidFill>
              <a:srgbClr val="F2F2F2"/>
            </a:solidFill>
            <a:ln w="9525" cap="flat">
              <a:noFill/>
              <a:prstDash val="solid"/>
              <a:miter/>
            </a:ln>
          </p:spPr>
          <p:txBody>
            <a:bodyPr rtlCol="0" anchor="ctr"/>
            <a:lstStyle/>
            <a:p>
              <a:endParaRPr lang="en-US"/>
            </a:p>
          </p:txBody>
        </p:sp>
        <p:sp>
          <p:nvSpPr>
            <p:cNvPr id="38" name="Freeform: Shape 37">
              <a:extLst>
                <a:ext uri="{FF2B5EF4-FFF2-40B4-BE49-F238E27FC236}">
                  <a16:creationId xmlns="" xmlns:a16="http://schemas.microsoft.com/office/drawing/2014/main" id="{418E6428-3EE9-41AF-8DDD-7ACA0A88479A}"/>
                </a:ext>
              </a:extLst>
            </p:cNvPr>
            <p:cNvSpPr/>
            <p:nvPr/>
          </p:nvSpPr>
          <p:spPr>
            <a:xfrm>
              <a:off x="6537278" y="3804313"/>
              <a:ext cx="1119116" cy="2330356"/>
            </a:xfrm>
            <a:custGeom>
              <a:avLst/>
              <a:gdLst>
                <a:gd name="connsiteX0" fmla="*/ 614149 w 1119116"/>
                <a:gd name="connsiteY0" fmla="*/ 0 h 2330356"/>
                <a:gd name="connsiteX1" fmla="*/ 1115704 w 1119116"/>
                <a:gd name="connsiteY1" fmla="*/ 6824 h 2330356"/>
                <a:gd name="connsiteX2" fmla="*/ 1119116 w 1119116"/>
                <a:gd name="connsiteY2" fmla="*/ 2330356 h 2330356"/>
                <a:gd name="connsiteX3" fmla="*/ 0 w 1119116"/>
                <a:gd name="connsiteY3" fmla="*/ 2330356 h 2330356"/>
                <a:gd name="connsiteX4" fmla="*/ 614149 w 1119116"/>
                <a:gd name="connsiteY4" fmla="*/ 0 h 2330356"/>
                <a:gd name="connsiteX0" fmla="*/ 614149 w 1119116"/>
                <a:gd name="connsiteY0" fmla="*/ 0 h 2330356"/>
                <a:gd name="connsiteX1" fmla="*/ 1115704 w 1119116"/>
                <a:gd name="connsiteY1" fmla="*/ 3412 h 2330356"/>
                <a:gd name="connsiteX2" fmla="*/ 1119116 w 1119116"/>
                <a:gd name="connsiteY2" fmla="*/ 2330356 h 2330356"/>
                <a:gd name="connsiteX3" fmla="*/ 0 w 1119116"/>
                <a:gd name="connsiteY3" fmla="*/ 2330356 h 2330356"/>
                <a:gd name="connsiteX4" fmla="*/ 614149 w 1119116"/>
                <a:gd name="connsiteY4" fmla="*/ 0 h 2330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9116" h="2330356">
                  <a:moveTo>
                    <a:pt x="614149" y="0"/>
                  </a:moveTo>
                  <a:lnTo>
                    <a:pt x="1115704" y="3412"/>
                  </a:lnTo>
                  <a:cubicBezTo>
                    <a:pt x="1116841" y="777923"/>
                    <a:pt x="1117979" y="1555845"/>
                    <a:pt x="1119116" y="2330356"/>
                  </a:cubicBezTo>
                  <a:lnTo>
                    <a:pt x="0" y="2330356"/>
                  </a:lnTo>
                  <a:lnTo>
                    <a:pt x="614149" y="0"/>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grpSp>
          <p:nvGrpSpPr>
            <p:cNvPr id="39" name="Group 38">
              <a:extLst>
                <a:ext uri="{FF2B5EF4-FFF2-40B4-BE49-F238E27FC236}">
                  <a16:creationId xmlns="" xmlns:a16="http://schemas.microsoft.com/office/drawing/2014/main" id="{DEAC7B5F-5572-4A9E-BFCD-42F5A07AA343}"/>
                </a:ext>
              </a:extLst>
            </p:cNvPr>
            <p:cNvGrpSpPr/>
            <p:nvPr/>
          </p:nvGrpSpPr>
          <p:grpSpPr>
            <a:xfrm>
              <a:off x="6752948" y="6198983"/>
              <a:ext cx="113352" cy="113352"/>
              <a:chOff x="6768693" y="6038239"/>
              <a:chExt cx="147969" cy="147969"/>
            </a:xfrm>
          </p:grpSpPr>
          <p:sp>
            <p:nvSpPr>
              <p:cNvPr id="40" name="Oval 39">
                <a:extLst>
                  <a:ext uri="{FF2B5EF4-FFF2-40B4-BE49-F238E27FC236}">
                    <a16:creationId xmlns="" xmlns:a16="http://schemas.microsoft.com/office/drawing/2014/main" id="{DC13A079-D5F5-4867-8E81-F4BA014AAE37}"/>
                  </a:ext>
                </a:extLst>
              </p:cNvPr>
              <p:cNvSpPr/>
              <p:nvPr/>
            </p:nvSpPr>
            <p:spPr>
              <a:xfrm>
                <a:off x="6768693" y="6038239"/>
                <a:ext cx="147969" cy="14796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 xmlns:a16="http://schemas.microsoft.com/office/drawing/2014/main" id="{F94094A8-BE8A-4F34-B01A-66886C0028F3}"/>
                  </a:ext>
                </a:extLst>
              </p:cNvPr>
              <p:cNvSpPr/>
              <p:nvPr/>
            </p:nvSpPr>
            <p:spPr>
              <a:xfrm>
                <a:off x="6802088" y="6071634"/>
                <a:ext cx="81180" cy="811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42" name="Group 41">
            <a:extLst>
              <a:ext uri="{FF2B5EF4-FFF2-40B4-BE49-F238E27FC236}">
                <a16:creationId xmlns="" xmlns:a16="http://schemas.microsoft.com/office/drawing/2014/main" id="{23EB9FEB-9B51-4564-BCBE-4C53C42A6497}"/>
              </a:ext>
            </a:extLst>
          </p:cNvPr>
          <p:cNvGrpSpPr/>
          <p:nvPr userDrawn="1"/>
        </p:nvGrpSpPr>
        <p:grpSpPr>
          <a:xfrm>
            <a:off x="2702838" y="4880678"/>
            <a:ext cx="778728" cy="1368963"/>
            <a:chOff x="7182034" y="5192864"/>
            <a:chExt cx="825553" cy="1451279"/>
          </a:xfrm>
        </p:grpSpPr>
        <p:grpSp>
          <p:nvGrpSpPr>
            <p:cNvPr id="43" name="Group 3">
              <a:extLst>
                <a:ext uri="{FF2B5EF4-FFF2-40B4-BE49-F238E27FC236}">
                  <a16:creationId xmlns="" xmlns:a16="http://schemas.microsoft.com/office/drawing/2014/main" id="{CB828E61-881F-49AD-8F76-4AA854F8F879}"/>
                </a:ext>
              </a:extLst>
            </p:cNvPr>
            <p:cNvGrpSpPr/>
            <p:nvPr/>
          </p:nvGrpSpPr>
          <p:grpSpPr>
            <a:xfrm>
              <a:off x="7182034" y="5192864"/>
              <a:ext cx="825553" cy="1451279"/>
              <a:chOff x="445712" y="1449040"/>
              <a:chExt cx="2113018" cy="3924176"/>
            </a:xfrm>
          </p:grpSpPr>
          <p:sp>
            <p:nvSpPr>
              <p:cNvPr id="46" name="Rounded Rectangle 4">
                <a:extLst>
                  <a:ext uri="{FF2B5EF4-FFF2-40B4-BE49-F238E27FC236}">
                    <a16:creationId xmlns="" xmlns:a16="http://schemas.microsoft.com/office/drawing/2014/main" id="{4451364B-85FA-423E-A1BA-437840EB4EFA}"/>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47" name="Rectangle 5">
                <a:extLst>
                  <a:ext uri="{FF2B5EF4-FFF2-40B4-BE49-F238E27FC236}">
                    <a16:creationId xmlns="" xmlns:a16="http://schemas.microsoft.com/office/drawing/2014/main" id="{AFBEF6D8-5F72-46B5-B11A-6C290A243CA9}"/>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48" name="Group 6">
                <a:extLst>
                  <a:ext uri="{FF2B5EF4-FFF2-40B4-BE49-F238E27FC236}">
                    <a16:creationId xmlns="" xmlns:a16="http://schemas.microsoft.com/office/drawing/2014/main" id="{35E7653B-5CAF-43A0-8A3B-E8BEA0D7EFE9}"/>
                  </a:ext>
                </a:extLst>
              </p:cNvPr>
              <p:cNvGrpSpPr/>
              <p:nvPr userDrawn="1"/>
            </p:nvGrpSpPr>
            <p:grpSpPr>
              <a:xfrm>
                <a:off x="1407705" y="5045834"/>
                <a:ext cx="211967" cy="211967"/>
                <a:chOff x="1549420" y="5712364"/>
                <a:chExt cx="312583" cy="312583"/>
              </a:xfrm>
            </p:grpSpPr>
            <p:sp>
              <p:nvSpPr>
                <p:cNvPr id="49" name="Oval 7">
                  <a:extLst>
                    <a:ext uri="{FF2B5EF4-FFF2-40B4-BE49-F238E27FC236}">
                      <a16:creationId xmlns="" xmlns:a16="http://schemas.microsoft.com/office/drawing/2014/main" id="{FFD4C3BE-276B-4C1D-91B5-AA4BA4DDFF66}"/>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0" name="Rounded Rectangle 8">
                  <a:extLst>
                    <a:ext uri="{FF2B5EF4-FFF2-40B4-BE49-F238E27FC236}">
                      <a16:creationId xmlns="" xmlns:a16="http://schemas.microsoft.com/office/drawing/2014/main" id="{5659BD84-02C0-459B-BC1B-79EE47CE586B}"/>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44" name="Freeform: Shape 43">
              <a:extLst>
                <a:ext uri="{FF2B5EF4-FFF2-40B4-BE49-F238E27FC236}">
                  <a16:creationId xmlns="" xmlns:a16="http://schemas.microsoft.com/office/drawing/2014/main" id="{D6463C82-AA08-47FA-BAF6-BAC49551F7C5}"/>
                </a:ext>
              </a:extLst>
            </p:cNvPr>
            <p:cNvSpPr/>
            <p:nvPr/>
          </p:nvSpPr>
          <p:spPr>
            <a:xfrm>
              <a:off x="7227509" y="5344413"/>
              <a:ext cx="734603" cy="1149173"/>
            </a:xfrm>
            <a:custGeom>
              <a:avLst/>
              <a:gdLst>
                <a:gd name="connsiteX0" fmla="*/ 7144 w 333375"/>
                <a:gd name="connsiteY0" fmla="*/ 7144 h 590550"/>
                <a:gd name="connsiteX1" fmla="*/ 331946 w 333375"/>
                <a:gd name="connsiteY1" fmla="*/ 7144 h 590550"/>
                <a:gd name="connsiteX2" fmla="*/ 331946 w 333375"/>
                <a:gd name="connsiteY2" fmla="*/ 586264 h 590550"/>
                <a:gd name="connsiteX3" fmla="*/ 7144 w 333375"/>
                <a:gd name="connsiteY3" fmla="*/ 586264 h 590550"/>
              </a:gdLst>
              <a:ahLst/>
              <a:cxnLst>
                <a:cxn ang="0">
                  <a:pos x="connsiteX0" y="connsiteY0"/>
                </a:cxn>
                <a:cxn ang="0">
                  <a:pos x="connsiteX1" y="connsiteY1"/>
                </a:cxn>
                <a:cxn ang="0">
                  <a:pos x="connsiteX2" y="connsiteY2"/>
                </a:cxn>
                <a:cxn ang="0">
                  <a:pos x="connsiteX3" y="connsiteY3"/>
                </a:cxn>
              </a:cxnLst>
              <a:rect l="l" t="t" r="r" b="b"/>
              <a:pathLst>
                <a:path w="333375" h="590550">
                  <a:moveTo>
                    <a:pt x="7144" y="7144"/>
                  </a:moveTo>
                  <a:lnTo>
                    <a:pt x="331946" y="7144"/>
                  </a:lnTo>
                  <a:lnTo>
                    <a:pt x="331946" y="586264"/>
                  </a:lnTo>
                  <a:lnTo>
                    <a:pt x="7144" y="586264"/>
                  </a:lnTo>
                  <a:close/>
                </a:path>
              </a:pathLst>
            </a:custGeom>
            <a:solidFill>
              <a:schemeClr val="bg1">
                <a:lumMod val="95000"/>
              </a:schemeClr>
            </a:solidFill>
            <a:ln w="9525" cap="flat">
              <a:noFill/>
              <a:prstDash val="solid"/>
              <a:miter/>
            </a:ln>
          </p:spPr>
          <p:txBody>
            <a:bodyPr rtlCol="0" anchor="ctr"/>
            <a:lstStyle/>
            <a:p>
              <a:endParaRPr lang="en-US" dirty="0"/>
            </a:p>
          </p:txBody>
        </p:sp>
        <p:sp>
          <p:nvSpPr>
            <p:cNvPr id="45" name="Freeform: Shape 44">
              <a:extLst>
                <a:ext uri="{FF2B5EF4-FFF2-40B4-BE49-F238E27FC236}">
                  <a16:creationId xmlns="" xmlns:a16="http://schemas.microsoft.com/office/drawing/2014/main" id="{1A519171-147C-495B-859C-C21ECB1D8740}"/>
                </a:ext>
              </a:extLst>
            </p:cNvPr>
            <p:cNvSpPr/>
            <p:nvPr/>
          </p:nvSpPr>
          <p:spPr>
            <a:xfrm>
              <a:off x="7357552" y="5363794"/>
              <a:ext cx="604560" cy="1111721"/>
            </a:xfrm>
            <a:custGeom>
              <a:avLst/>
              <a:gdLst>
                <a:gd name="connsiteX0" fmla="*/ 614149 w 1119116"/>
                <a:gd name="connsiteY0" fmla="*/ 0 h 2330356"/>
                <a:gd name="connsiteX1" fmla="*/ 1115704 w 1119116"/>
                <a:gd name="connsiteY1" fmla="*/ 6824 h 2330356"/>
                <a:gd name="connsiteX2" fmla="*/ 1119116 w 1119116"/>
                <a:gd name="connsiteY2" fmla="*/ 2330356 h 2330356"/>
                <a:gd name="connsiteX3" fmla="*/ 0 w 1119116"/>
                <a:gd name="connsiteY3" fmla="*/ 2330356 h 2330356"/>
                <a:gd name="connsiteX4" fmla="*/ 614149 w 1119116"/>
                <a:gd name="connsiteY4" fmla="*/ 0 h 2330356"/>
                <a:gd name="connsiteX0" fmla="*/ 614149 w 1119116"/>
                <a:gd name="connsiteY0" fmla="*/ 0 h 2330356"/>
                <a:gd name="connsiteX1" fmla="*/ 1115704 w 1119116"/>
                <a:gd name="connsiteY1" fmla="*/ 3412 h 2330356"/>
                <a:gd name="connsiteX2" fmla="*/ 1119116 w 1119116"/>
                <a:gd name="connsiteY2" fmla="*/ 2330356 h 2330356"/>
                <a:gd name="connsiteX3" fmla="*/ 0 w 1119116"/>
                <a:gd name="connsiteY3" fmla="*/ 2330356 h 2330356"/>
                <a:gd name="connsiteX4" fmla="*/ 614149 w 1119116"/>
                <a:gd name="connsiteY4" fmla="*/ 0 h 2330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9116" h="2330356">
                  <a:moveTo>
                    <a:pt x="614149" y="0"/>
                  </a:moveTo>
                  <a:lnTo>
                    <a:pt x="1115704" y="3412"/>
                  </a:lnTo>
                  <a:cubicBezTo>
                    <a:pt x="1116841" y="777923"/>
                    <a:pt x="1117979" y="1555845"/>
                    <a:pt x="1119116" y="2330356"/>
                  </a:cubicBezTo>
                  <a:lnTo>
                    <a:pt x="0" y="2330356"/>
                  </a:lnTo>
                  <a:lnTo>
                    <a:pt x="614149" y="0"/>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dirty="0">
                <a:solidFill>
                  <a:schemeClr val="tx1"/>
                </a:solidFill>
              </a:endParaRPr>
            </a:p>
          </p:txBody>
        </p:sp>
      </p:grpSp>
      <p:sp>
        <p:nvSpPr>
          <p:cNvPr id="51" name="그림 개체 틀 2">
            <a:extLst>
              <a:ext uri="{FF2B5EF4-FFF2-40B4-BE49-F238E27FC236}">
                <a16:creationId xmlns="" xmlns:a16="http://schemas.microsoft.com/office/drawing/2014/main" id="{1A1F1398-BA55-4AC8-80A1-4A49DBCF5B64}"/>
              </a:ext>
            </a:extLst>
          </p:cNvPr>
          <p:cNvSpPr>
            <a:spLocks noGrp="1"/>
          </p:cNvSpPr>
          <p:nvPr>
            <p:ph type="pic" sz="quarter" idx="14" hasCustomPrompt="1"/>
          </p:nvPr>
        </p:nvSpPr>
        <p:spPr>
          <a:xfrm>
            <a:off x="3914185" y="3214549"/>
            <a:ext cx="3809988" cy="2165355"/>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2" name="그림 개체 틀 2">
            <a:extLst>
              <a:ext uri="{FF2B5EF4-FFF2-40B4-BE49-F238E27FC236}">
                <a16:creationId xmlns="" xmlns:a16="http://schemas.microsoft.com/office/drawing/2014/main" id="{98E6A99F-22A9-416D-A9C5-8F223163B704}"/>
              </a:ext>
            </a:extLst>
          </p:cNvPr>
          <p:cNvSpPr>
            <a:spLocks noGrp="1"/>
          </p:cNvSpPr>
          <p:nvPr>
            <p:ph type="pic" sz="quarter" idx="10" hasCustomPrompt="1"/>
          </p:nvPr>
        </p:nvSpPr>
        <p:spPr>
          <a:xfrm>
            <a:off x="8149287" y="4270081"/>
            <a:ext cx="2754941" cy="1759143"/>
          </a:xfrm>
          <a:prstGeom prst="rect">
            <a:avLst/>
          </a:prstGeom>
          <a:solidFill>
            <a:schemeClr val="bg1">
              <a:lumMod val="95000"/>
            </a:schemeClr>
          </a:solidFill>
          <a:ln w="25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3" name="그림 개체 틀 2">
            <a:extLst>
              <a:ext uri="{FF2B5EF4-FFF2-40B4-BE49-F238E27FC236}">
                <a16:creationId xmlns="" xmlns:a16="http://schemas.microsoft.com/office/drawing/2014/main" id="{CC3CFD0F-CF8E-478E-A607-BD7D544034F5}"/>
              </a:ext>
            </a:extLst>
          </p:cNvPr>
          <p:cNvSpPr>
            <a:spLocks noGrp="1"/>
          </p:cNvSpPr>
          <p:nvPr>
            <p:ph type="pic" sz="quarter" idx="42" hasCustomPrompt="1"/>
          </p:nvPr>
        </p:nvSpPr>
        <p:spPr>
          <a:xfrm>
            <a:off x="924950" y="4310470"/>
            <a:ext cx="1254034" cy="1721839"/>
          </a:xfrm>
          <a:prstGeom prst="rect">
            <a:avLst/>
          </a:prstGeom>
          <a:solidFill>
            <a:schemeClr val="bg1">
              <a:lumMod val="95000"/>
            </a:schemeClr>
          </a:solidFill>
          <a:ln w="25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4" name="그림 개체 틀 2">
            <a:extLst>
              <a:ext uri="{FF2B5EF4-FFF2-40B4-BE49-F238E27FC236}">
                <a16:creationId xmlns="" xmlns:a16="http://schemas.microsoft.com/office/drawing/2014/main" id="{3AFF4567-90C5-42D7-86CF-2A3E90D23DB1}"/>
              </a:ext>
            </a:extLst>
          </p:cNvPr>
          <p:cNvSpPr>
            <a:spLocks noGrp="1"/>
          </p:cNvSpPr>
          <p:nvPr>
            <p:ph type="pic" sz="quarter" idx="43" hasCustomPrompt="1"/>
          </p:nvPr>
        </p:nvSpPr>
        <p:spPr>
          <a:xfrm>
            <a:off x="2751514" y="4990776"/>
            <a:ext cx="694662" cy="1116847"/>
          </a:xfrm>
          <a:prstGeom prst="rect">
            <a:avLst/>
          </a:prstGeom>
          <a:solidFill>
            <a:schemeClr val="bg1">
              <a:lumMod val="95000"/>
            </a:schemeClr>
          </a:solidFill>
          <a:ln w="25400">
            <a:noFill/>
          </a:ln>
          <a:effectLst/>
        </p:spPr>
        <p:txBody>
          <a:bodyPr anchor="ctr"/>
          <a:lstStyle>
            <a:lvl1pPr marL="0" indent="0" algn="ctr">
              <a:buFontTx/>
              <a:buNone/>
              <a:defRPr sz="1100">
                <a:solidFill>
                  <a:schemeClr val="tx1">
                    <a:lumMod val="75000"/>
                    <a:lumOff val="25000"/>
                  </a:schemeClr>
                </a:solidFill>
              </a:defRPr>
            </a:lvl1pPr>
          </a:lstStyle>
          <a:p>
            <a:r>
              <a:rPr lang="en-US" altLang="ko-KR" dirty="0"/>
              <a:t>Place Your Picture Here</a:t>
            </a:r>
            <a:endParaRPr lang="ko-KR" altLang="en-US" dirty="0"/>
          </a:p>
        </p:txBody>
      </p:sp>
      <p:sp>
        <p:nvSpPr>
          <p:cNvPr id="55" name="Text Placeholder 9">
            <a:extLst>
              <a:ext uri="{FF2B5EF4-FFF2-40B4-BE49-F238E27FC236}">
                <a16:creationId xmlns="" xmlns:a16="http://schemas.microsoft.com/office/drawing/2014/main" id="{593F58EA-24CD-4DDD-8B8C-14035A3E3EB8}"/>
              </a:ext>
            </a:extLst>
          </p:cNvPr>
          <p:cNvSpPr>
            <a:spLocks noGrp="1"/>
          </p:cNvSpPr>
          <p:nvPr>
            <p:ph type="body" sz="quarter" idx="44"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4452834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2" name="Picture Placeholder 2">
            <a:extLst>
              <a:ext uri="{FF2B5EF4-FFF2-40B4-BE49-F238E27FC236}">
                <a16:creationId xmlns="" xmlns:a16="http://schemas.microsoft.com/office/drawing/2014/main" id="{25E87B78-A2E3-433E-AECF-E09C594E2FB0}"/>
              </a:ext>
            </a:extLst>
          </p:cNvPr>
          <p:cNvSpPr>
            <a:spLocks noGrp="1"/>
          </p:cNvSpPr>
          <p:nvPr>
            <p:ph type="pic" idx="12" hasCustomPrompt="1"/>
          </p:nvPr>
        </p:nvSpPr>
        <p:spPr>
          <a:xfrm>
            <a:off x="0" y="-8359"/>
            <a:ext cx="7561133" cy="6866359"/>
          </a:xfrm>
          <a:prstGeom prst="rect">
            <a:avLst/>
          </a:prstGeom>
          <a:solidFill>
            <a:schemeClr val="bg1">
              <a:lumMod val="95000"/>
            </a:schemeClr>
          </a:solidFill>
        </p:spPr>
        <p:txBody>
          <a:bodyPr anchor="ctr"/>
          <a:lstStyle>
            <a:lvl1pPr marL="0" indent="0" algn="ctr">
              <a:buNone/>
              <a:defRPr sz="18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918837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FF0005AD-41E5-400F-99B1-812C30D0C9C4}"/>
              </a:ext>
            </a:extLst>
          </p:cNvPr>
          <p:cNvSpPr/>
          <p:nvPr userDrawn="1"/>
        </p:nvSpPr>
        <p:spPr>
          <a:xfrm>
            <a:off x="873464" y="2187662"/>
            <a:ext cx="7694537" cy="6261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11" name="Rectangle 10">
            <a:extLst>
              <a:ext uri="{FF2B5EF4-FFF2-40B4-BE49-F238E27FC236}">
                <a16:creationId xmlns="" xmlns:a16="http://schemas.microsoft.com/office/drawing/2014/main" id="{2A1072F8-7495-4E67-AF02-69C54E0960E2}"/>
              </a:ext>
            </a:extLst>
          </p:cNvPr>
          <p:cNvSpPr/>
          <p:nvPr userDrawn="1"/>
        </p:nvSpPr>
        <p:spPr>
          <a:xfrm>
            <a:off x="873464" y="2866732"/>
            <a:ext cx="7694537" cy="6261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 name="Rectangle 11">
            <a:extLst>
              <a:ext uri="{FF2B5EF4-FFF2-40B4-BE49-F238E27FC236}">
                <a16:creationId xmlns="" xmlns:a16="http://schemas.microsoft.com/office/drawing/2014/main" id="{CD5246CB-0760-49CE-B148-65FD56575E93}"/>
              </a:ext>
            </a:extLst>
          </p:cNvPr>
          <p:cNvSpPr/>
          <p:nvPr userDrawn="1"/>
        </p:nvSpPr>
        <p:spPr>
          <a:xfrm>
            <a:off x="873464" y="3545800"/>
            <a:ext cx="7694537" cy="6261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3" name="Rectangle 12">
            <a:extLst>
              <a:ext uri="{FF2B5EF4-FFF2-40B4-BE49-F238E27FC236}">
                <a16:creationId xmlns="" xmlns:a16="http://schemas.microsoft.com/office/drawing/2014/main" id="{B0495A49-B586-4A36-8900-87B1292FF706}"/>
              </a:ext>
            </a:extLst>
          </p:cNvPr>
          <p:cNvSpPr/>
          <p:nvPr userDrawn="1"/>
        </p:nvSpPr>
        <p:spPr>
          <a:xfrm>
            <a:off x="873464" y="4224871"/>
            <a:ext cx="7694537" cy="6261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 name="Rectangle 13">
            <a:extLst>
              <a:ext uri="{FF2B5EF4-FFF2-40B4-BE49-F238E27FC236}">
                <a16:creationId xmlns="" xmlns:a16="http://schemas.microsoft.com/office/drawing/2014/main" id="{9B670FC4-85CC-49E9-9F23-8E95ED853B84}"/>
              </a:ext>
            </a:extLst>
          </p:cNvPr>
          <p:cNvSpPr/>
          <p:nvPr userDrawn="1"/>
        </p:nvSpPr>
        <p:spPr>
          <a:xfrm>
            <a:off x="873464" y="4903938"/>
            <a:ext cx="7694537" cy="6261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2" name="Group 3">
            <a:extLst>
              <a:ext uri="{FF2B5EF4-FFF2-40B4-BE49-F238E27FC236}">
                <a16:creationId xmlns="" xmlns:a16="http://schemas.microsoft.com/office/drawing/2014/main" id="{AB352CEA-957E-4DE2-A65F-4327A522D694}"/>
              </a:ext>
            </a:extLst>
          </p:cNvPr>
          <p:cNvGrpSpPr/>
          <p:nvPr userDrawn="1"/>
        </p:nvGrpSpPr>
        <p:grpSpPr>
          <a:xfrm>
            <a:off x="729449" y="1780758"/>
            <a:ext cx="2449180" cy="4305530"/>
            <a:chOff x="445712" y="1449040"/>
            <a:chExt cx="2113018" cy="3924176"/>
          </a:xfrm>
        </p:grpSpPr>
        <p:sp>
          <p:nvSpPr>
            <p:cNvPr id="3" name="Rounded Rectangle 4">
              <a:extLst>
                <a:ext uri="{FF2B5EF4-FFF2-40B4-BE49-F238E27FC236}">
                  <a16:creationId xmlns="" xmlns:a16="http://schemas.microsoft.com/office/drawing/2014/main" id="{CFDFEC98-EE67-4624-86B4-DCBFC445F85B}"/>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4" name="Rectangle 5">
              <a:extLst>
                <a:ext uri="{FF2B5EF4-FFF2-40B4-BE49-F238E27FC236}">
                  <a16:creationId xmlns="" xmlns:a16="http://schemas.microsoft.com/office/drawing/2014/main" id="{E59C3CC0-FA5B-439E-9DE1-2B054112BEA1}"/>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5" name="Group 6">
              <a:extLst>
                <a:ext uri="{FF2B5EF4-FFF2-40B4-BE49-F238E27FC236}">
                  <a16:creationId xmlns="" xmlns:a16="http://schemas.microsoft.com/office/drawing/2014/main" id="{7159003D-189C-4BD0-9F50-129E53BB403E}"/>
                </a:ext>
              </a:extLst>
            </p:cNvPr>
            <p:cNvGrpSpPr/>
            <p:nvPr userDrawn="1"/>
          </p:nvGrpSpPr>
          <p:grpSpPr>
            <a:xfrm>
              <a:off x="1407705" y="5045834"/>
              <a:ext cx="211967" cy="211967"/>
              <a:chOff x="1549420" y="5712364"/>
              <a:chExt cx="312583" cy="312583"/>
            </a:xfrm>
          </p:grpSpPr>
          <p:sp>
            <p:nvSpPr>
              <p:cNvPr id="6" name="Oval 7">
                <a:extLst>
                  <a:ext uri="{FF2B5EF4-FFF2-40B4-BE49-F238E27FC236}">
                    <a16:creationId xmlns="" xmlns:a16="http://schemas.microsoft.com/office/drawing/2014/main" id="{230DCC1A-A88F-4FDF-AE03-F489AEB5158A}"/>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7" name="Rounded Rectangle 8">
                <a:extLst>
                  <a:ext uri="{FF2B5EF4-FFF2-40B4-BE49-F238E27FC236}">
                    <a16:creationId xmlns="" xmlns:a16="http://schemas.microsoft.com/office/drawing/2014/main" id="{7E75F99F-69A1-4245-BC6F-FB5606F10A20}"/>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8" name="Picture Placeholder 2">
            <a:extLst>
              <a:ext uri="{FF2B5EF4-FFF2-40B4-BE49-F238E27FC236}">
                <a16:creationId xmlns="" xmlns:a16="http://schemas.microsoft.com/office/drawing/2014/main" id="{104309D3-280D-4397-9CBC-FC7414941272}"/>
              </a:ext>
            </a:extLst>
          </p:cNvPr>
          <p:cNvSpPr>
            <a:spLocks noGrp="1"/>
          </p:cNvSpPr>
          <p:nvPr>
            <p:ph type="pic" idx="15" hasCustomPrompt="1"/>
          </p:nvPr>
        </p:nvSpPr>
        <p:spPr>
          <a:xfrm>
            <a:off x="873465" y="2174930"/>
            <a:ext cx="2152765" cy="3348746"/>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9" name="Text Placeholder 9">
            <a:extLst>
              <a:ext uri="{FF2B5EF4-FFF2-40B4-BE49-F238E27FC236}">
                <a16:creationId xmlns="" xmlns:a16="http://schemas.microsoft.com/office/drawing/2014/main" id="{4465AFB7-CF34-4E86-8823-5D9FE4663FFE}"/>
              </a:ext>
            </a:extLst>
          </p:cNvPr>
          <p:cNvSpPr>
            <a:spLocks noGrp="1"/>
          </p:cNvSpPr>
          <p:nvPr>
            <p:ph type="body" sz="quarter" idx="44"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509740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A1CEDAFB-75CA-4517-8B0E-60DDDB4F6F57}"/>
              </a:ext>
            </a:extLst>
          </p:cNvPr>
          <p:cNvSpPr>
            <a:spLocks noGrp="1"/>
          </p:cNvSpPr>
          <p:nvPr>
            <p:ph type="pic" sz="quarter" idx="14" hasCustomPrompt="1"/>
          </p:nvPr>
        </p:nvSpPr>
        <p:spPr>
          <a:xfrm>
            <a:off x="478972" y="0"/>
            <a:ext cx="5129348" cy="6858000"/>
          </a:xfrm>
          <a:prstGeom prst="rect">
            <a:avLst/>
          </a:prstGeom>
          <a:solidFill>
            <a:schemeClr val="bg1">
              <a:lumMod val="95000"/>
            </a:schemeClr>
          </a:solidFill>
          <a:ln w="19050">
            <a:noFill/>
          </a:ln>
        </p:spPr>
        <p:txBody>
          <a:bodyPr anchor="ctr"/>
          <a:lstStyle>
            <a:lvl1pPr marL="0" indent="0" algn="ctr">
              <a:lnSpc>
                <a:spcPct val="100000"/>
              </a:lnSpc>
              <a:buNone/>
              <a:defRPr sz="18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9649280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6845156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24546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01989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7" name="Teardrop 6">
            <a:extLst>
              <a:ext uri="{FF2B5EF4-FFF2-40B4-BE49-F238E27FC236}">
                <a16:creationId xmlns="" xmlns:a16="http://schemas.microsoft.com/office/drawing/2014/main" id="{42FD185E-8006-4B10-B605-B710D34FADAC}"/>
              </a:ext>
            </a:extLst>
          </p:cNvPr>
          <p:cNvSpPr/>
          <p:nvPr userDrawn="1"/>
        </p:nvSpPr>
        <p:spPr>
          <a:xfrm rot="5400000">
            <a:off x="4667633" y="1598517"/>
            <a:ext cx="2484306" cy="248430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Teardrop 7">
            <a:extLst>
              <a:ext uri="{FF2B5EF4-FFF2-40B4-BE49-F238E27FC236}">
                <a16:creationId xmlns="" xmlns:a16="http://schemas.microsoft.com/office/drawing/2014/main" id="{5A1F3092-7FF0-415A-9303-2673362646A4}"/>
              </a:ext>
            </a:extLst>
          </p:cNvPr>
          <p:cNvSpPr/>
          <p:nvPr userDrawn="1"/>
        </p:nvSpPr>
        <p:spPr>
          <a:xfrm rot="5400000">
            <a:off x="8519544" y="1598517"/>
            <a:ext cx="2484306" cy="248430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eardrop 1">
            <a:extLst>
              <a:ext uri="{FF2B5EF4-FFF2-40B4-BE49-F238E27FC236}">
                <a16:creationId xmlns="" xmlns:a16="http://schemas.microsoft.com/office/drawing/2014/main" id="{A1BE3192-7C02-4403-A58A-969846D22DC0}"/>
              </a:ext>
            </a:extLst>
          </p:cNvPr>
          <p:cNvSpPr/>
          <p:nvPr userDrawn="1"/>
        </p:nvSpPr>
        <p:spPr>
          <a:xfrm rot="5400000">
            <a:off x="815722" y="1598517"/>
            <a:ext cx="2484306" cy="248430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9">
            <a:extLst>
              <a:ext uri="{FF2B5EF4-FFF2-40B4-BE49-F238E27FC236}">
                <a16:creationId xmlns=""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그림 개체 틀 2">
            <a:extLst>
              <a:ext uri="{FF2B5EF4-FFF2-40B4-BE49-F238E27FC236}">
                <a16:creationId xmlns="" xmlns:a16="http://schemas.microsoft.com/office/drawing/2014/main" id="{93407AAC-8150-44C4-9584-B9E8B68AC0A4}"/>
              </a:ext>
            </a:extLst>
          </p:cNvPr>
          <p:cNvSpPr>
            <a:spLocks noGrp="1"/>
          </p:cNvSpPr>
          <p:nvPr>
            <p:ph type="pic" sz="quarter" idx="11" hasCustomPrompt="1"/>
          </p:nvPr>
        </p:nvSpPr>
        <p:spPr>
          <a:xfrm>
            <a:off x="905875" y="1688670"/>
            <a:ext cx="2304000" cy="2304000"/>
          </a:xfrm>
          <a:prstGeom prst="ellipse">
            <a:avLst/>
          </a:prstGeom>
          <a:solidFill>
            <a:schemeClr val="bg1">
              <a:lumMod val="95000"/>
            </a:schemeClr>
          </a:solidFill>
          <a:ln w="15875">
            <a:noFill/>
          </a:ln>
          <a:effectLst>
            <a:innerShdw blurRad="114300">
              <a:schemeClr val="bg1"/>
            </a:innerShdw>
          </a:effectLst>
        </p:spPr>
        <p:txBody>
          <a:bodyPr anchor="ctr"/>
          <a:lstStyle>
            <a:lvl1pPr marL="0" indent="0" algn="ctr">
              <a:buNone/>
              <a:defRPr sz="1200"/>
            </a:lvl1pPr>
          </a:lstStyle>
          <a:p>
            <a:r>
              <a:rPr lang="en-US" altLang="ko-KR" dirty="0"/>
              <a:t>Your Picture Here</a:t>
            </a:r>
            <a:endParaRPr lang="ko-KR" altLang="en-US" dirty="0"/>
          </a:p>
        </p:txBody>
      </p:sp>
      <p:sp>
        <p:nvSpPr>
          <p:cNvPr id="5" name="그림 개체 틀 2">
            <a:extLst>
              <a:ext uri="{FF2B5EF4-FFF2-40B4-BE49-F238E27FC236}">
                <a16:creationId xmlns="" xmlns:a16="http://schemas.microsoft.com/office/drawing/2014/main" id="{C58EFFB1-8BB0-4996-8941-C86418C74DF1}"/>
              </a:ext>
            </a:extLst>
          </p:cNvPr>
          <p:cNvSpPr>
            <a:spLocks noGrp="1"/>
          </p:cNvSpPr>
          <p:nvPr>
            <p:ph type="pic" sz="quarter" idx="12" hasCustomPrompt="1"/>
          </p:nvPr>
        </p:nvSpPr>
        <p:spPr>
          <a:xfrm>
            <a:off x="4757786" y="1688670"/>
            <a:ext cx="2304000" cy="2304000"/>
          </a:xfrm>
          <a:prstGeom prst="ellipse">
            <a:avLst/>
          </a:prstGeom>
          <a:solidFill>
            <a:schemeClr val="bg1">
              <a:lumMod val="95000"/>
            </a:schemeClr>
          </a:solidFill>
          <a:ln w="15875">
            <a:noFill/>
          </a:ln>
          <a:effectLst>
            <a:innerShdw blurRad="114300">
              <a:schemeClr val="bg1"/>
            </a:innerShdw>
          </a:effectLst>
        </p:spPr>
        <p:txBody>
          <a:bodyPr anchor="ctr"/>
          <a:lstStyle>
            <a:lvl1pPr marL="0" indent="0" algn="ctr">
              <a:buNone/>
              <a:defRPr sz="1200"/>
            </a:lvl1pPr>
          </a:lstStyle>
          <a:p>
            <a:r>
              <a:rPr lang="en-US" altLang="ko-KR" dirty="0"/>
              <a:t>Your Picture Here</a:t>
            </a:r>
            <a:endParaRPr lang="ko-KR" altLang="en-US" dirty="0"/>
          </a:p>
        </p:txBody>
      </p:sp>
      <p:sp>
        <p:nvSpPr>
          <p:cNvPr id="6" name="그림 개체 틀 2">
            <a:extLst>
              <a:ext uri="{FF2B5EF4-FFF2-40B4-BE49-F238E27FC236}">
                <a16:creationId xmlns="" xmlns:a16="http://schemas.microsoft.com/office/drawing/2014/main" id="{3FDEC632-DA90-4704-A118-52C12680CD03}"/>
              </a:ext>
            </a:extLst>
          </p:cNvPr>
          <p:cNvSpPr>
            <a:spLocks noGrp="1"/>
          </p:cNvSpPr>
          <p:nvPr>
            <p:ph type="pic" sz="quarter" idx="14" hasCustomPrompt="1"/>
          </p:nvPr>
        </p:nvSpPr>
        <p:spPr>
          <a:xfrm>
            <a:off x="8609697" y="1688670"/>
            <a:ext cx="2304000" cy="2304000"/>
          </a:xfrm>
          <a:prstGeom prst="ellipse">
            <a:avLst/>
          </a:prstGeom>
          <a:solidFill>
            <a:schemeClr val="bg1">
              <a:lumMod val="95000"/>
            </a:schemeClr>
          </a:solidFill>
          <a:ln w="15875">
            <a:noFill/>
          </a:ln>
          <a:effectLst>
            <a:innerShdw blurRad="114300">
              <a:schemeClr val="bg1"/>
            </a:innerShdw>
          </a:effectLst>
        </p:spPr>
        <p:txBody>
          <a:bodyPr anchor="ctr"/>
          <a:lstStyle>
            <a:lvl1pPr marL="0" indent="0" algn="ctr">
              <a:buFontTx/>
              <a:buNone/>
              <a:defRPr lang="ko-KR" altLang="en-US" sz="1200" dirty="0"/>
            </a:lvl1pPr>
          </a:lstStyle>
          <a:p>
            <a:r>
              <a:rPr lang="en-US" altLang="ko-KR" dirty="0"/>
              <a:t>Your Picture Here</a:t>
            </a:r>
            <a:endParaRPr lang="ko-KR" altLang="en-US" dirty="0"/>
          </a:p>
        </p:txBody>
      </p:sp>
    </p:spTree>
    <p:extLst>
      <p:ext uri="{BB962C8B-B14F-4D97-AF65-F5344CB8AC3E}">
        <p14:creationId xmlns:p14="http://schemas.microsoft.com/office/powerpoint/2010/main" val="11916276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sp>
        <p:nvSpPr>
          <p:cNvPr id="2" name="Picture Placeholder 6">
            <a:extLst>
              <a:ext uri="{FF2B5EF4-FFF2-40B4-BE49-F238E27FC236}">
                <a16:creationId xmlns="" xmlns:a16="http://schemas.microsoft.com/office/drawing/2014/main" id="{397CF02B-3A3C-4749-8399-E7AF8DB77D76}"/>
              </a:ext>
            </a:extLst>
          </p:cNvPr>
          <p:cNvSpPr>
            <a:spLocks noGrp="1"/>
          </p:cNvSpPr>
          <p:nvPr>
            <p:ph type="pic" sz="quarter" idx="12" hasCustomPrompt="1"/>
          </p:nvPr>
        </p:nvSpPr>
        <p:spPr>
          <a:xfrm>
            <a:off x="694998" y="453658"/>
            <a:ext cx="6100546" cy="5950684"/>
          </a:xfrm>
          <a:custGeom>
            <a:avLst/>
            <a:gdLst>
              <a:gd name="connsiteX0" fmla="*/ 3440072 w 6100546"/>
              <a:gd name="connsiteY0" fmla="*/ 5547377 h 5950684"/>
              <a:gd name="connsiteX1" fmla="*/ 3363812 w 6100546"/>
              <a:gd name="connsiteY1" fmla="*/ 5559287 h 5950684"/>
              <a:gd name="connsiteX2" fmla="*/ 3377168 w 6100546"/>
              <a:gd name="connsiteY2" fmla="*/ 5558242 h 5950684"/>
              <a:gd name="connsiteX3" fmla="*/ 3413942 w 6100546"/>
              <a:gd name="connsiteY3" fmla="*/ 5552485 h 5950684"/>
              <a:gd name="connsiteX4" fmla="*/ 3588125 w 6100546"/>
              <a:gd name="connsiteY4" fmla="*/ 5518269 h 5950684"/>
              <a:gd name="connsiteX5" fmla="*/ 3546342 w 6100546"/>
              <a:gd name="connsiteY5" fmla="*/ 5527177 h 5950684"/>
              <a:gd name="connsiteX6" fmla="*/ 3552690 w 6100546"/>
              <a:gd name="connsiteY6" fmla="*/ 5526002 h 5950684"/>
              <a:gd name="connsiteX7" fmla="*/ 3579893 w 6100546"/>
              <a:gd name="connsiteY7" fmla="*/ 5520676 h 5950684"/>
              <a:gd name="connsiteX8" fmla="*/ 3658875 w 6100546"/>
              <a:gd name="connsiteY8" fmla="*/ 5502208 h 5950684"/>
              <a:gd name="connsiteX9" fmla="*/ 3652394 w 6100546"/>
              <a:gd name="connsiteY9" fmla="*/ 5503968 h 5950684"/>
              <a:gd name="connsiteX10" fmla="*/ 3656318 w 6100546"/>
              <a:gd name="connsiteY10" fmla="*/ 5505276 h 5950684"/>
              <a:gd name="connsiteX11" fmla="*/ 2933221 w 6100546"/>
              <a:gd name="connsiteY11" fmla="*/ 5496065 h 5950684"/>
              <a:gd name="connsiteX12" fmla="*/ 2937825 w 6100546"/>
              <a:gd name="connsiteY12" fmla="*/ 5496065 h 5950684"/>
              <a:gd name="connsiteX13" fmla="*/ 2942431 w 6100546"/>
              <a:gd name="connsiteY13" fmla="*/ 5496065 h 5950684"/>
              <a:gd name="connsiteX14" fmla="*/ 2960854 w 6100546"/>
              <a:gd name="connsiteY14" fmla="*/ 5496065 h 5950684"/>
              <a:gd name="connsiteX15" fmla="*/ 2970714 w 6100546"/>
              <a:gd name="connsiteY15" fmla="*/ 5498530 h 5950684"/>
              <a:gd name="connsiteX16" fmla="*/ 4136082 w 6100546"/>
              <a:gd name="connsiteY16" fmla="*/ 5495297 h 5950684"/>
              <a:gd name="connsiteX17" fmla="*/ 4135314 w 6100546"/>
              <a:gd name="connsiteY17" fmla="*/ 5496065 h 5950684"/>
              <a:gd name="connsiteX18" fmla="*/ 4130708 w 6100546"/>
              <a:gd name="connsiteY18" fmla="*/ 5496065 h 5950684"/>
              <a:gd name="connsiteX19" fmla="*/ 3223380 w 6100546"/>
              <a:gd name="connsiteY19" fmla="*/ 5491459 h 5950684"/>
              <a:gd name="connsiteX20" fmla="*/ 3223380 w 6100546"/>
              <a:gd name="connsiteY20" fmla="*/ 5494475 h 5950684"/>
              <a:gd name="connsiteX21" fmla="*/ 3230007 w 6100546"/>
              <a:gd name="connsiteY21" fmla="*/ 5494044 h 5950684"/>
              <a:gd name="connsiteX22" fmla="*/ 3232592 w 6100546"/>
              <a:gd name="connsiteY22" fmla="*/ 5491459 h 5950684"/>
              <a:gd name="connsiteX23" fmla="*/ 3223380 w 6100546"/>
              <a:gd name="connsiteY23" fmla="*/ 5491459 h 5950684"/>
              <a:gd name="connsiteX24" fmla="*/ 2531376 w 6100546"/>
              <a:gd name="connsiteY24" fmla="*/ 5422374 h 5950684"/>
              <a:gd name="connsiteX25" fmla="*/ 2538665 w 6100546"/>
              <a:gd name="connsiteY25" fmla="*/ 5442265 h 5950684"/>
              <a:gd name="connsiteX26" fmla="*/ 2566301 w 6100546"/>
              <a:gd name="connsiteY26" fmla="*/ 5453081 h 5950684"/>
              <a:gd name="connsiteX27" fmla="*/ 2827948 w 6100546"/>
              <a:gd name="connsiteY27" fmla="*/ 5488225 h 5950684"/>
              <a:gd name="connsiteX28" fmla="*/ 2854171 w 6100546"/>
              <a:gd name="connsiteY28" fmla="*/ 5490535 h 5950684"/>
              <a:gd name="connsiteX29" fmla="*/ 2858233 w 6100546"/>
              <a:gd name="connsiteY29" fmla="*/ 5490092 h 5950684"/>
              <a:gd name="connsiteX30" fmla="*/ 2900980 w 6100546"/>
              <a:gd name="connsiteY30" fmla="*/ 5486854 h 5950684"/>
              <a:gd name="connsiteX31" fmla="*/ 2905585 w 6100546"/>
              <a:gd name="connsiteY31" fmla="*/ 5486853 h 5950684"/>
              <a:gd name="connsiteX32" fmla="*/ 2924007 w 6100546"/>
              <a:gd name="connsiteY32" fmla="*/ 5491459 h 5950684"/>
              <a:gd name="connsiteX33" fmla="*/ 2924008 w 6100546"/>
              <a:gd name="connsiteY33" fmla="*/ 5496065 h 5950684"/>
              <a:gd name="connsiteX34" fmla="*/ 2924008 w 6100546"/>
              <a:gd name="connsiteY34" fmla="*/ 5496688 h 5950684"/>
              <a:gd name="connsiteX35" fmla="*/ 2959343 w 6100546"/>
              <a:gd name="connsiteY35" fmla="*/ 5499801 h 5950684"/>
              <a:gd name="connsiteX36" fmla="*/ 2977597 w 6100546"/>
              <a:gd name="connsiteY36" fmla="*/ 5500251 h 5950684"/>
              <a:gd name="connsiteX37" fmla="*/ 2970714 w 6100546"/>
              <a:gd name="connsiteY37" fmla="*/ 5498530 h 5950684"/>
              <a:gd name="connsiteX38" fmla="*/ 3008432 w 6100546"/>
              <a:gd name="connsiteY38" fmla="*/ 5501009 h 5950684"/>
              <a:gd name="connsiteX39" fmla="*/ 3047338 w 6100546"/>
              <a:gd name="connsiteY39" fmla="*/ 5501967 h 5950684"/>
              <a:gd name="connsiteX40" fmla="*/ 3062253 w 6100546"/>
              <a:gd name="connsiteY40" fmla="*/ 5501318 h 5950684"/>
              <a:gd name="connsiteX41" fmla="*/ 3080603 w 6100546"/>
              <a:gd name="connsiteY41" fmla="*/ 5500671 h 5950684"/>
              <a:gd name="connsiteX42" fmla="*/ 3085209 w 6100546"/>
              <a:gd name="connsiteY42" fmla="*/ 5500671 h 5950684"/>
              <a:gd name="connsiteX43" fmla="*/ 3134391 w 6100546"/>
              <a:gd name="connsiteY43" fmla="*/ 5500261 h 5950684"/>
              <a:gd name="connsiteX44" fmla="*/ 3198926 w 6100546"/>
              <a:gd name="connsiteY44" fmla="*/ 5496065 h 5950684"/>
              <a:gd name="connsiteX45" fmla="*/ 3185599 w 6100546"/>
              <a:gd name="connsiteY45" fmla="*/ 5496065 h 5950684"/>
              <a:gd name="connsiteX46" fmla="*/ 3085209 w 6100546"/>
              <a:gd name="connsiteY46" fmla="*/ 5496065 h 5950684"/>
              <a:gd name="connsiteX47" fmla="*/ 3080603 w 6100546"/>
              <a:gd name="connsiteY47" fmla="*/ 5486854 h 5950684"/>
              <a:gd name="connsiteX48" fmla="*/ 3075997 w 6100546"/>
              <a:gd name="connsiteY48" fmla="*/ 5486854 h 5950684"/>
              <a:gd name="connsiteX49" fmla="*/ 3075997 w 6100546"/>
              <a:gd name="connsiteY49" fmla="*/ 5491459 h 5950684"/>
              <a:gd name="connsiteX50" fmla="*/ 2979277 w 6100546"/>
              <a:gd name="connsiteY50" fmla="*/ 5491459 h 5950684"/>
              <a:gd name="connsiteX51" fmla="*/ 2979277 w 6100546"/>
              <a:gd name="connsiteY51" fmla="*/ 5496065 h 5950684"/>
              <a:gd name="connsiteX52" fmla="*/ 2960854 w 6100546"/>
              <a:gd name="connsiteY52" fmla="*/ 5491458 h 5950684"/>
              <a:gd name="connsiteX53" fmla="*/ 2951643 w 6100546"/>
              <a:gd name="connsiteY53" fmla="*/ 5491459 h 5950684"/>
              <a:gd name="connsiteX54" fmla="*/ 2956248 w 6100546"/>
              <a:gd name="connsiteY54" fmla="*/ 5473037 h 5950684"/>
              <a:gd name="connsiteX55" fmla="*/ 2974671 w 6100546"/>
              <a:gd name="connsiteY55" fmla="*/ 5473037 h 5950684"/>
              <a:gd name="connsiteX56" fmla="*/ 3002307 w 6100546"/>
              <a:gd name="connsiteY56" fmla="*/ 5473037 h 5950684"/>
              <a:gd name="connsiteX57" fmla="*/ 3006911 w 6100546"/>
              <a:gd name="connsiteY57" fmla="*/ 5473037 h 5950684"/>
              <a:gd name="connsiteX58" fmla="*/ 3011517 w 6100546"/>
              <a:gd name="connsiteY58" fmla="*/ 5473037 h 5950684"/>
              <a:gd name="connsiteX59" fmla="*/ 3020729 w 6100546"/>
              <a:gd name="connsiteY59" fmla="*/ 5473037 h 5950684"/>
              <a:gd name="connsiteX60" fmla="*/ 3025334 w 6100546"/>
              <a:gd name="connsiteY60" fmla="*/ 5473037 h 5950684"/>
              <a:gd name="connsiteX61" fmla="*/ 3024589 w 6100546"/>
              <a:gd name="connsiteY61" fmla="*/ 5472291 h 5950684"/>
              <a:gd name="connsiteX62" fmla="*/ 2937155 w 6100546"/>
              <a:gd name="connsiteY62" fmla="*/ 5469531 h 5950684"/>
              <a:gd name="connsiteX63" fmla="*/ 2924028 w 6100546"/>
              <a:gd name="connsiteY63" fmla="*/ 5468451 h 5950684"/>
              <a:gd name="connsiteX64" fmla="*/ 2928614 w 6100546"/>
              <a:gd name="connsiteY64" fmla="*/ 5473037 h 5950684"/>
              <a:gd name="connsiteX65" fmla="*/ 2947037 w 6100546"/>
              <a:gd name="connsiteY65" fmla="*/ 5473037 h 5950684"/>
              <a:gd name="connsiteX66" fmla="*/ 2937825 w 6100546"/>
              <a:gd name="connsiteY66" fmla="*/ 5491459 h 5950684"/>
              <a:gd name="connsiteX67" fmla="*/ 2928614 w 6100546"/>
              <a:gd name="connsiteY67" fmla="*/ 5491459 h 5950684"/>
              <a:gd name="connsiteX68" fmla="*/ 2924007 w 6100546"/>
              <a:gd name="connsiteY68" fmla="*/ 5491459 h 5950684"/>
              <a:gd name="connsiteX69" fmla="*/ 2928614 w 6100546"/>
              <a:gd name="connsiteY69" fmla="*/ 5486854 h 5950684"/>
              <a:gd name="connsiteX70" fmla="*/ 2924008 w 6100546"/>
              <a:gd name="connsiteY70" fmla="*/ 5482248 h 5950684"/>
              <a:gd name="connsiteX71" fmla="*/ 2914797 w 6100546"/>
              <a:gd name="connsiteY71" fmla="*/ 5486854 h 5950684"/>
              <a:gd name="connsiteX72" fmla="*/ 2910191 w 6100546"/>
              <a:gd name="connsiteY72" fmla="*/ 5486854 h 5950684"/>
              <a:gd name="connsiteX73" fmla="*/ 2891768 w 6100546"/>
              <a:gd name="connsiteY73" fmla="*/ 5482248 h 5950684"/>
              <a:gd name="connsiteX74" fmla="*/ 2882557 w 6100546"/>
              <a:gd name="connsiteY74" fmla="*/ 5473037 h 5950684"/>
              <a:gd name="connsiteX75" fmla="*/ 2850318 w 6100546"/>
              <a:gd name="connsiteY75" fmla="*/ 5468431 h 5950684"/>
              <a:gd name="connsiteX76" fmla="*/ 2845711 w 6100546"/>
              <a:gd name="connsiteY76" fmla="*/ 5477642 h 5950684"/>
              <a:gd name="connsiteX77" fmla="*/ 2841105 w 6100546"/>
              <a:gd name="connsiteY77" fmla="*/ 5468431 h 5950684"/>
              <a:gd name="connsiteX78" fmla="*/ 2813471 w 6100546"/>
              <a:gd name="connsiteY78" fmla="*/ 5473037 h 5950684"/>
              <a:gd name="connsiteX79" fmla="*/ 2781231 w 6100546"/>
              <a:gd name="connsiteY79" fmla="*/ 5468431 h 5950684"/>
              <a:gd name="connsiteX80" fmla="*/ 2776625 w 6100546"/>
              <a:gd name="connsiteY80" fmla="*/ 5468431 h 5950684"/>
              <a:gd name="connsiteX81" fmla="*/ 2762808 w 6100546"/>
              <a:gd name="connsiteY81" fmla="*/ 5459219 h 5950684"/>
              <a:gd name="connsiteX82" fmla="*/ 2725962 w 6100546"/>
              <a:gd name="connsiteY82" fmla="*/ 5463825 h 5950684"/>
              <a:gd name="connsiteX83" fmla="*/ 2689116 w 6100546"/>
              <a:gd name="connsiteY83" fmla="*/ 5454614 h 5950684"/>
              <a:gd name="connsiteX84" fmla="*/ 2670694 w 6100546"/>
              <a:gd name="connsiteY84" fmla="*/ 5450008 h 5950684"/>
              <a:gd name="connsiteX85" fmla="*/ 2647665 w 6100546"/>
              <a:gd name="connsiteY85" fmla="*/ 5436191 h 5950684"/>
              <a:gd name="connsiteX86" fmla="*/ 2555550 w 6100546"/>
              <a:gd name="connsiteY86" fmla="*/ 5422374 h 5950684"/>
              <a:gd name="connsiteX87" fmla="*/ 2537128 w 6100546"/>
              <a:gd name="connsiteY87" fmla="*/ 5422374 h 5950684"/>
              <a:gd name="connsiteX88" fmla="*/ 4476137 w 6100546"/>
              <a:gd name="connsiteY88" fmla="*/ 5233540 h 5950684"/>
              <a:gd name="connsiteX89" fmla="*/ 4480743 w 6100546"/>
              <a:gd name="connsiteY89" fmla="*/ 5233540 h 5950684"/>
              <a:gd name="connsiteX90" fmla="*/ 4476137 w 6100546"/>
              <a:gd name="connsiteY90" fmla="*/ 5235582 h 5950684"/>
              <a:gd name="connsiteX91" fmla="*/ 4849201 w 6100546"/>
              <a:gd name="connsiteY91" fmla="*/ 4772971 h 5950684"/>
              <a:gd name="connsiteX92" fmla="*/ 4849394 w 6100546"/>
              <a:gd name="connsiteY92" fmla="*/ 4772971 h 5950684"/>
              <a:gd name="connsiteX93" fmla="*/ 4844595 w 6100546"/>
              <a:gd name="connsiteY93" fmla="*/ 4777577 h 5950684"/>
              <a:gd name="connsiteX94" fmla="*/ 4849201 w 6100546"/>
              <a:gd name="connsiteY94" fmla="*/ 4772971 h 5950684"/>
              <a:gd name="connsiteX95" fmla="*/ 4789327 w 6100546"/>
              <a:gd name="connsiteY95" fmla="*/ 4768227 h 5950684"/>
              <a:gd name="connsiteX96" fmla="*/ 4789327 w 6100546"/>
              <a:gd name="connsiteY96" fmla="*/ 4768365 h 5950684"/>
              <a:gd name="connsiteX97" fmla="*/ 4784721 w 6100546"/>
              <a:gd name="connsiteY97" fmla="*/ 4772971 h 5950684"/>
              <a:gd name="connsiteX98" fmla="*/ 5116333 w 6100546"/>
              <a:gd name="connsiteY98" fmla="*/ 4519658 h 5950684"/>
              <a:gd name="connsiteX99" fmla="*/ 5097910 w 6100546"/>
              <a:gd name="connsiteY99" fmla="*/ 4533475 h 5950684"/>
              <a:gd name="connsiteX100" fmla="*/ 5102516 w 6100546"/>
              <a:gd name="connsiteY100" fmla="*/ 4542686 h 5950684"/>
              <a:gd name="connsiteX101" fmla="*/ 5074881 w 6100546"/>
              <a:gd name="connsiteY101" fmla="*/ 4570320 h 5950684"/>
              <a:gd name="connsiteX102" fmla="*/ 5084093 w 6100546"/>
              <a:gd name="connsiteY102" fmla="*/ 4556503 h 5950684"/>
              <a:gd name="connsiteX103" fmla="*/ 5019613 w 6100546"/>
              <a:gd name="connsiteY103" fmla="*/ 4639406 h 5950684"/>
              <a:gd name="connsiteX104" fmla="*/ 4955133 w 6100546"/>
              <a:gd name="connsiteY104" fmla="*/ 4731520 h 5950684"/>
              <a:gd name="connsiteX105" fmla="*/ 4945921 w 6100546"/>
              <a:gd name="connsiteY105" fmla="*/ 4731520 h 5950684"/>
              <a:gd name="connsiteX106" fmla="*/ 4876835 w 6100546"/>
              <a:gd name="connsiteY106" fmla="*/ 4805211 h 5950684"/>
              <a:gd name="connsiteX107" fmla="*/ 4849201 w 6100546"/>
              <a:gd name="connsiteY107" fmla="*/ 4832845 h 5950684"/>
              <a:gd name="connsiteX108" fmla="*/ 4839989 w 6100546"/>
              <a:gd name="connsiteY108" fmla="*/ 4846662 h 5950684"/>
              <a:gd name="connsiteX109" fmla="*/ 4816961 w 6100546"/>
              <a:gd name="connsiteY109" fmla="*/ 4865085 h 5950684"/>
              <a:gd name="connsiteX110" fmla="*/ 4775509 w 6100546"/>
              <a:gd name="connsiteY110" fmla="*/ 4911141 h 5950684"/>
              <a:gd name="connsiteX111" fmla="*/ 4734058 w 6100546"/>
              <a:gd name="connsiteY111" fmla="*/ 4952593 h 5950684"/>
              <a:gd name="connsiteX112" fmla="*/ 4609703 w 6100546"/>
              <a:gd name="connsiteY112" fmla="*/ 5063130 h 5950684"/>
              <a:gd name="connsiteX113" fmla="*/ 4572858 w 6100546"/>
              <a:gd name="connsiteY113" fmla="*/ 5095370 h 5950684"/>
              <a:gd name="connsiteX114" fmla="*/ 4568252 w 6100546"/>
              <a:gd name="connsiteY114" fmla="*/ 5090764 h 5950684"/>
              <a:gd name="connsiteX115" fmla="*/ 4434686 w 6100546"/>
              <a:gd name="connsiteY115" fmla="*/ 5182878 h 5950684"/>
              <a:gd name="connsiteX116" fmla="*/ 4402447 w 6100546"/>
              <a:gd name="connsiteY116" fmla="*/ 5205906 h 5950684"/>
              <a:gd name="connsiteX117" fmla="*/ 4351783 w 6100546"/>
              <a:gd name="connsiteY117" fmla="*/ 5238146 h 5950684"/>
              <a:gd name="connsiteX118" fmla="*/ 4167554 w 6100546"/>
              <a:gd name="connsiteY118" fmla="*/ 5334866 h 5950684"/>
              <a:gd name="connsiteX119" fmla="*/ 4112285 w 6100546"/>
              <a:gd name="connsiteY119" fmla="*/ 5367106 h 5950684"/>
              <a:gd name="connsiteX120" fmla="*/ 4103074 w 6100546"/>
              <a:gd name="connsiteY120" fmla="*/ 5367106 h 5950684"/>
              <a:gd name="connsiteX121" fmla="*/ 4061622 w 6100546"/>
              <a:gd name="connsiteY121" fmla="*/ 5380923 h 5950684"/>
              <a:gd name="connsiteX122" fmla="*/ 4029382 w 6100546"/>
              <a:gd name="connsiteY122" fmla="*/ 5399345 h 5950684"/>
              <a:gd name="connsiteX123" fmla="*/ 3923451 w 6100546"/>
              <a:gd name="connsiteY123" fmla="*/ 5440797 h 5950684"/>
              <a:gd name="connsiteX124" fmla="*/ 3863576 w 6100546"/>
              <a:gd name="connsiteY124" fmla="*/ 5463824 h 5950684"/>
              <a:gd name="connsiteX125" fmla="*/ 3776067 w 6100546"/>
              <a:gd name="connsiteY125" fmla="*/ 5486853 h 5950684"/>
              <a:gd name="connsiteX126" fmla="*/ 3762250 w 6100546"/>
              <a:gd name="connsiteY126" fmla="*/ 5496065 h 5950684"/>
              <a:gd name="connsiteX127" fmla="*/ 3725404 w 6100546"/>
              <a:gd name="connsiteY127" fmla="*/ 5505276 h 5950684"/>
              <a:gd name="connsiteX128" fmla="*/ 3674741 w 6100546"/>
              <a:gd name="connsiteY128" fmla="*/ 5509882 h 5950684"/>
              <a:gd name="connsiteX129" fmla="*/ 3665530 w 6100546"/>
              <a:gd name="connsiteY129" fmla="*/ 5528305 h 5950684"/>
              <a:gd name="connsiteX130" fmla="*/ 3642501 w 6100546"/>
              <a:gd name="connsiteY130" fmla="*/ 5537515 h 5950684"/>
              <a:gd name="connsiteX131" fmla="*/ 3531964 w 6100546"/>
              <a:gd name="connsiteY131" fmla="*/ 5555939 h 5950684"/>
              <a:gd name="connsiteX132" fmla="*/ 3513541 w 6100546"/>
              <a:gd name="connsiteY132" fmla="*/ 5551333 h 5950684"/>
              <a:gd name="connsiteX133" fmla="*/ 3499724 w 6100546"/>
              <a:gd name="connsiteY133" fmla="*/ 5560545 h 5950684"/>
              <a:gd name="connsiteX134" fmla="*/ 3495118 w 6100546"/>
              <a:gd name="connsiteY134" fmla="*/ 5560545 h 5950684"/>
              <a:gd name="connsiteX135" fmla="*/ 3379975 w 6100546"/>
              <a:gd name="connsiteY135" fmla="*/ 5574362 h 5950684"/>
              <a:gd name="connsiteX136" fmla="*/ 3379975 w 6100546"/>
              <a:gd name="connsiteY136" fmla="*/ 5569755 h 5950684"/>
              <a:gd name="connsiteX137" fmla="*/ 3356946 w 6100546"/>
              <a:gd name="connsiteY137" fmla="*/ 5569756 h 5950684"/>
              <a:gd name="connsiteX138" fmla="*/ 3329312 w 6100546"/>
              <a:gd name="connsiteY138" fmla="*/ 5578967 h 5950684"/>
              <a:gd name="connsiteX139" fmla="*/ 3315495 w 6100546"/>
              <a:gd name="connsiteY139" fmla="*/ 5569756 h 5950684"/>
              <a:gd name="connsiteX140" fmla="*/ 3255620 w 6100546"/>
              <a:gd name="connsiteY140" fmla="*/ 5574362 h 5950684"/>
              <a:gd name="connsiteX141" fmla="*/ 3209563 w 6100546"/>
              <a:gd name="connsiteY141" fmla="*/ 5583573 h 5950684"/>
              <a:gd name="connsiteX142" fmla="*/ 3204957 w 6100546"/>
              <a:gd name="connsiteY142" fmla="*/ 5578967 h 5950684"/>
              <a:gd name="connsiteX143" fmla="*/ 3131266 w 6100546"/>
              <a:gd name="connsiteY143" fmla="*/ 5583573 h 5950684"/>
              <a:gd name="connsiteX144" fmla="*/ 3122176 w 6100546"/>
              <a:gd name="connsiteY144" fmla="*/ 5583573 h 5950684"/>
              <a:gd name="connsiteX145" fmla="*/ 3072847 w 6100546"/>
              <a:gd name="connsiteY145" fmla="*/ 5585832 h 5950684"/>
              <a:gd name="connsiteX146" fmla="*/ 3062180 w 6100546"/>
              <a:gd name="connsiteY146" fmla="*/ 5588179 h 5950684"/>
              <a:gd name="connsiteX147" fmla="*/ 3065288 w 6100546"/>
              <a:gd name="connsiteY147" fmla="*/ 5586179 h 5950684"/>
              <a:gd name="connsiteX148" fmla="*/ 3001837 w 6100546"/>
              <a:gd name="connsiteY148" fmla="*/ 5589085 h 5950684"/>
              <a:gd name="connsiteX149" fmla="*/ 2514861 w 6100546"/>
              <a:gd name="connsiteY149" fmla="*/ 5559930 h 5950684"/>
              <a:gd name="connsiteX150" fmla="*/ 2133989 w 6100546"/>
              <a:gd name="connsiteY150" fmla="*/ 5473661 h 5950684"/>
              <a:gd name="connsiteX151" fmla="*/ 2031916 w 6100546"/>
              <a:gd name="connsiteY151" fmla="*/ 5434193 h 5950684"/>
              <a:gd name="connsiteX152" fmla="*/ 2081737 w 6100546"/>
              <a:gd name="connsiteY152" fmla="*/ 5455765 h 5950684"/>
              <a:gd name="connsiteX153" fmla="*/ 2127218 w 6100546"/>
              <a:gd name="connsiteY153" fmla="*/ 5473037 h 5950684"/>
              <a:gd name="connsiteX154" fmla="*/ 2293024 w 6100546"/>
              <a:gd name="connsiteY154" fmla="*/ 5542122 h 5950684"/>
              <a:gd name="connsiteX155" fmla="*/ 2421984 w 6100546"/>
              <a:gd name="connsiteY155" fmla="*/ 5574362 h 5950684"/>
              <a:gd name="connsiteX156" fmla="*/ 2509493 w 6100546"/>
              <a:gd name="connsiteY156" fmla="*/ 5597390 h 5950684"/>
              <a:gd name="connsiteX157" fmla="*/ 2615425 w 6100546"/>
              <a:gd name="connsiteY157" fmla="*/ 5629630 h 5950684"/>
              <a:gd name="connsiteX158" fmla="*/ 2721356 w 6100546"/>
              <a:gd name="connsiteY158" fmla="*/ 5661870 h 5950684"/>
              <a:gd name="connsiteX159" fmla="*/ 2762809 w 6100546"/>
              <a:gd name="connsiteY159" fmla="*/ 5671081 h 5950684"/>
              <a:gd name="connsiteX160" fmla="*/ 2831894 w 6100546"/>
              <a:gd name="connsiteY160" fmla="*/ 5680293 h 5950684"/>
              <a:gd name="connsiteX161" fmla="*/ 2850317 w 6100546"/>
              <a:gd name="connsiteY161" fmla="*/ 5680292 h 5950684"/>
              <a:gd name="connsiteX162" fmla="*/ 2924008 w 6100546"/>
              <a:gd name="connsiteY162" fmla="*/ 5694110 h 5950684"/>
              <a:gd name="connsiteX163" fmla="*/ 2928614 w 6100546"/>
              <a:gd name="connsiteY163" fmla="*/ 5694110 h 5950684"/>
              <a:gd name="connsiteX164" fmla="*/ 2928614 w 6100546"/>
              <a:gd name="connsiteY164" fmla="*/ 5698715 h 5950684"/>
              <a:gd name="connsiteX165" fmla="*/ 2937825 w 6100546"/>
              <a:gd name="connsiteY165" fmla="*/ 5698715 h 5950684"/>
              <a:gd name="connsiteX166" fmla="*/ 2937825 w 6100546"/>
              <a:gd name="connsiteY166" fmla="*/ 5694109 h 5950684"/>
              <a:gd name="connsiteX167" fmla="*/ 2933220 w 6100546"/>
              <a:gd name="connsiteY167" fmla="*/ 5694110 h 5950684"/>
              <a:gd name="connsiteX168" fmla="*/ 2956248 w 6100546"/>
              <a:gd name="connsiteY168" fmla="*/ 5689504 h 5950684"/>
              <a:gd name="connsiteX169" fmla="*/ 3195746 w 6100546"/>
              <a:gd name="connsiteY169" fmla="*/ 5698714 h 5950684"/>
              <a:gd name="connsiteX170" fmla="*/ 3287860 w 6100546"/>
              <a:gd name="connsiteY170" fmla="*/ 5694110 h 5950684"/>
              <a:gd name="connsiteX171" fmla="*/ 3444455 w 6100546"/>
              <a:gd name="connsiteY171" fmla="*/ 5675687 h 5950684"/>
              <a:gd name="connsiteX172" fmla="*/ 3605655 w 6100546"/>
              <a:gd name="connsiteY172" fmla="*/ 5648053 h 5950684"/>
              <a:gd name="connsiteX173" fmla="*/ 3702376 w 6100546"/>
              <a:gd name="connsiteY173" fmla="*/ 5629630 h 5950684"/>
              <a:gd name="connsiteX174" fmla="*/ 3734617 w 6100546"/>
              <a:gd name="connsiteY174" fmla="*/ 5625024 h 5950684"/>
              <a:gd name="connsiteX175" fmla="*/ 3799096 w 6100546"/>
              <a:gd name="connsiteY175" fmla="*/ 5606602 h 5950684"/>
              <a:gd name="connsiteX176" fmla="*/ 3799096 w 6100546"/>
              <a:gd name="connsiteY176" fmla="*/ 5611207 h 5950684"/>
              <a:gd name="connsiteX177" fmla="*/ 3803702 w 6100546"/>
              <a:gd name="connsiteY177" fmla="*/ 5611207 h 5950684"/>
              <a:gd name="connsiteX178" fmla="*/ 3812913 w 6100546"/>
              <a:gd name="connsiteY178" fmla="*/ 5611207 h 5950684"/>
              <a:gd name="connsiteX179" fmla="*/ 3817519 w 6100546"/>
              <a:gd name="connsiteY179" fmla="*/ 5606602 h 5950684"/>
              <a:gd name="connsiteX180" fmla="*/ 3826730 w 6100546"/>
              <a:gd name="connsiteY180" fmla="*/ 5611207 h 5950684"/>
              <a:gd name="connsiteX181" fmla="*/ 3826730 w 6100546"/>
              <a:gd name="connsiteY181" fmla="*/ 5601996 h 5950684"/>
              <a:gd name="connsiteX182" fmla="*/ 3831336 w 6100546"/>
              <a:gd name="connsiteY182" fmla="*/ 5601996 h 5950684"/>
              <a:gd name="connsiteX183" fmla="*/ 3840547 w 6100546"/>
              <a:gd name="connsiteY183" fmla="*/ 5597390 h 5950684"/>
              <a:gd name="connsiteX184" fmla="*/ 3831336 w 6100546"/>
              <a:gd name="connsiteY184" fmla="*/ 5592785 h 5950684"/>
              <a:gd name="connsiteX185" fmla="*/ 3831336 w 6100546"/>
              <a:gd name="connsiteY185" fmla="*/ 5597390 h 5950684"/>
              <a:gd name="connsiteX186" fmla="*/ 3826730 w 6100546"/>
              <a:gd name="connsiteY186" fmla="*/ 5592785 h 5950684"/>
              <a:gd name="connsiteX187" fmla="*/ 3941873 w 6100546"/>
              <a:gd name="connsiteY187" fmla="*/ 5555939 h 5950684"/>
              <a:gd name="connsiteX188" fmla="*/ 4116891 w 6100546"/>
              <a:gd name="connsiteY188" fmla="*/ 5491458 h 5950684"/>
              <a:gd name="connsiteX189" fmla="*/ 4116891 w 6100546"/>
              <a:gd name="connsiteY189" fmla="*/ 5496065 h 5950684"/>
              <a:gd name="connsiteX190" fmla="*/ 4112285 w 6100546"/>
              <a:gd name="connsiteY190" fmla="*/ 5496065 h 5950684"/>
              <a:gd name="connsiteX191" fmla="*/ 4107679 w 6100546"/>
              <a:gd name="connsiteY191" fmla="*/ 5505276 h 5950684"/>
              <a:gd name="connsiteX192" fmla="*/ 4116891 w 6100546"/>
              <a:gd name="connsiteY192" fmla="*/ 5500671 h 5950684"/>
              <a:gd name="connsiteX193" fmla="*/ 4126102 w 6100546"/>
              <a:gd name="connsiteY193" fmla="*/ 5496065 h 5950684"/>
              <a:gd name="connsiteX194" fmla="*/ 4139919 w 6100546"/>
              <a:gd name="connsiteY194" fmla="*/ 5500671 h 5950684"/>
              <a:gd name="connsiteX195" fmla="*/ 4138768 w 6100546"/>
              <a:gd name="connsiteY195" fmla="*/ 5494913 h 5950684"/>
              <a:gd name="connsiteX196" fmla="*/ 4136082 w 6100546"/>
              <a:gd name="connsiteY196" fmla="*/ 5495297 h 5950684"/>
              <a:gd name="connsiteX197" fmla="*/ 4144525 w 6100546"/>
              <a:gd name="connsiteY197" fmla="*/ 5486853 h 5950684"/>
              <a:gd name="connsiteX198" fmla="*/ 4130708 w 6100546"/>
              <a:gd name="connsiteY198" fmla="*/ 5486854 h 5950684"/>
              <a:gd name="connsiteX199" fmla="*/ 4176765 w 6100546"/>
              <a:gd name="connsiteY199" fmla="*/ 5454614 h 5950684"/>
              <a:gd name="connsiteX200" fmla="*/ 4181371 w 6100546"/>
              <a:gd name="connsiteY200" fmla="*/ 5459219 h 5950684"/>
              <a:gd name="connsiteX201" fmla="*/ 4241245 w 6100546"/>
              <a:gd name="connsiteY201" fmla="*/ 5422374 h 5950684"/>
              <a:gd name="connsiteX202" fmla="*/ 4236640 w 6100546"/>
              <a:gd name="connsiteY202" fmla="*/ 5426980 h 5950684"/>
              <a:gd name="connsiteX203" fmla="*/ 4305725 w 6100546"/>
              <a:gd name="connsiteY203" fmla="*/ 5394740 h 5950684"/>
              <a:gd name="connsiteX204" fmla="*/ 4310331 w 6100546"/>
              <a:gd name="connsiteY204" fmla="*/ 5390134 h 5950684"/>
              <a:gd name="connsiteX205" fmla="*/ 4291908 w 6100546"/>
              <a:gd name="connsiteY205" fmla="*/ 5390134 h 5950684"/>
              <a:gd name="connsiteX206" fmla="*/ 4337965 w 6100546"/>
              <a:gd name="connsiteY206" fmla="*/ 5362500 h 5950684"/>
              <a:gd name="connsiteX207" fmla="*/ 4347177 w 6100546"/>
              <a:gd name="connsiteY207" fmla="*/ 5367106 h 5950684"/>
              <a:gd name="connsiteX208" fmla="*/ 4356388 w 6100546"/>
              <a:gd name="connsiteY208" fmla="*/ 5353289 h 5950684"/>
              <a:gd name="connsiteX209" fmla="*/ 4360994 w 6100546"/>
              <a:gd name="connsiteY209" fmla="*/ 5348683 h 5950684"/>
              <a:gd name="connsiteX210" fmla="*/ 4370206 w 6100546"/>
              <a:gd name="connsiteY210" fmla="*/ 5339471 h 5950684"/>
              <a:gd name="connsiteX211" fmla="*/ 4360994 w 6100546"/>
              <a:gd name="connsiteY211" fmla="*/ 5339471 h 5950684"/>
              <a:gd name="connsiteX212" fmla="*/ 4356388 w 6100546"/>
              <a:gd name="connsiteY212" fmla="*/ 5339471 h 5950684"/>
              <a:gd name="connsiteX213" fmla="*/ 4457714 w 6100546"/>
              <a:gd name="connsiteY213" fmla="*/ 5270386 h 5950684"/>
              <a:gd name="connsiteX214" fmla="*/ 4494560 w 6100546"/>
              <a:gd name="connsiteY214" fmla="*/ 5261175 h 5950684"/>
              <a:gd name="connsiteX215" fmla="*/ 4494560 w 6100546"/>
              <a:gd name="connsiteY215" fmla="*/ 5265780 h 5950684"/>
              <a:gd name="connsiteX216" fmla="*/ 4499167 w 6100546"/>
              <a:gd name="connsiteY216" fmla="*/ 5265780 h 5950684"/>
              <a:gd name="connsiteX217" fmla="*/ 4508377 w 6100546"/>
              <a:gd name="connsiteY217" fmla="*/ 5256569 h 5950684"/>
              <a:gd name="connsiteX218" fmla="*/ 4512983 w 6100546"/>
              <a:gd name="connsiteY218" fmla="*/ 5251963 h 5950684"/>
              <a:gd name="connsiteX219" fmla="*/ 4517589 w 6100546"/>
              <a:gd name="connsiteY219" fmla="*/ 5238146 h 5950684"/>
              <a:gd name="connsiteX220" fmla="*/ 4536012 w 6100546"/>
              <a:gd name="connsiteY220" fmla="*/ 5224329 h 5950684"/>
              <a:gd name="connsiteX221" fmla="*/ 4508377 w 6100546"/>
              <a:gd name="connsiteY221" fmla="*/ 5238146 h 5950684"/>
              <a:gd name="connsiteX222" fmla="*/ 4508377 w 6100546"/>
              <a:gd name="connsiteY222" fmla="*/ 5247358 h 5950684"/>
              <a:gd name="connsiteX223" fmla="*/ 4503772 w 6100546"/>
              <a:gd name="connsiteY223" fmla="*/ 5251963 h 5950684"/>
              <a:gd name="connsiteX224" fmla="*/ 4499166 w 6100546"/>
              <a:gd name="connsiteY224" fmla="*/ 5251963 h 5950684"/>
              <a:gd name="connsiteX225" fmla="*/ 4494560 w 6100546"/>
              <a:gd name="connsiteY225" fmla="*/ 5261175 h 5950684"/>
              <a:gd name="connsiteX226" fmla="*/ 4411657 w 6100546"/>
              <a:gd name="connsiteY226" fmla="*/ 5288809 h 5950684"/>
              <a:gd name="connsiteX227" fmla="*/ 4402446 w 6100546"/>
              <a:gd name="connsiteY227" fmla="*/ 5288809 h 5950684"/>
              <a:gd name="connsiteX228" fmla="*/ 4402446 w 6100546"/>
              <a:gd name="connsiteY228" fmla="*/ 5284203 h 5950684"/>
              <a:gd name="connsiteX229" fmla="*/ 4397840 w 6100546"/>
              <a:gd name="connsiteY229" fmla="*/ 5288809 h 5950684"/>
              <a:gd name="connsiteX230" fmla="*/ 4393234 w 6100546"/>
              <a:gd name="connsiteY230" fmla="*/ 5288809 h 5950684"/>
              <a:gd name="connsiteX231" fmla="*/ 4430080 w 6100546"/>
              <a:gd name="connsiteY231" fmla="*/ 5255992 h 5950684"/>
              <a:gd name="connsiteX232" fmla="*/ 4476137 w 6100546"/>
              <a:gd name="connsiteY232" fmla="*/ 5235582 h 5950684"/>
              <a:gd name="connsiteX233" fmla="*/ 4476137 w 6100546"/>
              <a:gd name="connsiteY233" fmla="*/ 5238146 h 5950684"/>
              <a:gd name="connsiteX234" fmla="*/ 4480743 w 6100546"/>
              <a:gd name="connsiteY234" fmla="*/ 5233540 h 5950684"/>
              <a:gd name="connsiteX235" fmla="*/ 4499166 w 6100546"/>
              <a:gd name="connsiteY235" fmla="*/ 5224329 h 5950684"/>
              <a:gd name="connsiteX236" fmla="*/ 4494560 w 6100546"/>
              <a:gd name="connsiteY236" fmla="*/ 5228935 h 5950684"/>
              <a:gd name="connsiteX237" fmla="*/ 4499167 w 6100546"/>
              <a:gd name="connsiteY237" fmla="*/ 5228935 h 5950684"/>
              <a:gd name="connsiteX238" fmla="*/ 4503773 w 6100546"/>
              <a:gd name="connsiteY238" fmla="*/ 5224329 h 5950684"/>
              <a:gd name="connsiteX239" fmla="*/ 4577463 w 6100546"/>
              <a:gd name="connsiteY239" fmla="*/ 5187484 h 5950684"/>
              <a:gd name="connsiteX240" fmla="*/ 4586675 w 6100546"/>
              <a:gd name="connsiteY240" fmla="*/ 5192089 h 5950684"/>
              <a:gd name="connsiteX241" fmla="*/ 4563647 w 6100546"/>
              <a:gd name="connsiteY241" fmla="*/ 5215118 h 5950684"/>
              <a:gd name="connsiteX242" fmla="*/ 4651155 w 6100546"/>
              <a:gd name="connsiteY242" fmla="*/ 5155244 h 5950684"/>
              <a:gd name="connsiteX243" fmla="*/ 4660366 w 6100546"/>
              <a:gd name="connsiteY243" fmla="*/ 5155244 h 5950684"/>
              <a:gd name="connsiteX244" fmla="*/ 4664972 w 6100546"/>
              <a:gd name="connsiteY244" fmla="*/ 5146032 h 5950684"/>
              <a:gd name="connsiteX245" fmla="*/ 4688001 w 6100546"/>
              <a:gd name="connsiteY245" fmla="*/ 5118398 h 5950684"/>
              <a:gd name="connsiteX246" fmla="*/ 4692607 w 6100546"/>
              <a:gd name="connsiteY246" fmla="*/ 5127610 h 5950684"/>
              <a:gd name="connsiteX247" fmla="*/ 4701818 w 6100546"/>
              <a:gd name="connsiteY247" fmla="*/ 5113792 h 5950684"/>
              <a:gd name="connsiteX248" fmla="*/ 4706424 w 6100546"/>
              <a:gd name="connsiteY248" fmla="*/ 5109187 h 5950684"/>
              <a:gd name="connsiteX249" fmla="*/ 4711029 w 6100546"/>
              <a:gd name="connsiteY249" fmla="*/ 5109187 h 5950684"/>
              <a:gd name="connsiteX250" fmla="*/ 4711030 w 6100546"/>
              <a:gd name="connsiteY250" fmla="*/ 5104581 h 5950684"/>
              <a:gd name="connsiteX251" fmla="*/ 4706424 w 6100546"/>
              <a:gd name="connsiteY251" fmla="*/ 5109187 h 5950684"/>
              <a:gd name="connsiteX252" fmla="*/ 4701818 w 6100546"/>
              <a:gd name="connsiteY252" fmla="*/ 5109187 h 5950684"/>
              <a:gd name="connsiteX253" fmla="*/ 4720241 w 6100546"/>
              <a:gd name="connsiteY253" fmla="*/ 5095370 h 5950684"/>
              <a:gd name="connsiteX254" fmla="*/ 4720241 w 6100546"/>
              <a:gd name="connsiteY254" fmla="*/ 5099975 h 5950684"/>
              <a:gd name="connsiteX255" fmla="*/ 4830779 w 6100546"/>
              <a:gd name="connsiteY255" fmla="*/ 4966410 h 5950684"/>
              <a:gd name="connsiteX256" fmla="*/ 4927498 w 6100546"/>
              <a:gd name="connsiteY256" fmla="*/ 4823634 h 5950684"/>
              <a:gd name="connsiteX257" fmla="*/ 4936710 w 6100546"/>
              <a:gd name="connsiteY257" fmla="*/ 4837451 h 5950684"/>
              <a:gd name="connsiteX258" fmla="*/ 4991978 w 6100546"/>
              <a:gd name="connsiteY258" fmla="*/ 4736126 h 5950684"/>
              <a:gd name="connsiteX259" fmla="*/ 5051853 w 6100546"/>
              <a:gd name="connsiteY259" fmla="*/ 4630195 h 5950684"/>
              <a:gd name="connsiteX260" fmla="*/ 5051853 w 6100546"/>
              <a:gd name="connsiteY260" fmla="*/ 4634799 h 5950684"/>
              <a:gd name="connsiteX261" fmla="*/ 5061064 w 6100546"/>
              <a:gd name="connsiteY261" fmla="*/ 4630195 h 5950684"/>
              <a:gd name="connsiteX262" fmla="*/ 5065670 w 6100546"/>
              <a:gd name="connsiteY262" fmla="*/ 4630194 h 5950684"/>
              <a:gd name="connsiteX263" fmla="*/ 5074881 w 6100546"/>
              <a:gd name="connsiteY263" fmla="*/ 4607166 h 5950684"/>
              <a:gd name="connsiteX264" fmla="*/ 5084093 w 6100546"/>
              <a:gd name="connsiteY264" fmla="*/ 4597955 h 5950684"/>
              <a:gd name="connsiteX265" fmla="*/ 5084093 w 6100546"/>
              <a:gd name="connsiteY265" fmla="*/ 4593348 h 5950684"/>
              <a:gd name="connsiteX266" fmla="*/ 5079487 w 6100546"/>
              <a:gd name="connsiteY266" fmla="*/ 4593349 h 5950684"/>
              <a:gd name="connsiteX267" fmla="*/ 5116333 w 6100546"/>
              <a:gd name="connsiteY267" fmla="*/ 4533475 h 5950684"/>
              <a:gd name="connsiteX268" fmla="*/ 5116333 w 6100546"/>
              <a:gd name="connsiteY268" fmla="*/ 4519658 h 5950684"/>
              <a:gd name="connsiteX269" fmla="*/ 5237163 w 6100546"/>
              <a:gd name="connsiteY269" fmla="*/ 4192915 h 5950684"/>
              <a:gd name="connsiteX270" fmla="*/ 5237233 w 6100546"/>
              <a:gd name="connsiteY270" fmla="*/ 4193230 h 5950684"/>
              <a:gd name="connsiteX271" fmla="*/ 5231476 w 6100546"/>
              <a:gd name="connsiteY271" fmla="*/ 4201864 h 5950684"/>
              <a:gd name="connsiteX272" fmla="*/ 5342014 w 6100546"/>
              <a:gd name="connsiteY272" fmla="*/ 4155808 h 5950684"/>
              <a:gd name="connsiteX273" fmla="*/ 5337408 w 6100546"/>
              <a:gd name="connsiteY273" fmla="*/ 4160414 h 5950684"/>
              <a:gd name="connsiteX274" fmla="*/ 5342014 w 6100546"/>
              <a:gd name="connsiteY274" fmla="*/ 4155808 h 5950684"/>
              <a:gd name="connsiteX275" fmla="*/ 5306843 w 6100546"/>
              <a:gd name="connsiteY275" fmla="*/ 4097190 h 5950684"/>
              <a:gd name="connsiteX276" fmla="*/ 5305168 w 6100546"/>
              <a:gd name="connsiteY276" fmla="*/ 4100540 h 5950684"/>
              <a:gd name="connsiteX277" fmla="*/ 5305168 w 6100546"/>
              <a:gd name="connsiteY277" fmla="*/ 4105145 h 5950684"/>
              <a:gd name="connsiteX278" fmla="*/ 5300562 w 6100546"/>
              <a:gd name="connsiteY278" fmla="*/ 4109751 h 5950684"/>
              <a:gd name="connsiteX279" fmla="*/ 5300562 w 6100546"/>
              <a:gd name="connsiteY279" fmla="*/ 4100539 h 5950684"/>
              <a:gd name="connsiteX280" fmla="*/ 5312515 w 6100546"/>
              <a:gd name="connsiteY280" fmla="*/ 4088587 h 5950684"/>
              <a:gd name="connsiteX281" fmla="*/ 5308118 w 6100546"/>
              <a:gd name="connsiteY281" fmla="*/ 4096510 h 5950684"/>
              <a:gd name="connsiteX282" fmla="*/ 5306843 w 6100546"/>
              <a:gd name="connsiteY282" fmla="*/ 4097190 h 5950684"/>
              <a:gd name="connsiteX283" fmla="*/ 5309774 w 6100546"/>
              <a:gd name="connsiteY283" fmla="*/ 4091329 h 5950684"/>
              <a:gd name="connsiteX284" fmla="*/ 5319784 w 6100546"/>
              <a:gd name="connsiteY284" fmla="*/ 4072905 h 5950684"/>
              <a:gd name="connsiteX285" fmla="*/ 5323591 w 6100546"/>
              <a:gd name="connsiteY285" fmla="*/ 4072906 h 5950684"/>
              <a:gd name="connsiteX286" fmla="*/ 5314379 w 6100546"/>
              <a:gd name="connsiteY286" fmla="*/ 4086723 h 5950684"/>
              <a:gd name="connsiteX287" fmla="*/ 5312515 w 6100546"/>
              <a:gd name="connsiteY287" fmla="*/ 4088587 h 5950684"/>
              <a:gd name="connsiteX288" fmla="*/ 5316106 w 6100546"/>
              <a:gd name="connsiteY288" fmla="*/ 4082116 h 5950684"/>
              <a:gd name="connsiteX289" fmla="*/ 5322699 w 6100546"/>
              <a:gd name="connsiteY289" fmla="*/ 4065600 h 5950684"/>
              <a:gd name="connsiteX290" fmla="*/ 5319784 w 6100546"/>
              <a:gd name="connsiteY290" fmla="*/ 4072905 h 5950684"/>
              <a:gd name="connsiteX291" fmla="*/ 5318985 w 6100546"/>
              <a:gd name="connsiteY291" fmla="*/ 4072906 h 5950684"/>
              <a:gd name="connsiteX292" fmla="*/ 4981290 w 6100546"/>
              <a:gd name="connsiteY292" fmla="*/ 4036063 h 5950684"/>
              <a:gd name="connsiteX293" fmla="*/ 4971550 w 6100546"/>
              <a:gd name="connsiteY293" fmla="*/ 4040500 h 5950684"/>
              <a:gd name="connsiteX294" fmla="*/ 4967006 w 6100546"/>
              <a:gd name="connsiteY294" fmla="*/ 4053515 h 5950684"/>
              <a:gd name="connsiteX295" fmla="*/ 4967006 w 6100546"/>
              <a:gd name="connsiteY295" fmla="*/ 4049758 h 5950684"/>
              <a:gd name="connsiteX296" fmla="*/ 4963246 w 6100546"/>
              <a:gd name="connsiteY296" fmla="*/ 4057273 h 5950684"/>
              <a:gd name="connsiteX297" fmla="*/ 4959486 w 6100546"/>
              <a:gd name="connsiteY297" fmla="*/ 4061029 h 5950684"/>
              <a:gd name="connsiteX298" fmla="*/ 4891800 w 6100546"/>
              <a:gd name="connsiteY298" fmla="*/ 4147448 h 5950684"/>
              <a:gd name="connsiteX299" fmla="*/ 4895560 w 6100546"/>
              <a:gd name="connsiteY299" fmla="*/ 4143690 h 5950684"/>
              <a:gd name="connsiteX300" fmla="*/ 4891800 w 6100546"/>
              <a:gd name="connsiteY300" fmla="*/ 4139933 h 5950684"/>
              <a:gd name="connsiteX301" fmla="*/ 4891800 w 6100546"/>
              <a:gd name="connsiteY301" fmla="*/ 4143690 h 5950684"/>
              <a:gd name="connsiteX302" fmla="*/ 4891800 w 6100546"/>
              <a:gd name="connsiteY302" fmla="*/ 4147448 h 5950684"/>
              <a:gd name="connsiteX303" fmla="*/ 4888039 w 6100546"/>
              <a:gd name="connsiteY303" fmla="*/ 4151205 h 5950684"/>
              <a:gd name="connsiteX304" fmla="*/ 4869238 w 6100546"/>
              <a:gd name="connsiteY304" fmla="*/ 4169991 h 5950684"/>
              <a:gd name="connsiteX305" fmla="*/ 4876758 w 6100546"/>
              <a:gd name="connsiteY305" fmla="*/ 4166234 h 5950684"/>
              <a:gd name="connsiteX306" fmla="*/ 4876758 w 6100546"/>
              <a:gd name="connsiteY306" fmla="*/ 4169991 h 5950684"/>
              <a:gd name="connsiteX307" fmla="*/ 4876758 w 6100546"/>
              <a:gd name="connsiteY307" fmla="*/ 4173749 h 5950684"/>
              <a:gd name="connsiteX308" fmla="*/ 4880519 w 6100546"/>
              <a:gd name="connsiteY308" fmla="*/ 4169990 h 5950684"/>
              <a:gd name="connsiteX309" fmla="*/ 4865477 w 6100546"/>
              <a:gd name="connsiteY309" fmla="*/ 4196292 h 5950684"/>
              <a:gd name="connsiteX310" fmla="*/ 4865477 w 6100546"/>
              <a:gd name="connsiteY310" fmla="*/ 4192535 h 5950684"/>
              <a:gd name="connsiteX311" fmla="*/ 4869238 w 6100546"/>
              <a:gd name="connsiteY311" fmla="*/ 4188778 h 5950684"/>
              <a:gd name="connsiteX312" fmla="*/ 4869238 w 6100546"/>
              <a:gd name="connsiteY312" fmla="*/ 4185021 h 5950684"/>
              <a:gd name="connsiteX313" fmla="*/ 4861717 w 6100546"/>
              <a:gd name="connsiteY313" fmla="*/ 4192535 h 5950684"/>
              <a:gd name="connsiteX314" fmla="*/ 4857957 w 6100546"/>
              <a:gd name="connsiteY314" fmla="*/ 4196292 h 5950684"/>
              <a:gd name="connsiteX315" fmla="*/ 4824114 w 6100546"/>
              <a:gd name="connsiteY315" fmla="*/ 4222593 h 5950684"/>
              <a:gd name="connsiteX316" fmla="*/ 4808133 w 6100546"/>
              <a:gd name="connsiteY316" fmla="*/ 4246546 h 5950684"/>
              <a:gd name="connsiteX317" fmla="*/ 4803807 w 6100546"/>
              <a:gd name="connsiteY317" fmla="*/ 4255386 h 5950684"/>
              <a:gd name="connsiteX318" fmla="*/ 4803348 w 6100546"/>
              <a:gd name="connsiteY318" fmla="*/ 4274363 h 5950684"/>
              <a:gd name="connsiteX319" fmla="*/ 4787261 w 6100546"/>
              <a:gd name="connsiteY319" fmla="*/ 4299991 h 5950684"/>
              <a:gd name="connsiteX320" fmla="*/ 4766361 w 6100546"/>
              <a:gd name="connsiteY320" fmla="*/ 4320748 h 5950684"/>
              <a:gd name="connsiteX321" fmla="*/ 4765297 w 6100546"/>
              <a:gd name="connsiteY321" fmla="*/ 4321963 h 5950684"/>
              <a:gd name="connsiteX322" fmla="*/ 4773039 w 6100546"/>
              <a:gd name="connsiteY322" fmla="*/ 4336389 h 5950684"/>
              <a:gd name="connsiteX323" fmla="*/ 4824114 w 6100546"/>
              <a:gd name="connsiteY323" fmla="*/ 4271438 h 5950684"/>
              <a:gd name="connsiteX324" fmla="*/ 4880519 w 6100546"/>
              <a:gd name="connsiteY324" fmla="*/ 4200050 h 5950684"/>
              <a:gd name="connsiteX325" fmla="*/ 4925643 w 6100546"/>
              <a:gd name="connsiteY325" fmla="*/ 4124904 h 5950684"/>
              <a:gd name="connsiteX326" fmla="*/ 4963246 w 6100546"/>
              <a:gd name="connsiteY326" fmla="*/ 4064787 h 5950684"/>
              <a:gd name="connsiteX327" fmla="*/ 4967006 w 6100546"/>
              <a:gd name="connsiteY327" fmla="*/ 4061029 h 5950684"/>
              <a:gd name="connsiteX328" fmla="*/ 4970767 w 6100546"/>
              <a:gd name="connsiteY328" fmla="*/ 4053514 h 5950684"/>
              <a:gd name="connsiteX329" fmla="*/ 545930 w 6100546"/>
              <a:gd name="connsiteY329" fmla="*/ 4023021 h 5950684"/>
              <a:gd name="connsiteX330" fmla="*/ 598786 w 6100546"/>
              <a:gd name="connsiteY330" fmla="*/ 4152462 h 5950684"/>
              <a:gd name="connsiteX331" fmla="*/ 601360 w 6100546"/>
              <a:gd name="connsiteY331" fmla="*/ 4155129 h 5950684"/>
              <a:gd name="connsiteX332" fmla="*/ 616108 w 6100546"/>
              <a:gd name="connsiteY332" fmla="*/ 4179406 h 5950684"/>
              <a:gd name="connsiteX333" fmla="*/ 609272 w 6100546"/>
              <a:gd name="connsiteY333" fmla="*/ 4164659 h 5950684"/>
              <a:gd name="connsiteX334" fmla="*/ 574734 w 6100546"/>
              <a:gd name="connsiteY334" fmla="*/ 4069724 h 5950684"/>
              <a:gd name="connsiteX335" fmla="*/ 4977355 w 6100546"/>
              <a:gd name="connsiteY335" fmla="*/ 4003833 h 5950684"/>
              <a:gd name="connsiteX336" fmla="*/ 4970767 w 6100546"/>
              <a:gd name="connsiteY336" fmla="*/ 4019700 h 5950684"/>
              <a:gd name="connsiteX337" fmla="*/ 4974527 w 6100546"/>
              <a:gd name="connsiteY337" fmla="*/ 4014576 h 5950684"/>
              <a:gd name="connsiteX338" fmla="*/ 4974527 w 6100546"/>
              <a:gd name="connsiteY338" fmla="*/ 4015943 h 5950684"/>
              <a:gd name="connsiteX339" fmla="*/ 4970767 w 6100546"/>
              <a:gd name="connsiteY339" fmla="*/ 4023457 h 5950684"/>
              <a:gd name="connsiteX340" fmla="*/ 4973146 w 6100546"/>
              <a:gd name="connsiteY340" fmla="*/ 4023457 h 5950684"/>
              <a:gd name="connsiteX341" fmla="*/ 4975267 w 6100546"/>
              <a:gd name="connsiteY341" fmla="*/ 4013568 h 5950684"/>
              <a:gd name="connsiteX342" fmla="*/ 4974527 w 6100546"/>
              <a:gd name="connsiteY342" fmla="*/ 4014576 h 5950684"/>
              <a:gd name="connsiteX343" fmla="*/ 4974527 w 6100546"/>
              <a:gd name="connsiteY343" fmla="*/ 4012185 h 5950684"/>
              <a:gd name="connsiteX344" fmla="*/ 4975846 w 6100546"/>
              <a:gd name="connsiteY344" fmla="*/ 4010867 h 5950684"/>
              <a:gd name="connsiteX345" fmla="*/ 5034971 w 6100546"/>
              <a:gd name="connsiteY345" fmla="*/ 3938593 h 5950684"/>
              <a:gd name="connsiteX346" fmla="*/ 5002699 w 6100546"/>
              <a:gd name="connsiteY346" fmla="*/ 4000558 h 5950684"/>
              <a:gd name="connsiteX347" fmla="*/ 5016361 w 6100546"/>
              <a:gd name="connsiteY347" fmla="*/ 3977900 h 5950684"/>
              <a:gd name="connsiteX348" fmla="*/ 5443975 w 6100546"/>
              <a:gd name="connsiteY348" fmla="*/ 3887407 h 5950684"/>
              <a:gd name="connsiteX349" fmla="*/ 5443339 w 6100546"/>
              <a:gd name="connsiteY349" fmla="*/ 3897888 h 5950684"/>
              <a:gd name="connsiteX350" fmla="*/ 5443339 w 6100546"/>
              <a:gd name="connsiteY350" fmla="*/ 3893284 h 5950684"/>
              <a:gd name="connsiteX351" fmla="*/ 5443339 w 6100546"/>
              <a:gd name="connsiteY351" fmla="*/ 3888678 h 5950684"/>
              <a:gd name="connsiteX352" fmla="*/ 5094858 w 6100546"/>
              <a:gd name="connsiteY352" fmla="*/ 3865651 h 5950684"/>
              <a:gd name="connsiteX353" fmla="*/ 5095798 w 6100546"/>
              <a:gd name="connsiteY353" fmla="*/ 3865651 h 5950684"/>
              <a:gd name="connsiteX354" fmla="*/ 5094859 w 6100546"/>
              <a:gd name="connsiteY354" fmla="*/ 3869408 h 5950684"/>
              <a:gd name="connsiteX355" fmla="*/ 5094858 w 6100546"/>
              <a:gd name="connsiteY355" fmla="*/ 3865651 h 5950684"/>
              <a:gd name="connsiteX356" fmla="*/ 5086263 w 6100546"/>
              <a:gd name="connsiteY356" fmla="*/ 3834519 h 5950684"/>
              <a:gd name="connsiteX357" fmla="*/ 5077511 w 6100546"/>
              <a:gd name="connsiteY357" fmla="*/ 3856911 h 5950684"/>
              <a:gd name="connsiteX358" fmla="*/ 5055074 w 6100546"/>
              <a:gd name="connsiteY358" fmla="*/ 3899992 h 5950684"/>
              <a:gd name="connsiteX359" fmla="*/ 5061955 w 6100546"/>
              <a:gd name="connsiteY359" fmla="*/ 3902284 h 5950684"/>
              <a:gd name="connsiteX360" fmla="*/ 5064776 w 6100546"/>
              <a:gd name="connsiteY360" fmla="*/ 3910738 h 5950684"/>
              <a:gd name="connsiteX361" fmla="*/ 5083577 w 6100546"/>
              <a:gd name="connsiteY361" fmla="*/ 3891952 h 5950684"/>
              <a:gd name="connsiteX362" fmla="*/ 5079818 w 6100546"/>
              <a:gd name="connsiteY362" fmla="*/ 3899465 h 5950684"/>
              <a:gd name="connsiteX363" fmla="*/ 5076056 w 6100546"/>
              <a:gd name="connsiteY363" fmla="*/ 3906981 h 5950684"/>
              <a:gd name="connsiteX364" fmla="*/ 5079817 w 6100546"/>
              <a:gd name="connsiteY364" fmla="*/ 3903223 h 5950684"/>
              <a:gd name="connsiteX365" fmla="*/ 5083577 w 6100546"/>
              <a:gd name="connsiteY365" fmla="*/ 3895709 h 5950684"/>
              <a:gd name="connsiteX366" fmla="*/ 5087337 w 6100546"/>
              <a:gd name="connsiteY366" fmla="*/ 3891952 h 5950684"/>
              <a:gd name="connsiteX367" fmla="*/ 5098618 w 6100546"/>
              <a:gd name="connsiteY367" fmla="*/ 3873165 h 5950684"/>
              <a:gd name="connsiteX368" fmla="*/ 5098618 w 6100546"/>
              <a:gd name="connsiteY368" fmla="*/ 3869408 h 5950684"/>
              <a:gd name="connsiteX369" fmla="*/ 5098618 w 6100546"/>
              <a:gd name="connsiteY369" fmla="*/ 3865651 h 5950684"/>
              <a:gd name="connsiteX370" fmla="*/ 5095798 w 6100546"/>
              <a:gd name="connsiteY370" fmla="*/ 3865651 h 5950684"/>
              <a:gd name="connsiteX371" fmla="*/ 5096738 w 6100546"/>
              <a:gd name="connsiteY371" fmla="*/ 3861893 h 5950684"/>
              <a:gd name="connsiteX372" fmla="*/ 5098619 w 6100546"/>
              <a:gd name="connsiteY372" fmla="*/ 3854378 h 5950684"/>
              <a:gd name="connsiteX373" fmla="*/ 5079817 w 6100546"/>
              <a:gd name="connsiteY373" fmla="*/ 3865651 h 5950684"/>
              <a:gd name="connsiteX374" fmla="*/ 5087337 w 6100546"/>
              <a:gd name="connsiteY374" fmla="*/ 3835593 h 5950684"/>
              <a:gd name="connsiteX375" fmla="*/ 5087338 w 6100546"/>
              <a:gd name="connsiteY375" fmla="*/ 3831769 h 5950684"/>
              <a:gd name="connsiteX376" fmla="*/ 5087312 w 6100546"/>
              <a:gd name="connsiteY376" fmla="*/ 3831835 h 5950684"/>
              <a:gd name="connsiteX377" fmla="*/ 5087338 w 6100546"/>
              <a:gd name="connsiteY377" fmla="*/ 3831835 h 5950684"/>
              <a:gd name="connsiteX378" fmla="*/ 5111256 w 6100546"/>
              <a:gd name="connsiteY378" fmla="*/ 3770575 h 5950684"/>
              <a:gd name="connsiteX379" fmla="*/ 5101814 w 6100546"/>
              <a:gd name="connsiteY379" fmla="*/ 3794734 h 5950684"/>
              <a:gd name="connsiteX380" fmla="*/ 5107079 w 6100546"/>
              <a:gd name="connsiteY380" fmla="*/ 3785338 h 5950684"/>
              <a:gd name="connsiteX381" fmla="*/ 5111662 w 6100546"/>
              <a:gd name="connsiteY381" fmla="*/ 3772481 h 5950684"/>
              <a:gd name="connsiteX382" fmla="*/ 5166304 w 6100546"/>
              <a:gd name="connsiteY382" fmla="*/ 3610155 h 5950684"/>
              <a:gd name="connsiteX383" fmla="*/ 5164875 w 6100546"/>
              <a:gd name="connsiteY383" fmla="*/ 3613317 h 5950684"/>
              <a:gd name="connsiteX384" fmla="*/ 5144504 w 6100546"/>
              <a:gd name="connsiteY384" fmla="*/ 3685511 h 5950684"/>
              <a:gd name="connsiteX385" fmla="*/ 5126538 w 6100546"/>
              <a:gd name="connsiteY385" fmla="*/ 3731477 h 5950684"/>
              <a:gd name="connsiteX386" fmla="*/ 5130581 w 6100546"/>
              <a:gd name="connsiteY386" fmla="*/ 3727100 h 5950684"/>
              <a:gd name="connsiteX387" fmla="*/ 5147503 w 6100546"/>
              <a:gd name="connsiteY387" fmla="*/ 3689057 h 5950684"/>
              <a:gd name="connsiteX388" fmla="*/ 5166304 w 6100546"/>
              <a:gd name="connsiteY388" fmla="*/ 3610155 h 5950684"/>
              <a:gd name="connsiteX389" fmla="*/ 5563088 w 6100546"/>
              <a:gd name="connsiteY389" fmla="*/ 3368234 h 5950684"/>
              <a:gd name="connsiteX390" fmla="*/ 5563088 w 6100546"/>
              <a:gd name="connsiteY390" fmla="*/ 3372841 h 5950684"/>
              <a:gd name="connsiteX391" fmla="*/ 5562808 w 6100546"/>
              <a:gd name="connsiteY391" fmla="*/ 3372560 h 5950684"/>
              <a:gd name="connsiteX392" fmla="*/ 5558482 w 6100546"/>
              <a:gd name="connsiteY392" fmla="*/ 3363628 h 5950684"/>
              <a:gd name="connsiteX393" fmla="*/ 5558699 w 6100546"/>
              <a:gd name="connsiteY393" fmla="*/ 3363629 h 5950684"/>
              <a:gd name="connsiteX394" fmla="*/ 5558482 w 6100546"/>
              <a:gd name="connsiteY394" fmla="*/ 3368235 h 5950684"/>
              <a:gd name="connsiteX395" fmla="*/ 5558482 w 6100546"/>
              <a:gd name="connsiteY395" fmla="*/ 3363628 h 5950684"/>
              <a:gd name="connsiteX396" fmla="*/ 5549271 w 6100546"/>
              <a:gd name="connsiteY396" fmla="*/ 3147162 h 5950684"/>
              <a:gd name="connsiteX397" fmla="*/ 5553877 w 6100546"/>
              <a:gd name="connsiteY397" fmla="*/ 3151767 h 5950684"/>
              <a:gd name="connsiteX398" fmla="*/ 5549271 w 6100546"/>
              <a:gd name="connsiteY398" fmla="*/ 3151767 h 5950684"/>
              <a:gd name="connsiteX399" fmla="*/ 5549271 w 6100546"/>
              <a:gd name="connsiteY399" fmla="*/ 3147162 h 5950684"/>
              <a:gd name="connsiteX400" fmla="*/ 5558482 w 6100546"/>
              <a:gd name="connsiteY400" fmla="*/ 3096499 h 5950684"/>
              <a:gd name="connsiteX401" fmla="*/ 5563088 w 6100546"/>
              <a:gd name="connsiteY401" fmla="*/ 3179401 h 5950684"/>
              <a:gd name="connsiteX402" fmla="*/ 5576905 w 6100546"/>
              <a:gd name="connsiteY402" fmla="*/ 3216247 h 5950684"/>
              <a:gd name="connsiteX403" fmla="*/ 5581511 w 6100546"/>
              <a:gd name="connsiteY403" fmla="*/ 3262304 h 5950684"/>
              <a:gd name="connsiteX404" fmla="*/ 5572300 w 6100546"/>
              <a:gd name="connsiteY404" fmla="*/ 3340601 h 5950684"/>
              <a:gd name="connsiteX405" fmla="*/ 5567693 w 6100546"/>
              <a:gd name="connsiteY405" fmla="*/ 3335995 h 5950684"/>
              <a:gd name="connsiteX406" fmla="*/ 5567694 w 6100546"/>
              <a:gd name="connsiteY406" fmla="*/ 3340601 h 5950684"/>
              <a:gd name="connsiteX407" fmla="*/ 5563088 w 6100546"/>
              <a:gd name="connsiteY407" fmla="*/ 3359023 h 5950684"/>
              <a:gd name="connsiteX408" fmla="*/ 5563088 w 6100546"/>
              <a:gd name="connsiteY408" fmla="*/ 3363629 h 5950684"/>
              <a:gd name="connsiteX409" fmla="*/ 5558699 w 6100546"/>
              <a:gd name="connsiteY409" fmla="*/ 3363629 h 5950684"/>
              <a:gd name="connsiteX410" fmla="*/ 5559058 w 6100546"/>
              <a:gd name="connsiteY410" fmla="*/ 3356073 h 5950684"/>
              <a:gd name="connsiteX411" fmla="*/ 5553877 w 6100546"/>
              <a:gd name="connsiteY411" fmla="*/ 3335994 h 5950684"/>
              <a:gd name="connsiteX412" fmla="*/ 5558482 w 6100546"/>
              <a:gd name="connsiteY412" fmla="*/ 3331389 h 5950684"/>
              <a:gd name="connsiteX413" fmla="*/ 5558482 w 6100546"/>
              <a:gd name="connsiteY413" fmla="*/ 3326784 h 5950684"/>
              <a:gd name="connsiteX414" fmla="*/ 5563088 w 6100546"/>
              <a:gd name="connsiteY414" fmla="*/ 3322178 h 5950684"/>
              <a:gd name="connsiteX415" fmla="*/ 5563088 w 6100546"/>
              <a:gd name="connsiteY415" fmla="*/ 3317572 h 5950684"/>
              <a:gd name="connsiteX416" fmla="*/ 5558482 w 6100546"/>
              <a:gd name="connsiteY416" fmla="*/ 3317572 h 5950684"/>
              <a:gd name="connsiteX417" fmla="*/ 5553877 w 6100546"/>
              <a:gd name="connsiteY417" fmla="*/ 3280727 h 5950684"/>
              <a:gd name="connsiteX418" fmla="*/ 5558482 w 6100546"/>
              <a:gd name="connsiteY418" fmla="*/ 3280727 h 5950684"/>
              <a:gd name="connsiteX419" fmla="*/ 5558482 w 6100546"/>
              <a:gd name="connsiteY419" fmla="*/ 3271514 h 5950684"/>
              <a:gd name="connsiteX420" fmla="*/ 5558482 w 6100546"/>
              <a:gd name="connsiteY420" fmla="*/ 3266910 h 5950684"/>
              <a:gd name="connsiteX421" fmla="*/ 5563088 w 6100546"/>
              <a:gd name="connsiteY421" fmla="*/ 3220853 h 5950684"/>
              <a:gd name="connsiteX422" fmla="*/ 5558482 w 6100546"/>
              <a:gd name="connsiteY422" fmla="*/ 3220852 h 5950684"/>
              <a:gd name="connsiteX423" fmla="*/ 5563088 w 6100546"/>
              <a:gd name="connsiteY423" fmla="*/ 3216247 h 5950684"/>
              <a:gd name="connsiteX424" fmla="*/ 5558481 w 6100546"/>
              <a:gd name="connsiteY424" fmla="*/ 3211641 h 5950684"/>
              <a:gd name="connsiteX425" fmla="*/ 5558482 w 6100546"/>
              <a:gd name="connsiteY425" fmla="*/ 3184007 h 5950684"/>
              <a:gd name="connsiteX426" fmla="*/ 5553877 w 6100546"/>
              <a:gd name="connsiteY426" fmla="*/ 3170190 h 5950684"/>
              <a:gd name="connsiteX427" fmla="*/ 5558482 w 6100546"/>
              <a:gd name="connsiteY427" fmla="*/ 3165584 h 5950684"/>
              <a:gd name="connsiteX428" fmla="*/ 5549271 w 6100546"/>
              <a:gd name="connsiteY428" fmla="*/ 3160978 h 5950684"/>
              <a:gd name="connsiteX429" fmla="*/ 5553877 w 6100546"/>
              <a:gd name="connsiteY429" fmla="*/ 3160979 h 5950684"/>
              <a:gd name="connsiteX430" fmla="*/ 5553877 w 6100546"/>
              <a:gd name="connsiteY430" fmla="*/ 3156373 h 5950684"/>
              <a:gd name="connsiteX431" fmla="*/ 5553877 w 6100546"/>
              <a:gd name="connsiteY431" fmla="*/ 3151767 h 5950684"/>
              <a:gd name="connsiteX432" fmla="*/ 5553876 w 6100546"/>
              <a:gd name="connsiteY432" fmla="*/ 3147162 h 5950684"/>
              <a:gd name="connsiteX433" fmla="*/ 5553877 w 6100546"/>
              <a:gd name="connsiteY433" fmla="*/ 3142555 h 5950684"/>
              <a:gd name="connsiteX434" fmla="*/ 5558482 w 6100546"/>
              <a:gd name="connsiteY434" fmla="*/ 3133345 h 5950684"/>
              <a:gd name="connsiteX435" fmla="*/ 5553877 w 6100546"/>
              <a:gd name="connsiteY435" fmla="*/ 3124133 h 5950684"/>
              <a:gd name="connsiteX436" fmla="*/ 5558482 w 6100546"/>
              <a:gd name="connsiteY436" fmla="*/ 3096499 h 5950684"/>
              <a:gd name="connsiteX437" fmla="*/ 5068728 w 6100546"/>
              <a:gd name="connsiteY437" fmla="*/ 3006335 h 5950684"/>
              <a:gd name="connsiteX438" fmla="*/ 5058833 w 6100546"/>
              <a:gd name="connsiteY438" fmla="*/ 3029380 h 5950684"/>
              <a:gd name="connsiteX439" fmla="*/ 5000270 w 6100546"/>
              <a:gd name="connsiteY439" fmla="*/ 3499100 h 5950684"/>
              <a:gd name="connsiteX440" fmla="*/ 4997351 w 6100546"/>
              <a:gd name="connsiteY440" fmla="*/ 3517113 h 5950684"/>
              <a:gd name="connsiteX441" fmla="*/ 4981162 w 6100546"/>
              <a:gd name="connsiteY441" fmla="*/ 3526341 h 5950684"/>
              <a:gd name="connsiteX442" fmla="*/ 4973470 w 6100546"/>
              <a:gd name="connsiteY442" fmla="*/ 3509454 h 5950684"/>
              <a:gd name="connsiteX443" fmla="*/ 4994080 w 6100546"/>
              <a:gd name="connsiteY443" fmla="*/ 3417719 h 5950684"/>
              <a:gd name="connsiteX444" fmla="*/ 4999041 w 6100546"/>
              <a:gd name="connsiteY444" fmla="*/ 3383157 h 5950684"/>
              <a:gd name="connsiteX445" fmla="*/ 4959247 w 6100546"/>
              <a:gd name="connsiteY445" fmla="*/ 3530345 h 5950684"/>
              <a:gd name="connsiteX446" fmla="*/ 4603718 w 6100546"/>
              <a:gd name="connsiteY446" fmla="*/ 4168087 h 5950684"/>
              <a:gd name="connsiteX447" fmla="*/ 4567122 w 6100546"/>
              <a:gd name="connsiteY447" fmla="*/ 4208352 h 5950684"/>
              <a:gd name="connsiteX448" fmla="*/ 4565188 w 6100546"/>
              <a:gd name="connsiteY448" fmla="*/ 4210970 h 5950684"/>
              <a:gd name="connsiteX449" fmla="*/ 4548960 w 6100546"/>
              <a:gd name="connsiteY449" fmla="*/ 4239107 h 5950684"/>
              <a:gd name="connsiteX450" fmla="*/ 4482714 w 6100546"/>
              <a:gd name="connsiteY450" fmla="*/ 4307523 h 5950684"/>
              <a:gd name="connsiteX451" fmla="*/ 4381549 w 6100546"/>
              <a:gd name="connsiteY451" fmla="*/ 4420470 h 5950684"/>
              <a:gd name="connsiteX452" fmla="*/ 3998990 w 6100546"/>
              <a:gd name="connsiteY452" fmla="*/ 4731903 h 5950684"/>
              <a:gd name="connsiteX453" fmla="*/ 4162929 w 6100546"/>
              <a:gd name="connsiteY453" fmla="*/ 4629423 h 5950684"/>
              <a:gd name="connsiteX454" fmla="*/ 4314038 w 6100546"/>
              <a:gd name="connsiteY454" fmla="*/ 4523195 h 5950684"/>
              <a:gd name="connsiteX455" fmla="*/ 4461229 w 6100546"/>
              <a:gd name="connsiteY455" fmla="*/ 4385990 h 5950684"/>
              <a:gd name="connsiteX456" fmla="*/ 4543929 w 6100546"/>
              <a:gd name="connsiteY456" fmla="*/ 4303907 h 5950684"/>
              <a:gd name="connsiteX457" fmla="*/ 4549932 w 6100546"/>
              <a:gd name="connsiteY457" fmla="*/ 4295415 h 5950684"/>
              <a:gd name="connsiteX458" fmla="*/ 4553788 w 6100546"/>
              <a:gd name="connsiteY458" fmla="*/ 4295289 h 5950684"/>
              <a:gd name="connsiteX459" fmla="*/ 4594816 w 6100546"/>
              <a:gd name="connsiteY459" fmla="*/ 4249177 h 5950684"/>
              <a:gd name="connsiteX460" fmla="*/ 4560743 w 6100546"/>
              <a:gd name="connsiteY460" fmla="*/ 4296407 h 5950684"/>
              <a:gd name="connsiteX461" fmla="*/ 4566959 w 6100546"/>
              <a:gd name="connsiteY461" fmla="*/ 4303903 h 5950684"/>
              <a:gd name="connsiteX462" fmla="*/ 4565620 w 6100546"/>
              <a:gd name="connsiteY462" fmla="*/ 4315411 h 5950684"/>
              <a:gd name="connsiteX463" fmla="*/ 4534555 w 6100546"/>
              <a:gd name="connsiteY463" fmla="*/ 4359170 h 5950684"/>
              <a:gd name="connsiteX464" fmla="*/ 4425298 w 6100546"/>
              <a:gd name="connsiteY464" fmla="*/ 4466921 h 5950684"/>
              <a:gd name="connsiteX465" fmla="*/ 4375776 w 6100546"/>
              <a:gd name="connsiteY465" fmla="*/ 4510682 h 5950684"/>
              <a:gd name="connsiteX466" fmla="*/ 4374550 w 6100546"/>
              <a:gd name="connsiteY466" fmla="*/ 4511943 h 5950684"/>
              <a:gd name="connsiteX467" fmla="*/ 4371382 w 6100546"/>
              <a:gd name="connsiteY467" fmla="*/ 4514565 h 5950684"/>
              <a:gd name="connsiteX468" fmla="*/ 4367311 w 6100546"/>
              <a:gd name="connsiteY468" fmla="*/ 4518163 h 5950684"/>
              <a:gd name="connsiteX469" fmla="*/ 4365470 w 6100546"/>
              <a:gd name="connsiteY469" fmla="*/ 4519459 h 5950684"/>
              <a:gd name="connsiteX470" fmla="*/ 4309464 w 6100546"/>
              <a:gd name="connsiteY470" fmla="*/ 4565818 h 5950684"/>
              <a:gd name="connsiteX471" fmla="*/ 4313091 w 6100546"/>
              <a:gd name="connsiteY471" fmla="*/ 4567406 h 5950684"/>
              <a:gd name="connsiteX472" fmla="*/ 4322772 w 6100546"/>
              <a:gd name="connsiteY472" fmla="*/ 4566877 h 5950684"/>
              <a:gd name="connsiteX473" fmla="*/ 4327321 w 6100546"/>
              <a:gd name="connsiteY473" fmla="*/ 4566813 h 5950684"/>
              <a:gd name="connsiteX474" fmla="*/ 4408688 w 6100546"/>
              <a:gd name="connsiteY474" fmla="*/ 4507942 h 5950684"/>
              <a:gd name="connsiteX475" fmla="*/ 4577446 w 6100546"/>
              <a:gd name="connsiteY475" fmla="*/ 4352526 h 5950684"/>
              <a:gd name="connsiteX476" fmla="*/ 4596277 w 6100546"/>
              <a:gd name="connsiteY476" fmla="*/ 4333784 h 5950684"/>
              <a:gd name="connsiteX477" fmla="*/ 4609844 w 6100546"/>
              <a:gd name="connsiteY477" fmla="*/ 4318799 h 5950684"/>
              <a:gd name="connsiteX478" fmla="*/ 4613420 w 6100546"/>
              <a:gd name="connsiteY478" fmla="*/ 4317092 h 5950684"/>
              <a:gd name="connsiteX479" fmla="*/ 4776168 w 6100546"/>
              <a:gd name="connsiteY479" fmla="*/ 4119497 h 5950684"/>
              <a:gd name="connsiteX480" fmla="*/ 4919463 w 6100546"/>
              <a:gd name="connsiteY480" fmla="*/ 3885520 h 5950684"/>
              <a:gd name="connsiteX481" fmla="*/ 4974580 w 6100546"/>
              <a:gd name="connsiteY481" fmla="*/ 3759962 h 5950684"/>
              <a:gd name="connsiteX482" fmla="*/ 5016577 w 6100546"/>
              <a:gd name="connsiteY482" fmla="*/ 3621898 h 5950684"/>
              <a:gd name="connsiteX483" fmla="*/ 5050373 w 6100546"/>
              <a:gd name="connsiteY483" fmla="*/ 3470717 h 5950684"/>
              <a:gd name="connsiteX484" fmla="*/ 5050174 w 6100546"/>
              <a:gd name="connsiteY484" fmla="*/ 3392950 h 5950684"/>
              <a:gd name="connsiteX485" fmla="*/ 5049991 w 6100546"/>
              <a:gd name="connsiteY485" fmla="*/ 3335568 h 5950684"/>
              <a:gd name="connsiteX486" fmla="*/ 5075584 w 6100546"/>
              <a:gd name="connsiteY486" fmla="*/ 3025457 h 5950684"/>
              <a:gd name="connsiteX487" fmla="*/ 5068728 w 6100546"/>
              <a:gd name="connsiteY487" fmla="*/ 3006335 h 5950684"/>
              <a:gd name="connsiteX488" fmla="*/ 5512425 w 6100546"/>
              <a:gd name="connsiteY488" fmla="*/ 2769494 h 5950684"/>
              <a:gd name="connsiteX489" fmla="*/ 5517031 w 6100546"/>
              <a:gd name="connsiteY489" fmla="*/ 2783312 h 5950684"/>
              <a:gd name="connsiteX490" fmla="*/ 5517031 w 6100546"/>
              <a:gd name="connsiteY490" fmla="*/ 2787918 h 5950684"/>
              <a:gd name="connsiteX491" fmla="*/ 5517031 w 6100546"/>
              <a:gd name="connsiteY491" fmla="*/ 2792523 h 5950684"/>
              <a:gd name="connsiteX492" fmla="*/ 5517031 w 6100546"/>
              <a:gd name="connsiteY492" fmla="*/ 2797129 h 5950684"/>
              <a:gd name="connsiteX493" fmla="*/ 5512425 w 6100546"/>
              <a:gd name="connsiteY493" fmla="*/ 2787918 h 5950684"/>
              <a:gd name="connsiteX494" fmla="*/ 5512425 w 6100546"/>
              <a:gd name="connsiteY494" fmla="*/ 2769494 h 5950684"/>
              <a:gd name="connsiteX495" fmla="*/ 73605 w 6100546"/>
              <a:gd name="connsiteY495" fmla="*/ 2372526 h 5950684"/>
              <a:gd name="connsiteX496" fmla="*/ 75172 w 6100546"/>
              <a:gd name="connsiteY496" fmla="*/ 2375941 h 5950684"/>
              <a:gd name="connsiteX497" fmla="*/ 76739 w 6100546"/>
              <a:gd name="connsiteY497" fmla="*/ 2379355 h 5950684"/>
              <a:gd name="connsiteX498" fmla="*/ 71754 w 6100546"/>
              <a:gd name="connsiteY498" fmla="*/ 2377508 h 5950684"/>
              <a:gd name="connsiteX499" fmla="*/ 73605 w 6100546"/>
              <a:gd name="connsiteY499" fmla="*/ 2372526 h 5950684"/>
              <a:gd name="connsiteX500" fmla="*/ 254147 w 6100546"/>
              <a:gd name="connsiteY500" fmla="*/ 1810170 h 5950684"/>
              <a:gd name="connsiteX501" fmla="*/ 184092 w 6100546"/>
              <a:gd name="connsiteY501" fmla="*/ 1991128 h 5950684"/>
              <a:gd name="connsiteX502" fmla="*/ 183239 w 6100546"/>
              <a:gd name="connsiteY502" fmla="*/ 2016322 h 5950684"/>
              <a:gd name="connsiteX503" fmla="*/ 159744 w 6100546"/>
              <a:gd name="connsiteY503" fmla="*/ 2064306 h 5950684"/>
              <a:gd name="connsiteX504" fmla="*/ 154906 w 6100546"/>
              <a:gd name="connsiteY504" fmla="*/ 2107865 h 5950684"/>
              <a:gd name="connsiteX505" fmla="*/ 127993 w 6100546"/>
              <a:gd name="connsiteY505" fmla="*/ 2157417 h 5950684"/>
              <a:gd name="connsiteX506" fmla="*/ 118024 w 6100546"/>
              <a:gd name="connsiteY506" fmla="*/ 2153722 h 5950684"/>
              <a:gd name="connsiteX507" fmla="*/ 106633 w 6100546"/>
              <a:gd name="connsiteY507" fmla="*/ 2192019 h 5950684"/>
              <a:gd name="connsiteX508" fmla="*/ 110051 w 6100546"/>
              <a:gd name="connsiteY508" fmla="*/ 2190451 h 5950684"/>
              <a:gd name="connsiteX509" fmla="*/ 111902 w 6100546"/>
              <a:gd name="connsiteY509" fmla="*/ 2185468 h 5950684"/>
              <a:gd name="connsiteX510" fmla="*/ 113469 w 6100546"/>
              <a:gd name="connsiteY510" fmla="*/ 2188883 h 5950684"/>
              <a:gd name="connsiteX511" fmla="*/ 122155 w 6100546"/>
              <a:gd name="connsiteY511" fmla="*/ 2180764 h 5950684"/>
              <a:gd name="connsiteX512" fmla="*/ 114466 w 6100546"/>
              <a:gd name="connsiteY512" fmla="*/ 2209094 h 5950684"/>
              <a:gd name="connsiteX513" fmla="*/ 116033 w 6100546"/>
              <a:gd name="connsiteY513" fmla="*/ 2212509 h 5950684"/>
              <a:gd name="connsiteX514" fmla="*/ 112616 w 6100546"/>
              <a:gd name="connsiteY514" fmla="*/ 2214078 h 5950684"/>
              <a:gd name="connsiteX515" fmla="*/ 112331 w 6100546"/>
              <a:gd name="connsiteY515" fmla="*/ 2222475 h 5950684"/>
              <a:gd name="connsiteX516" fmla="*/ 108913 w 6100546"/>
              <a:gd name="connsiteY516" fmla="*/ 2224043 h 5950684"/>
              <a:gd name="connsiteX517" fmla="*/ 103791 w 6100546"/>
              <a:gd name="connsiteY517" fmla="*/ 2276000 h 5950684"/>
              <a:gd name="connsiteX518" fmla="*/ 83997 w 6100546"/>
              <a:gd name="connsiteY518" fmla="*/ 2314018 h 5950684"/>
              <a:gd name="connsiteX519" fmla="*/ 82146 w 6100546"/>
              <a:gd name="connsiteY519" fmla="*/ 2319001 h 5950684"/>
              <a:gd name="connsiteX520" fmla="*/ 78444 w 6100546"/>
              <a:gd name="connsiteY520" fmla="*/ 2328967 h 5950684"/>
              <a:gd name="connsiteX521" fmla="*/ 76878 w 6100546"/>
              <a:gd name="connsiteY521" fmla="*/ 2325552 h 5950684"/>
              <a:gd name="connsiteX522" fmla="*/ 78729 w 6100546"/>
              <a:gd name="connsiteY522" fmla="*/ 2320569 h 5950684"/>
              <a:gd name="connsiteX523" fmla="*/ 77162 w 6100546"/>
              <a:gd name="connsiteY523" fmla="*/ 2317154 h 5950684"/>
              <a:gd name="connsiteX524" fmla="*/ 74458 w 6100546"/>
              <a:gd name="connsiteY524" fmla="*/ 2347331 h 5950684"/>
              <a:gd name="connsiteX525" fmla="*/ 76309 w 6100546"/>
              <a:gd name="connsiteY525" fmla="*/ 2342348 h 5950684"/>
              <a:gd name="connsiteX526" fmla="*/ 77877 w 6100546"/>
              <a:gd name="connsiteY526" fmla="*/ 2345763 h 5950684"/>
              <a:gd name="connsiteX527" fmla="*/ 79443 w 6100546"/>
              <a:gd name="connsiteY527" fmla="*/ 2349178 h 5950684"/>
              <a:gd name="connsiteX528" fmla="*/ 84712 w 6100546"/>
              <a:gd name="connsiteY528" fmla="*/ 2342626 h 5950684"/>
              <a:gd name="connsiteX529" fmla="*/ 75457 w 6100546"/>
              <a:gd name="connsiteY529" fmla="*/ 2367543 h 5950684"/>
              <a:gd name="connsiteX530" fmla="*/ 73605 w 6100546"/>
              <a:gd name="connsiteY530" fmla="*/ 2372526 h 5950684"/>
              <a:gd name="connsiteX531" fmla="*/ 48121 w 6100546"/>
              <a:gd name="connsiteY531" fmla="*/ 2479296 h 5950684"/>
              <a:gd name="connsiteX532" fmla="*/ 46270 w 6100546"/>
              <a:gd name="connsiteY532" fmla="*/ 2484279 h 5950684"/>
              <a:gd name="connsiteX533" fmla="*/ 45985 w 6100546"/>
              <a:gd name="connsiteY533" fmla="*/ 2492677 h 5950684"/>
              <a:gd name="connsiteX534" fmla="*/ 44419 w 6100546"/>
              <a:gd name="connsiteY534" fmla="*/ 2489262 h 5950684"/>
              <a:gd name="connsiteX535" fmla="*/ 49832 w 6100546"/>
              <a:gd name="connsiteY535" fmla="*/ 2528117 h 5950684"/>
              <a:gd name="connsiteX536" fmla="*/ 50117 w 6100546"/>
              <a:gd name="connsiteY536" fmla="*/ 2519718 h 5950684"/>
              <a:gd name="connsiteX537" fmla="*/ 53535 w 6100546"/>
              <a:gd name="connsiteY537" fmla="*/ 2518151 h 5950684"/>
              <a:gd name="connsiteX538" fmla="*/ 53251 w 6100546"/>
              <a:gd name="connsiteY538" fmla="*/ 2526549 h 5950684"/>
              <a:gd name="connsiteX539" fmla="*/ 53821 w 6100546"/>
              <a:gd name="connsiteY539" fmla="*/ 2527790 h 5950684"/>
              <a:gd name="connsiteX540" fmla="*/ 53340 w 6100546"/>
              <a:gd name="connsiteY540" fmla="*/ 2530125 h 5950684"/>
              <a:gd name="connsiteX541" fmla="*/ 52967 w 6100546"/>
              <a:gd name="connsiteY541" fmla="*/ 2534947 h 5950684"/>
              <a:gd name="connsiteX542" fmla="*/ 54818 w 6100546"/>
              <a:gd name="connsiteY542" fmla="*/ 2529963 h 5950684"/>
              <a:gd name="connsiteX543" fmla="*/ 53821 w 6100546"/>
              <a:gd name="connsiteY543" fmla="*/ 2527790 h 5950684"/>
              <a:gd name="connsiteX544" fmla="*/ 55102 w 6100546"/>
              <a:gd name="connsiteY544" fmla="*/ 2521565 h 5950684"/>
              <a:gd name="connsiteX545" fmla="*/ 49417 w 6100546"/>
              <a:gd name="connsiteY545" fmla="*/ 2689527 h 5950684"/>
              <a:gd name="connsiteX546" fmla="*/ 43579 w 6100546"/>
              <a:gd name="connsiteY546" fmla="*/ 2712875 h 5950684"/>
              <a:gd name="connsiteX547" fmla="*/ 50130 w 6100546"/>
              <a:gd name="connsiteY547" fmla="*/ 2718137 h 5950684"/>
              <a:gd name="connsiteX548" fmla="*/ 48279 w 6100546"/>
              <a:gd name="connsiteY548" fmla="*/ 2723120 h 5950684"/>
              <a:gd name="connsiteX549" fmla="*/ 47995 w 6100546"/>
              <a:gd name="connsiteY549" fmla="*/ 2731518 h 5950684"/>
              <a:gd name="connsiteX550" fmla="*/ 40453 w 6100546"/>
              <a:gd name="connsiteY550" fmla="*/ 2805254 h 5950684"/>
              <a:gd name="connsiteX551" fmla="*/ 42303 w 6100546"/>
              <a:gd name="connsiteY551" fmla="*/ 2800271 h 5950684"/>
              <a:gd name="connsiteX552" fmla="*/ 47288 w 6100546"/>
              <a:gd name="connsiteY552" fmla="*/ 2802118 h 5950684"/>
              <a:gd name="connsiteX553" fmla="*/ 45437 w 6100546"/>
              <a:gd name="connsiteY553" fmla="*/ 2807101 h 5950684"/>
              <a:gd name="connsiteX554" fmla="*/ 47003 w 6100546"/>
              <a:gd name="connsiteY554" fmla="*/ 2810516 h 5950684"/>
              <a:gd name="connsiteX555" fmla="*/ 41312 w 6100546"/>
              <a:gd name="connsiteY555" fmla="*/ 2879269 h 5950684"/>
              <a:gd name="connsiteX556" fmla="*/ 48154 w 6100546"/>
              <a:gd name="connsiteY556" fmla="*/ 2975342 h 5950684"/>
              <a:gd name="connsiteX557" fmla="*/ 32341 w 6100546"/>
              <a:gd name="connsiteY557" fmla="*/ 2895787 h 5950684"/>
              <a:gd name="connsiteX558" fmla="*/ 39599 w 6100546"/>
              <a:gd name="connsiteY558" fmla="*/ 2830448 h 5950684"/>
              <a:gd name="connsiteX559" fmla="*/ 34615 w 6100546"/>
              <a:gd name="connsiteY559" fmla="*/ 2828601 h 5950684"/>
              <a:gd name="connsiteX560" fmla="*/ 36750 w 6100546"/>
              <a:gd name="connsiteY560" fmla="*/ 2815220 h 5950684"/>
              <a:gd name="connsiteX561" fmla="*/ 38601 w 6100546"/>
              <a:gd name="connsiteY561" fmla="*/ 2810237 h 5950684"/>
              <a:gd name="connsiteX562" fmla="*/ 35183 w 6100546"/>
              <a:gd name="connsiteY562" fmla="*/ 2811805 h 5950684"/>
              <a:gd name="connsiteX563" fmla="*/ 32189 w 6100546"/>
              <a:gd name="connsiteY563" fmla="*/ 2751171 h 5950684"/>
              <a:gd name="connsiteX564" fmla="*/ 30622 w 6100546"/>
              <a:gd name="connsiteY564" fmla="*/ 2747756 h 5950684"/>
              <a:gd name="connsiteX565" fmla="*/ 29055 w 6100546"/>
              <a:gd name="connsiteY565" fmla="*/ 2744342 h 5950684"/>
              <a:gd name="connsiteX566" fmla="*/ 27489 w 6100546"/>
              <a:gd name="connsiteY566" fmla="*/ 2740926 h 5950684"/>
              <a:gd name="connsiteX567" fmla="*/ 30906 w 6100546"/>
              <a:gd name="connsiteY567" fmla="*/ 2739359 h 5950684"/>
              <a:gd name="connsiteX568" fmla="*/ 25922 w 6100546"/>
              <a:gd name="connsiteY568" fmla="*/ 2737511 h 5950684"/>
              <a:gd name="connsiteX569" fmla="*/ 20223 w 6100546"/>
              <a:gd name="connsiteY569" fmla="*/ 2707055 h 5950684"/>
              <a:gd name="connsiteX570" fmla="*/ 7834 w 6100546"/>
              <a:gd name="connsiteY570" fmla="*/ 2725140 h 5950684"/>
              <a:gd name="connsiteX571" fmla="*/ 6410 w 6100546"/>
              <a:gd name="connsiteY571" fmla="*/ 2717526 h 5950684"/>
              <a:gd name="connsiteX572" fmla="*/ 5697 w 6100546"/>
              <a:gd name="connsiteY572" fmla="*/ 2713719 h 5950684"/>
              <a:gd name="connsiteX573" fmla="*/ 6552 w 6100546"/>
              <a:gd name="connsiteY573" fmla="*/ 2713327 h 5950684"/>
              <a:gd name="connsiteX574" fmla="*/ 4985 w 6100546"/>
              <a:gd name="connsiteY574" fmla="*/ 2709912 h 5950684"/>
              <a:gd name="connsiteX575" fmla="*/ 5697 w 6100546"/>
              <a:gd name="connsiteY575" fmla="*/ 2713719 h 5950684"/>
              <a:gd name="connsiteX576" fmla="*/ 3134 w 6100546"/>
              <a:gd name="connsiteY576" fmla="*/ 2714895 h 5950684"/>
              <a:gd name="connsiteX577" fmla="*/ 1567 w 6100546"/>
              <a:gd name="connsiteY577" fmla="*/ 2711481 h 5950684"/>
              <a:gd name="connsiteX578" fmla="*/ 0 w 6100546"/>
              <a:gd name="connsiteY578" fmla="*/ 2708065 h 5950684"/>
              <a:gd name="connsiteX579" fmla="*/ 2420 w 6100546"/>
              <a:gd name="connsiteY579" fmla="*/ 2686286 h 5950684"/>
              <a:gd name="connsiteX580" fmla="*/ 4271 w 6100546"/>
              <a:gd name="connsiteY580" fmla="*/ 2681302 h 5950684"/>
              <a:gd name="connsiteX581" fmla="*/ 4556 w 6100546"/>
              <a:gd name="connsiteY581" fmla="*/ 2672905 h 5950684"/>
              <a:gd name="connsiteX582" fmla="*/ 6407 w 6100546"/>
              <a:gd name="connsiteY582" fmla="*/ 2667921 h 5950684"/>
              <a:gd name="connsiteX583" fmla="*/ 6122 w 6100546"/>
              <a:gd name="connsiteY583" fmla="*/ 2676319 h 5950684"/>
              <a:gd name="connsiteX584" fmla="*/ 5838 w 6100546"/>
              <a:gd name="connsiteY584" fmla="*/ 2684717 h 5950684"/>
              <a:gd name="connsiteX585" fmla="*/ 15093 w 6100546"/>
              <a:gd name="connsiteY585" fmla="*/ 2659802 h 5950684"/>
              <a:gd name="connsiteX586" fmla="*/ 30047 w 6100546"/>
              <a:gd name="connsiteY586" fmla="*/ 2665344 h 5950684"/>
              <a:gd name="connsiteX587" fmla="*/ 41001 w 6100546"/>
              <a:gd name="connsiteY587" fmla="*/ 2490831 h 5950684"/>
              <a:gd name="connsiteX588" fmla="*/ 41285 w 6100546"/>
              <a:gd name="connsiteY588" fmla="*/ 2482432 h 5950684"/>
              <a:gd name="connsiteX589" fmla="*/ 43136 w 6100546"/>
              <a:gd name="connsiteY589" fmla="*/ 2477449 h 5950684"/>
              <a:gd name="connsiteX590" fmla="*/ 52246 w 6100546"/>
              <a:gd name="connsiteY590" fmla="*/ 2407128 h 5950684"/>
              <a:gd name="connsiteX591" fmla="*/ 61924 w 6100546"/>
              <a:gd name="connsiteY591" fmla="*/ 2320011 h 5950684"/>
              <a:gd name="connsiteX592" fmla="*/ 83422 w 6100546"/>
              <a:gd name="connsiteY592" fmla="*/ 2231605 h 5950684"/>
              <a:gd name="connsiteX593" fmla="*/ 114745 w 6100546"/>
              <a:gd name="connsiteY593" fmla="*/ 2101486 h 5950684"/>
              <a:gd name="connsiteX594" fmla="*/ 158316 w 6100546"/>
              <a:gd name="connsiteY594" fmla="*/ 2007088 h 5950684"/>
              <a:gd name="connsiteX595" fmla="*/ 152764 w 6100546"/>
              <a:gd name="connsiteY595" fmla="*/ 2022036 h 5950684"/>
              <a:gd name="connsiteX596" fmla="*/ 158032 w 6100546"/>
              <a:gd name="connsiteY596" fmla="*/ 2015486 h 5950684"/>
              <a:gd name="connsiteX597" fmla="*/ 159883 w 6100546"/>
              <a:gd name="connsiteY597" fmla="*/ 2010503 h 5950684"/>
              <a:gd name="connsiteX598" fmla="*/ 159599 w 6100546"/>
              <a:gd name="connsiteY598" fmla="*/ 2018900 h 5950684"/>
              <a:gd name="connsiteX599" fmla="*/ 161166 w 6100546"/>
              <a:gd name="connsiteY599" fmla="*/ 2022315 h 5950684"/>
              <a:gd name="connsiteX600" fmla="*/ 196904 w 6100546"/>
              <a:gd name="connsiteY600" fmla="*/ 1910840 h 5950684"/>
              <a:gd name="connsiteX601" fmla="*/ 254147 w 6100546"/>
              <a:gd name="connsiteY601" fmla="*/ 1810170 h 5950684"/>
              <a:gd name="connsiteX602" fmla="*/ 5255412 w 6100546"/>
              <a:gd name="connsiteY602" fmla="*/ 1808295 h 5950684"/>
              <a:gd name="connsiteX603" fmla="*/ 5262797 w 6100546"/>
              <a:gd name="connsiteY603" fmla="*/ 1822287 h 5950684"/>
              <a:gd name="connsiteX604" fmla="*/ 5259110 w 6100546"/>
              <a:gd name="connsiteY604" fmla="*/ 1811511 h 5950684"/>
              <a:gd name="connsiteX605" fmla="*/ 5254505 w 6100546"/>
              <a:gd name="connsiteY605" fmla="*/ 1612476 h 5950684"/>
              <a:gd name="connsiteX606" fmla="*/ 5259110 w 6100546"/>
              <a:gd name="connsiteY606" fmla="*/ 1618072 h 5950684"/>
              <a:gd name="connsiteX607" fmla="*/ 5254505 w 6100546"/>
              <a:gd name="connsiteY607" fmla="*/ 1613466 h 5950684"/>
              <a:gd name="connsiteX608" fmla="*/ 4839989 w 6100546"/>
              <a:gd name="connsiteY608" fmla="*/ 1198953 h 5950684"/>
              <a:gd name="connsiteX609" fmla="*/ 4844595 w 6100546"/>
              <a:gd name="connsiteY609" fmla="*/ 1198954 h 5950684"/>
              <a:gd name="connsiteX610" fmla="*/ 4844595 w 6100546"/>
              <a:gd name="connsiteY610" fmla="*/ 1203559 h 5950684"/>
              <a:gd name="connsiteX611" fmla="*/ 4839989 w 6100546"/>
              <a:gd name="connsiteY611" fmla="*/ 1198953 h 5950684"/>
              <a:gd name="connsiteX612" fmla="*/ 4844595 w 6100546"/>
              <a:gd name="connsiteY612" fmla="*/ 1175925 h 5950684"/>
              <a:gd name="connsiteX613" fmla="*/ 4849201 w 6100546"/>
              <a:gd name="connsiteY613" fmla="*/ 1180532 h 5950684"/>
              <a:gd name="connsiteX614" fmla="*/ 4844595 w 6100546"/>
              <a:gd name="connsiteY614" fmla="*/ 1180531 h 5950684"/>
              <a:gd name="connsiteX615" fmla="*/ 4844595 w 6100546"/>
              <a:gd name="connsiteY615" fmla="*/ 1175925 h 5950684"/>
              <a:gd name="connsiteX616" fmla="*/ 4717028 w 6100546"/>
              <a:gd name="connsiteY616" fmla="*/ 1104605 h 5950684"/>
              <a:gd name="connsiteX617" fmla="*/ 4848516 w 6100546"/>
              <a:gd name="connsiteY617" fmla="*/ 1235748 h 5950684"/>
              <a:gd name="connsiteX618" fmla="*/ 5042418 w 6100546"/>
              <a:gd name="connsiteY618" fmla="*/ 1463027 h 5950684"/>
              <a:gd name="connsiteX619" fmla="*/ 5209369 w 6100546"/>
              <a:gd name="connsiteY619" fmla="*/ 1721060 h 5950684"/>
              <a:gd name="connsiteX620" fmla="*/ 5245013 w 6100546"/>
              <a:gd name="connsiteY620" fmla="*/ 1788592 h 5950684"/>
              <a:gd name="connsiteX621" fmla="*/ 5251050 w 6100546"/>
              <a:gd name="connsiteY621" fmla="*/ 1795175 h 5950684"/>
              <a:gd name="connsiteX622" fmla="*/ 5282140 w 6100546"/>
              <a:gd name="connsiteY622" fmla="*/ 1843751 h 5950684"/>
              <a:gd name="connsiteX623" fmla="*/ 5282139 w 6100546"/>
              <a:gd name="connsiteY623" fmla="*/ 1848356 h 5950684"/>
              <a:gd name="connsiteX624" fmla="*/ 5282139 w 6100546"/>
              <a:gd name="connsiteY624" fmla="*/ 1852961 h 5950684"/>
              <a:gd name="connsiteX625" fmla="*/ 5286745 w 6100546"/>
              <a:gd name="connsiteY625" fmla="*/ 1852962 h 5950684"/>
              <a:gd name="connsiteX626" fmla="*/ 5295956 w 6100546"/>
              <a:gd name="connsiteY626" fmla="*/ 1875989 h 5950684"/>
              <a:gd name="connsiteX627" fmla="*/ 5295956 w 6100546"/>
              <a:gd name="connsiteY627" fmla="*/ 1880596 h 5950684"/>
              <a:gd name="connsiteX628" fmla="*/ 5300562 w 6100546"/>
              <a:gd name="connsiteY628" fmla="*/ 1885202 h 5950684"/>
              <a:gd name="connsiteX629" fmla="*/ 5300562 w 6100546"/>
              <a:gd name="connsiteY629" fmla="*/ 1880595 h 5950684"/>
              <a:gd name="connsiteX630" fmla="*/ 5332803 w 6100546"/>
              <a:gd name="connsiteY630" fmla="*/ 1931258 h 5950684"/>
              <a:gd name="connsiteX631" fmla="*/ 5328196 w 6100546"/>
              <a:gd name="connsiteY631" fmla="*/ 1931259 h 5950684"/>
              <a:gd name="connsiteX632" fmla="*/ 5328196 w 6100546"/>
              <a:gd name="connsiteY632" fmla="*/ 1935864 h 5950684"/>
              <a:gd name="connsiteX633" fmla="*/ 5332802 w 6100546"/>
              <a:gd name="connsiteY633" fmla="*/ 1940470 h 5950684"/>
              <a:gd name="connsiteX634" fmla="*/ 5337408 w 6100546"/>
              <a:gd name="connsiteY634" fmla="*/ 1940470 h 5950684"/>
              <a:gd name="connsiteX635" fmla="*/ 5337409 w 6100546"/>
              <a:gd name="connsiteY635" fmla="*/ 1945076 h 5950684"/>
              <a:gd name="connsiteX636" fmla="*/ 5346619 w 6100546"/>
              <a:gd name="connsiteY636" fmla="*/ 1972710 h 5950684"/>
              <a:gd name="connsiteX637" fmla="*/ 5355831 w 6100546"/>
              <a:gd name="connsiteY637" fmla="*/ 1977315 h 5950684"/>
              <a:gd name="connsiteX638" fmla="*/ 5360436 w 6100546"/>
              <a:gd name="connsiteY638" fmla="*/ 1986527 h 5950684"/>
              <a:gd name="connsiteX639" fmla="*/ 5355831 w 6100546"/>
              <a:gd name="connsiteY639" fmla="*/ 1991132 h 5950684"/>
              <a:gd name="connsiteX640" fmla="*/ 5360436 w 6100546"/>
              <a:gd name="connsiteY640" fmla="*/ 1995738 h 5950684"/>
              <a:gd name="connsiteX641" fmla="*/ 5365042 w 6100546"/>
              <a:gd name="connsiteY641" fmla="*/ 2000344 h 5950684"/>
              <a:gd name="connsiteX642" fmla="*/ 5388071 w 6100546"/>
              <a:gd name="connsiteY642" fmla="*/ 2041794 h 5950684"/>
              <a:gd name="connsiteX643" fmla="*/ 5383465 w 6100546"/>
              <a:gd name="connsiteY643" fmla="*/ 2023372 h 5950684"/>
              <a:gd name="connsiteX644" fmla="*/ 5369648 w 6100546"/>
              <a:gd name="connsiteY644" fmla="*/ 2004950 h 5950684"/>
              <a:gd name="connsiteX645" fmla="*/ 5369648 w 6100546"/>
              <a:gd name="connsiteY645" fmla="*/ 2000343 h 5950684"/>
              <a:gd name="connsiteX646" fmla="*/ 5369648 w 6100546"/>
              <a:gd name="connsiteY646" fmla="*/ 1995738 h 5950684"/>
              <a:gd name="connsiteX647" fmla="*/ 5365042 w 6100546"/>
              <a:gd name="connsiteY647" fmla="*/ 1986527 h 5950684"/>
              <a:gd name="connsiteX648" fmla="*/ 5342013 w 6100546"/>
              <a:gd name="connsiteY648" fmla="*/ 1949681 h 5950684"/>
              <a:gd name="connsiteX649" fmla="*/ 5342013 w 6100546"/>
              <a:gd name="connsiteY649" fmla="*/ 1940470 h 5950684"/>
              <a:gd name="connsiteX650" fmla="*/ 5342013 w 6100546"/>
              <a:gd name="connsiteY650" fmla="*/ 1935863 h 5950684"/>
              <a:gd name="connsiteX651" fmla="*/ 5342013 w 6100546"/>
              <a:gd name="connsiteY651" fmla="*/ 1926652 h 5950684"/>
              <a:gd name="connsiteX652" fmla="*/ 5337409 w 6100546"/>
              <a:gd name="connsiteY652" fmla="*/ 1926653 h 5950684"/>
              <a:gd name="connsiteX653" fmla="*/ 5332802 w 6100546"/>
              <a:gd name="connsiteY653" fmla="*/ 1926653 h 5950684"/>
              <a:gd name="connsiteX654" fmla="*/ 5318985 w 6100546"/>
              <a:gd name="connsiteY654" fmla="*/ 1908229 h 5950684"/>
              <a:gd name="connsiteX655" fmla="*/ 5305168 w 6100546"/>
              <a:gd name="connsiteY655" fmla="*/ 1880596 h 5950684"/>
              <a:gd name="connsiteX656" fmla="*/ 5305168 w 6100546"/>
              <a:gd name="connsiteY656" fmla="*/ 1875990 h 5950684"/>
              <a:gd name="connsiteX657" fmla="*/ 5305168 w 6100546"/>
              <a:gd name="connsiteY657" fmla="*/ 1871385 h 5950684"/>
              <a:gd name="connsiteX658" fmla="*/ 5291350 w 6100546"/>
              <a:gd name="connsiteY658" fmla="*/ 1852962 h 5950684"/>
              <a:gd name="connsiteX659" fmla="*/ 5295956 w 6100546"/>
              <a:gd name="connsiteY659" fmla="*/ 1857568 h 5950684"/>
              <a:gd name="connsiteX660" fmla="*/ 5295956 w 6100546"/>
              <a:gd name="connsiteY660" fmla="*/ 1852962 h 5950684"/>
              <a:gd name="connsiteX661" fmla="*/ 5291350 w 6100546"/>
              <a:gd name="connsiteY661" fmla="*/ 1848356 h 5950684"/>
              <a:gd name="connsiteX662" fmla="*/ 5286745 w 6100546"/>
              <a:gd name="connsiteY662" fmla="*/ 1843750 h 5950684"/>
              <a:gd name="connsiteX663" fmla="*/ 5282139 w 6100546"/>
              <a:gd name="connsiteY663" fmla="*/ 1829934 h 5950684"/>
              <a:gd name="connsiteX664" fmla="*/ 5272928 w 6100546"/>
              <a:gd name="connsiteY664" fmla="*/ 1820721 h 5950684"/>
              <a:gd name="connsiteX665" fmla="*/ 5282139 w 6100546"/>
              <a:gd name="connsiteY665" fmla="*/ 1825327 h 5950684"/>
              <a:gd name="connsiteX666" fmla="*/ 5268323 w 6100546"/>
              <a:gd name="connsiteY666" fmla="*/ 1811511 h 5950684"/>
              <a:gd name="connsiteX667" fmla="*/ 5254505 w 6100546"/>
              <a:gd name="connsiteY667" fmla="*/ 1788482 h 5950684"/>
              <a:gd name="connsiteX668" fmla="*/ 5268322 w 6100546"/>
              <a:gd name="connsiteY668" fmla="*/ 1788482 h 5950684"/>
              <a:gd name="connsiteX669" fmla="*/ 5249899 w 6100546"/>
              <a:gd name="connsiteY669" fmla="*/ 1770060 h 5950684"/>
              <a:gd name="connsiteX670" fmla="*/ 5254505 w 6100546"/>
              <a:gd name="connsiteY670" fmla="*/ 1770060 h 5950684"/>
              <a:gd name="connsiteX671" fmla="*/ 5254505 w 6100546"/>
              <a:gd name="connsiteY671" fmla="*/ 1765454 h 5950684"/>
              <a:gd name="connsiteX672" fmla="*/ 5249899 w 6100546"/>
              <a:gd name="connsiteY672" fmla="*/ 1760848 h 5950684"/>
              <a:gd name="connsiteX673" fmla="*/ 5236082 w 6100546"/>
              <a:gd name="connsiteY673" fmla="*/ 1747031 h 5950684"/>
              <a:gd name="connsiteX674" fmla="*/ 5231476 w 6100546"/>
              <a:gd name="connsiteY674" fmla="*/ 1737820 h 5950684"/>
              <a:gd name="connsiteX675" fmla="*/ 5226870 w 6100546"/>
              <a:gd name="connsiteY675" fmla="*/ 1733215 h 5950684"/>
              <a:gd name="connsiteX676" fmla="*/ 5226870 w 6100546"/>
              <a:gd name="connsiteY676" fmla="*/ 1737820 h 5950684"/>
              <a:gd name="connsiteX677" fmla="*/ 5226870 w 6100546"/>
              <a:gd name="connsiteY677" fmla="*/ 1742425 h 5950684"/>
              <a:gd name="connsiteX678" fmla="*/ 5203843 w 6100546"/>
              <a:gd name="connsiteY678" fmla="*/ 1705580 h 5950684"/>
              <a:gd name="connsiteX679" fmla="*/ 5217659 w 6100546"/>
              <a:gd name="connsiteY679" fmla="*/ 1710186 h 5950684"/>
              <a:gd name="connsiteX680" fmla="*/ 5190024 w 6100546"/>
              <a:gd name="connsiteY680" fmla="*/ 1682551 h 5950684"/>
              <a:gd name="connsiteX681" fmla="*/ 5166996 w 6100546"/>
              <a:gd name="connsiteY681" fmla="*/ 1645706 h 5950684"/>
              <a:gd name="connsiteX682" fmla="*/ 5171602 w 6100546"/>
              <a:gd name="connsiteY682" fmla="*/ 1650312 h 5950684"/>
              <a:gd name="connsiteX683" fmla="*/ 5176207 w 6100546"/>
              <a:gd name="connsiteY683" fmla="*/ 1650312 h 5950684"/>
              <a:gd name="connsiteX684" fmla="*/ 5180814 w 6100546"/>
              <a:gd name="connsiteY684" fmla="*/ 1650312 h 5950684"/>
              <a:gd name="connsiteX685" fmla="*/ 5176208 w 6100546"/>
              <a:gd name="connsiteY685" fmla="*/ 1641100 h 5950684"/>
              <a:gd name="connsiteX686" fmla="*/ 5180813 w 6100546"/>
              <a:gd name="connsiteY686" fmla="*/ 1641100 h 5950684"/>
              <a:gd name="connsiteX687" fmla="*/ 5185420 w 6100546"/>
              <a:gd name="connsiteY687" fmla="*/ 1645706 h 5950684"/>
              <a:gd name="connsiteX688" fmla="*/ 5185419 w 6100546"/>
              <a:gd name="connsiteY688" fmla="*/ 1650312 h 5950684"/>
              <a:gd name="connsiteX689" fmla="*/ 5190024 w 6100546"/>
              <a:gd name="connsiteY689" fmla="*/ 1654917 h 5950684"/>
              <a:gd name="connsiteX690" fmla="*/ 5194630 w 6100546"/>
              <a:gd name="connsiteY690" fmla="*/ 1659523 h 5950684"/>
              <a:gd name="connsiteX691" fmla="*/ 5286745 w 6100546"/>
              <a:gd name="connsiteY691" fmla="*/ 1806905 h 5950684"/>
              <a:gd name="connsiteX692" fmla="*/ 5286745 w 6100546"/>
              <a:gd name="connsiteY692" fmla="*/ 1811511 h 5950684"/>
              <a:gd name="connsiteX693" fmla="*/ 5291350 w 6100546"/>
              <a:gd name="connsiteY693" fmla="*/ 1816115 h 5950684"/>
              <a:gd name="connsiteX694" fmla="*/ 5309773 w 6100546"/>
              <a:gd name="connsiteY694" fmla="*/ 1843751 h 5950684"/>
              <a:gd name="connsiteX695" fmla="*/ 5314379 w 6100546"/>
              <a:gd name="connsiteY695" fmla="*/ 1857568 h 5950684"/>
              <a:gd name="connsiteX696" fmla="*/ 5318985 w 6100546"/>
              <a:gd name="connsiteY696" fmla="*/ 1862173 h 5950684"/>
              <a:gd name="connsiteX697" fmla="*/ 5342013 w 6100546"/>
              <a:gd name="connsiteY697" fmla="*/ 1894413 h 5950684"/>
              <a:gd name="connsiteX698" fmla="*/ 5346619 w 6100546"/>
              <a:gd name="connsiteY698" fmla="*/ 1899019 h 5950684"/>
              <a:gd name="connsiteX699" fmla="*/ 5346619 w 6100546"/>
              <a:gd name="connsiteY699" fmla="*/ 1912836 h 5950684"/>
              <a:gd name="connsiteX700" fmla="*/ 5369648 w 6100546"/>
              <a:gd name="connsiteY700" fmla="*/ 1945075 h 5950684"/>
              <a:gd name="connsiteX701" fmla="*/ 5374253 w 6100546"/>
              <a:gd name="connsiteY701" fmla="*/ 1949681 h 5950684"/>
              <a:gd name="connsiteX702" fmla="*/ 5374253 w 6100546"/>
              <a:gd name="connsiteY702" fmla="*/ 1954287 h 5950684"/>
              <a:gd name="connsiteX703" fmla="*/ 5434128 w 6100546"/>
              <a:gd name="connsiteY703" fmla="*/ 2083247 h 5950684"/>
              <a:gd name="connsiteX704" fmla="*/ 5443339 w 6100546"/>
              <a:gd name="connsiteY704" fmla="*/ 2097064 h 5950684"/>
              <a:gd name="connsiteX705" fmla="*/ 5443340 w 6100546"/>
              <a:gd name="connsiteY705" fmla="*/ 2110881 h 5950684"/>
              <a:gd name="connsiteX706" fmla="*/ 5452551 w 6100546"/>
              <a:gd name="connsiteY706" fmla="*/ 2110881 h 5950684"/>
              <a:gd name="connsiteX707" fmla="*/ 5457156 w 6100546"/>
              <a:gd name="connsiteY707" fmla="*/ 2120092 h 5950684"/>
              <a:gd name="connsiteX708" fmla="*/ 5480186 w 6100546"/>
              <a:gd name="connsiteY708" fmla="*/ 2184572 h 5950684"/>
              <a:gd name="connsiteX709" fmla="*/ 5480185 w 6100546"/>
              <a:gd name="connsiteY709" fmla="*/ 2189177 h 5950684"/>
              <a:gd name="connsiteX710" fmla="*/ 5480185 w 6100546"/>
              <a:gd name="connsiteY710" fmla="*/ 2198388 h 5950684"/>
              <a:gd name="connsiteX711" fmla="*/ 5484791 w 6100546"/>
              <a:gd name="connsiteY711" fmla="*/ 2198389 h 5950684"/>
              <a:gd name="connsiteX712" fmla="*/ 5517031 w 6100546"/>
              <a:gd name="connsiteY712" fmla="*/ 2267474 h 5950684"/>
              <a:gd name="connsiteX713" fmla="*/ 5553877 w 6100546"/>
              <a:gd name="connsiteY713" fmla="*/ 2359588 h 5950684"/>
              <a:gd name="connsiteX714" fmla="*/ 5572300 w 6100546"/>
              <a:gd name="connsiteY714" fmla="*/ 2410251 h 5950684"/>
              <a:gd name="connsiteX715" fmla="*/ 5572300 w 6100546"/>
              <a:gd name="connsiteY715" fmla="*/ 2414857 h 5950684"/>
              <a:gd name="connsiteX716" fmla="*/ 5572300 w 6100546"/>
              <a:gd name="connsiteY716" fmla="*/ 2419462 h 5950684"/>
              <a:gd name="connsiteX717" fmla="*/ 5572300 w 6100546"/>
              <a:gd name="connsiteY717" fmla="*/ 2424068 h 5950684"/>
              <a:gd name="connsiteX718" fmla="*/ 5576905 w 6100546"/>
              <a:gd name="connsiteY718" fmla="*/ 2424068 h 5950684"/>
              <a:gd name="connsiteX719" fmla="*/ 5586117 w 6100546"/>
              <a:gd name="connsiteY719" fmla="*/ 2428674 h 5950684"/>
              <a:gd name="connsiteX720" fmla="*/ 5595327 w 6100546"/>
              <a:gd name="connsiteY720" fmla="*/ 2460913 h 5950684"/>
              <a:gd name="connsiteX721" fmla="*/ 5604540 w 6100546"/>
              <a:gd name="connsiteY721" fmla="*/ 2470125 h 5950684"/>
              <a:gd name="connsiteX722" fmla="*/ 5581511 w 6100546"/>
              <a:gd name="connsiteY722" fmla="*/ 2414857 h 5950684"/>
              <a:gd name="connsiteX723" fmla="*/ 5581511 w 6100546"/>
              <a:gd name="connsiteY723" fmla="*/ 2405645 h 5950684"/>
              <a:gd name="connsiteX724" fmla="*/ 5576905 w 6100546"/>
              <a:gd name="connsiteY724" fmla="*/ 2401039 h 5950684"/>
              <a:gd name="connsiteX725" fmla="*/ 5553876 w 6100546"/>
              <a:gd name="connsiteY725" fmla="*/ 2327348 h 5950684"/>
              <a:gd name="connsiteX726" fmla="*/ 5489397 w 6100546"/>
              <a:gd name="connsiteY726" fmla="*/ 2156937 h 5950684"/>
              <a:gd name="connsiteX727" fmla="*/ 5420311 w 6100546"/>
              <a:gd name="connsiteY727" fmla="*/ 1995738 h 5950684"/>
              <a:gd name="connsiteX728" fmla="*/ 5406495 w 6100546"/>
              <a:gd name="connsiteY728" fmla="*/ 1972710 h 5950684"/>
              <a:gd name="connsiteX729" fmla="*/ 5351225 w 6100546"/>
              <a:gd name="connsiteY729" fmla="*/ 1857568 h 5950684"/>
              <a:gd name="connsiteX730" fmla="*/ 5328197 w 6100546"/>
              <a:gd name="connsiteY730" fmla="*/ 1820722 h 5950684"/>
              <a:gd name="connsiteX731" fmla="*/ 5277533 w 6100546"/>
              <a:gd name="connsiteY731" fmla="*/ 1742425 h 5950684"/>
              <a:gd name="connsiteX732" fmla="*/ 5190025 w 6100546"/>
              <a:gd name="connsiteY732" fmla="*/ 1608860 h 5950684"/>
              <a:gd name="connsiteX733" fmla="*/ 5166996 w 6100546"/>
              <a:gd name="connsiteY733" fmla="*/ 1585832 h 5950684"/>
              <a:gd name="connsiteX734" fmla="*/ 5143968 w 6100546"/>
              <a:gd name="connsiteY734" fmla="*/ 1544381 h 5950684"/>
              <a:gd name="connsiteX735" fmla="*/ 5134756 w 6100546"/>
              <a:gd name="connsiteY735" fmla="*/ 1539775 h 5950684"/>
              <a:gd name="connsiteX736" fmla="*/ 5088699 w 6100546"/>
              <a:gd name="connsiteY736" fmla="*/ 1475295 h 5950684"/>
              <a:gd name="connsiteX737" fmla="*/ 5070276 w 6100546"/>
              <a:gd name="connsiteY737" fmla="*/ 1466084 h 5950684"/>
              <a:gd name="connsiteX738" fmla="*/ 5061064 w 6100546"/>
              <a:gd name="connsiteY738" fmla="*/ 1447660 h 5950684"/>
              <a:gd name="connsiteX739" fmla="*/ 4922893 w 6100546"/>
              <a:gd name="connsiteY739" fmla="*/ 1300279 h 5950684"/>
              <a:gd name="connsiteX740" fmla="*/ 4863018 w 6100546"/>
              <a:gd name="connsiteY740" fmla="*/ 1235799 h 5950684"/>
              <a:gd name="connsiteX741" fmla="*/ 4826172 w 6100546"/>
              <a:gd name="connsiteY741" fmla="*/ 1208165 h 5950684"/>
              <a:gd name="connsiteX742" fmla="*/ 4816961 w 6100546"/>
              <a:gd name="connsiteY742" fmla="*/ 1194348 h 5950684"/>
              <a:gd name="connsiteX743" fmla="*/ 4798538 w 6100546"/>
              <a:gd name="connsiteY743" fmla="*/ 1180532 h 5950684"/>
              <a:gd name="connsiteX744" fmla="*/ 4798538 w 6100546"/>
              <a:gd name="connsiteY744" fmla="*/ 1175925 h 5950684"/>
              <a:gd name="connsiteX745" fmla="*/ 4821567 w 6100546"/>
              <a:gd name="connsiteY745" fmla="*/ 1189742 h 5950684"/>
              <a:gd name="connsiteX746" fmla="*/ 4821567 w 6100546"/>
              <a:gd name="connsiteY746" fmla="*/ 1194348 h 5950684"/>
              <a:gd name="connsiteX747" fmla="*/ 4830778 w 6100546"/>
              <a:gd name="connsiteY747" fmla="*/ 1198954 h 5950684"/>
              <a:gd name="connsiteX748" fmla="*/ 4835384 w 6100546"/>
              <a:gd name="connsiteY748" fmla="*/ 1198954 h 5950684"/>
              <a:gd name="connsiteX749" fmla="*/ 4839989 w 6100546"/>
              <a:gd name="connsiteY749" fmla="*/ 1203559 h 5950684"/>
              <a:gd name="connsiteX750" fmla="*/ 4844595 w 6100546"/>
              <a:gd name="connsiteY750" fmla="*/ 1203559 h 5950684"/>
              <a:gd name="connsiteX751" fmla="*/ 4872230 w 6100546"/>
              <a:gd name="connsiteY751" fmla="*/ 1226588 h 5950684"/>
              <a:gd name="connsiteX752" fmla="*/ 4876836 w 6100546"/>
              <a:gd name="connsiteY752" fmla="*/ 1231193 h 5950684"/>
              <a:gd name="connsiteX753" fmla="*/ 4881441 w 6100546"/>
              <a:gd name="connsiteY753" fmla="*/ 1231194 h 5950684"/>
              <a:gd name="connsiteX754" fmla="*/ 4881441 w 6100546"/>
              <a:gd name="connsiteY754" fmla="*/ 1235799 h 5950684"/>
              <a:gd name="connsiteX755" fmla="*/ 4876835 w 6100546"/>
              <a:gd name="connsiteY755" fmla="*/ 1240405 h 5950684"/>
              <a:gd name="connsiteX756" fmla="*/ 4899864 w 6100546"/>
              <a:gd name="connsiteY756" fmla="*/ 1245010 h 5950684"/>
              <a:gd name="connsiteX757" fmla="*/ 4932104 w 6100546"/>
              <a:gd name="connsiteY757" fmla="*/ 1281856 h 5950684"/>
              <a:gd name="connsiteX758" fmla="*/ 4927498 w 6100546"/>
              <a:gd name="connsiteY758" fmla="*/ 1281856 h 5950684"/>
              <a:gd name="connsiteX759" fmla="*/ 4932104 w 6100546"/>
              <a:gd name="connsiteY759" fmla="*/ 1286462 h 5950684"/>
              <a:gd name="connsiteX760" fmla="*/ 4918287 w 6100546"/>
              <a:gd name="connsiteY760" fmla="*/ 1281856 h 5950684"/>
              <a:gd name="connsiteX761" fmla="*/ 4941315 w 6100546"/>
              <a:gd name="connsiteY761" fmla="*/ 1295673 h 5950684"/>
              <a:gd name="connsiteX762" fmla="*/ 4945921 w 6100546"/>
              <a:gd name="connsiteY762" fmla="*/ 1304885 h 5950684"/>
              <a:gd name="connsiteX763" fmla="*/ 4950527 w 6100546"/>
              <a:gd name="connsiteY763" fmla="*/ 1309491 h 5950684"/>
              <a:gd name="connsiteX764" fmla="*/ 4955133 w 6100546"/>
              <a:gd name="connsiteY764" fmla="*/ 1304885 h 5950684"/>
              <a:gd name="connsiteX765" fmla="*/ 4982767 w 6100546"/>
              <a:gd name="connsiteY765" fmla="*/ 1332519 h 5950684"/>
              <a:gd name="connsiteX766" fmla="*/ 4987373 w 6100546"/>
              <a:gd name="connsiteY766" fmla="*/ 1337124 h 5950684"/>
              <a:gd name="connsiteX767" fmla="*/ 4991979 w 6100546"/>
              <a:gd name="connsiteY767" fmla="*/ 1337124 h 5950684"/>
              <a:gd name="connsiteX768" fmla="*/ 5079487 w 6100546"/>
              <a:gd name="connsiteY768" fmla="*/ 1424633 h 5950684"/>
              <a:gd name="connsiteX769" fmla="*/ 5084093 w 6100546"/>
              <a:gd name="connsiteY769" fmla="*/ 1438450 h 5950684"/>
              <a:gd name="connsiteX770" fmla="*/ 5093305 w 6100546"/>
              <a:gd name="connsiteY770" fmla="*/ 1443055 h 5950684"/>
              <a:gd name="connsiteX771" fmla="*/ 5157784 w 6100546"/>
              <a:gd name="connsiteY771" fmla="*/ 1521352 h 5950684"/>
              <a:gd name="connsiteX772" fmla="*/ 5222265 w 6100546"/>
              <a:gd name="connsiteY772" fmla="*/ 1604255 h 5950684"/>
              <a:gd name="connsiteX773" fmla="*/ 5226870 w 6100546"/>
              <a:gd name="connsiteY773" fmla="*/ 1618072 h 5950684"/>
              <a:gd name="connsiteX774" fmla="*/ 5231476 w 6100546"/>
              <a:gd name="connsiteY774" fmla="*/ 1613466 h 5950684"/>
              <a:gd name="connsiteX775" fmla="*/ 5263716 w 6100546"/>
              <a:gd name="connsiteY775" fmla="*/ 1664129 h 5950684"/>
              <a:gd name="connsiteX776" fmla="*/ 5286745 w 6100546"/>
              <a:gd name="connsiteY776" fmla="*/ 1696368 h 5950684"/>
              <a:gd name="connsiteX777" fmla="*/ 5323590 w 6100546"/>
              <a:gd name="connsiteY777" fmla="*/ 1751637 h 5950684"/>
              <a:gd name="connsiteX778" fmla="*/ 5369648 w 6100546"/>
              <a:gd name="connsiteY778" fmla="*/ 1825328 h 5950684"/>
              <a:gd name="connsiteX779" fmla="*/ 5369648 w 6100546"/>
              <a:gd name="connsiteY779" fmla="*/ 1834539 h 5950684"/>
              <a:gd name="connsiteX780" fmla="*/ 5415705 w 6100546"/>
              <a:gd name="connsiteY780" fmla="*/ 1917442 h 5950684"/>
              <a:gd name="connsiteX781" fmla="*/ 5424916 w 6100546"/>
              <a:gd name="connsiteY781" fmla="*/ 1926653 h 5950684"/>
              <a:gd name="connsiteX782" fmla="*/ 5443339 w 6100546"/>
              <a:gd name="connsiteY782" fmla="*/ 1968104 h 5950684"/>
              <a:gd name="connsiteX783" fmla="*/ 5461762 w 6100546"/>
              <a:gd name="connsiteY783" fmla="*/ 1991132 h 5950684"/>
              <a:gd name="connsiteX784" fmla="*/ 5498608 w 6100546"/>
              <a:gd name="connsiteY784" fmla="*/ 2092458 h 5950684"/>
              <a:gd name="connsiteX785" fmla="*/ 5553877 w 6100546"/>
              <a:gd name="connsiteY785" fmla="*/ 2226023 h 5950684"/>
              <a:gd name="connsiteX786" fmla="*/ 5572300 w 6100546"/>
              <a:gd name="connsiteY786" fmla="*/ 2262868 h 5950684"/>
              <a:gd name="connsiteX787" fmla="*/ 5567694 w 6100546"/>
              <a:gd name="connsiteY787" fmla="*/ 2258262 h 5950684"/>
              <a:gd name="connsiteX788" fmla="*/ 5586117 w 6100546"/>
              <a:gd name="connsiteY788" fmla="*/ 2308925 h 5950684"/>
              <a:gd name="connsiteX789" fmla="*/ 5586117 w 6100546"/>
              <a:gd name="connsiteY789" fmla="*/ 2322742 h 5950684"/>
              <a:gd name="connsiteX790" fmla="*/ 5632173 w 6100546"/>
              <a:gd name="connsiteY790" fmla="*/ 2470124 h 5950684"/>
              <a:gd name="connsiteX791" fmla="*/ 5627568 w 6100546"/>
              <a:gd name="connsiteY791" fmla="*/ 2470124 h 5950684"/>
              <a:gd name="connsiteX792" fmla="*/ 5627568 w 6100546"/>
              <a:gd name="connsiteY792" fmla="*/ 2474730 h 5950684"/>
              <a:gd name="connsiteX793" fmla="*/ 5632172 w 6100546"/>
              <a:gd name="connsiteY793" fmla="*/ 2479336 h 5950684"/>
              <a:gd name="connsiteX794" fmla="*/ 5645991 w 6100546"/>
              <a:gd name="connsiteY794" fmla="*/ 2529999 h 5950684"/>
              <a:gd name="connsiteX795" fmla="*/ 5645991 w 6100546"/>
              <a:gd name="connsiteY795" fmla="*/ 2534604 h 5950684"/>
              <a:gd name="connsiteX796" fmla="*/ 5645991 w 6100546"/>
              <a:gd name="connsiteY796" fmla="*/ 2539210 h 5950684"/>
              <a:gd name="connsiteX797" fmla="*/ 5650597 w 6100546"/>
              <a:gd name="connsiteY797" fmla="*/ 2539210 h 5950684"/>
              <a:gd name="connsiteX798" fmla="*/ 5650597 w 6100546"/>
              <a:gd name="connsiteY798" fmla="*/ 2534604 h 5950684"/>
              <a:gd name="connsiteX799" fmla="*/ 5655202 w 6100546"/>
              <a:gd name="connsiteY799" fmla="*/ 2553027 h 5950684"/>
              <a:gd name="connsiteX800" fmla="*/ 5664414 w 6100546"/>
              <a:gd name="connsiteY800" fmla="*/ 2553026 h 5950684"/>
              <a:gd name="connsiteX801" fmla="*/ 5659808 w 6100546"/>
              <a:gd name="connsiteY801" fmla="*/ 2539210 h 5950684"/>
              <a:gd name="connsiteX802" fmla="*/ 5664414 w 6100546"/>
              <a:gd name="connsiteY802" fmla="*/ 2539210 h 5950684"/>
              <a:gd name="connsiteX803" fmla="*/ 5645991 w 6100546"/>
              <a:gd name="connsiteY803" fmla="*/ 2502365 h 5950684"/>
              <a:gd name="connsiteX804" fmla="*/ 5645991 w 6100546"/>
              <a:gd name="connsiteY804" fmla="*/ 2493153 h 5950684"/>
              <a:gd name="connsiteX805" fmla="*/ 5645991 w 6100546"/>
              <a:gd name="connsiteY805" fmla="*/ 2488548 h 5950684"/>
              <a:gd name="connsiteX806" fmla="*/ 5645991 w 6100546"/>
              <a:gd name="connsiteY806" fmla="*/ 2483941 h 5950684"/>
              <a:gd name="connsiteX807" fmla="*/ 5641384 w 6100546"/>
              <a:gd name="connsiteY807" fmla="*/ 2483942 h 5950684"/>
              <a:gd name="connsiteX808" fmla="*/ 5641385 w 6100546"/>
              <a:gd name="connsiteY808" fmla="*/ 2474730 h 5950684"/>
              <a:gd name="connsiteX809" fmla="*/ 5650597 w 6100546"/>
              <a:gd name="connsiteY809" fmla="*/ 2479337 h 5950684"/>
              <a:gd name="connsiteX810" fmla="*/ 5645991 w 6100546"/>
              <a:gd name="connsiteY810" fmla="*/ 2465519 h 5950684"/>
              <a:gd name="connsiteX811" fmla="*/ 5645991 w 6100546"/>
              <a:gd name="connsiteY811" fmla="*/ 2460912 h 5950684"/>
              <a:gd name="connsiteX812" fmla="*/ 5645991 w 6100546"/>
              <a:gd name="connsiteY812" fmla="*/ 2456307 h 5950684"/>
              <a:gd name="connsiteX813" fmla="*/ 5645991 w 6100546"/>
              <a:gd name="connsiteY813" fmla="*/ 2451702 h 5950684"/>
              <a:gd name="connsiteX814" fmla="*/ 5641384 w 6100546"/>
              <a:gd name="connsiteY814" fmla="*/ 2433279 h 5950684"/>
              <a:gd name="connsiteX815" fmla="*/ 5636779 w 6100546"/>
              <a:gd name="connsiteY815" fmla="*/ 2428674 h 5950684"/>
              <a:gd name="connsiteX816" fmla="*/ 5636779 w 6100546"/>
              <a:gd name="connsiteY816" fmla="*/ 2424067 h 5950684"/>
              <a:gd name="connsiteX817" fmla="*/ 5636779 w 6100546"/>
              <a:gd name="connsiteY817" fmla="*/ 2428674 h 5950684"/>
              <a:gd name="connsiteX818" fmla="*/ 5622963 w 6100546"/>
              <a:gd name="connsiteY818" fmla="*/ 2382617 h 5950684"/>
              <a:gd name="connsiteX819" fmla="*/ 5622962 w 6100546"/>
              <a:gd name="connsiteY819" fmla="*/ 2373405 h 5950684"/>
              <a:gd name="connsiteX820" fmla="*/ 5618357 w 6100546"/>
              <a:gd name="connsiteY820" fmla="*/ 2373404 h 5950684"/>
              <a:gd name="connsiteX821" fmla="*/ 5604540 w 6100546"/>
              <a:gd name="connsiteY821" fmla="*/ 2331954 h 5950684"/>
              <a:gd name="connsiteX822" fmla="*/ 5599934 w 6100546"/>
              <a:gd name="connsiteY822" fmla="*/ 2331954 h 5950684"/>
              <a:gd name="connsiteX823" fmla="*/ 5599934 w 6100546"/>
              <a:gd name="connsiteY823" fmla="*/ 2327348 h 5950684"/>
              <a:gd name="connsiteX824" fmla="*/ 5604539 w 6100546"/>
              <a:gd name="connsiteY824" fmla="*/ 2327348 h 5950684"/>
              <a:gd name="connsiteX825" fmla="*/ 5604540 w 6100546"/>
              <a:gd name="connsiteY825" fmla="*/ 2322742 h 5950684"/>
              <a:gd name="connsiteX826" fmla="*/ 5599934 w 6100546"/>
              <a:gd name="connsiteY826" fmla="*/ 2318137 h 5950684"/>
              <a:gd name="connsiteX827" fmla="*/ 5558482 w 6100546"/>
              <a:gd name="connsiteY827" fmla="*/ 2189178 h 5950684"/>
              <a:gd name="connsiteX828" fmla="*/ 5549271 w 6100546"/>
              <a:gd name="connsiteY828" fmla="*/ 2152332 h 5950684"/>
              <a:gd name="connsiteX829" fmla="*/ 5535454 w 6100546"/>
              <a:gd name="connsiteY829" fmla="*/ 2129303 h 5950684"/>
              <a:gd name="connsiteX830" fmla="*/ 5517031 w 6100546"/>
              <a:gd name="connsiteY830" fmla="*/ 2092458 h 5950684"/>
              <a:gd name="connsiteX831" fmla="*/ 5388072 w 6100546"/>
              <a:gd name="connsiteY831" fmla="*/ 1825328 h 5950684"/>
              <a:gd name="connsiteX832" fmla="*/ 5392676 w 6100546"/>
              <a:gd name="connsiteY832" fmla="*/ 1816116 h 5950684"/>
              <a:gd name="connsiteX833" fmla="*/ 5392677 w 6100546"/>
              <a:gd name="connsiteY833" fmla="*/ 1820721 h 5950684"/>
              <a:gd name="connsiteX834" fmla="*/ 5397282 w 6100546"/>
              <a:gd name="connsiteY834" fmla="*/ 1820722 h 5950684"/>
              <a:gd name="connsiteX835" fmla="*/ 5392676 w 6100546"/>
              <a:gd name="connsiteY835" fmla="*/ 1811511 h 5950684"/>
              <a:gd name="connsiteX836" fmla="*/ 5392676 w 6100546"/>
              <a:gd name="connsiteY836" fmla="*/ 1797694 h 5950684"/>
              <a:gd name="connsiteX837" fmla="*/ 5374253 w 6100546"/>
              <a:gd name="connsiteY837" fmla="*/ 1783876 h 5950684"/>
              <a:gd name="connsiteX838" fmla="*/ 5374253 w 6100546"/>
              <a:gd name="connsiteY838" fmla="*/ 1779272 h 5950684"/>
              <a:gd name="connsiteX839" fmla="*/ 5369648 w 6100546"/>
              <a:gd name="connsiteY839" fmla="*/ 1774665 h 5950684"/>
              <a:gd name="connsiteX840" fmla="*/ 5369648 w 6100546"/>
              <a:gd name="connsiteY840" fmla="*/ 1770060 h 5950684"/>
              <a:gd name="connsiteX841" fmla="*/ 5365042 w 6100546"/>
              <a:gd name="connsiteY841" fmla="*/ 1770060 h 5950684"/>
              <a:gd name="connsiteX842" fmla="*/ 5360436 w 6100546"/>
              <a:gd name="connsiteY842" fmla="*/ 1760848 h 5950684"/>
              <a:gd name="connsiteX843" fmla="*/ 5351226 w 6100546"/>
              <a:gd name="connsiteY843" fmla="*/ 1737820 h 5950684"/>
              <a:gd name="connsiteX844" fmla="*/ 5355831 w 6100546"/>
              <a:gd name="connsiteY844" fmla="*/ 1737820 h 5950684"/>
              <a:gd name="connsiteX845" fmla="*/ 5360437 w 6100546"/>
              <a:gd name="connsiteY845" fmla="*/ 1742425 h 5950684"/>
              <a:gd name="connsiteX846" fmla="*/ 5355831 w 6100546"/>
              <a:gd name="connsiteY846" fmla="*/ 1733214 h 5950684"/>
              <a:gd name="connsiteX847" fmla="*/ 5351225 w 6100546"/>
              <a:gd name="connsiteY847" fmla="*/ 1728608 h 5950684"/>
              <a:gd name="connsiteX848" fmla="*/ 5337408 w 6100546"/>
              <a:gd name="connsiteY848" fmla="*/ 1710186 h 5950684"/>
              <a:gd name="connsiteX849" fmla="*/ 5337408 w 6100546"/>
              <a:gd name="connsiteY849" fmla="*/ 1705580 h 5950684"/>
              <a:gd name="connsiteX850" fmla="*/ 5332803 w 6100546"/>
              <a:gd name="connsiteY850" fmla="*/ 1696368 h 5950684"/>
              <a:gd name="connsiteX851" fmla="*/ 5328196 w 6100546"/>
              <a:gd name="connsiteY851" fmla="*/ 1696368 h 5950684"/>
              <a:gd name="connsiteX852" fmla="*/ 5328196 w 6100546"/>
              <a:gd name="connsiteY852" fmla="*/ 1700974 h 5950684"/>
              <a:gd name="connsiteX853" fmla="*/ 5323591 w 6100546"/>
              <a:gd name="connsiteY853" fmla="*/ 1687157 h 5950684"/>
              <a:gd name="connsiteX854" fmla="*/ 5314379 w 6100546"/>
              <a:gd name="connsiteY854" fmla="*/ 1687157 h 5950684"/>
              <a:gd name="connsiteX855" fmla="*/ 5314379 w 6100546"/>
              <a:gd name="connsiteY855" fmla="*/ 1677946 h 5950684"/>
              <a:gd name="connsiteX856" fmla="*/ 5309773 w 6100546"/>
              <a:gd name="connsiteY856" fmla="*/ 1673340 h 5950684"/>
              <a:gd name="connsiteX857" fmla="*/ 5309773 w 6100546"/>
              <a:gd name="connsiteY857" fmla="*/ 1668734 h 5950684"/>
              <a:gd name="connsiteX858" fmla="*/ 5305168 w 6100546"/>
              <a:gd name="connsiteY858" fmla="*/ 1668734 h 5950684"/>
              <a:gd name="connsiteX859" fmla="*/ 5305168 w 6100546"/>
              <a:gd name="connsiteY859" fmla="*/ 1673340 h 5950684"/>
              <a:gd name="connsiteX860" fmla="*/ 5268323 w 6100546"/>
              <a:gd name="connsiteY860" fmla="*/ 1622678 h 5950684"/>
              <a:gd name="connsiteX861" fmla="*/ 5263716 w 6100546"/>
              <a:gd name="connsiteY861" fmla="*/ 1613466 h 5950684"/>
              <a:gd name="connsiteX862" fmla="*/ 5254506 w 6100546"/>
              <a:gd name="connsiteY862" fmla="*/ 1608860 h 5950684"/>
              <a:gd name="connsiteX863" fmla="*/ 5254505 w 6100546"/>
              <a:gd name="connsiteY863" fmla="*/ 1612476 h 5950684"/>
              <a:gd name="connsiteX864" fmla="*/ 5242703 w 6100546"/>
              <a:gd name="connsiteY864" fmla="*/ 1598138 h 5950684"/>
              <a:gd name="connsiteX865" fmla="*/ 5203842 w 6100546"/>
              <a:gd name="connsiteY865" fmla="*/ 1544381 h 5950684"/>
              <a:gd name="connsiteX866" fmla="*/ 5180813 w 6100546"/>
              <a:gd name="connsiteY866" fmla="*/ 1530563 h 5950684"/>
              <a:gd name="connsiteX867" fmla="*/ 5180813 w 6100546"/>
              <a:gd name="connsiteY867" fmla="*/ 1516747 h 5950684"/>
              <a:gd name="connsiteX868" fmla="*/ 5157784 w 6100546"/>
              <a:gd name="connsiteY868" fmla="*/ 1489112 h 5950684"/>
              <a:gd name="connsiteX869" fmla="*/ 5139362 w 6100546"/>
              <a:gd name="connsiteY869" fmla="*/ 1479901 h 5950684"/>
              <a:gd name="connsiteX870" fmla="*/ 5125544 w 6100546"/>
              <a:gd name="connsiteY870" fmla="*/ 1456872 h 5950684"/>
              <a:gd name="connsiteX871" fmla="*/ 5130150 w 6100546"/>
              <a:gd name="connsiteY871" fmla="*/ 1456872 h 5950684"/>
              <a:gd name="connsiteX872" fmla="*/ 5139362 w 6100546"/>
              <a:gd name="connsiteY872" fmla="*/ 1461478 h 5950684"/>
              <a:gd name="connsiteX873" fmla="*/ 5134756 w 6100546"/>
              <a:gd name="connsiteY873" fmla="*/ 1452267 h 5950684"/>
              <a:gd name="connsiteX874" fmla="*/ 5130150 w 6100546"/>
              <a:gd name="connsiteY874" fmla="*/ 1447661 h 5950684"/>
              <a:gd name="connsiteX875" fmla="*/ 5143967 w 6100546"/>
              <a:gd name="connsiteY875" fmla="*/ 1456872 h 5950684"/>
              <a:gd name="connsiteX876" fmla="*/ 5125544 w 6100546"/>
              <a:gd name="connsiteY876" fmla="*/ 1438450 h 5950684"/>
              <a:gd name="connsiteX877" fmla="*/ 5120939 w 6100546"/>
              <a:gd name="connsiteY877" fmla="*/ 1433844 h 5950684"/>
              <a:gd name="connsiteX878" fmla="*/ 5107121 w 6100546"/>
              <a:gd name="connsiteY878" fmla="*/ 1424633 h 5950684"/>
              <a:gd name="connsiteX879" fmla="*/ 5111727 w 6100546"/>
              <a:gd name="connsiteY879" fmla="*/ 1433845 h 5950684"/>
              <a:gd name="connsiteX880" fmla="*/ 5111727 w 6100546"/>
              <a:gd name="connsiteY880" fmla="*/ 1438450 h 5950684"/>
              <a:gd name="connsiteX881" fmla="*/ 5097910 w 6100546"/>
              <a:gd name="connsiteY881" fmla="*/ 1424633 h 5950684"/>
              <a:gd name="connsiteX882" fmla="*/ 5102516 w 6100546"/>
              <a:gd name="connsiteY882" fmla="*/ 1443055 h 5950684"/>
              <a:gd name="connsiteX883" fmla="*/ 5084093 w 6100546"/>
              <a:gd name="connsiteY883" fmla="*/ 1410816 h 5950684"/>
              <a:gd name="connsiteX884" fmla="*/ 5088700 w 6100546"/>
              <a:gd name="connsiteY884" fmla="*/ 1415421 h 5950684"/>
              <a:gd name="connsiteX885" fmla="*/ 5097910 w 6100546"/>
              <a:gd name="connsiteY885" fmla="*/ 1415421 h 5950684"/>
              <a:gd name="connsiteX886" fmla="*/ 5088699 w 6100546"/>
              <a:gd name="connsiteY886" fmla="*/ 1406211 h 5950684"/>
              <a:gd name="connsiteX887" fmla="*/ 5088699 w 6100546"/>
              <a:gd name="connsiteY887" fmla="*/ 1401604 h 5950684"/>
              <a:gd name="connsiteX888" fmla="*/ 5088700 w 6100546"/>
              <a:gd name="connsiteY888" fmla="*/ 1396998 h 5950684"/>
              <a:gd name="connsiteX889" fmla="*/ 5093304 w 6100546"/>
              <a:gd name="connsiteY889" fmla="*/ 1396998 h 5950684"/>
              <a:gd name="connsiteX890" fmla="*/ 5084093 w 6100546"/>
              <a:gd name="connsiteY890" fmla="*/ 1392393 h 5950684"/>
              <a:gd name="connsiteX891" fmla="*/ 5079487 w 6100546"/>
              <a:gd name="connsiteY891" fmla="*/ 1387787 h 5950684"/>
              <a:gd name="connsiteX892" fmla="*/ 5070277 w 6100546"/>
              <a:gd name="connsiteY892" fmla="*/ 1369364 h 5950684"/>
              <a:gd name="connsiteX893" fmla="*/ 5074881 w 6100546"/>
              <a:gd name="connsiteY893" fmla="*/ 1373970 h 5950684"/>
              <a:gd name="connsiteX894" fmla="*/ 5084093 w 6100546"/>
              <a:gd name="connsiteY894" fmla="*/ 1378576 h 5950684"/>
              <a:gd name="connsiteX895" fmla="*/ 5074881 w 6100546"/>
              <a:gd name="connsiteY895" fmla="*/ 1364759 h 5950684"/>
              <a:gd name="connsiteX896" fmla="*/ 5070276 w 6100546"/>
              <a:gd name="connsiteY896" fmla="*/ 1360153 h 5950684"/>
              <a:gd name="connsiteX897" fmla="*/ 5065670 w 6100546"/>
              <a:gd name="connsiteY897" fmla="*/ 1355547 h 5950684"/>
              <a:gd name="connsiteX898" fmla="*/ 5056459 w 6100546"/>
              <a:gd name="connsiteY898" fmla="*/ 1355548 h 5950684"/>
              <a:gd name="connsiteX899" fmla="*/ 5061064 w 6100546"/>
              <a:gd name="connsiteY899" fmla="*/ 1364759 h 5950684"/>
              <a:gd name="connsiteX900" fmla="*/ 5065670 w 6100546"/>
              <a:gd name="connsiteY900" fmla="*/ 1364759 h 5950684"/>
              <a:gd name="connsiteX901" fmla="*/ 5070277 w 6100546"/>
              <a:gd name="connsiteY901" fmla="*/ 1369364 h 5950684"/>
              <a:gd name="connsiteX902" fmla="*/ 5074881 w 6100546"/>
              <a:gd name="connsiteY902" fmla="*/ 1387787 h 5950684"/>
              <a:gd name="connsiteX903" fmla="*/ 5070276 w 6100546"/>
              <a:gd name="connsiteY903" fmla="*/ 1383181 h 5950684"/>
              <a:gd name="connsiteX904" fmla="*/ 5070277 w 6100546"/>
              <a:gd name="connsiteY904" fmla="*/ 1387787 h 5950684"/>
              <a:gd name="connsiteX905" fmla="*/ 5070276 w 6100546"/>
              <a:gd name="connsiteY905" fmla="*/ 1392392 h 5950684"/>
              <a:gd name="connsiteX906" fmla="*/ 5074881 w 6100546"/>
              <a:gd name="connsiteY906" fmla="*/ 1392392 h 5950684"/>
              <a:gd name="connsiteX907" fmla="*/ 5079487 w 6100546"/>
              <a:gd name="connsiteY907" fmla="*/ 1396999 h 5950684"/>
              <a:gd name="connsiteX908" fmla="*/ 5074881 w 6100546"/>
              <a:gd name="connsiteY908" fmla="*/ 1396998 h 5950684"/>
              <a:gd name="connsiteX909" fmla="*/ 5079487 w 6100546"/>
              <a:gd name="connsiteY909" fmla="*/ 1401604 h 5950684"/>
              <a:gd name="connsiteX910" fmla="*/ 5079487 w 6100546"/>
              <a:gd name="connsiteY910" fmla="*/ 1406210 h 5950684"/>
              <a:gd name="connsiteX911" fmla="*/ 5047247 w 6100546"/>
              <a:gd name="connsiteY911" fmla="*/ 1373970 h 5950684"/>
              <a:gd name="connsiteX912" fmla="*/ 5051853 w 6100546"/>
              <a:gd name="connsiteY912" fmla="*/ 1373970 h 5950684"/>
              <a:gd name="connsiteX913" fmla="*/ 5056459 w 6100546"/>
              <a:gd name="connsiteY913" fmla="*/ 1373970 h 5950684"/>
              <a:gd name="connsiteX914" fmla="*/ 5051853 w 6100546"/>
              <a:gd name="connsiteY914" fmla="*/ 1369364 h 5950684"/>
              <a:gd name="connsiteX915" fmla="*/ 5047247 w 6100546"/>
              <a:gd name="connsiteY915" fmla="*/ 1369364 h 5950684"/>
              <a:gd name="connsiteX916" fmla="*/ 5042641 w 6100546"/>
              <a:gd name="connsiteY916" fmla="*/ 1364759 h 5950684"/>
              <a:gd name="connsiteX917" fmla="*/ 5033430 w 6100546"/>
              <a:gd name="connsiteY917" fmla="*/ 1346336 h 5950684"/>
              <a:gd name="connsiteX918" fmla="*/ 5033430 w 6100546"/>
              <a:gd name="connsiteY918" fmla="*/ 1341730 h 5950684"/>
              <a:gd name="connsiteX919" fmla="*/ 5028824 w 6100546"/>
              <a:gd name="connsiteY919" fmla="*/ 1337124 h 5950684"/>
              <a:gd name="connsiteX920" fmla="*/ 5024218 w 6100546"/>
              <a:gd name="connsiteY920" fmla="*/ 1337124 h 5950684"/>
              <a:gd name="connsiteX921" fmla="*/ 5024218 w 6100546"/>
              <a:gd name="connsiteY921" fmla="*/ 1341730 h 5950684"/>
              <a:gd name="connsiteX922" fmla="*/ 5005796 w 6100546"/>
              <a:gd name="connsiteY922" fmla="*/ 1318702 h 5950684"/>
              <a:gd name="connsiteX923" fmla="*/ 5001190 w 6100546"/>
              <a:gd name="connsiteY923" fmla="*/ 1314096 h 5950684"/>
              <a:gd name="connsiteX924" fmla="*/ 4996584 w 6100546"/>
              <a:gd name="connsiteY924" fmla="*/ 1314096 h 5950684"/>
              <a:gd name="connsiteX925" fmla="*/ 4996584 w 6100546"/>
              <a:gd name="connsiteY925" fmla="*/ 1318703 h 5950684"/>
              <a:gd name="connsiteX926" fmla="*/ 4978161 w 6100546"/>
              <a:gd name="connsiteY926" fmla="*/ 1309490 h 5950684"/>
              <a:gd name="connsiteX927" fmla="*/ 4922893 w 6100546"/>
              <a:gd name="connsiteY927" fmla="*/ 1240405 h 5950684"/>
              <a:gd name="connsiteX928" fmla="*/ 4918288 w 6100546"/>
              <a:gd name="connsiteY928" fmla="*/ 1245010 h 5950684"/>
              <a:gd name="connsiteX929" fmla="*/ 4918287 w 6100546"/>
              <a:gd name="connsiteY929" fmla="*/ 1240405 h 5950684"/>
              <a:gd name="connsiteX930" fmla="*/ 4913681 w 6100546"/>
              <a:gd name="connsiteY930" fmla="*/ 1235799 h 5950684"/>
              <a:gd name="connsiteX931" fmla="*/ 4913681 w 6100546"/>
              <a:gd name="connsiteY931" fmla="*/ 1240405 h 5950684"/>
              <a:gd name="connsiteX932" fmla="*/ 4886048 w 6100546"/>
              <a:gd name="connsiteY932" fmla="*/ 1198954 h 5950684"/>
              <a:gd name="connsiteX933" fmla="*/ 4876835 w 6100546"/>
              <a:gd name="connsiteY933" fmla="*/ 1203559 h 5950684"/>
              <a:gd name="connsiteX934" fmla="*/ 4872230 w 6100546"/>
              <a:gd name="connsiteY934" fmla="*/ 1194348 h 5950684"/>
              <a:gd name="connsiteX935" fmla="*/ 4863018 w 6100546"/>
              <a:gd name="connsiteY935" fmla="*/ 1185137 h 5950684"/>
              <a:gd name="connsiteX936" fmla="*/ 4867624 w 6100546"/>
              <a:gd name="connsiteY936" fmla="*/ 1185137 h 5950684"/>
              <a:gd name="connsiteX937" fmla="*/ 4867624 w 6100546"/>
              <a:gd name="connsiteY937" fmla="*/ 1180530 h 5950684"/>
              <a:gd name="connsiteX938" fmla="*/ 4858412 w 6100546"/>
              <a:gd name="connsiteY938" fmla="*/ 1175925 h 5950684"/>
              <a:gd name="connsiteX939" fmla="*/ 4853807 w 6100546"/>
              <a:gd name="connsiteY939" fmla="*/ 1175925 h 5950684"/>
              <a:gd name="connsiteX940" fmla="*/ 4821567 w 6100546"/>
              <a:gd name="connsiteY940" fmla="*/ 1148291 h 5950684"/>
              <a:gd name="connsiteX941" fmla="*/ 4830778 w 6100546"/>
              <a:gd name="connsiteY941" fmla="*/ 1162108 h 5950684"/>
              <a:gd name="connsiteX942" fmla="*/ 4849201 w 6100546"/>
              <a:gd name="connsiteY942" fmla="*/ 1171319 h 5950684"/>
              <a:gd name="connsiteX943" fmla="*/ 4844595 w 6100546"/>
              <a:gd name="connsiteY943" fmla="*/ 1166714 h 5950684"/>
              <a:gd name="connsiteX944" fmla="*/ 4839989 w 6100546"/>
              <a:gd name="connsiteY944" fmla="*/ 1166714 h 5950684"/>
              <a:gd name="connsiteX945" fmla="*/ 4839989 w 6100546"/>
              <a:gd name="connsiteY945" fmla="*/ 1171319 h 5950684"/>
              <a:gd name="connsiteX946" fmla="*/ 4844595 w 6100546"/>
              <a:gd name="connsiteY946" fmla="*/ 1175925 h 5950684"/>
              <a:gd name="connsiteX947" fmla="*/ 4839990 w 6100546"/>
              <a:gd name="connsiteY947" fmla="*/ 1175925 h 5950684"/>
              <a:gd name="connsiteX948" fmla="*/ 4835384 w 6100546"/>
              <a:gd name="connsiteY948" fmla="*/ 1171320 h 5950684"/>
              <a:gd name="connsiteX949" fmla="*/ 4835384 w 6100546"/>
              <a:gd name="connsiteY949" fmla="*/ 1175925 h 5950684"/>
              <a:gd name="connsiteX950" fmla="*/ 4839989 w 6100546"/>
              <a:gd name="connsiteY950" fmla="*/ 1180531 h 5950684"/>
              <a:gd name="connsiteX951" fmla="*/ 4844596 w 6100546"/>
              <a:gd name="connsiteY951" fmla="*/ 1185137 h 5950684"/>
              <a:gd name="connsiteX952" fmla="*/ 4835385 w 6100546"/>
              <a:gd name="connsiteY952" fmla="*/ 1180531 h 5950684"/>
              <a:gd name="connsiteX953" fmla="*/ 4830778 w 6100546"/>
              <a:gd name="connsiteY953" fmla="*/ 1175925 h 5950684"/>
              <a:gd name="connsiteX954" fmla="*/ 4826172 w 6100546"/>
              <a:gd name="connsiteY954" fmla="*/ 1171319 h 5950684"/>
              <a:gd name="connsiteX955" fmla="*/ 4816961 w 6100546"/>
              <a:gd name="connsiteY955" fmla="*/ 1162108 h 5950684"/>
              <a:gd name="connsiteX956" fmla="*/ 4816961 w 6100546"/>
              <a:gd name="connsiteY956" fmla="*/ 1171319 h 5950684"/>
              <a:gd name="connsiteX957" fmla="*/ 4816961 w 6100546"/>
              <a:gd name="connsiteY957" fmla="*/ 1175925 h 5950684"/>
              <a:gd name="connsiteX958" fmla="*/ 4798538 w 6100546"/>
              <a:gd name="connsiteY958" fmla="*/ 1152898 h 5950684"/>
              <a:gd name="connsiteX959" fmla="*/ 4803144 w 6100546"/>
              <a:gd name="connsiteY959" fmla="*/ 1152897 h 5950684"/>
              <a:gd name="connsiteX960" fmla="*/ 4803144 w 6100546"/>
              <a:gd name="connsiteY960" fmla="*/ 1148291 h 5950684"/>
              <a:gd name="connsiteX961" fmla="*/ 4798538 w 6100546"/>
              <a:gd name="connsiteY961" fmla="*/ 1148291 h 5950684"/>
              <a:gd name="connsiteX962" fmla="*/ 4793932 w 6100546"/>
              <a:gd name="connsiteY962" fmla="*/ 1148291 h 5950684"/>
              <a:gd name="connsiteX963" fmla="*/ 4789327 w 6100546"/>
              <a:gd name="connsiteY963" fmla="*/ 1143685 h 5950684"/>
              <a:gd name="connsiteX964" fmla="*/ 4775509 w 6100546"/>
              <a:gd name="connsiteY964" fmla="*/ 1129868 h 5950684"/>
              <a:gd name="connsiteX965" fmla="*/ 4747875 w 6100546"/>
              <a:gd name="connsiteY965" fmla="*/ 1129868 h 5950684"/>
              <a:gd name="connsiteX966" fmla="*/ 4770904 w 6100546"/>
              <a:gd name="connsiteY966" fmla="*/ 1143685 h 5950684"/>
              <a:gd name="connsiteX967" fmla="*/ 4761692 w 6100546"/>
              <a:gd name="connsiteY967" fmla="*/ 1143685 h 5950684"/>
              <a:gd name="connsiteX968" fmla="*/ 4761692 w 6100546"/>
              <a:gd name="connsiteY968" fmla="*/ 1148291 h 5950684"/>
              <a:gd name="connsiteX969" fmla="*/ 4724846 w 6100546"/>
              <a:gd name="connsiteY969" fmla="*/ 1111445 h 5950684"/>
              <a:gd name="connsiteX970" fmla="*/ 4683983 w 6100546"/>
              <a:gd name="connsiteY970" fmla="*/ 1071646 h 5950684"/>
              <a:gd name="connsiteX971" fmla="*/ 4696187 w 6100546"/>
              <a:gd name="connsiteY971" fmla="*/ 1083818 h 5950684"/>
              <a:gd name="connsiteX972" fmla="*/ 4697212 w 6100546"/>
              <a:gd name="connsiteY972" fmla="*/ 1079206 h 5950684"/>
              <a:gd name="connsiteX973" fmla="*/ 4658711 w 6100546"/>
              <a:gd name="connsiteY973" fmla="*/ 1045886 h 5950684"/>
              <a:gd name="connsiteX974" fmla="*/ 4658938 w 6100546"/>
              <a:gd name="connsiteY974" fmla="*/ 1046667 h 5950684"/>
              <a:gd name="connsiteX975" fmla="*/ 4680682 w 6100546"/>
              <a:gd name="connsiteY975" fmla="*/ 1068354 h 5950684"/>
              <a:gd name="connsiteX976" fmla="*/ 4678790 w 6100546"/>
              <a:gd name="connsiteY976" fmla="*/ 1060784 h 5950684"/>
              <a:gd name="connsiteX977" fmla="*/ 4658711 w 6100546"/>
              <a:gd name="connsiteY977" fmla="*/ 1045886 h 5950684"/>
              <a:gd name="connsiteX978" fmla="*/ 4606321 w 6100546"/>
              <a:gd name="connsiteY978" fmla="*/ 1002574 h 5950684"/>
              <a:gd name="connsiteX979" fmla="*/ 4622386 w 6100546"/>
              <a:gd name="connsiteY979" fmla="*/ 1014210 h 5950684"/>
              <a:gd name="connsiteX980" fmla="*/ 4623521 w 6100546"/>
              <a:gd name="connsiteY980" fmla="*/ 1014726 h 5950684"/>
              <a:gd name="connsiteX981" fmla="*/ 4625380 w 6100546"/>
              <a:gd name="connsiteY981" fmla="*/ 1016379 h 5950684"/>
              <a:gd name="connsiteX982" fmla="*/ 4629000 w 6100546"/>
              <a:gd name="connsiteY982" fmla="*/ 1019001 h 5950684"/>
              <a:gd name="connsiteX983" fmla="*/ 4629349 w 6100546"/>
              <a:gd name="connsiteY983" fmla="*/ 1018612 h 5950684"/>
              <a:gd name="connsiteX984" fmla="*/ 4623520 w 6100546"/>
              <a:gd name="connsiteY984" fmla="*/ 1010120 h 5950684"/>
              <a:gd name="connsiteX985" fmla="*/ 4631581 w 6100546"/>
              <a:gd name="connsiteY985" fmla="*/ 1015302 h 5950684"/>
              <a:gd name="connsiteX986" fmla="*/ 4632702 w 6100546"/>
              <a:gd name="connsiteY986" fmla="*/ 1010258 h 5950684"/>
              <a:gd name="connsiteX987" fmla="*/ 4632443 w 6100546"/>
              <a:gd name="connsiteY987" fmla="*/ 1010037 h 5950684"/>
              <a:gd name="connsiteX988" fmla="*/ 4553154 w 6100546"/>
              <a:gd name="connsiteY988" fmla="*/ 964063 h 5950684"/>
              <a:gd name="connsiteX989" fmla="*/ 4574509 w 6100546"/>
              <a:gd name="connsiteY989" fmla="*/ 979532 h 5950684"/>
              <a:gd name="connsiteX990" fmla="*/ 4572858 w 6100546"/>
              <a:gd name="connsiteY990" fmla="*/ 977880 h 5950684"/>
              <a:gd name="connsiteX991" fmla="*/ 4554434 w 6100546"/>
              <a:gd name="connsiteY991" fmla="*/ 964063 h 5950684"/>
              <a:gd name="connsiteX992" fmla="*/ 4531406 w 6100546"/>
              <a:gd name="connsiteY992" fmla="*/ 941035 h 5950684"/>
              <a:gd name="connsiteX993" fmla="*/ 4527186 w 6100546"/>
              <a:gd name="connsiteY993" fmla="*/ 945254 h 5950684"/>
              <a:gd name="connsiteX994" fmla="*/ 4541093 w 6100546"/>
              <a:gd name="connsiteY994" fmla="*/ 955327 h 5950684"/>
              <a:gd name="connsiteX995" fmla="*/ 4536012 w 6100546"/>
              <a:gd name="connsiteY995" fmla="*/ 950246 h 5950684"/>
              <a:gd name="connsiteX996" fmla="*/ 4536012 w 6100546"/>
              <a:gd name="connsiteY996" fmla="*/ 945640 h 5950684"/>
              <a:gd name="connsiteX997" fmla="*/ 4531406 w 6100546"/>
              <a:gd name="connsiteY997" fmla="*/ 941035 h 5950684"/>
              <a:gd name="connsiteX998" fmla="*/ 3975166 w 6100546"/>
              <a:gd name="connsiteY998" fmla="*/ 638880 h 5950684"/>
              <a:gd name="connsiteX999" fmla="*/ 4119482 w 6100546"/>
              <a:gd name="connsiteY999" fmla="*/ 702588 h 5950684"/>
              <a:gd name="connsiteX1000" fmla="*/ 4219629 w 6100546"/>
              <a:gd name="connsiteY1000" fmla="*/ 751511 h 5950684"/>
              <a:gd name="connsiteX1001" fmla="*/ 4249652 w 6100546"/>
              <a:gd name="connsiteY1001" fmla="*/ 756373 h 5950684"/>
              <a:gd name="connsiteX1002" fmla="*/ 4169192 w 6100546"/>
              <a:gd name="connsiteY1002" fmla="*/ 708446 h 5950684"/>
              <a:gd name="connsiteX1003" fmla="*/ 4160618 w 6100546"/>
              <a:gd name="connsiteY1003" fmla="*/ 701438 h 5950684"/>
              <a:gd name="connsiteX1004" fmla="*/ 4103065 w 6100546"/>
              <a:gd name="connsiteY1004" fmla="*/ 678846 h 5950684"/>
              <a:gd name="connsiteX1005" fmla="*/ 3094419 w 6100546"/>
              <a:gd name="connsiteY1005" fmla="*/ 356112 h 5950684"/>
              <a:gd name="connsiteX1006" fmla="*/ 3093392 w 6100546"/>
              <a:gd name="connsiteY1006" fmla="*/ 356160 h 5950684"/>
              <a:gd name="connsiteX1007" fmla="*/ 3231258 w 6100546"/>
              <a:gd name="connsiteY1007" fmla="*/ 366341 h 5950684"/>
              <a:gd name="connsiteX1008" fmla="*/ 3513271 w 6100546"/>
              <a:gd name="connsiteY1008" fmla="*/ 427372 h 5950684"/>
              <a:gd name="connsiteX1009" fmla="*/ 3608222 w 6100546"/>
              <a:gd name="connsiteY1009" fmla="*/ 454238 h 5950684"/>
              <a:gd name="connsiteX1010" fmla="*/ 3622351 w 6100546"/>
              <a:gd name="connsiteY1010" fmla="*/ 456286 h 5950684"/>
              <a:gd name="connsiteX1011" fmla="*/ 4425474 w 6100546"/>
              <a:gd name="connsiteY1011" fmla="*/ 742990 h 5950684"/>
              <a:gd name="connsiteX1012" fmla="*/ 4411657 w 6100546"/>
              <a:gd name="connsiteY1012" fmla="*/ 742990 h 5950684"/>
              <a:gd name="connsiteX1013" fmla="*/ 4485349 w 6100546"/>
              <a:gd name="connsiteY1013" fmla="*/ 779836 h 5950684"/>
              <a:gd name="connsiteX1014" fmla="*/ 4572858 w 6100546"/>
              <a:gd name="connsiteY1014" fmla="*/ 830498 h 5950684"/>
              <a:gd name="connsiteX1015" fmla="*/ 4623520 w 6100546"/>
              <a:gd name="connsiteY1015" fmla="*/ 862738 h 5950684"/>
              <a:gd name="connsiteX1016" fmla="*/ 4623520 w 6100546"/>
              <a:gd name="connsiteY1016" fmla="*/ 867344 h 5950684"/>
              <a:gd name="connsiteX1017" fmla="*/ 4628126 w 6100546"/>
              <a:gd name="connsiteY1017" fmla="*/ 867343 h 5950684"/>
              <a:gd name="connsiteX1018" fmla="*/ 4632732 w 6100546"/>
              <a:gd name="connsiteY1018" fmla="*/ 871949 h 5950684"/>
              <a:gd name="connsiteX1019" fmla="*/ 4641943 w 6100546"/>
              <a:gd name="connsiteY1019" fmla="*/ 876556 h 5950684"/>
              <a:gd name="connsiteX1020" fmla="*/ 4664972 w 6100546"/>
              <a:gd name="connsiteY1020" fmla="*/ 890372 h 5950684"/>
              <a:gd name="connsiteX1021" fmla="*/ 4738664 w 6100546"/>
              <a:gd name="connsiteY1021" fmla="*/ 941035 h 5950684"/>
              <a:gd name="connsiteX1022" fmla="*/ 4766299 w 6100546"/>
              <a:gd name="connsiteY1022" fmla="*/ 964063 h 5950684"/>
              <a:gd name="connsiteX1023" fmla="*/ 4830778 w 6100546"/>
              <a:gd name="connsiteY1023" fmla="*/ 1014726 h 5950684"/>
              <a:gd name="connsiteX1024" fmla="*/ 4826172 w 6100546"/>
              <a:gd name="connsiteY1024" fmla="*/ 1014726 h 5950684"/>
              <a:gd name="connsiteX1025" fmla="*/ 4839989 w 6100546"/>
              <a:gd name="connsiteY1025" fmla="*/ 1023937 h 5950684"/>
              <a:gd name="connsiteX1026" fmla="*/ 5512425 w 6100546"/>
              <a:gd name="connsiteY1026" fmla="*/ 1834539 h 5950684"/>
              <a:gd name="connsiteX1027" fmla="*/ 5811797 w 6100546"/>
              <a:gd name="connsiteY1027" fmla="*/ 3022808 h 5950684"/>
              <a:gd name="connsiteX1028" fmla="*/ 5802585 w 6100546"/>
              <a:gd name="connsiteY1028" fmla="*/ 3022808 h 5950684"/>
              <a:gd name="connsiteX1029" fmla="*/ 5751923 w 6100546"/>
              <a:gd name="connsiteY1029" fmla="*/ 2889243 h 5950684"/>
              <a:gd name="connsiteX1030" fmla="*/ 5747317 w 6100546"/>
              <a:gd name="connsiteY1030" fmla="*/ 2907666 h 5950684"/>
              <a:gd name="connsiteX1031" fmla="*/ 5738105 w 6100546"/>
              <a:gd name="connsiteY1031" fmla="*/ 2824763 h 5950684"/>
              <a:gd name="connsiteX1032" fmla="*/ 5715076 w 6100546"/>
              <a:gd name="connsiteY1032" fmla="*/ 2764889 h 5950684"/>
              <a:gd name="connsiteX1033" fmla="*/ 5705865 w 6100546"/>
              <a:gd name="connsiteY1033" fmla="*/ 2810946 h 5950684"/>
              <a:gd name="connsiteX1034" fmla="*/ 5701259 w 6100546"/>
              <a:gd name="connsiteY1034" fmla="*/ 2806340 h 5950684"/>
              <a:gd name="connsiteX1035" fmla="*/ 5701259 w 6100546"/>
              <a:gd name="connsiteY1035" fmla="*/ 2801735 h 5950684"/>
              <a:gd name="connsiteX1036" fmla="*/ 5701259 w 6100546"/>
              <a:gd name="connsiteY1036" fmla="*/ 2797128 h 5950684"/>
              <a:gd name="connsiteX1037" fmla="*/ 5701259 w 6100546"/>
              <a:gd name="connsiteY1037" fmla="*/ 2787918 h 5950684"/>
              <a:gd name="connsiteX1038" fmla="*/ 5696654 w 6100546"/>
              <a:gd name="connsiteY1038" fmla="*/ 2792523 h 5950684"/>
              <a:gd name="connsiteX1039" fmla="*/ 5696654 w 6100546"/>
              <a:gd name="connsiteY1039" fmla="*/ 2797130 h 5950684"/>
              <a:gd name="connsiteX1040" fmla="*/ 5696654 w 6100546"/>
              <a:gd name="connsiteY1040" fmla="*/ 2801735 h 5950684"/>
              <a:gd name="connsiteX1041" fmla="*/ 5692048 w 6100546"/>
              <a:gd name="connsiteY1041" fmla="*/ 2815552 h 5950684"/>
              <a:gd name="connsiteX1042" fmla="*/ 5696654 w 6100546"/>
              <a:gd name="connsiteY1042" fmla="*/ 2820156 h 5950684"/>
              <a:gd name="connsiteX1043" fmla="*/ 5696654 w 6100546"/>
              <a:gd name="connsiteY1043" fmla="*/ 2815552 h 5950684"/>
              <a:gd name="connsiteX1044" fmla="*/ 5701259 w 6100546"/>
              <a:gd name="connsiteY1044" fmla="*/ 2810946 h 5950684"/>
              <a:gd name="connsiteX1045" fmla="*/ 5701259 w 6100546"/>
              <a:gd name="connsiteY1045" fmla="*/ 2824762 h 5950684"/>
              <a:gd name="connsiteX1046" fmla="*/ 5701259 w 6100546"/>
              <a:gd name="connsiteY1046" fmla="*/ 2829369 h 5950684"/>
              <a:gd name="connsiteX1047" fmla="*/ 5678230 w 6100546"/>
              <a:gd name="connsiteY1047" fmla="*/ 2866214 h 5950684"/>
              <a:gd name="connsiteX1048" fmla="*/ 5673625 w 6100546"/>
              <a:gd name="connsiteY1048" fmla="*/ 2810946 h 5950684"/>
              <a:gd name="connsiteX1049" fmla="*/ 5655203 w 6100546"/>
              <a:gd name="connsiteY1049" fmla="*/ 2829368 h 5950684"/>
              <a:gd name="connsiteX1050" fmla="*/ 5609145 w 6100546"/>
              <a:gd name="connsiteY1050" fmla="*/ 2718832 h 5950684"/>
              <a:gd name="connsiteX1051" fmla="*/ 5609145 w 6100546"/>
              <a:gd name="connsiteY1051" fmla="*/ 2714225 h 5950684"/>
              <a:gd name="connsiteX1052" fmla="*/ 5609145 w 6100546"/>
              <a:gd name="connsiteY1052" fmla="*/ 2705015 h 5950684"/>
              <a:gd name="connsiteX1053" fmla="*/ 5604540 w 6100546"/>
              <a:gd name="connsiteY1053" fmla="*/ 2700408 h 5950684"/>
              <a:gd name="connsiteX1054" fmla="*/ 5590722 w 6100546"/>
              <a:gd name="connsiteY1054" fmla="*/ 2649747 h 5950684"/>
              <a:gd name="connsiteX1055" fmla="*/ 5586117 w 6100546"/>
              <a:gd name="connsiteY1055" fmla="*/ 2631324 h 5950684"/>
              <a:gd name="connsiteX1056" fmla="*/ 5581511 w 6100546"/>
              <a:gd name="connsiteY1056" fmla="*/ 2626718 h 5950684"/>
              <a:gd name="connsiteX1057" fmla="*/ 5581511 w 6100546"/>
              <a:gd name="connsiteY1057" fmla="*/ 2622113 h 5950684"/>
              <a:gd name="connsiteX1058" fmla="*/ 5576905 w 6100546"/>
              <a:gd name="connsiteY1058" fmla="*/ 2622113 h 5950684"/>
              <a:gd name="connsiteX1059" fmla="*/ 5576905 w 6100546"/>
              <a:gd name="connsiteY1059" fmla="*/ 2617507 h 5950684"/>
              <a:gd name="connsiteX1060" fmla="*/ 5567693 w 6100546"/>
              <a:gd name="connsiteY1060" fmla="*/ 2599084 h 5950684"/>
              <a:gd name="connsiteX1061" fmla="*/ 5563088 w 6100546"/>
              <a:gd name="connsiteY1061" fmla="*/ 2612901 h 5950684"/>
              <a:gd name="connsiteX1062" fmla="*/ 5553877 w 6100546"/>
              <a:gd name="connsiteY1062" fmla="*/ 2603690 h 5950684"/>
              <a:gd name="connsiteX1063" fmla="*/ 5549271 w 6100546"/>
              <a:gd name="connsiteY1063" fmla="*/ 2562239 h 5950684"/>
              <a:gd name="connsiteX1064" fmla="*/ 5512425 w 6100546"/>
              <a:gd name="connsiteY1064" fmla="*/ 2451702 h 5950684"/>
              <a:gd name="connsiteX1065" fmla="*/ 5503214 w 6100546"/>
              <a:gd name="connsiteY1065" fmla="*/ 2424067 h 5950684"/>
              <a:gd name="connsiteX1066" fmla="*/ 5470974 w 6100546"/>
              <a:gd name="connsiteY1066" fmla="*/ 2331954 h 5950684"/>
              <a:gd name="connsiteX1067" fmla="*/ 5470974 w 6100546"/>
              <a:gd name="connsiteY1067" fmla="*/ 2318137 h 5950684"/>
              <a:gd name="connsiteX1068" fmla="*/ 5461762 w 6100546"/>
              <a:gd name="connsiteY1068" fmla="*/ 2308926 h 5950684"/>
              <a:gd name="connsiteX1069" fmla="*/ 5466369 w 6100546"/>
              <a:gd name="connsiteY1069" fmla="*/ 2304320 h 5950684"/>
              <a:gd name="connsiteX1070" fmla="*/ 5438735 w 6100546"/>
              <a:gd name="connsiteY1070" fmla="*/ 2239840 h 5950684"/>
              <a:gd name="connsiteX1071" fmla="*/ 5447945 w 6100546"/>
              <a:gd name="connsiteY1071" fmla="*/ 2239840 h 5950684"/>
              <a:gd name="connsiteX1072" fmla="*/ 5434128 w 6100546"/>
              <a:gd name="connsiteY1072" fmla="*/ 2226023 h 5950684"/>
              <a:gd name="connsiteX1073" fmla="*/ 5420311 w 6100546"/>
              <a:gd name="connsiteY1073" fmla="*/ 2193782 h 5950684"/>
              <a:gd name="connsiteX1074" fmla="*/ 5420311 w 6100546"/>
              <a:gd name="connsiteY1074" fmla="*/ 2189178 h 5950684"/>
              <a:gd name="connsiteX1075" fmla="*/ 5424916 w 6100546"/>
              <a:gd name="connsiteY1075" fmla="*/ 2189178 h 5950684"/>
              <a:gd name="connsiteX1076" fmla="*/ 5429522 w 6100546"/>
              <a:gd name="connsiteY1076" fmla="*/ 2189177 h 5950684"/>
              <a:gd name="connsiteX1077" fmla="*/ 5429522 w 6100546"/>
              <a:gd name="connsiteY1077" fmla="*/ 2184572 h 5950684"/>
              <a:gd name="connsiteX1078" fmla="*/ 5424916 w 6100546"/>
              <a:gd name="connsiteY1078" fmla="*/ 2161543 h 5950684"/>
              <a:gd name="connsiteX1079" fmla="*/ 5429522 w 6100546"/>
              <a:gd name="connsiteY1079" fmla="*/ 2161542 h 5950684"/>
              <a:gd name="connsiteX1080" fmla="*/ 5429522 w 6100546"/>
              <a:gd name="connsiteY1080" fmla="*/ 2156938 h 5950684"/>
              <a:gd name="connsiteX1081" fmla="*/ 5424917 w 6100546"/>
              <a:gd name="connsiteY1081" fmla="*/ 2152332 h 5950684"/>
              <a:gd name="connsiteX1082" fmla="*/ 5388072 w 6100546"/>
              <a:gd name="connsiteY1082" fmla="*/ 2064823 h 5950684"/>
              <a:gd name="connsiteX1083" fmla="*/ 5337408 w 6100546"/>
              <a:gd name="connsiteY1083" fmla="*/ 1977316 h 5950684"/>
              <a:gd name="connsiteX1084" fmla="*/ 5321863 w 6100546"/>
              <a:gd name="connsiteY1084" fmla="*/ 1943349 h 5950684"/>
              <a:gd name="connsiteX1085" fmla="*/ 5314233 w 6100546"/>
              <a:gd name="connsiteY1085" fmla="*/ 1930292 h 5950684"/>
              <a:gd name="connsiteX1086" fmla="*/ 5342560 w 6100546"/>
              <a:gd name="connsiteY1086" fmla="*/ 1992734 h 5950684"/>
              <a:gd name="connsiteX1087" fmla="*/ 5509333 w 6100546"/>
              <a:gd name="connsiteY1087" fmla="*/ 2577629 h 5950684"/>
              <a:gd name="connsiteX1088" fmla="*/ 5541762 w 6100546"/>
              <a:gd name="connsiteY1088" fmla="*/ 2807552 h 5950684"/>
              <a:gd name="connsiteX1089" fmla="*/ 5536472 w 6100546"/>
              <a:gd name="connsiteY1089" fmla="*/ 2828499 h 5950684"/>
              <a:gd name="connsiteX1090" fmla="*/ 5526971 w 6100546"/>
              <a:gd name="connsiteY1090" fmla="*/ 2819850 h 5950684"/>
              <a:gd name="connsiteX1091" fmla="*/ 5346305 w 6100546"/>
              <a:gd name="connsiteY1091" fmla="*/ 2097618 h 5950684"/>
              <a:gd name="connsiteX1092" fmla="*/ 5178627 w 6100546"/>
              <a:gd name="connsiteY1092" fmla="*/ 1745780 h 5950684"/>
              <a:gd name="connsiteX1093" fmla="*/ 5157512 w 6100546"/>
              <a:gd name="connsiteY1093" fmla="*/ 1703493 h 5950684"/>
              <a:gd name="connsiteX1094" fmla="*/ 5139908 w 6100546"/>
              <a:gd name="connsiteY1094" fmla="*/ 1689267 h 5950684"/>
              <a:gd name="connsiteX1095" fmla="*/ 5136717 w 6100546"/>
              <a:gd name="connsiteY1095" fmla="*/ 1714819 h 5950684"/>
              <a:gd name="connsiteX1096" fmla="*/ 5225222 w 6100546"/>
              <a:gd name="connsiteY1096" fmla="*/ 1876563 h 5950684"/>
              <a:gd name="connsiteX1097" fmla="*/ 5301667 w 6100546"/>
              <a:gd name="connsiteY1097" fmla="*/ 2049214 h 5950684"/>
              <a:gd name="connsiteX1098" fmla="*/ 5350111 w 6100546"/>
              <a:gd name="connsiteY1098" fmla="*/ 2181079 h 5950684"/>
              <a:gd name="connsiteX1099" fmla="*/ 5351225 w 6100546"/>
              <a:gd name="connsiteY1099" fmla="*/ 2179965 h 5950684"/>
              <a:gd name="connsiteX1100" fmla="*/ 5374253 w 6100546"/>
              <a:gd name="connsiteY1100" fmla="*/ 2235233 h 5950684"/>
              <a:gd name="connsiteX1101" fmla="*/ 5369648 w 6100546"/>
              <a:gd name="connsiteY1101" fmla="*/ 2235233 h 5950684"/>
              <a:gd name="connsiteX1102" fmla="*/ 5365043 w 6100546"/>
              <a:gd name="connsiteY1102" fmla="*/ 2216812 h 5950684"/>
              <a:gd name="connsiteX1103" fmla="*/ 5358240 w 6100546"/>
              <a:gd name="connsiteY1103" fmla="*/ 2203206 h 5950684"/>
              <a:gd name="connsiteX1104" fmla="*/ 5365805 w 6100546"/>
              <a:gd name="connsiteY1104" fmla="*/ 2223799 h 5950684"/>
              <a:gd name="connsiteX1105" fmla="*/ 5377582 w 6100546"/>
              <a:gd name="connsiteY1105" fmla="*/ 2264421 h 5950684"/>
              <a:gd name="connsiteX1106" fmla="*/ 5382889 w 6100546"/>
              <a:gd name="connsiteY1106" fmla="*/ 2266898 h 5950684"/>
              <a:gd name="connsiteX1107" fmla="*/ 5388071 w 6100546"/>
              <a:gd name="connsiteY1107" fmla="*/ 2267474 h 5950684"/>
              <a:gd name="connsiteX1108" fmla="*/ 5388071 w 6100546"/>
              <a:gd name="connsiteY1108" fmla="*/ 2276686 h 5950684"/>
              <a:gd name="connsiteX1109" fmla="*/ 5383466 w 6100546"/>
              <a:gd name="connsiteY1109" fmla="*/ 2276686 h 5950684"/>
              <a:gd name="connsiteX1110" fmla="*/ 5383466 w 6100546"/>
              <a:gd name="connsiteY1110" fmla="*/ 2281290 h 5950684"/>
              <a:gd name="connsiteX1111" fmla="*/ 5383465 w 6100546"/>
              <a:gd name="connsiteY1111" fmla="*/ 2284717 h 5950684"/>
              <a:gd name="connsiteX1112" fmla="*/ 5417006 w 6100546"/>
              <a:gd name="connsiteY1112" fmla="*/ 2400410 h 5950684"/>
              <a:gd name="connsiteX1113" fmla="*/ 5423669 w 6100546"/>
              <a:gd name="connsiteY1113" fmla="*/ 2432055 h 5950684"/>
              <a:gd name="connsiteX1114" fmla="*/ 5434128 w 6100546"/>
              <a:gd name="connsiteY1114" fmla="*/ 2447096 h 5950684"/>
              <a:gd name="connsiteX1115" fmla="*/ 5443339 w 6100546"/>
              <a:gd name="connsiteY1115" fmla="*/ 2470124 h 5950684"/>
              <a:gd name="connsiteX1116" fmla="*/ 5447945 w 6100546"/>
              <a:gd name="connsiteY1116" fmla="*/ 2497759 h 5950684"/>
              <a:gd name="connsiteX1117" fmla="*/ 5457156 w 6100546"/>
              <a:gd name="connsiteY1117" fmla="*/ 2529998 h 5950684"/>
              <a:gd name="connsiteX1118" fmla="*/ 5466368 w 6100546"/>
              <a:gd name="connsiteY1118" fmla="*/ 2576056 h 5950684"/>
              <a:gd name="connsiteX1119" fmla="*/ 5475579 w 6100546"/>
              <a:gd name="connsiteY1119" fmla="*/ 2603690 h 5950684"/>
              <a:gd name="connsiteX1120" fmla="*/ 5475579 w 6100546"/>
              <a:gd name="connsiteY1120" fmla="*/ 2608296 h 5950684"/>
              <a:gd name="connsiteX1121" fmla="*/ 5484791 w 6100546"/>
              <a:gd name="connsiteY1121" fmla="*/ 2645140 h 5950684"/>
              <a:gd name="connsiteX1122" fmla="*/ 5494002 w 6100546"/>
              <a:gd name="connsiteY1122" fmla="*/ 2677380 h 5950684"/>
              <a:gd name="connsiteX1123" fmla="*/ 5498607 w 6100546"/>
              <a:gd name="connsiteY1123" fmla="*/ 2691198 h 5950684"/>
              <a:gd name="connsiteX1124" fmla="*/ 5498608 w 6100546"/>
              <a:gd name="connsiteY1124" fmla="*/ 2695804 h 5950684"/>
              <a:gd name="connsiteX1125" fmla="*/ 5494002 w 6100546"/>
              <a:gd name="connsiteY1125" fmla="*/ 2709621 h 5950684"/>
              <a:gd name="connsiteX1126" fmla="*/ 5494002 w 6100546"/>
              <a:gd name="connsiteY1126" fmla="*/ 2714225 h 5950684"/>
              <a:gd name="connsiteX1127" fmla="*/ 5498608 w 6100546"/>
              <a:gd name="connsiteY1127" fmla="*/ 2723437 h 5950684"/>
              <a:gd name="connsiteX1128" fmla="*/ 5503214 w 6100546"/>
              <a:gd name="connsiteY1128" fmla="*/ 2723438 h 5950684"/>
              <a:gd name="connsiteX1129" fmla="*/ 5503214 w 6100546"/>
              <a:gd name="connsiteY1129" fmla="*/ 2746466 h 5950684"/>
              <a:gd name="connsiteX1130" fmla="*/ 5507819 w 6100546"/>
              <a:gd name="connsiteY1130" fmla="*/ 2751072 h 5950684"/>
              <a:gd name="connsiteX1131" fmla="*/ 5507819 w 6100546"/>
              <a:gd name="connsiteY1131" fmla="*/ 2746466 h 5950684"/>
              <a:gd name="connsiteX1132" fmla="*/ 5503214 w 6100546"/>
              <a:gd name="connsiteY1132" fmla="*/ 2723438 h 5950684"/>
              <a:gd name="connsiteX1133" fmla="*/ 5507819 w 6100546"/>
              <a:gd name="connsiteY1133" fmla="*/ 2723438 h 5950684"/>
              <a:gd name="connsiteX1134" fmla="*/ 5507819 w 6100546"/>
              <a:gd name="connsiteY1134" fmla="*/ 2732649 h 5950684"/>
              <a:gd name="connsiteX1135" fmla="*/ 5507819 w 6100546"/>
              <a:gd name="connsiteY1135" fmla="*/ 2737255 h 5950684"/>
              <a:gd name="connsiteX1136" fmla="*/ 5512425 w 6100546"/>
              <a:gd name="connsiteY1136" fmla="*/ 2751072 h 5950684"/>
              <a:gd name="connsiteX1137" fmla="*/ 5512425 w 6100546"/>
              <a:gd name="connsiteY1137" fmla="*/ 2769494 h 5950684"/>
              <a:gd name="connsiteX1138" fmla="*/ 5507818 w 6100546"/>
              <a:gd name="connsiteY1138" fmla="*/ 2764888 h 5950684"/>
              <a:gd name="connsiteX1139" fmla="*/ 5507819 w 6100546"/>
              <a:gd name="connsiteY1139" fmla="*/ 2774100 h 5950684"/>
              <a:gd name="connsiteX1140" fmla="*/ 5507819 w 6100546"/>
              <a:gd name="connsiteY1140" fmla="*/ 2783312 h 5950684"/>
              <a:gd name="connsiteX1141" fmla="*/ 5512425 w 6100546"/>
              <a:gd name="connsiteY1141" fmla="*/ 2797130 h 5950684"/>
              <a:gd name="connsiteX1142" fmla="*/ 5512425 w 6100546"/>
              <a:gd name="connsiteY1142" fmla="*/ 2806339 h 5950684"/>
              <a:gd name="connsiteX1143" fmla="*/ 5517031 w 6100546"/>
              <a:gd name="connsiteY1143" fmla="*/ 2810946 h 5950684"/>
              <a:gd name="connsiteX1144" fmla="*/ 5521637 w 6100546"/>
              <a:gd name="connsiteY1144" fmla="*/ 2824763 h 5950684"/>
              <a:gd name="connsiteX1145" fmla="*/ 5521637 w 6100546"/>
              <a:gd name="connsiteY1145" fmla="*/ 2833975 h 5950684"/>
              <a:gd name="connsiteX1146" fmla="*/ 5517031 w 6100546"/>
              <a:gd name="connsiteY1146" fmla="*/ 2838580 h 5950684"/>
              <a:gd name="connsiteX1147" fmla="*/ 5521637 w 6100546"/>
              <a:gd name="connsiteY1147" fmla="*/ 2843185 h 5950684"/>
              <a:gd name="connsiteX1148" fmla="*/ 5517031 w 6100546"/>
              <a:gd name="connsiteY1148" fmla="*/ 2852397 h 5950684"/>
              <a:gd name="connsiteX1149" fmla="*/ 5521637 w 6100546"/>
              <a:gd name="connsiteY1149" fmla="*/ 2861609 h 5950684"/>
              <a:gd name="connsiteX1150" fmla="*/ 5526242 w 6100546"/>
              <a:gd name="connsiteY1150" fmla="*/ 2857003 h 5950684"/>
              <a:gd name="connsiteX1151" fmla="*/ 5526242 w 6100546"/>
              <a:gd name="connsiteY1151" fmla="*/ 2870820 h 5950684"/>
              <a:gd name="connsiteX1152" fmla="*/ 5526241 w 6100546"/>
              <a:gd name="connsiteY1152" fmla="*/ 2875426 h 5950684"/>
              <a:gd name="connsiteX1153" fmla="*/ 5530848 w 6100546"/>
              <a:gd name="connsiteY1153" fmla="*/ 2893848 h 5950684"/>
              <a:gd name="connsiteX1154" fmla="*/ 5530848 w 6100546"/>
              <a:gd name="connsiteY1154" fmla="*/ 2912271 h 5950684"/>
              <a:gd name="connsiteX1155" fmla="*/ 5530848 w 6100546"/>
              <a:gd name="connsiteY1155" fmla="*/ 2926088 h 5950684"/>
              <a:gd name="connsiteX1156" fmla="*/ 5530848 w 6100546"/>
              <a:gd name="connsiteY1156" fmla="*/ 2953722 h 5950684"/>
              <a:gd name="connsiteX1157" fmla="*/ 5526242 w 6100546"/>
              <a:gd name="connsiteY1157" fmla="*/ 2967540 h 5950684"/>
              <a:gd name="connsiteX1158" fmla="*/ 5521637 w 6100546"/>
              <a:gd name="connsiteY1158" fmla="*/ 2962934 h 5950684"/>
              <a:gd name="connsiteX1159" fmla="*/ 5517030 w 6100546"/>
              <a:gd name="connsiteY1159" fmla="*/ 2958328 h 5950684"/>
              <a:gd name="connsiteX1160" fmla="*/ 5517031 w 6100546"/>
              <a:gd name="connsiteY1160" fmla="*/ 2962934 h 5950684"/>
              <a:gd name="connsiteX1161" fmla="*/ 5517031 w 6100546"/>
              <a:gd name="connsiteY1161" fmla="*/ 2967539 h 5950684"/>
              <a:gd name="connsiteX1162" fmla="*/ 5521637 w 6100546"/>
              <a:gd name="connsiteY1162" fmla="*/ 2972145 h 5950684"/>
              <a:gd name="connsiteX1163" fmla="*/ 5526242 w 6100546"/>
              <a:gd name="connsiteY1163" fmla="*/ 2976750 h 5950684"/>
              <a:gd name="connsiteX1164" fmla="*/ 5530848 w 6100546"/>
              <a:gd name="connsiteY1164" fmla="*/ 2976751 h 5950684"/>
              <a:gd name="connsiteX1165" fmla="*/ 5535454 w 6100546"/>
              <a:gd name="connsiteY1165" fmla="*/ 2953722 h 5950684"/>
              <a:gd name="connsiteX1166" fmla="*/ 5535453 w 6100546"/>
              <a:gd name="connsiteY1166" fmla="*/ 2949117 h 5950684"/>
              <a:gd name="connsiteX1167" fmla="*/ 5535454 w 6100546"/>
              <a:gd name="connsiteY1167" fmla="*/ 2930694 h 5950684"/>
              <a:gd name="connsiteX1168" fmla="*/ 5535454 w 6100546"/>
              <a:gd name="connsiteY1168" fmla="*/ 2921483 h 5950684"/>
              <a:gd name="connsiteX1169" fmla="*/ 5540059 w 6100546"/>
              <a:gd name="connsiteY1169" fmla="*/ 2944510 h 5950684"/>
              <a:gd name="connsiteX1170" fmla="*/ 5544665 w 6100546"/>
              <a:gd name="connsiteY1170" fmla="*/ 2972145 h 5950684"/>
              <a:gd name="connsiteX1171" fmla="*/ 5540059 w 6100546"/>
              <a:gd name="connsiteY1171" fmla="*/ 2981357 h 5950684"/>
              <a:gd name="connsiteX1172" fmla="*/ 5540059 w 6100546"/>
              <a:gd name="connsiteY1172" fmla="*/ 2990568 h 5950684"/>
              <a:gd name="connsiteX1173" fmla="*/ 5540058 w 6100546"/>
              <a:gd name="connsiteY1173" fmla="*/ 3013596 h 5950684"/>
              <a:gd name="connsiteX1174" fmla="*/ 5535454 w 6100546"/>
              <a:gd name="connsiteY1174" fmla="*/ 3008990 h 5950684"/>
              <a:gd name="connsiteX1175" fmla="*/ 5530848 w 6100546"/>
              <a:gd name="connsiteY1175" fmla="*/ 3008991 h 5950684"/>
              <a:gd name="connsiteX1176" fmla="*/ 5530848 w 6100546"/>
              <a:gd name="connsiteY1176" fmla="*/ 3013596 h 5950684"/>
              <a:gd name="connsiteX1177" fmla="*/ 5530848 w 6100546"/>
              <a:gd name="connsiteY1177" fmla="*/ 3018201 h 5950684"/>
              <a:gd name="connsiteX1178" fmla="*/ 5535454 w 6100546"/>
              <a:gd name="connsiteY1178" fmla="*/ 3022807 h 5950684"/>
              <a:gd name="connsiteX1179" fmla="*/ 5535454 w 6100546"/>
              <a:gd name="connsiteY1179" fmla="*/ 3027414 h 5950684"/>
              <a:gd name="connsiteX1180" fmla="*/ 5535454 w 6100546"/>
              <a:gd name="connsiteY1180" fmla="*/ 3032019 h 5950684"/>
              <a:gd name="connsiteX1181" fmla="*/ 5540059 w 6100546"/>
              <a:gd name="connsiteY1181" fmla="*/ 3050441 h 5950684"/>
              <a:gd name="connsiteX1182" fmla="*/ 5540059 w 6100546"/>
              <a:gd name="connsiteY1182" fmla="*/ 3073471 h 5950684"/>
              <a:gd name="connsiteX1183" fmla="*/ 5535454 w 6100546"/>
              <a:gd name="connsiteY1183" fmla="*/ 3078076 h 5950684"/>
              <a:gd name="connsiteX1184" fmla="*/ 5530847 w 6100546"/>
              <a:gd name="connsiteY1184" fmla="*/ 3073471 h 5950684"/>
              <a:gd name="connsiteX1185" fmla="*/ 5526242 w 6100546"/>
              <a:gd name="connsiteY1185" fmla="*/ 3018202 h 5950684"/>
              <a:gd name="connsiteX1186" fmla="*/ 5526242 w 6100546"/>
              <a:gd name="connsiteY1186" fmla="*/ 3013595 h 5950684"/>
              <a:gd name="connsiteX1187" fmla="*/ 5521637 w 6100546"/>
              <a:gd name="connsiteY1187" fmla="*/ 3018202 h 5950684"/>
              <a:gd name="connsiteX1188" fmla="*/ 5526242 w 6100546"/>
              <a:gd name="connsiteY1188" fmla="*/ 3073471 h 5950684"/>
              <a:gd name="connsiteX1189" fmla="*/ 5512425 w 6100546"/>
              <a:gd name="connsiteY1189" fmla="*/ 3082681 h 5950684"/>
              <a:gd name="connsiteX1190" fmla="*/ 5503214 w 6100546"/>
              <a:gd name="connsiteY1190" fmla="*/ 3133345 h 5950684"/>
              <a:gd name="connsiteX1191" fmla="*/ 5466368 w 6100546"/>
              <a:gd name="connsiteY1191" fmla="*/ 3317571 h 5950684"/>
              <a:gd name="connsiteX1192" fmla="*/ 5466368 w 6100546"/>
              <a:gd name="connsiteY1192" fmla="*/ 3322178 h 5950684"/>
              <a:gd name="connsiteX1193" fmla="*/ 5466368 w 6100546"/>
              <a:gd name="connsiteY1193" fmla="*/ 3326784 h 5950684"/>
              <a:gd name="connsiteX1194" fmla="*/ 5470974 w 6100546"/>
              <a:gd name="connsiteY1194" fmla="*/ 3322177 h 5950684"/>
              <a:gd name="connsiteX1195" fmla="*/ 5507819 w 6100546"/>
              <a:gd name="connsiteY1195" fmla="*/ 3142555 h 5950684"/>
              <a:gd name="connsiteX1196" fmla="*/ 5507819 w 6100546"/>
              <a:gd name="connsiteY1196" fmla="*/ 3147162 h 5950684"/>
              <a:gd name="connsiteX1197" fmla="*/ 5517031 w 6100546"/>
              <a:gd name="connsiteY1197" fmla="*/ 3137949 h 5950684"/>
              <a:gd name="connsiteX1198" fmla="*/ 5517031 w 6100546"/>
              <a:gd name="connsiteY1198" fmla="*/ 3151766 h 5950684"/>
              <a:gd name="connsiteX1199" fmla="*/ 5512425 w 6100546"/>
              <a:gd name="connsiteY1199" fmla="*/ 3151767 h 5950684"/>
              <a:gd name="connsiteX1200" fmla="*/ 5512425 w 6100546"/>
              <a:gd name="connsiteY1200" fmla="*/ 3156373 h 5950684"/>
              <a:gd name="connsiteX1201" fmla="*/ 5512425 w 6100546"/>
              <a:gd name="connsiteY1201" fmla="*/ 3160978 h 5950684"/>
              <a:gd name="connsiteX1202" fmla="*/ 5517031 w 6100546"/>
              <a:gd name="connsiteY1202" fmla="*/ 3160978 h 5950684"/>
              <a:gd name="connsiteX1203" fmla="*/ 5512425 w 6100546"/>
              <a:gd name="connsiteY1203" fmla="*/ 3184006 h 5950684"/>
              <a:gd name="connsiteX1204" fmla="*/ 5512425 w 6100546"/>
              <a:gd name="connsiteY1204" fmla="*/ 3193219 h 5950684"/>
              <a:gd name="connsiteX1205" fmla="*/ 5512425 w 6100546"/>
              <a:gd name="connsiteY1205" fmla="*/ 3207036 h 5950684"/>
              <a:gd name="connsiteX1206" fmla="*/ 5512425 w 6100546"/>
              <a:gd name="connsiteY1206" fmla="*/ 3211640 h 5950684"/>
              <a:gd name="connsiteX1207" fmla="*/ 5507819 w 6100546"/>
              <a:gd name="connsiteY1207" fmla="*/ 3216247 h 5950684"/>
              <a:gd name="connsiteX1208" fmla="*/ 5507819 w 6100546"/>
              <a:gd name="connsiteY1208" fmla="*/ 3225458 h 5950684"/>
              <a:gd name="connsiteX1209" fmla="*/ 5512425 w 6100546"/>
              <a:gd name="connsiteY1209" fmla="*/ 3230064 h 5950684"/>
              <a:gd name="connsiteX1210" fmla="*/ 5512425 w 6100546"/>
              <a:gd name="connsiteY1210" fmla="*/ 3340600 h 5950684"/>
              <a:gd name="connsiteX1211" fmla="*/ 5503214 w 6100546"/>
              <a:gd name="connsiteY1211" fmla="*/ 3391263 h 5950684"/>
              <a:gd name="connsiteX1212" fmla="*/ 5507819 w 6100546"/>
              <a:gd name="connsiteY1212" fmla="*/ 3386658 h 5950684"/>
              <a:gd name="connsiteX1213" fmla="*/ 5498608 w 6100546"/>
              <a:gd name="connsiteY1213" fmla="*/ 3478771 h 5950684"/>
              <a:gd name="connsiteX1214" fmla="*/ 5503214 w 6100546"/>
              <a:gd name="connsiteY1214" fmla="*/ 3483377 h 5950684"/>
              <a:gd name="connsiteX1215" fmla="*/ 5498608 w 6100546"/>
              <a:gd name="connsiteY1215" fmla="*/ 3506406 h 5950684"/>
              <a:gd name="connsiteX1216" fmla="*/ 5494002 w 6100546"/>
              <a:gd name="connsiteY1216" fmla="*/ 3511011 h 5950684"/>
              <a:gd name="connsiteX1217" fmla="*/ 5498608 w 6100546"/>
              <a:gd name="connsiteY1217" fmla="*/ 3520223 h 5950684"/>
              <a:gd name="connsiteX1218" fmla="*/ 5494002 w 6100546"/>
              <a:gd name="connsiteY1218" fmla="*/ 3547856 h 5950684"/>
              <a:gd name="connsiteX1219" fmla="*/ 5494001 w 6100546"/>
              <a:gd name="connsiteY1219" fmla="*/ 3552463 h 5950684"/>
              <a:gd name="connsiteX1220" fmla="*/ 5489397 w 6100546"/>
              <a:gd name="connsiteY1220" fmla="*/ 3566280 h 5950684"/>
              <a:gd name="connsiteX1221" fmla="*/ 5489397 w 6100546"/>
              <a:gd name="connsiteY1221" fmla="*/ 3570884 h 5950684"/>
              <a:gd name="connsiteX1222" fmla="*/ 5489397 w 6100546"/>
              <a:gd name="connsiteY1222" fmla="*/ 3575491 h 5950684"/>
              <a:gd name="connsiteX1223" fmla="*/ 5470974 w 6100546"/>
              <a:gd name="connsiteY1223" fmla="*/ 3653788 h 5950684"/>
              <a:gd name="connsiteX1224" fmla="*/ 5470974 w 6100546"/>
              <a:gd name="connsiteY1224" fmla="*/ 3667605 h 5950684"/>
              <a:gd name="connsiteX1225" fmla="*/ 5470975 w 6100546"/>
              <a:gd name="connsiteY1225" fmla="*/ 3672211 h 5950684"/>
              <a:gd name="connsiteX1226" fmla="*/ 5470975 w 6100546"/>
              <a:gd name="connsiteY1226" fmla="*/ 3690633 h 5950684"/>
              <a:gd name="connsiteX1227" fmla="*/ 5452551 w 6100546"/>
              <a:gd name="connsiteY1227" fmla="*/ 3741296 h 5950684"/>
              <a:gd name="connsiteX1228" fmla="*/ 5392676 w 6100546"/>
              <a:gd name="connsiteY1228" fmla="*/ 3934735 h 5950684"/>
              <a:gd name="connsiteX1229" fmla="*/ 5392676 w 6100546"/>
              <a:gd name="connsiteY1229" fmla="*/ 3939341 h 5950684"/>
              <a:gd name="connsiteX1230" fmla="*/ 5388071 w 6100546"/>
              <a:gd name="connsiteY1230" fmla="*/ 3943946 h 5950684"/>
              <a:gd name="connsiteX1231" fmla="*/ 5353528 w 6100546"/>
              <a:gd name="connsiteY1231" fmla="*/ 4004971 h 5950684"/>
              <a:gd name="connsiteX1232" fmla="*/ 5322699 w 6100546"/>
              <a:gd name="connsiteY1232" fmla="*/ 4065600 h 5950684"/>
              <a:gd name="connsiteX1233" fmla="*/ 5323231 w 6100546"/>
              <a:gd name="connsiteY1233" fmla="*/ 4064270 h 5950684"/>
              <a:gd name="connsiteX1234" fmla="*/ 5328196 w 6100546"/>
              <a:gd name="connsiteY1234" fmla="*/ 4049877 h 5950684"/>
              <a:gd name="connsiteX1235" fmla="*/ 5332802 w 6100546"/>
              <a:gd name="connsiteY1235" fmla="*/ 4040666 h 5950684"/>
              <a:gd name="connsiteX1236" fmla="*/ 5346620 w 6100546"/>
              <a:gd name="connsiteY1236" fmla="*/ 4008426 h 5950684"/>
              <a:gd name="connsiteX1237" fmla="*/ 5369648 w 6100546"/>
              <a:gd name="connsiteY1237" fmla="*/ 3953158 h 5950684"/>
              <a:gd name="connsiteX1238" fmla="*/ 5374253 w 6100546"/>
              <a:gd name="connsiteY1238" fmla="*/ 3943946 h 5950684"/>
              <a:gd name="connsiteX1239" fmla="*/ 5378859 w 6100546"/>
              <a:gd name="connsiteY1239" fmla="*/ 3934735 h 5950684"/>
              <a:gd name="connsiteX1240" fmla="*/ 5374253 w 6100546"/>
              <a:gd name="connsiteY1240" fmla="*/ 3930129 h 5950684"/>
              <a:gd name="connsiteX1241" fmla="*/ 5360436 w 6100546"/>
              <a:gd name="connsiteY1241" fmla="*/ 3948552 h 5950684"/>
              <a:gd name="connsiteX1242" fmla="*/ 5360436 w 6100546"/>
              <a:gd name="connsiteY1242" fmla="*/ 3953158 h 5950684"/>
              <a:gd name="connsiteX1243" fmla="*/ 5323590 w 6100546"/>
              <a:gd name="connsiteY1243" fmla="*/ 4036059 h 5950684"/>
              <a:gd name="connsiteX1244" fmla="*/ 5323590 w 6100546"/>
              <a:gd name="connsiteY1244" fmla="*/ 4040666 h 5950684"/>
              <a:gd name="connsiteX1245" fmla="*/ 5305168 w 6100546"/>
              <a:gd name="connsiteY1245" fmla="*/ 4063693 h 5950684"/>
              <a:gd name="connsiteX1246" fmla="*/ 5291350 w 6100546"/>
              <a:gd name="connsiteY1246" fmla="*/ 4091328 h 5950684"/>
              <a:gd name="connsiteX1247" fmla="*/ 5266595 w 6100546"/>
              <a:gd name="connsiteY1247" fmla="*/ 4146597 h 5950684"/>
              <a:gd name="connsiteX1248" fmla="*/ 5237163 w 6100546"/>
              <a:gd name="connsiteY1248" fmla="*/ 4192915 h 5950684"/>
              <a:gd name="connsiteX1249" fmla="*/ 5236082 w 6100546"/>
              <a:gd name="connsiteY1249" fmla="*/ 4188048 h 5950684"/>
              <a:gd name="connsiteX1250" fmla="*/ 5107121 w 6100546"/>
              <a:gd name="connsiteY1250" fmla="*/ 4399910 h 5950684"/>
              <a:gd name="connsiteX1251" fmla="*/ 5102517 w 6100546"/>
              <a:gd name="connsiteY1251" fmla="*/ 4399910 h 5950684"/>
              <a:gd name="connsiteX1252" fmla="*/ 5102516 w 6100546"/>
              <a:gd name="connsiteY1252" fmla="*/ 4404516 h 5950684"/>
              <a:gd name="connsiteX1253" fmla="*/ 5102516 w 6100546"/>
              <a:gd name="connsiteY1253" fmla="*/ 4409121 h 5950684"/>
              <a:gd name="connsiteX1254" fmla="*/ 5084093 w 6100546"/>
              <a:gd name="connsiteY1254" fmla="*/ 4422938 h 5950684"/>
              <a:gd name="connsiteX1255" fmla="*/ 5047247 w 6100546"/>
              <a:gd name="connsiteY1255" fmla="*/ 4487417 h 5950684"/>
              <a:gd name="connsiteX1256" fmla="*/ 5047248 w 6100546"/>
              <a:gd name="connsiteY1256" fmla="*/ 4473601 h 5950684"/>
              <a:gd name="connsiteX1257" fmla="*/ 5033430 w 6100546"/>
              <a:gd name="connsiteY1257" fmla="*/ 4505841 h 5950684"/>
              <a:gd name="connsiteX1258" fmla="*/ 5028824 w 6100546"/>
              <a:gd name="connsiteY1258" fmla="*/ 4501235 h 5950684"/>
              <a:gd name="connsiteX1259" fmla="*/ 4973555 w 6100546"/>
              <a:gd name="connsiteY1259" fmla="*/ 4579532 h 5950684"/>
              <a:gd name="connsiteX1260" fmla="*/ 4968950 w 6100546"/>
              <a:gd name="connsiteY1260" fmla="*/ 4579532 h 5950684"/>
              <a:gd name="connsiteX1261" fmla="*/ 4918287 w 6100546"/>
              <a:gd name="connsiteY1261" fmla="*/ 4634799 h 5950684"/>
              <a:gd name="connsiteX1262" fmla="*/ 4858413 w 6100546"/>
              <a:gd name="connsiteY1262" fmla="*/ 4703885 h 5950684"/>
              <a:gd name="connsiteX1263" fmla="*/ 4823294 w 6100546"/>
              <a:gd name="connsiteY1263" fmla="*/ 4733247 h 5950684"/>
              <a:gd name="connsiteX1264" fmla="*/ 4789327 w 6100546"/>
              <a:gd name="connsiteY1264" fmla="*/ 4768227 h 5950684"/>
              <a:gd name="connsiteX1265" fmla="*/ 4789327 w 6100546"/>
              <a:gd name="connsiteY1265" fmla="*/ 4763760 h 5950684"/>
              <a:gd name="connsiteX1266" fmla="*/ 4784721 w 6100546"/>
              <a:gd name="connsiteY1266" fmla="*/ 4768366 h 5950684"/>
              <a:gd name="connsiteX1267" fmla="*/ 4780115 w 6100546"/>
              <a:gd name="connsiteY1267" fmla="*/ 4777577 h 5950684"/>
              <a:gd name="connsiteX1268" fmla="*/ 4780115 w 6100546"/>
              <a:gd name="connsiteY1268" fmla="*/ 4772970 h 5950684"/>
              <a:gd name="connsiteX1269" fmla="*/ 4752481 w 6100546"/>
              <a:gd name="connsiteY1269" fmla="*/ 4800605 h 5950684"/>
              <a:gd name="connsiteX1270" fmla="*/ 4752481 w 6100546"/>
              <a:gd name="connsiteY1270" fmla="*/ 4805211 h 5950684"/>
              <a:gd name="connsiteX1271" fmla="*/ 4747875 w 6100546"/>
              <a:gd name="connsiteY1271" fmla="*/ 4814422 h 5950684"/>
              <a:gd name="connsiteX1272" fmla="*/ 4747875 w 6100546"/>
              <a:gd name="connsiteY1272" fmla="*/ 4805211 h 5950684"/>
              <a:gd name="connsiteX1273" fmla="*/ 4734058 w 6100546"/>
              <a:gd name="connsiteY1273" fmla="*/ 4819028 h 5950684"/>
              <a:gd name="connsiteX1274" fmla="*/ 4734058 w 6100546"/>
              <a:gd name="connsiteY1274" fmla="*/ 4814421 h 5950684"/>
              <a:gd name="connsiteX1275" fmla="*/ 4734058 w 6100546"/>
              <a:gd name="connsiteY1275" fmla="*/ 4809817 h 5950684"/>
              <a:gd name="connsiteX1276" fmla="*/ 4729452 w 6100546"/>
              <a:gd name="connsiteY1276" fmla="*/ 4809817 h 5950684"/>
              <a:gd name="connsiteX1277" fmla="*/ 4729452 w 6100546"/>
              <a:gd name="connsiteY1277" fmla="*/ 4819028 h 5950684"/>
              <a:gd name="connsiteX1278" fmla="*/ 4729453 w 6100546"/>
              <a:gd name="connsiteY1278" fmla="*/ 4823634 h 5950684"/>
              <a:gd name="connsiteX1279" fmla="*/ 4724847 w 6100546"/>
              <a:gd name="connsiteY1279" fmla="*/ 4828240 h 5950684"/>
              <a:gd name="connsiteX1280" fmla="*/ 4720241 w 6100546"/>
              <a:gd name="connsiteY1280" fmla="*/ 4828240 h 5950684"/>
              <a:gd name="connsiteX1281" fmla="*/ 4715635 w 6100546"/>
              <a:gd name="connsiteY1281" fmla="*/ 4828240 h 5950684"/>
              <a:gd name="connsiteX1282" fmla="*/ 4715635 w 6100546"/>
              <a:gd name="connsiteY1282" fmla="*/ 4832845 h 5950684"/>
              <a:gd name="connsiteX1283" fmla="*/ 4715635 w 6100546"/>
              <a:gd name="connsiteY1283" fmla="*/ 4837451 h 5950684"/>
              <a:gd name="connsiteX1284" fmla="*/ 4701818 w 6100546"/>
              <a:gd name="connsiteY1284" fmla="*/ 4846662 h 5950684"/>
              <a:gd name="connsiteX1285" fmla="*/ 4701819 w 6100546"/>
              <a:gd name="connsiteY1285" fmla="*/ 4842057 h 5950684"/>
              <a:gd name="connsiteX1286" fmla="*/ 4697212 w 6100546"/>
              <a:gd name="connsiteY1286" fmla="*/ 4846662 h 5950684"/>
              <a:gd name="connsiteX1287" fmla="*/ 4692606 w 6100546"/>
              <a:gd name="connsiteY1287" fmla="*/ 4851268 h 5950684"/>
              <a:gd name="connsiteX1288" fmla="*/ 4688001 w 6100546"/>
              <a:gd name="connsiteY1288" fmla="*/ 4860479 h 5950684"/>
              <a:gd name="connsiteX1289" fmla="*/ 4688001 w 6100546"/>
              <a:gd name="connsiteY1289" fmla="*/ 4855874 h 5950684"/>
              <a:gd name="connsiteX1290" fmla="*/ 4669578 w 6100546"/>
              <a:gd name="connsiteY1290" fmla="*/ 4865085 h 5950684"/>
              <a:gd name="connsiteX1291" fmla="*/ 4669578 w 6100546"/>
              <a:gd name="connsiteY1291" fmla="*/ 4855874 h 5950684"/>
              <a:gd name="connsiteX1292" fmla="*/ 4651155 w 6100546"/>
              <a:gd name="connsiteY1292" fmla="*/ 4869691 h 5950684"/>
              <a:gd name="connsiteX1293" fmla="*/ 4651155 w 6100546"/>
              <a:gd name="connsiteY1293" fmla="*/ 4865085 h 5950684"/>
              <a:gd name="connsiteX1294" fmla="*/ 4655761 w 6100546"/>
              <a:gd name="connsiteY1294" fmla="*/ 4860479 h 5950684"/>
              <a:gd name="connsiteX1295" fmla="*/ 4655761 w 6100546"/>
              <a:gd name="connsiteY1295" fmla="*/ 4855874 h 5950684"/>
              <a:gd name="connsiteX1296" fmla="*/ 4651155 w 6100546"/>
              <a:gd name="connsiteY1296" fmla="*/ 4860479 h 5950684"/>
              <a:gd name="connsiteX1297" fmla="*/ 4646549 w 6100546"/>
              <a:gd name="connsiteY1297" fmla="*/ 4865085 h 5950684"/>
              <a:gd name="connsiteX1298" fmla="*/ 4641943 w 6100546"/>
              <a:gd name="connsiteY1298" fmla="*/ 4874296 h 5950684"/>
              <a:gd name="connsiteX1299" fmla="*/ 4651155 w 6100546"/>
              <a:gd name="connsiteY1299" fmla="*/ 4874296 h 5950684"/>
              <a:gd name="connsiteX1300" fmla="*/ 4646549 w 6100546"/>
              <a:gd name="connsiteY1300" fmla="*/ 4878902 h 5950684"/>
              <a:gd name="connsiteX1301" fmla="*/ 4623520 w 6100546"/>
              <a:gd name="connsiteY1301" fmla="*/ 4906536 h 5950684"/>
              <a:gd name="connsiteX1302" fmla="*/ 4641943 w 6100546"/>
              <a:gd name="connsiteY1302" fmla="*/ 4901931 h 5950684"/>
              <a:gd name="connsiteX1303" fmla="*/ 4623520 w 6100546"/>
              <a:gd name="connsiteY1303" fmla="*/ 4915748 h 5950684"/>
              <a:gd name="connsiteX1304" fmla="*/ 4609703 w 6100546"/>
              <a:gd name="connsiteY1304" fmla="*/ 4929565 h 5950684"/>
              <a:gd name="connsiteX1305" fmla="*/ 4600492 w 6100546"/>
              <a:gd name="connsiteY1305" fmla="*/ 4934170 h 5950684"/>
              <a:gd name="connsiteX1306" fmla="*/ 4600493 w 6100546"/>
              <a:gd name="connsiteY1306" fmla="*/ 4924959 h 5950684"/>
              <a:gd name="connsiteX1307" fmla="*/ 4582069 w 6100546"/>
              <a:gd name="connsiteY1307" fmla="*/ 4943381 h 5950684"/>
              <a:gd name="connsiteX1308" fmla="*/ 4577464 w 6100546"/>
              <a:gd name="connsiteY1308" fmla="*/ 4938776 h 5950684"/>
              <a:gd name="connsiteX1309" fmla="*/ 4582069 w 6100546"/>
              <a:gd name="connsiteY1309" fmla="*/ 4934170 h 5950684"/>
              <a:gd name="connsiteX1310" fmla="*/ 4582069 w 6100546"/>
              <a:gd name="connsiteY1310" fmla="*/ 4929564 h 5950684"/>
              <a:gd name="connsiteX1311" fmla="*/ 4577463 w 6100546"/>
              <a:gd name="connsiteY1311" fmla="*/ 4929565 h 5950684"/>
              <a:gd name="connsiteX1312" fmla="*/ 4572858 w 6100546"/>
              <a:gd name="connsiteY1312" fmla="*/ 4934170 h 5950684"/>
              <a:gd name="connsiteX1313" fmla="*/ 4572858 w 6100546"/>
              <a:gd name="connsiteY1313" fmla="*/ 4938776 h 5950684"/>
              <a:gd name="connsiteX1314" fmla="*/ 4568252 w 6100546"/>
              <a:gd name="connsiteY1314" fmla="*/ 4943382 h 5950684"/>
              <a:gd name="connsiteX1315" fmla="*/ 4563646 w 6100546"/>
              <a:gd name="connsiteY1315" fmla="*/ 4947988 h 5950684"/>
              <a:gd name="connsiteX1316" fmla="*/ 4559040 w 6100546"/>
              <a:gd name="connsiteY1316" fmla="*/ 4947988 h 5950684"/>
              <a:gd name="connsiteX1317" fmla="*/ 4559040 w 6100546"/>
              <a:gd name="connsiteY1317" fmla="*/ 4952593 h 5950684"/>
              <a:gd name="connsiteX1318" fmla="*/ 4554435 w 6100546"/>
              <a:gd name="connsiteY1318" fmla="*/ 4952593 h 5950684"/>
              <a:gd name="connsiteX1319" fmla="*/ 4554434 w 6100546"/>
              <a:gd name="connsiteY1319" fmla="*/ 4947988 h 5950684"/>
              <a:gd name="connsiteX1320" fmla="*/ 4559040 w 6100546"/>
              <a:gd name="connsiteY1320" fmla="*/ 4938776 h 5950684"/>
              <a:gd name="connsiteX1321" fmla="*/ 4568252 w 6100546"/>
              <a:gd name="connsiteY1321" fmla="*/ 4929565 h 5950684"/>
              <a:gd name="connsiteX1322" fmla="*/ 4563646 w 6100546"/>
              <a:gd name="connsiteY1322" fmla="*/ 4929564 h 5950684"/>
              <a:gd name="connsiteX1323" fmla="*/ 4559040 w 6100546"/>
              <a:gd name="connsiteY1323" fmla="*/ 4934170 h 5950684"/>
              <a:gd name="connsiteX1324" fmla="*/ 4545223 w 6100546"/>
              <a:gd name="connsiteY1324" fmla="*/ 4947988 h 5950684"/>
              <a:gd name="connsiteX1325" fmla="*/ 4545223 w 6100546"/>
              <a:gd name="connsiteY1325" fmla="*/ 4952593 h 5950684"/>
              <a:gd name="connsiteX1326" fmla="*/ 4536012 w 6100546"/>
              <a:gd name="connsiteY1326" fmla="*/ 4966410 h 5950684"/>
              <a:gd name="connsiteX1327" fmla="*/ 4476137 w 6100546"/>
              <a:gd name="connsiteY1327" fmla="*/ 5012467 h 5950684"/>
              <a:gd name="connsiteX1328" fmla="*/ 4471532 w 6100546"/>
              <a:gd name="connsiteY1328" fmla="*/ 5012467 h 5950684"/>
              <a:gd name="connsiteX1329" fmla="*/ 4466926 w 6100546"/>
              <a:gd name="connsiteY1329" fmla="*/ 5017073 h 5950684"/>
              <a:gd name="connsiteX1330" fmla="*/ 4453109 w 6100546"/>
              <a:gd name="connsiteY1330" fmla="*/ 5026283 h 5950684"/>
              <a:gd name="connsiteX1331" fmla="*/ 4448503 w 6100546"/>
              <a:gd name="connsiteY1331" fmla="*/ 5030890 h 5950684"/>
              <a:gd name="connsiteX1332" fmla="*/ 4434686 w 6100546"/>
              <a:gd name="connsiteY1332" fmla="*/ 5040101 h 5950684"/>
              <a:gd name="connsiteX1333" fmla="*/ 4420869 w 6100546"/>
              <a:gd name="connsiteY1333" fmla="*/ 5049313 h 5950684"/>
              <a:gd name="connsiteX1334" fmla="*/ 4379417 w 6100546"/>
              <a:gd name="connsiteY1334" fmla="*/ 5072340 h 5950684"/>
              <a:gd name="connsiteX1335" fmla="*/ 4333360 w 6100546"/>
              <a:gd name="connsiteY1335" fmla="*/ 5113792 h 5950684"/>
              <a:gd name="connsiteX1336" fmla="*/ 4319543 w 6100546"/>
              <a:gd name="connsiteY1336" fmla="*/ 5123004 h 5950684"/>
              <a:gd name="connsiteX1337" fmla="*/ 4329330 w 6100546"/>
              <a:gd name="connsiteY1337" fmla="*/ 5124155 h 5950684"/>
              <a:gd name="connsiteX1338" fmla="*/ 4328966 w 6100546"/>
              <a:gd name="connsiteY1338" fmla="*/ 5125061 h 5950684"/>
              <a:gd name="connsiteX1339" fmla="*/ 4356017 w 6100546"/>
              <a:gd name="connsiteY1339" fmla="*/ 5108717 h 5950684"/>
              <a:gd name="connsiteX1340" fmla="*/ 4376854 w 6100546"/>
              <a:gd name="connsiteY1340" fmla="*/ 5097547 h 5950684"/>
              <a:gd name="connsiteX1341" fmla="*/ 4384598 w 6100546"/>
              <a:gd name="connsiteY1341" fmla="*/ 5092491 h 5950684"/>
              <a:gd name="connsiteX1342" fmla="*/ 4407051 w 6100546"/>
              <a:gd name="connsiteY1342" fmla="*/ 5072341 h 5950684"/>
              <a:gd name="connsiteX1343" fmla="*/ 4425474 w 6100546"/>
              <a:gd name="connsiteY1343" fmla="*/ 5058524 h 5950684"/>
              <a:gd name="connsiteX1344" fmla="*/ 4425474 w 6100546"/>
              <a:gd name="connsiteY1344" fmla="*/ 5063130 h 5950684"/>
              <a:gd name="connsiteX1345" fmla="*/ 4420869 w 6100546"/>
              <a:gd name="connsiteY1345" fmla="*/ 5063130 h 5950684"/>
              <a:gd name="connsiteX1346" fmla="*/ 4420869 w 6100546"/>
              <a:gd name="connsiteY1346" fmla="*/ 5067736 h 5950684"/>
              <a:gd name="connsiteX1347" fmla="*/ 4425475 w 6100546"/>
              <a:gd name="connsiteY1347" fmla="*/ 5067736 h 5950684"/>
              <a:gd name="connsiteX1348" fmla="*/ 4430081 w 6100546"/>
              <a:gd name="connsiteY1348" fmla="*/ 5063130 h 5950684"/>
              <a:gd name="connsiteX1349" fmla="*/ 4430080 w 6100546"/>
              <a:gd name="connsiteY1349" fmla="*/ 5049313 h 5950684"/>
              <a:gd name="connsiteX1350" fmla="*/ 4443897 w 6100546"/>
              <a:gd name="connsiteY1350" fmla="*/ 5040101 h 5950684"/>
              <a:gd name="connsiteX1351" fmla="*/ 4453109 w 6100546"/>
              <a:gd name="connsiteY1351" fmla="*/ 5040101 h 5950684"/>
              <a:gd name="connsiteX1352" fmla="*/ 4453109 w 6100546"/>
              <a:gd name="connsiteY1352" fmla="*/ 5044707 h 5950684"/>
              <a:gd name="connsiteX1353" fmla="*/ 4457714 w 6100546"/>
              <a:gd name="connsiteY1353" fmla="*/ 5040100 h 5950684"/>
              <a:gd name="connsiteX1354" fmla="*/ 4457714 w 6100546"/>
              <a:gd name="connsiteY1354" fmla="*/ 5035496 h 5950684"/>
              <a:gd name="connsiteX1355" fmla="*/ 4462320 w 6100546"/>
              <a:gd name="connsiteY1355" fmla="*/ 5026284 h 5950684"/>
              <a:gd name="connsiteX1356" fmla="*/ 4471531 w 6100546"/>
              <a:gd name="connsiteY1356" fmla="*/ 5021679 h 5950684"/>
              <a:gd name="connsiteX1357" fmla="*/ 4476137 w 6100546"/>
              <a:gd name="connsiteY1357" fmla="*/ 5021679 h 5950684"/>
              <a:gd name="connsiteX1358" fmla="*/ 4476137 w 6100546"/>
              <a:gd name="connsiteY1358" fmla="*/ 5017072 h 5950684"/>
              <a:gd name="connsiteX1359" fmla="*/ 4480743 w 6100546"/>
              <a:gd name="connsiteY1359" fmla="*/ 5012467 h 5950684"/>
              <a:gd name="connsiteX1360" fmla="*/ 4540617 w 6100546"/>
              <a:gd name="connsiteY1360" fmla="*/ 4971016 h 5950684"/>
              <a:gd name="connsiteX1361" fmla="*/ 4545224 w 6100546"/>
              <a:gd name="connsiteY1361" fmla="*/ 4966410 h 5950684"/>
              <a:gd name="connsiteX1362" fmla="*/ 4545224 w 6100546"/>
              <a:gd name="connsiteY1362" fmla="*/ 4961805 h 5950684"/>
              <a:gd name="connsiteX1363" fmla="*/ 4549829 w 6100546"/>
              <a:gd name="connsiteY1363" fmla="*/ 4961805 h 5950684"/>
              <a:gd name="connsiteX1364" fmla="*/ 4549829 w 6100546"/>
              <a:gd name="connsiteY1364" fmla="*/ 4966410 h 5950684"/>
              <a:gd name="connsiteX1365" fmla="*/ 4572858 w 6100546"/>
              <a:gd name="connsiteY1365" fmla="*/ 4957199 h 5950684"/>
              <a:gd name="connsiteX1366" fmla="*/ 4572858 w 6100546"/>
              <a:gd name="connsiteY1366" fmla="*/ 4952593 h 5950684"/>
              <a:gd name="connsiteX1367" fmla="*/ 4568252 w 6100546"/>
              <a:gd name="connsiteY1367" fmla="*/ 4966410 h 5950684"/>
              <a:gd name="connsiteX1368" fmla="*/ 4605098 w 6100546"/>
              <a:gd name="connsiteY1368" fmla="*/ 4938776 h 5950684"/>
              <a:gd name="connsiteX1369" fmla="*/ 4628126 w 6100546"/>
              <a:gd name="connsiteY1369" fmla="*/ 4920353 h 5950684"/>
              <a:gd name="connsiteX1370" fmla="*/ 4651155 w 6100546"/>
              <a:gd name="connsiteY1370" fmla="*/ 4901931 h 5950684"/>
              <a:gd name="connsiteX1371" fmla="*/ 4692606 w 6100546"/>
              <a:gd name="connsiteY1371" fmla="*/ 4865085 h 5950684"/>
              <a:gd name="connsiteX1372" fmla="*/ 4706424 w 6100546"/>
              <a:gd name="connsiteY1372" fmla="*/ 4855874 h 5950684"/>
              <a:gd name="connsiteX1373" fmla="*/ 4715635 w 6100546"/>
              <a:gd name="connsiteY1373" fmla="*/ 4846662 h 5950684"/>
              <a:gd name="connsiteX1374" fmla="*/ 4724846 w 6100546"/>
              <a:gd name="connsiteY1374" fmla="*/ 4842057 h 5950684"/>
              <a:gd name="connsiteX1375" fmla="*/ 4738664 w 6100546"/>
              <a:gd name="connsiteY1375" fmla="*/ 4828240 h 5950684"/>
              <a:gd name="connsiteX1376" fmla="*/ 4752481 w 6100546"/>
              <a:gd name="connsiteY1376" fmla="*/ 4819028 h 5950684"/>
              <a:gd name="connsiteX1377" fmla="*/ 4761692 w 6100546"/>
              <a:gd name="connsiteY1377" fmla="*/ 4805211 h 5950684"/>
              <a:gd name="connsiteX1378" fmla="*/ 4766298 w 6100546"/>
              <a:gd name="connsiteY1378" fmla="*/ 4805211 h 5950684"/>
              <a:gd name="connsiteX1379" fmla="*/ 4904470 w 6100546"/>
              <a:gd name="connsiteY1379" fmla="*/ 4685463 h 5950684"/>
              <a:gd name="connsiteX1380" fmla="*/ 4909075 w 6100546"/>
              <a:gd name="connsiteY1380" fmla="*/ 4685463 h 5950684"/>
              <a:gd name="connsiteX1381" fmla="*/ 4913681 w 6100546"/>
              <a:gd name="connsiteY1381" fmla="*/ 4685463 h 5950684"/>
              <a:gd name="connsiteX1382" fmla="*/ 4904470 w 6100546"/>
              <a:gd name="connsiteY1382" fmla="*/ 4694674 h 5950684"/>
              <a:gd name="connsiteX1383" fmla="*/ 4895258 w 6100546"/>
              <a:gd name="connsiteY1383" fmla="*/ 4703886 h 5950684"/>
              <a:gd name="connsiteX1384" fmla="*/ 4886047 w 6100546"/>
              <a:gd name="connsiteY1384" fmla="*/ 4713096 h 5950684"/>
              <a:gd name="connsiteX1385" fmla="*/ 4886047 w 6100546"/>
              <a:gd name="connsiteY1385" fmla="*/ 4717703 h 5950684"/>
              <a:gd name="connsiteX1386" fmla="*/ 4863018 w 6100546"/>
              <a:gd name="connsiteY1386" fmla="*/ 4740731 h 5950684"/>
              <a:gd name="connsiteX1387" fmla="*/ 4863018 w 6100546"/>
              <a:gd name="connsiteY1387" fmla="*/ 4745336 h 5950684"/>
              <a:gd name="connsiteX1388" fmla="*/ 4867625 w 6100546"/>
              <a:gd name="connsiteY1388" fmla="*/ 4745337 h 5950684"/>
              <a:gd name="connsiteX1389" fmla="*/ 4872231 w 6100546"/>
              <a:gd name="connsiteY1389" fmla="*/ 4740731 h 5950684"/>
              <a:gd name="connsiteX1390" fmla="*/ 4876835 w 6100546"/>
              <a:gd name="connsiteY1390" fmla="*/ 4736126 h 5950684"/>
              <a:gd name="connsiteX1391" fmla="*/ 4881441 w 6100546"/>
              <a:gd name="connsiteY1391" fmla="*/ 4731520 h 5950684"/>
              <a:gd name="connsiteX1392" fmla="*/ 4890652 w 6100546"/>
              <a:gd name="connsiteY1392" fmla="*/ 4722309 h 5950684"/>
              <a:gd name="connsiteX1393" fmla="*/ 4875828 w 6100546"/>
              <a:gd name="connsiteY1393" fmla="*/ 4737564 h 5950684"/>
              <a:gd name="connsiteX1394" fmla="*/ 4863102 w 6100546"/>
              <a:gd name="connsiteY1394" fmla="*/ 4749899 h 5950684"/>
              <a:gd name="connsiteX1395" fmla="*/ 4863018 w 6100546"/>
              <a:gd name="connsiteY1395" fmla="*/ 4749943 h 5950684"/>
              <a:gd name="connsiteX1396" fmla="*/ 4863004 w 6100546"/>
              <a:gd name="connsiteY1396" fmla="*/ 4749991 h 5950684"/>
              <a:gd name="connsiteX1397" fmla="*/ 4861867 w 6100546"/>
              <a:gd name="connsiteY1397" fmla="*/ 4751094 h 5950684"/>
              <a:gd name="connsiteX1398" fmla="*/ 4853808 w 6100546"/>
              <a:gd name="connsiteY1398" fmla="*/ 4745337 h 5950684"/>
              <a:gd name="connsiteX1399" fmla="*/ 4807749 w 6100546"/>
              <a:gd name="connsiteY1399" fmla="*/ 4796000 h 5950684"/>
              <a:gd name="connsiteX1400" fmla="*/ 4812355 w 6100546"/>
              <a:gd name="connsiteY1400" fmla="*/ 4795999 h 5950684"/>
              <a:gd name="connsiteX1401" fmla="*/ 4798538 w 6100546"/>
              <a:gd name="connsiteY1401" fmla="*/ 4809817 h 5950684"/>
              <a:gd name="connsiteX1402" fmla="*/ 4793932 w 6100546"/>
              <a:gd name="connsiteY1402" fmla="*/ 4809817 h 5950684"/>
              <a:gd name="connsiteX1403" fmla="*/ 4793932 w 6100546"/>
              <a:gd name="connsiteY1403" fmla="*/ 4814422 h 5950684"/>
              <a:gd name="connsiteX1404" fmla="*/ 4789328 w 6100546"/>
              <a:gd name="connsiteY1404" fmla="*/ 4814422 h 5950684"/>
              <a:gd name="connsiteX1405" fmla="*/ 4780116 w 6100546"/>
              <a:gd name="connsiteY1405" fmla="*/ 4823634 h 5950684"/>
              <a:gd name="connsiteX1406" fmla="*/ 4775510 w 6100546"/>
              <a:gd name="connsiteY1406" fmla="*/ 4832845 h 5950684"/>
              <a:gd name="connsiteX1407" fmla="*/ 4770905 w 6100546"/>
              <a:gd name="connsiteY1407" fmla="*/ 4837451 h 5950684"/>
              <a:gd name="connsiteX1408" fmla="*/ 4757086 w 6100546"/>
              <a:gd name="connsiteY1408" fmla="*/ 4851268 h 5950684"/>
              <a:gd name="connsiteX1409" fmla="*/ 4757087 w 6100546"/>
              <a:gd name="connsiteY1409" fmla="*/ 4855874 h 5950684"/>
              <a:gd name="connsiteX1410" fmla="*/ 4752481 w 6100546"/>
              <a:gd name="connsiteY1410" fmla="*/ 4860479 h 5950684"/>
              <a:gd name="connsiteX1411" fmla="*/ 4711029 w 6100546"/>
              <a:gd name="connsiteY1411" fmla="*/ 4897325 h 5950684"/>
              <a:gd name="connsiteX1412" fmla="*/ 4706424 w 6100546"/>
              <a:gd name="connsiteY1412" fmla="*/ 4892719 h 5950684"/>
              <a:gd name="connsiteX1413" fmla="*/ 4711029 w 6100546"/>
              <a:gd name="connsiteY1413" fmla="*/ 4888113 h 5950684"/>
              <a:gd name="connsiteX1414" fmla="*/ 4715635 w 6100546"/>
              <a:gd name="connsiteY1414" fmla="*/ 4883508 h 5950684"/>
              <a:gd name="connsiteX1415" fmla="*/ 4711029 w 6100546"/>
              <a:gd name="connsiteY1415" fmla="*/ 4883508 h 5950684"/>
              <a:gd name="connsiteX1416" fmla="*/ 4706424 w 6100546"/>
              <a:gd name="connsiteY1416" fmla="*/ 4888114 h 5950684"/>
              <a:gd name="connsiteX1417" fmla="*/ 4701818 w 6100546"/>
              <a:gd name="connsiteY1417" fmla="*/ 4892719 h 5950684"/>
              <a:gd name="connsiteX1418" fmla="*/ 4701818 w 6100546"/>
              <a:gd name="connsiteY1418" fmla="*/ 4897325 h 5950684"/>
              <a:gd name="connsiteX1419" fmla="*/ 4701818 w 6100546"/>
              <a:gd name="connsiteY1419" fmla="*/ 4901931 h 5950684"/>
              <a:gd name="connsiteX1420" fmla="*/ 4660367 w 6100546"/>
              <a:gd name="connsiteY1420" fmla="*/ 4934170 h 5950684"/>
              <a:gd name="connsiteX1421" fmla="*/ 4660366 w 6100546"/>
              <a:gd name="connsiteY1421" fmla="*/ 4938775 h 5950684"/>
              <a:gd name="connsiteX1422" fmla="*/ 4568252 w 6100546"/>
              <a:gd name="connsiteY1422" fmla="*/ 5003256 h 5950684"/>
              <a:gd name="connsiteX1423" fmla="*/ 4439291 w 6100546"/>
              <a:gd name="connsiteY1423" fmla="*/ 5090764 h 5950684"/>
              <a:gd name="connsiteX1424" fmla="*/ 4411657 w 6100546"/>
              <a:gd name="connsiteY1424" fmla="*/ 5109187 h 5950684"/>
              <a:gd name="connsiteX1425" fmla="*/ 4407051 w 6100546"/>
              <a:gd name="connsiteY1425" fmla="*/ 5109187 h 5950684"/>
              <a:gd name="connsiteX1426" fmla="*/ 4393235 w 6100546"/>
              <a:gd name="connsiteY1426" fmla="*/ 5113792 h 5950684"/>
              <a:gd name="connsiteX1427" fmla="*/ 4388628 w 6100546"/>
              <a:gd name="connsiteY1427" fmla="*/ 5118398 h 5950684"/>
              <a:gd name="connsiteX1428" fmla="*/ 4393234 w 6100546"/>
              <a:gd name="connsiteY1428" fmla="*/ 5118398 h 5950684"/>
              <a:gd name="connsiteX1429" fmla="*/ 4324148 w 6100546"/>
              <a:gd name="connsiteY1429" fmla="*/ 5159849 h 5950684"/>
              <a:gd name="connsiteX1430" fmla="*/ 4268881 w 6100546"/>
              <a:gd name="connsiteY1430" fmla="*/ 5192089 h 5950684"/>
              <a:gd name="connsiteX1431" fmla="*/ 4265944 w 6100546"/>
              <a:gd name="connsiteY1431" fmla="*/ 5193557 h 5950684"/>
              <a:gd name="connsiteX1432" fmla="*/ 4264768 w 6100546"/>
              <a:gd name="connsiteY1432" fmla="*/ 5194307 h 5950684"/>
              <a:gd name="connsiteX1433" fmla="*/ 4163092 w 6100546"/>
              <a:gd name="connsiteY1433" fmla="*/ 5246946 h 5950684"/>
              <a:gd name="connsiteX1434" fmla="*/ 4162948 w 6100546"/>
              <a:gd name="connsiteY1434" fmla="*/ 5247358 h 5950684"/>
              <a:gd name="connsiteX1435" fmla="*/ 4150184 w 6100546"/>
              <a:gd name="connsiteY1435" fmla="*/ 5253628 h 5950684"/>
              <a:gd name="connsiteX1436" fmla="*/ 3989120 w 6100546"/>
              <a:gd name="connsiteY1436" fmla="*/ 5337012 h 5950684"/>
              <a:gd name="connsiteX1437" fmla="*/ 3394459 w 6100546"/>
              <a:gd name="connsiteY1437" fmla="*/ 5517046 h 5950684"/>
              <a:gd name="connsiteX1438" fmla="*/ 3949658 w 6100546"/>
              <a:gd name="connsiteY1438" fmla="*/ 5405038 h 5950684"/>
              <a:gd name="connsiteX1439" fmla="*/ 3950142 w 6100546"/>
              <a:gd name="connsiteY1439" fmla="*/ 5407102 h 5950684"/>
              <a:gd name="connsiteX1440" fmla="*/ 3997142 w 6100546"/>
              <a:gd name="connsiteY1440" fmla="*/ 5385528 h 5950684"/>
              <a:gd name="connsiteX1441" fmla="*/ 4116891 w 6100546"/>
              <a:gd name="connsiteY1441" fmla="*/ 5334866 h 5950684"/>
              <a:gd name="connsiteX1442" fmla="*/ 4126102 w 6100546"/>
              <a:gd name="connsiteY1442" fmla="*/ 5325654 h 5950684"/>
              <a:gd name="connsiteX1443" fmla="*/ 4126103 w 6100546"/>
              <a:gd name="connsiteY1443" fmla="*/ 5330259 h 5950684"/>
              <a:gd name="connsiteX1444" fmla="*/ 4181371 w 6100546"/>
              <a:gd name="connsiteY1444" fmla="*/ 5298020 h 5950684"/>
              <a:gd name="connsiteX1445" fmla="*/ 4213611 w 6100546"/>
              <a:gd name="connsiteY1445" fmla="*/ 5288809 h 5950684"/>
              <a:gd name="connsiteX1446" fmla="*/ 4209005 w 6100546"/>
              <a:gd name="connsiteY1446" fmla="*/ 5279597 h 5950684"/>
              <a:gd name="connsiteX1447" fmla="*/ 4232034 w 6100546"/>
              <a:gd name="connsiteY1447" fmla="*/ 5265780 h 5950684"/>
              <a:gd name="connsiteX1448" fmla="*/ 4245851 w 6100546"/>
              <a:gd name="connsiteY1448" fmla="*/ 5270386 h 5950684"/>
              <a:gd name="connsiteX1449" fmla="*/ 4351784 w 6100546"/>
              <a:gd name="connsiteY1449" fmla="*/ 5201301 h 5950684"/>
              <a:gd name="connsiteX1450" fmla="*/ 4360994 w 6100546"/>
              <a:gd name="connsiteY1450" fmla="*/ 5196695 h 5950684"/>
              <a:gd name="connsiteX1451" fmla="*/ 4365600 w 6100546"/>
              <a:gd name="connsiteY1451" fmla="*/ 5192088 h 5950684"/>
              <a:gd name="connsiteX1452" fmla="*/ 4360994 w 6100546"/>
              <a:gd name="connsiteY1452" fmla="*/ 5192089 h 5950684"/>
              <a:gd name="connsiteX1453" fmla="*/ 4356388 w 6100546"/>
              <a:gd name="connsiteY1453" fmla="*/ 5192089 h 5950684"/>
              <a:gd name="connsiteX1454" fmla="*/ 4471531 w 6100546"/>
              <a:gd name="connsiteY1454" fmla="*/ 5118398 h 5950684"/>
              <a:gd name="connsiteX1455" fmla="*/ 4485349 w 6100546"/>
              <a:gd name="connsiteY1455" fmla="*/ 5123004 h 5950684"/>
              <a:gd name="connsiteX1456" fmla="*/ 4655761 w 6100546"/>
              <a:gd name="connsiteY1456" fmla="*/ 4994044 h 5950684"/>
              <a:gd name="connsiteX1457" fmla="*/ 4821567 w 6100546"/>
              <a:gd name="connsiteY1457" fmla="*/ 4851268 h 5950684"/>
              <a:gd name="connsiteX1458" fmla="*/ 4770904 w 6100546"/>
              <a:gd name="connsiteY1458" fmla="*/ 4892719 h 5950684"/>
              <a:gd name="connsiteX1459" fmla="*/ 4757086 w 6100546"/>
              <a:gd name="connsiteY1459" fmla="*/ 4897325 h 5950684"/>
              <a:gd name="connsiteX1460" fmla="*/ 4641944 w 6100546"/>
              <a:gd name="connsiteY1460" fmla="*/ 4989439 h 5950684"/>
              <a:gd name="connsiteX1461" fmla="*/ 4499166 w 6100546"/>
              <a:gd name="connsiteY1461" fmla="*/ 5095370 h 5950684"/>
              <a:gd name="connsiteX1462" fmla="*/ 4480743 w 6100546"/>
              <a:gd name="connsiteY1462" fmla="*/ 5099975 h 5950684"/>
              <a:gd name="connsiteX1463" fmla="*/ 4402446 w 6100546"/>
              <a:gd name="connsiteY1463" fmla="*/ 5155244 h 5950684"/>
              <a:gd name="connsiteX1464" fmla="*/ 4393234 w 6100546"/>
              <a:gd name="connsiteY1464" fmla="*/ 5155244 h 5950684"/>
              <a:gd name="connsiteX1465" fmla="*/ 4393235 w 6100546"/>
              <a:gd name="connsiteY1465" fmla="*/ 5164455 h 5950684"/>
              <a:gd name="connsiteX1466" fmla="*/ 4287304 w 6100546"/>
              <a:gd name="connsiteY1466" fmla="*/ 5219723 h 5950684"/>
              <a:gd name="connsiteX1467" fmla="*/ 4301120 w 6100546"/>
              <a:gd name="connsiteY1467" fmla="*/ 5210512 h 5950684"/>
              <a:gd name="connsiteX1468" fmla="*/ 4337965 w 6100546"/>
              <a:gd name="connsiteY1468" fmla="*/ 5182878 h 5950684"/>
              <a:gd name="connsiteX1469" fmla="*/ 4407051 w 6100546"/>
              <a:gd name="connsiteY1469" fmla="*/ 5132215 h 5950684"/>
              <a:gd name="connsiteX1470" fmla="*/ 4416263 w 6100546"/>
              <a:gd name="connsiteY1470" fmla="*/ 5127609 h 5950684"/>
              <a:gd name="connsiteX1471" fmla="*/ 4425474 w 6100546"/>
              <a:gd name="connsiteY1471" fmla="*/ 5127610 h 5950684"/>
              <a:gd name="connsiteX1472" fmla="*/ 4448503 w 6100546"/>
              <a:gd name="connsiteY1472" fmla="*/ 5104581 h 5950684"/>
              <a:gd name="connsiteX1473" fmla="*/ 4480744 w 6100546"/>
              <a:gd name="connsiteY1473" fmla="*/ 5081553 h 5950684"/>
              <a:gd name="connsiteX1474" fmla="*/ 4540617 w 6100546"/>
              <a:gd name="connsiteY1474" fmla="*/ 5049313 h 5950684"/>
              <a:gd name="connsiteX1475" fmla="*/ 4540617 w 6100546"/>
              <a:gd name="connsiteY1475" fmla="*/ 5044707 h 5950684"/>
              <a:gd name="connsiteX1476" fmla="*/ 4559040 w 6100546"/>
              <a:gd name="connsiteY1476" fmla="*/ 5030890 h 5950684"/>
              <a:gd name="connsiteX1477" fmla="*/ 4563647 w 6100546"/>
              <a:gd name="connsiteY1477" fmla="*/ 5026284 h 5950684"/>
              <a:gd name="connsiteX1478" fmla="*/ 4600492 w 6100546"/>
              <a:gd name="connsiteY1478" fmla="*/ 4998650 h 5950684"/>
              <a:gd name="connsiteX1479" fmla="*/ 4618915 w 6100546"/>
              <a:gd name="connsiteY1479" fmla="*/ 4984832 h 5950684"/>
              <a:gd name="connsiteX1480" fmla="*/ 4674183 w 6100546"/>
              <a:gd name="connsiteY1480" fmla="*/ 4943382 h 5950684"/>
              <a:gd name="connsiteX1481" fmla="*/ 4697212 w 6100546"/>
              <a:gd name="connsiteY1481" fmla="*/ 4924959 h 5950684"/>
              <a:gd name="connsiteX1482" fmla="*/ 4701818 w 6100546"/>
              <a:gd name="connsiteY1482" fmla="*/ 4924959 h 5950684"/>
              <a:gd name="connsiteX1483" fmla="*/ 4706424 w 6100546"/>
              <a:gd name="connsiteY1483" fmla="*/ 4920353 h 5950684"/>
              <a:gd name="connsiteX1484" fmla="*/ 4706424 w 6100546"/>
              <a:gd name="connsiteY1484" fmla="*/ 4915748 h 5950684"/>
              <a:gd name="connsiteX1485" fmla="*/ 4711029 w 6100546"/>
              <a:gd name="connsiteY1485" fmla="*/ 4915748 h 5950684"/>
              <a:gd name="connsiteX1486" fmla="*/ 4798538 w 6100546"/>
              <a:gd name="connsiteY1486" fmla="*/ 4837451 h 5950684"/>
              <a:gd name="connsiteX1487" fmla="*/ 4807749 w 6100546"/>
              <a:gd name="connsiteY1487" fmla="*/ 4832845 h 5950684"/>
              <a:gd name="connsiteX1488" fmla="*/ 4812355 w 6100546"/>
              <a:gd name="connsiteY1488" fmla="*/ 4832845 h 5950684"/>
              <a:gd name="connsiteX1489" fmla="*/ 4816962 w 6100546"/>
              <a:gd name="connsiteY1489" fmla="*/ 4828240 h 5950684"/>
              <a:gd name="connsiteX1490" fmla="*/ 4816961 w 6100546"/>
              <a:gd name="connsiteY1490" fmla="*/ 4823634 h 5950684"/>
              <a:gd name="connsiteX1491" fmla="*/ 4849202 w 6100546"/>
              <a:gd name="connsiteY1491" fmla="*/ 4786788 h 5950684"/>
              <a:gd name="connsiteX1492" fmla="*/ 4853807 w 6100546"/>
              <a:gd name="connsiteY1492" fmla="*/ 4782183 h 5950684"/>
              <a:gd name="connsiteX1493" fmla="*/ 4858413 w 6100546"/>
              <a:gd name="connsiteY1493" fmla="*/ 4772971 h 5950684"/>
              <a:gd name="connsiteX1494" fmla="*/ 4849394 w 6100546"/>
              <a:gd name="connsiteY1494" fmla="*/ 4772971 h 5950684"/>
              <a:gd name="connsiteX1495" fmla="*/ 4858988 w 6100546"/>
              <a:gd name="connsiteY1495" fmla="*/ 4763760 h 5950684"/>
              <a:gd name="connsiteX1496" fmla="*/ 4863004 w 6100546"/>
              <a:gd name="connsiteY1496" fmla="*/ 4749991 h 5950684"/>
              <a:gd name="connsiteX1497" fmla="*/ 4863102 w 6100546"/>
              <a:gd name="connsiteY1497" fmla="*/ 4749899 h 5950684"/>
              <a:gd name="connsiteX1498" fmla="*/ 4879139 w 6100546"/>
              <a:gd name="connsiteY1498" fmla="*/ 4741307 h 5950684"/>
              <a:gd name="connsiteX1499" fmla="*/ 4895259 w 6100546"/>
              <a:gd name="connsiteY1499" fmla="*/ 4722309 h 5950684"/>
              <a:gd name="connsiteX1500" fmla="*/ 4899864 w 6100546"/>
              <a:gd name="connsiteY1500" fmla="*/ 4722309 h 5950684"/>
              <a:gd name="connsiteX1501" fmla="*/ 4899865 w 6100546"/>
              <a:gd name="connsiteY1501" fmla="*/ 4717703 h 5950684"/>
              <a:gd name="connsiteX1502" fmla="*/ 4899864 w 6100546"/>
              <a:gd name="connsiteY1502" fmla="*/ 4713097 h 5950684"/>
              <a:gd name="connsiteX1503" fmla="*/ 4913681 w 6100546"/>
              <a:gd name="connsiteY1503" fmla="*/ 4708491 h 5950684"/>
              <a:gd name="connsiteX1504" fmla="*/ 4909075 w 6100546"/>
              <a:gd name="connsiteY1504" fmla="*/ 4713097 h 5950684"/>
              <a:gd name="connsiteX1505" fmla="*/ 4904470 w 6100546"/>
              <a:gd name="connsiteY1505" fmla="*/ 4722309 h 5950684"/>
              <a:gd name="connsiteX1506" fmla="*/ 4913682 w 6100546"/>
              <a:gd name="connsiteY1506" fmla="*/ 4717703 h 5950684"/>
              <a:gd name="connsiteX1507" fmla="*/ 4918287 w 6100546"/>
              <a:gd name="connsiteY1507" fmla="*/ 4717703 h 5950684"/>
              <a:gd name="connsiteX1508" fmla="*/ 4899864 w 6100546"/>
              <a:gd name="connsiteY1508" fmla="*/ 4740731 h 5950684"/>
              <a:gd name="connsiteX1509" fmla="*/ 5042641 w 6100546"/>
              <a:gd name="connsiteY1509" fmla="*/ 4593349 h 5950684"/>
              <a:gd name="connsiteX1510" fmla="*/ 5056459 w 6100546"/>
              <a:gd name="connsiteY1510" fmla="*/ 4574925 h 5950684"/>
              <a:gd name="connsiteX1511" fmla="*/ 5061064 w 6100546"/>
              <a:gd name="connsiteY1511" fmla="*/ 4570321 h 5950684"/>
              <a:gd name="connsiteX1512" fmla="*/ 5176207 w 6100546"/>
              <a:gd name="connsiteY1512" fmla="*/ 4413727 h 5950684"/>
              <a:gd name="connsiteX1513" fmla="*/ 5185419 w 6100546"/>
              <a:gd name="connsiteY1513" fmla="*/ 4404516 h 5950684"/>
              <a:gd name="connsiteX1514" fmla="*/ 5176207 w 6100546"/>
              <a:gd name="connsiteY1514" fmla="*/ 4418332 h 5950684"/>
              <a:gd name="connsiteX1515" fmla="*/ 5176207 w 6100546"/>
              <a:gd name="connsiteY1515" fmla="*/ 4427544 h 5950684"/>
              <a:gd name="connsiteX1516" fmla="*/ 5166996 w 6100546"/>
              <a:gd name="connsiteY1516" fmla="*/ 4445967 h 5950684"/>
              <a:gd name="connsiteX1517" fmla="*/ 5162390 w 6100546"/>
              <a:gd name="connsiteY1517" fmla="*/ 4450573 h 5950684"/>
              <a:gd name="connsiteX1518" fmla="*/ 5162390 w 6100546"/>
              <a:gd name="connsiteY1518" fmla="*/ 4455178 h 5950684"/>
              <a:gd name="connsiteX1519" fmla="*/ 5143967 w 6100546"/>
              <a:gd name="connsiteY1519" fmla="*/ 4496629 h 5950684"/>
              <a:gd name="connsiteX1520" fmla="*/ 5148573 w 6100546"/>
              <a:gd name="connsiteY1520" fmla="*/ 4487417 h 5950684"/>
              <a:gd name="connsiteX1521" fmla="*/ 5148573 w 6100546"/>
              <a:gd name="connsiteY1521" fmla="*/ 4496630 h 5950684"/>
              <a:gd name="connsiteX1522" fmla="*/ 5157784 w 6100546"/>
              <a:gd name="connsiteY1522" fmla="*/ 4492024 h 5950684"/>
              <a:gd name="connsiteX1523" fmla="*/ 5157785 w 6100546"/>
              <a:gd name="connsiteY1523" fmla="*/ 4496630 h 5950684"/>
              <a:gd name="connsiteX1524" fmla="*/ 5153179 w 6100546"/>
              <a:gd name="connsiteY1524" fmla="*/ 4501235 h 5950684"/>
              <a:gd name="connsiteX1525" fmla="*/ 5153180 w 6100546"/>
              <a:gd name="connsiteY1525" fmla="*/ 4505840 h 5950684"/>
              <a:gd name="connsiteX1526" fmla="*/ 5139362 w 6100546"/>
              <a:gd name="connsiteY1526" fmla="*/ 4533474 h 5950684"/>
              <a:gd name="connsiteX1527" fmla="*/ 5139362 w 6100546"/>
              <a:gd name="connsiteY1527" fmla="*/ 4538081 h 5950684"/>
              <a:gd name="connsiteX1528" fmla="*/ 5143968 w 6100546"/>
              <a:gd name="connsiteY1528" fmla="*/ 4533475 h 5950684"/>
              <a:gd name="connsiteX1529" fmla="*/ 5148573 w 6100546"/>
              <a:gd name="connsiteY1529" fmla="*/ 4533475 h 5950684"/>
              <a:gd name="connsiteX1530" fmla="*/ 5102516 w 6100546"/>
              <a:gd name="connsiteY1530" fmla="*/ 4616378 h 5950684"/>
              <a:gd name="connsiteX1531" fmla="*/ 5051853 w 6100546"/>
              <a:gd name="connsiteY1531" fmla="*/ 4694674 h 5950684"/>
              <a:gd name="connsiteX1532" fmla="*/ 5051853 w 6100546"/>
              <a:gd name="connsiteY1532" fmla="*/ 4699279 h 5950684"/>
              <a:gd name="connsiteX1533" fmla="*/ 5047247 w 6100546"/>
              <a:gd name="connsiteY1533" fmla="*/ 4699280 h 5950684"/>
              <a:gd name="connsiteX1534" fmla="*/ 5047247 w 6100546"/>
              <a:gd name="connsiteY1534" fmla="*/ 4703886 h 5950684"/>
              <a:gd name="connsiteX1535" fmla="*/ 5042641 w 6100546"/>
              <a:gd name="connsiteY1535" fmla="*/ 4708492 h 5950684"/>
              <a:gd name="connsiteX1536" fmla="*/ 5033430 w 6100546"/>
              <a:gd name="connsiteY1536" fmla="*/ 4722308 h 5950684"/>
              <a:gd name="connsiteX1537" fmla="*/ 5033431 w 6100546"/>
              <a:gd name="connsiteY1537" fmla="*/ 4731520 h 5950684"/>
              <a:gd name="connsiteX1538" fmla="*/ 5042641 w 6100546"/>
              <a:gd name="connsiteY1538" fmla="*/ 4713097 h 5950684"/>
              <a:gd name="connsiteX1539" fmla="*/ 5047248 w 6100546"/>
              <a:gd name="connsiteY1539" fmla="*/ 4713097 h 5950684"/>
              <a:gd name="connsiteX1540" fmla="*/ 5047247 w 6100546"/>
              <a:gd name="connsiteY1540" fmla="*/ 4717703 h 5950684"/>
              <a:gd name="connsiteX1541" fmla="*/ 5051853 w 6100546"/>
              <a:gd name="connsiteY1541" fmla="*/ 4713096 h 5950684"/>
              <a:gd name="connsiteX1542" fmla="*/ 5051853 w 6100546"/>
              <a:gd name="connsiteY1542" fmla="*/ 4708492 h 5950684"/>
              <a:gd name="connsiteX1543" fmla="*/ 5056459 w 6100546"/>
              <a:gd name="connsiteY1543" fmla="*/ 4703885 h 5950684"/>
              <a:gd name="connsiteX1544" fmla="*/ 5065670 w 6100546"/>
              <a:gd name="connsiteY1544" fmla="*/ 4690069 h 5950684"/>
              <a:gd name="connsiteX1545" fmla="*/ 5065670 w 6100546"/>
              <a:gd name="connsiteY1545" fmla="*/ 4680857 h 5950684"/>
              <a:gd name="connsiteX1546" fmla="*/ 5074881 w 6100546"/>
              <a:gd name="connsiteY1546" fmla="*/ 4680857 h 5950684"/>
              <a:gd name="connsiteX1547" fmla="*/ 5088699 w 6100546"/>
              <a:gd name="connsiteY1547" fmla="*/ 4648618 h 5950684"/>
              <a:gd name="connsiteX1548" fmla="*/ 5125545 w 6100546"/>
              <a:gd name="connsiteY1548" fmla="*/ 4593349 h 5950684"/>
              <a:gd name="connsiteX1549" fmla="*/ 5120939 w 6100546"/>
              <a:gd name="connsiteY1549" fmla="*/ 4593349 h 5950684"/>
              <a:gd name="connsiteX1550" fmla="*/ 5130150 w 6100546"/>
              <a:gd name="connsiteY1550" fmla="*/ 4584138 h 5950684"/>
              <a:gd name="connsiteX1551" fmla="*/ 5130150 w 6100546"/>
              <a:gd name="connsiteY1551" fmla="*/ 4574926 h 5950684"/>
              <a:gd name="connsiteX1552" fmla="*/ 5134756 w 6100546"/>
              <a:gd name="connsiteY1552" fmla="*/ 4574926 h 5950684"/>
              <a:gd name="connsiteX1553" fmla="*/ 5143967 w 6100546"/>
              <a:gd name="connsiteY1553" fmla="*/ 4565715 h 5950684"/>
              <a:gd name="connsiteX1554" fmla="*/ 5176207 w 6100546"/>
              <a:gd name="connsiteY1554" fmla="*/ 4501235 h 5950684"/>
              <a:gd name="connsiteX1555" fmla="*/ 5166996 w 6100546"/>
              <a:gd name="connsiteY1555" fmla="*/ 4501234 h 5950684"/>
              <a:gd name="connsiteX1556" fmla="*/ 5222265 w 6100546"/>
              <a:gd name="connsiteY1556" fmla="*/ 4399910 h 5950684"/>
              <a:gd name="connsiteX1557" fmla="*/ 5263716 w 6100546"/>
              <a:gd name="connsiteY1557" fmla="*/ 4317007 h 5950684"/>
              <a:gd name="connsiteX1558" fmla="*/ 5268323 w 6100546"/>
              <a:gd name="connsiteY1558" fmla="*/ 4317008 h 5950684"/>
              <a:gd name="connsiteX1559" fmla="*/ 5295956 w 6100546"/>
              <a:gd name="connsiteY1559" fmla="*/ 4261739 h 5950684"/>
              <a:gd name="connsiteX1560" fmla="*/ 5295956 w 6100546"/>
              <a:gd name="connsiteY1560" fmla="*/ 4275555 h 5950684"/>
              <a:gd name="connsiteX1561" fmla="*/ 5291350 w 6100546"/>
              <a:gd name="connsiteY1561" fmla="*/ 4257134 h 5950684"/>
              <a:gd name="connsiteX1562" fmla="*/ 5328196 w 6100546"/>
              <a:gd name="connsiteY1562" fmla="*/ 4197259 h 5950684"/>
              <a:gd name="connsiteX1563" fmla="*/ 5332802 w 6100546"/>
              <a:gd name="connsiteY1563" fmla="*/ 4192654 h 5950684"/>
              <a:gd name="connsiteX1564" fmla="*/ 5332802 w 6100546"/>
              <a:gd name="connsiteY1564" fmla="*/ 4188048 h 5950684"/>
              <a:gd name="connsiteX1565" fmla="*/ 5328197 w 6100546"/>
              <a:gd name="connsiteY1565" fmla="*/ 4188048 h 5950684"/>
              <a:gd name="connsiteX1566" fmla="*/ 5332802 w 6100546"/>
              <a:gd name="connsiteY1566" fmla="*/ 4178837 h 5950684"/>
              <a:gd name="connsiteX1567" fmla="*/ 5332803 w 6100546"/>
              <a:gd name="connsiteY1567" fmla="*/ 4183442 h 5950684"/>
              <a:gd name="connsiteX1568" fmla="*/ 5337408 w 6100546"/>
              <a:gd name="connsiteY1568" fmla="*/ 4183442 h 5950684"/>
              <a:gd name="connsiteX1569" fmla="*/ 5337408 w 6100546"/>
              <a:gd name="connsiteY1569" fmla="*/ 4174231 h 5950684"/>
              <a:gd name="connsiteX1570" fmla="*/ 5342014 w 6100546"/>
              <a:gd name="connsiteY1570" fmla="*/ 4169624 h 5950684"/>
              <a:gd name="connsiteX1571" fmla="*/ 5342014 w 6100546"/>
              <a:gd name="connsiteY1571" fmla="*/ 4155808 h 5950684"/>
              <a:gd name="connsiteX1572" fmla="*/ 5346620 w 6100546"/>
              <a:gd name="connsiteY1572" fmla="*/ 4146597 h 5950684"/>
              <a:gd name="connsiteX1573" fmla="*/ 5342014 w 6100546"/>
              <a:gd name="connsiteY1573" fmla="*/ 4151203 h 5950684"/>
              <a:gd name="connsiteX1574" fmla="*/ 5337408 w 6100546"/>
              <a:gd name="connsiteY1574" fmla="*/ 4155807 h 5950684"/>
              <a:gd name="connsiteX1575" fmla="*/ 5337408 w 6100546"/>
              <a:gd name="connsiteY1575" fmla="*/ 4146597 h 5950684"/>
              <a:gd name="connsiteX1576" fmla="*/ 5351225 w 6100546"/>
              <a:gd name="connsiteY1576" fmla="*/ 4118963 h 5950684"/>
              <a:gd name="connsiteX1577" fmla="*/ 5374253 w 6100546"/>
              <a:gd name="connsiteY1577" fmla="*/ 4068300 h 5950684"/>
              <a:gd name="connsiteX1578" fmla="*/ 5378859 w 6100546"/>
              <a:gd name="connsiteY1578" fmla="*/ 4063694 h 5950684"/>
              <a:gd name="connsiteX1579" fmla="*/ 5378859 w 6100546"/>
              <a:gd name="connsiteY1579" fmla="*/ 4059089 h 5950684"/>
              <a:gd name="connsiteX1580" fmla="*/ 5388071 w 6100546"/>
              <a:gd name="connsiteY1580" fmla="*/ 4036060 h 5950684"/>
              <a:gd name="connsiteX1581" fmla="*/ 5392676 w 6100546"/>
              <a:gd name="connsiteY1581" fmla="*/ 4017638 h 5950684"/>
              <a:gd name="connsiteX1582" fmla="*/ 5411099 w 6100546"/>
              <a:gd name="connsiteY1582" fmla="*/ 3985398 h 5950684"/>
              <a:gd name="connsiteX1583" fmla="*/ 5415706 w 6100546"/>
              <a:gd name="connsiteY1583" fmla="*/ 3985398 h 5950684"/>
              <a:gd name="connsiteX1584" fmla="*/ 5415705 w 6100546"/>
              <a:gd name="connsiteY1584" fmla="*/ 3976186 h 5950684"/>
              <a:gd name="connsiteX1585" fmla="*/ 5415705 w 6100546"/>
              <a:gd name="connsiteY1585" fmla="*/ 3971581 h 5950684"/>
              <a:gd name="connsiteX1586" fmla="*/ 5411100 w 6100546"/>
              <a:gd name="connsiteY1586" fmla="*/ 3976186 h 5950684"/>
              <a:gd name="connsiteX1587" fmla="*/ 5424916 w 6100546"/>
              <a:gd name="connsiteY1587" fmla="*/ 3943946 h 5950684"/>
              <a:gd name="connsiteX1588" fmla="*/ 5429522 w 6100546"/>
              <a:gd name="connsiteY1588" fmla="*/ 3939340 h 5950684"/>
              <a:gd name="connsiteX1589" fmla="*/ 5429523 w 6100546"/>
              <a:gd name="connsiteY1589" fmla="*/ 3934735 h 5950684"/>
              <a:gd name="connsiteX1590" fmla="*/ 5438734 w 6100546"/>
              <a:gd name="connsiteY1590" fmla="*/ 3902495 h 5950684"/>
              <a:gd name="connsiteX1591" fmla="*/ 5438734 w 6100546"/>
              <a:gd name="connsiteY1591" fmla="*/ 3907101 h 5950684"/>
              <a:gd name="connsiteX1592" fmla="*/ 5438735 w 6100546"/>
              <a:gd name="connsiteY1592" fmla="*/ 3920918 h 5950684"/>
              <a:gd name="connsiteX1593" fmla="*/ 5443339 w 6100546"/>
              <a:gd name="connsiteY1593" fmla="*/ 3911706 h 5950684"/>
              <a:gd name="connsiteX1594" fmla="*/ 5447945 w 6100546"/>
              <a:gd name="connsiteY1594" fmla="*/ 3907101 h 5950684"/>
              <a:gd name="connsiteX1595" fmla="*/ 5443339 w 6100546"/>
              <a:gd name="connsiteY1595" fmla="*/ 3925524 h 5950684"/>
              <a:gd name="connsiteX1596" fmla="*/ 5452551 w 6100546"/>
              <a:gd name="connsiteY1596" fmla="*/ 3930129 h 5950684"/>
              <a:gd name="connsiteX1597" fmla="*/ 5466368 w 6100546"/>
              <a:gd name="connsiteY1597" fmla="*/ 3897889 h 5950684"/>
              <a:gd name="connsiteX1598" fmla="*/ 5470974 w 6100546"/>
              <a:gd name="connsiteY1598" fmla="*/ 3893283 h 5950684"/>
              <a:gd name="connsiteX1599" fmla="*/ 5470974 w 6100546"/>
              <a:gd name="connsiteY1599" fmla="*/ 3888678 h 5950684"/>
              <a:gd name="connsiteX1600" fmla="*/ 5470974 w 6100546"/>
              <a:gd name="connsiteY1600" fmla="*/ 3884072 h 5950684"/>
              <a:gd name="connsiteX1601" fmla="*/ 5466368 w 6100546"/>
              <a:gd name="connsiteY1601" fmla="*/ 3888677 h 5950684"/>
              <a:gd name="connsiteX1602" fmla="*/ 5466368 w 6100546"/>
              <a:gd name="connsiteY1602" fmla="*/ 3874861 h 5950684"/>
              <a:gd name="connsiteX1603" fmla="*/ 5461762 w 6100546"/>
              <a:gd name="connsiteY1603" fmla="*/ 3870254 h 5950684"/>
              <a:gd name="connsiteX1604" fmla="*/ 5452551 w 6100546"/>
              <a:gd name="connsiteY1604" fmla="*/ 3893283 h 5950684"/>
              <a:gd name="connsiteX1605" fmla="*/ 5452551 w 6100546"/>
              <a:gd name="connsiteY1605" fmla="*/ 3888678 h 5950684"/>
              <a:gd name="connsiteX1606" fmla="*/ 5447945 w 6100546"/>
              <a:gd name="connsiteY1606" fmla="*/ 3879467 h 5950684"/>
              <a:gd name="connsiteX1607" fmla="*/ 5443975 w 6100546"/>
              <a:gd name="connsiteY1607" fmla="*/ 3887407 h 5950684"/>
              <a:gd name="connsiteX1608" fmla="*/ 5444491 w 6100546"/>
              <a:gd name="connsiteY1608" fmla="*/ 3878891 h 5950684"/>
              <a:gd name="connsiteX1609" fmla="*/ 5452551 w 6100546"/>
              <a:gd name="connsiteY1609" fmla="*/ 3856438 h 5950684"/>
              <a:gd name="connsiteX1610" fmla="*/ 5438734 w 6100546"/>
              <a:gd name="connsiteY1610" fmla="*/ 3842620 h 5950684"/>
              <a:gd name="connsiteX1611" fmla="*/ 5443340 w 6100546"/>
              <a:gd name="connsiteY1611" fmla="*/ 3847226 h 5950684"/>
              <a:gd name="connsiteX1612" fmla="*/ 5447945 w 6100546"/>
              <a:gd name="connsiteY1612" fmla="*/ 3847227 h 5950684"/>
              <a:gd name="connsiteX1613" fmla="*/ 5452551 w 6100546"/>
              <a:gd name="connsiteY1613" fmla="*/ 3847227 h 5950684"/>
              <a:gd name="connsiteX1614" fmla="*/ 5452552 w 6100546"/>
              <a:gd name="connsiteY1614" fmla="*/ 3838015 h 5950684"/>
              <a:gd name="connsiteX1615" fmla="*/ 5452552 w 6100546"/>
              <a:gd name="connsiteY1615" fmla="*/ 3833410 h 5950684"/>
              <a:gd name="connsiteX1616" fmla="*/ 5461762 w 6100546"/>
              <a:gd name="connsiteY1616" fmla="*/ 3824198 h 5950684"/>
              <a:gd name="connsiteX1617" fmla="*/ 5461762 w 6100546"/>
              <a:gd name="connsiteY1617" fmla="*/ 3833409 h 5950684"/>
              <a:gd name="connsiteX1618" fmla="*/ 5466369 w 6100546"/>
              <a:gd name="connsiteY1618" fmla="*/ 3833410 h 5950684"/>
              <a:gd name="connsiteX1619" fmla="*/ 5470974 w 6100546"/>
              <a:gd name="connsiteY1619" fmla="*/ 3824198 h 5950684"/>
              <a:gd name="connsiteX1620" fmla="*/ 5470974 w 6100546"/>
              <a:gd name="connsiteY1620" fmla="*/ 3814986 h 5950684"/>
              <a:gd name="connsiteX1621" fmla="*/ 5461763 w 6100546"/>
              <a:gd name="connsiteY1621" fmla="*/ 3805776 h 5950684"/>
              <a:gd name="connsiteX1622" fmla="*/ 5457156 w 6100546"/>
              <a:gd name="connsiteY1622" fmla="*/ 3801170 h 5950684"/>
              <a:gd name="connsiteX1623" fmla="*/ 5452551 w 6100546"/>
              <a:gd name="connsiteY1623" fmla="*/ 3805776 h 5950684"/>
              <a:gd name="connsiteX1624" fmla="*/ 5457156 w 6100546"/>
              <a:gd name="connsiteY1624" fmla="*/ 3782747 h 5950684"/>
              <a:gd name="connsiteX1625" fmla="*/ 5457156 w 6100546"/>
              <a:gd name="connsiteY1625" fmla="*/ 3796564 h 5950684"/>
              <a:gd name="connsiteX1626" fmla="*/ 5466368 w 6100546"/>
              <a:gd name="connsiteY1626" fmla="*/ 3778141 h 5950684"/>
              <a:gd name="connsiteX1627" fmla="*/ 5470975 w 6100546"/>
              <a:gd name="connsiteY1627" fmla="*/ 3778140 h 5950684"/>
              <a:gd name="connsiteX1628" fmla="*/ 5470974 w 6100546"/>
              <a:gd name="connsiteY1628" fmla="*/ 3773536 h 5950684"/>
              <a:gd name="connsiteX1629" fmla="*/ 5470974 w 6100546"/>
              <a:gd name="connsiteY1629" fmla="*/ 3768930 h 5950684"/>
              <a:gd name="connsiteX1630" fmla="*/ 5466368 w 6100546"/>
              <a:gd name="connsiteY1630" fmla="*/ 3768930 h 5950684"/>
              <a:gd name="connsiteX1631" fmla="*/ 5475579 w 6100546"/>
              <a:gd name="connsiteY1631" fmla="*/ 3759719 h 5950684"/>
              <a:gd name="connsiteX1632" fmla="*/ 5475579 w 6100546"/>
              <a:gd name="connsiteY1632" fmla="*/ 3732085 h 5950684"/>
              <a:gd name="connsiteX1633" fmla="*/ 5475579 w 6100546"/>
              <a:gd name="connsiteY1633" fmla="*/ 3741295 h 5950684"/>
              <a:gd name="connsiteX1634" fmla="*/ 5484791 w 6100546"/>
              <a:gd name="connsiteY1634" fmla="*/ 3713662 h 5950684"/>
              <a:gd name="connsiteX1635" fmla="*/ 5489397 w 6100546"/>
              <a:gd name="connsiteY1635" fmla="*/ 3718267 h 5950684"/>
              <a:gd name="connsiteX1636" fmla="*/ 5489397 w 6100546"/>
              <a:gd name="connsiteY1636" fmla="*/ 3713661 h 5950684"/>
              <a:gd name="connsiteX1637" fmla="*/ 5494002 w 6100546"/>
              <a:gd name="connsiteY1637" fmla="*/ 3713662 h 5950684"/>
              <a:gd name="connsiteX1638" fmla="*/ 5498608 w 6100546"/>
              <a:gd name="connsiteY1638" fmla="*/ 3718266 h 5950684"/>
              <a:gd name="connsiteX1639" fmla="*/ 5489397 w 6100546"/>
              <a:gd name="connsiteY1639" fmla="*/ 3759719 h 5950684"/>
              <a:gd name="connsiteX1640" fmla="*/ 5484791 w 6100546"/>
              <a:gd name="connsiteY1640" fmla="*/ 3759719 h 5950684"/>
              <a:gd name="connsiteX1641" fmla="*/ 5480185 w 6100546"/>
              <a:gd name="connsiteY1641" fmla="*/ 3778141 h 5950684"/>
              <a:gd name="connsiteX1642" fmla="*/ 5489397 w 6100546"/>
              <a:gd name="connsiteY1642" fmla="*/ 3764323 h 5950684"/>
              <a:gd name="connsiteX1643" fmla="*/ 5484791 w 6100546"/>
              <a:gd name="connsiteY1643" fmla="*/ 3787352 h 5950684"/>
              <a:gd name="connsiteX1644" fmla="*/ 5480185 w 6100546"/>
              <a:gd name="connsiteY1644" fmla="*/ 3791959 h 5950684"/>
              <a:gd name="connsiteX1645" fmla="*/ 5480185 w 6100546"/>
              <a:gd name="connsiteY1645" fmla="*/ 3796563 h 5950684"/>
              <a:gd name="connsiteX1646" fmla="*/ 5484791 w 6100546"/>
              <a:gd name="connsiteY1646" fmla="*/ 3801169 h 5950684"/>
              <a:gd name="connsiteX1647" fmla="*/ 5489397 w 6100546"/>
              <a:gd name="connsiteY1647" fmla="*/ 3796564 h 5950684"/>
              <a:gd name="connsiteX1648" fmla="*/ 5494002 w 6100546"/>
              <a:gd name="connsiteY1648" fmla="*/ 3787353 h 5950684"/>
              <a:gd name="connsiteX1649" fmla="*/ 5494002 w 6100546"/>
              <a:gd name="connsiteY1649" fmla="*/ 3782747 h 5950684"/>
              <a:gd name="connsiteX1650" fmla="*/ 5489397 w 6100546"/>
              <a:gd name="connsiteY1650" fmla="*/ 3782747 h 5950684"/>
              <a:gd name="connsiteX1651" fmla="*/ 5503214 w 6100546"/>
              <a:gd name="connsiteY1651" fmla="*/ 3718267 h 5950684"/>
              <a:gd name="connsiteX1652" fmla="*/ 5507819 w 6100546"/>
              <a:gd name="connsiteY1652" fmla="*/ 3713661 h 5950684"/>
              <a:gd name="connsiteX1653" fmla="*/ 5507818 w 6100546"/>
              <a:gd name="connsiteY1653" fmla="*/ 3709056 h 5950684"/>
              <a:gd name="connsiteX1654" fmla="*/ 5507819 w 6100546"/>
              <a:gd name="connsiteY1654" fmla="*/ 3704450 h 5950684"/>
              <a:gd name="connsiteX1655" fmla="*/ 5517031 w 6100546"/>
              <a:gd name="connsiteY1655" fmla="*/ 3676816 h 5950684"/>
              <a:gd name="connsiteX1656" fmla="*/ 5512425 w 6100546"/>
              <a:gd name="connsiteY1656" fmla="*/ 3676815 h 5950684"/>
              <a:gd name="connsiteX1657" fmla="*/ 5517031 w 6100546"/>
              <a:gd name="connsiteY1657" fmla="*/ 3672211 h 5950684"/>
              <a:gd name="connsiteX1658" fmla="*/ 5521637 w 6100546"/>
              <a:gd name="connsiteY1658" fmla="*/ 3662998 h 5950684"/>
              <a:gd name="connsiteX1659" fmla="*/ 5517031 w 6100546"/>
              <a:gd name="connsiteY1659" fmla="*/ 3658392 h 5950684"/>
              <a:gd name="connsiteX1660" fmla="*/ 5530848 w 6100546"/>
              <a:gd name="connsiteY1660" fmla="*/ 3557068 h 5950684"/>
              <a:gd name="connsiteX1661" fmla="*/ 5535454 w 6100546"/>
              <a:gd name="connsiteY1661" fmla="*/ 3547857 h 5950684"/>
              <a:gd name="connsiteX1662" fmla="*/ 5535454 w 6100546"/>
              <a:gd name="connsiteY1662" fmla="*/ 3543250 h 5950684"/>
              <a:gd name="connsiteX1663" fmla="*/ 5530848 w 6100546"/>
              <a:gd name="connsiteY1663" fmla="*/ 3543251 h 5950684"/>
              <a:gd name="connsiteX1664" fmla="*/ 5540059 w 6100546"/>
              <a:gd name="connsiteY1664" fmla="*/ 3515617 h 5950684"/>
              <a:gd name="connsiteX1665" fmla="*/ 5540059 w 6100546"/>
              <a:gd name="connsiteY1665" fmla="*/ 3511011 h 5950684"/>
              <a:gd name="connsiteX1666" fmla="*/ 5540059 w 6100546"/>
              <a:gd name="connsiteY1666" fmla="*/ 3501800 h 5950684"/>
              <a:gd name="connsiteX1667" fmla="*/ 5540059 w 6100546"/>
              <a:gd name="connsiteY1667" fmla="*/ 3497194 h 5950684"/>
              <a:gd name="connsiteX1668" fmla="*/ 5544665 w 6100546"/>
              <a:gd name="connsiteY1668" fmla="*/ 3492589 h 5950684"/>
              <a:gd name="connsiteX1669" fmla="*/ 5544664 w 6100546"/>
              <a:gd name="connsiteY1669" fmla="*/ 3487983 h 5950684"/>
              <a:gd name="connsiteX1670" fmla="*/ 5544665 w 6100546"/>
              <a:gd name="connsiteY1670" fmla="*/ 3460349 h 5950684"/>
              <a:gd name="connsiteX1671" fmla="*/ 5544665 w 6100546"/>
              <a:gd name="connsiteY1671" fmla="*/ 3455742 h 5950684"/>
              <a:gd name="connsiteX1672" fmla="*/ 5544665 w 6100546"/>
              <a:gd name="connsiteY1672" fmla="*/ 3446532 h 5950684"/>
              <a:gd name="connsiteX1673" fmla="*/ 5544665 w 6100546"/>
              <a:gd name="connsiteY1673" fmla="*/ 3441926 h 5950684"/>
              <a:gd name="connsiteX1674" fmla="*/ 5544665 w 6100546"/>
              <a:gd name="connsiteY1674" fmla="*/ 3409686 h 5950684"/>
              <a:gd name="connsiteX1675" fmla="*/ 5553876 w 6100546"/>
              <a:gd name="connsiteY1675" fmla="*/ 3391263 h 5950684"/>
              <a:gd name="connsiteX1676" fmla="*/ 5558482 w 6100546"/>
              <a:gd name="connsiteY1676" fmla="*/ 3386658 h 5950684"/>
              <a:gd name="connsiteX1677" fmla="*/ 5558482 w 6100546"/>
              <a:gd name="connsiteY1677" fmla="*/ 3382052 h 5950684"/>
              <a:gd name="connsiteX1678" fmla="*/ 5553877 w 6100546"/>
              <a:gd name="connsiteY1678" fmla="*/ 3382052 h 5950684"/>
              <a:gd name="connsiteX1679" fmla="*/ 5553877 w 6100546"/>
              <a:gd name="connsiteY1679" fmla="*/ 3386657 h 5950684"/>
              <a:gd name="connsiteX1680" fmla="*/ 5549271 w 6100546"/>
              <a:gd name="connsiteY1680" fmla="*/ 3368235 h 5950684"/>
              <a:gd name="connsiteX1681" fmla="*/ 5558482 w 6100546"/>
              <a:gd name="connsiteY1681" fmla="*/ 3368235 h 5950684"/>
              <a:gd name="connsiteX1682" fmla="*/ 5562808 w 6100546"/>
              <a:gd name="connsiteY1682" fmla="*/ 3372560 h 5950684"/>
              <a:gd name="connsiteX1683" fmla="*/ 5561145 w 6100546"/>
              <a:gd name="connsiteY1683" fmla="*/ 3398244 h 5950684"/>
              <a:gd name="connsiteX1684" fmla="*/ 5563087 w 6100546"/>
              <a:gd name="connsiteY1684" fmla="*/ 3464954 h 5950684"/>
              <a:gd name="connsiteX1685" fmla="*/ 5558481 w 6100546"/>
              <a:gd name="connsiteY1685" fmla="*/ 3469560 h 5950684"/>
              <a:gd name="connsiteX1686" fmla="*/ 5558482 w 6100546"/>
              <a:gd name="connsiteY1686" fmla="*/ 3474166 h 5950684"/>
              <a:gd name="connsiteX1687" fmla="*/ 5563088 w 6100546"/>
              <a:gd name="connsiteY1687" fmla="*/ 3497193 h 5950684"/>
              <a:gd name="connsiteX1688" fmla="*/ 5563088 w 6100546"/>
              <a:gd name="connsiteY1688" fmla="*/ 3478771 h 5950684"/>
              <a:gd name="connsiteX1689" fmla="*/ 5567694 w 6100546"/>
              <a:gd name="connsiteY1689" fmla="*/ 3483377 h 5950684"/>
              <a:gd name="connsiteX1690" fmla="*/ 5567694 w 6100546"/>
              <a:gd name="connsiteY1690" fmla="*/ 3478771 h 5950684"/>
              <a:gd name="connsiteX1691" fmla="*/ 5567694 w 6100546"/>
              <a:gd name="connsiteY1691" fmla="*/ 3474165 h 5950684"/>
              <a:gd name="connsiteX1692" fmla="*/ 5567694 w 6100546"/>
              <a:gd name="connsiteY1692" fmla="*/ 3469560 h 5950684"/>
              <a:gd name="connsiteX1693" fmla="*/ 5590722 w 6100546"/>
              <a:gd name="connsiteY1693" fmla="*/ 3423503 h 5950684"/>
              <a:gd name="connsiteX1694" fmla="*/ 5632173 w 6100546"/>
              <a:gd name="connsiteY1694" fmla="*/ 3322178 h 5950684"/>
              <a:gd name="connsiteX1695" fmla="*/ 5636779 w 6100546"/>
              <a:gd name="connsiteY1695" fmla="*/ 3317572 h 5950684"/>
              <a:gd name="connsiteX1696" fmla="*/ 5641385 w 6100546"/>
              <a:gd name="connsiteY1696" fmla="*/ 3312967 h 5950684"/>
              <a:gd name="connsiteX1697" fmla="*/ 5645991 w 6100546"/>
              <a:gd name="connsiteY1697" fmla="*/ 3317572 h 5950684"/>
              <a:gd name="connsiteX1698" fmla="*/ 5645991 w 6100546"/>
              <a:gd name="connsiteY1698" fmla="*/ 3303754 h 5950684"/>
              <a:gd name="connsiteX1699" fmla="*/ 5664414 w 6100546"/>
              <a:gd name="connsiteY1699" fmla="*/ 3216247 h 5950684"/>
              <a:gd name="connsiteX1700" fmla="*/ 5669019 w 6100546"/>
              <a:gd name="connsiteY1700" fmla="*/ 3225458 h 5950684"/>
              <a:gd name="connsiteX1701" fmla="*/ 5696654 w 6100546"/>
              <a:gd name="connsiteY1701" fmla="*/ 3170190 h 5950684"/>
              <a:gd name="connsiteX1702" fmla="*/ 5696654 w 6100546"/>
              <a:gd name="connsiteY1702" fmla="*/ 3179401 h 5950684"/>
              <a:gd name="connsiteX1703" fmla="*/ 5696654 w 6100546"/>
              <a:gd name="connsiteY1703" fmla="*/ 3184006 h 5950684"/>
              <a:gd name="connsiteX1704" fmla="*/ 5701258 w 6100546"/>
              <a:gd name="connsiteY1704" fmla="*/ 3179401 h 5950684"/>
              <a:gd name="connsiteX1705" fmla="*/ 5701259 w 6100546"/>
              <a:gd name="connsiteY1705" fmla="*/ 3170190 h 5950684"/>
              <a:gd name="connsiteX1706" fmla="*/ 5701259 w 6100546"/>
              <a:gd name="connsiteY1706" fmla="*/ 3243881 h 5950684"/>
              <a:gd name="connsiteX1707" fmla="*/ 5747317 w 6100546"/>
              <a:gd name="connsiteY1707" fmla="*/ 3124133 h 5950684"/>
              <a:gd name="connsiteX1708" fmla="*/ 5765738 w 6100546"/>
              <a:gd name="connsiteY1708" fmla="*/ 3110316 h 5950684"/>
              <a:gd name="connsiteX1709" fmla="*/ 5770345 w 6100546"/>
              <a:gd name="connsiteY1709" fmla="*/ 3124132 h 5950684"/>
              <a:gd name="connsiteX1710" fmla="*/ 5765739 w 6100546"/>
              <a:gd name="connsiteY1710" fmla="*/ 3234670 h 5950684"/>
              <a:gd name="connsiteX1711" fmla="*/ 5784163 w 6100546"/>
              <a:gd name="connsiteY1711" fmla="*/ 3253092 h 5950684"/>
              <a:gd name="connsiteX1712" fmla="*/ 5779557 w 6100546"/>
              <a:gd name="connsiteY1712" fmla="*/ 3312966 h 5950684"/>
              <a:gd name="connsiteX1713" fmla="*/ 5788769 w 6100546"/>
              <a:gd name="connsiteY1713" fmla="*/ 3285331 h 5950684"/>
              <a:gd name="connsiteX1714" fmla="*/ 5788769 w 6100546"/>
              <a:gd name="connsiteY1714" fmla="*/ 3322177 h 5950684"/>
              <a:gd name="connsiteX1715" fmla="*/ 5802585 w 6100546"/>
              <a:gd name="connsiteY1715" fmla="*/ 3303754 h 5950684"/>
              <a:gd name="connsiteX1716" fmla="*/ 5770345 w 6100546"/>
              <a:gd name="connsiteY1716" fmla="*/ 3538644 h 5950684"/>
              <a:gd name="connsiteX1717" fmla="*/ 5765739 w 6100546"/>
              <a:gd name="connsiteY1717" fmla="*/ 3561673 h 5950684"/>
              <a:gd name="connsiteX1718" fmla="*/ 4103074 w 6100546"/>
              <a:gd name="connsiteY1718" fmla="*/ 5597389 h 5950684"/>
              <a:gd name="connsiteX1719" fmla="*/ 4098468 w 6100546"/>
              <a:gd name="connsiteY1719" fmla="*/ 5597390 h 5950684"/>
              <a:gd name="connsiteX1720" fmla="*/ 4093862 w 6100546"/>
              <a:gd name="connsiteY1720" fmla="*/ 5597390 h 5950684"/>
              <a:gd name="connsiteX1721" fmla="*/ 4089256 w 6100546"/>
              <a:gd name="connsiteY1721" fmla="*/ 5592785 h 5950684"/>
              <a:gd name="connsiteX1722" fmla="*/ 4098468 w 6100546"/>
              <a:gd name="connsiteY1722" fmla="*/ 5588179 h 5950684"/>
              <a:gd name="connsiteX1723" fmla="*/ 4098468 w 6100546"/>
              <a:gd name="connsiteY1723" fmla="*/ 5578967 h 5950684"/>
              <a:gd name="connsiteX1724" fmla="*/ 4089257 w 6100546"/>
              <a:gd name="connsiteY1724" fmla="*/ 5583573 h 5950684"/>
              <a:gd name="connsiteX1725" fmla="*/ 4084652 w 6100546"/>
              <a:gd name="connsiteY1725" fmla="*/ 5588179 h 5950684"/>
              <a:gd name="connsiteX1726" fmla="*/ 4080045 w 6100546"/>
              <a:gd name="connsiteY1726" fmla="*/ 5588179 h 5950684"/>
              <a:gd name="connsiteX1727" fmla="*/ 4066228 w 6100546"/>
              <a:gd name="connsiteY1727" fmla="*/ 5583573 h 5950684"/>
              <a:gd name="connsiteX1728" fmla="*/ 4061622 w 6100546"/>
              <a:gd name="connsiteY1728" fmla="*/ 5597390 h 5950684"/>
              <a:gd name="connsiteX1729" fmla="*/ 4070834 w 6100546"/>
              <a:gd name="connsiteY1729" fmla="*/ 5592785 h 5950684"/>
              <a:gd name="connsiteX1730" fmla="*/ 4066228 w 6100546"/>
              <a:gd name="connsiteY1730" fmla="*/ 5601996 h 5950684"/>
              <a:gd name="connsiteX1731" fmla="*/ 4080045 w 6100546"/>
              <a:gd name="connsiteY1731" fmla="*/ 5597390 h 5950684"/>
              <a:gd name="connsiteX1732" fmla="*/ 4084651 w 6100546"/>
              <a:gd name="connsiteY1732" fmla="*/ 5592785 h 5950684"/>
              <a:gd name="connsiteX1733" fmla="*/ 4080045 w 6100546"/>
              <a:gd name="connsiteY1733" fmla="*/ 5601996 h 5950684"/>
              <a:gd name="connsiteX1734" fmla="*/ 4075440 w 6100546"/>
              <a:gd name="connsiteY1734" fmla="*/ 5601996 h 5950684"/>
              <a:gd name="connsiteX1735" fmla="*/ 4070834 w 6100546"/>
              <a:gd name="connsiteY1735" fmla="*/ 5606602 h 5950684"/>
              <a:gd name="connsiteX1736" fmla="*/ 4070834 w 6100546"/>
              <a:gd name="connsiteY1736" fmla="*/ 5611207 h 5950684"/>
              <a:gd name="connsiteX1737" fmla="*/ 3854364 w 6100546"/>
              <a:gd name="connsiteY1737" fmla="*/ 5684898 h 5950684"/>
              <a:gd name="connsiteX1738" fmla="*/ 3840547 w 6100546"/>
              <a:gd name="connsiteY1738" fmla="*/ 5680293 h 5950684"/>
              <a:gd name="connsiteX1739" fmla="*/ 3840547 w 6100546"/>
              <a:gd name="connsiteY1739" fmla="*/ 5684898 h 5950684"/>
              <a:gd name="connsiteX1740" fmla="*/ 3094420 w 6100546"/>
              <a:gd name="connsiteY1740" fmla="*/ 5790829 h 5950684"/>
              <a:gd name="connsiteX1741" fmla="*/ 1468600 w 6100546"/>
              <a:gd name="connsiteY1741" fmla="*/ 5251963 h 5950684"/>
              <a:gd name="connsiteX1742" fmla="*/ 1482417 w 6100546"/>
              <a:gd name="connsiteY1742" fmla="*/ 5251963 h 5950684"/>
              <a:gd name="connsiteX1743" fmla="*/ 1413332 w 6100546"/>
              <a:gd name="connsiteY1743" fmla="*/ 5205906 h 5950684"/>
              <a:gd name="connsiteX1744" fmla="*/ 1413332 w 6100546"/>
              <a:gd name="connsiteY1744" fmla="*/ 5210512 h 5950684"/>
              <a:gd name="connsiteX1745" fmla="*/ 1335034 w 6100546"/>
              <a:gd name="connsiteY1745" fmla="*/ 5146032 h 5950684"/>
              <a:gd name="connsiteX1746" fmla="*/ 1288976 w 6100546"/>
              <a:gd name="connsiteY1746" fmla="*/ 5104580 h 5950684"/>
              <a:gd name="connsiteX1747" fmla="*/ 1284370 w 6100546"/>
              <a:gd name="connsiteY1747" fmla="*/ 5099975 h 5950684"/>
              <a:gd name="connsiteX1748" fmla="*/ 1279765 w 6100546"/>
              <a:gd name="connsiteY1748" fmla="*/ 5099975 h 5950684"/>
              <a:gd name="connsiteX1749" fmla="*/ 1275160 w 6100546"/>
              <a:gd name="connsiteY1749" fmla="*/ 5090764 h 5950684"/>
              <a:gd name="connsiteX1750" fmla="*/ 1252130 w 6100546"/>
              <a:gd name="connsiteY1750" fmla="*/ 5072341 h 5950684"/>
              <a:gd name="connsiteX1751" fmla="*/ 1187651 w 6100546"/>
              <a:gd name="connsiteY1751" fmla="*/ 5012467 h 5950684"/>
              <a:gd name="connsiteX1752" fmla="*/ 1160017 w 6100546"/>
              <a:gd name="connsiteY1752" fmla="*/ 4984833 h 5950684"/>
              <a:gd name="connsiteX1753" fmla="*/ 1104748 w 6100546"/>
              <a:gd name="connsiteY1753" fmla="*/ 4924959 h 5950684"/>
              <a:gd name="connsiteX1754" fmla="*/ 1109354 w 6100546"/>
              <a:gd name="connsiteY1754" fmla="*/ 4924959 h 5950684"/>
              <a:gd name="connsiteX1755" fmla="*/ 1095536 w 6100546"/>
              <a:gd name="connsiteY1755" fmla="*/ 4915748 h 5950684"/>
              <a:gd name="connsiteX1756" fmla="*/ 877915 w 6100546"/>
              <a:gd name="connsiteY1756" fmla="*/ 4646315 h 5950684"/>
              <a:gd name="connsiteX1757" fmla="*/ 863038 w 6100546"/>
              <a:gd name="connsiteY1757" fmla="*/ 4623799 h 5950684"/>
              <a:gd name="connsiteX1758" fmla="*/ 798472 w 6100546"/>
              <a:gd name="connsiteY1758" fmla="*/ 4539243 h 5950684"/>
              <a:gd name="connsiteX1759" fmla="*/ 805376 w 6100546"/>
              <a:gd name="connsiteY1759" fmla="*/ 4551898 h 5950684"/>
              <a:gd name="connsiteX1760" fmla="*/ 787589 w 6100546"/>
              <a:gd name="connsiteY1760" fmla="*/ 4524991 h 5950684"/>
              <a:gd name="connsiteX1761" fmla="*/ 780720 w 6100546"/>
              <a:gd name="connsiteY1761" fmla="*/ 4515996 h 5950684"/>
              <a:gd name="connsiteX1762" fmla="*/ 763924 w 6100546"/>
              <a:gd name="connsiteY1762" fmla="*/ 4501235 h 5950684"/>
              <a:gd name="connsiteX1763" fmla="*/ 800770 w 6100546"/>
              <a:gd name="connsiteY1763" fmla="*/ 4570321 h 5950684"/>
              <a:gd name="connsiteX1764" fmla="*/ 842221 w 6100546"/>
              <a:gd name="connsiteY1764" fmla="*/ 4611772 h 5950684"/>
              <a:gd name="connsiteX1765" fmla="*/ 809982 w 6100546"/>
              <a:gd name="connsiteY1765" fmla="*/ 4556504 h 5950684"/>
              <a:gd name="connsiteX1766" fmla="*/ 902096 w 6100546"/>
              <a:gd name="connsiteY1766" fmla="*/ 4699280 h 5950684"/>
              <a:gd name="connsiteX1767" fmla="*/ 957364 w 6100546"/>
              <a:gd name="connsiteY1767" fmla="*/ 4777577 h 5950684"/>
              <a:gd name="connsiteX1768" fmla="*/ 994210 w 6100546"/>
              <a:gd name="connsiteY1768" fmla="*/ 4832845 h 5950684"/>
              <a:gd name="connsiteX1769" fmla="*/ 1021844 w 6100546"/>
              <a:gd name="connsiteY1769" fmla="*/ 4855874 h 5950684"/>
              <a:gd name="connsiteX1770" fmla="*/ 3504329 w 6100546"/>
              <a:gd name="connsiteY1770" fmla="*/ 5818463 h 5950684"/>
              <a:gd name="connsiteX1771" fmla="*/ 4568253 w 6100546"/>
              <a:gd name="connsiteY1771" fmla="*/ 5431585 h 5950684"/>
              <a:gd name="connsiteX1772" fmla="*/ 5830220 w 6100546"/>
              <a:gd name="connsiteY1772" fmla="*/ 3372841 h 5950684"/>
              <a:gd name="connsiteX1773" fmla="*/ 5839431 w 6100546"/>
              <a:gd name="connsiteY1773" fmla="*/ 3197824 h 5950684"/>
              <a:gd name="connsiteX1774" fmla="*/ 5844037 w 6100546"/>
              <a:gd name="connsiteY1774" fmla="*/ 3193218 h 5950684"/>
              <a:gd name="connsiteX1775" fmla="*/ 5844037 w 6100546"/>
              <a:gd name="connsiteY1775" fmla="*/ 3179400 h 5950684"/>
              <a:gd name="connsiteX1776" fmla="*/ 5839431 w 6100546"/>
              <a:gd name="connsiteY1776" fmla="*/ 3174796 h 5950684"/>
              <a:gd name="connsiteX1777" fmla="*/ 5839431 w 6100546"/>
              <a:gd name="connsiteY1777" fmla="*/ 3045835 h 5950684"/>
              <a:gd name="connsiteX1778" fmla="*/ 5811797 w 6100546"/>
              <a:gd name="connsiteY1778" fmla="*/ 2746466 h 5950684"/>
              <a:gd name="connsiteX1779" fmla="*/ 5512425 w 6100546"/>
              <a:gd name="connsiteY1779" fmla="*/ 1834539 h 5950684"/>
              <a:gd name="connsiteX1780" fmla="*/ 5222265 w 6100546"/>
              <a:gd name="connsiteY1780" fmla="*/ 1383181 h 5950684"/>
              <a:gd name="connsiteX1781" fmla="*/ 5231476 w 6100546"/>
              <a:gd name="connsiteY1781" fmla="*/ 1387787 h 5950684"/>
              <a:gd name="connsiteX1782" fmla="*/ 5180813 w 6100546"/>
              <a:gd name="connsiteY1782" fmla="*/ 1323307 h 5950684"/>
              <a:gd name="connsiteX1783" fmla="*/ 5148573 w 6100546"/>
              <a:gd name="connsiteY1783" fmla="*/ 1291067 h 5950684"/>
              <a:gd name="connsiteX1784" fmla="*/ 5051854 w 6100546"/>
              <a:gd name="connsiteY1784" fmla="*/ 1189742 h 5950684"/>
              <a:gd name="connsiteX1785" fmla="*/ 5015007 w 6100546"/>
              <a:gd name="connsiteY1785" fmla="*/ 1152898 h 5950684"/>
              <a:gd name="connsiteX1786" fmla="*/ 4660366 w 6100546"/>
              <a:gd name="connsiteY1786" fmla="*/ 853527 h 5950684"/>
              <a:gd name="connsiteX1787" fmla="*/ 4775510 w 6100546"/>
              <a:gd name="connsiteY1787" fmla="*/ 918006 h 5950684"/>
              <a:gd name="connsiteX1788" fmla="*/ 4793932 w 6100546"/>
              <a:gd name="connsiteY1788" fmla="*/ 941035 h 5950684"/>
              <a:gd name="connsiteX1789" fmla="*/ 4909076 w 6100546"/>
              <a:gd name="connsiteY1789" fmla="*/ 1014726 h 5950684"/>
              <a:gd name="connsiteX1790" fmla="*/ 4881441 w 6100546"/>
              <a:gd name="connsiteY1790" fmla="*/ 973275 h 5950684"/>
              <a:gd name="connsiteX1791" fmla="*/ 4784721 w 6100546"/>
              <a:gd name="connsiteY1791" fmla="*/ 908795 h 5950684"/>
              <a:gd name="connsiteX1792" fmla="*/ 4766298 w 6100546"/>
              <a:gd name="connsiteY1792" fmla="*/ 885767 h 5950684"/>
              <a:gd name="connsiteX1793" fmla="*/ 4688002 w 6100546"/>
              <a:gd name="connsiteY1793" fmla="*/ 844315 h 5950684"/>
              <a:gd name="connsiteX1794" fmla="*/ 4614310 w 6100546"/>
              <a:gd name="connsiteY1794" fmla="*/ 789047 h 5950684"/>
              <a:gd name="connsiteX1795" fmla="*/ 4591281 w 6100546"/>
              <a:gd name="connsiteY1795" fmla="*/ 784440 h 5950684"/>
              <a:gd name="connsiteX1796" fmla="*/ 4559041 w 6100546"/>
              <a:gd name="connsiteY1796" fmla="*/ 756807 h 5950684"/>
              <a:gd name="connsiteX1797" fmla="*/ 4517589 w 6100546"/>
              <a:gd name="connsiteY1797" fmla="*/ 729172 h 5950684"/>
              <a:gd name="connsiteX1798" fmla="*/ 4462320 w 6100546"/>
              <a:gd name="connsiteY1798" fmla="*/ 719962 h 5950684"/>
              <a:gd name="connsiteX1799" fmla="*/ 4476137 w 6100546"/>
              <a:gd name="connsiteY1799" fmla="*/ 733778 h 5950684"/>
              <a:gd name="connsiteX1800" fmla="*/ 3094419 w 6100546"/>
              <a:gd name="connsiteY1800" fmla="*/ 356112 h 5950684"/>
              <a:gd name="connsiteX1801" fmla="*/ 3194685 w 6100546"/>
              <a:gd name="connsiteY1801" fmla="*/ 0 h 5950684"/>
              <a:gd name="connsiteX1802" fmla="*/ 3374449 w 6100546"/>
              <a:gd name="connsiteY1802" fmla="*/ 19122 h 5950684"/>
              <a:gd name="connsiteX1803" fmla="*/ 4745625 w 6100546"/>
              <a:gd name="connsiteY1803" fmla="*/ 523954 h 5950684"/>
              <a:gd name="connsiteX1804" fmla="*/ 5390097 w 6100546"/>
              <a:gd name="connsiteY1804" fmla="*/ 1124399 h 5950684"/>
              <a:gd name="connsiteX1805" fmla="*/ 5604284 w 6100546"/>
              <a:gd name="connsiteY1805" fmla="*/ 1394025 h 5950684"/>
              <a:gd name="connsiteX1806" fmla="*/ 5678867 w 6100546"/>
              <a:gd name="connsiteY1806" fmla="*/ 1539355 h 5950684"/>
              <a:gd name="connsiteX1807" fmla="*/ 5810821 w 6100546"/>
              <a:gd name="connsiteY1807" fmla="*/ 1820455 h 5950684"/>
              <a:gd name="connsiteX1808" fmla="*/ 5785960 w 6100546"/>
              <a:gd name="connsiteY1808" fmla="*/ 1688511 h 5950684"/>
              <a:gd name="connsiteX1809" fmla="*/ 5959987 w 6100546"/>
              <a:gd name="connsiteY1809" fmla="*/ 2107291 h 5950684"/>
              <a:gd name="connsiteX1810" fmla="*/ 5902615 w 6100546"/>
              <a:gd name="connsiteY1810" fmla="*/ 2063309 h 5950684"/>
              <a:gd name="connsiteX1811" fmla="*/ 5937038 w 6100546"/>
              <a:gd name="connsiteY1811" fmla="*/ 2193342 h 5950684"/>
              <a:gd name="connsiteX1812" fmla="*/ 5954249 w 6100546"/>
              <a:gd name="connsiteY1812" fmla="*/ 2199078 h 5950684"/>
              <a:gd name="connsiteX1813" fmla="*/ 6000147 w 6100546"/>
              <a:gd name="connsiteY1813" fmla="*/ 2223938 h 5950684"/>
              <a:gd name="connsiteX1814" fmla="*/ 6076641 w 6100546"/>
              <a:gd name="connsiteY1814" fmla="*/ 2558579 h 5950684"/>
              <a:gd name="connsiteX1815" fmla="*/ 6099590 w 6100546"/>
              <a:gd name="connsiteY1815" fmla="*/ 2847329 h 5950684"/>
              <a:gd name="connsiteX1816" fmla="*/ 6097678 w 6100546"/>
              <a:gd name="connsiteY1816" fmla="*/ 2870275 h 5950684"/>
              <a:gd name="connsiteX1817" fmla="*/ 6080467 w 6100546"/>
              <a:gd name="connsiteY1817" fmla="*/ 2893222 h 5950684"/>
              <a:gd name="connsiteX1818" fmla="*/ 6059431 w 6100546"/>
              <a:gd name="connsiteY1818" fmla="*/ 2872188 h 5950684"/>
              <a:gd name="connsiteX1819" fmla="*/ 6049869 w 6100546"/>
              <a:gd name="connsiteY1819" fmla="*/ 2791874 h 5950684"/>
              <a:gd name="connsiteX1820" fmla="*/ 6038394 w 6100546"/>
              <a:gd name="connsiteY1820" fmla="*/ 2763190 h 5950684"/>
              <a:gd name="connsiteX1821" fmla="*/ 6032657 w 6100546"/>
              <a:gd name="connsiteY1821" fmla="*/ 2860714 h 5950684"/>
              <a:gd name="connsiteX1822" fmla="*/ 6067080 w 6100546"/>
              <a:gd name="connsiteY1822" fmla="*/ 3340687 h 5950684"/>
              <a:gd name="connsiteX1823" fmla="*/ 5937038 w 6100546"/>
              <a:gd name="connsiteY1823" fmla="*/ 3920096 h 5950684"/>
              <a:gd name="connsiteX1824" fmla="*/ 5464680 w 6100546"/>
              <a:gd name="connsiteY1824" fmla="*/ 4824587 h 5950684"/>
              <a:gd name="connsiteX1825" fmla="*/ 4563949 w 6100546"/>
              <a:gd name="connsiteY1825" fmla="*/ 5570361 h 5950684"/>
              <a:gd name="connsiteX1826" fmla="*/ 4183385 w 6100546"/>
              <a:gd name="connsiteY1826" fmla="*/ 5752024 h 5950684"/>
              <a:gd name="connsiteX1827" fmla="*/ 3110540 w 6100546"/>
              <a:gd name="connsiteY1827" fmla="*/ 5948985 h 5950684"/>
              <a:gd name="connsiteX1828" fmla="*/ 2534914 w 6100546"/>
              <a:gd name="connsiteY1828" fmla="*/ 5910740 h 5950684"/>
              <a:gd name="connsiteX1829" fmla="*/ 2339851 w 6100546"/>
              <a:gd name="connsiteY1829" fmla="*/ 5878232 h 5950684"/>
              <a:gd name="connsiteX1830" fmla="*/ 2259531 w 6100546"/>
              <a:gd name="connsiteY1830" fmla="*/ 5851461 h 5950684"/>
              <a:gd name="connsiteX1831" fmla="*/ 2146701 w 6100546"/>
              <a:gd name="connsiteY1831" fmla="*/ 5830426 h 5950684"/>
              <a:gd name="connsiteX1832" fmla="*/ 2096979 w 6100546"/>
              <a:gd name="connsiteY1832" fmla="*/ 5805567 h 5950684"/>
              <a:gd name="connsiteX1833" fmla="*/ 2035784 w 6100546"/>
              <a:gd name="connsiteY1833" fmla="*/ 5767322 h 5950684"/>
              <a:gd name="connsiteX1834" fmla="*/ 1913390 w 6100546"/>
              <a:gd name="connsiteY1834" fmla="*/ 5730990 h 5950684"/>
              <a:gd name="connsiteX1835" fmla="*/ 1710678 w 6100546"/>
              <a:gd name="connsiteY1835" fmla="*/ 5623904 h 5950684"/>
              <a:gd name="connsiteX1836" fmla="*/ 1179037 w 6100546"/>
              <a:gd name="connsiteY1836" fmla="*/ 5243368 h 5950684"/>
              <a:gd name="connsiteX1837" fmla="*/ 876880 w 6100546"/>
              <a:gd name="connsiteY1837" fmla="*/ 4960356 h 5950684"/>
              <a:gd name="connsiteX1838" fmla="*/ 857756 w 6100546"/>
              <a:gd name="connsiteY1838" fmla="*/ 4937409 h 5950684"/>
              <a:gd name="connsiteX1839" fmla="*/ 863492 w 6100546"/>
              <a:gd name="connsiteY1839" fmla="*/ 4901077 h 5950684"/>
              <a:gd name="connsiteX1840" fmla="*/ 890267 w 6100546"/>
              <a:gd name="connsiteY1840" fmla="*/ 4912550 h 5950684"/>
              <a:gd name="connsiteX1841" fmla="*/ 1043257 w 6100546"/>
              <a:gd name="connsiteY1841" fmla="*/ 5067442 h 5950684"/>
              <a:gd name="connsiteX1842" fmla="*/ 1075769 w 6100546"/>
              <a:gd name="connsiteY1842" fmla="*/ 5086564 h 5950684"/>
              <a:gd name="connsiteX1843" fmla="*/ 1083416 w 6100546"/>
              <a:gd name="connsiteY1843" fmla="*/ 5086564 h 5950684"/>
              <a:gd name="connsiteX1844" fmla="*/ 1079592 w 6100546"/>
              <a:gd name="connsiteY1844" fmla="*/ 5080827 h 5950684"/>
              <a:gd name="connsiteX1845" fmla="*/ 808035 w 6100546"/>
              <a:gd name="connsiteY1845" fmla="*/ 4780605 h 5950684"/>
              <a:gd name="connsiteX1846" fmla="*/ 727714 w 6100546"/>
              <a:gd name="connsiteY1846" fmla="*/ 4683081 h 5950684"/>
              <a:gd name="connsiteX1847" fmla="*/ 699029 w 6100546"/>
              <a:gd name="connsiteY1847" fmla="*/ 4663959 h 5950684"/>
              <a:gd name="connsiteX1848" fmla="*/ 786998 w 6100546"/>
              <a:gd name="connsiteY1848" fmla="*/ 4851358 h 5950684"/>
              <a:gd name="connsiteX1849" fmla="*/ 341414 w 6100546"/>
              <a:gd name="connsiteY1849" fmla="*/ 4105584 h 5950684"/>
              <a:gd name="connsiteX1850" fmla="*/ 383486 w 6100546"/>
              <a:gd name="connsiteY1850" fmla="*/ 4153390 h 5950684"/>
              <a:gd name="connsiteX1851" fmla="*/ 417908 w 6100546"/>
              <a:gd name="connsiteY1851" fmla="*/ 4210757 h 5950684"/>
              <a:gd name="connsiteX1852" fmla="*/ 502054 w 6100546"/>
              <a:gd name="connsiteY1852" fmla="*/ 4365649 h 5950684"/>
              <a:gd name="connsiteX1853" fmla="*/ 513529 w 6100546"/>
              <a:gd name="connsiteY1853" fmla="*/ 4359912 h 5950684"/>
              <a:gd name="connsiteX1854" fmla="*/ 425558 w 6100546"/>
              <a:gd name="connsiteY1854" fmla="*/ 4205021 h 5950684"/>
              <a:gd name="connsiteX1855" fmla="*/ 213284 w 6100546"/>
              <a:gd name="connsiteY1855" fmla="*/ 3562506 h 5950684"/>
              <a:gd name="connsiteX1856" fmla="*/ 255357 w 6100546"/>
              <a:gd name="connsiteY1856" fmla="*/ 2193342 h 5950684"/>
              <a:gd name="connsiteX1857" fmla="*/ 329939 w 6100546"/>
              <a:gd name="connsiteY1857" fmla="*/ 1940925 h 5950684"/>
              <a:gd name="connsiteX1858" fmla="*/ 345237 w 6100546"/>
              <a:gd name="connsiteY1858" fmla="*/ 1921803 h 5950684"/>
              <a:gd name="connsiteX1859" fmla="*/ 350976 w 6100546"/>
              <a:gd name="connsiteY1859" fmla="*/ 1935188 h 5950684"/>
              <a:gd name="connsiteX1860" fmla="*/ 197985 w 6100546"/>
              <a:gd name="connsiteY1860" fmla="*/ 2765101 h 5950684"/>
              <a:gd name="connsiteX1861" fmla="*/ 205635 w 6100546"/>
              <a:gd name="connsiteY1861" fmla="*/ 3206829 h 5950684"/>
              <a:gd name="connsiteX1862" fmla="*/ 207547 w 6100546"/>
              <a:gd name="connsiteY1862" fmla="*/ 3260373 h 5950684"/>
              <a:gd name="connsiteX1863" fmla="*/ 219021 w 6100546"/>
              <a:gd name="connsiteY1863" fmla="*/ 3283319 h 5950684"/>
              <a:gd name="connsiteX1864" fmla="*/ 234319 w 6100546"/>
              <a:gd name="connsiteY1864" fmla="*/ 3258461 h 5950684"/>
              <a:gd name="connsiteX1865" fmla="*/ 219021 w 6100546"/>
              <a:gd name="connsiteY1865" fmla="*/ 3050026 h 5950684"/>
              <a:gd name="connsiteX1866" fmla="*/ 656957 w 6100546"/>
              <a:gd name="connsiteY1866" fmla="*/ 1455216 h 5950684"/>
              <a:gd name="connsiteX1867" fmla="*/ 664606 w 6100546"/>
              <a:gd name="connsiteY1867" fmla="*/ 1443743 h 5950684"/>
              <a:gd name="connsiteX1868" fmla="*/ 677992 w 6100546"/>
              <a:gd name="connsiteY1868" fmla="*/ 1439918 h 5950684"/>
              <a:gd name="connsiteX1869" fmla="*/ 628271 w 6100546"/>
              <a:gd name="connsiteY1869" fmla="*/ 1541267 h 5950684"/>
              <a:gd name="connsiteX1870" fmla="*/ 320376 w 6100546"/>
              <a:gd name="connsiteY1870" fmla="*/ 2319550 h 5950684"/>
              <a:gd name="connsiteX1871" fmla="*/ 306992 w 6100546"/>
              <a:gd name="connsiteY1871" fmla="*/ 2413250 h 5950684"/>
              <a:gd name="connsiteX1872" fmla="*/ 314640 w 6100546"/>
              <a:gd name="connsiteY1872" fmla="*/ 2434283 h 5950684"/>
              <a:gd name="connsiteX1873" fmla="*/ 335676 w 6100546"/>
              <a:gd name="connsiteY1873" fmla="*/ 2420899 h 5950684"/>
              <a:gd name="connsiteX1874" fmla="*/ 356712 w 6100546"/>
              <a:gd name="connsiteY1874" fmla="*/ 2392215 h 5950684"/>
              <a:gd name="connsiteX1875" fmla="*/ 350263 w 6100546"/>
              <a:gd name="connsiteY1875" fmla="*/ 2447349 h 5950684"/>
              <a:gd name="connsiteX1876" fmla="*/ 364870 w 6100546"/>
              <a:gd name="connsiteY1876" fmla="*/ 2370176 h 5950684"/>
              <a:gd name="connsiteX1877" fmla="*/ 541943 w 6100546"/>
              <a:gd name="connsiteY1877" fmla="*/ 1882854 h 5950684"/>
              <a:gd name="connsiteX1878" fmla="*/ 564586 w 6100546"/>
              <a:gd name="connsiteY1878" fmla="*/ 1841828 h 5950684"/>
              <a:gd name="connsiteX1879" fmla="*/ 591636 w 6100546"/>
              <a:gd name="connsiteY1879" fmla="*/ 1777608 h 5950684"/>
              <a:gd name="connsiteX1880" fmla="*/ 712415 w 6100546"/>
              <a:gd name="connsiteY1880" fmla="*/ 1552740 h 5950684"/>
              <a:gd name="connsiteX1881" fmla="*/ 727714 w 6100546"/>
              <a:gd name="connsiteY1881" fmla="*/ 1541267 h 5950684"/>
              <a:gd name="connsiteX1882" fmla="*/ 682530 w 6100546"/>
              <a:gd name="connsiteY1882" fmla="*/ 1633942 h 5950684"/>
              <a:gd name="connsiteX1883" fmla="*/ 815288 w 6100546"/>
              <a:gd name="connsiteY1883" fmla="*/ 1442050 h 5950684"/>
              <a:gd name="connsiteX1884" fmla="*/ 1054385 w 6100546"/>
              <a:gd name="connsiteY1884" fmla="*/ 1157035 h 5950684"/>
              <a:gd name="connsiteX1885" fmla="*/ 1843678 w 6100546"/>
              <a:gd name="connsiteY1885" fmla="*/ 606577 h 5950684"/>
              <a:gd name="connsiteX1886" fmla="*/ 1922812 w 6100546"/>
              <a:gd name="connsiteY1886" fmla="*/ 569857 h 5950684"/>
              <a:gd name="connsiteX1887" fmla="*/ 1943510 w 6100546"/>
              <a:gd name="connsiteY1887" fmla="*/ 554072 h 5950684"/>
              <a:gd name="connsiteX1888" fmla="*/ 1974586 w 6100546"/>
              <a:gd name="connsiteY1888" fmla="*/ 541165 h 5950684"/>
              <a:gd name="connsiteX1889" fmla="*/ 2253196 w 6100546"/>
              <a:gd name="connsiteY1889" fmla="*/ 444895 h 5950684"/>
              <a:gd name="connsiteX1890" fmla="*/ 2279666 w 6100546"/>
              <a:gd name="connsiteY1890" fmla="*/ 439914 h 5950684"/>
              <a:gd name="connsiteX1891" fmla="*/ 2319798 w 6100546"/>
              <a:gd name="connsiteY1891" fmla="*/ 426779 h 5950684"/>
              <a:gd name="connsiteX1892" fmla="*/ 2345463 w 6100546"/>
              <a:gd name="connsiteY1892" fmla="*/ 419889 h 5950684"/>
              <a:gd name="connsiteX1893" fmla="*/ 2342301 w 6100546"/>
              <a:gd name="connsiteY1893" fmla="*/ 416361 h 5950684"/>
              <a:gd name="connsiteX1894" fmla="*/ 2307340 w 6100546"/>
              <a:gd name="connsiteY1894" fmla="*/ 401571 h 5950684"/>
              <a:gd name="connsiteX1895" fmla="*/ 2437382 w 6100546"/>
              <a:gd name="connsiteY1895" fmla="*/ 363326 h 5950684"/>
              <a:gd name="connsiteX1896" fmla="*/ 3353412 w 6100546"/>
              <a:gd name="connsiteY1896" fmla="*/ 315520 h 5950684"/>
              <a:gd name="connsiteX1897" fmla="*/ 3980673 w 6100546"/>
              <a:gd name="connsiteY1897" fmla="*/ 476148 h 5950684"/>
              <a:gd name="connsiteX1898" fmla="*/ 4160437 w 6100546"/>
              <a:gd name="connsiteY1898" fmla="*/ 550726 h 5950684"/>
              <a:gd name="connsiteX1899" fmla="*/ 4204422 w 6100546"/>
              <a:gd name="connsiteY1899" fmla="*/ 535427 h 5950684"/>
              <a:gd name="connsiteX1900" fmla="*/ 4171911 w 6100546"/>
              <a:gd name="connsiteY1900" fmla="*/ 504832 h 5950684"/>
              <a:gd name="connsiteX1901" fmla="*/ 4116452 w 6100546"/>
              <a:gd name="connsiteY1901" fmla="*/ 468499 h 5950684"/>
              <a:gd name="connsiteX1902" fmla="*/ 4441557 w 6100546"/>
              <a:gd name="connsiteY1902" fmla="*/ 585145 h 5950684"/>
              <a:gd name="connsiteX1903" fmla="*/ 4619408 w 6100546"/>
              <a:gd name="connsiteY1903" fmla="*/ 688407 h 5950684"/>
              <a:gd name="connsiteX1904" fmla="*/ 4451119 w 6100546"/>
              <a:gd name="connsiteY1904" fmla="*/ 577496 h 5950684"/>
              <a:gd name="connsiteX1905" fmla="*/ 4192947 w 6100546"/>
              <a:gd name="connsiteY1905" fmla="*/ 455114 h 5950684"/>
              <a:gd name="connsiteX1906" fmla="*/ 3437557 w 6100546"/>
              <a:gd name="connsiteY1906" fmla="*/ 242855 h 5950684"/>
              <a:gd name="connsiteX1907" fmla="*/ 3336201 w 6100546"/>
              <a:gd name="connsiteY1907" fmla="*/ 235206 h 5950684"/>
              <a:gd name="connsiteX1908" fmla="*/ 3364887 w 6100546"/>
              <a:gd name="connsiteY1908" fmla="*/ 254328 h 5950684"/>
              <a:gd name="connsiteX1909" fmla="*/ 4011271 w 6100546"/>
              <a:gd name="connsiteY1909" fmla="*/ 414957 h 5950684"/>
              <a:gd name="connsiteX1910" fmla="*/ 4039957 w 6100546"/>
              <a:gd name="connsiteY1910" fmla="*/ 435991 h 5950684"/>
              <a:gd name="connsiteX1911" fmla="*/ 3999798 w 6100546"/>
              <a:gd name="connsiteY1911" fmla="*/ 443640 h 5950684"/>
              <a:gd name="connsiteX1912" fmla="*/ 3797085 w 6100546"/>
              <a:gd name="connsiteY1912" fmla="*/ 372886 h 5950684"/>
              <a:gd name="connsiteX1913" fmla="*/ 2867668 w 6100546"/>
              <a:gd name="connsiteY1913" fmla="*/ 271538 h 5950684"/>
              <a:gd name="connsiteX1914" fmla="*/ 2150525 w 6100546"/>
              <a:gd name="connsiteY1914" fmla="*/ 420693 h 5950684"/>
              <a:gd name="connsiteX1915" fmla="*/ 2003272 w 6100546"/>
              <a:gd name="connsiteY1915" fmla="*/ 458938 h 5950684"/>
              <a:gd name="connsiteX1916" fmla="*/ 3127752 w 6100546"/>
              <a:gd name="connsiteY1916" fmla="*/ 227557 h 5950684"/>
              <a:gd name="connsiteX1917" fmla="*/ 3066554 w 6100546"/>
              <a:gd name="connsiteY1917" fmla="*/ 198873 h 5950684"/>
              <a:gd name="connsiteX1918" fmla="*/ 3252056 w 6100546"/>
              <a:gd name="connsiteY1918" fmla="*/ 204609 h 5950684"/>
              <a:gd name="connsiteX1919" fmla="*/ 3512140 w 6100546"/>
              <a:gd name="connsiteY1919" fmla="*/ 233294 h 5950684"/>
              <a:gd name="connsiteX1920" fmla="*/ 3533176 w 6100546"/>
              <a:gd name="connsiteY1920" fmla="*/ 229469 h 5950684"/>
              <a:gd name="connsiteX1921" fmla="*/ 3515965 w 6100546"/>
              <a:gd name="connsiteY1921" fmla="*/ 216083 h 5950684"/>
              <a:gd name="connsiteX1922" fmla="*/ 3194685 w 6100546"/>
              <a:gd name="connsiteY1922" fmla="*/ 175926 h 5950684"/>
              <a:gd name="connsiteX1923" fmla="*/ 3116277 w 6100546"/>
              <a:gd name="connsiteY1923" fmla="*/ 162541 h 5950684"/>
              <a:gd name="connsiteX1924" fmla="*/ 2785435 w 6100546"/>
              <a:gd name="connsiteY1924" fmla="*/ 177838 h 5950684"/>
              <a:gd name="connsiteX1925" fmla="*/ 2062556 w 6100546"/>
              <a:gd name="connsiteY1925" fmla="*/ 332730 h 5950684"/>
              <a:gd name="connsiteX1926" fmla="*/ 1639921 w 6100546"/>
              <a:gd name="connsiteY1926" fmla="*/ 520130 h 5950684"/>
              <a:gd name="connsiteX1927" fmla="*/ 1597847 w 6100546"/>
              <a:gd name="connsiteY1927" fmla="*/ 537339 h 5950684"/>
              <a:gd name="connsiteX1928" fmla="*/ 1649482 w 6100546"/>
              <a:gd name="connsiteY1928" fmla="*/ 476148 h 5950684"/>
              <a:gd name="connsiteX1929" fmla="*/ 1997535 w 6100546"/>
              <a:gd name="connsiteY1929" fmla="*/ 321257 h 5950684"/>
              <a:gd name="connsiteX1930" fmla="*/ 3177473 w 6100546"/>
              <a:gd name="connsiteY1930" fmla="*/ 133856 h 5950684"/>
              <a:gd name="connsiteX1931" fmla="*/ 3670868 w 6100546"/>
              <a:gd name="connsiteY1931" fmla="*/ 216083 h 5950684"/>
              <a:gd name="connsiteX1932" fmla="*/ 4267530 w 6100546"/>
              <a:gd name="connsiteY1932" fmla="*/ 418781 h 5950684"/>
              <a:gd name="connsiteX1933" fmla="*/ 4301953 w 6100546"/>
              <a:gd name="connsiteY1933" fmla="*/ 458938 h 5950684"/>
              <a:gd name="connsiteX1934" fmla="*/ 4315340 w 6100546"/>
              <a:gd name="connsiteY1934" fmla="*/ 474236 h 5950684"/>
              <a:gd name="connsiteX1935" fmla="*/ 4651919 w 6100546"/>
              <a:gd name="connsiteY1935" fmla="*/ 663548 h 5950684"/>
              <a:gd name="connsiteX1936" fmla="*/ 4663393 w 6100546"/>
              <a:gd name="connsiteY1936" fmla="*/ 665460 h 5950684"/>
              <a:gd name="connsiteX1937" fmla="*/ 4642357 w 6100546"/>
              <a:gd name="connsiteY1937" fmla="*/ 610005 h 5950684"/>
              <a:gd name="connsiteX1938" fmla="*/ 4124102 w 6100546"/>
              <a:gd name="connsiteY1938" fmla="*/ 311696 h 5950684"/>
              <a:gd name="connsiteX1939" fmla="*/ 3183211 w 6100546"/>
              <a:gd name="connsiteY1939" fmla="*/ 103261 h 5950684"/>
              <a:gd name="connsiteX1940" fmla="*/ 2634357 w 6100546"/>
              <a:gd name="connsiteY1940" fmla="*/ 124296 h 5950684"/>
              <a:gd name="connsiteX1941" fmla="*/ 2420171 w 6100546"/>
              <a:gd name="connsiteY1941" fmla="*/ 128119 h 5950684"/>
              <a:gd name="connsiteX1942" fmla="*/ 3120102 w 6100546"/>
              <a:gd name="connsiteY1942" fmla="*/ 61192 h 5950684"/>
              <a:gd name="connsiteX1943" fmla="*/ 3818121 w 6100546"/>
              <a:gd name="connsiteY1943" fmla="*/ 154892 h 5950684"/>
              <a:gd name="connsiteX1944" fmla="*/ 3192772 w 6100546"/>
              <a:gd name="connsiteY1944" fmla="*/ 9561 h 5950684"/>
              <a:gd name="connsiteX1945" fmla="*/ 3194685 w 6100546"/>
              <a:gd name="connsiteY1945" fmla="*/ 0 h 5950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Lst>
            <a:rect l="l" t="t" r="r" b="b"/>
            <a:pathLst>
              <a:path w="6100546" h="5950684">
                <a:moveTo>
                  <a:pt x="3440072" y="5547377"/>
                </a:moveTo>
                <a:lnTo>
                  <a:pt x="3363812" y="5559287"/>
                </a:lnTo>
                <a:lnTo>
                  <a:pt x="3377168" y="5558242"/>
                </a:lnTo>
                <a:cubicBezTo>
                  <a:pt x="3388467" y="5556803"/>
                  <a:pt x="3400989" y="5554788"/>
                  <a:pt x="3413942" y="5552485"/>
                </a:cubicBezTo>
                <a:close/>
                <a:moveTo>
                  <a:pt x="3588125" y="5518269"/>
                </a:moveTo>
                <a:lnTo>
                  <a:pt x="3546342" y="5527177"/>
                </a:lnTo>
                <a:lnTo>
                  <a:pt x="3552690" y="5526002"/>
                </a:lnTo>
                <a:cubicBezTo>
                  <a:pt x="3562477" y="5524275"/>
                  <a:pt x="3571689" y="5522548"/>
                  <a:pt x="3579893" y="5520676"/>
                </a:cubicBezTo>
                <a:close/>
                <a:moveTo>
                  <a:pt x="3658875" y="5502208"/>
                </a:moveTo>
                <a:lnTo>
                  <a:pt x="3652394" y="5503968"/>
                </a:lnTo>
                <a:lnTo>
                  <a:pt x="3656318" y="5505276"/>
                </a:lnTo>
                <a:close/>
                <a:moveTo>
                  <a:pt x="2933221" y="5496065"/>
                </a:moveTo>
                <a:cubicBezTo>
                  <a:pt x="2937825" y="5496065"/>
                  <a:pt x="2937825" y="5496065"/>
                  <a:pt x="2937825" y="5496065"/>
                </a:cubicBezTo>
                <a:cubicBezTo>
                  <a:pt x="2937825" y="5496065"/>
                  <a:pt x="2937825" y="5496065"/>
                  <a:pt x="2942431" y="5496065"/>
                </a:cubicBezTo>
                <a:cubicBezTo>
                  <a:pt x="2947037" y="5496065"/>
                  <a:pt x="2956248" y="5496065"/>
                  <a:pt x="2960854" y="5496065"/>
                </a:cubicBezTo>
                <a:lnTo>
                  <a:pt x="2970714" y="5498530"/>
                </a:lnTo>
                <a:close/>
                <a:moveTo>
                  <a:pt x="4136082" y="5495297"/>
                </a:moveTo>
                <a:lnTo>
                  <a:pt x="4135314" y="5496065"/>
                </a:lnTo>
                <a:cubicBezTo>
                  <a:pt x="4135314" y="5496065"/>
                  <a:pt x="4135314" y="5496065"/>
                  <a:pt x="4130708" y="5496065"/>
                </a:cubicBezTo>
                <a:close/>
                <a:moveTo>
                  <a:pt x="3223380" y="5491459"/>
                </a:moveTo>
                <a:lnTo>
                  <a:pt x="3223380" y="5494475"/>
                </a:lnTo>
                <a:lnTo>
                  <a:pt x="3230007" y="5494044"/>
                </a:lnTo>
                <a:lnTo>
                  <a:pt x="3232592" y="5491459"/>
                </a:lnTo>
                <a:cubicBezTo>
                  <a:pt x="3227986" y="5491458"/>
                  <a:pt x="3223380" y="5491459"/>
                  <a:pt x="3223380" y="5491459"/>
                </a:cubicBezTo>
                <a:close/>
                <a:moveTo>
                  <a:pt x="2531376" y="5422374"/>
                </a:moveTo>
                <a:lnTo>
                  <a:pt x="2538665" y="5442265"/>
                </a:lnTo>
                <a:cubicBezTo>
                  <a:pt x="2544586" y="5448142"/>
                  <a:pt x="2553524" y="5451486"/>
                  <a:pt x="2566301" y="5453081"/>
                </a:cubicBezTo>
                <a:cubicBezTo>
                  <a:pt x="2653436" y="5465296"/>
                  <a:pt x="2740536" y="5478453"/>
                  <a:pt x="2827948" y="5488225"/>
                </a:cubicBezTo>
                <a:lnTo>
                  <a:pt x="2854171" y="5490535"/>
                </a:lnTo>
                <a:lnTo>
                  <a:pt x="2858233" y="5490092"/>
                </a:lnTo>
                <a:cubicBezTo>
                  <a:pt x="2875073" y="5490308"/>
                  <a:pt x="2900980" y="5493762"/>
                  <a:pt x="2900980" y="5486854"/>
                </a:cubicBezTo>
                <a:lnTo>
                  <a:pt x="2905585" y="5486853"/>
                </a:lnTo>
                <a:cubicBezTo>
                  <a:pt x="2910191" y="5491458"/>
                  <a:pt x="2919403" y="5491459"/>
                  <a:pt x="2924007" y="5491459"/>
                </a:cubicBezTo>
                <a:cubicBezTo>
                  <a:pt x="2924008" y="5496065"/>
                  <a:pt x="2924008" y="5496065"/>
                  <a:pt x="2924008" y="5496065"/>
                </a:cubicBezTo>
                <a:lnTo>
                  <a:pt x="2924008" y="5496688"/>
                </a:lnTo>
                <a:lnTo>
                  <a:pt x="2959343" y="5499801"/>
                </a:lnTo>
                <a:lnTo>
                  <a:pt x="2977597" y="5500251"/>
                </a:lnTo>
                <a:lnTo>
                  <a:pt x="2970714" y="5498530"/>
                </a:lnTo>
                <a:lnTo>
                  <a:pt x="3008432" y="5501009"/>
                </a:lnTo>
                <a:lnTo>
                  <a:pt x="3047338" y="5501967"/>
                </a:lnTo>
                <a:lnTo>
                  <a:pt x="3062253" y="5501318"/>
                </a:lnTo>
                <a:cubicBezTo>
                  <a:pt x="3069665" y="5500958"/>
                  <a:pt x="3075997" y="5500671"/>
                  <a:pt x="3080603" y="5500671"/>
                </a:cubicBezTo>
                <a:cubicBezTo>
                  <a:pt x="3080603" y="5500671"/>
                  <a:pt x="3085209" y="5500671"/>
                  <a:pt x="3085209" y="5500671"/>
                </a:cubicBezTo>
                <a:lnTo>
                  <a:pt x="3134391" y="5500261"/>
                </a:lnTo>
                <a:lnTo>
                  <a:pt x="3198926" y="5496065"/>
                </a:lnTo>
                <a:lnTo>
                  <a:pt x="3185599" y="5496065"/>
                </a:lnTo>
                <a:cubicBezTo>
                  <a:pt x="3150841" y="5496065"/>
                  <a:pt x="3123206" y="5496065"/>
                  <a:pt x="3085209" y="5496065"/>
                </a:cubicBezTo>
                <a:cubicBezTo>
                  <a:pt x="3089814" y="5491459"/>
                  <a:pt x="3085209" y="5491459"/>
                  <a:pt x="3080603" y="5486854"/>
                </a:cubicBezTo>
                <a:cubicBezTo>
                  <a:pt x="3075997" y="5486854"/>
                  <a:pt x="3075997" y="5486854"/>
                  <a:pt x="3075997" y="5486854"/>
                </a:cubicBezTo>
                <a:cubicBezTo>
                  <a:pt x="3075997" y="5491459"/>
                  <a:pt x="3075997" y="5491459"/>
                  <a:pt x="3075997" y="5491459"/>
                </a:cubicBezTo>
                <a:cubicBezTo>
                  <a:pt x="3034546" y="5496065"/>
                  <a:pt x="2993094" y="5477641"/>
                  <a:pt x="2979277" y="5491459"/>
                </a:cubicBezTo>
                <a:cubicBezTo>
                  <a:pt x="2979277" y="5496065"/>
                  <a:pt x="2979277" y="5496065"/>
                  <a:pt x="2979277" y="5496065"/>
                </a:cubicBezTo>
                <a:cubicBezTo>
                  <a:pt x="2974671" y="5491459"/>
                  <a:pt x="2965460" y="5491459"/>
                  <a:pt x="2960854" y="5491458"/>
                </a:cubicBezTo>
                <a:cubicBezTo>
                  <a:pt x="2956248" y="5491459"/>
                  <a:pt x="2951643" y="5491459"/>
                  <a:pt x="2951643" y="5491459"/>
                </a:cubicBezTo>
                <a:cubicBezTo>
                  <a:pt x="2951642" y="5486854"/>
                  <a:pt x="2951643" y="5477642"/>
                  <a:pt x="2956248" y="5473037"/>
                </a:cubicBezTo>
                <a:cubicBezTo>
                  <a:pt x="2960854" y="5473037"/>
                  <a:pt x="2970066" y="5473037"/>
                  <a:pt x="2974671" y="5473037"/>
                </a:cubicBezTo>
                <a:cubicBezTo>
                  <a:pt x="2983883" y="5473037"/>
                  <a:pt x="2993094" y="5477641"/>
                  <a:pt x="3002307" y="5473037"/>
                </a:cubicBezTo>
                <a:cubicBezTo>
                  <a:pt x="3002307" y="5473037"/>
                  <a:pt x="3006911" y="5473037"/>
                  <a:pt x="3006911" y="5473037"/>
                </a:cubicBezTo>
                <a:cubicBezTo>
                  <a:pt x="3006911" y="5473037"/>
                  <a:pt x="3006911" y="5473037"/>
                  <a:pt x="3011517" y="5473037"/>
                </a:cubicBezTo>
                <a:cubicBezTo>
                  <a:pt x="3016123" y="5473037"/>
                  <a:pt x="3016123" y="5473037"/>
                  <a:pt x="3020729" y="5473037"/>
                </a:cubicBezTo>
                <a:cubicBezTo>
                  <a:pt x="3025334" y="5473037"/>
                  <a:pt x="3025334" y="5473037"/>
                  <a:pt x="3025334" y="5473037"/>
                </a:cubicBezTo>
                <a:lnTo>
                  <a:pt x="3024589" y="5472291"/>
                </a:lnTo>
                <a:lnTo>
                  <a:pt x="2937155" y="5469531"/>
                </a:lnTo>
                <a:lnTo>
                  <a:pt x="2924028" y="5468451"/>
                </a:lnTo>
                <a:lnTo>
                  <a:pt x="2928614" y="5473037"/>
                </a:lnTo>
                <a:cubicBezTo>
                  <a:pt x="2947037" y="5473037"/>
                  <a:pt x="2947037" y="5473037"/>
                  <a:pt x="2947037" y="5473037"/>
                </a:cubicBezTo>
                <a:cubicBezTo>
                  <a:pt x="2942431" y="5477641"/>
                  <a:pt x="2937825" y="5486854"/>
                  <a:pt x="2937825" y="5491459"/>
                </a:cubicBezTo>
                <a:cubicBezTo>
                  <a:pt x="2933220" y="5491459"/>
                  <a:pt x="2928614" y="5491459"/>
                  <a:pt x="2928614" y="5491459"/>
                </a:cubicBezTo>
                <a:cubicBezTo>
                  <a:pt x="2924007" y="5491459"/>
                  <a:pt x="2924007" y="5491459"/>
                  <a:pt x="2924007" y="5491459"/>
                </a:cubicBezTo>
                <a:cubicBezTo>
                  <a:pt x="2928614" y="5486854"/>
                  <a:pt x="2928614" y="5486854"/>
                  <a:pt x="2928614" y="5486854"/>
                </a:cubicBezTo>
                <a:cubicBezTo>
                  <a:pt x="2928614" y="5486854"/>
                  <a:pt x="2924008" y="5486854"/>
                  <a:pt x="2924008" y="5482248"/>
                </a:cubicBezTo>
                <a:cubicBezTo>
                  <a:pt x="2919403" y="5482248"/>
                  <a:pt x="2919403" y="5486853"/>
                  <a:pt x="2914797" y="5486854"/>
                </a:cubicBezTo>
                <a:cubicBezTo>
                  <a:pt x="2914797" y="5486854"/>
                  <a:pt x="2910191" y="5486854"/>
                  <a:pt x="2910191" y="5486854"/>
                </a:cubicBezTo>
                <a:cubicBezTo>
                  <a:pt x="2905585" y="5486853"/>
                  <a:pt x="2900980" y="5482248"/>
                  <a:pt x="2891768" y="5482248"/>
                </a:cubicBezTo>
                <a:cubicBezTo>
                  <a:pt x="2873345" y="5482248"/>
                  <a:pt x="2896375" y="5477642"/>
                  <a:pt x="2882557" y="5473037"/>
                </a:cubicBezTo>
                <a:cubicBezTo>
                  <a:pt x="2873345" y="5482248"/>
                  <a:pt x="2859528" y="5473037"/>
                  <a:pt x="2850318" y="5468431"/>
                </a:cubicBezTo>
                <a:cubicBezTo>
                  <a:pt x="2850317" y="5473037"/>
                  <a:pt x="2850317" y="5477642"/>
                  <a:pt x="2845711" y="5477642"/>
                </a:cubicBezTo>
                <a:cubicBezTo>
                  <a:pt x="2845711" y="5473037"/>
                  <a:pt x="2845711" y="5468430"/>
                  <a:pt x="2841105" y="5468431"/>
                </a:cubicBezTo>
                <a:cubicBezTo>
                  <a:pt x="2836500" y="5473037"/>
                  <a:pt x="2822682" y="5473037"/>
                  <a:pt x="2813471" y="5473037"/>
                </a:cubicBezTo>
                <a:cubicBezTo>
                  <a:pt x="2818077" y="5463825"/>
                  <a:pt x="2785837" y="5463825"/>
                  <a:pt x="2781231" y="5468431"/>
                </a:cubicBezTo>
                <a:cubicBezTo>
                  <a:pt x="2776625" y="5468431"/>
                  <a:pt x="2776625" y="5468431"/>
                  <a:pt x="2776625" y="5468431"/>
                </a:cubicBezTo>
                <a:cubicBezTo>
                  <a:pt x="2762808" y="5468431"/>
                  <a:pt x="2776625" y="5459219"/>
                  <a:pt x="2762808" y="5459219"/>
                </a:cubicBezTo>
                <a:cubicBezTo>
                  <a:pt x="2753597" y="5463825"/>
                  <a:pt x="2748991" y="5468431"/>
                  <a:pt x="2725962" y="5463825"/>
                </a:cubicBezTo>
                <a:cubicBezTo>
                  <a:pt x="2716751" y="5459219"/>
                  <a:pt x="2702934" y="5454614"/>
                  <a:pt x="2689116" y="5454614"/>
                </a:cubicBezTo>
                <a:cubicBezTo>
                  <a:pt x="2684511" y="5454614"/>
                  <a:pt x="2675299" y="5454614"/>
                  <a:pt x="2670694" y="5450008"/>
                </a:cubicBezTo>
                <a:cubicBezTo>
                  <a:pt x="2643059" y="5445402"/>
                  <a:pt x="2666088" y="5445402"/>
                  <a:pt x="2647665" y="5436191"/>
                </a:cubicBezTo>
                <a:cubicBezTo>
                  <a:pt x="2629242" y="5445402"/>
                  <a:pt x="2573973" y="5417768"/>
                  <a:pt x="2555550" y="5422374"/>
                </a:cubicBezTo>
                <a:cubicBezTo>
                  <a:pt x="2573973" y="5431585"/>
                  <a:pt x="2537128" y="5422374"/>
                  <a:pt x="2537128" y="5422374"/>
                </a:cubicBezTo>
                <a:close/>
                <a:moveTo>
                  <a:pt x="4476137" y="5233540"/>
                </a:moveTo>
                <a:cubicBezTo>
                  <a:pt x="4476137" y="5233540"/>
                  <a:pt x="4476137" y="5233540"/>
                  <a:pt x="4480743" y="5233540"/>
                </a:cubicBezTo>
                <a:lnTo>
                  <a:pt x="4476137" y="5235582"/>
                </a:lnTo>
                <a:close/>
                <a:moveTo>
                  <a:pt x="4849201" y="4772971"/>
                </a:moveTo>
                <a:lnTo>
                  <a:pt x="4849394" y="4772971"/>
                </a:lnTo>
                <a:lnTo>
                  <a:pt x="4844595" y="4777577"/>
                </a:lnTo>
                <a:cubicBezTo>
                  <a:pt x="4849201" y="4777577"/>
                  <a:pt x="4849201" y="4772971"/>
                  <a:pt x="4849201" y="4772971"/>
                </a:cubicBezTo>
                <a:close/>
                <a:moveTo>
                  <a:pt x="4789327" y="4768227"/>
                </a:moveTo>
                <a:lnTo>
                  <a:pt x="4789327" y="4768365"/>
                </a:lnTo>
                <a:cubicBezTo>
                  <a:pt x="4789327" y="4768365"/>
                  <a:pt x="4789327" y="4768365"/>
                  <a:pt x="4784721" y="4772971"/>
                </a:cubicBezTo>
                <a:close/>
                <a:moveTo>
                  <a:pt x="5116333" y="4519658"/>
                </a:moveTo>
                <a:cubicBezTo>
                  <a:pt x="5107122" y="4533474"/>
                  <a:pt x="5107121" y="4524264"/>
                  <a:pt x="5097910" y="4533475"/>
                </a:cubicBezTo>
                <a:cubicBezTo>
                  <a:pt x="5093304" y="4542686"/>
                  <a:pt x="5107121" y="4528869"/>
                  <a:pt x="5102516" y="4542686"/>
                </a:cubicBezTo>
                <a:cubicBezTo>
                  <a:pt x="5088699" y="4551898"/>
                  <a:pt x="5084093" y="4565715"/>
                  <a:pt x="5074881" y="4570320"/>
                </a:cubicBezTo>
                <a:cubicBezTo>
                  <a:pt x="5079487" y="4565715"/>
                  <a:pt x="5084093" y="4561109"/>
                  <a:pt x="5084093" y="4556503"/>
                </a:cubicBezTo>
                <a:cubicBezTo>
                  <a:pt x="5065670" y="4579531"/>
                  <a:pt x="5042641" y="4607166"/>
                  <a:pt x="5019613" y="4639406"/>
                </a:cubicBezTo>
                <a:cubicBezTo>
                  <a:pt x="4996584" y="4671646"/>
                  <a:pt x="4973555" y="4703886"/>
                  <a:pt x="4955133" y="4731520"/>
                </a:cubicBezTo>
                <a:cubicBezTo>
                  <a:pt x="4955133" y="4726913"/>
                  <a:pt x="4950527" y="4726914"/>
                  <a:pt x="4945921" y="4731520"/>
                </a:cubicBezTo>
                <a:cubicBezTo>
                  <a:pt x="4922893" y="4759154"/>
                  <a:pt x="4904470" y="4782183"/>
                  <a:pt x="4876835" y="4805211"/>
                </a:cubicBezTo>
                <a:cubicBezTo>
                  <a:pt x="4881441" y="4814422"/>
                  <a:pt x="4858413" y="4823634"/>
                  <a:pt x="4849201" y="4832845"/>
                </a:cubicBezTo>
                <a:cubicBezTo>
                  <a:pt x="4844595" y="4837451"/>
                  <a:pt x="4849201" y="4842057"/>
                  <a:pt x="4839989" y="4846662"/>
                </a:cubicBezTo>
                <a:cubicBezTo>
                  <a:pt x="4839989" y="4851268"/>
                  <a:pt x="4826172" y="4855874"/>
                  <a:pt x="4816961" y="4865085"/>
                </a:cubicBezTo>
                <a:cubicBezTo>
                  <a:pt x="4803144" y="4878902"/>
                  <a:pt x="4789327" y="4897324"/>
                  <a:pt x="4775509" y="4911141"/>
                </a:cubicBezTo>
                <a:cubicBezTo>
                  <a:pt x="4757086" y="4929565"/>
                  <a:pt x="4757086" y="4934170"/>
                  <a:pt x="4734058" y="4952593"/>
                </a:cubicBezTo>
                <a:cubicBezTo>
                  <a:pt x="4692606" y="4998650"/>
                  <a:pt x="4628126" y="5040101"/>
                  <a:pt x="4609703" y="5063130"/>
                </a:cubicBezTo>
                <a:cubicBezTo>
                  <a:pt x="4595886" y="5063130"/>
                  <a:pt x="4582069" y="5086157"/>
                  <a:pt x="4572858" y="5095370"/>
                </a:cubicBezTo>
                <a:cubicBezTo>
                  <a:pt x="4577463" y="5086158"/>
                  <a:pt x="4572858" y="5090764"/>
                  <a:pt x="4568252" y="5090764"/>
                </a:cubicBezTo>
                <a:cubicBezTo>
                  <a:pt x="4536012" y="5123004"/>
                  <a:pt x="4485349" y="5141426"/>
                  <a:pt x="4434686" y="5182878"/>
                </a:cubicBezTo>
                <a:cubicBezTo>
                  <a:pt x="4416264" y="5201301"/>
                  <a:pt x="4430080" y="5192089"/>
                  <a:pt x="4402447" y="5205906"/>
                </a:cubicBezTo>
                <a:cubicBezTo>
                  <a:pt x="4384023" y="5215118"/>
                  <a:pt x="4370207" y="5228935"/>
                  <a:pt x="4351783" y="5238146"/>
                </a:cubicBezTo>
                <a:cubicBezTo>
                  <a:pt x="4287303" y="5274991"/>
                  <a:pt x="4222822" y="5307232"/>
                  <a:pt x="4167554" y="5334866"/>
                </a:cubicBezTo>
                <a:cubicBezTo>
                  <a:pt x="4144525" y="5348683"/>
                  <a:pt x="4126102" y="5353289"/>
                  <a:pt x="4112285" y="5367106"/>
                </a:cubicBezTo>
                <a:cubicBezTo>
                  <a:pt x="4107679" y="5367105"/>
                  <a:pt x="4107679" y="5367105"/>
                  <a:pt x="4103074" y="5367106"/>
                </a:cubicBezTo>
                <a:cubicBezTo>
                  <a:pt x="4098468" y="5367106"/>
                  <a:pt x="4084651" y="5367106"/>
                  <a:pt x="4061622" y="5380923"/>
                </a:cubicBezTo>
                <a:cubicBezTo>
                  <a:pt x="4052411" y="5385528"/>
                  <a:pt x="4038593" y="5394740"/>
                  <a:pt x="4029382" y="5399345"/>
                </a:cubicBezTo>
                <a:cubicBezTo>
                  <a:pt x="3987930" y="5413163"/>
                  <a:pt x="3937268" y="5426980"/>
                  <a:pt x="3923451" y="5440797"/>
                </a:cubicBezTo>
                <a:cubicBezTo>
                  <a:pt x="3932662" y="5426979"/>
                  <a:pt x="3877393" y="5454614"/>
                  <a:pt x="3863576" y="5463824"/>
                </a:cubicBezTo>
                <a:cubicBezTo>
                  <a:pt x="3845153" y="5459219"/>
                  <a:pt x="3812913" y="5482248"/>
                  <a:pt x="3776067" y="5486853"/>
                </a:cubicBezTo>
                <a:cubicBezTo>
                  <a:pt x="3771461" y="5486854"/>
                  <a:pt x="3776067" y="5496065"/>
                  <a:pt x="3762250" y="5496065"/>
                </a:cubicBezTo>
                <a:cubicBezTo>
                  <a:pt x="3753039" y="5491459"/>
                  <a:pt x="3720799" y="5500671"/>
                  <a:pt x="3725404" y="5505276"/>
                </a:cubicBezTo>
                <a:cubicBezTo>
                  <a:pt x="3711587" y="5496065"/>
                  <a:pt x="3683953" y="5514488"/>
                  <a:pt x="3674741" y="5509882"/>
                </a:cubicBezTo>
                <a:cubicBezTo>
                  <a:pt x="3674741" y="5519093"/>
                  <a:pt x="3670136" y="5523698"/>
                  <a:pt x="3665530" y="5528305"/>
                </a:cubicBezTo>
                <a:cubicBezTo>
                  <a:pt x="3656318" y="5532911"/>
                  <a:pt x="3651713" y="5532911"/>
                  <a:pt x="3642501" y="5537515"/>
                </a:cubicBezTo>
                <a:cubicBezTo>
                  <a:pt x="3610261" y="5546728"/>
                  <a:pt x="3568810" y="5551333"/>
                  <a:pt x="3531964" y="5555939"/>
                </a:cubicBezTo>
                <a:cubicBezTo>
                  <a:pt x="3522752" y="5555939"/>
                  <a:pt x="3513541" y="5551333"/>
                  <a:pt x="3513541" y="5551333"/>
                </a:cubicBezTo>
                <a:cubicBezTo>
                  <a:pt x="3508935" y="5555939"/>
                  <a:pt x="3504329" y="5555939"/>
                  <a:pt x="3499724" y="5560545"/>
                </a:cubicBezTo>
                <a:cubicBezTo>
                  <a:pt x="3495118" y="5560545"/>
                  <a:pt x="3495118" y="5560545"/>
                  <a:pt x="3495118" y="5560545"/>
                </a:cubicBezTo>
                <a:cubicBezTo>
                  <a:pt x="3462878" y="5551333"/>
                  <a:pt x="3416821" y="5565150"/>
                  <a:pt x="3379975" y="5574362"/>
                </a:cubicBezTo>
                <a:cubicBezTo>
                  <a:pt x="3379975" y="5569755"/>
                  <a:pt x="3379975" y="5569755"/>
                  <a:pt x="3379975" y="5569755"/>
                </a:cubicBezTo>
                <a:cubicBezTo>
                  <a:pt x="3366158" y="5565150"/>
                  <a:pt x="3361552" y="5583573"/>
                  <a:pt x="3356946" y="5569756"/>
                </a:cubicBezTo>
                <a:cubicBezTo>
                  <a:pt x="3333918" y="5569756"/>
                  <a:pt x="3347735" y="5578967"/>
                  <a:pt x="3329312" y="5578967"/>
                </a:cubicBezTo>
                <a:cubicBezTo>
                  <a:pt x="3329312" y="5574362"/>
                  <a:pt x="3320101" y="5574362"/>
                  <a:pt x="3315495" y="5569756"/>
                </a:cubicBezTo>
                <a:cubicBezTo>
                  <a:pt x="3297072" y="5578967"/>
                  <a:pt x="3278649" y="5578967"/>
                  <a:pt x="3255620" y="5574362"/>
                </a:cubicBezTo>
                <a:cubicBezTo>
                  <a:pt x="3246409" y="5588179"/>
                  <a:pt x="3218775" y="5578967"/>
                  <a:pt x="3209563" y="5583573"/>
                </a:cubicBezTo>
                <a:cubicBezTo>
                  <a:pt x="3209564" y="5578967"/>
                  <a:pt x="3204957" y="5578967"/>
                  <a:pt x="3204957" y="5578967"/>
                </a:cubicBezTo>
                <a:cubicBezTo>
                  <a:pt x="3177323" y="5588179"/>
                  <a:pt x="3154294" y="5583573"/>
                  <a:pt x="3131266" y="5583573"/>
                </a:cubicBezTo>
                <a:lnTo>
                  <a:pt x="3122176" y="5583573"/>
                </a:lnTo>
                <a:lnTo>
                  <a:pt x="3072847" y="5585832"/>
                </a:lnTo>
                <a:lnTo>
                  <a:pt x="3062180" y="5588179"/>
                </a:lnTo>
                <a:lnTo>
                  <a:pt x="3065288" y="5586179"/>
                </a:lnTo>
                <a:lnTo>
                  <a:pt x="3001837" y="5589085"/>
                </a:lnTo>
                <a:cubicBezTo>
                  <a:pt x="2840375" y="5592138"/>
                  <a:pt x="2677977" y="5582257"/>
                  <a:pt x="2514861" y="5559930"/>
                </a:cubicBezTo>
                <a:cubicBezTo>
                  <a:pt x="2384509" y="5542375"/>
                  <a:pt x="2257185" y="5514172"/>
                  <a:pt x="2133989" y="5473661"/>
                </a:cubicBezTo>
                <a:lnTo>
                  <a:pt x="2031916" y="5434193"/>
                </a:lnTo>
                <a:lnTo>
                  <a:pt x="2081737" y="5455765"/>
                </a:lnTo>
                <a:cubicBezTo>
                  <a:pt x="2099584" y="5462674"/>
                  <a:pt x="2115704" y="5468431"/>
                  <a:pt x="2127218" y="5473037"/>
                </a:cubicBezTo>
                <a:cubicBezTo>
                  <a:pt x="2191697" y="5496065"/>
                  <a:pt x="2242361" y="5523699"/>
                  <a:pt x="2293024" y="5542122"/>
                </a:cubicBezTo>
                <a:cubicBezTo>
                  <a:pt x="2329870" y="5551333"/>
                  <a:pt x="2380533" y="5565150"/>
                  <a:pt x="2421984" y="5574362"/>
                </a:cubicBezTo>
                <a:cubicBezTo>
                  <a:pt x="2445013" y="5588179"/>
                  <a:pt x="2477253" y="5592785"/>
                  <a:pt x="2509493" y="5597390"/>
                </a:cubicBezTo>
                <a:cubicBezTo>
                  <a:pt x="2523310" y="5611207"/>
                  <a:pt x="2569368" y="5620419"/>
                  <a:pt x="2615425" y="5629630"/>
                </a:cubicBezTo>
                <a:cubicBezTo>
                  <a:pt x="2661482" y="5638841"/>
                  <a:pt x="2707539" y="5648053"/>
                  <a:pt x="2721356" y="5661870"/>
                </a:cubicBezTo>
                <a:cubicBezTo>
                  <a:pt x="2735174" y="5661870"/>
                  <a:pt x="2758202" y="5666476"/>
                  <a:pt x="2762809" y="5671081"/>
                </a:cubicBezTo>
                <a:cubicBezTo>
                  <a:pt x="2776625" y="5661870"/>
                  <a:pt x="2827289" y="5671081"/>
                  <a:pt x="2831894" y="5680293"/>
                </a:cubicBezTo>
                <a:cubicBezTo>
                  <a:pt x="2836500" y="5680293"/>
                  <a:pt x="2845711" y="5680293"/>
                  <a:pt x="2850317" y="5680292"/>
                </a:cubicBezTo>
                <a:cubicBezTo>
                  <a:pt x="2850317" y="5694110"/>
                  <a:pt x="2891768" y="5684897"/>
                  <a:pt x="2924008" y="5694110"/>
                </a:cubicBezTo>
                <a:cubicBezTo>
                  <a:pt x="2928614" y="5694110"/>
                  <a:pt x="2928614" y="5694110"/>
                  <a:pt x="2928614" y="5694110"/>
                </a:cubicBezTo>
                <a:cubicBezTo>
                  <a:pt x="2928614" y="5694110"/>
                  <a:pt x="2928614" y="5698715"/>
                  <a:pt x="2928614" y="5698715"/>
                </a:cubicBezTo>
                <a:cubicBezTo>
                  <a:pt x="2933220" y="5698715"/>
                  <a:pt x="2933220" y="5698715"/>
                  <a:pt x="2937825" y="5698715"/>
                </a:cubicBezTo>
                <a:cubicBezTo>
                  <a:pt x="2937825" y="5698715"/>
                  <a:pt x="2937825" y="5698715"/>
                  <a:pt x="2937825" y="5694109"/>
                </a:cubicBezTo>
                <a:cubicBezTo>
                  <a:pt x="2937825" y="5694109"/>
                  <a:pt x="2933220" y="5694110"/>
                  <a:pt x="2933220" y="5694110"/>
                </a:cubicBezTo>
                <a:cubicBezTo>
                  <a:pt x="2942431" y="5694110"/>
                  <a:pt x="2956248" y="5694110"/>
                  <a:pt x="2956248" y="5689504"/>
                </a:cubicBezTo>
                <a:cubicBezTo>
                  <a:pt x="3034546" y="5698715"/>
                  <a:pt x="3112843" y="5703321"/>
                  <a:pt x="3195746" y="5698714"/>
                </a:cubicBezTo>
                <a:cubicBezTo>
                  <a:pt x="3227986" y="5694110"/>
                  <a:pt x="3251015" y="5694110"/>
                  <a:pt x="3287860" y="5694110"/>
                </a:cubicBezTo>
                <a:cubicBezTo>
                  <a:pt x="3329312" y="5689504"/>
                  <a:pt x="3389186" y="5680292"/>
                  <a:pt x="3444455" y="5675687"/>
                </a:cubicBezTo>
                <a:cubicBezTo>
                  <a:pt x="3504328" y="5666476"/>
                  <a:pt x="3559598" y="5657263"/>
                  <a:pt x="3605655" y="5648053"/>
                </a:cubicBezTo>
                <a:cubicBezTo>
                  <a:pt x="3642502" y="5643446"/>
                  <a:pt x="3660924" y="5638841"/>
                  <a:pt x="3702376" y="5629630"/>
                </a:cubicBezTo>
                <a:cubicBezTo>
                  <a:pt x="3711587" y="5625024"/>
                  <a:pt x="3725404" y="5625024"/>
                  <a:pt x="3734617" y="5625024"/>
                </a:cubicBezTo>
                <a:cubicBezTo>
                  <a:pt x="3757644" y="5620419"/>
                  <a:pt x="3776067" y="5606602"/>
                  <a:pt x="3799096" y="5606602"/>
                </a:cubicBezTo>
                <a:cubicBezTo>
                  <a:pt x="3799096" y="5606602"/>
                  <a:pt x="3799096" y="5611207"/>
                  <a:pt x="3799096" y="5611207"/>
                </a:cubicBezTo>
                <a:cubicBezTo>
                  <a:pt x="3794490" y="5611207"/>
                  <a:pt x="3799096" y="5615813"/>
                  <a:pt x="3803702" y="5611207"/>
                </a:cubicBezTo>
                <a:cubicBezTo>
                  <a:pt x="3808308" y="5611207"/>
                  <a:pt x="3812913" y="5611207"/>
                  <a:pt x="3812913" y="5611207"/>
                </a:cubicBezTo>
                <a:cubicBezTo>
                  <a:pt x="3812913" y="5606602"/>
                  <a:pt x="3817519" y="5606602"/>
                  <a:pt x="3817519" y="5606602"/>
                </a:cubicBezTo>
                <a:cubicBezTo>
                  <a:pt x="3817519" y="5611206"/>
                  <a:pt x="3822125" y="5611207"/>
                  <a:pt x="3826730" y="5611207"/>
                </a:cubicBezTo>
                <a:cubicBezTo>
                  <a:pt x="3831336" y="5606602"/>
                  <a:pt x="3826730" y="5606602"/>
                  <a:pt x="3826730" y="5601996"/>
                </a:cubicBezTo>
                <a:cubicBezTo>
                  <a:pt x="3826730" y="5601996"/>
                  <a:pt x="3831336" y="5601996"/>
                  <a:pt x="3831336" y="5601996"/>
                </a:cubicBezTo>
                <a:cubicBezTo>
                  <a:pt x="3835942" y="5601996"/>
                  <a:pt x="3840547" y="5597390"/>
                  <a:pt x="3840547" y="5597390"/>
                </a:cubicBezTo>
                <a:cubicBezTo>
                  <a:pt x="3840547" y="5592785"/>
                  <a:pt x="3835942" y="5592785"/>
                  <a:pt x="3831336" y="5592785"/>
                </a:cubicBezTo>
                <a:cubicBezTo>
                  <a:pt x="3831336" y="5597390"/>
                  <a:pt x="3831336" y="5597390"/>
                  <a:pt x="3831336" y="5597390"/>
                </a:cubicBezTo>
                <a:cubicBezTo>
                  <a:pt x="3826730" y="5592785"/>
                  <a:pt x="3826730" y="5592785"/>
                  <a:pt x="3826730" y="5592785"/>
                </a:cubicBezTo>
                <a:cubicBezTo>
                  <a:pt x="3863577" y="5588179"/>
                  <a:pt x="3918845" y="5574362"/>
                  <a:pt x="3941873" y="5555939"/>
                </a:cubicBezTo>
                <a:cubicBezTo>
                  <a:pt x="3983325" y="5546728"/>
                  <a:pt x="4043200" y="5523699"/>
                  <a:pt x="4116891" y="5491458"/>
                </a:cubicBezTo>
                <a:cubicBezTo>
                  <a:pt x="4116891" y="5496065"/>
                  <a:pt x="4116891" y="5496065"/>
                  <a:pt x="4116891" y="5496065"/>
                </a:cubicBezTo>
                <a:cubicBezTo>
                  <a:pt x="4116891" y="5496065"/>
                  <a:pt x="4112285" y="5496065"/>
                  <a:pt x="4112285" y="5496065"/>
                </a:cubicBezTo>
                <a:cubicBezTo>
                  <a:pt x="4107679" y="5500671"/>
                  <a:pt x="4103074" y="5500671"/>
                  <a:pt x="4107679" y="5505276"/>
                </a:cubicBezTo>
                <a:cubicBezTo>
                  <a:pt x="4107679" y="5505276"/>
                  <a:pt x="4112285" y="5505276"/>
                  <a:pt x="4116891" y="5500671"/>
                </a:cubicBezTo>
                <a:cubicBezTo>
                  <a:pt x="4121496" y="5500671"/>
                  <a:pt x="4121496" y="5500671"/>
                  <a:pt x="4126102" y="5496065"/>
                </a:cubicBezTo>
                <a:cubicBezTo>
                  <a:pt x="4126102" y="5500671"/>
                  <a:pt x="4130708" y="5500671"/>
                  <a:pt x="4139919" y="5500671"/>
                </a:cubicBezTo>
                <a:cubicBezTo>
                  <a:pt x="4139919" y="5498368"/>
                  <a:pt x="4139919" y="5496064"/>
                  <a:pt x="4138768" y="5494913"/>
                </a:cubicBezTo>
                <a:lnTo>
                  <a:pt x="4136082" y="5495297"/>
                </a:lnTo>
                <a:lnTo>
                  <a:pt x="4144525" y="5486853"/>
                </a:lnTo>
                <a:cubicBezTo>
                  <a:pt x="4139919" y="5486854"/>
                  <a:pt x="4135314" y="5486854"/>
                  <a:pt x="4130708" y="5486854"/>
                </a:cubicBezTo>
                <a:cubicBezTo>
                  <a:pt x="4144526" y="5473037"/>
                  <a:pt x="4153738" y="5463825"/>
                  <a:pt x="4176765" y="5454614"/>
                </a:cubicBezTo>
                <a:cubicBezTo>
                  <a:pt x="4172159" y="5459219"/>
                  <a:pt x="4176765" y="5459219"/>
                  <a:pt x="4181371" y="5459219"/>
                </a:cubicBezTo>
                <a:cubicBezTo>
                  <a:pt x="4204399" y="5450008"/>
                  <a:pt x="4227428" y="5426980"/>
                  <a:pt x="4241245" y="5422374"/>
                </a:cubicBezTo>
                <a:cubicBezTo>
                  <a:pt x="4241245" y="5422374"/>
                  <a:pt x="4241245" y="5426980"/>
                  <a:pt x="4236640" y="5426980"/>
                </a:cubicBezTo>
                <a:cubicBezTo>
                  <a:pt x="4268881" y="5413163"/>
                  <a:pt x="4291908" y="5390134"/>
                  <a:pt x="4305725" y="5394740"/>
                </a:cubicBezTo>
                <a:cubicBezTo>
                  <a:pt x="4301120" y="5394740"/>
                  <a:pt x="4305725" y="5390133"/>
                  <a:pt x="4310331" y="5390134"/>
                </a:cubicBezTo>
                <a:cubicBezTo>
                  <a:pt x="4319543" y="5376316"/>
                  <a:pt x="4296514" y="5390134"/>
                  <a:pt x="4291908" y="5390134"/>
                </a:cubicBezTo>
                <a:cubicBezTo>
                  <a:pt x="4319543" y="5376316"/>
                  <a:pt x="4328754" y="5376317"/>
                  <a:pt x="4337965" y="5362500"/>
                </a:cubicBezTo>
                <a:cubicBezTo>
                  <a:pt x="4342572" y="5367106"/>
                  <a:pt x="4333360" y="5376317"/>
                  <a:pt x="4347177" y="5367106"/>
                </a:cubicBezTo>
                <a:cubicBezTo>
                  <a:pt x="4351784" y="5357894"/>
                  <a:pt x="4347177" y="5362500"/>
                  <a:pt x="4356388" y="5353289"/>
                </a:cubicBezTo>
                <a:cubicBezTo>
                  <a:pt x="4356389" y="5348683"/>
                  <a:pt x="4360994" y="5348683"/>
                  <a:pt x="4360994" y="5348683"/>
                </a:cubicBezTo>
                <a:cubicBezTo>
                  <a:pt x="4365600" y="5344077"/>
                  <a:pt x="4370206" y="5344077"/>
                  <a:pt x="4370206" y="5339471"/>
                </a:cubicBezTo>
                <a:cubicBezTo>
                  <a:pt x="4370206" y="5334866"/>
                  <a:pt x="4365600" y="5334865"/>
                  <a:pt x="4360994" y="5339471"/>
                </a:cubicBezTo>
                <a:cubicBezTo>
                  <a:pt x="4360994" y="5339471"/>
                  <a:pt x="4360994" y="5339471"/>
                  <a:pt x="4356388" y="5339471"/>
                </a:cubicBezTo>
                <a:cubicBezTo>
                  <a:pt x="4397840" y="5316443"/>
                  <a:pt x="4407051" y="5302626"/>
                  <a:pt x="4457714" y="5270386"/>
                </a:cubicBezTo>
                <a:cubicBezTo>
                  <a:pt x="4476137" y="5279597"/>
                  <a:pt x="4462320" y="5265780"/>
                  <a:pt x="4494560" y="5261175"/>
                </a:cubicBezTo>
                <a:cubicBezTo>
                  <a:pt x="4494560" y="5265780"/>
                  <a:pt x="4494560" y="5265780"/>
                  <a:pt x="4494560" y="5265780"/>
                </a:cubicBezTo>
                <a:cubicBezTo>
                  <a:pt x="4489954" y="5270386"/>
                  <a:pt x="4494561" y="5270386"/>
                  <a:pt x="4499167" y="5265780"/>
                </a:cubicBezTo>
                <a:cubicBezTo>
                  <a:pt x="4503772" y="5265780"/>
                  <a:pt x="4508377" y="5261175"/>
                  <a:pt x="4508377" y="5256569"/>
                </a:cubicBezTo>
                <a:cubicBezTo>
                  <a:pt x="4512983" y="5251963"/>
                  <a:pt x="4512983" y="5251963"/>
                  <a:pt x="4512983" y="5251963"/>
                </a:cubicBezTo>
                <a:cubicBezTo>
                  <a:pt x="4522194" y="5247358"/>
                  <a:pt x="4522194" y="5242752"/>
                  <a:pt x="4517589" y="5238146"/>
                </a:cubicBezTo>
                <a:cubicBezTo>
                  <a:pt x="4526800" y="5238145"/>
                  <a:pt x="4531406" y="5228934"/>
                  <a:pt x="4536012" y="5224329"/>
                </a:cubicBezTo>
                <a:cubicBezTo>
                  <a:pt x="4526800" y="5228935"/>
                  <a:pt x="4517589" y="5233540"/>
                  <a:pt x="4508377" y="5238146"/>
                </a:cubicBezTo>
                <a:cubicBezTo>
                  <a:pt x="4508377" y="5242752"/>
                  <a:pt x="4508377" y="5247358"/>
                  <a:pt x="4508377" y="5247358"/>
                </a:cubicBezTo>
                <a:cubicBezTo>
                  <a:pt x="4508377" y="5247358"/>
                  <a:pt x="4503772" y="5247357"/>
                  <a:pt x="4503772" y="5251963"/>
                </a:cubicBezTo>
                <a:cubicBezTo>
                  <a:pt x="4503772" y="5251963"/>
                  <a:pt x="4499166" y="5251963"/>
                  <a:pt x="4499166" y="5251963"/>
                </a:cubicBezTo>
                <a:cubicBezTo>
                  <a:pt x="4494560" y="5251962"/>
                  <a:pt x="4494560" y="5256569"/>
                  <a:pt x="4494560" y="5261175"/>
                </a:cubicBezTo>
                <a:cubicBezTo>
                  <a:pt x="4471531" y="5251963"/>
                  <a:pt x="4443897" y="5256569"/>
                  <a:pt x="4411657" y="5288809"/>
                </a:cubicBezTo>
                <a:cubicBezTo>
                  <a:pt x="4407051" y="5288809"/>
                  <a:pt x="4402446" y="5293415"/>
                  <a:pt x="4402446" y="5288809"/>
                </a:cubicBezTo>
                <a:cubicBezTo>
                  <a:pt x="4407051" y="5288809"/>
                  <a:pt x="4407052" y="5284203"/>
                  <a:pt x="4402446" y="5284203"/>
                </a:cubicBezTo>
                <a:cubicBezTo>
                  <a:pt x="4402446" y="5284203"/>
                  <a:pt x="4402446" y="5284203"/>
                  <a:pt x="4397840" y="5288809"/>
                </a:cubicBezTo>
                <a:cubicBezTo>
                  <a:pt x="4397840" y="5288809"/>
                  <a:pt x="4393234" y="5288809"/>
                  <a:pt x="4393234" y="5288809"/>
                </a:cubicBezTo>
                <a:cubicBezTo>
                  <a:pt x="4404749" y="5274991"/>
                  <a:pt x="4416263" y="5264629"/>
                  <a:pt x="4430080" y="5255992"/>
                </a:cubicBezTo>
                <a:lnTo>
                  <a:pt x="4476137" y="5235582"/>
                </a:lnTo>
                <a:lnTo>
                  <a:pt x="4476137" y="5238146"/>
                </a:lnTo>
                <a:cubicBezTo>
                  <a:pt x="4480744" y="5238146"/>
                  <a:pt x="4480744" y="5238146"/>
                  <a:pt x="4480743" y="5233540"/>
                </a:cubicBezTo>
                <a:cubicBezTo>
                  <a:pt x="4489954" y="5233540"/>
                  <a:pt x="4489954" y="5228935"/>
                  <a:pt x="4499166" y="5224329"/>
                </a:cubicBezTo>
                <a:cubicBezTo>
                  <a:pt x="4499166" y="5224329"/>
                  <a:pt x="4499167" y="5228935"/>
                  <a:pt x="4494560" y="5228935"/>
                </a:cubicBezTo>
                <a:cubicBezTo>
                  <a:pt x="4494560" y="5228935"/>
                  <a:pt x="4499167" y="5228935"/>
                  <a:pt x="4499167" y="5228935"/>
                </a:cubicBezTo>
                <a:cubicBezTo>
                  <a:pt x="4499167" y="5228935"/>
                  <a:pt x="4503773" y="5224329"/>
                  <a:pt x="4503773" y="5224329"/>
                </a:cubicBezTo>
                <a:cubicBezTo>
                  <a:pt x="4531406" y="5210512"/>
                  <a:pt x="4554434" y="5210512"/>
                  <a:pt x="4577463" y="5187484"/>
                </a:cubicBezTo>
                <a:cubicBezTo>
                  <a:pt x="4568252" y="5196695"/>
                  <a:pt x="4577463" y="5192089"/>
                  <a:pt x="4586675" y="5192089"/>
                </a:cubicBezTo>
                <a:cubicBezTo>
                  <a:pt x="4572858" y="5205906"/>
                  <a:pt x="4559040" y="5205906"/>
                  <a:pt x="4563647" y="5215118"/>
                </a:cubicBezTo>
                <a:cubicBezTo>
                  <a:pt x="4591280" y="5192089"/>
                  <a:pt x="4609703" y="5178272"/>
                  <a:pt x="4651155" y="5155244"/>
                </a:cubicBezTo>
                <a:cubicBezTo>
                  <a:pt x="4651155" y="5159849"/>
                  <a:pt x="4655761" y="5155244"/>
                  <a:pt x="4660366" y="5155244"/>
                </a:cubicBezTo>
                <a:cubicBezTo>
                  <a:pt x="4664973" y="5150638"/>
                  <a:pt x="4669578" y="5146032"/>
                  <a:pt x="4664972" y="5146032"/>
                </a:cubicBezTo>
                <a:cubicBezTo>
                  <a:pt x="4674183" y="5141427"/>
                  <a:pt x="4678790" y="5132215"/>
                  <a:pt x="4688001" y="5118398"/>
                </a:cubicBezTo>
                <a:cubicBezTo>
                  <a:pt x="4692606" y="5123004"/>
                  <a:pt x="4683395" y="5132215"/>
                  <a:pt x="4692607" y="5127610"/>
                </a:cubicBezTo>
                <a:cubicBezTo>
                  <a:pt x="4692606" y="5123004"/>
                  <a:pt x="4701818" y="5118398"/>
                  <a:pt x="4701818" y="5113792"/>
                </a:cubicBezTo>
                <a:cubicBezTo>
                  <a:pt x="4701818" y="5113792"/>
                  <a:pt x="4706425" y="5113792"/>
                  <a:pt x="4706424" y="5109187"/>
                </a:cubicBezTo>
                <a:cubicBezTo>
                  <a:pt x="4711029" y="5109187"/>
                  <a:pt x="4711029" y="5109187"/>
                  <a:pt x="4711029" y="5109187"/>
                </a:cubicBezTo>
                <a:cubicBezTo>
                  <a:pt x="4711030" y="5104581"/>
                  <a:pt x="4711030" y="5104581"/>
                  <a:pt x="4711030" y="5104581"/>
                </a:cubicBezTo>
                <a:cubicBezTo>
                  <a:pt x="4706424" y="5109187"/>
                  <a:pt x="4706424" y="5109187"/>
                  <a:pt x="4706424" y="5109187"/>
                </a:cubicBezTo>
                <a:cubicBezTo>
                  <a:pt x="4701818" y="5109187"/>
                  <a:pt x="4701818" y="5109187"/>
                  <a:pt x="4701818" y="5109187"/>
                </a:cubicBezTo>
                <a:cubicBezTo>
                  <a:pt x="4720241" y="5095370"/>
                  <a:pt x="4720241" y="5095370"/>
                  <a:pt x="4720241" y="5095370"/>
                </a:cubicBezTo>
                <a:cubicBezTo>
                  <a:pt x="4715635" y="5099975"/>
                  <a:pt x="4715635" y="5104581"/>
                  <a:pt x="4720241" y="5099975"/>
                </a:cubicBezTo>
                <a:cubicBezTo>
                  <a:pt x="4761692" y="5063130"/>
                  <a:pt x="4793932" y="5012467"/>
                  <a:pt x="4830779" y="4966410"/>
                </a:cubicBezTo>
                <a:cubicBezTo>
                  <a:pt x="4863018" y="4915748"/>
                  <a:pt x="4895258" y="4869691"/>
                  <a:pt x="4927498" y="4823634"/>
                </a:cubicBezTo>
                <a:cubicBezTo>
                  <a:pt x="4936711" y="4823634"/>
                  <a:pt x="4936710" y="4828240"/>
                  <a:pt x="4936710" y="4837451"/>
                </a:cubicBezTo>
                <a:cubicBezTo>
                  <a:pt x="4959738" y="4795999"/>
                  <a:pt x="4978162" y="4768366"/>
                  <a:pt x="4991978" y="4736126"/>
                </a:cubicBezTo>
                <a:cubicBezTo>
                  <a:pt x="5010401" y="4703885"/>
                  <a:pt x="5024218" y="4671646"/>
                  <a:pt x="5051853" y="4630195"/>
                </a:cubicBezTo>
                <a:cubicBezTo>
                  <a:pt x="5047247" y="4634800"/>
                  <a:pt x="5047247" y="4634800"/>
                  <a:pt x="5051853" y="4634799"/>
                </a:cubicBezTo>
                <a:cubicBezTo>
                  <a:pt x="5051853" y="4634799"/>
                  <a:pt x="5056460" y="4634800"/>
                  <a:pt x="5061064" y="4630195"/>
                </a:cubicBezTo>
                <a:cubicBezTo>
                  <a:pt x="5065670" y="4630194"/>
                  <a:pt x="5065670" y="4630194"/>
                  <a:pt x="5065670" y="4630194"/>
                </a:cubicBezTo>
                <a:cubicBezTo>
                  <a:pt x="5070276" y="4620983"/>
                  <a:pt x="5079487" y="4611772"/>
                  <a:pt x="5074881" y="4607166"/>
                </a:cubicBezTo>
                <a:cubicBezTo>
                  <a:pt x="5079487" y="4607166"/>
                  <a:pt x="5084093" y="4602561"/>
                  <a:pt x="5084093" y="4597955"/>
                </a:cubicBezTo>
                <a:cubicBezTo>
                  <a:pt x="5088699" y="4593349"/>
                  <a:pt x="5084093" y="4593348"/>
                  <a:pt x="5084093" y="4593348"/>
                </a:cubicBezTo>
                <a:cubicBezTo>
                  <a:pt x="5079487" y="4593349"/>
                  <a:pt x="5079487" y="4593349"/>
                  <a:pt x="5079487" y="4593349"/>
                </a:cubicBezTo>
                <a:cubicBezTo>
                  <a:pt x="5097910" y="4570321"/>
                  <a:pt x="5097910" y="4556504"/>
                  <a:pt x="5116333" y="4533475"/>
                </a:cubicBezTo>
                <a:cubicBezTo>
                  <a:pt x="5102516" y="4533475"/>
                  <a:pt x="5116333" y="4524264"/>
                  <a:pt x="5116333" y="4519658"/>
                </a:cubicBezTo>
                <a:close/>
                <a:moveTo>
                  <a:pt x="5237163" y="4192915"/>
                </a:moveTo>
                <a:lnTo>
                  <a:pt x="5237233" y="4193230"/>
                </a:lnTo>
                <a:cubicBezTo>
                  <a:pt x="5236082" y="4196108"/>
                  <a:pt x="5233779" y="4199562"/>
                  <a:pt x="5231476" y="4201864"/>
                </a:cubicBezTo>
                <a:close/>
                <a:moveTo>
                  <a:pt x="5342014" y="4155808"/>
                </a:moveTo>
                <a:cubicBezTo>
                  <a:pt x="5346619" y="4160413"/>
                  <a:pt x="5342013" y="4165020"/>
                  <a:pt x="5337408" y="4160414"/>
                </a:cubicBezTo>
                <a:cubicBezTo>
                  <a:pt x="5342013" y="4160414"/>
                  <a:pt x="5342013" y="4160414"/>
                  <a:pt x="5342014" y="4155808"/>
                </a:cubicBezTo>
                <a:close/>
                <a:moveTo>
                  <a:pt x="5306843" y="4097190"/>
                </a:moveTo>
                <a:lnTo>
                  <a:pt x="5305168" y="4100540"/>
                </a:lnTo>
                <a:cubicBezTo>
                  <a:pt x="5305168" y="4105145"/>
                  <a:pt x="5305168" y="4105145"/>
                  <a:pt x="5305168" y="4105145"/>
                </a:cubicBezTo>
                <a:cubicBezTo>
                  <a:pt x="5305168" y="4105145"/>
                  <a:pt x="5305168" y="4105145"/>
                  <a:pt x="5300562" y="4109751"/>
                </a:cubicBezTo>
                <a:cubicBezTo>
                  <a:pt x="5300562" y="4105146"/>
                  <a:pt x="5305168" y="4100540"/>
                  <a:pt x="5300562" y="4100539"/>
                </a:cubicBezTo>
                <a:close/>
                <a:moveTo>
                  <a:pt x="5312515" y="4088587"/>
                </a:moveTo>
                <a:lnTo>
                  <a:pt x="5308118" y="4096510"/>
                </a:lnTo>
                <a:lnTo>
                  <a:pt x="5306843" y="4097190"/>
                </a:lnTo>
                <a:lnTo>
                  <a:pt x="5309774" y="4091329"/>
                </a:lnTo>
                <a:close/>
                <a:moveTo>
                  <a:pt x="5319784" y="4072905"/>
                </a:moveTo>
                <a:lnTo>
                  <a:pt x="5323591" y="4072906"/>
                </a:lnTo>
                <a:cubicBezTo>
                  <a:pt x="5318986" y="4077512"/>
                  <a:pt x="5314379" y="4082116"/>
                  <a:pt x="5314379" y="4086723"/>
                </a:cubicBezTo>
                <a:lnTo>
                  <a:pt x="5312515" y="4088587"/>
                </a:lnTo>
                <a:lnTo>
                  <a:pt x="5316106" y="4082116"/>
                </a:lnTo>
                <a:close/>
                <a:moveTo>
                  <a:pt x="5322699" y="4065600"/>
                </a:moveTo>
                <a:lnTo>
                  <a:pt x="5319784" y="4072905"/>
                </a:lnTo>
                <a:lnTo>
                  <a:pt x="5318985" y="4072906"/>
                </a:lnTo>
                <a:close/>
                <a:moveTo>
                  <a:pt x="4981290" y="4036063"/>
                </a:moveTo>
                <a:lnTo>
                  <a:pt x="4971550" y="4040500"/>
                </a:lnTo>
                <a:lnTo>
                  <a:pt x="4967006" y="4053515"/>
                </a:lnTo>
                <a:cubicBezTo>
                  <a:pt x="4967006" y="4049758"/>
                  <a:pt x="4967006" y="4049758"/>
                  <a:pt x="4967006" y="4049758"/>
                </a:cubicBezTo>
                <a:cubicBezTo>
                  <a:pt x="4967006" y="4049758"/>
                  <a:pt x="4963246" y="4053515"/>
                  <a:pt x="4963246" y="4057273"/>
                </a:cubicBezTo>
                <a:cubicBezTo>
                  <a:pt x="4959486" y="4057272"/>
                  <a:pt x="4959486" y="4061029"/>
                  <a:pt x="4959486" y="4061029"/>
                </a:cubicBezTo>
                <a:cubicBezTo>
                  <a:pt x="4940684" y="4098603"/>
                  <a:pt x="4918122" y="4128661"/>
                  <a:pt x="4891800" y="4147448"/>
                </a:cubicBezTo>
                <a:cubicBezTo>
                  <a:pt x="4895560" y="4147447"/>
                  <a:pt x="4895560" y="4143690"/>
                  <a:pt x="4895560" y="4143690"/>
                </a:cubicBezTo>
                <a:cubicBezTo>
                  <a:pt x="4895560" y="4139933"/>
                  <a:pt x="4895560" y="4139933"/>
                  <a:pt x="4891800" y="4139933"/>
                </a:cubicBezTo>
                <a:cubicBezTo>
                  <a:pt x="4891800" y="4139933"/>
                  <a:pt x="4891800" y="4143690"/>
                  <a:pt x="4891800" y="4143690"/>
                </a:cubicBezTo>
                <a:cubicBezTo>
                  <a:pt x="4891800" y="4143690"/>
                  <a:pt x="4891800" y="4143690"/>
                  <a:pt x="4891800" y="4147448"/>
                </a:cubicBezTo>
                <a:cubicBezTo>
                  <a:pt x="4888039" y="4147448"/>
                  <a:pt x="4888039" y="4151205"/>
                  <a:pt x="4888039" y="4151205"/>
                </a:cubicBezTo>
                <a:cubicBezTo>
                  <a:pt x="4884279" y="4147447"/>
                  <a:pt x="4876758" y="4158719"/>
                  <a:pt x="4869238" y="4169991"/>
                </a:cubicBezTo>
                <a:cubicBezTo>
                  <a:pt x="4872998" y="4173749"/>
                  <a:pt x="4876758" y="4166234"/>
                  <a:pt x="4876758" y="4166234"/>
                </a:cubicBezTo>
                <a:cubicBezTo>
                  <a:pt x="4876758" y="4169991"/>
                  <a:pt x="4876758" y="4169991"/>
                  <a:pt x="4876758" y="4169991"/>
                </a:cubicBezTo>
                <a:cubicBezTo>
                  <a:pt x="4876758" y="4173749"/>
                  <a:pt x="4876758" y="4173749"/>
                  <a:pt x="4876758" y="4173749"/>
                </a:cubicBezTo>
                <a:cubicBezTo>
                  <a:pt x="4876758" y="4173749"/>
                  <a:pt x="4880519" y="4169990"/>
                  <a:pt x="4880519" y="4169990"/>
                </a:cubicBezTo>
                <a:cubicBezTo>
                  <a:pt x="4872998" y="4181263"/>
                  <a:pt x="4876758" y="4181262"/>
                  <a:pt x="4865477" y="4196292"/>
                </a:cubicBezTo>
                <a:cubicBezTo>
                  <a:pt x="4865477" y="4192535"/>
                  <a:pt x="4865477" y="4192535"/>
                  <a:pt x="4865477" y="4192535"/>
                </a:cubicBezTo>
                <a:cubicBezTo>
                  <a:pt x="4865477" y="4192535"/>
                  <a:pt x="4865477" y="4192535"/>
                  <a:pt x="4869238" y="4188778"/>
                </a:cubicBezTo>
                <a:cubicBezTo>
                  <a:pt x="4869238" y="4185021"/>
                  <a:pt x="4869238" y="4185021"/>
                  <a:pt x="4869238" y="4185021"/>
                </a:cubicBezTo>
                <a:cubicBezTo>
                  <a:pt x="4865477" y="4185020"/>
                  <a:pt x="4861717" y="4188778"/>
                  <a:pt x="4861717" y="4192535"/>
                </a:cubicBezTo>
                <a:cubicBezTo>
                  <a:pt x="4861717" y="4192535"/>
                  <a:pt x="4857957" y="4192535"/>
                  <a:pt x="4857957" y="4196292"/>
                </a:cubicBezTo>
                <a:cubicBezTo>
                  <a:pt x="4850436" y="4196292"/>
                  <a:pt x="4839155" y="4207563"/>
                  <a:pt x="4824114" y="4222593"/>
                </a:cubicBezTo>
                <a:cubicBezTo>
                  <a:pt x="4818474" y="4230107"/>
                  <a:pt x="4812833" y="4238562"/>
                  <a:pt x="4808133" y="4246546"/>
                </a:cubicBezTo>
                <a:lnTo>
                  <a:pt x="4803807" y="4255386"/>
                </a:lnTo>
                <a:lnTo>
                  <a:pt x="4803348" y="4274363"/>
                </a:lnTo>
                <a:cubicBezTo>
                  <a:pt x="4800382" y="4284556"/>
                  <a:pt x="4794875" y="4293232"/>
                  <a:pt x="4787261" y="4299991"/>
                </a:cubicBezTo>
                <a:lnTo>
                  <a:pt x="4766361" y="4320748"/>
                </a:lnTo>
                <a:lnTo>
                  <a:pt x="4765297" y="4321963"/>
                </a:lnTo>
                <a:lnTo>
                  <a:pt x="4773039" y="4336389"/>
                </a:lnTo>
                <a:lnTo>
                  <a:pt x="4824114" y="4271438"/>
                </a:lnTo>
                <a:cubicBezTo>
                  <a:pt x="4839155" y="4256408"/>
                  <a:pt x="4861717" y="4230108"/>
                  <a:pt x="4880519" y="4200050"/>
                </a:cubicBezTo>
                <a:cubicBezTo>
                  <a:pt x="4903081" y="4173749"/>
                  <a:pt x="4918122" y="4143689"/>
                  <a:pt x="4925643" y="4124904"/>
                </a:cubicBezTo>
                <a:cubicBezTo>
                  <a:pt x="4940684" y="4106117"/>
                  <a:pt x="4955725" y="4083574"/>
                  <a:pt x="4963246" y="4064787"/>
                </a:cubicBezTo>
                <a:cubicBezTo>
                  <a:pt x="4963246" y="4064787"/>
                  <a:pt x="4967006" y="4064786"/>
                  <a:pt x="4967006" y="4061029"/>
                </a:cubicBezTo>
                <a:cubicBezTo>
                  <a:pt x="4970767" y="4057272"/>
                  <a:pt x="4970767" y="4057272"/>
                  <a:pt x="4970767" y="4053514"/>
                </a:cubicBezTo>
                <a:close/>
                <a:moveTo>
                  <a:pt x="545930" y="4023021"/>
                </a:moveTo>
                <a:lnTo>
                  <a:pt x="598786" y="4152462"/>
                </a:lnTo>
                <a:lnTo>
                  <a:pt x="601360" y="4155129"/>
                </a:lnTo>
                <a:lnTo>
                  <a:pt x="616108" y="4179406"/>
                </a:lnTo>
                <a:lnTo>
                  <a:pt x="609272" y="4164659"/>
                </a:lnTo>
                <a:lnTo>
                  <a:pt x="574734" y="4069724"/>
                </a:lnTo>
                <a:close/>
                <a:moveTo>
                  <a:pt x="4977355" y="4003833"/>
                </a:moveTo>
                <a:lnTo>
                  <a:pt x="4970767" y="4019700"/>
                </a:lnTo>
                <a:lnTo>
                  <a:pt x="4974527" y="4014576"/>
                </a:lnTo>
                <a:lnTo>
                  <a:pt x="4974527" y="4015943"/>
                </a:lnTo>
                <a:cubicBezTo>
                  <a:pt x="4970767" y="4019700"/>
                  <a:pt x="4970767" y="4019700"/>
                  <a:pt x="4970767" y="4023457"/>
                </a:cubicBezTo>
                <a:lnTo>
                  <a:pt x="4973146" y="4023457"/>
                </a:lnTo>
                <a:lnTo>
                  <a:pt x="4975267" y="4013568"/>
                </a:lnTo>
                <a:lnTo>
                  <a:pt x="4974527" y="4014576"/>
                </a:lnTo>
                <a:lnTo>
                  <a:pt x="4974527" y="4012185"/>
                </a:lnTo>
                <a:lnTo>
                  <a:pt x="4975846" y="4010867"/>
                </a:lnTo>
                <a:close/>
                <a:moveTo>
                  <a:pt x="5034971" y="3938593"/>
                </a:moveTo>
                <a:lnTo>
                  <a:pt x="5002699" y="4000558"/>
                </a:lnTo>
                <a:lnTo>
                  <a:pt x="5016361" y="3977900"/>
                </a:lnTo>
                <a:close/>
                <a:moveTo>
                  <a:pt x="5443975" y="3887407"/>
                </a:moveTo>
                <a:lnTo>
                  <a:pt x="5443339" y="3897888"/>
                </a:lnTo>
                <a:cubicBezTo>
                  <a:pt x="5443339" y="3897888"/>
                  <a:pt x="5443339" y="3897888"/>
                  <a:pt x="5443339" y="3893284"/>
                </a:cubicBezTo>
                <a:cubicBezTo>
                  <a:pt x="5443339" y="3888678"/>
                  <a:pt x="5443339" y="3888678"/>
                  <a:pt x="5443339" y="3888678"/>
                </a:cubicBezTo>
                <a:close/>
                <a:moveTo>
                  <a:pt x="5094858" y="3865651"/>
                </a:moveTo>
                <a:lnTo>
                  <a:pt x="5095798" y="3865651"/>
                </a:lnTo>
                <a:lnTo>
                  <a:pt x="5094859" y="3869408"/>
                </a:lnTo>
                <a:cubicBezTo>
                  <a:pt x="5094859" y="3869408"/>
                  <a:pt x="5094859" y="3869408"/>
                  <a:pt x="5094858" y="3865651"/>
                </a:cubicBezTo>
                <a:close/>
                <a:moveTo>
                  <a:pt x="5086263" y="3834519"/>
                </a:moveTo>
                <a:lnTo>
                  <a:pt x="5077511" y="3856911"/>
                </a:lnTo>
                <a:lnTo>
                  <a:pt x="5055074" y="3899992"/>
                </a:lnTo>
                <a:lnTo>
                  <a:pt x="5061955" y="3902284"/>
                </a:lnTo>
                <a:cubicBezTo>
                  <a:pt x="5062895" y="3905102"/>
                  <a:pt x="5062896" y="3908860"/>
                  <a:pt x="5064776" y="3910738"/>
                </a:cubicBezTo>
                <a:cubicBezTo>
                  <a:pt x="5072296" y="3906981"/>
                  <a:pt x="5076057" y="3899466"/>
                  <a:pt x="5083577" y="3891952"/>
                </a:cubicBezTo>
                <a:cubicBezTo>
                  <a:pt x="5079817" y="3895708"/>
                  <a:pt x="5079818" y="3899465"/>
                  <a:pt x="5079818" y="3899465"/>
                </a:cubicBezTo>
                <a:cubicBezTo>
                  <a:pt x="5076056" y="3903224"/>
                  <a:pt x="5076056" y="3903224"/>
                  <a:pt x="5076056" y="3906981"/>
                </a:cubicBezTo>
                <a:cubicBezTo>
                  <a:pt x="5079817" y="3906980"/>
                  <a:pt x="5079817" y="3903223"/>
                  <a:pt x="5079817" y="3903223"/>
                </a:cubicBezTo>
                <a:cubicBezTo>
                  <a:pt x="5083577" y="3899466"/>
                  <a:pt x="5083577" y="3895709"/>
                  <a:pt x="5083577" y="3895709"/>
                </a:cubicBezTo>
                <a:cubicBezTo>
                  <a:pt x="5083577" y="3895709"/>
                  <a:pt x="5087337" y="3891952"/>
                  <a:pt x="5087337" y="3891952"/>
                </a:cubicBezTo>
                <a:cubicBezTo>
                  <a:pt x="5091098" y="3884437"/>
                  <a:pt x="5094858" y="3876922"/>
                  <a:pt x="5098618" y="3873165"/>
                </a:cubicBezTo>
                <a:cubicBezTo>
                  <a:pt x="5098618" y="3873165"/>
                  <a:pt x="5098618" y="3873165"/>
                  <a:pt x="5098618" y="3869408"/>
                </a:cubicBezTo>
                <a:cubicBezTo>
                  <a:pt x="5098618" y="3869408"/>
                  <a:pt x="5098618" y="3865651"/>
                  <a:pt x="5098618" y="3865651"/>
                </a:cubicBezTo>
                <a:lnTo>
                  <a:pt x="5095798" y="3865651"/>
                </a:lnTo>
                <a:lnTo>
                  <a:pt x="5096738" y="3861893"/>
                </a:lnTo>
                <a:cubicBezTo>
                  <a:pt x="5096738" y="3860015"/>
                  <a:pt x="5096738" y="3858135"/>
                  <a:pt x="5098619" y="3854378"/>
                </a:cubicBezTo>
                <a:cubicBezTo>
                  <a:pt x="5094858" y="3843107"/>
                  <a:pt x="5087338" y="3865650"/>
                  <a:pt x="5079817" y="3865651"/>
                </a:cubicBezTo>
                <a:cubicBezTo>
                  <a:pt x="5087338" y="3846864"/>
                  <a:pt x="5083577" y="3843107"/>
                  <a:pt x="5087337" y="3835593"/>
                </a:cubicBezTo>
                <a:close/>
                <a:moveTo>
                  <a:pt x="5087338" y="3831769"/>
                </a:moveTo>
                <a:lnTo>
                  <a:pt x="5087312" y="3831835"/>
                </a:lnTo>
                <a:lnTo>
                  <a:pt x="5087338" y="3831835"/>
                </a:lnTo>
                <a:close/>
                <a:moveTo>
                  <a:pt x="5111256" y="3770575"/>
                </a:moveTo>
                <a:lnTo>
                  <a:pt x="5101814" y="3794734"/>
                </a:lnTo>
                <a:lnTo>
                  <a:pt x="5107079" y="3785338"/>
                </a:lnTo>
                <a:cubicBezTo>
                  <a:pt x="5109430" y="3780407"/>
                  <a:pt x="5111075" y="3776062"/>
                  <a:pt x="5111662" y="3772481"/>
                </a:cubicBezTo>
                <a:close/>
                <a:moveTo>
                  <a:pt x="5166304" y="3610155"/>
                </a:moveTo>
                <a:lnTo>
                  <a:pt x="5164875" y="3613317"/>
                </a:lnTo>
                <a:lnTo>
                  <a:pt x="5144504" y="3685511"/>
                </a:lnTo>
                <a:lnTo>
                  <a:pt x="5126538" y="3731477"/>
                </a:lnTo>
                <a:lnTo>
                  <a:pt x="5130581" y="3727100"/>
                </a:lnTo>
                <a:cubicBezTo>
                  <a:pt x="5136222" y="3717238"/>
                  <a:pt x="5141862" y="3704087"/>
                  <a:pt x="5147503" y="3689057"/>
                </a:cubicBezTo>
                <a:cubicBezTo>
                  <a:pt x="5158784" y="3659000"/>
                  <a:pt x="5162544" y="3628941"/>
                  <a:pt x="5166304" y="3610155"/>
                </a:cubicBezTo>
                <a:close/>
                <a:moveTo>
                  <a:pt x="5563088" y="3368234"/>
                </a:moveTo>
                <a:cubicBezTo>
                  <a:pt x="5563088" y="3368234"/>
                  <a:pt x="5563088" y="3368234"/>
                  <a:pt x="5563088" y="3372841"/>
                </a:cubicBezTo>
                <a:lnTo>
                  <a:pt x="5562808" y="3372560"/>
                </a:lnTo>
                <a:close/>
                <a:moveTo>
                  <a:pt x="5558482" y="3363628"/>
                </a:moveTo>
                <a:lnTo>
                  <a:pt x="5558699" y="3363629"/>
                </a:lnTo>
                <a:lnTo>
                  <a:pt x="5558482" y="3368235"/>
                </a:lnTo>
                <a:cubicBezTo>
                  <a:pt x="5558482" y="3368235"/>
                  <a:pt x="5558482" y="3368235"/>
                  <a:pt x="5558482" y="3363628"/>
                </a:cubicBezTo>
                <a:close/>
                <a:moveTo>
                  <a:pt x="5549271" y="3147162"/>
                </a:moveTo>
                <a:cubicBezTo>
                  <a:pt x="5549271" y="3151767"/>
                  <a:pt x="5553877" y="3151767"/>
                  <a:pt x="5553877" y="3151767"/>
                </a:cubicBezTo>
                <a:cubicBezTo>
                  <a:pt x="5549271" y="3151767"/>
                  <a:pt x="5549271" y="3151767"/>
                  <a:pt x="5549271" y="3151767"/>
                </a:cubicBezTo>
                <a:cubicBezTo>
                  <a:pt x="5549271" y="3147162"/>
                  <a:pt x="5549271" y="3147162"/>
                  <a:pt x="5549271" y="3147162"/>
                </a:cubicBezTo>
                <a:close/>
                <a:moveTo>
                  <a:pt x="5558482" y="3096499"/>
                </a:moveTo>
                <a:cubicBezTo>
                  <a:pt x="5558482" y="3133345"/>
                  <a:pt x="5558482" y="3147162"/>
                  <a:pt x="5563088" y="3179401"/>
                </a:cubicBezTo>
                <a:cubicBezTo>
                  <a:pt x="5572300" y="3174796"/>
                  <a:pt x="5576905" y="3193219"/>
                  <a:pt x="5576905" y="3216247"/>
                </a:cubicBezTo>
                <a:cubicBezTo>
                  <a:pt x="5576904" y="3239275"/>
                  <a:pt x="5576905" y="3262303"/>
                  <a:pt x="5581511" y="3262304"/>
                </a:cubicBezTo>
                <a:cubicBezTo>
                  <a:pt x="5586117" y="3285332"/>
                  <a:pt x="5576905" y="3317572"/>
                  <a:pt x="5572300" y="3340601"/>
                </a:cubicBezTo>
                <a:cubicBezTo>
                  <a:pt x="5572300" y="3335994"/>
                  <a:pt x="5572300" y="3335994"/>
                  <a:pt x="5567693" y="3335995"/>
                </a:cubicBezTo>
                <a:cubicBezTo>
                  <a:pt x="5567693" y="3335995"/>
                  <a:pt x="5567694" y="3340601"/>
                  <a:pt x="5567694" y="3340601"/>
                </a:cubicBezTo>
                <a:cubicBezTo>
                  <a:pt x="5563088" y="3359023"/>
                  <a:pt x="5563088" y="3359023"/>
                  <a:pt x="5563088" y="3359023"/>
                </a:cubicBezTo>
                <a:cubicBezTo>
                  <a:pt x="5563088" y="3363629"/>
                  <a:pt x="5563088" y="3363629"/>
                  <a:pt x="5563088" y="3363629"/>
                </a:cubicBezTo>
                <a:lnTo>
                  <a:pt x="5558699" y="3363629"/>
                </a:lnTo>
                <a:lnTo>
                  <a:pt x="5559058" y="3356073"/>
                </a:lnTo>
                <a:cubicBezTo>
                  <a:pt x="5557331" y="3348085"/>
                  <a:pt x="5550422" y="3349811"/>
                  <a:pt x="5553877" y="3335994"/>
                </a:cubicBezTo>
                <a:cubicBezTo>
                  <a:pt x="5558482" y="3335994"/>
                  <a:pt x="5558482" y="3335994"/>
                  <a:pt x="5558482" y="3331389"/>
                </a:cubicBezTo>
                <a:cubicBezTo>
                  <a:pt x="5558482" y="3326784"/>
                  <a:pt x="5558482" y="3326784"/>
                  <a:pt x="5558482" y="3326784"/>
                </a:cubicBezTo>
                <a:cubicBezTo>
                  <a:pt x="5563088" y="3326784"/>
                  <a:pt x="5563088" y="3326784"/>
                  <a:pt x="5563088" y="3322178"/>
                </a:cubicBezTo>
                <a:cubicBezTo>
                  <a:pt x="5563088" y="3322178"/>
                  <a:pt x="5563088" y="3322178"/>
                  <a:pt x="5563088" y="3317572"/>
                </a:cubicBezTo>
                <a:cubicBezTo>
                  <a:pt x="5558482" y="3317572"/>
                  <a:pt x="5558482" y="3322178"/>
                  <a:pt x="5558482" y="3317572"/>
                </a:cubicBezTo>
                <a:cubicBezTo>
                  <a:pt x="5558482" y="3303755"/>
                  <a:pt x="5563088" y="3289937"/>
                  <a:pt x="5553877" y="3280727"/>
                </a:cubicBezTo>
                <a:cubicBezTo>
                  <a:pt x="5558482" y="3285331"/>
                  <a:pt x="5558482" y="3285331"/>
                  <a:pt x="5558482" y="3280727"/>
                </a:cubicBezTo>
                <a:cubicBezTo>
                  <a:pt x="5563088" y="3276120"/>
                  <a:pt x="5558482" y="3271514"/>
                  <a:pt x="5558482" y="3271514"/>
                </a:cubicBezTo>
                <a:cubicBezTo>
                  <a:pt x="5558482" y="3271514"/>
                  <a:pt x="5558482" y="3271514"/>
                  <a:pt x="5558482" y="3266910"/>
                </a:cubicBezTo>
                <a:cubicBezTo>
                  <a:pt x="5567694" y="3253093"/>
                  <a:pt x="5553877" y="3239275"/>
                  <a:pt x="5563088" y="3220853"/>
                </a:cubicBezTo>
                <a:cubicBezTo>
                  <a:pt x="5558482" y="3220852"/>
                  <a:pt x="5558482" y="3220852"/>
                  <a:pt x="5558482" y="3220852"/>
                </a:cubicBezTo>
                <a:cubicBezTo>
                  <a:pt x="5563088" y="3220853"/>
                  <a:pt x="5563088" y="3216247"/>
                  <a:pt x="5563088" y="3216247"/>
                </a:cubicBezTo>
                <a:cubicBezTo>
                  <a:pt x="5563088" y="3211640"/>
                  <a:pt x="5563088" y="3211640"/>
                  <a:pt x="5558481" y="3211641"/>
                </a:cubicBezTo>
                <a:cubicBezTo>
                  <a:pt x="5558482" y="3197824"/>
                  <a:pt x="5558482" y="3184007"/>
                  <a:pt x="5558482" y="3184007"/>
                </a:cubicBezTo>
                <a:cubicBezTo>
                  <a:pt x="5558482" y="3170189"/>
                  <a:pt x="5553877" y="3193218"/>
                  <a:pt x="5553877" y="3170190"/>
                </a:cubicBezTo>
                <a:cubicBezTo>
                  <a:pt x="5558482" y="3174796"/>
                  <a:pt x="5563088" y="3170189"/>
                  <a:pt x="5558482" y="3165584"/>
                </a:cubicBezTo>
                <a:cubicBezTo>
                  <a:pt x="5553877" y="3160979"/>
                  <a:pt x="5549271" y="3184007"/>
                  <a:pt x="5549271" y="3160978"/>
                </a:cubicBezTo>
                <a:cubicBezTo>
                  <a:pt x="5549271" y="3160978"/>
                  <a:pt x="5549271" y="3160978"/>
                  <a:pt x="5553877" y="3160979"/>
                </a:cubicBezTo>
                <a:cubicBezTo>
                  <a:pt x="5553877" y="3160979"/>
                  <a:pt x="5553877" y="3160979"/>
                  <a:pt x="5553877" y="3156373"/>
                </a:cubicBezTo>
                <a:cubicBezTo>
                  <a:pt x="5553877" y="3156373"/>
                  <a:pt x="5553877" y="3151767"/>
                  <a:pt x="5553877" y="3151767"/>
                </a:cubicBezTo>
                <a:cubicBezTo>
                  <a:pt x="5553876" y="3147162"/>
                  <a:pt x="5553876" y="3147162"/>
                  <a:pt x="5553876" y="3147162"/>
                </a:cubicBezTo>
                <a:cubicBezTo>
                  <a:pt x="5553877" y="3142555"/>
                  <a:pt x="5553877" y="3142555"/>
                  <a:pt x="5553877" y="3142555"/>
                </a:cubicBezTo>
                <a:cubicBezTo>
                  <a:pt x="5558482" y="3142555"/>
                  <a:pt x="5558482" y="3137950"/>
                  <a:pt x="5558482" y="3133345"/>
                </a:cubicBezTo>
                <a:cubicBezTo>
                  <a:pt x="5553877" y="3133345"/>
                  <a:pt x="5553877" y="3128738"/>
                  <a:pt x="5553877" y="3124133"/>
                </a:cubicBezTo>
                <a:cubicBezTo>
                  <a:pt x="5558482" y="3119527"/>
                  <a:pt x="5558482" y="3105710"/>
                  <a:pt x="5558482" y="3096499"/>
                </a:cubicBezTo>
                <a:close/>
                <a:moveTo>
                  <a:pt x="5068728" y="3006335"/>
                </a:moveTo>
                <a:cubicBezTo>
                  <a:pt x="5055047" y="3008859"/>
                  <a:pt x="5059106" y="3021840"/>
                  <a:pt x="5058833" y="3029380"/>
                </a:cubicBezTo>
                <a:cubicBezTo>
                  <a:pt x="5057558" y="3189382"/>
                  <a:pt x="5033801" y="3344796"/>
                  <a:pt x="5000270" y="3499100"/>
                </a:cubicBezTo>
                <a:cubicBezTo>
                  <a:pt x="4999297" y="3505105"/>
                  <a:pt x="4998324" y="3511109"/>
                  <a:pt x="4997351" y="3517113"/>
                </a:cubicBezTo>
                <a:cubicBezTo>
                  <a:pt x="4995543" y="3525352"/>
                  <a:pt x="4990800" y="3531220"/>
                  <a:pt x="4981162" y="3526341"/>
                </a:cubicBezTo>
                <a:cubicBezTo>
                  <a:pt x="4969153" y="3524397"/>
                  <a:pt x="4971661" y="3517693"/>
                  <a:pt x="4973470" y="3509454"/>
                </a:cubicBezTo>
                <a:cubicBezTo>
                  <a:pt x="4981929" y="3479185"/>
                  <a:pt x="4988608" y="3448568"/>
                  <a:pt x="4994080" y="3417719"/>
                </a:cubicBezTo>
                <a:lnTo>
                  <a:pt x="4999041" y="3383157"/>
                </a:lnTo>
                <a:lnTo>
                  <a:pt x="4959247" y="3530345"/>
                </a:lnTo>
                <a:cubicBezTo>
                  <a:pt x="4879751" y="3765262"/>
                  <a:pt x="4758264" y="3980821"/>
                  <a:pt x="4603718" y="4168087"/>
                </a:cubicBezTo>
                <a:lnTo>
                  <a:pt x="4567122" y="4208352"/>
                </a:lnTo>
                <a:lnTo>
                  <a:pt x="4565188" y="4210970"/>
                </a:lnTo>
                <a:lnTo>
                  <a:pt x="4548960" y="4239107"/>
                </a:lnTo>
                <a:lnTo>
                  <a:pt x="4482714" y="4307523"/>
                </a:lnTo>
                <a:lnTo>
                  <a:pt x="4381549" y="4420470"/>
                </a:lnTo>
                <a:cubicBezTo>
                  <a:pt x="4266151" y="4536988"/>
                  <a:pt x="4139313" y="4641106"/>
                  <a:pt x="3998990" y="4731903"/>
                </a:cubicBezTo>
                <a:cubicBezTo>
                  <a:pt x="4054186" y="4698419"/>
                  <a:pt x="4109111" y="4664596"/>
                  <a:pt x="4162929" y="4629423"/>
                </a:cubicBezTo>
                <a:lnTo>
                  <a:pt x="4314038" y="4523195"/>
                </a:lnTo>
                <a:lnTo>
                  <a:pt x="4461229" y="4385990"/>
                </a:lnTo>
                <a:cubicBezTo>
                  <a:pt x="4487721" y="4357474"/>
                  <a:pt x="4516816" y="4331061"/>
                  <a:pt x="4543929" y="4303907"/>
                </a:cubicBezTo>
                <a:cubicBezTo>
                  <a:pt x="4546034" y="4301303"/>
                  <a:pt x="4547672" y="4297678"/>
                  <a:pt x="4549932" y="4295415"/>
                </a:cubicBezTo>
                <a:lnTo>
                  <a:pt x="4553788" y="4295289"/>
                </a:lnTo>
                <a:lnTo>
                  <a:pt x="4594816" y="4249177"/>
                </a:lnTo>
                <a:lnTo>
                  <a:pt x="4560743" y="4296407"/>
                </a:lnTo>
                <a:lnTo>
                  <a:pt x="4566959" y="4303903"/>
                </a:lnTo>
                <a:cubicBezTo>
                  <a:pt x="4567751" y="4307449"/>
                  <a:pt x="4567104" y="4311445"/>
                  <a:pt x="4565620" y="4315411"/>
                </a:cubicBezTo>
                <a:cubicBezTo>
                  <a:pt x="4558943" y="4333257"/>
                  <a:pt x="4547680" y="4348257"/>
                  <a:pt x="4534555" y="4359170"/>
                </a:cubicBezTo>
                <a:cubicBezTo>
                  <a:pt x="4497784" y="4394014"/>
                  <a:pt x="4462595" y="4431427"/>
                  <a:pt x="4425298" y="4466921"/>
                </a:cubicBezTo>
                <a:lnTo>
                  <a:pt x="4375776" y="4510682"/>
                </a:lnTo>
                <a:lnTo>
                  <a:pt x="4374550" y="4511943"/>
                </a:lnTo>
                <a:lnTo>
                  <a:pt x="4371382" y="4514565"/>
                </a:lnTo>
                <a:lnTo>
                  <a:pt x="4367311" y="4518163"/>
                </a:lnTo>
                <a:lnTo>
                  <a:pt x="4365470" y="4519459"/>
                </a:lnTo>
                <a:lnTo>
                  <a:pt x="4309464" y="4565818"/>
                </a:lnTo>
                <a:lnTo>
                  <a:pt x="4313091" y="4567406"/>
                </a:lnTo>
                <a:cubicBezTo>
                  <a:pt x="4316311" y="4567815"/>
                  <a:pt x="4319528" y="4567429"/>
                  <a:pt x="4322772" y="4566877"/>
                </a:cubicBezTo>
                <a:lnTo>
                  <a:pt x="4327321" y="4566813"/>
                </a:lnTo>
                <a:lnTo>
                  <a:pt x="4408688" y="4507942"/>
                </a:lnTo>
                <a:lnTo>
                  <a:pt x="4577446" y="4352526"/>
                </a:lnTo>
                <a:lnTo>
                  <a:pt x="4596277" y="4333784"/>
                </a:lnTo>
                <a:cubicBezTo>
                  <a:pt x="4600601" y="4329033"/>
                  <a:pt x="4604577" y="4323515"/>
                  <a:pt x="4609844" y="4318799"/>
                </a:cubicBezTo>
                <a:lnTo>
                  <a:pt x="4613420" y="4317092"/>
                </a:lnTo>
                <a:lnTo>
                  <a:pt x="4776168" y="4119497"/>
                </a:lnTo>
                <a:cubicBezTo>
                  <a:pt x="4828544" y="4046034"/>
                  <a:pt x="4876367" y="3968097"/>
                  <a:pt x="4919463" y="3885520"/>
                </a:cubicBezTo>
                <a:lnTo>
                  <a:pt x="4974580" y="3759962"/>
                </a:lnTo>
                <a:lnTo>
                  <a:pt x="5016577" y="3621898"/>
                </a:lnTo>
                <a:cubicBezTo>
                  <a:pt x="5030275" y="3572096"/>
                  <a:pt x="5042104" y="3521754"/>
                  <a:pt x="5050373" y="3470717"/>
                </a:cubicBezTo>
                <a:cubicBezTo>
                  <a:pt x="5056636" y="3443766"/>
                  <a:pt x="5068067" y="3420021"/>
                  <a:pt x="5050174" y="3392950"/>
                </a:cubicBezTo>
                <a:cubicBezTo>
                  <a:pt x="5039411" y="3377462"/>
                  <a:pt x="5047772" y="3355116"/>
                  <a:pt x="5049991" y="3335568"/>
                </a:cubicBezTo>
                <a:cubicBezTo>
                  <a:pt x="5068063" y="3232795"/>
                  <a:pt x="5072592" y="3128776"/>
                  <a:pt x="5075584" y="3025457"/>
                </a:cubicBezTo>
                <a:cubicBezTo>
                  <a:pt x="5075858" y="3017917"/>
                  <a:pt x="5076831" y="3011913"/>
                  <a:pt x="5068728" y="3006335"/>
                </a:cubicBezTo>
                <a:close/>
                <a:moveTo>
                  <a:pt x="5512425" y="2769494"/>
                </a:moveTo>
                <a:cubicBezTo>
                  <a:pt x="5517031" y="2774100"/>
                  <a:pt x="5517031" y="2778706"/>
                  <a:pt x="5517031" y="2783312"/>
                </a:cubicBezTo>
                <a:cubicBezTo>
                  <a:pt x="5517031" y="2783312"/>
                  <a:pt x="5517031" y="2783312"/>
                  <a:pt x="5517031" y="2787918"/>
                </a:cubicBezTo>
                <a:cubicBezTo>
                  <a:pt x="5517031" y="2792523"/>
                  <a:pt x="5517031" y="2792523"/>
                  <a:pt x="5517031" y="2792523"/>
                </a:cubicBezTo>
                <a:lnTo>
                  <a:pt x="5517031" y="2797129"/>
                </a:lnTo>
                <a:cubicBezTo>
                  <a:pt x="5517031" y="2797129"/>
                  <a:pt x="5517031" y="2792523"/>
                  <a:pt x="5512425" y="2787918"/>
                </a:cubicBezTo>
                <a:cubicBezTo>
                  <a:pt x="5512425" y="2778706"/>
                  <a:pt x="5512425" y="2774100"/>
                  <a:pt x="5512425" y="2769494"/>
                </a:cubicBezTo>
                <a:close/>
                <a:moveTo>
                  <a:pt x="73605" y="2372526"/>
                </a:moveTo>
                <a:cubicBezTo>
                  <a:pt x="75172" y="2375941"/>
                  <a:pt x="75172" y="2375941"/>
                  <a:pt x="75172" y="2375941"/>
                </a:cubicBezTo>
                <a:cubicBezTo>
                  <a:pt x="75172" y="2375941"/>
                  <a:pt x="76739" y="2379355"/>
                  <a:pt x="76739" y="2379355"/>
                </a:cubicBezTo>
                <a:cubicBezTo>
                  <a:pt x="73321" y="2380924"/>
                  <a:pt x="73321" y="2380924"/>
                  <a:pt x="71754" y="2377508"/>
                </a:cubicBezTo>
                <a:cubicBezTo>
                  <a:pt x="71754" y="2377508"/>
                  <a:pt x="70188" y="2374093"/>
                  <a:pt x="73605" y="2372526"/>
                </a:cubicBezTo>
                <a:close/>
                <a:moveTo>
                  <a:pt x="254147" y="1810170"/>
                </a:moveTo>
                <a:cubicBezTo>
                  <a:pt x="225384" y="1864704"/>
                  <a:pt x="211290" y="1933178"/>
                  <a:pt x="184092" y="1991128"/>
                </a:cubicBezTo>
                <a:cubicBezTo>
                  <a:pt x="175122" y="2007645"/>
                  <a:pt x="185375" y="2002941"/>
                  <a:pt x="183239" y="2016322"/>
                </a:cubicBezTo>
                <a:cubicBezTo>
                  <a:pt x="173984" y="2041238"/>
                  <a:pt x="166864" y="2052772"/>
                  <a:pt x="159744" y="2064306"/>
                </a:cubicBezTo>
                <a:cubicBezTo>
                  <a:pt x="152340" y="2084239"/>
                  <a:pt x="158891" y="2089500"/>
                  <a:pt x="154906" y="2107865"/>
                </a:cubicBezTo>
                <a:cubicBezTo>
                  <a:pt x="145935" y="2124382"/>
                  <a:pt x="136964" y="2140898"/>
                  <a:pt x="127993" y="2157417"/>
                </a:cubicBezTo>
                <a:cubicBezTo>
                  <a:pt x="127993" y="2157417"/>
                  <a:pt x="127993" y="2157417"/>
                  <a:pt x="118024" y="2153722"/>
                </a:cubicBezTo>
                <a:cubicBezTo>
                  <a:pt x="114322" y="2163689"/>
                  <a:pt x="108769" y="2178638"/>
                  <a:pt x="106633" y="2192019"/>
                </a:cubicBezTo>
                <a:cubicBezTo>
                  <a:pt x="106633" y="2192019"/>
                  <a:pt x="106633" y="2192019"/>
                  <a:pt x="110051" y="2190451"/>
                </a:cubicBezTo>
                <a:cubicBezTo>
                  <a:pt x="108484" y="2187035"/>
                  <a:pt x="110335" y="2182052"/>
                  <a:pt x="111902" y="2185468"/>
                </a:cubicBezTo>
                <a:cubicBezTo>
                  <a:pt x="111902" y="2185468"/>
                  <a:pt x="113469" y="2188883"/>
                  <a:pt x="113469" y="2188883"/>
                </a:cubicBezTo>
                <a:cubicBezTo>
                  <a:pt x="116886" y="2187315"/>
                  <a:pt x="119022" y="2173934"/>
                  <a:pt x="122155" y="2180764"/>
                </a:cubicBezTo>
                <a:cubicBezTo>
                  <a:pt x="121587" y="2197560"/>
                  <a:pt x="116602" y="2195713"/>
                  <a:pt x="114466" y="2209094"/>
                </a:cubicBezTo>
                <a:cubicBezTo>
                  <a:pt x="114466" y="2209094"/>
                  <a:pt x="114466" y="2209094"/>
                  <a:pt x="116033" y="2212509"/>
                </a:cubicBezTo>
                <a:cubicBezTo>
                  <a:pt x="116033" y="2212509"/>
                  <a:pt x="116033" y="2212509"/>
                  <a:pt x="112616" y="2214078"/>
                </a:cubicBezTo>
                <a:cubicBezTo>
                  <a:pt x="114182" y="2217492"/>
                  <a:pt x="112331" y="2222475"/>
                  <a:pt x="112331" y="2222475"/>
                </a:cubicBezTo>
                <a:cubicBezTo>
                  <a:pt x="108913" y="2224043"/>
                  <a:pt x="108913" y="2224043"/>
                  <a:pt x="108913" y="2224043"/>
                </a:cubicBezTo>
                <a:cubicBezTo>
                  <a:pt x="110197" y="2235857"/>
                  <a:pt x="107777" y="2257636"/>
                  <a:pt x="103791" y="2276000"/>
                </a:cubicBezTo>
                <a:cubicBezTo>
                  <a:pt x="96386" y="2295932"/>
                  <a:pt x="90833" y="2310882"/>
                  <a:pt x="83997" y="2314018"/>
                </a:cubicBezTo>
                <a:cubicBezTo>
                  <a:pt x="85564" y="2317433"/>
                  <a:pt x="82146" y="2319001"/>
                  <a:pt x="82146" y="2319001"/>
                </a:cubicBezTo>
                <a:cubicBezTo>
                  <a:pt x="83713" y="2322416"/>
                  <a:pt x="81862" y="2327399"/>
                  <a:pt x="78444" y="2328967"/>
                </a:cubicBezTo>
                <a:cubicBezTo>
                  <a:pt x="78444" y="2328967"/>
                  <a:pt x="78444" y="2328967"/>
                  <a:pt x="76878" y="2325552"/>
                </a:cubicBezTo>
                <a:cubicBezTo>
                  <a:pt x="78729" y="2320569"/>
                  <a:pt x="78729" y="2320569"/>
                  <a:pt x="78729" y="2320569"/>
                </a:cubicBezTo>
                <a:cubicBezTo>
                  <a:pt x="78729" y="2320569"/>
                  <a:pt x="78729" y="2320569"/>
                  <a:pt x="77162" y="2317154"/>
                </a:cubicBezTo>
                <a:cubicBezTo>
                  <a:pt x="73175" y="2335518"/>
                  <a:pt x="76593" y="2333950"/>
                  <a:pt x="74458" y="2347331"/>
                </a:cubicBezTo>
                <a:cubicBezTo>
                  <a:pt x="74458" y="2347331"/>
                  <a:pt x="76309" y="2342348"/>
                  <a:pt x="76309" y="2342348"/>
                </a:cubicBezTo>
                <a:cubicBezTo>
                  <a:pt x="76309" y="2342348"/>
                  <a:pt x="76309" y="2342348"/>
                  <a:pt x="77877" y="2345763"/>
                </a:cubicBezTo>
                <a:cubicBezTo>
                  <a:pt x="77877" y="2345763"/>
                  <a:pt x="77877" y="2345763"/>
                  <a:pt x="79443" y="2349178"/>
                </a:cubicBezTo>
                <a:cubicBezTo>
                  <a:pt x="79443" y="2349178"/>
                  <a:pt x="79728" y="2340781"/>
                  <a:pt x="84712" y="2342626"/>
                </a:cubicBezTo>
                <a:cubicBezTo>
                  <a:pt x="82577" y="2356008"/>
                  <a:pt x="80441" y="2369389"/>
                  <a:pt x="75457" y="2367543"/>
                </a:cubicBezTo>
                <a:cubicBezTo>
                  <a:pt x="75457" y="2367543"/>
                  <a:pt x="77024" y="2370957"/>
                  <a:pt x="73605" y="2372526"/>
                </a:cubicBezTo>
                <a:cubicBezTo>
                  <a:pt x="57515" y="2400578"/>
                  <a:pt x="49543" y="2437305"/>
                  <a:pt x="48121" y="2479296"/>
                </a:cubicBezTo>
                <a:cubicBezTo>
                  <a:pt x="48121" y="2479296"/>
                  <a:pt x="49688" y="2482710"/>
                  <a:pt x="46270" y="2484279"/>
                </a:cubicBezTo>
                <a:cubicBezTo>
                  <a:pt x="47837" y="2487694"/>
                  <a:pt x="45985" y="2492677"/>
                  <a:pt x="45985" y="2492677"/>
                </a:cubicBezTo>
                <a:cubicBezTo>
                  <a:pt x="45985" y="2492677"/>
                  <a:pt x="45985" y="2492677"/>
                  <a:pt x="44419" y="2489262"/>
                </a:cubicBezTo>
                <a:cubicBezTo>
                  <a:pt x="45701" y="2501076"/>
                  <a:pt x="46700" y="2521286"/>
                  <a:pt x="49832" y="2528117"/>
                </a:cubicBezTo>
                <a:cubicBezTo>
                  <a:pt x="48266" y="2524701"/>
                  <a:pt x="48266" y="2524701"/>
                  <a:pt x="50117" y="2519718"/>
                </a:cubicBezTo>
                <a:cubicBezTo>
                  <a:pt x="50117" y="2519718"/>
                  <a:pt x="53535" y="2518151"/>
                  <a:pt x="53535" y="2518151"/>
                </a:cubicBezTo>
                <a:cubicBezTo>
                  <a:pt x="55102" y="2521565"/>
                  <a:pt x="55102" y="2521565"/>
                  <a:pt x="53251" y="2526549"/>
                </a:cubicBezTo>
                <a:lnTo>
                  <a:pt x="53821" y="2527790"/>
                </a:lnTo>
                <a:lnTo>
                  <a:pt x="53340" y="2530125"/>
                </a:lnTo>
                <a:cubicBezTo>
                  <a:pt x="52646" y="2531993"/>
                  <a:pt x="52183" y="2533239"/>
                  <a:pt x="52967" y="2534947"/>
                </a:cubicBezTo>
                <a:cubicBezTo>
                  <a:pt x="51400" y="2531532"/>
                  <a:pt x="54818" y="2529963"/>
                  <a:pt x="54818" y="2529963"/>
                </a:cubicBezTo>
                <a:lnTo>
                  <a:pt x="53821" y="2527790"/>
                </a:lnTo>
                <a:lnTo>
                  <a:pt x="55102" y="2521565"/>
                </a:lnTo>
                <a:cubicBezTo>
                  <a:pt x="61798" y="2572233"/>
                  <a:pt x="46138" y="2637292"/>
                  <a:pt x="49417" y="2689527"/>
                </a:cubicBezTo>
                <a:cubicBezTo>
                  <a:pt x="45999" y="2691096"/>
                  <a:pt x="45430" y="2707892"/>
                  <a:pt x="43579" y="2712875"/>
                </a:cubicBezTo>
                <a:cubicBezTo>
                  <a:pt x="46997" y="2711307"/>
                  <a:pt x="46997" y="2711307"/>
                  <a:pt x="50130" y="2718137"/>
                </a:cubicBezTo>
                <a:cubicBezTo>
                  <a:pt x="50130" y="2718137"/>
                  <a:pt x="46713" y="2719705"/>
                  <a:pt x="48279" y="2723120"/>
                </a:cubicBezTo>
                <a:cubicBezTo>
                  <a:pt x="49846" y="2726535"/>
                  <a:pt x="46428" y="2728103"/>
                  <a:pt x="47995" y="2731518"/>
                </a:cubicBezTo>
                <a:cubicBezTo>
                  <a:pt x="49992" y="2771940"/>
                  <a:pt x="42872" y="2783475"/>
                  <a:pt x="40453" y="2805254"/>
                </a:cubicBezTo>
                <a:cubicBezTo>
                  <a:pt x="40453" y="2805254"/>
                  <a:pt x="38886" y="2801839"/>
                  <a:pt x="42303" y="2800271"/>
                </a:cubicBezTo>
                <a:cubicBezTo>
                  <a:pt x="42303" y="2800271"/>
                  <a:pt x="45721" y="2798702"/>
                  <a:pt x="47288" y="2802118"/>
                </a:cubicBezTo>
                <a:cubicBezTo>
                  <a:pt x="47288" y="2802118"/>
                  <a:pt x="45437" y="2807101"/>
                  <a:pt x="45437" y="2807101"/>
                </a:cubicBezTo>
                <a:cubicBezTo>
                  <a:pt x="47003" y="2810516"/>
                  <a:pt x="47003" y="2810516"/>
                  <a:pt x="47003" y="2810516"/>
                </a:cubicBezTo>
                <a:cubicBezTo>
                  <a:pt x="54838" y="2827591"/>
                  <a:pt x="53132" y="2877980"/>
                  <a:pt x="41312" y="2879269"/>
                </a:cubicBezTo>
                <a:cubicBezTo>
                  <a:pt x="45443" y="2906310"/>
                  <a:pt x="52424" y="2948580"/>
                  <a:pt x="48154" y="2975342"/>
                </a:cubicBezTo>
                <a:cubicBezTo>
                  <a:pt x="43738" y="2956699"/>
                  <a:pt x="34622" y="2927811"/>
                  <a:pt x="32341" y="2895787"/>
                </a:cubicBezTo>
                <a:cubicBezTo>
                  <a:pt x="30060" y="2863762"/>
                  <a:pt x="30912" y="2838567"/>
                  <a:pt x="39599" y="2830448"/>
                </a:cubicBezTo>
                <a:cubicBezTo>
                  <a:pt x="36182" y="2832017"/>
                  <a:pt x="36182" y="2832017"/>
                  <a:pt x="34615" y="2828601"/>
                </a:cubicBezTo>
                <a:cubicBezTo>
                  <a:pt x="36466" y="2823619"/>
                  <a:pt x="33332" y="2816788"/>
                  <a:pt x="36750" y="2815220"/>
                </a:cubicBezTo>
                <a:cubicBezTo>
                  <a:pt x="36750" y="2815220"/>
                  <a:pt x="35183" y="2811805"/>
                  <a:pt x="38601" y="2810237"/>
                </a:cubicBezTo>
                <a:cubicBezTo>
                  <a:pt x="38601" y="2810237"/>
                  <a:pt x="38601" y="2810237"/>
                  <a:pt x="35183" y="2811805"/>
                </a:cubicBezTo>
                <a:cubicBezTo>
                  <a:pt x="25215" y="2808111"/>
                  <a:pt x="29484" y="2781349"/>
                  <a:pt x="32189" y="2751171"/>
                </a:cubicBezTo>
                <a:cubicBezTo>
                  <a:pt x="32189" y="2751171"/>
                  <a:pt x="32189" y="2751171"/>
                  <a:pt x="30622" y="2747756"/>
                </a:cubicBezTo>
                <a:cubicBezTo>
                  <a:pt x="27204" y="2749324"/>
                  <a:pt x="27204" y="2749324"/>
                  <a:pt x="29055" y="2744342"/>
                </a:cubicBezTo>
                <a:cubicBezTo>
                  <a:pt x="29055" y="2744342"/>
                  <a:pt x="27489" y="2740926"/>
                  <a:pt x="27489" y="2740926"/>
                </a:cubicBezTo>
                <a:cubicBezTo>
                  <a:pt x="30906" y="2739359"/>
                  <a:pt x="30906" y="2739359"/>
                  <a:pt x="30906" y="2739359"/>
                </a:cubicBezTo>
                <a:cubicBezTo>
                  <a:pt x="30906" y="2739359"/>
                  <a:pt x="30906" y="2739359"/>
                  <a:pt x="25922" y="2737511"/>
                </a:cubicBezTo>
                <a:cubicBezTo>
                  <a:pt x="26206" y="2729114"/>
                  <a:pt x="21222" y="2727266"/>
                  <a:pt x="20223" y="2707055"/>
                </a:cubicBezTo>
                <a:cubicBezTo>
                  <a:pt x="13388" y="2710191"/>
                  <a:pt x="15953" y="2733817"/>
                  <a:pt x="7834" y="2725140"/>
                </a:cubicBezTo>
                <a:cubicBezTo>
                  <a:pt x="7977" y="2720941"/>
                  <a:pt x="7193" y="2719234"/>
                  <a:pt x="6410" y="2717526"/>
                </a:cubicBezTo>
                <a:lnTo>
                  <a:pt x="5697" y="2713719"/>
                </a:lnTo>
                <a:lnTo>
                  <a:pt x="6552" y="2713327"/>
                </a:lnTo>
                <a:cubicBezTo>
                  <a:pt x="4985" y="2709912"/>
                  <a:pt x="4985" y="2709912"/>
                  <a:pt x="4985" y="2709912"/>
                </a:cubicBezTo>
                <a:lnTo>
                  <a:pt x="5697" y="2713719"/>
                </a:lnTo>
                <a:lnTo>
                  <a:pt x="3134" y="2714895"/>
                </a:lnTo>
                <a:cubicBezTo>
                  <a:pt x="3134" y="2714895"/>
                  <a:pt x="1567" y="2711481"/>
                  <a:pt x="1567" y="2711481"/>
                </a:cubicBezTo>
                <a:cubicBezTo>
                  <a:pt x="0" y="2708065"/>
                  <a:pt x="0" y="2708065"/>
                  <a:pt x="0" y="2708065"/>
                </a:cubicBezTo>
                <a:cubicBezTo>
                  <a:pt x="1852" y="2703082"/>
                  <a:pt x="2136" y="2694684"/>
                  <a:pt x="2420" y="2686286"/>
                </a:cubicBezTo>
                <a:cubicBezTo>
                  <a:pt x="2420" y="2686286"/>
                  <a:pt x="4271" y="2681302"/>
                  <a:pt x="4271" y="2681302"/>
                </a:cubicBezTo>
                <a:cubicBezTo>
                  <a:pt x="4271" y="2681302"/>
                  <a:pt x="2705" y="2677888"/>
                  <a:pt x="4556" y="2672905"/>
                </a:cubicBezTo>
                <a:cubicBezTo>
                  <a:pt x="4556" y="2672905"/>
                  <a:pt x="2988" y="2669490"/>
                  <a:pt x="6407" y="2667921"/>
                </a:cubicBezTo>
                <a:cubicBezTo>
                  <a:pt x="7974" y="2671336"/>
                  <a:pt x="7974" y="2671336"/>
                  <a:pt x="6122" y="2676319"/>
                </a:cubicBezTo>
                <a:cubicBezTo>
                  <a:pt x="6122" y="2676319"/>
                  <a:pt x="7689" y="2679735"/>
                  <a:pt x="5838" y="2684717"/>
                </a:cubicBezTo>
                <a:cubicBezTo>
                  <a:pt x="9540" y="2674752"/>
                  <a:pt x="9825" y="2666354"/>
                  <a:pt x="15093" y="2659802"/>
                </a:cubicBezTo>
                <a:cubicBezTo>
                  <a:pt x="20078" y="2661649"/>
                  <a:pt x="21360" y="2673463"/>
                  <a:pt x="30047" y="2665344"/>
                </a:cubicBezTo>
                <a:cubicBezTo>
                  <a:pt x="30470" y="2603141"/>
                  <a:pt x="28758" y="2554321"/>
                  <a:pt x="41001" y="2490831"/>
                </a:cubicBezTo>
                <a:cubicBezTo>
                  <a:pt x="39434" y="2487415"/>
                  <a:pt x="39434" y="2487415"/>
                  <a:pt x="41285" y="2482432"/>
                </a:cubicBezTo>
                <a:cubicBezTo>
                  <a:pt x="39719" y="2479017"/>
                  <a:pt x="43136" y="2477449"/>
                  <a:pt x="43136" y="2477449"/>
                </a:cubicBezTo>
                <a:cubicBezTo>
                  <a:pt x="42137" y="2457238"/>
                  <a:pt x="46408" y="2430475"/>
                  <a:pt x="52246" y="2407128"/>
                </a:cubicBezTo>
                <a:cubicBezTo>
                  <a:pt x="51248" y="2386916"/>
                  <a:pt x="52385" y="2353325"/>
                  <a:pt x="61924" y="2320011"/>
                </a:cubicBezTo>
                <a:cubicBezTo>
                  <a:pt x="66479" y="2284850"/>
                  <a:pt x="76018" y="2251537"/>
                  <a:pt x="83422" y="2231605"/>
                </a:cubicBezTo>
                <a:cubicBezTo>
                  <a:pt x="93247" y="2189893"/>
                  <a:pt x="104921" y="2143199"/>
                  <a:pt x="114745" y="2101486"/>
                </a:cubicBezTo>
                <a:cubicBezTo>
                  <a:pt x="126135" y="2063190"/>
                  <a:pt x="139092" y="2028308"/>
                  <a:pt x="158316" y="2007088"/>
                </a:cubicBezTo>
                <a:cubicBezTo>
                  <a:pt x="156465" y="2012071"/>
                  <a:pt x="154614" y="2017053"/>
                  <a:pt x="152764" y="2022036"/>
                </a:cubicBezTo>
                <a:cubicBezTo>
                  <a:pt x="152764" y="2022036"/>
                  <a:pt x="152764" y="2022036"/>
                  <a:pt x="158032" y="2015486"/>
                </a:cubicBezTo>
                <a:cubicBezTo>
                  <a:pt x="156465" y="2012071"/>
                  <a:pt x="159883" y="2010503"/>
                  <a:pt x="159883" y="2010503"/>
                </a:cubicBezTo>
                <a:cubicBezTo>
                  <a:pt x="161451" y="2013917"/>
                  <a:pt x="161451" y="2013917"/>
                  <a:pt x="159599" y="2018900"/>
                </a:cubicBezTo>
                <a:cubicBezTo>
                  <a:pt x="159599" y="2018900"/>
                  <a:pt x="159599" y="2018900"/>
                  <a:pt x="161166" y="2022315"/>
                </a:cubicBezTo>
                <a:cubicBezTo>
                  <a:pt x="174123" y="1987435"/>
                  <a:pt x="188931" y="1947569"/>
                  <a:pt x="196904" y="1910840"/>
                </a:cubicBezTo>
                <a:cubicBezTo>
                  <a:pt x="216128" y="1889620"/>
                  <a:pt x="232788" y="1844772"/>
                  <a:pt x="254147" y="1810170"/>
                </a:cubicBezTo>
                <a:close/>
                <a:moveTo>
                  <a:pt x="5255412" y="1808295"/>
                </a:moveTo>
                <a:lnTo>
                  <a:pt x="5262797" y="1822287"/>
                </a:lnTo>
                <a:lnTo>
                  <a:pt x="5259110" y="1811511"/>
                </a:lnTo>
                <a:close/>
                <a:moveTo>
                  <a:pt x="5254505" y="1612476"/>
                </a:moveTo>
                <a:lnTo>
                  <a:pt x="5259110" y="1618072"/>
                </a:lnTo>
                <a:cubicBezTo>
                  <a:pt x="5259110" y="1618072"/>
                  <a:pt x="5254505" y="1613466"/>
                  <a:pt x="5254505" y="1613466"/>
                </a:cubicBezTo>
                <a:close/>
                <a:moveTo>
                  <a:pt x="4839989" y="1198953"/>
                </a:moveTo>
                <a:cubicBezTo>
                  <a:pt x="4844595" y="1198954"/>
                  <a:pt x="4844595" y="1198954"/>
                  <a:pt x="4844595" y="1198954"/>
                </a:cubicBezTo>
                <a:cubicBezTo>
                  <a:pt x="4853807" y="1203559"/>
                  <a:pt x="4853807" y="1203559"/>
                  <a:pt x="4844595" y="1203559"/>
                </a:cubicBezTo>
                <a:cubicBezTo>
                  <a:pt x="4839989" y="1198953"/>
                  <a:pt x="4839989" y="1198953"/>
                  <a:pt x="4839989" y="1198953"/>
                </a:cubicBezTo>
                <a:close/>
                <a:moveTo>
                  <a:pt x="4844595" y="1175925"/>
                </a:moveTo>
                <a:cubicBezTo>
                  <a:pt x="4844595" y="1175925"/>
                  <a:pt x="4849201" y="1175925"/>
                  <a:pt x="4849201" y="1180532"/>
                </a:cubicBezTo>
                <a:cubicBezTo>
                  <a:pt x="4844595" y="1180531"/>
                  <a:pt x="4844595" y="1180531"/>
                  <a:pt x="4844595" y="1180531"/>
                </a:cubicBezTo>
                <a:cubicBezTo>
                  <a:pt x="4844595" y="1180531"/>
                  <a:pt x="4844595" y="1175925"/>
                  <a:pt x="4844595" y="1175925"/>
                </a:cubicBezTo>
                <a:close/>
                <a:moveTo>
                  <a:pt x="4717028" y="1104605"/>
                </a:moveTo>
                <a:lnTo>
                  <a:pt x="4848516" y="1235748"/>
                </a:lnTo>
                <a:cubicBezTo>
                  <a:pt x="4917057" y="1307875"/>
                  <a:pt x="4982667" y="1382726"/>
                  <a:pt x="5042418" y="1463027"/>
                </a:cubicBezTo>
                <a:cubicBezTo>
                  <a:pt x="5103742" y="1546782"/>
                  <a:pt x="5159369" y="1632784"/>
                  <a:pt x="5209369" y="1721060"/>
                </a:cubicBezTo>
                <a:lnTo>
                  <a:pt x="5245013" y="1788592"/>
                </a:lnTo>
                <a:lnTo>
                  <a:pt x="5251050" y="1795175"/>
                </a:lnTo>
                <a:cubicBezTo>
                  <a:pt x="5261414" y="1810072"/>
                  <a:pt x="5271777" y="1833388"/>
                  <a:pt x="5282140" y="1843751"/>
                </a:cubicBezTo>
                <a:cubicBezTo>
                  <a:pt x="5282140" y="1843751"/>
                  <a:pt x="5282139" y="1848356"/>
                  <a:pt x="5282139" y="1848356"/>
                </a:cubicBezTo>
                <a:cubicBezTo>
                  <a:pt x="5282139" y="1852961"/>
                  <a:pt x="5282139" y="1852961"/>
                  <a:pt x="5282139" y="1852961"/>
                </a:cubicBezTo>
                <a:cubicBezTo>
                  <a:pt x="5282139" y="1852961"/>
                  <a:pt x="5286745" y="1852962"/>
                  <a:pt x="5286745" y="1852962"/>
                </a:cubicBezTo>
                <a:cubicBezTo>
                  <a:pt x="5295956" y="1866779"/>
                  <a:pt x="5291351" y="1866779"/>
                  <a:pt x="5295956" y="1875989"/>
                </a:cubicBezTo>
                <a:cubicBezTo>
                  <a:pt x="5295956" y="1875989"/>
                  <a:pt x="5295956" y="1880596"/>
                  <a:pt x="5295956" y="1880596"/>
                </a:cubicBezTo>
                <a:cubicBezTo>
                  <a:pt x="5295956" y="1880596"/>
                  <a:pt x="5300562" y="1885202"/>
                  <a:pt x="5300562" y="1885202"/>
                </a:cubicBezTo>
                <a:cubicBezTo>
                  <a:pt x="5300562" y="1880595"/>
                  <a:pt x="5300562" y="1880595"/>
                  <a:pt x="5300562" y="1880595"/>
                </a:cubicBezTo>
                <a:cubicBezTo>
                  <a:pt x="5314379" y="1903625"/>
                  <a:pt x="5318985" y="1917442"/>
                  <a:pt x="5332803" y="1931258"/>
                </a:cubicBezTo>
                <a:cubicBezTo>
                  <a:pt x="5328196" y="1931259"/>
                  <a:pt x="5328196" y="1931259"/>
                  <a:pt x="5328196" y="1931259"/>
                </a:cubicBezTo>
                <a:lnTo>
                  <a:pt x="5328196" y="1935864"/>
                </a:lnTo>
                <a:cubicBezTo>
                  <a:pt x="5328197" y="1940470"/>
                  <a:pt x="5332802" y="1940470"/>
                  <a:pt x="5332802" y="1940470"/>
                </a:cubicBezTo>
                <a:cubicBezTo>
                  <a:pt x="5332802" y="1940470"/>
                  <a:pt x="5332802" y="1940470"/>
                  <a:pt x="5337408" y="1940470"/>
                </a:cubicBezTo>
                <a:cubicBezTo>
                  <a:pt x="5337409" y="1945076"/>
                  <a:pt x="5337409" y="1945076"/>
                  <a:pt x="5337409" y="1945076"/>
                </a:cubicBezTo>
                <a:cubicBezTo>
                  <a:pt x="5346619" y="1958893"/>
                  <a:pt x="5342013" y="1963498"/>
                  <a:pt x="5346619" y="1972710"/>
                </a:cubicBezTo>
                <a:cubicBezTo>
                  <a:pt x="5351225" y="1972710"/>
                  <a:pt x="5351225" y="1968104"/>
                  <a:pt x="5355831" y="1977315"/>
                </a:cubicBezTo>
                <a:cubicBezTo>
                  <a:pt x="5355831" y="1981921"/>
                  <a:pt x="5360436" y="1981921"/>
                  <a:pt x="5360436" y="1986527"/>
                </a:cubicBezTo>
                <a:cubicBezTo>
                  <a:pt x="5355831" y="1986527"/>
                  <a:pt x="5355831" y="1986527"/>
                  <a:pt x="5355831" y="1991132"/>
                </a:cubicBezTo>
                <a:cubicBezTo>
                  <a:pt x="5355831" y="1991132"/>
                  <a:pt x="5355831" y="1995738"/>
                  <a:pt x="5360436" y="1995738"/>
                </a:cubicBezTo>
                <a:cubicBezTo>
                  <a:pt x="5360436" y="1995738"/>
                  <a:pt x="5360437" y="2000344"/>
                  <a:pt x="5365042" y="2000344"/>
                </a:cubicBezTo>
                <a:cubicBezTo>
                  <a:pt x="5369648" y="2009556"/>
                  <a:pt x="5392676" y="2046401"/>
                  <a:pt x="5388071" y="2041794"/>
                </a:cubicBezTo>
                <a:cubicBezTo>
                  <a:pt x="5397282" y="2037190"/>
                  <a:pt x="5374253" y="2027977"/>
                  <a:pt x="5383465" y="2023372"/>
                </a:cubicBezTo>
                <a:cubicBezTo>
                  <a:pt x="5378859" y="2018767"/>
                  <a:pt x="5374253" y="2014160"/>
                  <a:pt x="5369648" y="2004950"/>
                </a:cubicBezTo>
                <a:cubicBezTo>
                  <a:pt x="5369648" y="2004950"/>
                  <a:pt x="5369648" y="2004950"/>
                  <a:pt x="5369648" y="2000343"/>
                </a:cubicBezTo>
                <a:cubicBezTo>
                  <a:pt x="5369648" y="2000343"/>
                  <a:pt x="5369648" y="1995738"/>
                  <a:pt x="5369648" y="1995738"/>
                </a:cubicBezTo>
                <a:cubicBezTo>
                  <a:pt x="5369648" y="1991133"/>
                  <a:pt x="5365042" y="1986527"/>
                  <a:pt x="5365042" y="1986527"/>
                </a:cubicBezTo>
                <a:cubicBezTo>
                  <a:pt x="5365042" y="1972710"/>
                  <a:pt x="5351225" y="1968104"/>
                  <a:pt x="5342013" y="1949681"/>
                </a:cubicBezTo>
                <a:cubicBezTo>
                  <a:pt x="5346619" y="1949682"/>
                  <a:pt x="5346619" y="1945076"/>
                  <a:pt x="5342013" y="1940470"/>
                </a:cubicBezTo>
                <a:cubicBezTo>
                  <a:pt x="5342013" y="1935863"/>
                  <a:pt x="5342013" y="1935863"/>
                  <a:pt x="5342013" y="1935863"/>
                </a:cubicBezTo>
                <a:cubicBezTo>
                  <a:pt x="5342013" y="1935863"/>
                  <a:pt x="5342013" y="1931259"/>
                  <a:pt x="5342013" y="1926652"/>
                </a:cubicBezTo>
                <a:cubicBezTo>
                  <a:pt x="5337409" y="1926653"/>
                  <a:pt x="5337408" y="1922046"/>
                  <a:pt x="5337409" y="1926653"/>
                </a:cubicBezTo>
                <a:cubicBezTo>
                  <a:pt x="5337409" y="1926653"/>
                  <a:pt x="5332802" y="1926653"/>
                  <a:pt x="5332802" y="1926653"/>
                </a:cubicBezTo>
                <a:cubicBezTo>
                  <a:pt x="5332802" y="1912836"/>
                  <a:pt x="5323590" y="1917442"/>
                  <a:pt x="5318985" y="1908229"/>
                </a:cubicBezTo>
                <a:cubicBezTo>
                  <a:pt x="5314379" y="1894413"/>
                  <a:pt x="5309773" y="1885201"/>
                  <a:pt x="5305168" y="1880596"/>
                </a:cubicBezTo>
                <a:cubicBezTo>
                  <a:pt x="5305168" y="1880596"/>
                  <a:pt x="5305168" y="1875990"/>
                  <a:pt x="5305168" y="1875990"/>
                </a:cubicBezTo>
                <a:cubicBezTo>
                  <a:pt x="5305168" y="1875990"/>
                  <a:pt x="5305168" y="1875990"/>
                  <a:pt x="5305168" y="1871385"/>
                </a:cubicBezTo>
                <a:cubicBezTo>
                  <a:pt x="5295957" y="1862172"/>
                  <a:pt x="5295957" y="1862172"/>
                  <a:pt x="5291350" y="1852962"/>
                </a:cubicBezTo>
                <a:cubicBezTo>
                  <a:pt x="5291350" y="1857567"/>
                  <a:pt x="5291350" y="1857567"/>
                  <a:pt x="5295956" y="1857568"/>
                </a:cubicBezTo>
                <a:cubicBezTo>
                  <a:pt x="5295956" y="1857568"/>
                  <a:pt x="5295956" y="1857568"/>
                  <a:pt x="5295956" y="1852962"/>
                </a:cubicBezTo>
                <a:cubicBezTo>
                  <a:pt x="5295956" y="1852962"/>
                  <a:pt x="5291350" y="1848356"/>
                  <a:pt x="5291350" y="1848356"/>
                </a:cubicBezTo>
                <a:cubicBezTo>
                  <a:pt x="5286745" y="1843750"/>
                  <a:pt x="5286745" y="1843750"/>
                  <a:pt x="5286745" y="1843750"/>
                </a:cubicBezTo>
                <a:cubicBezTo>
                  <a:pt x="5286746" y="1839145"/>
                  <a:pt x="5286746" y="1839145"/>
                  <a:pt x="5282139" y="1829934"/>
                </a:cubicBezTo>
                <a:cubicBezTo>
                  <a:pt x="5282139" y="1834539"/>
                  <a:pt x="5277533" y="1829934"/>
                  <a:pt x="5272928" y="1820721"/>
                </a:cubicBezTo>
                <a:cubicBezTo>
                  <a:pt x="5277533" y="1820722"/>
                  <a:pt x="5277533" y="1825328"/>
                  <a:pt x="5282139" y="1825327"/>
                </a:cubicBezTo>
                <a:cubicBezTo>
                  <a:pt x="5272928" y="1811511"/>
                  <a:pt x="5272928" y="1820721"/>
                  <a:pt x="5268323" y="1811511"/>
                </a:cubicBezTo>
                <a:cubicBezTo>
                  <a:pt x="5263716" y="1797694"/>
                  <a:pt x="5268322" y="1806905"/>
                  <a:pt x="5254505" y="1788482"/>
                </a:cubicBezTo>
                <a:cubicBezTo>
                  <a:pt x="5259110" y="1783876"/>
                  <a:pt x="5263716" y="1788482"/>
                  <a:pt x="5268322" y="1788482"/>
                </a:cubicBezTo>
                <a:cubicBezTo>
                  <a:pt x="5259110" y="1779271"/>
                  <a:pt x="5254505" y="1774665"/>
                  <a:pt x="5249899" y="1770060"/>
                </a:cubicBezTo>
                <a:cubicBezTo>
                  <a:pt x="5254505" y="1770060"/>
                  <a:pt x="5254505" y="1770060"/>
                  <a:pt x="5254505" y="1770060"/>
                </a:cubicBezTo>
                <a:cubicBezTo>
                  <a:pt x="5254505" y="1770060"/>
                  <a:pt x="5254505" y="1770060"/>
                  <a:pt x="5254505" y="1765454"/>
                </a:cubicBezTo>
                <a:cubicBezTo>
                  <a:pt x="5254505" y="1765454"/>
                  <a:pt x="5249900" y="1765454"/>
                  <a:pt x="5249899" y="1760848"/>
                </a:cubicBezTo>
                <a:cubicBezTo>
                  <a:pt x="5245294" y="1756242"/>
                  <a:pt x="5240687" y="1747031"/>
                  <a:pt x="5236082" y="1747031"/>
                </a:cubicBezTo>
                <a:cubicBezTo>
                  <a:pt x="5236082" y="1747031"/>
                  <a:pt x="5231477" y="1742425"/>
                  <a:pt x="5231476" y="1737820"/>
                </a:cubicBezTo>
                <a:cubicBezTo>
                  <a:pt x="5231476" y="1737820"/>
                  <a:pt x="5231476" y="1737820"/>
                  <a:pt x="5226870" y="1733215"/>
                </a:cubicBezTo>
                <a:cubicBezTo>
                  <a:pt x="5226870" y="1733215"/>
                  <a:pt x="5226870" y="1733215"/>
                  <a:pt x="5226870" y="1737820"/>
                </a:cubicBezTo>
                <a:cubicBezTo>
                  <a:pt x="5226870" y="1737820"/>
                  <a:pt x="5226870" y="1737820"/>
                  <a:pt x="5226870" y="1742425"/>
                </a:cubicBezTo>
                <a:cubicBezTo>
                  <a:pt x="5213053" y="1728608"/>
                  <a:pt x="5208447" y="1714792"/>
                  <a:pt x="5203843" y="1705580"/>
                </a:cubicBezTo>
                <a:cubicBezTo>
                  <a:pt x="5208447" y="1705580"/>
                  <a:pt x="5213054" y="1710187"/>
                  <a:pt x="5217659" y="1710186"/>
                </a:cubicBezTo>
                <a:cubicBezTo>
                  <a:pt x="5203842" y="1687157"/>
                  <a:pt x="5190024" y="1664130"/>
                  <a:pt x="5190024" y="1682551"/>
                </a:cubicBezTo>
                <a:cubicBezTo>
                  <a:pt x="5180813" y="1659523"/>
                  <a:pt x="5180813" y="1659523"/>
                  <a:pt x="5166996" y="1645706"/>
                </a:cubicBezTo>
                <a:cubicBezTo>
                  <a:pt x="5166996" y="1645706"/>
                  <a:pt x="5171603" y="1645706"/>
                  <a:pt x="5171602" y="1650312"/>
                </a:cubicBezTo>
                <a:cubicBezTo>
                  <a:pt x="5171602" y="1650312"/>
                  <a:pt x="5176207" y="1650312"/>
                  <a:pt x="5176207" y="1650312"/>
                </a:cubicBezTo>
                <a:cubicBezTo>
                  <a:pt x="5180814" y="1654917"/>
                  <a:pt x="5180814" y="1650312"/>
                  <a:pt x="5180814" y="1650312"/>
                </a:cubicBezTo>
                <a:cubicBezTo>
                  <a:pt x="5180813" y="1645706"/>
                  <a:pt x="5180813" y="1645706"/>
                  <a:pt x="5176208" y="1641100"/>
                </a:cubicBezTo>
                <a:cubicBezTo>
                  <a:pt x="5180813" y="1641100"/>
                  <a:pt x="5180813" y="1641100"/>
                  <a:pt x="5180813" y="1641100"/>
                </a:cubicBezTo>
                <a:cubicBezTo>
                  <a:pt x="5180813" y="1645706"/>
                  <a:pt x="5185420" y="1645706"/>
                  <a:pt x="5185420" y="1645706"/>
                </a:cubicBezTo>
                <a:cubicBezTo>
                  <a:pt x="5185419" y="1650312"/>
                  <a:pt x="5185419" y="1650312"/>
                  <a:pt x="5185419" y="1650312"/>
                </a:cubicBezTo>
                <a:cubicBezTo>
                  <a:pt x="5185419" y="1650312"/>
                  <a:pt x="5190024" y="1654917"/>
                  <a:pt x="5190024" y="1654917"/>
                </a:cubicBezTo>
                <a:cubicBezTo>
                  <a:pt x="5190024" y="1654917"/>
                  <a:pt x="5194630" y="1659523"/>
                  <a:pt x="5194630" y="1659523"/>
                </a:cubicBezTo>
                <a:cubicBezTo>
                  <a:pt x="5226871" y="1710186"/>
                  <a:pt x="5254505" y="1756242"/>
                  <a:pt x="5286745" y="1806905"/>
                </a:cubicBezTo>
                <a:cubicBezTo>
                  <a:pt x="5286745" y="1811511"/>
                  <a:pt x="5286745" y="1811511"/>
                  <a:pt x="5286745" y="1811511"/>
                </a:cubicBezTo>
                <a:cubicBezTo>
                  <a:pt x="5286745" y="1816115"/>
                  <a:pt x="5291350" y="1816115"/>
                  <a:pt x="5291350" y="1816115"/>
                </a:cubicBezTo>
                <a:cubicBezTo>
                  <a:pt x="5305169" y="1829934"/>
                  <a:pt x="5300562" y="1829933"/>
                  <a:pt x="5309773" y="1843751"/>
                </a:cubicBezTo>
                <a:cubicBezTo>
                  <a:pt x="5309773" y="1848356"/>
                  <a:pt x="5309773" y="1852962"/>
                  <a:pt x="5314379" y="1857568"/>
                </a:cubicBezTo>
                <a:cubicBezTo>
                  <a:pt x="5314379" y="1862173"/>
                  <a:pt x="5318985" y="1862173"/>
                  <a:pt x="5318985" y="1862173"/>
                </a:cubicBezTo>
                <a:cubicBezTo>
                  <a:pt x="5328196" y="1875990"/>
                  <a:pt x="5332802" y="1889808"/>
                  <a:pt x="5342013" y="1894413"/>
                </a:cubicBezTo>
                <a:cubicBezTo>
                  <a:pt x="5342013" y="1894413"/>
                  <a:pt x="5346619" y="1899019"/>
                  <a:pt x="5346619" y="1899019"/>
                </a:cubicBezTo>
                <a:cubicBezTo>
                  <a:pt x="5346619" y="1903625"/>
                  <a:pt x="5346619" y="1908230"/>
                  <a:pt x="5346619" y="1912836"/>
                </a:cubicBezTo>
                <a:cubicBezTo>
                  <a:pt x="5351225" y="1912836"/>
                  <a:pt x="5360436" y="1935864"/>
                  <a:pt x="5369648" y="1945075"/>
                </a:cubicBezTo>
                <a:cubicBezTo>
                  <a:pt x="5369648" y="1945075"/>
                  <a:pt x="5369648" y="1949681"/>
                  <a:pt x="5374253" y="1949681"/>
                </a:cubicBezTo>
                <a:cubicBezTo>
                  <a:pt x="5374253" y="1954287"/>
                  <a:pt x="5374253" y="1954287"/>
                  <a:pt x="5374253" y="1954287"/>
                </a:cubicBezTo>
                <a:cubicBezTo>
                  <a:pt x="5392676" y="1995738"/>
                  <a:pt x="5411099" y="2041794"/>
                  <a:pt x="5434128" y="2083247"/>
                </a:cubicBezTo>
                <a:cubicBezTo>
                  <a:pt x="5434128" y="2087851"/>
                  <a:pt x="5438734" y="2092457"/>
                  <a:pt x="5443339" y="2097064"/>
                </a:cubicBezTo>
                <a:cubicBezTo>
                  <a:pt x="5443339" y="2101669"/>
                  <a:pt x="5443339" y="2106275"/>
                  <a:pt x="5443340" y="2110881"/>
                </a:cubicBezTo>
                <a:cubicBezTo>
                  <a:pt x="5443339" y="2106275"/>
                  <a:pt x="5447945" y="2110880"/>
                  <a:pt x="5452551" y="2110881"/>
                </a:cubicBezTo>
                <a:cubicBezTo>
                  <a:pt x="5452551" y="2115485"/>
                  <a:pt x="5457156" y="2120092"/>
                  <a:pt x="5457156" y="2120092"/>
                </a:cubicBezTo>
                <a:cubicBezTo>
                  <a:pt x="5466368" y="2143121"/>
                  <a:pt x="5470974" y="2166149"/>
                  <a:pt x="5480186" y="2184572"/>
                </a:cubicBezTo>
                <a:cubicBezTo>
                  <a:pt x="5480186" y="2184572"/>
                  <a:pt x="5480185" y="2189177"/>
                  <a:pt x="5480185" y="2189177"/>
                </a:cubicBezTo>
                <a:cubicBezTo>
                  <a:pt x="5480185" y="2193783"/>
                  <a:pt x="5480185" y="2193783"/>
                  <a:pt x="5480185" y="2198388"/>
                </a:cubicBezTo>
                <a:cubicBezTo>
                  <a:pt x="5484791" y="2198389"/>
                  <a:pt x="5484791" y="2198389"/>
                  <a:pt x="5484791" y="2198389"/>
                </a:cubicBezTo>
                <a:cubicBezTo>
                  <a:pt x="5498608" y="2226022"/>
                  <a:pt x="5512425" y="2249052"/>
                  <a:pt x="5517031" y="2267474"/>
                </a:cubicBezTo>
                <a:cubicBezTo>
                  <a:pt x="5530848" y="2281290"/>
                  <a:pt x="5540059" y="2322742"/>
                  <a:pt x="5553877" y="2359588"/>
                </a:cubicBezTo>
                <a:cubicBezTo>
                  <a:pt x="5563088" y="2368800"/>
                  <a:pt x="5567694" y="2401039"/>
                  <a:pt x="5572300" y="2410251"/>
                </a:cubicBezTo>
                <a:cubicBezTo>
                  <a:pt x="5572300" y="2410251"/>
                  <a:pt x="5572300" y="2414857"/>
                  <a:pt x="5572300" y="2414857"/>
                </a:cubicBezTo>
                <a:cubicBezTo>
                  <a:pt x="5572300" y="2414857"/>
                  <a:pt x="5572300" y="2419462"/>
                  <a:pt x="5572300" y="2419462"/>
                </a:cubicBezTo>
                <a:cubicBezTo>
                  <a:pt x="5572300" y="2424068"/>
                  <a:pt x="5572300" y="2424068"/>
                  <a:pt x="5572300" y="2424068"/>
                </a:cubicBezTo>
                <a:cubicBezTo>
                  <a:pt x="5576905" y="2428673"/>
                  <a:pt x="5576905" y="2428673"/>
                  <a:pt x="5576905" y="2424068"/>
                </a:cubicBezTo>
                <a:cubicBezTo>
                  <a:pt x="5581511" y="2437885"/>
                  <a:pt x="5581511" y="2428674"/>
                  <a:pt x="5586117" y="2428674"/>
                </a:cubicBezTo>
                <a:cubicBezTo>
                  <a:pt x="5581510" y="2442491"/>
                  <a:pt x="5595328" y="2442491"/>
                  <a:pt x="5595327" y="2460913"/>
                </a:cubicBezTo>
                <a:cubicBezTo>
                  <a:pt x="5599934" y="2456308"/>
                  <a:pt x="5599933" y="2470125"/>
                  <a:pt x="5604540" y="2470125"/>
                </a:cubicBezTo>
                <a:cubicBezTo>
                  <a:pt x="5595328" y="2451702"/>
                  <a:pt x="5590722" y="2419462"/>
                  <a:pt x="5581511" y="2414857"/>
                </a:cubicBezTo>
                <a:cubicBezTo>
                  <a:pt x="5581511" y="2414857"/>
                  <a:pt x="5581511" y="2410250"/>
                  <a:pt x="5581511" y="2405645"/>
                </a:cubicBezTo>
                <a:cubicBezTo>
                  <a:pt x="5581511" y="2405645"/>
                  <a:pt x="5581511" y="2401039"/>
                  <a:pt x="5576905" y="2401039"/>
                </a:cubicBezTo>
                <a:cubicBezTo>
                  <a:pt x="5576905" y="2373405"/>
                  <a:pt x="5563088" y="2350377"/>
                  <a:pt x="5553876" y="2327348"/>
                </a:cubicBezTo>
                <a:cubicBezTo>
                  <a:pt x="5530848" y="2267474"/>
                  <a:pt x="5512425" y="2207600"/>
                  <a:pt x="5489397" y="2156937"/>
                </a:cubicBezTo>
                <a:cubicBezTo>
                  <a:pt x="5470974" y="2115485"/>
                  <a:pt x="5452551" y="2051007"/>
                  <a:pt x="5420311" y="1995738"/>
                </a:cubicBezTo>
                <a:cubicBezTo>
                  <a:pt x="5415705" y="1986527"/>
                  <a:pt x="5406494" y="1981921"/>
                  <a:pt x="5406495" y="1972710"/>
                </a:cubicBezTo>
                <a:cubicBezTo>
                  <a:pt x="5383465" y="1931258"/>
                  <a:pt x="5369648" y="1889808"/>
                  <a:pt x="5351225" y="1857568"/>
                </a:cubicBezTo>
                <a:cubicBezTo>
                  <a:pt x="5332802" y="1834539"/>
                  <a:pt x="5342013" y="1848356"/>
                  <a:pt x="5328197" y="1820722"/>
                </a:cubicBezTo>
                <a:cubicBezTo>
                  <a:pt x="5314379" y="1788483"/>
                  <a:pt x="5295956" y="1760848"/>
                  <a:pt x="5277533" y="1742425"/>
                </a:cubicBezTo>
                <a:cubicBezTo>
                  <a:pt x="5259110" y="1700974"/>
                  <a:pt x="5213053" y="1645706"/>
                  <a:pt x="5190025" y="1608860"/>
                </a:cubicBezTo>
                <a:cubicBezTo>
                  <a:pt x="5180813" y="1595043"/>
                  <a:pt x="5176207" y="1599649"/>
                  <a:pt x="5166996" y="1585832"/>
                </a:cubicBezTo>
                <a:cubicBezTo>
                  <a:pt x="5176207" y="1581226"/>
                  <a:pt x="5157784" y="1558198"/>
                  <a:pt x="5143968" y="1544381"/>
                </a:cubicBezTo>
                <a:cubicBezTo>
                  <a:pt x="5143968" y="1544381"/>
                  <a:pt x="5139362" y="1544381"/>
                  <a:pt x="5134756" y="1539775"/>
                </a:cubicBezTo>
                <a:cubicBezTo>
                  <a:pt x="5120939" y="1525958"/>
                  <a:pt x="5111727" y="1493718"/>
                  <a:pt x="5088699" y="1475295"/>
                </a:cubicBezTo>
                <a:cubicBezTo>
                  <a:pt x="5084093" y="1470690"/>
                  <a:pt x="5079487" y="1475295"/>
                  <a:pt x="5070276" y="1466084"/>
                </a:cubicBezTo>
                <a:cubicBezTo>
                  <a:pt x="5070276" y="1466084"/>
                  <a:pt x="5070276" y="1452267"/>
                  <a:pt x="5061064" y="1447660"/>
                </a:cubicBezTo>
                <a:cubicBezTo>
                  <a:pt x="5024219" y="1396998"/>
                  <a:pt x="4964344" y="1341730"/>
                  <a:pt x="4922893" y="1300279"/>
                </a:cubicBezTo>
                <a:cubicBezTo>
                  <a:pt x="4904470" y="1281856"/>
                  <a:pt x="4886047" y="1258828"/>
                  <a:pt x="4863018" y="1235799"/>
                </a:cubicBezTo>
                <a:cubicBezTo>
                  <a:pt x="4853807" y="1226588"/>
                  <a:pt x="4835385" y="1217376"/>
                  <a:pt x="4826172" y="1208165"/>
                </a:cubicBezTo>
                <a:cubicBezTo>
                  <a:pt x="4826172" y="1208165"/>
                  <a:pt x="4816961" y="1194348"/>
                  <a:pt x="4816961" y="1194348"/>
                </a:cubicBezTo>
                <a:cubicBezTo>
                  <a:pt x="4807749" y="1185137"/>
                  <a:pt x="4803144" y="1185137"/>
                  <a:pt x="4798538" y="1180532"/>
                </a:cubicBezTo>
                <a:cubicBezTo>
                  <a:pt x="4798538" y="1175925"/>
                  <a:pt x="4798538" y="1175925"/>
                  <a:pt x="4798538" y="1175925"/>
                </a:cubicBezTo>
                <a:cubicBezTo>
                  <a:pt x="4812355" y="1175925"/>
                  <a:pt x="4816961" y="1198954"/>
                  <a:pt x="4821567" y="1189742"/>
                </a:cubicBezTo>
                <a:cubicBezTo>
                  <a:pt x="4821567" y="1189742"/>
                  <a:pt x="4821567" y="1189742"/>
                  <a:pt x="4821567" y="1194348"/>
                </a:cubicBezTo>
                <a:cubicBezTo>
                  <a:pt x="4830778" y="1198954"/>
                  <a:pt x="4830778" y="1198954"/>
                  <a:pt x="4830778" y="1198954"/>
                </a:cubicBezTo>
                <a:cubicBezTo>
                  <a:pt x="4830778" y="1198954"/>
                  <a:pt x="4835384" y="1198954"/>
                  <a:pt x="4835384" y="1198954"/>
                </a:cubicBezTo>
                <a:cubicBezTo>
                  <a:pt x="4835384" y="1198954"/>
                  <a:pt x="4835384" y="1203559"/>
                  <a:pt x="4839989" y="1203559"/>
                </a:cubicBezTo>
                <a:cubicBezTo>
                  <a:pt x="4839989" y="1203559"/>
                  <a:pt x="4844595" y="1203559"/>
                  <a:pt x="4844595" y="1203559"/>
                </a:cubicBezTo>
                <a:cubicBezTo>
                  <a:pt x="4858412" y="1217376"/>
                  <a:pt x="4858412" y="1212771"/>
                  <a:pt x="4872230" y="1226588"/>
                </a:cubicBezTo>
                <a:cubicBezTo>
                  <a:pt x="4872230" y="1226588"/>
                  <a:pt x="4876836" y="1231193"/>
                  <a:pt x="4876836" y="1231193"/>
                </a:cubicBezTo>
                <a:cubicBezTo>
                  <a:pt x="4876836" y="1231193"/>
                  <a:pt x="4876836" y="1231193"/>
                  <a:pt x="4881441" y="1231194"/>
                </a:cubicBezTo>
                <a:cubicBezTo>
                  <a:pt x="4881441" y="1231194"/>
                  <a:pt x="4881441" y="1235799"/>
                  <a:pt x="4881441" y="1235799"/>
                </a:cubicBezTo>
                <a:cubicBezTo>
                  <a:pt x="4886047" y="1245010"/>
                  <a:pt x="4863019" y="1231194"/>
                  <a:pt x="4876835" y="1240405"/>
                </a:cubicBezTo>
                <a:cubicBezTo>
                  <a:pt x="4881441" y="1245010"/>
                  <a:pt x="4886047" y="1240405"/>
                  <a:pt x="4899864" y="1245010"/>
                </a:cubicBezTo>
                <a:cubicBezTo>
                  <a:pt x="4904470" y="1258828"/>
                  <a:pt x="4913681" y="1258828"/>
                  <a:pt x="4932104" y="1281856"/>
                </a:cubicBezTo>
                <a:cubicBezTo>
                  <a:pt x="4927498" y="1281856"/>
                  <a:pt x="4927498" y="1281856"/>
                  <a:pt x="4927498" y="1281856"/>
                </a:cubicBezTo>
                <a:cubicBezTo>
                  <a:pt x="4932104" y="1286462"/>
                  <a:pt x="4932104" y="1286462"/>
                  <a:pt x="4932104" y="1286462"/>
                </a:cubicBezTo>
                <a:cubicBezTo>
                  <a:pt x="4932105" y="1295673"/>
                  <a:pt x="4922893" y="1281856"/>
                  <a:pt x="4918287" y="1281856"/>
                </a:cubicBezTo>
                <a:cubicBezTo>
                  <a:pt x="4927498" y="1295673"/>
                  <a:pt x="4932105" y="1295673"/>
                  <a:pt x="4941315" y="1295673"/>
                </a:cubicBezTo>
                <a:cubicBezTo>
                  <a:pt x="4941316" y="1300279"/>
                  <a:pt x="4941316" y="1300279"/>
                  <a:pt x="4945921" y="1304885"/>
                </a:cubicBezTo>
                <a:cubicBezTo>
                  <a:pt x="4945922" y="1309490"/>
                  <a:pt x="4950527" y="1309491"/>
                  <a:pt x="4950527" y="1309491"/>
                </a:cubicBezTo>
                <a:cubicBezTo>
                  <a:pt x="4955133" y="1304885"/>
                  <a:pt x="4955133" y="1304885"/>
                  <a:pt x="4955133" y="1304885"/>
                </a:cubicBezTo>
                <a:cubicBezTo>
                  <a:pt x="4959738" y="1323307"/>
                  <a:pt x="4968950" y="1309490"/>
                  <a:pt x="4982767" y="1332519"/>
                </a:cubicBezTo>
                <a:cubicBezTo>
                  <a:pt x="4987373" y="1337124"/>
                  <a:pt x="4987373" y="1337124"/>
                  <a:pt x="4987373" y="1337124"/>
                </a:cubicBezTo>
                <a:cubicBezTo>
                  <a:pt x="4987373" y="1337124"/>
                  <a:pt x="4991979" y="1337124"/>
                  <a:pt x="4991979" y="1337124"/>
                </a:cubicBezTo>
                <a:cubicBezTo>
                  <a:pt x="5024218" y="1373970"/>
                  <a:pt x="5051853" y="1401604"/>
                  <a:pt x="5079487" y="1424633"/>
                </a:cubicBezTo>
                <a:cubicBezTo>
                  <a:pt x="5074881" y="1424633"/>
                  <a:pt x="5074881" y="1443056"/>
                  <a:pt x="5084093" y="1438450"/>
                </a:cubicBezTo>
                <a:cubicBezTo>
                  <a:pt x="5079487" y="1429238"/>
                  <a:pt x="5088699" y="1433844"/>
                  <a:pt x="5093305" y="1443055"/>
                </a:cubicBezTo>
                <a:cubicBezTo>
                  <a:pt x="5107121" y="1461478"/>
                  <a:pt x="5134756" y="1489112"/>
                  <a:pt x="5157784" y="1521352"/>
                </a:cubicBezTo>
                <a:cubicBezTo>
                  <a:pt x="5180813" y="1548986"/>
                  <a:pt x="5203842" y="1581226"/>
                  <a:pt x="5222265" y="1604255"/>
                </a:cubicBezTo>
                <a:cubicBezTo>
                  <a:pt x="5217659" y="1599649"/>
                  <a:pt x="5222265" y="1618072"/>
                  <a:pt x="5226870" y="1618072"/>
                </a:cubicBezTo>
                <a:cubicBezTo>
                  <a:pt x="5222265" y="1608860"/>
                  <a:pt x="5226871" y="1608860"/>
                  <a:pt x="5231476" y="1613466"/>
                </a:cubicBezTo>
                <a:cubicBezTo>
                  <a:pt x="5231476" y="1622677"/>
                  <a:pt x="5249900" y="1645706"/>
                  <a:pt x="5263716" y="1664129"/>
                </a:cubicBezTo>
                <a:cubicBezTo>
                  <a:pt x="5277533" y="1682551"/>
                  <a:pt x="5291351" y="1696368"/>
                  <a:pt x="5286745" y="1696368"/>
                </a:cubicBezTo>
                <a:cubicBezTo>
                  <a:pt x="5305168" y="1714792"/>
                  <a:pt x="5314379" y="1733215"/>
                  <a:pt x="5323590" y="1751637"/>
                </a:cubicBezTo>
                <a:cubicBezTo>
                  <a:pt x="5337408" y="1774665"/>
                  <a:pt x="5346619" y="1797694"/>
                  <a:pt x="5369648" y="1825328"/>
                </a:cubicBezTo>
                <a:cubicBezTo>
                  <a:pt x="5369648" y="1825328"/>
                  <a:pt x="5369648" y="1829933"/>
                  <a:pt x="5369648" y="1834539"/>
                </a:cubicBezTo>
                <a:cubicBezTo>
                  <a:pt x="5388071" y="1839145"/>
                  <a:pt x="5401888" y="1899019"/>
                  <a:pt x="5415705" y="1917442"/>
                </a:cubicBezTo>
                <a:cubicBezTo>
                  <a:pt x="5420312" y="1922046"/>
                  <a:pt x="5420312" y="1917442"/>
                  <a:pt x="5424916" y="1926653"/>
                </a:cubicBezTo>
                <a:cubicBezTo>
                  <a:pt x="5434128" y="1940470"/>
                  <a:pt x="5434129" y="1954287"/>
                  <a:pt x="5443339" y="1968104"/>
                </a:cubicBezTo>
                <a:cubicBezTo>
                  <a:pt x="5447945" y="1977316"/>
                  <a:pt x="5452552" y="1981921"/>
                  <a:pt x="5461762" y="1991132"/>
                </a:cubicBezTo>
                <a:cubicBezTo>
                  <a:pt x="5475579" y="2018767"/>
                  <a:pt x="5484791" y="2060218"/>
                  <a:pt x="5498608" y="2092458"/>
                </a:cubicBezTo>
                <a:cubicBezTo>
                  <a:pt x="5517031" y="2129304"/>
                  <a:pt x="5535454" y="2184572"/>
                  <a:pt x="5553877" y="2226023"/>
                </a:cubicBezTo>
                <a:cubicBezTo>
                  <a:pt x="5558482" y="2239840"/>
                  <a:pt x="5567694" y="2253656"/>
                  <a:pt x="5572300" y="2262868"/>
                </a:cubicBezTo>
                <a:cubicBezTo>
                  <a:pt x="5572300" y="2262868"/>
                  <a:pt x="5567694" y="2258262"/>
                  <a:pt x="5567694" y="2258262"/>
                </a:cubicBezTo>
                <a:cubicBezTo>
                  <a:pt x="5572300" y="2276686"/>
                  <a:pt x="5581511" y="2295109"/>
                  <a:pt x="5586117" y="2308925"/>
                </a:cubicBezTo>
                <a:cubicBezTo>
                  <a:pt x="5586117" y="2313531"/>
                  <a:pt x="5586117" y="2322742"/>
                  <a:pt x="5586117" y="2322742"/>
                </a:cubicBezTo>
                <a:cubicBezTo>
                  <a:pt x="5599934" y="2368800"/>
                  <a:pt x="5618357" y="2428674"/>
                  <a:pt x="5632173" y="2470124"/>
                </a:cubicBezTo>
                <a:cubicBezTo>
                  <a:pt x="5632173" y="2470124"/>
                  <a:pt x="5632173" y="2470124"/>
                  <a:pt x="5627568" y="2470124"/>
                </a:cubicBezTo>
                <a:cubicBezTo>
                  <a:pt x="5627568" y="2470124"/>
                  <a:pt x="5627568" y="2474730"/>
                  <a:pt x="5627568" y="2474730"/>
                </a:cubicBezTo>
                <a:cubicBezTo>
                  <a:pt x="5627568" y="2474730"/>
                  <a:pt x="5632172" y="2479336"/>
                  <a:pt x="5632172" y="2479336"/>
                </a:cubicBezTo>
                <a:cubicBezTo>
                  <a:pt x="5636779" y="2493153"/>
                  <a:pt x="5641385" y="2543816"/>
                  <a:pt x="5645991" y="2529999"/>
                </a:cubicBezTo>
                <a:cubicBezTo>
                  <a:pt x="5645991" y="2534604"/>
                  <a:pt x="5645991" y="2534604"/>
                  <a:pt x="5645991" y="2534604"/>
                </a:cubicBezTo>
                <a:cubicBezTo>
                  <a:pt x="5645991" y="2539210"/>
                  <a:pt x="5645991" y="2539210"/>
                  <a:pt x="5645991" y="2539210"/>
                </a:cubicBezTo>
                <a:cubicBezTo>
                  <a:pt x="5650597" y="2539210"/>
                  <a:pt x="5650597" y="2539210"/>
                  <a:pt x="5650597" y="2539210"/>
                </a:cubicBezTo>
                <a:cubicBezTo>
                  <a:pt x="5650597" y="2534604"/>
                  <a:pt x="5650597" y="2534604"/>
                  <a:pt x="5650597" y="2534604"/>
                </a:cubicBezTo>
                <a:cubicBezTo>
                  <a:pt x="5659808" y="2529999"/>
                  <a:pt x="5655203" y="2548422"/>
                  <a:pt x="5655202" y="2553027"/>
                </a:cubicBezTo>
                <a:cubicBezTo>
                  <a:pt x="5659808" y="2543816"/>
                  <a:pt x="5669019" y="2571450"/>
                  <a:pt x="5664414" y="2553026"/>
                </a:cubicBezTo>
                <a:cubicBezTo>
                  <a:pt x="5659808" y="2553027"/>
                  <a:pt x="5659808" y="2539210"/>
                  <a:pt x="5659808" y="2539210"/>
                </a:cubicBezTo>
                <a:cubicBezTo>
                  <a:pt x="5664414" y="2548422"/>
                  <a:pt x="5664414" y="2543816"/>
                  <a:pt x="5664414" y="2539210"/>
                </a:cubicBezTo>
                <a:cubicBezTo>
                  <a:pt x="5655203" y="2534604"/>
                  <a:pt x="5655203" y="2516181"/>
                  <a:pt x="5645991" y="2502365"/>
                </a:cubicBezTo>
                <a:cubicBezTo>
                  <a:pt x="5645991" y="2502365"/>
                  <a:pt x="5645991" y="2497759"/>
                  <a:pt x="5645991" y="2493153"/>
                </a:cubicBezTo>
                <a:cubicBezTo>
                  <a:pt x="5645991" y="2493153"/>
                  <a:pt x="5645991" y="2488548"/>
                  <a:pt x="5645991" y="2488548"/>
                </a:cubicBezTo>
                <a:cubicBezTo>
                  <a:pt x="5645991" y="2483941"/>
                  <a:pt x="5645991" y="2483941"/>
                  <a:pt x="5645991" y="2483941"/>
                </a:cubicBezTo>
                <a:cubicBezTo>
                  <a:pt x="5645991" y="2483941"/>
                  <a:pt x="5641384" y="2483942"/>
                  <a:pt x="5641384" y="2483942"/>
                </a:cubicBezTo>
                <a:cubicBezTo>
                  <a:pt x="5641385" y="2479335"/>
                  <a:pt x="5641385" y="2479335"/>
                  <a:pt x="5641385" y="2474730"/>
                </a:cubicBezTo>
                <a:cubicBezTo>
                  <a:pt x="5645991" y="2470124"/>
                  <a:pt x="5645990" y="2479336"/>
                  <a:pt x="5650597" y="2479337"/>
                </a:cubicBezTo>
                <a:cubicBezTo>
                  <a:pt x="5650597" y="2470125"/>
                  <a:pt x="5645991" y="2470124"/>
                  <a:pt x="5645991" y="2465519"/>
                </a:cubicBezTo>
                <a:cubicBezTo>
                  <a:pt x="5645991" y="2465519"/>
                  <a:pt x="5645991" y="2465519"/>
                  <a:pt x="5645991" y="2460912"/>
                </a:cubicBezTo>
                <a:cubicBezTo>
                  <a:pt x="5645991" y="2460912"/>
                  <a:pt x="5645991" y="2456307"/>
                  <a:pt x="5645991" y="2456307"/>
                </a:cubicBezTo>
                <a:cubicBezTo>
                  <a:pt x="5645991" y="2451702"/>
                  <a:pt x="5645991" y="2451702"/>
                  <a:pt x="5645991" y="2451702"/>
                </a:cubicBezTo>
                <a:cubicBezTo>
                  <a:pt x="5641384" y="2433279"/>
                  <a:pt x="5641384" y="2433279"/>
                  <a:pt x="5641384" y="2433279"/>
                </a:cubicBezTo>
                <a:cubicBezTo>
                  <a:pt x="5636779" y="2428674"/>
                  <a:pt x="5636779" y="2428674"/>
                  <a:pt x="5636779" y="2428674"/>
                </a:cubicBezTo>
                <a:cubicBezTo>
                  <a:pt x="5641385" y="2424068"/>
                  <a:pt x="5636779" y="2424067"/>
                  <a:pt x="5636779" y="2424067"/>
                </a:cubicBezTo>
                <a:lnTo>
                  <a:pt x="5636779" y="2428674"/>
                </a:lnTo>
                <a:cubicBezTo>
                  <a:pt x="5627567" y="2401039"/>
                  <a:pt x="5627568" y="2410251"/>
                  <a:pt x="5622963" y="2382617"/>
                </a:cubicBezTo>
                <a:cubicBezTo>
                  <a:pt x="5622963" y="2378010"/>
                  <a:pt x="5622963" y="2378010"/>
                  <a:pt x="5622962" y="2373405"/>
                </a:cubicBezTo>
                <a:cubicBezTo>
                  <a:pt x="5618357" y="2368800"/>
                  <a:pt x="5618357" y="2368800"/>
                  <a:pt x="5618357" y="2373404"/>
                </a:cubicBezTo>
                <a:cubicBezTo>
                  <a:pt x="5618357" y="2359588"/>
                  <a:pt x="5613751" y="2336560"/>
                  <a:pt x="5604540" y="2331954"/>
                </a:cubicBezTo>
                <a:cubicBezTo>
                  <a:pt x="5609145" y="2341165"/>
                  <a:pt x="5604539" y="2341166"/>
                  <a:pt x="5599934" y="2331954"/>
                </a:cubicBezTo>
                <a:lnTo>
                  <a:pt x="5599934" y="2327348"/>
                </a:lnTo>
                <a:cubicBezTo>
                  <a:pt x="5604539" y="2327348"/>
                  <a:pt x="5604539" y="2327348"/>
                  <a:pt x="5604539" y="2327348"/>
                </a:cubicBezTo>
                <a:cubicBezTo>
                  <a:pt x="5604539" y="2327348"/>
                  <a:pt x="5604539" y="2327348"/>
                  <a:pt x="5604540" y="2322742"/>
                </a:cubicBezTo>
                <a:cubicBezTo>
                  <a:pt x="5604540" y="2322742"/>
                  <a:pt x="5604540" y="2322742"/>
                  <a:pt x="5599934" y="2318137"/>
                </a:cubicBezTo>
                <a:cubicBezTo>
                  <a:pt x="5599934" y="2290503"/>
                  <a:pt x="5567693" y="2221417"/>
                  <a:pt x="5558482" y="2189178"/>
                </a:cubicBezTo>
                <a:cubicBezTo>
                  <a:pt x="5553876" y="2170755"/>
                  <a:pt x="5558482" y="2166149"/>
                  <a:pt x="5549271" y="2152332"/>
                </a:cubicBezTo>
                <a:cubicBezTo>
                  <a:pt x="5549271" y="2143121"/>
                  <a:pt x="5540059" y="2138515"/>
                  <a:pt x="5535454" y="2129303"/>
                </a:cubicBezTo>
                <a:cubicBezTo>
                  <a:pt x="5530848" y="2110880"/>
                  <a:pt x="5530848" y="2097063"/>
                  <a:pt x="5517031" y="2092458"/>
                </a:cubicBezTo>
                <a:cubicBezTo>
                  <a:pt x="5489397" y="2004950"/>
                  <a:pt x="5438734" y="1908229"/>
                  <a:pt x="5388072" y="1825328"/>
                </a:cubicBezTo>
                <a:cubicBezTo>
                  <a:pt x="5392677" y="1820721"/>
                  <a:pt x="5392677" y="1820721"/>
                  <a:pt x="5392676" y="1816116"/>
                </a:cubicBezTo>
                <a:cubicBezTo>
                  <a:pt x="5392676" y="1816116"/>
                  <a:pt x="5392677" y="1820721"/>
                  <a:pt x="5392677" y="1820721"/>
                </a:cubicBezTo>
                <a:cubicBezTo>
                  <a:pt x="5397282" y="1820722"/>
                  <a:pt x="5397282" y="1820722"/>
                  <a:pt x="5397282" y="1820722"/>
                </a:cubicBezTo>
                <a:cubicBezTo>
                  <a:pt x="5397282" y="1820722"/>
                  <a:pt x="5397282" y="1816116"/>
                  <a:pt x="5392676" y="1811511"/>
                </a:cubicBezTo>
                <a:cubicBezTo>
                  <a:pt x="5392676" y="1806905"/>
                  <a:pt x="5397282" y="1806905"/>
                  <a:pt x="5392676" y="1797694"/>
                </a:cubicBezTo>
                <a:cubicBezTo>
                  <a:pt x="5388071" y="1802299"/>
                  <a:pt x="5383465" y="1797694"/>
                  <a:pt x="5374253" y="1783876"/>
                </a:cubicBezTo>
                <a:cubicBezTo>
                  <a:pt x="5374253" y="1779272"/>
                  <a:pt x="5374253" y="1779272"/>
                  <a:pt x="5374253" y="1779272"/>
                </a:cubicBezTo>
                <a:cubicBezTo>
                  <a:pt x="5374253" y="1779272"/>
                  <a:pt x="5369649" y="1779272"/>
                  <a:pt x="5369648" y="1774665"/>
                </a:cubicBezTo>
                <a:cubicBezTo>
                  <a:pt x="5369648" y="1774665"/>
                  <a:pt x="5369648" y="1770060"/>
                  <a:pt x="5369648" y="1770060"/>
                </a:cubicBezTo>
                <a:cubicBezTo>
                  <a:pt x="5365042" y="1770060"/>
                  <a:pt x="5365042" y="1770060"/>
                  <a:pt x="5365042" y="1770060"/>
                </a:cubicBezTo>
                <a:cubicBezTo>
                  <a:pt x="5365042" y="1765454"/>
                  <a:pt x="5365042" y="1765454"/>
                  <a:pt x="5360436" y="1760848"/>
                </a:cubicBezTo>
                <a:cubicBezTo>
                  <a:pt x="5365043" y="1751637"/>
                  <a:pt x="5346619" y="1737820"/>
                  <a:pt x="5351226" y="1737820"/>
                </a:cubicBezTo>
                <a:cubicBezTo>
                  <a:pt x="5351226" y="1737820"/>
                  <a:pt x="5355831" y="1737820"/>
                  <a:pt x="5355831" y="1737820"/>
                </a:cubicBezTo>
                <a:cubicBezTo>
                  <a:pt x="5355831" y="1742424"/>
                  <a:pt x="5360437" y="1742425"/>
                  <a:pt x="5360437" y="1742425"/>
                </a:cubicBezTo>
                <a:cubicBezTo>
                  <a:pt x="5360436" y="1737820"/>
                  <a:pt x="5355831" y="1737820"/>
                  <a:pt x="5355831" y="1733214"/>
                </a:cubicBezTo>
                <a:cubicBezTo>
                  <a:pt x="5355831" y="1733214"/>
                  <a:pt x="5351225" y="1728608"/>
                  <a:pt x="5351225" y="1728608"/>
                </a:cubicBezTo>
                <a:cubicBezTo>
                  <a:pt x="5346619" y="1719397"/>
                  <a:pt x="5342013" y="1710186"/>
                  <a:pt x="5337408" y="1710186"/>
                </a:cubicBezTo>
                <a:cubicBezTo>
                  <a:pt x="5337408" y="1710186"/>
                  <a:pt x="5337408" y="1710186"/>
                  <a:pt x="5337408" y="1705580"/>
                </a:cubicBezTo>
                <a:cubicBezTo>
                  <a:pt x="5337408" y="1705580"/>
                  <a:pt x="5337408" y="1700974"/>
                  <a:pt x="5332803" y="1696368"/>
                </a:cubicBezTo>
                <a:cubicBezTo>
                  <a:pt x="5332803" y="1696368"/>
                  <a:pt x="5328196" y="1696368"/>
                  <a:pt x="5328196" y="1696368"/>
                </a:cubicBezTo>
                <a:cubicBezTo>
                  <a:pt x="5328196" y="1696368"/>
                  <a:pt x="5328196" y="1700974"/>
                  <a:pt x="5328196" y="1700974"/>
                </a:cubicBezTo>
                <a:cubicBezTo>
                  <a:pt x="5328196" y="1696368"/>
                  <a:pt x="5328196" y="1691764"/>
                  <a:pt x="5323591" y="1687157"/>
                </a:cubicBezTo>
                <a:cubicBezTo>
                  <a:pt x="5323590" y="1691763"/>
                  <a:pt x="5318986" y="1691763"/>
                  <a:pt x="5314379" y="1687157"/>
                </a:cubicBezTo>
                <a:cubicBezTo>
                  <a:pt x="5318985" y="1687156"/>
                  <a:pt x="5314380" y="1682552"/>
                  <a:pt x="5314379" y="1677946"/>
                </a:cubicBezTo>
                <a:cubicBezTo>
                  <a:pt x="5309773" y="1673340"/>
                  <a:pt x="5309773" y="1673340"/>
                  <a:pt x="5309773" y="1673340"/>
                </a:cubicBezTo>
                <a:cubicBezTo>
                  <a:pt x="5309773" y="1668734"/>
                  <a:pt x="5309773" y="1668734"/>
                  <a:pt x="5309773" y="1668734"/>
                </a:cubicBezTo>
                <a:cubicBezTo>
                  <a:pt x="5305168" y="1668734"/>
                  <a:pt x="5305168" y="1668734"/>
                  <a:pt x="5305168" y="1668734"/>
                </a:cubicBezTo>
                <a:cubicBezTo>
                  <a:pt x="5305168" y="1668734"/>
                  <a:pt x="5305168" y="1668734"/>
                  <a:pt x="5305168" y="1673340"/>
                </a:cubicBezTo>
                <a:cubicBezTo>
                  <a:pt x="5291350" y="1650312"/>
                  <a:pt x="5277534" y="1627283"/>
                  <a:pt x="5268323" y="1622678"/>
                </a:cubicBezTo>
                <a:cubicBezTo>
                  <a:pt x="5263716" y="1618072"/>
                  <a:pt x="5263716" y="1618072"/>
                  <a:pt x="5263716" y="1613466"/>
                </a:cubicBezTo>
                <a:cubicBezTo>
                  <a:pt x="5259110" y="1608860"/>
                  <a:pt x="5259110" y="1608860"/>
                  <a:pt x="5254506" y="1608860"/>
                </a:cubicBezTo>
                <a:lnTo>
                  <a:pt x="5254505" y="1612476"/>
                </a:lnTo>
                <a:lnTo>
                  <a:pt x="5242703" y="1598138"/>
                </a:lnTo>
                <a:cubicBezTo>
                  <a:pt x="5229750" y="1581514"/>
                  <a:pt x="5224568" y="1572015"/>
                  <a:pt x="5203842" y="1544381"/>
                </a:cubicBezTo>
                <a:cubicBezTo>
                  <a:pt x="5190024" y="1535169"/>
                  <a:pt x="5185420" y="1530563"/>
                  <a:pt x="5180813" y="1530563"/>
                </a:cubicBezTo>
                <a:cubicBezTo>
                  <a:pt x="5180813" y="1525958"/>
                  <a:pt x="5185420" y="1525958"/>
                  <a:pt x="5180813" y="1516747"/>
                </a:cubicBezTo>
                <a:cubicBezTo>
                  <a:pt x="5171602" y="1516746"/>
                  <a:pt x="5171602" y="1502929"/>
                  <a:pt x="5157784" y="1489112"/>
                </a:cubicBezTo>
                <a:cubicBezTo>
                  <a:pt x="5143967" y="1475295"/>
                  <a:pt x="5153180" y="1498324"/>
                  <a:pt x="5139362" y="1479901"/>
                </a:cubicBezTo>
                <a:cubicBezTo>
                  <a:pt x="5153179" y="1489112"/>
                  <a:pt x="5139362" y="1470690"/>
                  <a:pt x="5125544" y="1456872"/>
                </a:cubicBezTo>
                <a:cubicBezTo>
                  <a:pt x="5130150" y="1456872"/>
                  <a:pt x="5130150" y="1456872"/>
                  <a:pt x="5130150" y="1456872"/>
                </a:cubicBezTo>
                <a:cubicBezTo>
                  <a:pt x="5134756" y="1461478"/>
                  <a:pt x="5139363" y="1466084"/>
                  <a:pt x="5139362" y="1461478"/>
                </a:cubicBezTo>
                <a:cubicBezTo>
                  <a:pt x="5139362" y="1461478"/>
                  <a:pt x="5139362" y="1456872"/>
                  <a:pt x="5134756" y="1452267"/>
                </a:cubicBezTo>
                <a:cubicBezTo>
                  <a:pt x="5130150" y="1447661"/>
                  <a:pt x="5130150" y="1447661"/>
                  <a:pt x="5130150" y="1447661"/>
                </a:cubicBezTo>
                <a:cubicBezTo>
                  <a:pt x="5134756" y="1447661"/>
                  <a:pt x="5139362" y="1461478"/>
                  <a:pt x="5143967" y="1456872"/>
                </a:cubicBezTo>
                <a:cubicBezTo>
                  <a:pt x="5134756" y="1447661"/>
                  <a:pt x="5130150" y="1438450"/>
                  <a:pt x="5125544" y="1438450"/>
                </a:cubicBezTo>
                <a:cubicBezTo>
                  <a:pt x="5120940" y="1438450"/>
                  <a:pt x="5120940" y="1438450"/>
                  <a:pt x="5120939" y="1433844"/>
                </a:cubicBezTo>
                <a:cubicBezTo>
                  <a:pt x="5116334" y="1429238"/>
                  <a:pt x="5111727" y="1424633"/>
                  <a:pt x="5107121" y="1424633"/>
                </a:cubicBezTo>
                <a:cubicBezTo>
                  <a:pt x="5107121" y="1424633"/>
                  <a:pt x="5107121" y="1429238"/>
                  <a:pt x="5111727" y="1433845"/>
                </a:cubicBezTo>
                <a:cubicBezTo>
                  <a:pt x="5111727" y="1438450"/>
                  <a:pt x="5111727" y="1438450"/>
                  <a:pt x="5111727" y="1438450"/>
                </a:cubicBezTo>
                <a:cubicBezTo>
                  <a:pt x="5102516" y="1433844"/>
                  <a:pt x="5102516" y="1443055"/>
                  <a:pt x="5097910" y="1424633"/>
                </a:cubicBezTo>
                <a:cubicBezTo>
                  <a:pt x="5093304" y="1429238"/>
                  <a:pt x="5102516" y="1438450"/>
                  <a:pt x="5102516" y="1443055"/>
                </a:cubicBezTo>
                <a:cubicBezTo>
                  <a:pt x="5088699" y="1424633"/>
                  <a:pt x="5093304" y="1420027"/>
                  <a:pt x="5084093" y="1410816"/>
                </a:cubicBezTo>
                <a:cubicBezTo>
                  <a:pt x="5088700" y="1410816"/>
                  <a:pt x="5088700" y="1415421"/>
                  <a:pt x="5088700" y="1415421"/>
                </a:cubicBezTo>
                <a:cubicBezTo>
                  <a:pt x="5093304" y="1420027"/>
                  <a:pt x="5093304" y="1420027"/>
                  <a:pt x="5097910" y="1415421"/>
                </a:cubicBezTo>
                <a:cubicBezTo>
                  <a:pt x="5097910" y="1415421"/>
                  <a:pt x="5093304" y="1410816"/>
                  <a:pt x="5088699" y="1406211"/>
                </a:cubicBezTo>
                <a:cubicBezTo>
                  <a:pt x="5097910" y="1410817"/>
                  <a:pt x="5097910" y="1406210"/>
                  <a:pt x="5088699" y="1401604"/>
                </a:cubicBezTo>
                <a:cubicBezTo>
                  <a:pt x="5088700" y="1396998"/>
                  <a:pt x="5088700" y="1396998"/>
                  <a:pt x="5088700" y="1396998"/>
                </a:cubicBezTo>
                <a:cubicBezTo>
                  <a:pt x="5093304" y="1401604"/>
                  <a:pt x="5093304" y="1396998"/>
                  <a:pt x="5093304" y="1396998"/>
                </a:cubicBezTo>
                <a:cubicBezTo>
                  <a:pt x="5088699" y="1392392"/>
                  <a:pt x="5088699" y="1392392"/>
                  <a:pt x="5084093" y="1392393"/>
                </a:cubicBezTo>
                <a:cubicBezTo>
                  <a:pt x="5084093" y="1387788"/>
                  <a:pt x="5084093" y="1387788"/>
                  <a:pt x="5079487" y="1387787"/>
                </a:cubicBezTo>
                <a:cubicBezTo>
                  <a:pt x="5074882" y="1378576"/>
                  <a:pt x="5074882" y="1378576"/>
                  <a:pt x="5070277" y="1369364"/>
                </a:cubicBezTo>
                <a:cubicBezTo>
                  <a:pt x="5074881" y="1373970"/>
                  <a:pt x="5074881" y="1373970"/>
                  <a:pt x="5074881" y="1373970"/>
                </a:cubicBezTo>
                <a:cubicBezTo>
                  <a:pt x="5079487" y="1378576"/>
                  <a:pt x="5084093" y="1378576"/>
                  <a:pt x="5084093" y="1378576"/>
                </a:cubicBezTo>
                <a:cubicBezTo>
                  <a:pt x="5084093" y="1373971"/>
                  <a:pt x="5079487" y="1369364"/>
                  <a:pt x="5074881" y="1364759"/>
                </a:cubicBezTo>
                <a:cubicBezTo>
                  <a:pt x="5070276" y="1360153"/>
                  <a:pt x="5070276" y="1360153"/>
                  <a:pt x="5070276" y="1360153"/>
                </a:cubicBezTo>
                <a:cubicBezTo>
                  <a:pt x="5065670" y="1355547"/>
                  <a:pt x="5065670" y="1355547"/>
                  <a:pt x="5065670" y="1355547"/>
                </a:cubicBezTo>
                <a:cubicBezTo>
                  <a:pt x="5061064" y="1350941"/>
                  <a:pt x="5056459" y="1350941"/>
                  <a:pt x="5056459" y="1355548"/>
                </a:cubicBezTo>
                <a:cubicBezTo>
                  <a:pt x="5056459" y="1355548"/>
                  <a:pt x="5056459" y="1360153"/>
                  <a:pt x="5061064" y="1364759"/>
                </a:cubicBezTo>
                <a:cubicBezTo>
                  <a:pt x="5061064" y="1364759"/>
                  <a:pt x="5061064" y="1364759"/>
                  <a:pt x="5065670" y="1364759"/>
                </a:cubicBezTo>
                <a:cubicBezTo>
                  <a:pt x="5070277" y="1369364"/>
                  <a:pt x="5070277" y="1369364"/>
                  <a:pt x="5070277" y="1369364"/>
                </a:cubicBezTo>
                <a:cubicBezTo>
                  <a:pt x="5047247" y="1360153"/>
                  <a:pt x="5065671" y="1373971"/>
                  <a:pt x="5074881" y="1387787"/>
                </a:cubicBezTo>
                <a:cubicBezTo>
                  <a:pt x="5070276" y="1383181"/>
                  <a:pt x="5070276" y="1383181"/>
                  <a:pt x="5070276" y="1383181"/>
                </a:cubicBezTo>
                <a:cubicBezTo>
                  <a:pt x="5070276" y="1383181"/>
                  <a:pt x="5070277" y="1387787"/>
                  <a:pt x="5070277" y="1387787"/>
                </a:cubicBezTo>
                <a:cubicBezTo>
                  <a:pt x="5070277" y="1387787"/>
                  <a:pt x="5070277" y="1387787"/>
                  <a:pt x="5070276" y="1392392"/>
                </a:cubicBezTo>
                <a:cubicBezTo>
                  <a:pt x="5074881" y="1392392"/>
                  <a:pt x="5074881" y="1392392"/>
                  <a:pt x="5074881" y="1392392"/>
                </a:cubicBezTo>
                <a:cubicBezTo>
                  <a:pt x="5079487" y="1396999"/>
                  <a:pt x="5079487" y="1396999"/>
                  <a:pt x="5079487" y="1396999"/>
                </a:cubicBezTo>
                <a:cubicBezTo>
                  <a:pt x="5074881" y="1396998"/>
                  <a:pt x="5074881" y="1396998"/>
                  <a:pt x="5074881" y="1396998"/>
                </a:cubicBezTo>
                <a:cubicBezTo>
                  <a:pt x="5074881" y="1396998"/>
                  <a:pt x="5074881" y="1401604"/>
                  <a:pt x="5079487" y="1401604"/>
                </a:cubicBezTo>
                <a:cubicBezTo>
                  <a:pt x="5079487" y="1406210"/>
                  <a:pt x="5079487" y="1406210"/>
                  <a:pt x="5079487" y="1406210"/>
                </a:cubicBezTo>
                <a:cubicBezTo>
                  <a:pt x="5065670" y="1401604"/>
                  <a:pt x="5061064" y="1392393"/>
                  <a:pt x="5047247" y="1373970"/>
                </a:cubicBezTo>
                <a:cubicBezTo>
                  <a:pt x="5051853" y="1373970"/>
                  <a:pt x="5051853" y="1373970"/>
                  <a:pt x="5051853" y="1373970"/>
                </a:cubicBezTo>
                <a:cubicBezTo>
                  <a:pt x="5056459" y="1373970"/>
                  <a:pt x="5056459" y="1373970"/>
                  <a:pt x="5056459" y="1373970"/>
                </a:cubicBezTo>
                <a:cubicBezTo>
                  <a:pt x="5051853" y="1369364"/>
                  <a:pt x="5051853" y="1369364"/>
                  <a:pt x="5051853" y="1369364"/>
                </a:cubicBezTo>
                <a:cubicBezTo>
                  <a:pt x="5047247" y="1369364"/>
                  <a:pt x="5047247" y="1369364"/>
                  <a:pt x="5047247" y="1369364"/>
                </a:cubicBezTo>
                <a:cubicBezTo>
                  <a:pt x="5042641" y="1364759"/>
                  <a:pt x="5042641" y="1364759"/>
                  <a:pt x="5042641" y="1364759"/>
                </a:cubicBezTo>
                <a:cubicBezTo>
                  <a:pt x="5038037" y="1360153"/>
                  <a:pt x="5042641" y="1355548"/>
                  <a:pt x="5033430" y="1346336"/>
                </a:cubicBezTo>
                <a:cubicBezTo>
                  <a:pt x="5033430" y="1341730"/>
                  <a:pt x="5033430" y="1341730"/>
                  <a:pt x="5033430" y="1341730"/>
                </a:cubicBezTo>
                <a:cubicBezTo>
                  <a:pt x="5028824" y="1341730"/>
                  <a:pt x="5028824" y="1337124"/>
                  <a:pt x="5028824" y="1337124"/>
                </a:cubicBezTo>
                <a:cubicBezTo>
                  <a:pt x="5024218" y="1337124"/>
                  <a:pt x="5024218" y="1337124"/>
                  <a:pt x="5024218" y="1337124"/>
                </a:cubicBezTo>
                <a:cubicBezTo>
                  <a:pt x="5024218" y="1341730"/>
                  <a:pt x="5024218" y="1341730"/>
                  <a:pt x="5024218" y="1341730"/>
                </a:cubicBezTo>
                <a:cubicBezTo>
                  <a:pt x="5015007" y="1332519"/>
                  <a:pt x="5015007" y="1318702"/>
                  <a:pt x="5005796" y="1318702"/>
                </a:cubicBezTo>
                <a:cubicBezTo>
                  <a:pt x="5005796" y="1318702"/>
                  <a:pt x="5001190" y="1318702"/>
                  <a:pt x="5001190" y="1314096"/>
                </a:cubicBezTo>
                <a:cubicBezTo>
                  <a:pt x="5001190" y="1314096"/>
                  <a:pt x="4996584" y="1314096"/>
                  <a:pt x="4996584" y="1314096"/>
                </a:cubicBezTo>
                <a:cubicBezTo>
                  <a:pt x="4996584" y="1318703"/>
                  <a:pt x="4996584" y="1318703"/>
                  <a:pt x="4996584" y="1318703"/>
                </a:cubicBezTo>
                <a:cubicBezTo>
                  <a:pt x="4978161" y="1286462"/>
                  <a:pt x="4987374" y="1309490"/>
                  <a:pt x="4978161" y="1309490"/>
                </a:cubicBezTo>
                <a:cubicBezTo>
                  <a:pt x="4973555" y="1291067"/>
                  <a:pt x="4945921" y="1263433"/>
                  <a:pt x="4922893" y="1240405"/>
                </a:cubicBezTo>
                <a:cubicBezTo>
                  <a:pt x="4918288" y="1245010"/>
                  <a:pt x="4918288" y="1245010"/>
                  <a:pt x="4918288" y="1245010"/>
                </a:cubicBezTo>
                <a:cubicBezTo>
                  <a:pt x="4918287" y="1240405"/>
                  <a:pt x="4918287" y="1240405"/>
                  <a:pt x="4918287" y="1240405"/>
                </a:cubicBezTo>
                <a:cubicBezTo>
                  <a:pt x="4918287" y="1240405"/>
                  <a:pt x="4918287" y="1235799"/>
                  <a:pt x="4913681" y="1235799"/>
                </a:cubicBezTo>
                <a:cubicBezTo>
                  <a:pt x="4913681" y="1235799"/>
                  <a:pt x="4913681" y="1240405"/>
                  <a:pt x="4913681" y="1240405"/>
                </a:cubicBezTo>
                <a:cubicBezTo>
                  <a:pt x="4899864" y="1226588"/>
                  <a:pt x="4890652" y="1208165"/>
                  <a:pt x="4886048" y="1198954"/>
                </a:cubicBezTo>
                <a:cubicBezTo>
                  <a:pt x="4881441" y="1203559"/>
                  <a:pt x="4881441" y="1208165"/>
                  <a:pt x="4876835" y="1203559"/>
                </a:cubicBezTo>
                <a:cubicBezTo>
                  <a:pt x="4876835" y="1198954"/>
                  <a:pt x="4876835" y="1198954"/>
                  <a:pt x="4872230" y="1194348"/>
                </a:cubicBezTo>
                <a:cubicBezTo>
                  <a:pt x="4867624" y="1198954"/>
                  <a:pt x="4867624" y="1194348"/>
                  <a:pt x="4863018" y="1185137"/>
                </a:cubicBezTo>
                <a:cubicBezTo>
                  <a:pt x="4863018" y="1185137"/>
                  <a:pt x="4863018" y="1185137"/>
                  <a:pt x="4867624" y="1185137"/>
                </a:cubicBezTo>
                <a:cubicBezTo>
                  <a:pt x="4867624" y="1185137"/>
                  <a:pt x="4867624" y="1185137"/>
                  <a:pt x="4867624" y="1180530"/>
                </a:cubicBezTo>
                <a:cubicBezTo>
                  <a:pt x="4863018" y="1180531"/>
                  <a:pt x="4863018" y="1175925"/>
                  <a:pt x="4858412" y="1175925"/>
                </a:cubicBezTo>
                <a:cubicBezTo>
                  <a:pt x="4858412" y="1175925"/>
                  <a:pt x="4853807" y="1175925"/>
                  <a:pt x="4853807" y="1175925"/>
                </a:cubicBezTo>
                <a:cubicBezTo>
                  <a:pt x="4853807" y="1166714"/>
                  <a:pt x="4812355" y="1139080"/>
                  <a:pt x="4821567" y="1148291"/>
                </a:cubicBezTo>
                <a:cubicBezTo>
                  <a:pt x="4835384" y="1148291"/>
                  <a:pt x="4816961" y="1166714"/>
                  <a:pt x="4830778" y="1162108"/>
                </a:cubicBezTo>
                <a:cubicBezTo>
                  <a:pt x="4835384" y="1157503"/>
                  <a:pt x="4844595" y="1162109"/>
                  <a:pt x="4849201" y="1171319"/>
                </a:cubicBezTo>
                <a:cubicBezTo>
                  <a:pt x="4844596" y="1171319"/>
                  <a:pt x="4844596" y="1171319"/>
                  <a:pt x="4844595" y="1166714"/>
                </a:cubicBezTo>
                <a:cubicBezTo>
                  <a:pt x="4839989" y="1166714"/>
                  <a:pt x="4839989" y="1166714"/>
                  <a:pt x="4839989" y="1166714"/>
                </a:cubicBezTo>
                <a:cubicBezTo>
                  <a:pt x="4835384" y="1166714"/>
                  <a:pt x="4839989" y="1171319"/>
                  <a:pt x="4839989" y="1171319"/>
                </a:cubicBezTo>
                <a:cubicBezTo>
                  <a:pt x="4844595" y="1175925"/>
                  <a:pt x="4844595" y="1175925"/>
                  <a:pt x="4844595" y="1175925"/>
                </a:cubicBezTo>
                <a:cubicBezTo>
                  <a:pt x="4839990" y="1175925"/>
                  <a:pt x="4839990" y="1175925"/>
                  <a:pt x="4839990" y="1175925"/>
                </a:cubicBezTo>
                <a:cubicBezTo>
                  <a:pt x="4839989" y="1171319"/>
                  <a:pt x="4835384" y="1171320"/>
                  <a:pt x="4835384" y="1171320"/>
                </a:cubicBezTo>
                <a:cubicBezTo>
                  <a:pt x="4835384" y="1171320"/>
                  <a:pt x="4835384" y="1175925"/>
                  <a:pt x="4835384" y="1175925"/>
                </a:cubicBezTo>
                <a:cubicBezTo>
                  <a:pt x="4839989" y="1180531"/>
                  <a:pt x="4839989" y="1180531"/>
                  <a:pt x="4839989" y="1180531"/>
                </a:cubicBezTo>
                <a:cubicBezTo>
                  <a:pt x="4844596" y="1185137"/>
                  <a:pt x="4844596" y="1185137"/>
                  <a:pt x="4844596" y="1185137"/>
                </a:cubicBezTo>
                <a:cubicBezTo>
                  <a:pt x="4844596" y="1185137"/>
                  <a:pt x="4835385" y="1180531"/>
                  <a:pt x="4835385" y="1180531"/>
                </a:cubicBezTo>
                <a:cubicBezTo>
                  <a:pt x="4830778" y="1175925"/>
                  <a:pt x="4830778" y="1175925"/>
                  <a:pt x="4830778" y="1175925"/>
                </a:cubicBezTo>
                <a:cubicBezTo>
                  <a:pt x="4826172" y="1171319"/>
                  <a:pt x="4826172" y="1171319"/>
                  <a:pt x="4826172" y="1171319"/>
                </a:cubicBezTo>
                <a:cubicBezTo>
                  <a:pt x="4826172" y="1166714"/>
                  <a:pt x="4821567" y="1162108"/>
                  <a:pt x="4816961" y="1162108"/>
                </a:cubicBezTo>
                <a:cubicBezTo>
                  <a:pt x="4812356" y="1162108"/>
                  <a:pt x="4812355" y="1166714"/>
                  <a:pt x="4816961" y="1171319"/>
                </a:cubicBezTo>
                <a:cubicBezTo>
                  <a:pt x="4816961" y="1171319"/>
                  <a:pt x="4816961" y="1171319"/>
                  <a:pt x="4816961" y="1175925"/>
                </a:cubicBezTo>
                <a:cubicBezTo>
                  <a:pt x="4803144" y="1162108"/>
                  <a:pt x="4816961" y="1162108"/>
                  <a:pt x="4798538" y="1152898"/>
                </a:cubicBezTo>
                <a:cubicBezTo>
                  <a:pt x="4803144" y="1152897"/>
                  <a:pt x="4803144" y="1152897"/>
                  <a:pt x="4803144" y="1152897"/>
                </a:cubicBezTo>
                <a:cubicBezTo>
                  <a:pt x="4803144" y="1152897"/>
                  <a:pt x="4803144" y="1152897"/>
                  <a:pt x="4803144" y="1148291"/>
                </a:cubicBezTo>
                <a:cubicBezTo>
                  <a:pt x="4798538" y="1148291"/>
                  <a:pt x="4798538" y="1148291"/>
                  <a:pt x="4798538" y="1148291"/>
                </a:cubicBezTo>
                <a:cubicBezTo>
                  <a:pt x="4798538" y="1148291"/>
                  <a:pt x="4793932" y="1148291"/>
                  <a:pt x="4793932" y="1148291"/>
                </a:cubicBezTo>
                <a:cubicBezTo>
                  <a:pt x="4789327" y="1143685"/>
                  <a:pt x="4789327" y="1143685"/>
                  <a:pt x="4789327" y="1143685"/>
                </a:cubicBezTo>
                <a:cubicBezTo>
                  <a:pt x="4784721" y="1139080"/>
                  <a:pt x="4784721" y="1139080"/>
                  <a:pt x="4775509" y="1129868"/>
                </a:cubicBezTo>
                <a:cubicBezTo>
                  <a:pt x="4766298" y="1139080"/>
                  <a:pt x="4747875" y="1116050"/>
                  <a:pt x="4747875" y="1129868"/>
                </a:cubicBezTo>
                <a:cubicBezTo>
                  <a:pt x="4757087" y="1129868"/>
                  <a:pt x="4761693" y="1139081"/>
                  <a:pt x="4770904" y="1143685"/>
                </a:cubicBezTo>
                <a:cubicBezTo>
                  <a:pt x="4761693" y="1139081"/>
                  <a:pt x="4761693" y="1139081"/>
                  <a:pt x="4761692" y="1143685"/>
                </a:cubicBezTo>
                <a:cubicBezTo>
                  <a:pt x="4761692" y="1143685"/>
                  <a:pt x="4761692" y="1143685"/>
                  <a:pt x="4761692" y="1148291"/>
                </a:cubicBezTo>
                <a:cubicBezTo>
                  <a:pt x="4752481" y="1134474"/>
                  <a:pt x="4738664" y="1120658"/>
                  <a:pt x="4724846" y="1111445"/>
                </a:cubicBezTo>
                <a:close/>
                <a:moveTo>
                  <a:pt x="4683983" y="1071646"/>
                </a:moveTo>
                <a:lnTo>
                  <a:pt x="4696187" y="1083818"/>
                </a:lnTo>
                <a:lnTo>
                  <a:pt x="4697212" y="1079206"/>
                </a:lnTo>
                <a:close/>
                <a:moveTo>
                  <a:pt x="4658711" y="1045886"/>
                </a:moveTo>
                <a:lnTo>
                  <a:pt x="4658938" y="1046667"/>
                </a:lnTo>
                <a:lnTo>
                  <a:pt x="4680682" y="1068354"/>
                </a:lnTo>
                <a:lnTo>
                  <a:pt x="4678790" y="1060784"/>
                </a:lnTo>
                <a:cubicBezTo>
                  <a:pt x="4664972" y="1053874"/>
                  <a:pt x="4658927" y="1044375"/>
                  <a:pt x="4658711" y="1045886"/>
                </a:cubicBezTo>
                <a:close/>
                <a:moveTo>
                  <a:pt x="4606321" y="1002574"/>
                </a:moveTo>
                <a:lnTo>
                  <a:pt x="4622386" y="1014210"/>
                </a:lnTo>
                <a:lnTo>
                  <a:pt x="4623521" y="1014726"/>
                </a:lnTo>
                <a:lnTo>
                  <a:pt x="4625380" y="1016379"/>
                </a:lnTo>
                <a:lnTo>
                  <a:pt x="4629000" y="1019001"/>
                </a:lnTo>
                <a:lnTo>
                  <a:pt x="4629349" y="1018612"/>
                </a:lnTo>
                <a:cubicBezTo>
                  <a:pt x="4628702" y="1017317"/>
                  <a:pt x="4626974" y="1014726"/>
                  <a:pt x="4623520" y="1010120"/>
                </a:cubicBezTo>
                <a:cubicBezTo>
                  <a:pt x="4625823" y="1012423"/>
                  <a:pt x="4629278" y="1014726"/>
                  <a:pt x="4631581" y="1015302"/>
                </a:cubicBezTo>
                <a:lnTo>
                  <a:pt x="4632702" y="1010258"/>
                </a:lnTo>
                <a:lnTo>
                  <a:pt x="4632443" y="1010037"/>
                </a:lnTo>
                <a:close/>
                <a:moveTo>
                  <a:pt x="4553154" y="964063"/>
                </a:moveTo>
                <a:lnTo>
                  <a:pt x="4574509" y="979532"/>
                </a:lnTo>
                <a:lnTo>
                  <a:pt x="4572858" y="977880"/>
                </a:lnTo>
                <a:cubicBezTo>
                  <a:pt x="4572858" y="973275"/>
                  <a:pt x="4563646" y="968669"/>
                  <a:pt x="4554434" y="964063"/>
                </a:cubicBezTo>
                <a:close/>
                <a:moveTo>
                  <a:pt x="4531406" y="941035"/>
                </a:moveTo>
                <a:lnTo>
                  <a:pt x="4527186" y="945254"/>
                </a:lnTo>
                <a:lnTo>
                  <a:pt x="4541093" y="955327"/>
                </a:lnTo>
                <a:lnTo>
                  <a:pt x="4536012" y="950246"/>
                </a:lnTo>
                <a:cubicBezTo>
                  <a:pt x="4536012" y="950246"/>
                  <a:pt x="4536012" y="945640"/>
                  <a:pt x="4536012" y="945640"/>
                </a:cubicBezTo>
                <a:cubicBezTo>
                  <a:pt x="4531406" y="941035"/>
                  <a:pt x="4531406" y="941035"/>
                  <a:pt x="4531406" y="941035"/>
                </a:cubicBezTo>
                <a:close/>
                <a:moveTo>
                  <a:pt x="3975166" y="638880"/>
                </a:moveTo>
                <a:lnTo>
                  <a:pt x="4119482" y="702588"/>
                </a:lnTo>
                <a:cubicBezTo>
                  <a:pt x="4152864" y="718895"/>
                  <a:pt x="4184711" y="735903"/>
                  <a:pt x="4219629" y="751511"/>
                </a:cubicBezTo>
                <a:cubicBezTo>
                  <a:pt x="4227032" y="755554"/>
                  <a:pt x="4234299" y="763367"/>
                  <a:pt x="4249652" y="756373"/>
                </a:cubicBezTo>
                <a:cubicBezTo>
                  <a:pt x="4224296" y="737336"/>
                  <a:pt x="4194931" y="724760"/>
                  <a:pt x="4169192" y="708446"/>
                </a:cubicBezTo>
                <a:lnTo>
                  <a:pt x="4160618" y="701438"/>
                </a:lnTo>
                <a:lnTo>
                  <a:pt x="4103065" y="678846"/>
                </a:lnTo>
                <a:close/>
                <a:moveTo>
                  <a:pt x="3094419" y="356112"/>
                </a:moveTo>
                <a:lnTo>
                  <a:pt x="3093392" y="356160"/>
                </a:lnTo>
                <a:lnTo>
                  <a:pt x="3231258" y="366341"/>
                </a:lnTo>
                <a:cubicBezTo>
                  <a:pt x="3326749" y="379095"/>
                  <a:pt x="3420319" y="401876"/>
                  <a:pt x="3513271" y="427372"/>
                </a:cubicBezTo>
                <a:lnTo>
                  <a:pt x="3608222" y="454238"/>
                </a:lnTo>
                <a:lnTo>
                  <a:pt x="3622351" y="456286"/>
                </a:lnTo>
                <a:cubicBezTo>
                  <a:pt x="3906179" y="509251"/>
                  <a:pt x="4176765" y="607121"/>
                  <a:pt x="4425474" y="742990"/>
                </a:cubicBezTo>
                <a:cubicBezTo>
                  <a:pt x="4416263" y="742990"/>
                  <a:pt x="4411657" y="738384"/>
                  <a:pt x="4411657" y="742990"/>
                </a:cubicBezTo>
                <a:cubicBezTo>
                  <a:pt x="4443897" y="770624"/>
                  <a:pt x="4453109" y="766019"/>
                  <a:pt x="4485349" y="779836"/>
                </a:cubicBezTo>
                <a:cubicBezTo>
                  <a:pt x="4512983" y="793653"/>
                  <a:pt x="4545224" y="812075"/>
                  <a:pt x="4572858" y="830498"/>
                </a:cubicBezTo>
                <a:cubicBezTo>
                  <a:pt x="4577463" y="839710"/>
                  <a:pt x="4614309" y="862738"/>
                  <a:pt x="4623520" y="862738"/>
                </a:cubicBezTo>
                <a:cubicBezTo>
                  <a:pt x="4623520" y="867344"/>
                  <a:pt x="4623520" y="867344"/>
                  <a:pt x="4623520" y="867344"/>
                </a:cubicBezTo>
                <a:cubicBezTo>
                  <a:pt x="4628126" y="867343"/>
                  <a:pt x="4628126" y="867343"/>
                  <a:pt x="4628126" y="867343"/>
                </a:cubicBezTo>
                <a:cubicBezTo>
                  <a:pt x="4628127" y="871949"/>
                  <a:pt x="4628127" y="871949"/>
                  <a:pt x="4632732" y="871949"/>
                </a:cubicBezTo>
                <a:cubicBezTo>
                  <a:pt x="4637338" y="871949"/>
                  <a:pt x="4637338" y="871949"/>
                  <a:pt x="4641943" y="876556"/>
                </a:cubicBezTo>
                <a:cubicBezTo>
                  <a:pt x="4646549" y="881162"/>
                  <a:pt x="4660366" y="890373"/>
                  <a:pt x="4664972" y="890372"/>
                </a:cubicBezTo>
                <a:cubicBezTo>
                  <a:pt x="4688001" y="908795"/>
                  <a:pt x="4711029" y="927218"/>
                  <a:pt x="4738664" y="941035"/>
                </a:cubicBezTo>
                <a:cubicBezTo>
                  <a:pt x="4747875" y="950246"/>
                  <a:pt x="4757086" y="959458"/>
                  <a:pt x="4766299" y="964063"/>
                </a:cubicBezTo>
                <a:cubicBezTo>
                  <a:pt x="4789327" y="982486"/>
                  <a:pt x="4812355" y="1000909"/>
                  <a:pt x="4830778" y="1014726"/>
                </a:cubicBezTo>
                <a:cubicBezTo>
                  <a:pt x="4830778" y="1014726"/>
                  <a:pt x="4826172" y="1014726"/>
                  <a:pt x="4826172" y="1014726"/>
                </a:cubicBezTo>
                <a:cubicBezTo>
                  <a:pt x="4830778" y="1019332"/>
                  <a:pt x="4835384" y="1023937"/>
                  <a:pt x="4839989" y="1023937"/>
                </a:cubicBezTo>
                <a:cubicBezTo>
                  <a:pt x="5111727" y="1245010"/>
                  <a:pt x="5342013" y="1521352"/>
                  <a:pt x="5512425" y="1834539"/>
                </a:cubicBezTo>
                <a:cubicBezTo>
                  <a:pt x="5696654" y="2193783"/>
                  <a:pt x="5802585" y="2594478"/>
                  <a:pt x="5811797" y="3022808"/>
                </a:cubicBezTo>
                <a:cubicBezTo>
                  <a:pt x="5807191" y="3022807"/>
                  <a:pt x="5807191" y="3022807"/>
                  <a:pt x="5802585" y="3022808"/>
                </a:cubicBezTo>
                <a:cubicBezTo>
                  <a:pt x="5797980" y="2958328"/>
                  <a:pt x="5770345" y="2930693"/>
                  <a:pt x="5751923" y="2889243"/>
                </a:cubicBezTo>
                <a:cubicBezTo>
                  <a:pt x="5751923" y="2889243"/>
                  <a:pt x="5747317" y="2898454"/>
                  <a:pt x="5747317" y="2907666"/>
                </a:cubicBezTo>
                <a:cubicBezTo>
                  <a:pt x="5738105" y="2889243"/>
                  <a:pt x="5742711" y="2852397"/>
                  <a:pt x="5738105" y="2824763"/>
                </a:cubicBezTo>
                <a:cubicBezTo>
                  <a:pt x="5728894" y="2801735"/>
                  <a:pt x="5715076" y="2764889"/>
                  <a:pt x="5715076" y="2764889"/>
                </a:cubicBezTo>
                <a:cubicBezTo>
                  <a:pt x="5705865" y="2769495"/>
                  <a:pt x="5705865" y="2787918"/>
                  <a:pt x="5705865" y="2810946"/>
                </a:cubicBezTo>
                <a:cubicBezTo>
                  <a:pt x="5701259" y="2810946"/>
                  <a:pt x="5701259" y="2806340"/>
                  <a:pt x="5701259" y="2806340"/>
                </a:cubicBezTo>
                <a:cubicBezTo>
                  <a:pt x="5701259" y="2801735"/>
                  <a:pt x="5701259" y="2801735"/>
                  <a:pt x="5701259" y="2801735"/>
                </a:cubicBezTo>
                <a:cubicBezTo>
                  <a:pt x="5701259" y="2801735"/>
                  <a:pt x="5701259" y="2797128"/>
                  <a:pt x="5701259" y="2797128"/>
                </a:cubicBezTo>
                <a:cubicBezTo>
                  <a:pt x="5701259" y="2797128"/>
                  <a:pt x="5701259" y="2792523"/>
                  <a:pt x="5701259" y="2787918"/>
                </a:cubicBezTo>
                <a:cubicBezTo>
                  <a:pt x="5696653" y="2787918"/>
                  <a:pt x="5696653" y="2787918"/>
                  <a:pt x="5696654" y="2792523"/>
                </a:cubicBezTo>
                <a:cubicBezTo>
                  <a:pt x="5696654" y="2792523"/>
                  <a:pt x="5696654" y="2797130"/>
                  <a:pt x="5696654" y="2797130"/>
                </a:cubicBezTo>
                <a:cubicBezTo>
                  <a:pt x="5696654" y="2801735"/>
                  <a:pt x="5696654" y="2801735"/>
                  <a:pt x="5696654" y="2801735"/>
                </a:cubicBezTo>
                <a:cubicBezTo>
                  <a:pt x="5687443" y="2774100"/>
                  <a:pt x="5687443" y="2810946"/>
                  <a:pt x="5692048" y="2815552"/>
                </a:cubicBezTo>
                <a:cubicBezTo>
                  <a:pt x="5692048" y="2820156"/>
                  <a:pt x="5696654" y="2820156"/>
                  <a:pt x="5696654" y="2820156"/>
                </a:cubicBezTo>
                <a:cubicBezTo>
                  <a:pt x="5696654" y="2820156"/>
                  <a:pt x="5696654" y="2815552"/>
                  <a:pt x="5696654" y="2815552"/>
                </a:cubicBezTo>
                <a:cubicBezTo>
                  <a:pt x="5701259" y="2810946"/>
                  <a:pt x="5701259" y="2810946"/>
                  <a:pt x="5701259" y="2810946"/>
                </a:cubicBezTo>
                <a:cubicBezTo>
                  <a:pt x="5701259" y="2810946"/>
                  <a:pt x="5701259" y="2820157"/>
                  <a:pt x="5701259" y="2824762"/>
                </a:cubicBezTo>
                <a:cubicBezTo>
                  <a:pt x="5701259" y="2829369"/>
                  <a:pt x="5701259" y="2829369"/>
                  <a:pt x="5701259" y="2829369"/>
                </a:cubicBezTo>
                <a:cubicBezTo>
                  <a:pt x="5701259" y="2861608"/>
                  <a:pt x="5692048" y="2884637"/>
                  <a:pt x="5678230" y="2866214"/>
                </a:cubicBezTo>
                <a:cubicBezTo>
                  <a:pt x="5678231" y="2843186"/>
                  <a:pt x="5673625" y="2843185"/>
                  <a:pt x="5673625" y="2810946"/>
                </a:cubicBezTo>
                <a:cubicBezTo>
                  <a:pt x="5664414" y="2806340"/>
                  <a:pt x="5664414" y="2824762"/>
                  <a:pt x="5655203" y="2829368"/>
                </a:cubicBezTo>
                <a:cubicBezTo>
                  <a:pt x="5641385" y="2787918"/>
                  <a:pt x="5632173" y="2718831"/>
                  <a:pt x="5609145" y="2718832"/>
                </a:cubicBezTo>
                <a:cubicBezTo>
                  <a:pt x="5609145" y="2718832"/>
                  <a:pt x="5609145" y="2714225"/>
                  <a:pt x="5609145" y="2714225"/>
                </a:cubicBezTo>
                <a:cubicBezTo>
                  <a:pt x="5609145" y="2714225"/>
                  <a:pt x="5609145" y="2705015"/>
                  <a:pt x="5609145" y="2705015"/>
                </a:cubicBezTo>
                <a:cubicBezTo>
                  <a:pt x="5604540" y="2700408"/>
                  <a:pt x="5604540" y="2695804"/>
                  <a:pt x="5604540" y="2700408"/>
                </a:cubicBezTo>
                <a:cubicBezTo>
                  <a:pt x="5599934" y="2691198"/>
                  <a:pt x="5599934" y="2677381"/>
                  <a:pt x="5590722" y="2649747"/>
                </a:cubicBezTo>
                <a:cubicBezTo>
                  <a:pt x="5586117" y="2640535"/>
                  <a:pt x="5586117" y="2635929"/>
                  <a:pt x="5586117" y="2631324"/>
                </a:cubicBezTo>
                <a:cubicBezTo>
                  <a:pt x="5586117" y="2631324"/>
                  <a:pt x="5581511" y="2626718"/>
                  <a:pt x="5581511" y="2626718"/>
                </a:cubicBezTo>
                <a:cubicBezTo>
                  <a:pt x="5581511" y="2622113"/>
                  <a:pt x="5581511" y="2622113"/>
                  <a:pt x="5581511" y="2622113"/>
                </a:cubicBezTo>
                <a:cubicBezTo>
                  <a:pt x="5581511" y="2617506"/>
                  <a:pt x="5576905" y="2622113"/>
                  <a:pt x="5576905" y="2622113"/>
                </a:cubicBezTo>
                <a:cubicBezTo>
                  <a:pt x="5576905" y="2617507"/>
                  <a:pt x="5576905" y="2617507"/>
                  <a:pt x="5576905" y="2617507"/>
                </a:cubicBezTo>
                <a:cubicBezTo>
                  <a:pt x="5572300" y="2617507"/>
                  <a:pt x="5572300" y="2599083"/>
                  <a:pt x="5567693" y="2599084"/>
                </a:cubicBezTo>
                <a:cubicBezTo>
                  <a:pt x="5572300" y="2622112"/>
                  <a:pt x="5567694" y="2603690"/>
                  <a:pt x="5563088" y="2612901"/>
                </a:cubicBezTo>
                <a:cubicBezTo>
                  <a:pt x="5558482" y="2585267"/>
                  <a:pt x="5558482" y="2622112"/>
                  <a:pt x="5553877" y="2603690"/>
                </a:cubicBezTo>
                <a:cubicBezTo>
                  <a:pt x="5549271" y="2576056"/>
                  <a:pt x="5544664" y="2576056"/>
                  <a:pt x="5549271" y="2562239"/>
                </a:cubicBezTo>
                <a:cubicBezTo>
                  <a:pt x="5535454" y="2562239"/>
                  <a:pt x="5526241" y="2497759"/>
                  <a:pt x="5512425" y="2451702"/>
                </a:cubicBezTo>
                <a:cubicBezTo>
                  <a:pt x="5512425" y="2447096"/>
                  <a:pt x="5507818" y="2437884"/>
                  <a:pt x="5503214" y="2424067"/>
                </a:cubicBezTo>
                <a:cubicBezTo>
                  <a:pt x="5489397" y="2382617"/>
                  <a:pt x="5480186" y="2354983"/>
                  <a:pt x="5470974" y="2331954"/>
                </a:cubicBezTo>
                <a:cubicBezTo>
                  <a:pt x="5466369" y="2322742"/>
                  <a:pt x="5470974" y="2327348"/>
                  <a:pt x="5470974" y="2318137"/>
                </a:cubicBezTo>
                <a:cubicBezTo>
                  <a:pt x="5466368" y="2318136"/>
                  <a:pt x="5461763" y="2313531"/>
                  <a:pt x="5461762" y="2308926"/>
                </a:cubicBezTo>
                <a:cubicBezTo>
                  <a:pt x="5461762" y="2304319"/>
                  <a:pt x="5470974" y="2318137"/>
                  <a:pt x="5466369" y="2304320"/>
                </a:cubicBezTo>
                <a:cubicBezTo>
                  <a:pt x="5452551" y="2281291"/>
                  <a:pt x="5457156" y="2276686"/>
                  <a:pt x="5438735" y="2239840"/>
                </a:cubicBezTo>
                <a:cubicBezTo>
                  <a:pt x="5447945" y="2239840"/>
                  <a:pt x="5447945" y="2239840"/>
                  <a:pt x="5447945" y="2239840"/>
                </a:cubicBezTo>
                <a:cubicBezTo>
                  <a:pt x="5438734" y="2216812"/>
                  <a:pt x="5434128" y="2207600"/>
                  <a:pt x="5434128" y="2226023"/>
                </a:cubicBezTo>
                <a:cubicBezTo>
                  <a:pt x="5424916" y="2212206"/>
                  <a:pt x="5434128" y="2207600"/>
                  <a:pt x="5420311" y="2193782"/>
                </a:cubicBezTo>
                <a:cubicBezTo>
                  <a:pt x="5424916" y="2198389"/>
                  <a:pt x="5424916" y="2193783"/>
                  <a:pt x="5420311" y="2189178"/>
                </a:cubicBezTo>
                <a:cubicBezTo>
                  <a:pt x="5424916" y="2189178"/>
                  <a:pt x="5424916" y="2189178"/>
                  <a:pt x="5424916" y="2189178"/>
                </a:cubicBezTo>
                <a:cubicBezTo>
                  <a:pt x="5429522" y="2193783"/>
                  <a:pt x="5429522" y="2189177"/>
                  <a:pt x="5429522" y="2189177"/>
                </a:cubicBezTo>
                <a:cubicBezTo>
                  <a:pt x="5429522" y="2184572"/>
                  <a:pt x="5429522" y="2184572"/>
                  <a:pt x="5429522" y="2184572"/>
                </a:cubicBezTo>
                <a:cubicBezTo>
                  <a:pt x="5438735" y="2202995"/>
                  <a:pt x="5434128" y="2175360"/>
                  <a:pt x="5424916" y="2161543"/>
                </a:cubicBezTo>
                <a:cubicBezTo>
                  <a:pt x="5429522" y="2161542"/>
                  <a:pt x="5429522" y="2161542"/>
                  <a:pt x="5429522" y="2161542"/>
                </a:cubicBezTo>
                <a:cubicBezTo>
                  <a:pt x="5429522" y="2161542"/>
                  <a:pt x="5429522" y="2161542"/>
                  <a:pt x="5429522" y="2156938"/>
                </a:cubicBezTo>
                <a:cubicBezTo>
                  <a:pt x="5429522" y="2156938"/>
                  <a:pt x="5424917" y="2152332"/>
                  <a:pt x="5424917" y="2152332"/>
                </a:cubicBezTo>
                <a:cubicBezTo>
                  <a:pt x="5415705" y="2129304"/>
                  <a:pt x="5401888" y="2097064"/>
                  <a:pt x="5388072" y="2064823"/>
                </a:cubicBezTo>
                <a:cubicBezTo>
                  <a:pt x="5369648" y="2032584"/>
                  <a:pt x="5351225" y="2000344"/>
                  <a:pt x="5337408" y="1977316"/>
                </a:cubicBezTo>
                <a:cubicBezTo>
                  <a:pt x="5335105" y="1968105"/>
                  <a:pt x="5329348" y="1956590"/>
                  <a:pt x="5321863" y="1943349"/>
                </a:cubicBezTo>
                <a:lnTo>
                  <a:pt x="5314233" y="1930292"/>
                </a:lnTo>
                <a:lnTo>
                  <a:pt x="5342560" y="1992734"/>
                </a:lnTo>
                <a:cubicBezTo>
                  <a:pt x="5420193" y="2178431"/>
                  <a:pt x="5475598" y="2373326"/>
                  <a:pt x="5509333" y="2577629"/>
                </a:cubicBezTo>
                <a:cubicBezTo>
                  <a:pt x="5522377" y="2655106"/>
                  <a:pt x="5543098" y="2729086"/>
                  <a:pt x="5541762" y="2807552"/>
                </a:cubicBezTo>
                <a:cubicBezTo>
                  <a:pt x="5541488" y="2815091"/>
                  <a:pt x="5544985" y="2822767"/>
                  <a:pt x="5536472" y="2828499"/>
                </a:cubicBezTo>
                <a:cubicBezTo>
                  <a:pt x="5528096" y="2830460"/>
                  <a:pt x="5526834" y="2823620"/>
                  <a:pt x="5526971" y="2819850"/>
                </a:cubicBezTo>
                <a:cubicBezTo>
                  <a:pt x="5502067" y="2569816"/>
                  <a:pt x="5427606" y="2333086"/>
                  <a:pt x="5346305" y="2097618"/>
                </a:cubicBezTo>
                <a:cubicBezTo>
                  <a:pt x="5304742" y="1973811"/>
                  <a:pt x="5238614" y="1861194"/>
                  <a:pt x="5178627" y="1745780"/>
                </a:cubicBezTo>
                <a:cubicBezTo>
                  <a:pt x="5170799" y="1732662"/>
                  <a:pt x="5163806" y="1717310"/>
                  <a:pt x="5157512" y="1703493"/>
                </a:cubicBezTo>
                <a:cubicBezTo>
                  <a:pt x="5152480" y="1696516"/>
                  <a:pt x="5153726" y="1682972"/>
                  <a:pt x="5139908" y="1689267"/>
                </a:cubicBezTo>
                <a:cubicBezTo>
                  <a:pt x="5126090" y="1695561"/>
                  <a:pt x="5131822" y="1704073"/>
                  <a:pt x="5136717" y="1714819"/>
                </a:cubicBezTo>
                <a:cubicBezTo>
                  <a:pt x="5168032" y="1767290"/>
                  <a:pt x="5198512" y="1821995"/>
                  <a:pt x="5225222" y="1876563"/>
                </a:cubicBezTo>
                <a:cubicBezTo>
                  <a:pt x="5252685" y="1933801"/>
                  <a:pt x="5278201" y="1991346"/>
                  <a:pt x="5301667" y="2049214"/>
                </a:cubicBezTo>
                <a:lnTo>
                  <a:pt x="5350111" y="2181079"/>
                </a:lnTo>
                <a:lnTo>
                  <a:pt x="5351225" y="2179965"/>
                </a:lnTo>
                <a:cubicBezTo>
                  <a:pt x="5360436" y="2198389"/>
                  <a:pt x="5365043" y="2216812"/>
                  <a:pt x="5374253" y="2235233"/>
                </a:cubicBezTo>
                <a:cubicBezTo>
                  <a:pt x="5369648" y="2235233"/>
                  <a:pt x="5369648" y="2235233"/>
                  <a:pt x="5369648" y="2235233"/>
                </a:cubicBezTo>
                <a:cubicBezTo>
                  <a:pt x="5369648" y="2230629"/>
                  <a:pt x="5365042" y="2221417"/>
                  <a:pt x="5365043" y="2216812"/>
                </a:cubicBezTo>
                <a:lnTo>
                  <a:pt x="5358240" y="2203206"/>
                </a:lnTo>
                <a:lnTo>
                  <a:pt x="5365805" y="2223799"/>
                </a:lnTo>
                <a:lnTo>
                  <a:pt x="5377582" y="2264421"/>
                </a:lnTo>
                <a:lnTo>
                  <a:pt x="5382889" y="2266898"/>
                </a:lnTo>
                <a:cubicBezTo>
                  <a:pt x="5384617" y="2267474"/>
                  <a:pt x="5385768" y="2267474"/>
                  <a:pt x="5388071" y="2267474"/>
                </a:cubicBezTo>
                <a:cubicBezTo>
                  <a:pt x="5388072" y="2272079"/>
                  <a:pt x="5388071" y="2276686"/>
                  <a:pt x="5388071" y="2276686"/>
                </a:cubicBezTo>
                <a:cubicBezTo>
                  <a:pt x="5383466" y="2276686"/>
                  <a:pt x="5383465" y="2272080"/>
                  <a:pt x="5383466" y="2276686"/>
                </a:cubicBezTo>
                <a:cubicBezTo>
                  <a:pt x="5383466" y="2276686"/>
                  <a:pt x="5383466" y="2276686"/>
                  <a:pt x="5383466" y="2281290"/>
                </a:cubicBezTo>
                <a:lnTo>
                  <a:pt x="5383465" y="2284717"/>
                </a:lnTo>
                <a:lnTo>
                  <a:pt x="5417006" y="2400410"/>
                </a:lnTo>
                <a:lnTo>
                  <a:pt x="5423669" y="2432055"/>
                </a:lnTo>
                <a:lnTo>
                  <a:pt x="5434128" y="2447096"/>
                </a:lnTo>
                <a:cubicBezTo>
                  <a:pt x="5429523" y="2460912"/>
                  <a:pt x="5434128" y="2465518"/>
                  <a:pt x="5443339" y="2470124"/>
                </a:cubicBezTo>
                <a:cubicBezTo>
                  <a:pt x="5443339" y="2479336"/>
                  <a:pt x="5443340" y="2488548"/>
                  <a:pt x="5447945" y="2497759"/>
                </a:cubicBezTo>
                <a:cubicBezTo>
                  <a:pt x="5452551" y="2506969"/>
                  <a:pt x="5452551" y="2520787"/>
                  <a:pt x="5457156" y="2529998"/>
                </a:cubicBezTo>
                <a:cubicBezTo>
                  <a:pt x="5461762" y="2543816"/>
                  <a:pt x="5461762" y="2562238"/>
                  <a:pt x="5466368" y="2576056"/>
                </a:cubicBezTo>
                <a:cubicBezTo>
                  <a:pt x="5466368" y="2585267"/>
                  <a:pt x="5470974" y="2599083"/>
                  <a:pt x="5475579" y="2603690"/>
                </a:cubicBezTo>
                <a:cubicBezTo>
                  <a:pt x="5475579" y="2608296"/>
                  <a:pt x="5475579" y="2608296"/>
                  <a:pt x="5475579" y="2608296"/>
                </a:cubicBezTo>
                <a:cubicBezTo>
                  <a:pt x="5480185" y="2622113"/>
                  <a:pt x="5480185" y="2631324"/>
                  <a:pt x="5484791" y="2645140"/>
                </a:cubicBezTo>
                <a:cubicBezTo>
                  <a:pt x="5484791" y="2654352"/>
                  <a:pt x="5489397" y="2663563"/>
                  <a:pt x="5494002" y="2677380"/>
                </a:cubicBezTo>
                <a:cubicBezTo>
                  <a:pt x="5489397" y="2691197"/>
                  <a:pt x="5494002" y="2691197"/>
                  <a:pt x="5498607" y="2691198"/>
                </a:cubicBezTo>
                <a:cubicBezTo>
                  <a:pt x="5498608" y="2695804"/>
                  <a:pt x="5498608" y="2695804"/>
                  <a:pt x="5498608" y="2695804"/>
                </a:cubicBezTo>
                <a:cubicBezTo>
                  <a:pt x="5498608" y="2700409"/>
                  <a:pt x="5494002" y="2705015"/>
                  <a:pt x="5494002" y="2709621"/>
                </a:cubicBezTo>
                <a:cubicBezTo>
                  <a:pt x="5494002" y="2709621"/>
                  <a:pt x="5494002" y="2714225"/>
                  <a:pt x="5494002" y="2714225"/>
                </a:cubicBezTo>
                <a:cubicBezTo>
                  <a:pt x="5494002" y="2718831"/>
                  <a:pt x="5494002" y="2718831"/>
                  <a:pt x="5498608" y="2723437"/>
                </a:cubicBezTo>
                <a:cubicBezTo>
                  <a:pt x="5498608" y="2723437"/>
                  <a:pt x="5498608" y="2723437"/>
                  <a:pt x="5503214" y="2723438"/>
                </a:cubicBezTo>
                <a:cubicBezTo>
                  <a:pt x="5503214" y="2746466"/>
                  <a:pt x="5503214" y="2746466"/>
                  <a:pt x="5503214" y="2746466"/>
                </a:cubicBezTo>
                <a:cubicBezTo>
                  <a:pt x="5503214" y="2746466"/>
                  <a:pt x="5507819" y="2751072"/>
                  <a:pt x="5507819" y="2751072"/>
                </a:cubicBezTo>
                <a:cubicBezTo>
                  <a:pt x="5507819" y="2751072"/>
                  <a:pt x="5507819" y="2746466"/>
                  <a:pt x="5507819" y="2746466"/>
                </a:cubicBezTo>
                <a:cubicBezTo>
                  <a:pt x="5503214" y="2723438"/>
                  <a:pt x="5503214" y="2723438"/>
                  <a:pt x="5503214" y="2723438"/>
                </a:cubicBezTo>
                <a:cubicBezTo>
                  <a:pt x="5503214" y="2723438"/>
                  <a:pt x="5507819" y="2723438"/>
                  <a:pt x="5507819" y="2723438"/>
                </a:cubicBezTo>
                <a:cubicBezTo>
                  <a:pt x="5507819" y="2728045"/>
                  <a:pt x="5507819" y="2732649"/>
                  <a:pt x="5507819" y="2732649"/>
                </a:cubicBezTo>
                <a:cubicBezTo>
                  <a:pt x="5507819" y="2737255"/>
                  <a:pt x="5507819" y="2737255"/>
                  <a:pt x="5507819" y="2737255"/>
                </a:cubicBezTo>
                <a:cubicBezTo>
                  <a:pt x="5507819" y="2741860"/>
                  <a:pt x="5512425" y="2746465"/>
                  <a:pt x="5512425" y="2751072"/>
                </a:cubicBezTo>
                <a:cubicBezTo>
                  <a:pt x="5512425" y="2755677"/>
                  <a:pt x="5512425" y="2760283"/>
                  <a:pt x="5512425" y="2769494"/>
                </a:cubicBezTo>
                <a:cubicBezTo>
                  <a:pt x="5512425" y="2764889"/>
                  <a:pt x="5507818" y="2764888"/>
                  <a:pt x="5507818" y="2764888"/>
                </a:cubicBezTo>
                <a:cubicBezTo>
                  <a:pt x="5507818" y="2764888"/>
                  <a:pt x="5507819" y="2769495"/>
                  <a:pt x="5507819" y="2774100"/>
                </a:cubicBezTo>
                <a:cubicBezTo>
                  <a:pt x="5507819" y="2774100"/>
                  <a:pt x="5507818" y="2778706"/>
                  <a:pt x="5507819" y="2783312"/>
                </a:cubicBezTo>
                <a:cubicBezTo>
                  <a:pt x="5512425" y="2787918"/>
                  <a:pt x="5512425" y="2792523"/>
                  <a:pt x="5512425" y="2797130"/>
                </a:cubicBezTo>
                <a:cubicBezTo>
                  <a:pt x="5512425" y="2801735"/>
                  <a:pt x="5512425" y="2801735"/>
                  <a:pt x="5512425" y="2806339"/>
                </a:cubicBezTo>
                <a:cubicBezTo>
                  <a:pt x="5517031" y="2810946"/>
                  <a:pt x="5517031" y="2810946"/>
                  <a:pt x="5517031" y="2810946"/>
                </a:cubicBezTo>
                <a:cubicBezTo>
                  <a:pt x="5517031" y="2815552"/>
                  <a:pt x="5521637" y="2820157"/>
                  <a:pt x="5521637" y="2824763"/>
                </a:cubicBezTo>
                <a:cubicBezTo>
                  <a:pt x="5521637" y="2829368"/>
                  <a:pt x="5521637" y="2833975"/>
                  <a:pt x="5521637" y="2833975"/>
                </a:cubicBezTo>
                <a:cubicBezTo>
                  <a:pt x="5517031" y="2833975"/>
                  <a:pt x="5517031" y="2833975"/>
                  <a:pt x="5517031" y="2838580"/>
                </a:cubicBezTo>
                <a:cubicBezTo>
                  <a:pt x="5517031" y="2838580"/>
                  <a:pt x="5517031" y="2843186"/>
                  <a:pt x="5521637" y="2843185"/>
                </a:cubicBezTo>
                <a:cubicBezTo>
                  <a:pt x="5521637" y="2843185"/>
                  <a:pt x="5521636" y="2847792"/>
                  <a:pt x="5517031" y="2852397"/>
                </a:cubicBezTo>
                <a:cubicBezTo>
                  <a:pt x="5521637" y="2861609"/>
                  <a:pt x="5521637" y="2861609"/>
                  <a:pt x="5521637" y="2861609"/>
                </a:cubicBezTo>
                <a:cubicBezTo>
                  <a:pt x="5521637" y="2861609"/>
                  <a:pt x="5521637" y="2857003"/>
                  <a:pt x="5526242" y="2857003"/>
                </a:cubicBezTo>
                <a:cubicBezTo>
                  <a:pt x="5526242" y="2861609"/>
                  <a:pt x="5526242" y="2866214"/>
                  <a:pt x="5526242" y="2870820"/>
                </a:cubicBezTo>
                <a:cubicBezTo>
                  <a:pt x="5526241" y="2875426"/>
                  <a:pt x="5526241" y="2875426"/>
                  <a:pt x="5526241" y="2875426"/>
                </a:cubicBezTo>
                <a:cubicBezTo>
                  <a:pt x="5530848" y="2884637"/>
                  <a:pt x="5530848" y="2889242"/>
                  <a:pt x="5530848" y="2893848"/>
                </a:cubicBezTo>
                <a:cubicBezTo>
                  <a:pt x="5530848" y="2903059"/>
                  <a:pt x="5530848" y="2907666"/>
                  <a:pt x="5530848" y="2912271"/>
                </a:cubicBezTo>
                <a:cubicBezTo>
                  <a:pt x="5530848" y="2916877"/>
                  <a:pt x="5530848" y="2916877"/>
                  <a:pt x="5530848" y="2926088"/>
                </a:cubicBezTo>
                <a:cubicBezTo>
                  <a:pt x="5526242" y="2930694"/>
                  <a:pt x="5530848" y="2944511"/>
                  <a:pt x="5530848" y="2953722"/>
                </a:cubicBezTo>
                <a:cubicBezTo>
                  <a:pt x="5530847" y="2958328"/>
                  <a:pt x="5526242" y="2962933"/>
                  <a:pt x="5526242" y="2967540"/>
                </a:cubicBezTo>
                <a:cubicBezTo>
                  <a:pt x="5526242" y="2967540"/>
                  <a:pt x="5521637" y="2962934"/>
                  <a:pt x="5521637" y="2962934"/>
                </a:cubicBezTo>
                <a:cubicBezTo>
                  <a:pt x="5521637" y="2958328"/>
                  <a:pt x="5517030" y="2958328"/>
                  <a:pt x="5517030" y="2958328"/>
                </a:cubicBezTo>
                <a:cubicBezTo>
                  <a:pt x="5517030" y="2958328"/>
                  <a:pt x="5517030" y="2958328"/>
                  <a:pt x="5517031" y="2962934"/>
                </a:cubicBezTo>
                <a:cubicBezTo>
                  <a:pt x="5517031" y="2967539"/>
                  <a:pt x="5517031" y="2967539"/>
                  <a:pt x="5517031" y="2967539"/>
                </a:cubicBezTo>
                <a:cubicBezTo>
                  <a:pt x="5517031" y="2972145"/>
                  <a:pt x="5517031" y="2972145"/>
                  <a:pt x="5521637" y="2972145"/>
                </a:cubicBezTo>
                <a:cubicBezTo>
                  <a:pt x="5521637" y="2972145"/>
                  <a:pt x="5526242" y="2976750"/>
                  <a:pt x="5526242" y="2976750"/>
                </a:cubicBezTo>
                <a:cubicBezTo>
                  <a:pt x="5530848" y="2976751"/>
                  <a:pt x="5530848" y="2976751"/>
                  <a:pt x="5530848" y="2976751"/>
                </a:cubicBezTo>
                <a:cubicBezTo>
                  <a:pt x="5530848" y="2972145"/>
                  <a:pt x="5535454" y="2962934"/>
                  <a:pt x="5535454" y="2953722"/>
                </a:cubicBezTo>
                <a:cubicBezTo>
                  <a:pt x="5535453" y="2949117"/>
                  <a:pt x="5535453" y="2949117"/>
                  <a:pt x="5535453" y="2949117"/>
                </a:cubicBezTo>
                <a:cubicBezTo>
                  <a:pt x="5535454" y="2944511"/>
                  <a:pt x="5530848" y="2935300"/>
                  <a:pt x="5535454" y="2930694"/>
                </a:cubicBezTo>
                <a:cubicBezTo>
                  <a:pt x="5535454" y="2926088"/>
                  <a:pt x="5535454" y="2926088"/>
                  <a:pt x="5535454" y="2921483"/>
                </a:cubicBezTo>
                <a:cubicBezTo>
                  <a:pt x="5540059" y="2926088"/>
                  <a:pt x="5540059" y="2935299"/>
                  <a:pt x="5540059" y="2944510"/>
                </a:cubicBezTo>
                <a:cubicBezTo>
                  <a:pt x="5540059" y="2953722"/>
                  <a:pt x="5540059" y="2962934"/>
                  <a:pt x="5544665" y="2972145"/>
                </a:cubicBezTo>
                <a:cubicBezTo>
                  <a:pt x="5544665" y="2976750"/>
                  <a:pt x="5540059" y="2976751"/>
                  <a:pt x="5540059" y="2981357"/>
                </a:cubicBezTo>
                <a:cubicBezTo>
                  <a:pt x="5540059" y="2990568"/>
                  <a:pt x="5540059" y="2990568"/>
                  <a:pt x="5540059" y="2990568"/>
                </a:cubicBezTo>
                <a:cubicBezTo>
                  <a:pt x="5540059" y="2999778"/>
                  <a:pt x="5540059" y="3004385"/>
                  <a:pt x="5540058" y="3013596"/>
                </a:cubicBezTo>
                <a:cubicBezTo>
                  <a:pt x="5535454" y="3008990"/>
                  <a:pt x="5535454" y="3008990"/>
                  <a:pt x="5535454" y="3008990"/>
                </a:cubicBezTo>
                <a:cubicBezTo>
                  <a:pt x="5535454" y="3004385"/>
                  <a:pt x="5535454" y="3004385"/>
                  <a:pt x="5530848" y="3008991"/>
                </a:cubicBezTo>
                <a:cubicBezTo>
                  <a:pt x="5530848" y="3008991"/>
                  <a:pt x="5530848" y="3008991"/>
                  <a:pt x="5530848" y="3013596"/>
                </a:cubicBezTo>
                <a:cubicBezTo>
                  <a:pt x="5530848" y="3013596"/>
                  <a:pt x="5530848" y="3018201"/>
                  <a:pt x="5530848" y="3018201"/>
                </a:cubicBezTo>
                <a:cubicBezTo>
                  <a:pt x="5535454" y="3022807"/>
                  <a:pt x="5535454" y="3022807"/>
                  <a:pt x="5535454" y="3022807"/>
                </a:cubicBezTo>
                <a:cubicBezTo>
                  <a:pt x="5535454" y="3022807"/>
                  <a:pt x="5535454" y="3027414"/>
                  <a:pt x="5535454" y="3027414"/>
                </a:cubicBezTo>
                <a:cubicBezTo>
                  <a:pt x="5535454" y="3027414"/>
                  <a:pt x="5535454" y="3027414"/>
                  <a:pt x="5535454" y="3032019"/>
                </a:cubicBezTo>
                <a:cubicBezTo>
                  <a:pt x="5535454" y="3036624"/>
                  <a:pt x="5540059" y="3045836"/>
                  <a:pt x="5540059" y="3050441"/>
                </a:cubicBezTo>
                <a:cubicBezTo>
                  <a:pt x="5540059" y="3064258"/>
                  <a:pt x="5544665" y="3068864"/>
                  <a:pt x="5540059" y="3073471"/>
                </a:cubicBezTo>
                <a:cubicBezTo>
                  <a:pt x="5535454" y="3073470"/>
                  <a:pt x="5535454" y="3078076"/>
                  <a:pt x="5535454" y="3078076"/>
                </a:cubicBezTo>
                <a:cubicBezTo>
                  <a:pt x="5535454" y="3078076"/>
                  <a:pt x="5530847" y="3078076"/>
                  <a:pt x="5530847" y="3073471"/>
                </a:cubicBezTo>
                <a:cubicBezTo>
                  <a:pt x="5530848" y="3055047"/>
                  <a:pt x="5530848" y="3036625"/>
                  <a:pt x="5526242" y="3018202"/>
                </a:cubicBezTo>
                <a:cubicBezTo>
                  <a:pt x="5526242" y="3013595"/>
                  <a:pt x="5526242" y="3013595"/>
                  <a:pt x="5526242" y="3013595"/>
                </a:cubicBezTo>
                <a:cubicBezTo>
                  <a:pt x="5521637" y="3013595"/>
                  <a:pt x="5521637" y="3018202"/>
                  <a:pt x="5521637" y="3018202"/>
                </a:cubicBezTo>
                <a:cubicBezTo>
                  <a:pt x="5526242" y="3036625"/>
                  <a:pt x="5526242" y="3055048"/>
                  <a:pt x="5526242" y="3073471"/>
                </a:cubicBezTo>
                <a:cubicBezTo>
                  <a:pt x="5521637" y="3073471"/>
                  <a:pt x="5517031" y="3073470"/>
                  <a:pt x="5512425" y="3082681"/>
                </a:cubicBezTo>
                <a:cubicBezTo>
                  <a:pt x="5512425" y="3105710"/>
                  <a:pt x="5503214" y="3110316"/>
                  <a:pt x="5503214" y="3133345"/>
                </a:cubicBezTo>
                <a:cubicBezTo>
                  <a:pt x="5480185" y="3193219"/>
                  <a:pt x="5470974" y="3266910"/>
                  <a:pt x="5466368" y="3317571"/>
                </a:cubicBezTo>
                <a:cubicBezTo>
                  <a:pt x="5466368" y="3322178"/>
                  <a:pt x="5466368" y="3322178"/>
                  <a:pt x="5466368" y="3322178"/>
                </a:cubicBezTo>
                <a:cubicBezTo>
                  <a:pt x="5466368" y="3322178"/>
                  <a:pt x="5466368" y="3326784"/>
                  <a:pt x="5466368" y="3326784"/>
                </a:cubicBezTo>
                <a:cubicBezTo>
                  <a:pt x="5470974" y="3326784"/>
                  <a:pt x="5470974" y="3326784"/>
                  <a:pt x="5470974" y="3322177"/>
                </a:cubicBezTo>
                <a:cubicBezTo>
                  <a:pt x="5475579" y="3271514"/>
                  <a:pt x="5484791" y="3202429"/>
                  <a:pt x="5507819" y="3142555"/>
                </a:cubicBezTo>
                <a:cubicBezTo>
                  <a:pt x="5507819" y="3147162"/>
                  <a:pt x="5507819" y="3147162"/>
                  <a:pt x="5507819" y="3147162"/>
                </a:cubicBezTo>
                <a:cubicBezTo>
                  <a:pt x="5512425" y="3147161"/>
                  <a:pt x="5512425" y="3142556"/>
                  <a:pt x="5517031" y="3137949"/>
                </a:cubicBezTo>
                <a:cubicBezTo>
                  <a:pt x="5517031" y="3142556"/>
                  <a:pt x="5517031" y="3147162"/>
                  <a:pt x="5517031" y="3151766"/>
                </a:cubicBezTo>
                <a:cubicBezTo>
                  <a:pt x="5517031" y="3151766"/>
                  <a:pt x="5517031" y="3151766"/>
                  <a:pt x="5512425" y="3151767"/>
                </a:cubicBezTo>
                <a:cubicBezTo>
                  <a:pt x="5512425" y="3156373"/>
                  <a:pt x="5512425" y="3156373"/>
                  <a:pt x="5512425" y="3156373"/>
                </a:cubicBezTo>
                <a:cubicBezTo>
                  <a:pt x="5512425" y="3156373"/>
                  <a:pt x="5512425" y="3156373"/>
                  <a:pt x="5512425" y="3160978"/>
                </a:cubicBezTo>
                <a:cubicBezTo>
                  <a:pt x="5512425" y="3160978"/>
                  <a:pt x="5517031" y="3160978"/>
                  <a:pt x="5517031" y="3160978"/>
                </a:cubicBezTo>
                <a:cubicBezTo>
                  <a:pt x="5512424" y="3170189"/>
                  <a:pt x="5512425" y="3179401"/>
                  <a:pt x="5512425" y="3184006"/>
                </a:cubicBezTo>
                <a:cubicBezTo>
                  <a:pt x="5512425" y="3188613"/>
                  <a:pt x="5512425" y="3188613"/>
                  <a:pt x="5512425" y="3193219"/>
                </a:cubicBezTo>
                <a:cubicBezTo>
                  <a:pt x="5512425" y="3197823"/>
                  <a:pt x="5512424" y="3202430"/>
                  <a:pt x="5512425" y="3207036"/>
                </a:cubicBezTo>
                <a:lnTo>
                  <a:pt x="5512425" y="3211640"/>
                </a:lnTo>
                <a:cubicBezTo>
                  <a:pt x="5507818" y="3211641"/>
                  <a:pt x="5507818" y="3211641"/>
                  <a:pt x="5507819" y="3216247"/>
                </a:cubicBezTo>
                <a:cubicBezTo>
                  <a:pt x="5507819" y="3220852"/>
                  <a:pt x="5507819" y="3220852"/>
                  <a:pt x="5507819" y="3225458"/>
                </a:cubicBezTo>
                <a:cubicBezTo>
                  <a:pt x="5507819" y="3225458"/>
                  <a:pt x="5512425" y="3230064"/>
                  <a:pt x="5512425" y="3230064"/>
                </a:cubicBezTo>
                <a:cubicBezTo>
                  <a:pt x="5517031" y="3266909"/>
                  <a:pt x="5517031" y="3303755"/>
                  <a:pt x="5512425" y="3340600"/>
                </a:cubicBezTo>
                <a:cubicBezTo>
                  <a:pt x="5507819" y="3359023"/>
                  <a:pt x="5507819" y="3372841"/>
                  <a:pt x="5503214" y="3391263"/>
                </a:cubicBezTo>
                <a:cubicBezTo>
                  <a:pt x="5503214" y="3391263"/>
                  <a:pt x="5507819" y="3391263"/>
                  <a:pt x="5507819" y="3386658"/>
                </a:cubicBezTo>
                <a:cubicBezTo>
                  <a:pt x="5503214" y="3418897"/>
                  <a:pt x="5503214" y="3446532"/>
                  <a:pt x="5498608" y="3478771"/>
                </a:cubicBezTo>
                <a:cubicBezTo>
                  <a:pt x="5498608" y="3483377"/>
                  <a:pt x="5498608" y="3483377"/>
                  <a:pt x="5503214" y="3483377"/>
                </a:cubicBezTo>
                <a:cubicBezTo>
                  <a:pt x="5503214" y="3492588"/>
                  <a:pt x="5498608" y="3497193"/>
                  <a:pt x="5498608" y="3506406"/>
                </a:cubicBezTo>
                <a:cubicBezTo>
                  <a:pt x="5498608" y="3501800"/>
                  <a:pt x="5494002" y="3506406"/>
                  <a:pt x="5494002" y="3511011"/>
                </a:cubicBezTo>
                <a:cubicBezTo>
                  <a:pt x="5498608" y="3511010"/>
                  <a:pt x="5498608" y="3515617"/>
                  <a:pt x="5498608" y="3520223"/>
                </a:cubicBezTo>
                <a:cubicBezTo>
                  <a:pt x="5498608" y="3529434"/>
                  <a:pt x="5494001" y="3538645"/>
                  <a:pt x="5494002" y="3547856"/>
                </a:cubicBezTo>
                <a:cubicBezTo>
                  <a:pt x="5494002" y="3547856"/>
                  <a:pt x="5494001" y="3552463"/>
                  <a:pt x="5494001" y="3552463"/>
                </a:cubicBezTo>
                <a:cubicBezTo>
                  <a:pt x="5494002" y="3557068"/>
                  <a:pt x="5489397" y="3561674"/>
                  <a:pt x="5489397" y="3566280"/>
                </a:cubicBezTo>
                <a:cubicBezTo>
                  <a:pt x="5489397" y="3570884"/>
                  <a:pt x="5489397" y="3570884"/>
                  <a:pt x="5489397" y="3570884"/>
                </a:cubicBezTo>
                <a:cubicBezTo>
                  <a:pt x="5489397" y="3570884"/>
                  <a:pt x="5489397" y="3575491"/>
                  <a:pt x="5489397" y="3575491"/>
                </a:cubicBezTo>
                <a:cubicBezTo>
                  <a:pt x="5484791" y="3603125"/>
                  <a:pt x="5475579" y="3630759"/>
                  <a:pt x="5470974" y="3653788"/>
                </a:cubicBezTo>
                <a:cubicBezTo>
                  <a:pt x="5470974" y="3653788"/>
                  <a:pt x="5475579" y="3662998"/>
                  <a:pt x="5470974" y="3667605"/>
                </a:cubicBezTo>
                <a:cubicBezTo>
                  <a:pt x="5470974" y="3667605"/>
                  <a:pt x="5470975" y="3672211"/>
                  <a:pt x="5470975" y="3672211"/>
                </a:cubicBezTo>
                <a:cubicBezTo>
                  <a:pt x="5470974" y="3667605"/>
                  <a:pt x="5470974" y="3681422"/>
                  <a:pt x="5470975" y="3690633"/>
                </a:cubicBezTo>
                <a:cubicBezTo>
                  <a:pt x="5466368" y="3709055"/>
                  <a:pt x="5457157" y="3727478"/>
                  <a:pt x="5452551" y="3741296"/>
                </a:cubicBezTo>
                <a:cubicBezTo>
                  <a:pt x="5429522" y="3819593"/>
                  <a:pt x="5411099" y="3879467"/>
                  <a:pt x="5392676" y="3934735"/>
                </a:cubicBezTo>
                <a:cubicBezTo>
                  <a:pt x="5392676" y="3939341"/>
                  <a:pt x="5392676" y="3939341"/>
                  <a:pt x="5392676" y="3939341"/>
                </a:cubicBezTo>
                <a:cubicBezTo>
                  <a:pt x="5388071" y="3943946"/>
                  <a:pt x="5388071" y="3943946"/>
                  <a:pt x="5388071" y="3943946"/>
                </a:cubicBezTo>
                <a:cubicBezTo>
                  <a:pt x="5376556" y="3964672"/>
                  <a:pt x="5365042" y="3984246"/>
                  <a:pt x="5353528" y="4004971"/>
                </a:cubicBezTo>
                <a:lnTo>
                  <a:pt x="5322699" y="4065600"/>
                </a:lnTo>
                <a:lnTo>
                  <a:pt x="5323231" y="4064270"/>
                </a:lnTo>
                <a:cubicBezTo>
                  <a:pt x="5325318" y="4058513"/>
                  <a:pt x="5327045" y="4053332"/>
                  <a:pt x="5328196" y="4049877"/>
                </a:cubicBezTo>
                <a:cubicBezTo>
                  <a:pt x="5328196" y="4045272"/>
                  <a:pt x="5332802" y="4040666"/>
                  <a:pt x="5332802" y="4040666"/>
                </a:cubicBezTo>
                <a:cubicBezTo>
                  <a:pt x="5342013" y="4022243"/>
                  <a:pt x="5351225" y="4013032"/>
                  <a:pt x="5346620" y="4008426"/>
                </a:cubicBezTo>
                <a:cubicBezTo>
                  <a:pt x="5355831" y="4003820"/>
                  <a:pt x="5365042" y="3976186"/>
                  <a:pt x="5369648" y="3953158"/>
                </a:cubicBezTo>
                <a:cubicBezTo>
                  <a:pt x="5369648" y="3948552"/>
                  <a:pt x="5369648" y="3943945"/>
                  <a:pt x="5374253" y="3943946"/>
                </a:cubicBezTo>
                <a:cubicBezTo>
                  <a:pt x="5374253" y="3943946"/>
                  <a:pt x="5378859" y="3939340"/>
                  <a:pt x="5378859" y="3934735"/>
                </a:cubicBezTo>
                <a:cubicBezTo>
                  <a:pt x="5378859" y="3930129"/>
                  <a:pt x="5378859" y="3925523"/>
                  <a:pt x="5374253" y="3930129"/>
                </a:cubicBezTo>
                <a:cubicBezTo>
                  <a:pt x="5369649" y="3930129"/>
                  <a:pt x="5365042" y="3939341"/>
                  <a:pt x="5360436" y="3948552"/>
                </a:cubicBezTo>
                <a:cubicBezTo>
                  <a:pt x="5360436" y="3953158"/>
                  <a:pt x="5360436" y="3953158"/>
                  <a:pt x="5360436" y="3953158"/>
                </a:cubicBezTo>
                <a:cubicBezTo>
                  <a:pt x="5342013" y="3990003"/>
                  <a:pt x="5332802" y="4003820"/>
                  <a:pt x="5323590" y="4036059"/>
                </a:cubicBezTo>
                <a:cubicBezTo>
                  <a:pt x="5323590" y="4036059"/>
                  <a:pt x="5323590" y="4040666"/>
                  <a:pt x="5323590" y="4040666"/>
                </a:cubicBezTo>
                <a:cubicBezTo>
                  <a:pt x="5318986" y="4045272"/>
                  <a:pt x="5309773" y="4059089"/>
                  <a:pt x="5305168" y="4063693"/>
                </a:cubicBezTo>
                <a:cubicBezTo>
                  <a:pt x="5309774" y="4072906"/>
                  <a:pt x="5300562" y="4072906"/>
                  <a:pt x="5291350" y="4091328"/>
                </a:cubicBezTo>
                <a:cubicBezTo>
                  <a:pt x="5284442" y="4107448"/>
                  <a:pt x="5276382" y="4127023"/>
                  <a:pt x="5266595" y="4146597"/>
                </a:cubicBezTo>
                <a:lnTo>
                  <a:pt x="5237163" y="4192915"/>
                </a:lnTo>
                <a:lnTo>
                  <a:pt x="5236082" y="4188048"/>
                </a:lnTo>
                <a:cubicBezTo>
                  <a:pt x="5199236" y="4261739"/>
                  <a:pt x="5157785" y="4326218"/>
                  <a:pt x="5107121" y="4399910"/>
                </a:cubicBezTo>
                <a:cubicBezTo>
                  <a:pt x="5107121" y="4399910"/>
                  <a:pt x="5102517" y="4399910"/>
                  <a:pt x="5102517" y="4399910"/>
                </a:cubicBezTo>
                <a:cubicBezTo>
                  <a:pt x="5102516" y="4404516"/>
                  <a:pt x="5102516" y="4404516"/>
                  <a:pt x="5102516" y="4404516"/>
                </a:cubicBezTo>
                <a:cubicBezTo>
                  <a:pt x="5102516" y="4404516"/>
                  <a:pt x="5102516" y="4404516"/>
                  <a:pt x="5102516" y="4409121"/>
                </a:cubicBezTo>
                <a:cubicBezTo>
                  <a:pt x="5097910" y="4413727"/>
                  <a:pt x="5088699" y="4418333"/>
                  <a:pt x="5084093" y="4422938"/>
                </a:cubicBezTo>
                <a:cubicBezTo>
                  <a:pt x="5093304" y="4436756"/>
                  <a:pt x="5061064" y="4464390"/>
                  <a:pt x="5047247" y="4487417"/>
                </a:cubicBezTo>
                <a:cubicBezTo>
                  <a:pt x="5042642" y="4482811"/>
                  <a:pt x="5051853" y="4473601"/>
                  <a:pt x="5047248" y="4473601"/>
                </a:cubicBezTo>
                <a:cubicBezTo>
                  <a:pt x="5024218" y="4496630"/>
                  <a:pt x="5056460" y="4478207"/>
                  <a:pt x="5033430" y="4505841"/>
                </a:cubicBezTo>
                <a:cubicBezTo>
                  <a:pt x="5028824" y="4505841"/>
                  <a:pt x="5033430" y="4501235"/>
                  <a:pt x="5028824" y="4501235"/>
                </a:cubicBezTo>
                <a:cubicBezTo>
                  <a:pt x="5010401" y="4533475"/>
                  <a:pt x="4982767" y="4556504"/>
                  <a:pt x="4973555" y="4579532"/>
                </a:cubicBezTo>
                <a:cubicBezTo>
                  <a:pt x="4973555" y="4579532"/>
                  <a:pt x="4978161" y="4570321"/>
                  <a:pt x="4968950" y="4579532"/>
                </a:cubicBezTo>
                <a:cubicBezTo>
                  <a:pt x="4964344" y="4602561"/>
                  <a:pt x="4936711" y="4616378"/>
                  <a:pt x="4918287" y="4634799"/>
                </a:cubicBezTo>
                <a:cubicBezTo>
                  <a:pt x="4904470" y="4662435"/>
                  <a:pt x="4881441" y="4685463"/>
                  <a:pt x="4858413" y="4703885"/>
                </a:cubicBezTo>
                <a:cubicBezTo>
                  <a:pt x="4846898" y="4713097"/>
                  <a:pt x="4835384" y="4722309"/>
                  <a:pt x="4823294" y="4733247"/>
                </a:cubicBezTo>
                <a:lnTo>
                  <a:pt x="4789327" y="4768227"/>
                </a:lnTo>
                <a:lnTo>
                  <a:pt x="4789327" y="4763760"/>
                </a:lnTo>
                <a:cubicBezTo>
                  <a:pt x="4784721" y="4763759"/>
                  <a:pt x="4784721" y="4763759"/>
                  <a:pt x="4784721" y="4768366"/>
                </a:cubicBezTo>
                <a:cubicBezTo>
                  <a:pt x="4780115" y="4777577"/>
                  <a:pt x="4780115" y="4777577"/>
                  <a:pt x="4780115" y="4777577"/>
                </a:cubicBezTo>
                <a:cubicBezTo>
                  <a:pt x="4780115" y="4772970"/>
                  <a:pt x="4780115" y="4772970"/>
                  <a:pt x="4780115" y="4772970"/>
                </a:cubicBezTo>
                <a:cubicBezTo>
                  <a:pt x="4770904" y="4777577"/>
                  <a:pt x="4761692" y="4786788"/>
                  <a:pt x="4752481" y="4800605"/>
                </a:cubicBezTo>
                <a:cubicBezTo>
                  <a:pt x="4752481" y="4800605"/>
                  <a:pt x="4752481" y="4805211"/>
                  <a:pt x="4752481" y="4805211"/>
                </a:cubicBezTo>
                <a:cubicBezTo>
                  <a:pt x="4752482" y="4809817"/>
                  <a:pt x="4747875" y="4809817"/>
                  <a:pt x="4747875" y="4814422"/>
                </a:cubicBezTo>
                <a:cubicBezTo>
                  <a:pt x="4747875" y="4809817"/>
                  <a:pt x="4752481" y="4805211"/>
                  <a:pt x="4747875" y="4805211"/>
                </a:cubicBezTo>
                <a:cubicBezTo>
                  <a:pt x="4743269" y="4809817"/>
                  <a:pt x="4738664" y="4814422"/>
                  <a:pt x="4734058" y="4819028"/>
                </a:cubicBezTo>
                <a:cubicBezTo>
                  <a:pt x="4734058" y="4814421"/>
                  <a:pt x="4734058" y="4814421"/>
                  <a:pt x="4734058" y="4814421"/>
                </a:cubicBezTo>
                <a:cubicBezTo>
                  <a:pt x="4734058" y="4814421"/>
                  <a:pt x="4734058" y="4814421"/>
                  <a:pt x="4734058" y="4809817"/>
                </a:cubicBezTo>
                <a:cubicBezTo>
                  <a:pt x="4734058" y="4809817"/>
                  <a:pt x="4734058" y="4809817"/>
                  <a:pt x="4729452" y="4809817"/>
                </a:cubicBezTo>
                <a:cubicBezTo>
                  <a:pt x="4729452" y="4814422"/>
                  <a:pt x="4729452" y="4819028"/>
                  <a:pt x="4729452" y="4819028"/>
                </a:cubicBezTo>
                <a:cubicBezTo>
                  <a:pt x="4729452" y="4819028"/>
                  <a:pt x="4729452" y="4819028"/>
                  <a:pt x="4729453" y="4823634"/>
                </a:cubicBezTo>
                <a:cubicBezTo>
                  <a:pt x="4729453" y="4823634"/>
                  <a:pt x="4724847" y="4828240"/>
                  <a:pt x="4724847" y="4828240"/>
                </a:cubicBezTo>
                <a:cubicBezTo>
                  <a:pt x="4724847" y="4828240"/>
                  <a:pt x="4720241" y="4828240"/>
                  <a:pt x="4720241" y="4828240"/>
                </a:cubicBezTo>
                <a:cubicBezTo>
                  <a:pt x="4720241" y="4828240"/>
                  <a:pt x="4715635" y="4828240"/>
                  <a:pt x="4715635" y="4828240"/>
                </a:cubicBezTo>
                <a:cubicBezTo>
                  <a:pt x="4715635" y="4832845"/>
                  <a:pt x="4715635" y="4832845"/>
                  <a:pt x="4715635" y="4832845"/>
                </a:cubicBezTo>
                <a:cubicBezTo>
                  <a:pt x="4715635" y="4837451"/>
                  <a:pt x="4715635" y="4837451"/>
                  <a:pt x="4715635" y="4837451"/>
                </a:cubicBezTo>
                <a:cubicBezTo>
                  <a:pt x="4711029" y="4842057"/>
                  <a:pt x="4706424" y="4846661"/>
                  <a:pt x="4701818" y="4846662"/>
                </a:cubicBezTo>
                <a:cubicBezTo>
                  <a:pt x="4701818" y="4846662"/>
                  <a:pt x="4701818" y="4846662"/>
                  <a:pt x="4701819" y="4842057"/>
                </a:cubicBezTo>
                <a:cubicBezTo>
                  <a:pt x="4701819" y="4842057"/>
                  <a:pt x="4697212" y="4846662"/>
                  <a:pt x="4697212" y="4846662"/>
                </a:cubicBezTo>
                <a:cubicBezTo>
                  <a:pt x="4692606" y="4851268"/>
                  <a:pt x="4692606" y="4851268"/>
                  <a:pt x="4692606" y="4851268"/>
                </a:cubicBezTo>
                <a:cubicBezTo>
                  <a:pt x="4692606" y="4851268"/>
                  <a:pt x="4688001" y="4855874"/>
                  <a:pt x="4688001" y="4860479"/>
                </a:cubicBezTo>
                <a:cubicBezTo>
                  <a:pt x="4688001" y="4855874"/>
                  <a:pt x="4688001" y="4855874"/>
                  <a:pt x="4688001" y="4855874"/>
                </a:cubicBezTo>
                <a:cubicBezTo>
                  <a:pt x="4683395" y="4855874"/>
                  <a:pt x="4678789" y="4860479"/>
                  <a:pt x="4669578" y="4865085"/>
                </a:cubicBezTo>
                <a:cubicBezTo>
                  <a:pt x="4674183" y="4855874"/>
                  <a:pt x="4664972" y="4865084"/>
                  <a:pt x="4669578" y="4855874"/>
                </a:cubicBezTo>
                <a:cubicBezTo>
                  <a:pt x="4651155" y="4869691"/>
                  <a:pt x="4651155" y="4869691"/>
                  <a:pt x="4651155" y="4869691"/>
                </a:cubicBezTo>
                <a:cubicBezTo>
                  <a:pt x="4651155" y="4869691"/>
                  <a:pt x="4651155" y="4865085"/>
                  <a:pt x="4651155" y="4865085"/>
                </a:cubicBezTo>
                <a:cubicBezTo>
                  <a:pt x="4655761" y="4860479"/>
                  <a:pt x="4655761" y="4860479"/>
                  <a:pt x="4655761" y="4860479"/>
                </a:cubicBezTo>
                <a:cubicBezTo>
                  <a:pt x="4655761" y="4860479"/>
                  <a:pt x="4660366" y="4860478"/>
                  <a:pt x="4655761" y="4855874"/>
                </a:cubicBezTo>
                <a:cubicBezTo>
                  <a:pt x="4655761" y="4855874"/>
                  <a:pt x="4655761" y="4855874"/>
                  <a:pt x="4651155" y="4860479"/>
                </a:cubicBezTo>
                <a:cubicBezTo>
                  <a:pt x="4646549" y="4865085"/>
                  <a:pt x="4646549" y="4865085"/>
                  <a:pt x="4646549" y="4865085"/>
                </a:cubicBezTo>
                <a:cubicBezTo>
                  <a:pt x="4646549" y="4869691"/>
                  <a:pt x="4641944" y="4869691"/>
                  <a:pt x="4641943" y="4874296"/>
                </a:cubicBezTo>
                <a:cubicBezTo>
                  <a:pt x="4641943" y="4874296"/>
                  <a:pt x="4646549" y="4878902"/>
                  <a:pt x="4651155" y="4874296"/>
                </a:cubicBezTo>
                <a:cubicBezTo>
                  <a:pt x="4646549" y="4878902"/>
                  <a:pt x="4646549" y="4878902"/>
                  <a:pt x="4646549" y="4878902"/>
                </a:cubicBezTo>
                <a:cubicBezTo>
                  <a:pt x="4632732" y="4897325"/>
                  <a:pt x="4628126" y="4892719"/>
                  <a:pt x="4623520" y="4906536"/>
                </a:cubicBezTo>
                <a:cubicBezTo>
                  <a:pt x="4632732" y="4897325"/>
                  <a:pt x="4637338" y="4901931"/>
                  <a:pt x="4641943" y="4901931"/>
                </a:cubicBezTo>
                <a:cubicBezTo>
                  <a:pt x="4637338" y="4906536"/>
                  <a:pt x="4628126" y="4911142"/>
                  <a:pt x="4623520" y="4915748"/>
                </a:cubicBezTo>
                <a:cubicBezTo>
                  <a:pt x="4618916" y="4920353"/>
                  <a:pt x="4614310" y="4924959"/>
                  <a:pt x="4609703" y="4929565"/>
                </a:cubicBezTo>
                <a:cubicBezTo>
                  <a:pt x="4605098" y="4929565"/>
                  <a:pt x="4600492" y="4934170"/>
                  <a:pt x="4600492" y="4934170"/>
                </a:cubicBezTo>
                <a:cubicBezTo>
                  <a:pt x="4595886" y="4934170"/>
                  <a:pt x="4600492" y="4929565"/>
                  <a:pt x="4600493" y="4924959"/>
                </a:cubicBezTo>
                <a:cubicBezTo>
                  <a:pt x="4582069" y="4943381"/>
                  <a:pt x="4582069" y="4943381"/>
                  <a:pt x="4582069" y="4943381"/>
                </a:cubicBezTo>
                <a:cubicBezTo>
                  <a:pt x="4577464" y="4938776"/>
                  <a:pt x="4577464" y="4938776"/>
                  <a:pt x="4577464" y="4938776"/>
                </a:cubicBezTo>
                <a:cubicBezTo>
                  <a:pt x="4577464" y="4938776"/>
                  <a:pt x="4577463" y="4934170"/>
                  <a:pt x="4582069" y="4934170"/>
                </a:cubicBezTo>
                <a:cubicBezTo>
                  <a:pt x="4582069" y="4929564"/>
                  <a:pt x="4582069" y="4929564"/>
                  <a:pt x="4582069" y="4929564"/>
                </a:cubicBezTo>
                <a:cubicBezTo>
                  <a:pt x="4582069" y="4929564"/>
                  <a:pt x="4582069" y="4929564"/>
                  <a:pt x="4577463" y="4929565"/>
                </a:cubicBezTo>
                <a:cubicBezTo>
                  <a:pt x="4572858" y="4929565"/>
                  <a:pt x="4572858" y="4934170"/>
                  <a:pt x="4572858" y="4934170"/>
                </a:cubicBezTo>
                <a:cubicBezTo>
                  <a:pt x="4572858" y="4938776"/>
                  <a:pt x="4572858" y="4938776"/>
                  <a:pt x="4572858" y="4938776"/>
                </a:cubicBezTo>
                <a:cubicBezTo>
                  <a:pt x="4572858" y="4938776"/>
                  <a:pt x="4568252" y="4938776"/>
                  <a:pt x="4568252" y="4943382"/>
                </a:cubicBezTo>
                <a:cubicBezTo>
                  <a:pt x="4568252" y="4943382"/>
                  <a:pt x="4568252" y="4943382"/>
                  <a:pt x="4563646" y="4947988"/>
                </a:cubicBezTo>
                <a:cubicBezTo>
                  <a:pt x="4563646" y="4947988"/>
                  <a:pt x="4563646" y="4947988"/>
                  <a:pt x="4559040" y="4947988"/>
                </a:cubicBezTo>
                <a:cubicBezTo>
                  <a:pt x="4559040" y="4947988"/>
                  <a:pt x="4559040" y="4952593"/>
                  <a:pt x="4559040" y="4952593"/>
                </a:cubicBezTo>
                <a:cubicBezTo>
                  <a:pt x="4554435" y="4952593"/>
                  <a:pt x="4554435" y="4952593"/>
                  <a:pt x="4554435" y="4952593"/>
                </a:cubicBezTo>
                <a:cubicBezTo>
                  <a:pt x="4554434" y="4947988"/>
                  <a:pt x="4554434" y="4947988"/>
                  <a:pt x="4554434" y="4947988"/>
                </a:cubicBezTo>
                <a:cubicBezTo>
                  <a:pt x="4559040" y="4938776"/>
                  <a:pt x="4559040" y="4938776"/>
                  <a:pt x="4559040" y="4938776"/>
                </a:cubicBezTo>
                <a:cubicBezTo>
                  <a:pt x="4563646" y="4934170"/>
                  <a:pt x="4568253" y="4934170"/>
                  <a:pt x="4568252" y="4929565"/>
                </a:cubicBezTo>
                <a:cubicBezTo>
                  <a:pt x="4568252" y="4929565"/>
                  <a:pt x="4568252" y="4929565"/>
                  <a:pt x="4563646" y="4929564"/>
                </a:cubicBezTo>
                <a:cubicBezTo>
                  <a:pt x="4559040" y="4929565"/>
                  <a:pt x="4559040" y="4934170"/>
                  <a:pt x="4559040" y="4934170"/>
                </a:cubicBezTo>
                <a:cubicBezTo>
                  <a:pt x="4549829" y="4938776"/>
                  <a:pt x="4549829" y="4943382"/>
                  <a:pt x="4545223" y="4947988"/>
                </a:cubicBezTo>
                <a:cubicBezTo>
                  <a:pt x="4545223" y="4952593"/>
                  <a:pt x="4545223" y="4952593"/>
                  <a:pt x="4545223" y="4952593"/>
                </a:cubicBezTo>
                <a:cubicBezTo>
                  <a:pt x="4540617" y="4961804"/>
                  <a:pt x="4536012" y="4961805"/>
                  <a:pt x="4536012" y="4966410"/>
                </a:cubicBezTo>
                <a:cubicBezTo>
                  <a:pt x="4517589" y="4980227"/>
                  <a:pt x="4494560" y="4994044"/>
                  <a:pt x="4476137" y="5012467"/>
                </a:cubicBezTo>
                <a:cubicBezTo>
                  <a:pt x="4471532" y="5012467"/>
                  <a:pt x="4471532" y="5012467"/>
                  <a:pt x="4471532" y="5012467"/>
                </a:cubicBezTo>
                <a:cubicBezTo>
                  <a:pt x="4466926" y="5012467"/>
                  <a:pt x="4466926" y="5017073"/>
                  <a:pt x="4466926" y="5017073"/>
                </a:cubicBezTo>
                <a:cubicBezTo>
                  <a:pt x="4462320" y="5017073"/>
                  <a:pt x="4457714" y="5021679"/>
                  <a:pt x="4453109" y="5026283"/>
                </a:cubicBezTo>
                <a:cubicBezTo>
                  <a:pt x="4453109" y="5026283"/>
                  <a:pt x="4453109" y="5026283"/>
                  <a:pt x="4448503" y="5030890"/>
                </a:cubicBezTo>
                <a:cubicBezTo>
                  <a:pt x="4443898" y="5030890"/>
                  <a:pt x="4439291" y="5035496"/>
                  <a:pt x="4434686" y="5040101"/>
                </a:cubicBezTo>
                <a:cubicBezTo>
                  <a:pt x="4430080" y="5040101"/>
                  <a:pt x="4425474" y="5044707"/>
                  <a:pt x="4420869" y="5049313"/>
                </a:cubicBezTo>
                <a:cubicBezTo>
                  <a:pt x="4411657" y="5049313"/>
                  <a:pt x="4397840" y="5067736"/>
                  <a:pt x="4379417" y="5072340"/>
                </a:cubicBezTo>
                <a:cubicBezTo>
                  <a:pt x="4374811" y="5081553"/>
                  <a:pt x="4347177" y="5099975"/>
                  <a:pt x="4333360" y="5113792"/>
                </a:cubicBezTo>
                <a:cubicBezTo>
                  <a:pt x="4333360" y="5113792"/>
                  <a:pt x="4314937" y="5123004"/>
                  <a:pt x="4319543" y="5123004"/>
                </a:cubicBezTo>
                <a:cubicBezTo>
                  <a:pt x="4331057" y="5116095"/>
                  <a:pt x="4331057" y="5119550"/>
                  <a:pt x="4329330" y="5124155"/>
                </a:cubicBezTo>
                <a:lnTo>
                  <a:pt x="4328966" y="5125061"/>
                </a:lnTo>
                <a:lnTo>
                  <a:pt x="4356017" y="5108717"/>
                </a:lnTo>
                <a:lnTo>
                  <a:pt x="4376854" y="5097547"/>
                </a:lnTo>
                <a:lnTo>
                  <a:pt x="4384598" y="5092491"/>
                </a:lnTo>
                <a:cubicBezTo>
                  <a:pt x="4396688" y="5085007"/>
                  <a:pt x="4409354" y="5076947"/>
                  <a:pt x="4407051" y="5072341"/>
                </a:cubicBezTo>
                <a:cubicBezTo>
                  <a:pt x="4388629" y="5086158"/>
                  <a:pt x="4411657" y="5067736"/>
                  <a:pt x="4425474" y="5058524"/>
                </a:cubicBezTo>
                <a:cubicBezTo>
                  <a:pt x="4425474" y="5058524"/>
                  <a:pt x="4425474" y="5058524"/>
                  <a:pt x="4425474" y="5063130"/>
                </a:cubicBezTo>
                <a:cubicBezTo>
                  <a:pt x="4420869" y="5063130"/>
                  <a:pt x="4420869" y="5063130"/>
                  <a:pt x="4420869" y="5063130"/>
                </a:cubicBezTo>
                <a:cubicBezTo>
                  <a:pt x="4416263" y="5067736"/>
                  <a:pt x="4416263" y="5067736"/>
                  <a:pt x="4420869" y="5067736"/>
                </a:cubicBezTo>
                <a:cubicBezTo>
                  <a:pt x="4420869" y="5067736"/>
                  <a:pt x="4420869" y="5067736"/>
                  <a:pt x="4425475" y="5067736"/>
                </a:cubicBezTo>
                <a:cubicBezTo>
                  <a:pt x="4430081" y="5063130"/>
                  <a:pt x="4430081" y="5063130"/>
                  <a:pt x="4430081" y="5063130"/>
                </a:cubicBezTo>
                <a:cubicBezTo>
                  <a:pt x="4434687" y="5058524"/>
                  <a:pt x="4434686" y="5053918"/>
                  <a:pt x="4430080" y="5049313"/>
                </a:cubicBezTo>
                <a:cubicBezTo>
                  <a:pt x="4434686" y="5044707"/>
                  <a:pt x="4439291" y="5040101"/>
                  <a:pt x="4443897" y="5040101"/>
                </a:cubicBezTo>
                <a:cubicBezTo>
                  <a:pt x="4448503" y="5040101"/>
                  <a:pt x="4448503" y="5040101"/>
                  <a:pt x="4453109" y="5040101"/>
                </a:cubicBezTo>
                <a:cubicBezTo>
                  <a:pt x="4453109" y="5040101"/>
                  <a:pt x="4453109" y="5040101"/>
                  <a:pt x="4453109" y="5044707"/>
                </a:cubicBezTo>
                <a:cubicBezTo>
                  <a:pt x="4457715" y="5044707"/>
                  <a:pt x="4457714" y="5040100"/>
                  <a:pt x="4457714" y="5040100"/>
                </a:cubicBezTo>
                <a:cubicBezTo>
                  <a:pt x="4457714" y="5040100"/>
                  <a:pt x="4457714" y="5035496"/>
                  <a:pt x="4457714" y="5035496"/>
                </a:cubicBezTo>
                <a:cubicBezTo>
                  <a:pt x="4457714" y="5030890"/>
                  <a:pt x="4462320" y="5030890"/>
                  <a:pt x="4462320" y="5026284"/>
                </a:cubicBezTo>
                <a:cubicBezTo>
                  <a:pt x="4466926" y="5026284"/>
                  <a:pt x="4471531" y="5021679"/>
                  <a:pt x="4471531" y="5021679"/>
                </a:cubicBezTo>
                <a:cubicBezTo>
                  <a:pt x="4471531" y="5021679"/>
                  <a:pt x="4471531" y="5021679"/>
                  <a:pt x="4476137" y="5021679"/>
                </a:cubicBezTo>
                <a:cubicBezTo>
                  <a:pt x="4476137" y="5017072"/>
                  <a:pt x="4476137" y="5017072"/>
                  <a:pt x="4476137" y="5017072"/>
                </a:cubicBezTo>
                <a:cubicBezTo>
                  <a:pt x="4476137" y="5017072"/>
                  <a:pt x="4480743" y="5017073"/>
                  <a:pt x="4480743" y="5012467"/>
                </a:cubicBezTo>
                <a:cubicBezTo>
                  <a:pt x="4499166" y="4998650"/>
                  <a:pt x="4517589" y="4980227"/>
                  <a:pt x="4540617" y="4971016"/>
                </a:cubicBezTo>
                <a:cubicBezTo>
                  <a:pt x="4545224" y="4966410"/>
                  <a:pt x="4545224" y="4966410"/>
                  <a:pt x="4545224" y="4966410"/>
                </a:cubicBezTo>
                <a:cubicBezTo>
                  <a:pt x="4545224" y="4966410"/>
                  <a:pt x="4545224" y="4961805"/>
                  <a:pt x="4545224" y="4961805"/>
                </a:cubicBezTo>
                <a:cubicBezTo>
                  <a:pt x="4545224" y="4961805"/>
                  <a:pt x="4549829" y="4961805"/>
                  <a:pt x="4549829" y="4961805"/>
                </a:cubicBezTo>
                <a:cubicBezTo>
                  <a:pt x="4549829" y="4961805"/>
                  <a:pt x="4549829" y="4966410"/>
                  <a:pt x="4549829" y="4966410"/>
                </a:cubicBezTo>
                <a:cubicBezTo>
                  <a:pt x="4559040" y="4966410"/>
                  <a:pt x="4563646" y="4961805"/>
                  <a:pt x="4572858" y="4957199"/>
                </a:cubicBezTo>
                <a:cubicBezTo>
                  <a:pt x="4572858" y="4952593"/>
                  <a:pt x="4572858" y="4952593"/>
                  <a:pt x="4572858" y="4952593"/>
                </a:cubicBezTo>
                <a:cubicBezTo>
                  <a:pt x="4586675" y="4957199"/>
                  <a:pt x="4563646" y="4961805"/>
                  <a:pt x="4568252" y="4966410"/>
                </a:cubicBezTo>
                <a:cubicBezTo>
                  <a:pt x="4572859" y="4961805"/>
                  <a:pt x="4591280" y="4952593"/>
                  <a:pt x="4605098" y="4938776"/>
                </a:cubicBezTo>
                <a:cubicBezTo>
                  <a:pt x="4609703" y="4934170"/>
                  <a:pt x="4618915" y="4924959"/>
                  <a:pt x="4628126" y="4920353"/>
                </a:cubicBezTo>
                <a:cubicBezTo>
                  <a:pt x="4632733" y="4915748"/>
                  <a:pt x="4641944" y="4906536"/>
                  <a:pt x="4651155" y="4901931"/>
                </a:cubicBezTo>
                <a:cubicBezTo>
                  <a:pt x="4664972" y="4888114"/>
                  <a:pt x="4678789" y="4883508"/>
                  <a:pt x="4692606" y="4865085"/>
                </a:cubicBezTo>
                <a:cubicBezTo>
                  <a:pt x="4697212" y="4860479"/>
                  <a:pt x="4706424" y="4855874"/>
                  <a:pt x="4706424" y="4855874"/>
                </a:cubicBezTo>
                <a:cubicBezTo>
                  <a:pt x="4711029" y="4851268"/>
                  <a:pt x="4715635" y="4851268"/>
                  <a:pt x="4715635" y="4846662"/>
                </a:cubicBezTo>
                <a:cubicBezTo>
                  <a:pt x="4720241" y="4846662"/>
                  <a:pt x="4720241" y="4846662"/>
                  <a:pt x="4724846" y="4842057"/>
                </a:cubicBezTo>
                <a:cubicBezTo>
                  <a:pt x="4724846" y="4837451"/>
                  <a:pt x="4734058" y="4832845"/>
                  <a:pt x="4738664" y="4828240"/>
                </a:cubicBezTo>
                <a:cubicBezTo>
                  <a:pt x="4738664" y="4832845"/>
                  <a:pt x="4752481" y="4819028"/>
                  <a:pt x="4752481" y="4819028"/>
                </a:cubicBezTo>
                <a:cubicBezTo>
                  <a:pt x="4757086" y="4814422"/>
                  <a:pt x="4761692" y="4809816"/>
                  <a:pt x="4761692" y="4805211"/>
                </a:cubicBezTo>
                <a:cubicBezTo>
                  <a:pt x="4766298" y="4805211"/>
                  <a:pt x="4766298" y="4805211"/>
                  <a:pt x="4766298" y="4805211"/>
                </a:cubicBezTo>
                <a:cubicBezTo>
                  <a:pt x="4812355" y="4772970"/>
                  <a:pt x="4867624" y="4722309"/>
                  <a:pt x="4904470" y="4685463"/>
                </a:cubicBezTo>
                <a:cubicBezTo>
                  <a:pt x="4909075" y="4685463"/>
                  <a:pt x="4909075" y="4685463"/>
                  <a:pt x="4909075" y="4685463"/>
                </a:cubicBezTo>
                <a:cubicBezTo>
                  <a:pt x="4909075" y="4685463"/>
                  <a:pt x="4909075" y="4685463"/>
                  <a:pt x="4913681" y="4685463"/>
                </a:cubicBezTo>
                <a:cubicBezTo>
                  <a:pt x="4909076" y="4690069"/>
                  <a:pt x="4909076" y="4690069"/>
                  <a:pt x="4904470" y="4694674"/>
                </a:cubicBezTo>
                <a:cubicBezTo>
                  <a:pt x="4904470" y="4694674"/>
                  <a:pt x="4899864" y="4699279"/>
                  <a:pt x="4895258" y="4703886"/>
                </a:cubicBezTo>
                <a:cubicBezTo>
                  <a:pt x="4890652" y="4708492"/>
                  <a:pt x="4890652" y="4708492"/>
                  <a:pt x="4886047" y="4713096"/>
                </a:cubicBezTo>
                <a:cubicBezTo>
                  <a:pt x="4886047" y="4713096"/>
                  <a:pt x="4886047" y="4713096"/>
                  <a:pt x="4886047" y="4717703"/>
                </a:cubicBezTo>
                <a:cubicBezTo>
                  <a:pt x="4876835" y="4722309"/>
                  <a:pt x="4872230" y="4731520"/>
                  <a:pt x="4863018" y="4740731"/>
                </a:cubicBezTo>
                <a:cubicBezTo>
                  <a:pt x="4863018" y="4740731"/>
                  <a:pt x="4858412" y="4745337"/>
                  <a:pt x="4863018" y="4745336"/>
                </a:cubicBezTo>
                <a:cubicBezTo>
                  <a:pt x="4863018" y="4749943"/>
                  <a:pt x="4867625" y="4745337"/>
                  <a:pt x="4867625" y="4745337"/>
                </a:cubicBezTo>
                <a:cubicBezTo>
                  <a:pt x="4872231" y="4740731"/>
                  <a:pt x="4872231" y="4740731"/>
                  <a:pt x="4872231" y="4740731"/>
                </a:cubicBezTo>
                <a:cubicBezTo>
                  <a:pt x="4872231" y="4740731"/>
                  <a:pt x="4876835" y="4740731"/>
                  <a:pt x="4876835" y="4736126"/>
                </a:cubicBezTo>
                <a:cubicBezTo>
                  <a:pt x="4881441" y="4731520"/>
                  <a:pt x="4881441" y="4731520"/>
                  <a:pt x="4881441" y="4731520"/>
                </a:cubicBezTo>
                <a:cubicBezTo>
                  <a:pt x="4881442" y="4726914"/>
                  <a:pt x="4886047" y="4726913"/>
                  <a:pt x="4890652" y="4722309"/>
                </a:cubicBezTo>
                <a:cubicBezTo>
                  <a:pt x="4886047" y="4726913"/>
                  <a:pt x="4880865" y="4732383"/>
                  <a:pt x="4875828" y="4737564"/>
                </a:cubicBezTo>
                <a:lnTo>
                  <a:pt x="4863102" y="4749899"/>
                </a:lnTo>
                <a:lnTo>
                  <a:pt x="4863018" y="4749943"/>
                </a:lnTo>
                <a:lnTo>
                  <a:pt x="4863004" y="4749991"/>
                </a:lnTo>
                <a:lnTo>
                  <a:pt x="4861867" y="4751094"/>
                </a:lnTo>
                <a:cubicBezTo>
                  <a:pt x="4853807" y="4758003"/>
                  <a:pt x="4849201" y="4759154"/>
                  <a:pt x="4853808" y="4745337"/>
                </a:cubicBezTo>
                <a:cubicBezTo>
                  <a:pt x="4835384" y="4772971"/>
                  <a:pt x="4826172" y="4777577"/>
                  <a:pt x="4807749" y="4796000"/>
                </a:cubicBezTo>
                <a:cubicBezTo>
                  <a:pt x="4812355" y="4795999"/>
                  <a:pt x="4812355" y="4795999"/>
                  <a:pt x="4812355" y="4795999"/>
                </a:cubicBezTo>
                <a:cubicBezTo>
                  <a:pt x="4798538" y="4809817"/>
                  <a:pt x="4798538" y="4809817"/>
                  <a:pt x="4798538" y="4809817"/>
                </a:cubicBezTo>
                <a:cubicBezTo>
                  <a:pt x="4793932" y="4809817"/>
                  <a:pt x="4793932" y="4809817"/>
                  <a:pt x="4793932" y="4809817"/>
                </a:cubicBezTo>
                <a:cubicBezTo>
                  <a:pt x="4793932" y="4814422"/>
                  <a:pt x="4793932" y="4814422"/>
                  <a:pt x="4793932" y="4814422"/>
                </a:cubicBezTo>
                <a:cubicBezTo>
                  <a:pt x="4789328" y="4814422"/>
                  <a:pt x="4789328" y="4814422"/>
                  <a:pt x="4789328" y="4814422"/>
                </a:cubicBezTo>
                <a:cubicBezTo>
                  <a:pt x="4784722" y="4819028"/>
                  <a:pt x="4784721" y="4823634"/>
                  <a:pt x="4780116" y="4823634"/>
                </a:cubicBezTo>
                <a:cubicBezTo>
                  <a:pt x="4780115" y="4828240"/>
                  <a:pt x="4775509" y="4828240"/>
                  <a:pt x="4775510" y="4832845"/>
                </a:cubicBezTo>
                <a:cubicBezTo>
                  <a:pt x="4770904" y="4832845"/>
                  <a:pt x="4770905" y="4837451"/>
                  <a:pt x="4770905" y="4837451"/>
                </a:cubicBezTo>
                <a:cubicBezTo>
                  <a:pt x="4766298" y="4842057"/>
                  <a:pt x="4761692" y="4846662"/>
                  <a:pt x="4757086" y="4851268"/>
                </a:cubicBezTo>
                <a:cubicBezTo>
                  <a:pt x="4757087" y="4855874"/>
                  <a:pt x="4757087" y="4855874"/>
                  <a:pt x="4757087" y="4855874"/>
                </a:cubicBezTo>
                <a:cubicBezTo>
                  <a:pt x="4757087" y="4855874"/>
                  <a:pt x="4752481" y="4855873"/>
                  <a:pt x="4752481" y="4860479"/>
                </a:cubicBezTo>
                <a:cubicBezTo>
                  <a:pt x="4738664" y="4869691"/>
                  <a:pt x="4724846" y="4883508"/>
                  <a:pt x="4711029" y="4897325"/>
                </a:cubicBezTo>
                <a:cubicBezTo>
                  <a:pt x="4711029" y="4892719"/>
                  <a:pt x="4711029" y="4892719"/>
                  <a:pt x="4706424" y="4892719"/>
                </a:cubicBezTo>
                <a:cubicBezTo>
                  <a:pt x="4711029" y="4888113"/>
                  <a:pt x="4711029" y="4888113"/>
                  <a:pt x="4711029" y="4888113"/>
                </a:cubicBezTo>
                <a:cubicBezTo>
                  <a:pt x="4715635" y="4888114"/>
                  <a:pt x="4715635" y="4883508"/>
                  <a:pt x="4715635" y="4883508"/>
                </a:cubicBezTo>
                <a:cubicBezTo>
                  <a:pt x="4715635" y="4883508"/>
                  <a:pt x="4711029" y="4883508"/>
                  <a:pt x="4711029" y="4883508"/>
                </a:cubicBezTo>
                <a:cubicBezTo>
                  <a:pt x="4706424" y="4888114"/>
                  <a:pt x="4706424" y="4888114"/>
                  <a:pt x="4706424" y="4888114"/>
                </a:cubicBezTo>
                <a:cubicBezTo>
                  <a:pt x="4706424" y="4888114"/>
                  <a:pt x="4701818" y="4892719"/>
                  <a:pt x="4701818" y="4892719"/>
                </a:cubicBezTo>
                <a:cubicBezTo>
                  <a:pt x="4701818" y="4897325"/>
                  <a:pt x="4701818" y="4897325"/>
                  <a:pt x="4701818" y="4897325"/>
                </a:cubicBezTo>
                <a:cubicBezTo>
                  <a:pt x="4701818" y="4897325"/>
                  <a:pt x="4701818" y="4897325"/>
                  <a:pt x="4701818" y="4901931"/>
                </a:cubicBezTo>
                <a:cubicBezTo>
                  <a:pt x="4688001" y="4911142"/>
                  <a:pt x="4674183" y="4924959"/>
                  <a:pt x="4660367" y="4934170"/>
                </a:cubicBezTo>
                <a:cubicBezTo>
                  <a:pt x="4660367" y="4934170"/>
                  <a:pt x="4660367" y="4934170"/>
                  <a:pt x="4660366" y="4938775"/>
                </a:cubicBezTo>
                <a:cubicBezTo>
                  <a:pt x="4628126" y="4961805"/>
                  <a:pt x="4600492" y="4984832"/>
                  <a:pt x="4568252" y="5003256"/>
                </a:cubicBezTo>
                <a:cubicBezTo>
                  <a:pt x="4526800" y="5035496"/>
                  <a:pt x="4485349" y="5063130"/>
                  <a:pt x="4439291" y="5090764"/>
                </a:cubicBezTo>
                <a:cubicBezTo>
                  <a:pt x="4430080" y="5095370"/>
                  <a:pt x="4411657" y="5099975"/>
                  <a:pt x="4411657" y="5109187"/>
                </a:cubicBezTo>
                <a:cubicBezTo>
                  <a:pt x="4411657" y="5109187"/>
                  <a:pt x="4411657" y="5109187"/>
                  <a:pt x="4407051" y="5109187"/>
                </a:cubicBezTo>
                <a:cubicBezTo>
                  <a:pt x="4402446" y="5109187"/>
                  <a:pt x="4397840" y="5113792"/>
                  <a:pt x="4393235" y="5113792"/>
                </a:cubicBezTo>
                <a:cubicBezTo>
                  <a:pt x="4393235" y="5113792"/>
                  <a:pt x="4388628" y="5118398"/>
                  <a:pt x="4388628" y="5118398"/>
                </a:cubicBezTo>
                <a:cubicBezTo>
                  <a:pt x="4388628" y="5118398"/>
                  <a:pt x="4393234" y="5118398"/>
                  <a:pt x="4393234" y="5118398"/>
                </a:cubicBezTo>
                <a:cubicBezTo>
                  <a:pt x="4370206" y="5132215"/>
                  <a:pt x="4347177" y="5146032"/>
                  <a:pt x="4324148" y="5159849"/>
                </a:cubicBezTo>
                <a:cubicBezTo>
                  <a:pt x="4268881" y="5192089"/>
                  <a:pt x="4268881" y="5192089"/>
                  <a:pt x="4268881" y="5192089"/>
                </a:cubicBezTo>
                <a:lnTo>
                  <a:pt x="4265944" y="5193557"/>
                </a:lnTo>
                <a:lnTo>
                  <a:pt x="4264768" y="5194307"/>
                </a:lnTo>
                <a:lnTo>
                  <a:pt x="4163092" y="5246946"/>
                </a:lnTo>
                <a:lnTo>
                  <a:pt x="4162948" y="5247358"/>
                </a:lnTo>
                <a:lnTo>
                  <a:pt x="4150184" y="5253628"/>
                </a:lnTo>
                <a:lnTo>
                  <a:pt x="3989120" y="5337012"/>
                </a:lnTo>
                <a:cubicBezTo>
                  <a:pt x="3798040" y="5422195"/>
                  <a:pt x="3601776" y="5483787"/>
                  <a:pt x="3394459" y="5517046"/>
                </a:cubicBezTo>
                <a:cubicBezTo>
                  <a:pt x="3583078" y="5499719"/>
                  <a:pt x="3766224" y="5445956"/>
                  <a:pt x="3949658" y="5405038"/>
                </a:cubicBezTo>
                <a:lnTo>
                  <a:pt x="3950142" y="5407102"/>
                </a:lnTo>
                <a:lnTo>
                  <a:pt x="3997142" y="5385528"/>
                </a:lnTo>
                <a:cubicBezTo>
                  <a:pt x="4043200" y="5367106"/>
                  <a:pt x="4084651" y="5344077"/>
                  <a:pt x="4116891" y="5334866"/>
                </a:cubicBezTo>
                <a:cubicBezTo>
                  <a:pt x="4112286" y="5330260"/>
                  <a:pt x="4116891" y="5330260"/>
                  <a:pt x="4126102" y="5325654"/>
                </a:cubicBezTo>
                <a:cubicBezTo>
                  <a:pt x="4121496" y="5330260"/>
                  <a:pt x="4121496" y="5334866"/>
                  <a:pt x="4126103" y="5330259"/>
                </a:cubicBezTo>
                <a:cubicBezTo>
                  <a:pt x="4130708" y="5325654"/>
                  <a:pt x="4190582" y="5302626"/>
                  <a:pt x="4181371" y="5298020"/>
                </a:cubicBezTo>
                <a:cubicBezTo>
                  <a:pt x="4204399" y="5284203"/>
                  <a:pt x="4213611" y="5288809"/>
                  <a:pt x="4213611" y="5288809"/>
                </a:cubicBezTo>
                <a:cubicBezTo>
                  <a:pt x="4232034" y="5274992"/>
                  <a:pt x="4213611" y="5284203"/>
                  <a:pt x="4209005" y="5279597"/>
                </a:cubicBezTo>
                <a:cubicBezTo>
                  <a:pt x="4232034" y="5265780"/>
                  <a:pt x="4232034" y="5265780"/>
                  <a:pt x="4232034" y="5265780"/>
                </a:cubicBezTo>
                <a:cubicBezTo>
                  <a:pt x="4222822" y="5279597"/>
                  <a:pt x="4241245" y="5270386"/>
                  <a:pt x="4245851" y="5270386"/>
                </a:cubicBezTo>
                <a:cubicBezTo>
                  <a:pt x="4264274" y="5247358"/>
                  <a:pt x="4314937" y="5233540"/>
                  <a:pt x="4351784" y="5201301"/>
                </a:cubicBezTo>
                <a:cubicBezTo>
                  <a:pt x="4356388" y="5201301"/>
                  <a:pt x="4356388" y="5196695"/>
                  <a:pt x="4360994" y="5196695"/>
                </a:cubicBezTo>
                <a:cubicBezTo>
                  <a:pt x="4365600" y="5196695"/>
                  <a:pt x="4365600" y="5192088"/>
                  <a:pt x="4365600" y="5192088"/>
                </a:cubicBezTo>
                <a:cubicBezTo>
                  <a:pt x="4370206" y="5187484"/>
                  <a:pt x="4365600" y="5187484"/>
                  <a:pt x="4360994" y="5192089"/>
                </a:cubicBezTo>
                <a:cubicBezTo>
                  <a:pt x="4360994" y="5192089"/>
                  <a:pt x="4360994" y="5192089"/>
                  <a:pt x="4356388" y="5192089"/>
                </a:cubicBezTo>
                <a:cubicBezTo>
                  <a:pt x="4402446" y="5159849"/>
                  <a:pt x="4430081" y="5150638"/>
                  <a:pt x="4471531" y="5118398"/>
                </a:cubicBezTo>
                <a:cubicBezTo>
                  <a:pt x="4476137" y="5123004"/>
                  <a:pt x="4480744" y="5118398"/>
                  <a:pt x="4485349" y="5123004"/>
                </a:cubicBezTo>
                <a:cubicBezTo>
                  <a:pt x="4540617" y="5081553"/>
                  <a:pt x="4600492" y="5040101"/>
                  <a:pt x="4655761" y="4994044"/>
                </a:cubicBezTo>
                <a:cubicBezTo>
                  <a:pt x="4715635" y="4947988"/>
                  <a:pt x="4770904" y="4897325"/>
                  <a:pt x="4821567" y="4851268"/>
                </a:cubicBezTo>
                <a:cubicBezTo>
                  <a:pt x="4807749" y="4851268"/>
                  <a:pt x="4789327" y="4883508"/>
                  <a:pt x="4770904" y="4892719"/>
                </a:cubicBezTo>
                <a:cubicBezTo>
                  <a:pt x="4770904" y="4897325"/>
                  <a:pt x="4761692" y="4897325"/>
                  <a:pt x="4757086" y="4897325"/>
                </a:cubicBezTo>
                <a:cubicBezTo>
                  <a:pt x="4724846" y="4924959"/>
                  <a:pt x="4683395" y="4961805"/>
                  <a:pt x="4641944" y="4989439"/>
                </a:cubicBezTo>
                <a:cubicBezTo>
                  <a:pt x="4595886" y="5026284"/>
                  <a:pt x="4545223" y="5067736"/>
                  <a:pt x="4499166" y="5095370"/>
                </a:cubicBezTo>
                <a:cubicBezTo>
                  <a:pt x="4494560" y="5095369"/>
                  <a:pt x="4480743" y="5099975"/>
                  <a:pt x="4480743" y="5099975"/>
                </a:cubicBezTo>
                <a:cubicBezTo>
                  <a:pt x="4453109" y="5118398"/>
                  <a:pt x="4425474" y="5141427"/>
                  <a:pt x="4402446" y="5155244"/>
                </a:cubicBezTo>
                <a:cubicBezTo>
                  <a:pt x="4397840" y="5155244"/>
                  <a:pt x="4402446" y="5150638"/>
                  <a:pt x="4393234" y="5155244"/>
                </a:cubicBezTo>
                <a:cubicBezTo>
                  <a:pt x="4397840" y="5155244"/>
                  <a:pt x="4393234" y="5159848"/>
                  <a:pt x="4393235" y="5164455"/>
                </a:cubicBezTo>
                <a:cubicBezTo>
                  <a:pt x="4356388" y="5187484"/>
                  <a:pt x="4319543" y="5201301"/>
                  <a:pt x="4287304" y="5219723"/>
                </a:cubicBezTo>
                <a:cubicBezTo>
                  <a:pt x="4291908" y="5215118"/>
                  <a:pt x="4296514" y="5215117"/>
                  <a:pt x="4301120" y="5210512"/>
                </a:cubicBezTo>
                <a:cubicBezTo>
                  <a:pt x="4324148" y="5192089"/>
                  <a:pt x="4347177" y="5178272"/>
                  <a:pt x="4337965" y="5182878"/>
                </a:cubicBezTo>
                <a:cubicBezTo>
                  <a:pt x="4360994" y="5169061"/>
                  <a:pt x="4388628" y="5146032"/>
                  <a:pt x="4407051" y="5132215"/>
                </a:cubicBezTo>
                <a:cubicBezTo>
                  <a:pt x="4411657" y="5127610"/>
                  <a:pt x="4411657" y="5127610"/>
                  <a:pt x="4416263" y="5127609"/>
                </a:cubicBezTo>
                <a:cubicBezTo>
                  <a:pt x="4411657" y="5136821"/>
                  <a:pt x="4425474" y="5118398"/>
                  <a:pt x="4425474" y="5127610"/>
                </a:cubicBezTo>
                <a:cubicBezTo>
                  <a:pt x="4434686" y="5118398"/>
                  <a:pt x="4443897" y="5109186"/>
                  <a:pt x="4448503" y="5104581"/>
                </a:cubicBezTo>
                <a:cubicBezTo>
                  <a:pt x="4462320" y="5095370"/>
                  <a:pt x="4471531" y="5090763"/>
                  <a:pt x="4480744" y="5081553"/>
                </a:cubicBezTo>
                <a:cubicBezTo>
                  <a:pt x="4503773" y="5067736"/>
                  <a:pt x="4531406" y="5053918"/>
                  <a:pt x="4540617" y="5049313"/>
                </a:cubicBezTo>
                <a:cubicBezTo>
                  <a:pt x="4536012" y="5049313"/>
                  <a:pt x="4540617" y="5044707"/>
                  <a:pt x="4540617" y="5044707"/>
                </a:cubicBezTo>
                <a:cubicBezTo>
                  <a:pt x="4545223" y="5040101"/>
                  <a:pt x="4549829" y="5035495"/>
                  <a:pt x="4559040" y="5030890"/>
                </a:cubicBezTo>
                <a:cubicBezTo>
                  <a:pt x="4559040" y="5030890"/>
                  <a:pt x="4563646" y="5030890"/>
                  <a:pt x="4563647" y="5026284"/>
                </a:cubicBezTo>
                <a:cubicBezTo>
                  <a:pt x="4577463" y="5017072"/>
                  <a:pt x="4591280" y="5007862"/>
                  <a:pt x="4600492" y="4998650"/>
                </a:cubicBezTo>
                <a:cubicBezTo>
                  <a:pt x="4614309" y="4989439"/>
                  <a:pt x="4628126" y="4984833"/>
                  <a:pt x="4618915" y="4984832"/>
                </a:cubicBezTo>
                <a:cubicBezTo>
                  <a:pt x="4632732" y="4971016"/>
                  <a:pt x="4651155" y="4957199"/>
                  <a:pt x="4674183" y="4943382"/>
                </a:cubicBezTo>
                <a:cubicBezTo>
                  <a:pt x="4678789" y="4938776"/>
                  <a:pt x="4688002" y="4929565"/>
                  <a:pt x="4697212" y="4924959"/>
                </a:cubicBezTo>
                <a:cubicBezTo>
                  <a:pt x="4697212" y="4924959"/>
                  <a:pt x="4701818" y="4924959"/>
                  <a:pt x="4701818" y="4924959"/>
                </a:cubicBezTo>
                <a:cubicBezTo>
                  <a:pt x="4701818" y="4920352"/>
                  <a:pt x="4706424" y="4920353"/>
                  <a:pt x="4706424" y="4920353"/>
                </a:cubicBezTo>
                <a:cubicBezTo>
                  <a:pt x="4706424" y="4915748"/>
                  <a:pt x="4706424" y="4915748"/>
                  <a:pt x="4706424" y="4915748"/>
                </a:cubicBezTo>
                <a:cubicBezTo>
                  <a:pt x="4706424" y="4915748"/>
                  <a:pt x="4706424" y="4915748"/>
                  <a:pt x="4711029" y="4915748"/>
                </a:cubicBezTo>
                <a:cubicBezTo>
                  <a:pt x="4743269" y="4888114"/>
                  <a:pt x="4775509" y="4860479"/>
                  <a:pt x="4798538" y="4837451"/>
                </a:cubicBezTo>
                <a:cubicBezTo>
                  <a:pt x="4803144" y="4837451"/>
                  <a:pt x="4807749" y="4837451"/>
                  <a:pt x="4807749" y="4832845"/>
                </a:cubicBezTo>
                <a:cubicBezTo>
                  <a:pt x="4812355" y="4832845"/>
                  <a:pt x="4812355" y="4832845"/>
                  <a:pt x="4812355" y="4832845"/>
                </a:cubicBezTo>
                <a:cubicBezTo>
                  <a:pt x="4812355" y="4832845"/>
                  <a:pt x="4816961" y="4832845"/>
                  <a:pt x="4816962" y="4828240"/>
                </a:cubicBezTo>
                <a:cubicBezTo>
                  <a:pt x="4816961" y="4823634"/>
                  <a:pt x="4816961" y="4823634"/>
                  <a:pt x="4816961" y="4823634"/>
                </a:cubicBezTo>
                <a:cubicBezTo>
                  <a:pt x="4830779" y="4809817"/>
                  <a:pt x="4863019" y="4782183"/>
                  <a:pt x="4849202" y="4786788"/>
                </a:cubicBezTo>
                <a:cubicBezTo>
                  <a:pt x="4849202" y="4786788"/>
                  <a:pt x="4849202" y="4786788"/>
                  <a:pt x="4853807" y="4782183"/>
                </a:cubicBezTo>
                <a:cubicBezTo>
                  <a:pt x="4858412" y="4782182"/>
                  <a:pt x="4858413" y="4772971"/>
                  <a:pt x="4858413" y="4772971"/>
                </a:cubicBezTo>
                <a:lnTo>
                  <a:pt x="4849394" y="4772971"/>
                </a:lnTo>
                <a:lnTo>
                  <a:pt x="4858988" y="4763760"/>
                </a:lnTo>
                <a:lnTo>
                  <a:pt x="4863004" y="4749991"/>
                </a:lnTo>
                <a:lnTo>
                  <a:pt x="4863102" y="4749899"/>
                </a:lnTo>
                <a:lnTo>
                  <a:pt x="4879139" y="4741307"/>
                </a:lnTo>
                <a:cubicBezTo>
                  <a:pt x="4883744" y="4736125"/>
                  <a:pt x="4888350" y="4729216"/>
                  <a:pt x="4895259" y="4722309"/>
                </a:cubicBezTo>
                <a:cubicBezTo>
                  <a:pt x="4895259" y="4722309"/>
                  <a:pt x="4899864" y="4722309"/>
                  <a:pt x="4899864" y="4722309"/>
                </a:cubicBezTo>
                <a:cubicBezTo>
                  <a:pt x="4899865" y="4717703"/>
                  <a:pt x="4904470" y="4717703"/>
                  <a:pt x="4899865" y="4717703"/>
                </a:cubicBezTo>
                <a:cubicBezTo>
                  <a:pt x="4899865" y="4717703"/>
                  <a:pt x="4899865" y="4717703"/>
                  <a:pt x="4899864" y="4713097"/>
                </a:cubicBezTo>
                <a:cubicBezTo>
                  <a:pt x="4904470" y="4708492"/>
                  <a:pt x="4909075" y="4708492"/>
                  <a:pt x="4913681" y="4708491"/>
                </a:cubicBezTo>
                <a:cubicBezTo>
                  <a:pt x="4909075" y="4713097"/>
                  <a:pt x="4909075" y="4713097"/>
                  <a:pt x="4909075" y="4713097"/>
                </a:cubicBezTo>
                <a:cubicBezTo>
                  <a:pt x="4904470" y="4717703"/>
                  <a:pt x="4904470" y="4722309"/>
                  <a:pt x="4904470" y="4722309"/>
                </a:cubicBezTo>
                <a:cubicBezTo>
                  <a:pt x="4909076" y="4722309"/>
                  <a:pt x="4913681" y="4722308"/>
                  <a:pt x="4913682" y="4717703"/>
                </a:cubicBezTo>
                <a:cubicBezTo>
                  <a:pt x="4918287" y="4717703"/>
                  <a:pt x="4918287" y="4717703"/>
                  <a:pt x="4918287" y="4717703"/>
                </a:cubicBezTo>
                <a:cubicBezTo>
                  <a:pt x="4918287" y="4722309"/>
                  <a:pt x="4895258" y="4736126"/>
                  <a:pt x="4899864" y="4740731"/>
                </a:cubicBezTo>
                <a:cubicBezTo>
                  <a:pt x="4941315" y="4694674"/>
                  <a:pt x="4996584" y="4644012"/>
                  <a:pt x="5042641" y="4593349"/>
                </a:cubicBezTo>
                <a:cubicBezTo>
                  <a:pt x="5047247" y="4588743"/>
                  <a:pt x="5051853" y="4579532"/>
                  <a:pt x="5056459" y="4574925"/>
                </a:cubicBezTo>
                <a:cubicBezTo>
                  <a:pt x="5056459" y="4570321"/>
                  <a:pt x="5056459" y="4574925"/>
                  <a:pt x="5061064" y="4570321"/>
                </a:cubicBezTo>
                <a:cubicBezTo>
                  <a:pt x="5097910" y="4528869"/>
                  <a:pt x="5139362" y="4473601"/>
                  <a:pt x="5176207" y="4413727"/>
                </a:cubicBezTo>
                <a:cubicBezTo>
                  <a:pt x="5180813" y="4409120"/>
                  <a:pt x="5185419" y="4409121"/>
                  <a:pt x="5185419" y="4404516"/>
                </a:cubicBezTo>
                <a:cubicBezTo>
                  <a:pt x="5185419" y="4409121"/>
                  <a:pt x="5185420" y="4413726"/>
                  <a:pt x="5176207" y="4418332"/>
                </a:cubicBezTo>
                <a:cubicBezTo>
                  <a:pt x="5180813" y="4418333"/>
                  <a:pt x="5180813" y="4422937"/>
                  <a:pt x="5176207" y="4427544"/>
                </a:cubicBezTo>
                <a:cubicBezTo>
                  <a:pt x="5171602" y="4422938"/>
                  <a:pt x="5166996" y="4441361"/>
                  <a:pt x="5166996" y="4445967"/>
                </a:cubicBezTo>
                <a:cubicBezTo>
                  <a:pt x="5166996" y="4445967"/>
                  <a:pt x="5162390" y="4445966"/>
                  <a:pt x="5162390" y="4450573"/>
                </a:cubicBezTo>
                <a:cubicBezTo>
                  <a:pt x="5162390" y="4450573"/>
                  <a:pt x="5162390" y="4455178"/>
                  <a:pt x="5162390" y="4455178"/>
                </a:cubicBezTo>
                <a:cubicBezTo>
                  <a:pt x="5157784" y="4468994"/>
                  <a:pt x="5139362" y="4501235"/>
                  <a:pt x="5143967" y="4496629"/>
                </a:cubicBezTo>
                <a:cubicBezTo>
                  <a:pt x="5143967" y="4492024"/>
                  <a:pt x="5148574" y="4492024"/>
                  <a:pt x="5148573" y="4487417"/>
                </a:cubicBezTo>
                <a:cubicBezTo>
                  <a:pt x="5148574" y="4492024"/>
                  <a:pt x="5148573" y="4496630"/>
                  <a:pt x="5148573" y="4496630"/>
                </a:cubicBezTo>
                <a:cubicBezTo>
                  <a:pt x="5148573" y="4496630"/>
                  <a:pt x="5153179" y="4496630"/>
                  <a:pt x="5157784" y="4492024"/>
                </a:cubicBezTo>
                <a:cubicBezTo>
                  <a:pt x="5157784" y="4492024"/>
                  <a:pt x="5157784" y="4492024"/>
                  <a:pt x="5157785" y="4496630"/>
                </a:cubicBezTo>
                <a:cubicBezTo>
                  <a:pt x="5157785" y="4496630"/>
                  <a:pt x="5153179" y="4496630"/>
                  <a:pt x="5153179" y="4501235"/>
                </a:cubicBezTo>
                <a:cubicBezTo>
                  <a:pt x="5153179" y="4501235"/>
                  <a:pt x="5153179" y="4501235"/>
                  <a:pt x="5153180" y="4505840"/>
                </a:cubicBezTo>
                <a:cubicBezTo>
                  <a:pt x="5143967" y="4519658"/>
                  <a:pt x="5139362" y="4528869"/>
                  <a:pt x="5139362" y="4533474"/>
                </a:cubicBezTo>
                <a:cubicBezTo>
                  <a:pt x="5139362" y="4538081"/>
                  <a:pt x="5139362" y="4538081"/>
                  <a:pt x="5139362" y="4538081"/>
                </a:cubicBezTo>
                <a:cubicBezTo>
                  <a:pt x="5139362" y="4538081"/>
                  <a:pt x="5139362" y="4538081"/>
                  <a:pt x="5143968" y="4533475"/>
                </a:cubicBezTo>
                <a:cubicBezTo>
                  <a:pt x="5139362" y="4538081"/>
                  <a:pt x="5143967" y="4538081"/>
                  <a:pt x="5148573" y="4533475"/>
                </a:cubicBezTo>
                <a:cubicBezTo>
                  <a:pt x="5125544" y="4565715"/>
                  <a:pt x="5116333" y="4588744"/>
                  <a:pt x="5102516" y="4616378"/>
                </a:cubicBezTo>
                <a:cubicBezTo>
                  <a:pt x="5088699" y="4639406"/>
                  <a:pt x="5074881" y="4662435"/>
                  <a:pt x="5051853" y="4694674"/>
                </a:cubicBezTo>
                <a:cubicBezTo>
                  <a:pt x="5056459" y="4690068"/>
                  <a:pt x="5056459" y="4694674"/>
                  <a:pt x="5051853" y="4699279"/>
                </a:cubicBezTo>
                <a:cubicBezTo>
                  <a:pt x="5051853" y="4699279"/>
                  <a:pt x="5051853" y="4699279"/>
                  <a:pt x="5047247" y="4699280"/>
                </a:cubicBezTo>
                <a:cubicBezTo>
                  <a:pt x="5047247" y="4699280"/>
                  <a:pt x="5047247" y="4703886"/>
                  <a:pt x="5047247" y="4703886"/>
                </a:cubicBezTo>
                <a:cubicBezTo>
                  <a:pt x="5042641" y="4708492"/>
                  <a:pt x="5042641" y="4708492"/>
                  <a:pt x="5042641" y="4708492"/>
                </a:cubicBezTo>
                <a:cubicBezTo>
                  <a:pt x="5033430" y="4722308"/>
                  <a:pt x="5033430" y="4722308"/>
                  <a:pt x="5033430" y="4722308"/>
                </a:cubicBezTo>
                <a:cubicBezTo>
                  <a:pt x="5038036" y="4722309"/>
                  <a:pt x="5033430" y="4726914"/>
                  <a:pt x="5033431" y="4731520"/>
                </a:cubicBezTo>
                <a:cubicBezTo>
                  <a:pt x="5042641" y="4722309"/>
                  <a:pt x="5038036" y="4722309"/>
                  <a:pt x="5042641" y="4713097"/>
                </a:cubicBezTo>
                <a:cubicBezTo>
                  <a:pt x="5042641" y="4713097"/>
                  <a:pt x="5047248" y="4713097"/>
                  <a:pt x="5047248" y="4713097"/>
                </a:cubicBezTo>
                <a:cubicBezTo>
                  <a:pt x="5047248" y="4713097"/>
                  <a:pt x="5047248" y="4713097"/>
                  <a:pt x="5047247" y="4717703"/>
                </a:cubicBezTo>
                <a:cubicBezTo>
                  <a:pt x="5051853" y="4717703"/>
                  <a:pt x="5051853" y="4713096"/>
                  <a:pt x="5051853" y="4713096"/>
                </a:cubicBezTo>
                <a:cubicBezTo>
                  <a:pt x="5051853" y="4713096"/>
                  <a:pt x="5051853" y="4708492"/>
                  <a:pt x="5051853" y="4708492"/>
                </a:cubicBezTo>
                <a:cubicBezTo>
                  <a:pt x="5056459" y="4703885"/>
                  <a:pt x="5056459" y="4703885"/>
                  <a:pt x="5056459" y="4703885"/>
                </a:cubicBezTo>
                <a:cubicBezTo>
                  <a:pt x="5061064" y="4699280"/>
                  <a:pt x="5061064" y="4685463"/>
                  <a:pt x="5065670" y="4690069"/>
                </a:cubicBezTo>
                <a:cubicBezTo>
                  <a:pt x="5074881" y="4685463"/>
                  <a:pt x="5061064" y="4685463"/>
                  <a:pt x="5065670" y="4680857"/>
                </a:cubicBezTo>
                <a:cubicBezTo>
                  <a:pt x="5070276" y="4676252"/>
                  <a:pt x="5070276" y="4680857"/>
                  <a:pt x="5074881" y="4680857"/>
                </a:cubicBezTo>
                <a:cubicBezTo>
                  <a:pt x="5079487" y="4671646"/>
                  <a:pt x="5088699" y="4648618"/>
                  <a:pt x="5088699" y="4648618"/>
                </a:cubicBezTo>
                <a:cubicBezTo>
                  <a:pt x="5097911" y="4630194"/>
                  <a:pt x="5120939" y="4602561"/>
                  <a:pt x="5125545" y="4593349"/>
                </a:cubicBezTo>
                <a:cubicBezTo>
                  <a:pt x="5130150" y="4588744"/>
                  <a:pt x="5125545" y="4593349"/>
                  <a:pt x="5120939" y="4593349"/>
                </a:cubicBezTo>
                <a:cubicBezTo>
                  <a:pt x="5125545" y="4593349"/>
                  <a:pt x="5130150" y="4584138"/>
                  <a:pt x="5130150" y="4584138"/>
                </a:cubicBezTo>
                <a:cubicBezTo>
                  <a:pt x="5130150" y="4584138"/>
                  <a:pt x="5130150" y="4574926"/>
                  <a:pt x="5130150" y="4574926"/>
                </a:cubicBezTo>
                <a:cubicBezTo>
                  <a:pt x="5134756" y="4570321"/>
                  <a:pt x="5134757" y="4579532"/>
                  <a:pt x="5134756" y="4574926"/>
                </a:cubicBezTo>
                <a:cubicBezTo>
                  <a:pt x="5143967" y="4570321"/>
                  <a:pt x="5134756" y="4561109"/>
                  <a:pt x="5143967" y="4565715"/>
                </a:cubicBezTo>
                <a:cubicBezTo>
                  <a:pt x="5148573" y="4547292"/>
                  <a:pt x="5162391" y="4510447"/>
                  <a:pt x="5176207" y="4501235"/>
                </a:cubicBezTo>
                <a:cubicBezTo>
                  <a:pt x="5176207" y="4505841"/>
                  <a:pt x="5171602" y="4505840"/>
                  <a:pt x="5166996" y="4501234"/>
                </a:cubicBezTo>
                <a:cubicBezTo>
                  <a:pt x="5190024" y="4468995"/>
                  <a:pt x="5217660" y="4418333"/>
                  <a:pt x="5222265" y="4399910"/>
                </a:cubicBezTo>
                <a:cubicBezTo>
                  <a:pt x="5226871" y="4390699"/>
                  <a:pt x="5263716" y="4340036"/>
                  <a:pt x="5263716" y="4317007"/>
                </a:cubicBezTo>
                <a:cubicBezTo>
                  <a:pt x="5268322" y="4307795"/>
                  <a:pt x="5263716" y="4317007"/>
                  <a:pt x="5268323" y="4317008"/>
                </a:cubicBezTo>
                <a:cubicBezTo>
                  <a:pt x="5268323" y="4303190"/>
                  <a:pt x="5286745" y="4275556"/>
                  <a:pt x="5295956" y="4261739"/>
                </a:cubicBezTo>
                <a:cubicBezTo>
                  <a:pt x="5295956" y="4261739"/>
                  <a:pt x="5291351" y="4270951"/>
                  <a:pt x="5295956" y="4275555"/>
                </a:cubicBezTo>
                <a:cubicBezTo>
                  <a:pt x="5305168" y="4243316"/>
                  <a:pt x="5300562" y="4252528"/>
                  <a:pt x="5291350" y="4257134"/>
                </a:cubicBezTo>
                <a:cubicBezTo>
                  <a:pt x="5309773" y="4220288"/>
                  <a:pt x="5309773" y="4215682"/>
                  <a:pt x="5328196" y="4197259"/>
                </a:cubicBezTo>
                <a:cubicBezTo>
                  <a:pt x="5328196" y="4197259"/>
                  <a:pt x="5332802" y="4192654"/>
                  <a:pt x="5332802" y="4192654"/>
                </a:cubicBezTo>
                <a:cubicBezTo>
                  <a:pt x="5332802" y="4192654"/>
                  <a:pt x="5332802" y="4192654"/>
                  <a:pt x="5332802" y="4188048"/>
                </a:cubicBezTo>
                <a:cubicBezTo>
                  <a:pt x="5332802" y="4188048"/>
                  <a:pt x="5328197" y="4188048"/>
                  <a:pt x="5328197" y="4188048"/>
                </a:cubicBezTo>
                <a:cubicBezTo>
                  <a:pt x="5328197" y="4188048"/>
                  <a:pt x="5328196" y="4183441"/>
                  <a:pt x="5332802" y="4178837"/>
                </a:cubicBezTo>
                <a:cubicBezTo>
                  <a:pt x="5332802" y="4178837"/>
                  <a:pt x="5332802" y="4178837"/>
                  <a:pt x="5332803" y="4183442"/>
                </a:cubicBezTo>
                <a:cubicBezTo>
                  <a:pt x="5332803" y="4183442"/>
                  <a:pt x="5332803" y="4183442"/>
                  <a:pt x="5337408" y="4183442"/>
                </a:cubicBezTo>
                <a:cubicBezTo>
                  <a:pt x="5337408" y="4178837"/>
                  <a:pt x="5337408" y="4178837"/>
                  <a:pt x="5337408" y="4174231"/>
                </a:cubicBezTo>
                <a:cubicBezTo>
                  <a:pt x="5342014" y="4169624"/>
                  <a:pt x="5342014" y="4169624"/>
                  <a:pt x="5342014" y="4169624"/>
                </a:cubicBezTo>
                <a:cubicBezTo>
                  <a:pt x="5346619" y="4165020"/>
                  <a:pt x="5355831" y="4141991"/>
                  <a:pt x="5342014" y="4155808"/>
                </a:cubicBezTo>
                <a:cubicBezTo>
                  <a:pt x="5346619" y="4151203"/>
                  <a:pt x="5346619" y="4151203"/>
                  <a:pt x="5346620" y="4146597"/>
                </a:cubicBezTo>
                <a:cubicBezTo>
                  <a:pt x="5346620" y="4146597"/>
                  <a:pt x="5342013" y="4146597"/>
                  <a:pt x="5342014" y="4151203"/>
                </a:cubicBezTo>
                <a:cubicBezTo>
                  <a:pt x="5342014" y="4151203"/>
                  <a:pt x="5337408" y="4151203"/>
                  <a:pt x="5337408" y="4155807"/>
                </a:cubicBezTo>
                <a:cubicBezTo>
                  <a:pt x="5337408" y="4151203"/>
                  <a:pt x="5337408" y="4146597"/>
                  <a:pt x="5337408" y="4146597"/>
                </a:cubicBezTo>
                <a:cubicBezTo>
                  <a:pt x="5342013" y="4141991"/>
                  <a:pt x="5346619" y="4132780"/>
                  <a:pt x="5351225" y="4118963"/>
                </a:cubicBezTo>
                <a:cubicBezTo>
                  <a:pt x="5360436" y="4100540"/>
                  <a:pt x="5369649" y="4082117"/>
                  <a:pt x="5374253" y="4068300"/>
                </a:cubicBezTo>
                <a:cubicBezTo>
                  <a:pt x="5374253" y="4063693"/>
                  <a:pt x="5378859" y="4063694"/>
                  <a:pt x="5378859" y="4063694"/>
                </a:cubicBezTo>
                <a:cubicBezTo>
                  <a:pt x="5378859" y="4063694"/>
                  <a:pt x="5378859" y="4059089"/>
                  <a:pt x="5378859" y="4059089"/>
                </a:cubicBezTo>
                <a:cubicBezTo>
                  <a:pt x="5378859" y="4049877"/>
                  <a:pt x="5383465" y="4040666"/>
                  <a:pt x="5388071" y="4036060"/>
                </a:cubicBezTo>
                <a:cubicBezTo>
                  <a:pt x="5388071" y="4031455"/>
                  <a:pt x="5392676" y="4022243"/>
                  <a:pt x="5392676" y="4017638"/>
                </a:cubicBezTo>
                <a:cubicBezTo>
                  <a:pt x="5397282" y="4008426"/>
                  <a:pt x="5406494" y="3994609"/>
                  <a:pt x="5411099" y="3985398"/>
                </a:cubicBezTo>
                <a:cubicBezTo>
                  <a:pt x="5415706" y="3985398"/>
                  <a:pt x="5415706" y="3985398"/>
                  <a:pt x="5415706" y="3985398"/>
                </a:cubicBezTo>
                <a:cubicBezTo>
                  <a:pt x="5415705" y="3980791"/>
                  <a:pt x="5415705" y="3980791"/>
                  <a:pt x="5415705" y="3976186"/>
                </a:cubicBezTo>
                <a:cubicBezTo>
                  <a:pt x="5420311" y="3971580"/>
                  <a:pt x="5415705" y="3971581"/>
                  <a:pt x="5415705" y="3971581"/>
                </a:cubicBezTo>
                <a:cubicBezTo>
                  <a:pt x="5411100" y="3976186"/>
                  <a:pt x="5411100" y="3976186"/>
                  <a:pt x="5411100" y="3976186"/>
                </a:cubicBezTo>
                <a:cubicBezTo>
                  <a:pt x="5415705" y="3966974"/>
                  <a:pt x="5429523" y="3953157"/>
                  <a:pt x="5424916" y="3943946"/>
                </a:cubicBezTo>
                <a:cubicBezTo>
                  <a:pt x="5429522" y="3943946"/>
                  <a:pt x="5429522" y="3943946"/>
                  <a:pt x="5429522" y="3939340"/>
                </a:cubicBezTo>
                <a:cubicBezTo>
                  <a:pt x="5434128" y="3934735"/>
                  <a:pt x="5429523" y="3934735"/>
                  <a:pt x="5429523" y="3934735"/>
                </a:cubicBezTo>
                <a:cubicBezTo>
                  <a:pt x="5438735" y="3920918"/>
                  <a:pt x="5429522" y="3907101"/>
                  <a:pt x="5438734" y="3902495"/>
                </a:cubicBezTo>
                <a:cubicBezTo>
                  <a:pt x="5438734" y="3907101"/>
                  <a:pt x="5438734" y="3907101"/>
                  <a:pt x="5438734" y="3907101"/>
                </a:cubicBezTo>
                <a:cubicBezTo>
                  <a:pt x="5434128" y="3916312"/>
                  <a:pt x="5434128" y="3920918"/>
                  <a:pt x="5438735" y="3920918"/>
                </a:cubicBezTo>
                <a:cubicBezTo>
                  <a:pt x="5438735" y="3920918"/>
                  <a:pt x="5443340" y="3916312"/>
                  <a:pt x="5443339" y="3911706"/>
                </a:cubicBezTo>
                <a:cubicBezTo>
                  <a:pt x="5447945" y="3907101"/>
                  <a:pt x="5447945" y="3907101"/>
                  <a:pt x="5447945" y="3907101"/>
                </a:cubicBezTo>
                <a:cubicBezTo>
                  <a:pt x="5457156" y="3907100"/>
                  <a:pt x="5452551" y="3920918"/>
                  <a:pt x="5443339" y="3925524"/>
                </a:cubicBezTo>
                <a:cubicBezTo>
                  <a:pt x="5452551" y="3920918"/>
                  <a:pt x="5447945" y="3943946"/>
                  <a:pt x="5452551" y="3930129"/>
                </a:cubicBezTo>
                <a:cubicBezTo>
                  <a:pt x="5443339" y="3920918"/>
                  <a:pt x="5470974" y="3916312"/>
                  <a:pt x="5466368" y="3897889"/>
                </a:cubicBezTo>
                <a:cubicBezTo>
                  <a:pt x="5470974" y="3893283"/>
                  <a:pt x="5470974" y="3893283"/>
                  <a:pt x="5470974" y="3893283"/>
                </a:cubicBezTo>
                <a:cubicBezTo>
                  <a:pt x="5470974" y="3893283"/>
                  <a:pt x="5470974" y="3888678"/>
                  <a:pt x="5470974" y="3888678"/>
                </a:cubicBezTo>
                <a:cubicBezTo>
                  <a:pt x="5475579" y="3884071"/>
                  <a:pt x="5470974" y="3884072"/>
                  <a:pt x="5470974" y="3884072"/>
                </a:cubicBezTo>
                <a:cubicBezTo>
                  <a:pt x="5470974" y="3888678"/>
                  <a:pt x="5466368" y="3888677"/>
                  <a:pt x="5466368" y="3888677"/>
                </a:cubicBezTo>
                <a:cubicBezTo>
                  <a:pt x="5466368" y="3884072"/>
                  <a:pt x="5470974" y="3874861"/>
                  <a:pt x="5466368" y="3874861"/>
                </a:cubicBezTo>
                <a:cubicBezTo>
                  <a:pt x="5461762" y="3879467"/>
                  <a:pt x="5466368" y="3870255"/>
                  <a:pt x="5461762" y="3870254"/>
                </a:cubicBezTo>
                <a:cubicBezTo>
                  <a:pt x="5457157" y="3879467"/>
                  <a:pt x="5457156" y="3884072"/>
                  <a:pt x="5452551" y="3893283"/>
                </a:cubicBezTo>
                <a:cubicBezTo>
                  <a:pt x="5452551" y="3888678"/>
                  <a:pt x="5452551" y="3888678"/>
                  <a:pt x="5452551" y="3888678"/>
                </a:cubicBezTo>
                <a:cubicBezTo>
                  <a:pt x="5452551" y="3884072"/>
                  <a:pt x="5452551" y="3879466"/>
                  <a:pt x="5447945" y="3879467"/>
                </a:cubicBezTo>
                <a:lnTo>
                  <a:pt x="5443975" y="3887407"/>
                </a:lnTo>
                <a:lnTo>
                  <a:pt x="5444491" y="3878891"/>
                </a:lnTo>
                <a:cubicBezTo>
                  <a:pt x="5446794" y="3872558"/>
                  <a:pt x="5450248" y="3865649"/>
                  <a:pt x="5452551" y="3856438"/>
                </a:cubicBezTo>
                <a:cubicBezTo>
                  <a:pt x="5434128" y="3884072"/>
                  <a:pt x="5447945" y="3851833"/>
                  <a:pt x="5438734" y="3842620"/>
                </a:cubicBezTo>
                <a:cubicBezTo>
                  <a:pt x="5443339" y="3838015"/>
                  <a:pt x="5443340" y="3847226"/>
                  <a:pt x="5443340" y="3847226"/>
                </a:cubicBezTo>
                <a:cubicBezTo>
                  <a:pt x="5447945" y="3847227"/>
                  <a:pt x="5447945" y="3847227"/>
                  <a:pt x="5447945" y="3847227"/>
                </a:cubicBezTo>
                <a:cubicBezTo>
                  <a:pt x="5447945" y="3851833"/>
                  <a:pt x="5447945" y="3851833"/>
                  <a:pt x="5452551" y="3847227"/>
                </a:cubicBezTo>
                <a:cubicBezTo>
                  <a:pt x="5452551" y="3847227"/>
                  <a:pt x="5452551" y="3842620"/>
                  <a:pt x="5452552" y="3838015"/>
                </a:cubicBezTo>
                <a:cubicBezTo>
                  <a:pt x="5452552" y="3833410"/>
                  <a:pt x="5452552" y="3833410"/>
                  <a:pt x="5452552" y="3833410"/>
                </a:cubicBezTo>
                <a:cubicBezTo>
                  <a:pt x="5457157" y="3828803"/>
                  <a:pt x="5461762" y="3833409"/>
                  <a:pt x="5461762" y="3824198"/>
                </a:cubicBezTo>
                <a:cubicBezTo>
                  <a:pt x="5461762" y="3828804"/>
                  <a:pt x="5461762" y="3828804"/>
                  <a:pt x="5461762" y="3833409"/>
                </a:cubicBezTo>
                <a:cubicBezTo>
                  <a:pt x="5461762" y="3838015"/>
                  <a:pt x="5466369" y="3838014"/>
                  <a:pt x="5466369" y="3833410"/>
                </a:cubicBezTo>
                <a:cubicBezTo>
                  <a:pt x="5470974" y="3833410"/>
                  <a:pt x="5470975" y="3828803"/>
                  <a:pt x="5470974" y="3824198"/>
                </a:cubicBezTo>
                <a:cubicBezTo>
                  <a:pt x="5470974" y="3819593"/>
                  <a:pt x="5470974" y="3819593"/>
                  <a:pt x="5470974" y="3814986"/>
                </a:cubicBezTo>
                <a:cubicBezTo>
                  <a:pt x="5470974" y="3805776"/>
                  <a:pt x="5466368" y="3796563"/>
                  <a:pt x="5461763" y="3805776"/>
                </a:cubicBezTo>
                <a:cubicBezTo>
                  <a:pt x="5461762" y="3801170"/>
                  <a:pt x="5461762" y="3801170"/>
                  <a:pt x="5457156" y="3801170"/>
                </a:cubicBezTo>
                <a:cubicBezTo>
                  <a:pt x="5457156" y="3801170"/>
                  <a:pt x="5457156" y="3801170"/>
                  <a:pt x="5452551" y="3805776"/>
                </a:cubicBezTo>
                <a:cubicBezTo>
                  <a:pt x="5452552" y="3801169"/>
                  <a:pt x="5457157" y="3791958"/>
                  <a:pt x="5457156" y="3782747"/>
                </a:cubicBezTo>
                <a:cubicBezTo>
                  <a:pt x="5457157" y="3791958"/>
                  <a:pt x="5452552" y="3801169"/>
                  <a:pt x="5457156" y="3796564"/>
                </a:cubicBezTo>
                <a:cubicBezTo>
                  <a:pt x="5466368" y="3791959"/>
                  <a:pt x="5457156" y="3782747"/>
                  <a:pt x="5466368" y="3778141"/>
                </a:cubicBezTo>
                <a:cubicBezTo>
                  <a:pt x="5470975" y="3778140"/>
                  <a:pt x="5470975" y="3778140"/>
                  <a:pt x="5470975" y="3778140"/>
                </a:cubicBezTo>
                <a:cubicBezTo>
                  <a:pt x="5470975" y="3778140"/>
                  <a:pt x="5470975" y="3778140"/>
                  <a:pt x="5470974" y="3773536"/>
                </a:cubicBezTo>
                <a:cubicBezTo>
                  <a:pt x="5470974" y="3773536"/>
                  <a:pt x="5470974" y="3773536"/>
                  <a:pt x="5470974" y="3768930"/>
                </a:cubicBezTo>
                <a:cubicBezTo>
                  <a:pt x="5466368" y="3768930"/>
                  <a:pt x="5466368" y="3768930"/>
                  <a:pt x="5466368" y="3768930"/>
                </a:cubicBezTo>
                <a:cubicBezTo>
                  <a:pt x="5470974" y="3764323"/>
                  <a:pt x="5470974" y="3764323"/>
                  <a:pt x="5475579" y="3759719"/>
                </a:cubicBezTo>
                <a:cubicBezTo>
                  <a:pt x="5470974" y="3750506"/>
                  <a:pt x="5475579" y="3741295"/>
                  <a:pt x="5475579" y="3732085"/>
                </a:cubicBezTo>
                <a:cubicBezTo>
                  <a:pt x="5475580" y="3736690"/>
                  <a:pt x="5475579" y="3741295"/>
                  <a:pt x="5475579" y="3741295"/>
                </a:cubicBezTo>
                <a:cubicBezTo>
                  <a:pt x="5480185" y="3722873"/>
                  <a:pt x="5475579" y="3727478"/>
                  <a:pt x="5484791" y="3713662"/>
                </a:cubicBezTo>
                <a:cubicBezTo>
                  <a:pt x="5484791" y="3718267"/>
                  <a:pt x="5489397" y="3718267"/>
                  <a:pt x="5489397" y="3718267"/>
                </a:cubicBezTo>
                <a:cubicBezTo>
                  <a:pt x="5489397" y="3718267"/>
                  <a:pt x="5489397" y="3713661"/>
                  <a:pt x="5489397" y="3713661"/>
                </a:cubicBezTo>
                <a:cubicBezTo>
                  <a:pt x="5494002" y="3713662"/>
                  <a:pt x="5494002" y="3713662"/>
                  <a:pt x="5494002" y="3713662"/>
                </a:cubicBezTo>
                <a:cubicBezTo>
                  <a:pt x="5484791" y="3741296"/>
                  <a:pt x="5494002" y="3718267"/>
                  <a:pt x="5498608" y="3718266"/>
                </a:cubicBezTo>
                <a:cubicBezTo>
                  <a:pt x="5494002" y="3732085"/>
                  <a:pt x="5489397" y="3745902"/>
                  <a:pt x="5489397" y="3759719"/>
                </a:cubicBezTo>
                <a:cubicBezTo>
                  <a:pt x="5484791" y="3759719"/>
                  <a:pt x="5484791" y="3759719"/>
                  <a:pt x="5484791" y="3759719"/>
                </a:cubicBezTo>
                <a:cubicBezTo>
                  <a:pt x="5480185" y="3768929"/>
                  <a:pt x="5480185" y="3773536"/>
                  <a:pt x="5480185" y="3778141"/>
                </a:cubicBezTo>
                <a:cubicBezTo>
                  <a:pt x="5484791" y="3768930"/>
                  <a:pt x="5484791" y="3764324"/>
                  <a:pt x="5489397" y="3764323"/>
                </a:cubicBezTo>
                <a:cubicBezTo>
                  <a:pt x="5484791" y="3778141"/>
                  <a:pt x="5489397" y="3778140"/>
                  <a:pt x="5484791" y="3787352"/>
                </a:cubicBezTo>
                <a:cubicBezTo>
                  <a:pt x="5484791" y="3787352"/>
                  <a:pt x="5484791" y="3791959"/>
                  <a:pt x="5480185" y="3791959"/>
                </a:cubicBezTo>
                <a:cubicBezTo>
                  <a:pt x="5480185" y="3796563"/>
                  <a:pt x="5480185" y="3796563"/>
                  <a:pt x="5480185" y="3796563"/>
                </a:cubicBezTo>
                <a:cubicBezTo>
                  <a:pt x="5480185" y="3801170"/>
                  <a:pt x="5480185" y="3805776"/>
                  <a:pt x="5484791" y="3801169"/>
                </a:cubicBezTo>
                <a:cubicBezTo>
                  <a:pt x="5489397" y="3796564"/>
                  <a:pt x="5489397" y="3796564"/>
                  <a:pt x="5489397" y="3796564"/>
                </a:cubicBezTo>
                <a:cubicBezTo>
                  <a:pt x="5494001" y="3796564"/>
                  <a:pt x="5494002" y="3791958"/>
                  <a:pt x="5494002" y="3787353"/>
                </a:cubicBezTo>
                <a:cubicBezTo>
                  <a:pt x="5494002" y="3782747"/>
                  <a:pt x="5494002" y="3782747"/>
                  <a:pt x="5494002" y="3782747"/>
                </a:cubicBezTo>
                <a:cubicBezTo>
                  <a:pt x="5489397" y="3782747"/>
                  <a:pt x="5489397" y="3782747"/>
                  <a:pt x="5489397" y="3782747"/>
                </a:cubicBezTo>
                <a:cubicBezTo>
                  <a:pt x="5489397" y="3768930"/>
                  <a:pt x="5503214" y="3736689"/>
                  <a:pt x="5503214" y="3718267"/>
                </a:cubicBezTo>
                <a:cubicBezTo>
                  <a:pt x="5507819" y="3713661"/>
                  <a:pt x="5507819" y="3713661"/>
                  <a:pt x="5507819" y="3713661"/>
                </a:cubicBezTo>
                <a:cubicBezTo>
                  <a:pt x="5507819" y="3713661"/>
                  <a:pt x="5507819" y="3713661"/>
                  <a:pt x="5507818" y="3709056"/>
                </a:cubicBezTo>
                <a:cubicBezTo>
                  <a:pt x="5507818" y="3709056"/>
                  <a:pt x="5507819" y="3704450"/>
                  <a:pt x="5507819" y="3704450"/>
                </a:cubicBezTo>
                <a:cubicBezTo>
                  <a:pt x="5507819" y="3695239"/>
                  <a:pt x="5512425" y="3681422"/>
                  <a:pt x="5517031" y="3676816"/>
                </a:cubicBezTo>
                <a:cubicBezTo>
                  <a:pt x="5512425" y="3676815"/>
                  <a:pt x="5512425" y="3676815"/>
                  <a:pt x="5512425" y="3676815"/>
                </a:cubicBezTo>
                <a:cubicBezTo>
                  <a:pt x="5517031" y="3672211"/>
                  <a:pt x="5517031" y="3672211"/>
                  <a:pt x="5517031" y="3672211"/>
                </a:cubicBezTo>
                <a:cubicBezTo>
                  <a:pt x="5517031" y="3672211"/>
                  <a:pt x="5521637" y="3667605"/>
                  <a:pt x="5521637" y="3662998"/>
                </a:cubicBezTo>
                <a:cubicBezTo>
                  <a:pt x="5521637" y="3662998"/>
                  <a:pt x="5521637" y="3658393"/>
                  <a:pt x="5517031" y="3658392"/>
                </a:cubicBezTo>
                <a:cubicBezTo>
                  <a:pt x="5521637" y="3612337"/>
                  <a:pt x="5535454" y="3589308"/>
                  <a:pt x="5530848" y="3557068"/>
                </a:cubicBezTo>
                <a:cubicBezTo>
                  <a:pt x="5535454" y="3557068"/>
                  <a:pt x="5535454" y="3552463"/>
                  <a:pt x="5535454" y="3547857"/>
                </a:cubicBezTo>
                <a:cubicBezTo>
                  <a:pt x="5535454" y="3547857"/>
                  <a:pt x="5535454" y="3543250"/>
                  <a:pt x="5535454" y="3543250"/>
                </a:cubicBezTo>
                <a:cubicBezTo>
                  <a:pt x="5530848" y="3543251"/>
                  <a:pt x="5530848" y="3543251"/>
                  <a:pt x="5530848" y="3543251"/>
                </a:cubicBezTo>
                <a:cubicBezTo>
                  <a:pt x="5540059" y="3538645"/>
                  <a:pt x="5540059" y="3524828"/>
                  <a:pt x="5540059" y="3515617"/>
                </a:cubicBezTo>
                <a:cubicBezTo>
                  <a:pt x="5540059" y="3515617"/>
                  <a:pt x="5540059" y="3511011"/>
                  <a:pt x="5540059" y="3511011"/>
                </a:cubicBezTo>
                <a:cubicBezTo>
                  <a:pt x="5544665" y="3506406"/>
                  <a:pt x="5544665" y="3506406"/>
                  <a:pt x="5540059" y="3501800"/>
                </a:cubicBezTo>
                <a:cubicBezTo>
                  <a:pt x="5540059" y="3497194"/>
                  <a:pt x="5540059" y="3497194"/>
                  <a:pt x="5540059" y="3497194"/>
                </a:cubicBezTo>
                <a:cubicBezTo>
                  <a:pt x="5540059" y="3497194"/>
                  <a:pt x="5544665" y="3497193"/>
                  <a:pt x="5544665" y="3492589"/>
                </a:cubicBezTo>
                <a:cubicBezTo>
                  <a:pt x="5544665" y="3492589"/>
                  <a:pt x="5544665" y="3492589"/>
                  <a:pt x="5544664" y="3487983"/>
                </a:cubicBezTo>
                <a:cubicBezTo>
                  <a:pt x="5540059" y="3478770"/>
                  <a:pt x="5553877" y="3460349"/>
                  <a:pt x="5544665" y="3460349"/>
                </a:cubicBezTo>
                <a:cubicBezTo>
                  <a:pt x="5544665" y="3460349"/>
                  <a:pt x="5544665" y="3460349"/>
                  <a:pt x="5544665" y="3455742"/>
                </a:cubicBezTo>
                <a:cubicBezTo>
                  <a:pt x="5544665" y="3451137"/>
                  <a:pt x="5544665" y="3446532"/>
                  <a:pt x="5544665" y="3446532"/>
                </a:cubicBezTo>
                <a:cubicBezTo>
                  <a:pt x="5544665" y="3446532"/>
                  <a:pt x="5544665" y="3441926"/>
                  <a:pt x="5544665" y="3441926"/>
                </a:cubicBezTo>
                <a:cubicBezTo>
                  <a:pt x="5553877" y="3437319"/>
                  <a:pt x="5544665" y="3418896"/>
                  <a:pt x="5544665" y="3409686"/>
                </a:cubicBezTo>
                <a:cubicBezTo>
                  <a:pt x="5544665" y="3395869"/>
                  <a:pt x="5553877" y="3405080"/>
                  <a:pt x="5553876" y="3391263"/>
                </a:cubicBezTo>
                <a:cubicBezTo>
                  <a:pt x="5553876" y="3391263"/>
                  <a:pt x="5553877" y="3386657"/>
                  <a:pt x="5558482" y="3386658"/>
                </a:cubicBezTo>
                <a:cubicBezTo>
                  <a:pt x="5558482" y="3386658"/>
                  <a:pt x="5558482" y="3382052"/>
                  <a:pt x="5558482" y="3382052"/>
                </a:cubicBezTo>
                <a:cubicBezTo>
                  <a:pt x="5558482" y="3377445"/>
                  <a:pt x="5558482" y="3377445"/>
                  <a:pt x="5553877" y="3382052"/>
                </a:cubicBezTo>
                <a:cubicBezTo>
                  <a:pt x="5553877" y="3382052"/>
                  <a:pt x="5553877" y="3382052"/>
                  <a:pt x="5553877" y="3386657"/>
                </a:cubicBezTo>
                <a:cubicBezTo>
                  <a:pt x="5549271" y="3377446"/>
                  <a:pt x="5553877" y="3368235"/>
                  <a:pt x="5549271" y="3368235"/>
                </a:cubicBezTo>
                <a:cubicBezTo>
                  <a:pt x="5553876" y="3354418"/>
                  <a:pt x="5553877" y="3368235"/>
                  <a:pt x="5558482" y="3368235"/>
                </a:cubicBezTo>
                <a:lnTo>
                  <a:pt x="5562808" y="3372560"/>
                </a:lnTo>
                <a:lnTo>
                  <a:pt x="5561145" y="3398244"/>
                </a:lnTo>
                <a:cubicBezTo>
                  <a:pt x="5560497" y="3424367"/>
                  <a:pt x="5563088" y="3440774"/>
                  <a:pt x="5563087" y="3464954"/>
                </a:cubicBezTo>
                <a:cubicBezTo>
                  <a:pt x="5563087" y="3464954"/>
                  <a:pt x="5558482" y="3464953"/>
                  <a:pt x="5558481" y="3469560"/>
                </a:cubicBezTo>
                <a:cubicBezTo>
                  <a:pt x="5558481" y="3469560"/>
                  <a:pt x="5558482" y="3474166"/>
                  <a:pt x="5558482" y="3474166"/>
                </a:cubicBezTo>
                <a:cubicBezTo>
                  <a:pt x="5558482" y="3487983"/>
                  <a:pt x="5558482" y="3492588"/>
                  <a:pt x="5563088" y="3497193"/>
                </a:cubicBezTo>
                <a:cubicBezTo>
                  <a:pt x="5563088" y="3478771"/>
                  <a:pt x="5563088" y="3478771"/>
                  <a:pt x="5563088" y="3478771"/>
                </a:cubicBezTo>
                <a:cubicBezTo>
                  <a:pt x="5563088" y="3478771"/>
                  <a:pt x="5563088" y="3483376"/>
                  <a:pt x="5567694" y="3483377"/>
                </a:cubicBezTo>
                <a:cubicBezTo>
                  <a:pt x="5567694" y="3483377"/>
                  <a:pt x="5567694" y="3478771"/>
                  <a:pt x="5567694" y="3478771"/>
                </a:cubicBezTo>
                <a:cubicBezTo>
                  <a:pt x="5567694" y="3474165"/>
                  <a:pt x="5567694" y="3474165"/>
                  <a:pt x="5567694" y="3474165"/>
                </a:cubicBezTo>
                <a:cubicBezTo>
                  <a:pt x="5567694" y="3469560"/>
                  <a:pt x="5567694" y="3469560"/>
                  <a:pt x="5567694" y="3469560"/>
                </a:cubicBezTo>
                <a:cubicBezTo>
                  <a:pt x="5576904" y="3460349"/>
                  <a:pt x="5586117" y="3455743"/>
                  <a:pt x="5590722" y="3423503"/>
                </a:cubicBezTo>
                <a:cubicBezTo>
                  <a:pt x="5609145" y="3400474"/>
                  <a:pt x="5622963" y="3354418"/>
                  <a:pt x="5632173" y="3322178"/>
                </a:cubicBezTo>
                <a:cubicBezTo>
                  <a:pt x="5632173" y="3317572"/>
                  <a:pt x="5636779" y="3317572"/>
                  <a:pt x="5636779" y="3317572"/>
                </a:cubicBezTo>
                <a:cubicBezTo>
                  <a:pt x="5636779" y="3317572"/>
                  <a:pt x="5641385" y="3317572"/>
                  <a:pt x="5641385" y="3312967"/>
                </a:cubicBezTo>
                <a:cubicBezTo>
                  <a:pt x="5641385" y="3312967"/>
                  <a:pt x="5641385" y="3317572"/>
                  <a:pt x="5645991" y="3317572"/>
                </a:cubicBezTo>
                <a:cubicBezTo>
                  <a:pt x="5645991" y="3308361"/>
                  <a:pt x="5645991" y="3303754"/>
                  <a:pt x="5645991" y="3303754"/>
                </a:cubicBezTo>
                <a:cubicBezTo>
                  <a:pt x="5655203" y="3276121"/>
                  <a:pt x="5659808" y="3239275"/>
                  <a:pt x="5664414" y="3216247"/>
                </a:cubicBezTo>
                <a:cubicBezTo>
                  <a:pt x="5669019" y="3211641"/>
                  <a:pt x="5669019" y="3220853"/>
                  <a:pt x="5669019" y="3225458"/>
                </a:cubicBezTo>
                <a:cubicBezTo>
                  <a:pt x="5673625" y="3211641"/>
                  <a:pt x="5682837" y="3156373"/>
                  <a:pt x="5696654" y="3170190"/>
                </a:cubicBezTo>
                <a:cubicBezTo>
                  <a:pt x="5696654" y="3179401"/>
                  <a:pt x="5696654" y="3179401"/>
                  <a:pt x="5696654" y="3179401"/>
                </a:cubicBezTo>
                <a:cubicBezTo>
                  <a:pt x="5696654" y="3184006"/>
                  <a:pt x="5696654" y="3184006"/>
                  <a:pt x="5696654" y="3184006"/>
                </a:cubicBezTo>
                <a:cubicBezTo>
                  <a:pt x="5696654" y="3184006"/>
                  <a:pt x="5701259" y="3184007"/>
                  <a:pt x="5701258" y="3179401"/>
                </a:cubicBezTo>
                <a:cubicBezTo>
                  <a:pt x="5701259" y="3170190"/>
                  <a:pt x="5701259" y="3170190"/>
                  <a:pt x="5701259" y="3170190"/>
                </a:cubicBezTo>
                <a:cubicBezTo>
                  <a:pt x="5705864" y="3188612"/>
                  <a:pt x="5701259" y="3216247"/>
                  <a:pt x="5701259" y="3243881"/>
                </a:cubicBezTo>
                <a:cubicBezTo>
                  <a:pt x="5724288" y="3266910"/>
                  <a:pt x="5742711" y="3188613"/>
                  <a:pt x="5747317" y="3124133"/>
                </a:cubicBezTo>
                <a:cubicBezTo>
                  <a:pt x="5751923" y="3119527"/>
                  <a:pt x="5756529" y="3124133"/>
                  <a:pt x="5765738" y="3110316"/>
                </a:cubicBezTo>
                <a:cubicBezTo>
                  <a:pt x="5761134" y="3124133"/>
                  <a:pt x="5765739" y="3124133"/>
                  <a:pt x="5770345" y="3124132"/>
                </a:cubicBezTo>
                <a:cubicBezTo>
                  <a:pt x="5770345" y="3160979"/>
                  <a:pt x="5765739" y="3197823"/>
                  <a:pt x="5765739" y="3234670"/>
                </a:cubicBezTo>
                <a:cubicBezTo>
                  <a:pt x="5765739" y="3257698"/>
                  <a:pt x="5774951" y="3234670"/>
                  <a:pt x="5784163" y="3253092"/>
                </a:cubicBezTo>
                <a:cubicBezTo>
                  <a:pt x="5779557" y="3276120"/>
                  <a:pt x="5784163" y="3285332"/>
                  <a:pt x="5779557" y="3312966"/>
                </a:cubicBezTo>
                <a:cubicBezTo>
                  <a:pt x="5784163" y="3312967"/>
                  <a:pt x="5788768" y="3303755"/>
                  <a:pt x="5788769" y="3285331"/>
                </a:cubicBezTo>
                <a:cubicBezTo>
                  <a:pt x="5788769" y="3294544"/>
                  <a:pt x="5793374" y="3303755"/>
                  <a:pt x="5788769" y="3322177"/>
                </a:cubicBezTo>
                <a:cubicBezTo>
                  <a:pt x="5793374" y="3312966"/>
                  <a:pt x="5797980" y="3317571"/>
                  <a:pt x="5802585" y="3303754"/>
                </a:cubicBezTo>
                <a:cubicBezTo>
                  <a:pt x="5793373" y="3382052"/>
                  <a:pt x="5784163" y="3460348"/>
                  <a:pt x="5770345" y="3538644"/>
                </a:cubicBezTo>
                <a:cubicBezTo>
                  <a:pt x="5770345" y="3547857"/>
                  <a:pt x="5770345" y="3557068"/>
                  <a:pt x="5765739" y="3561673"/>
                </a:cubicBezTo>
                <a:cubicBezTo>
                  <a:pt x="5599934" y="4492024"/>
                  <a:pt x="4959738" y="5251963"/>
                  <a:pt x="4103074" y="5597389"/>
                </a:cubicBezTo>
                <a:cubicBezTo>
                  <a:pt x="4103074" y="5597389"/>
                  <a:pt x="4103074" y="5597389"/>
                  <a:pt x="4098468" y="5597390"/>
                </a:cubicBezTo>
                <a:cubicBezTo>
                  <a:pt x="4098468" y="5597390"/>
                  <a:pt x="4093862" y="5597390"/>
                  <a:pt x="4093862" y="5597390"/>
                </a:cubicBezTo>
                <a:cubicBezTo>
                  <a:pt x="4103074" y="5592785"/>
                  <a:pt x="4098468" y="5588179"/>
                  <a:pt x="4089256" y="5592785"/>
                </a:cubicBezTo>
                <a:cubicBezTo>
                  <a:pt x="4098468" y="5588179"/>
                  <a:pt x="4098468" y="5588179"/>
                  <a:pt x="4098468" y="5588179"/>
                </a:cubicBezTo>
                <a:cubicBezTo>
                  <a:pt x="4103075" y="5583573"/>
                  <a:pt x="4103075" y="5583573"/>
                  <a:pt x="4098468" y="5578967"/>
                </a:cubicBezTo>
                <a:cubicBezTo>
                  <a:pt x="4098468" y="5578967"/>
                  <a:pt x="4093862" y="5578967"/>
                  <a:pt x="4089257" y="5583573"/>
                </a:cubicBezTo>
                <a:cubicBezTo>
                  <a:pt x="4084652" y="5588179"/>
                  <a:pt x="4084652" y="5588179"/>
                  <a:pt x="4084652" y="5588179"/>
                </a:cubicBezTo>
                <a:cubicBezTo>
                  <a:pt x="4080045" y="5588179"/>
                  <a:pt x="4080045" y="5588179"/>
                  <a:pt x="4080045" y="5588179"/>
                </a:cubicBezTo>
                <a:cubicBezTo>
                  <a:pt x="4080046" y="5578967"/>
                  <a:pt x="4075439" y="5578967"/>
                  <a:pt x="4066228" y="5583573"/>
                </a:cubicBezTo>
                <a:cubicBezTo>
                  <a:pt x="4057016" y="5592785"/>
                  <a:pt x="4066228" y="5588179"/>
                  <a:pt x="4061622" y="5597390"/>
                </a:cubicBezTo>
                <a:cubicBezTo>
                  <a:pt x="4070834" y="5592785"/>
                  <a:pt x="4070834" y="5592785"/>
                  <a:pt x="4070834" y="5592785"/>
                </a:cubicBezTo>
                <a:cubicBezTo>
                  <a:pt x="4066228" y="5597390"/>
                  <a:pt x="4061622" y="5597390"/>
                  <a:pt x="4066228" y="5601996"/>
                </a:cubicBezTo>
                <a:cubicBezTo>
                  <a:pt x="4070834" y="5601996"/>
                  <a:pt x="4075440" y="5601996"/>
                  <a:pt x="4080045" y="5597390"/>
                </a:cubicBezTo>
                <a:cubicBezTo>
                  <a:pt x="4084651" y="5592785"/>
                  <a:pt x="4084651" y="5592785"/>
                  <a:pt x="4084651" y="5592785"/>
                </a:cubicBezTo>
                <a:cubicBezTo>
                  <a:pt x="4084651" y="5597389"/>
                  <a:pt x="4080045" y="5597390"/>
                  <a:pt x="4080045" y="5601996"/>
                </a:cubicBezTo>
                <a:cubicBezTo>
                  <a:pt x="4075440" y="5601996"/>
                  <a:pt x="4075440" y="5601996"/>
                  <a:pt x="4075440" y="5601996"/>
                </a:cubicBezTo>
                <a:cubicBezTo>
                  <a:pt x="4070834" y="5606602"/>
                  <a:pt x="4070834" y="5606602"/>
                  <a:pt x="4070834" y="5606602"/>
                </a:cubicBezTo>
                <a:cubicBezTo>
                  <a:pt x="4070834" y="5611207"/>
                  <a:pt x="4070834" y="5611207"/>
                  <a:pt x="4070834" y="5611207"/>
                </a:cubicBezTo>
                <a:cubicBezTo>
                  <a:pt x="4001748" y="5638841"/>
                  <a:pt x="3928056" y="5661870"/>
                  <a:pt x="3854364" y="5684898"/>
                </a:cubicBezTo>
                <a:cubicBezTo>
                  <a:pt x="3854364" y="5680293"/>
                  <a:pt x="3849759" y="5675687"/>
                  <a:pt x="3840547" y="5680293"/>
                </a:cubicBezTo>
                <a:cubicBezTo>
                  <a:pt x="3840547" y="5684898"/>
                  <a:pt x="3840547" y="5684898"/>
                  <a:pt x="3840547" y="5684898"/>
                </a:cubicBezTo>
                <a:cubicBezTo>
                  <a:pt x="3605655" y="5753984"/>
                  <a:pt x="3352341" y="5790829"/>
                  <a:pt x="3094420" y="5790829"/>
                </a:cubicBezTo>
                <a:cubicBezTo>
                  <a:pt x="2486465" y="5790829"/>
                  <a:pt x="1924566" y="5592785"/>
                  <a:pt x="1468600" y="5251963"/>
                </a:cubicBezTo>
                <a:cubicBezTo>
                  <a:pt x="1477811" y="5256569"/>
                  <a:pt x="1482417" y="5256568"/>
                  <a:pt x="1482417" y="5251963"/>
                </a:cubicBezTo>
                <a:cubicBezTo>
                  <a:pt x="1454783" y="5219723"/>
                  <a:pt x="1445571" y="5228935"/>
                  <a:pt x="1413332" y="5205906"/>
                </a:cubicBezTo>
                <a:cubicBezTo>
                  <a:pt x="1413332" y="5205906"/>
                  <a:pt x="1413332" y="5210512"/>
                  <a:pt x="1413332" y="5210512"/>
                </a:cubicBezTo>
                <a:cubicBezTo>
                  <a:pt x="1385697" y="5187484"/>
                  <a:pt x="1362668" y="5169061"/>
                  <a:pt x="1335034" y="5146032"/>
                </a:cubicBezTo>
                <a:cubicBezTo>
                  <a:pt x="1330428" y="5136821"/>
                  <a:pt x="1298188" y="5109187"/>
                  <a:pt x="1288976" y="5104580"/>
                </a:cubicBezTo>
                <a:cubicBezTo>
                  <a:pt x="1288976" y="5099975"/>
                  <a:pt x="1284370" y="5099975"/>
                  <a:pt x="1284370" y="5099975"/>
                </a:cubicBezTo>
                <a:cubicBezTo>
                  <a:pt x="1279765" y="5095370"/>
                  <a:pt x="1279765" y="5095370"/>
                  <a:pt x="1279765" y="5099975"/>
                </a:cubicBezTo>
                <a:cubicBezTo>
                  <a:pt x="1279765" y="5095370"/>
                  <a:pt x="1275160" y="5095369"/>
                  <a:pt x="1275160" y="5090764"/>
                </a:cubicBezTo>
                <a:cubicBezTo>
                  <a:pt x="1265948" y="5086158"/>
                  <a:pt x="1256737" y="5076947"/>
                  <a:pt x="1252130" y="5072341"/>
                </a:cubicBezTo>
                <a:cubicBezTo>
                  <a:pt x="1229102" y="5053918"/>
                  <a:pt x="1210679" y="5030890"/>
                  <a:pt x="1187651" y="5012467"/>
                </a:cubicBezTo>
                <a:cubicBezTo>
                  <a:pt x="1178439" y="5003256"/>
                  <a:pt x="1169228" y="4994044"/>
                  <a:pt x="1160017" y="4984833"/>
                </a:cubicBezTo>
                <a:cubicBezTo>
                  <a:pt x="1141593" y="4966409"/>
                  <a:pt x="1123170" y="4943382"/>
                  <a:pt x="1104748" y="4924959"/>
                </a:cubicBezTo>
                <a:cubicBezTo>
                  <a:pt x="1104748" y="4924959"/>
                  <a:pt x="1109354" y="4924959"/>
                  <a:pt x="1109354" y="4924959"/>
                </a:cubicBezTo>
                <a:cubicBezTo>
                  <a:pt x="1104748" y="4920353"/>
                  <a:pt x="1100142" y="4920353"/>
                  <a:pt x="1095536" y="4915748"/>
                </a:cubicBezTo>
                <a:cubicBezTo>
                  <a:pt x="1017238" y="4830542"/>
                  <a:pt x="944698" y="4740731"/>
                  <a:pt x="877915" y="4646315"/>
                </a:cubicBezTo>
                <a:lnTo>
                  <a:pt x="863038" y="4623799"/>
                </a:lnTo>
                <a:lnTo>
                  <a:pt x="798472" y="4539243"/>
                </a:lnTo>
                <a:lnTo>
                  <a:pt x="805376" y="4551898"/>
                </a:lnTo>
                <a:lnTo>
                  <a:pt x="787589" y="4524991"/>
                </a:lnTo>
                <a:lnTo>
                  <a:pt x="780720" y="4515996"/>
                </a:lnTo>
                <a:lnTo>
                  <a:pt x="763924" y="4501235"/>
                </a:lnTo>
                <a:cubicBezTo>
                  <a:pt x="768530" y="4519658"/>
                  <a:pt x="786953" y="4547292"/>
                  <a:pt x="800770" y="4570321"/>
                </a:cubicBezTo>
                <a:cubicBezTo>
                  <a:pt x="819192" y="4593349"/>
                  <a:pt x="833009" y="4611772"/>
                  <a:pt x="842221" y="4611772"/>
                </a:cubicBezTo>
                <a:cubicBezTo>
                  <a:pt x="833010" y="4593349"/>
                  <a:pt x="819193" y="4574925"/>
                  <a:pt x="809982" y="4556504"/>
                </a:cubicBezTo>
                <a:cubicBezTo>
                  <a:pt x="837616" y="4602561"/>
                  <a:pt x="869856" y="4648618"/>
                  <a:pt x="902096" y="4699280"/>
                </a:cubicBezTo>
                <a:cubicBezTo>
                  <a:pt x="902096" y="4717703"/>
                  <a:pt x="929729" y="4754548"/>
                  <a:pt x="957364" y="4777577"/>
                </a:cubicBezTo>
                <a:cubicBezTo>
                  <a:pt x="971182" y="4796000"/>
                  <a:pt x="989604" y="4819028"/>
                  <a:pt x="994210" y="4832845"/>
                </a:cubicBezTo>
                <a:cubicBezTo>
                  <a:pt x="1003422" y="4832845"/>
                  <a:pt x="1012633" y="4846662"/>
                  <a:pt x="1021844" y="4855874"/>
                </a:cubicBezTo>
                <a:cubicBezTo>
                  <a:pt x="1606771" y="5560545"/>
                  <a:pt x="2532522" y="5956634"/>
                  <a:pt x="3504329" y="5818463"/>
                </a:cubicBezTo>
                <a:cubicBezTo>
                  <a:pt x="3895816" y="5763195"/>
                  <a:pt x="4255062" y="5629630"/>
                  <a:pt x="4568253" y="5431585"/>
                </a:cubicBezTo>
                <a:cubicBezTo>
                  <a:pt x="5277533" y="4984833"/>
                  <a:pt x="5756529" y="4224894"/>
                  <a:pt x="5830220" y="3372841"/>
                </a:cubicBezTo>
                <a:cubicBezTo>
                  <a:pt x="5834825" y="3312967"/>
                  <a:pt x="5839431" y="3257697"/>
                  <a:pt x="5839431" y="3197824"/>
                </a:cubicBezTo>
                <a:cubicBezTo>
                  <a:pt x="5839431" y="3197824"/>
                  <a:pt x="5844037" y="3197824"/>
                  <a:pt x="5844037" y="3193218"/>
                </a:cubicBezTo>
                <a:cubicBezTo>
                  <a:pt x="5844037" y="3179400"/>
                  <a:pt x="5844037" y="3179400"/>
                  <a:pt x="5844037" y="3179400"/>
                </a:cubicBezTo>
                <a:cubicBezTo>
                  <a:pt x="5844037" y="3179400"/>
                  <a:pt x="5844037" y="3174796"/>
                  <a:pt x="5839431" y="3174796"/>
                </a:cubicBezTo>
                <a:lnTo>
                  <a:pt x="5839431" y="3045835"/>
                </a:lnTo>
                <a:cubicBezTo>
                  <a:pt x="5834825" y="2944511"/>
                  <a:pt x="5825614" y="2847792"/>
                  <a:pt x="5811797" y="2746466"/>
                </a:cubicBezTo>
                <a:cubicBezTo>
                  <a:pt x="5765739" y="2419461"/>
                  <a:pt x="5664414" y="2110880"/>
                  <a:pt x="5512425" y="1834539"/>
                </a:cubicBezTo>
                <a:cubicBezTo>
                  <a:pt x="5434129" y="1677946"/>
                  <a:pt x="5332802" y="1525958"/>
                  <a:pt x="5222265" y="1383181"/>
                </a:cubicBezTo>
                <a:cubicBezTo>
                  <a:pt x="5226870" y="1387787"/>
                  <a:pt x="5226870" y="1387787"/>
                  <a:pt x="5231476" y="1387787"/>
                </a:cubicBezTo>
                <a:cubicBezTo>
                  <a:pt x="5222266" y="1373970"/>
                  <a:pt x="5199236" y="1346336"/>
                  <a:pt x="5180813" y="1323307"/>
                </a:cubicBezTo>
                <a:cubicBezTo>
                  <a:pt x="5166997" y="1309491"/>
                  <a:pt x="5157784" y="1295673"/>
                  <a:pt x="5148573" y="1291067"/>
                </a:cubicBezTo>
                <a:cubicBezTo>
                  <a:pt x="5116333" y="1258828"/>
                  <a:pt x="5084093" y="1221982"/>
                  <a:pt x="5051854" y="1189742"/>
                </a:cubicBezTo>
                <a:cubicBezTo>
                  <a:pt x="5042641" y="1175925"/>
                  <a:pt x="5028824" y="1162108"/>
                  <a:pt x="5015007" y="1152898"/>
                </a:cubicBezTo>
                <a:cubicBezTo>
                  <a:pt x="4909075" y="1042360"/>
                  <a:pt x="4789327" y="945640"/>
                  <a:pt x="4660366" y="853527"/>
                </a:cubicBezTo>
                <a:cubicBezTo>
                  <a:pt x="4701818" y="876555"/>
                  <a:pt x="4743269" y="899584"/>
                  <a:pt x="4775510" y="918006"/>
                </a:cubicBezTo>
                <a:cubicBezTo>
                  <a:pt x="4775509" y="927218"/>
                  <a:pt x="4793932" y="936429"/>
                  <a:pt x="4793932" y="941035"/>
                </a:cubicBezTo>
                <a:cubicBezTo>
                  <a:pt x="4830778" y="964063"/>
                  <a:pt x="4872230" y="1000909"/>
                  <a:pt x="4909076" y="1014726"/>
                </a:cubicBezTo>
                <a:cubicBezTo>
                  <a:pt x="4895258" y="1000909"/>
                  <a:pt x="4876835" y="982486"/>
                  <a:pt x="4881441" y="973275"/>
                </a:cubicBezTo>
                <a:cubicBezTo>
                  <a:pt x="4858412" y="954852"/>
                  <a:pt x="4803145" y="913402"/>
                  <a:pt x="4784721" y="908795"/>
                </a:cubicBezTo>
                <a:cubicBezTo>
                  <a:pt x="4775510" y="899584"/>
                  <a:pt x="4770904" y="890372"/>
                  <a:pt x="4766298" y="885767"/>
                </a:cubicBezTo>
                <a:cubicBezTo>
                  <a:pt x="4738664" y="867344"/>
                  <a:pt x="4715635" y="858132"/>
                  <a:pt x="4688002" y="844315"/>
                </a:cubicBezTo>
                <a:cubicBezTo>
                  <a:pt x="4669578" y="830498"/>
                  <a:pt x="4637338" y="802864"/>
                  <a:pt x="4614310" y="789047"/>
                </a:cubicBezTo>
                <a:cubicBezTo>
                  <a:pt x="4605099" y="784440"/>
                  <a:pt x="4600493" y="789047"/>
                  <a:pt x="4591281" y="784440"/>
                </a:cubicBezTo>
                <a:cubicBezTo>
                  <a:pt x="4582069" y="779836"/>
                  <a:pt x="4568253" y="761413"/>
                  <a:pt x="4559041" y="756807"/>
                </a:cubicBezTo>
                <a:cubicBezTo>
                  <a:pt x="4531406" y="738383"/>
                  <a:pt x="4517589" y="738384"/>
                  <a:pt x="4517589" y="729172"/>
                </a:cubicBezTo>
                <a:cubicBezTo>
                  <a:pt x="4499166" y="724567"/>
                  <a:pt x="4471531" y="710750"/>
                  <a:pt x="4462320" y="719962"/>
                </a:cubicBezTo>
                <a:cubicBezTo>
                  <a:pt x="4480744" y="724567"/>
                  <a:pt x="4476138" y="729173"/>
                  <a:pt x="4476137" y="733778"/>
                </a:cubicBezTo>
                <a:cubicBezTo>
                  <a:pt x="4070834" y="494283"/>
                  <a:pt x="3601051" y="356112"/>
                  <a:pt x="3094419" y="356112"/>
                </a:cubicBezTo>
                <a:close/>
                <a:moveTo>
                  <a:pt x="3194685" y="0"/>
                </a:moveTo>
                <a:cubicBezTo>
                  <a:pt x="3253969" y="5737"/>
                  <a:pt x="3313252" y="11474"/>
                  <a:pt x="3374449" y="19122"/>
                </a:cubicBezTo>
                <a:cubicBezTo>
                  <a:pt x="3867844" y="86051"/>
                  <a:pt x="4324902" y="258153"/>
                  <a:pt x="4745625" y="523954"/>
                </a:cubicBezTo>
                <a:cubicBezTo>
                  <a:pt x="4998059" y="682671"/>
                  <a:pt x="5217983" y="879633"/>
                  <a:pt x="5390097" y="1124399"/>
                </a:cubicBezTo>
                <a:cubicBezTo>
                  <a:pt x="5457031" y="1218099"/>
                  <a:pt x="5539263" y="1298413"/>
                  <a:pt x="5604284" y="1394025"/>
                </a:cubicBezTo>
                <a:cubicBezTo>
                  <a:pt x="5632969" y="1439918"/>
                  <a:pt x="5659743" y="1487724"/>
                  <a:pt x="5678867" y="1539355"/>
                </a:cubicBezTo>
                <a:cubicBezTo>
                  <a:pt x="5715202" y="1636879"/>
                  <a:pt x="5763010" y="1728667"/>
                  <a:pt x="5810821" y="1820455"/>
                </a:cubicBezTo>
                <a:cubicBezTo>
                  <a:pt x="5816558" y="1799420"/>
                  <a:pt x="5801259" y="1722930"/>
                  <a:pt x="5785960" y="1688511"/>
                </a:cubicBezTo>
                <a:cubicBezTo>
                  <a:pt x="5831857" y="1715281"/>
                  <a:pt x="5952337" y="2005942"/>
                  <a:pt x="5959987" y="2107291"/>
                </a:cubicBezTo>
                <a:cubicBezTo>
                  <a:pt x="5937038" y="2097729"/>
                  <a:pt x="5923651" y="2078606"/>
                  <a:pt x="5902615" y="2063309"/>
                </a:cubicBezTo>
                <a:cubicBezTo>
                  <a:pt x="5900703" y="2113027"/>
                  <a:pt x="5921739" y="2153185"/>
                  <a:pt x="5937038" y="2193342"/>
                </a:cubicBezTo>
                <a:cubicBezTo>
                  <a:pt x="5940863" y="2200990"/>
                  <a:pt x="5946599" y="2204814"/>
                  <a:pt x="5954249" y="2199078"/>
                </a:cubicBezTo>
                <a:cubicBezTo>
                  <a:pt x="5986759" y="2176132"/>
                  <a:pt x="5994408" y="2200991"/>
                  <a:pt x="6000147" y="2223938"/>
                </a:cubicBezTo>
                <a:cubicBezTo>
                  <a:pt x="6028832" y="2334848"/>
                  <a:pt x="6055605" y="2445757"/>
                  <a:pt x="6076641" y="2558579"/>
                </a:cubicBezTo>
                <a:cubicBezTo>
                  <a:pt x="6095765" y="2654192"/>
                  <a:pt x="6103415" y="2749803"/>
                  <a:pt x="6099590" y="2847329"/>
                </a:cubicBezTo>
                <a:cubicBezTo>
                  <a:pt x="6097678" y="2854978"/>
                  <a:pt x="6097678" y="2862627"/>
                  <a:pt x="6097678" y="2870275"/>
                </a:cubicBezTo>
                <a:cubicBezTo>
                  <a:pt x="6095764" y="2881749"/>
                  <a:pt x="6093853" y="2891310"/>
                  <a:pt x="6080467" y="2893222"/>
                </a:cubicBezTo>
                <a:cubicBezTo>
                  <a:pt x="6065167" y="2895135"/>
                  <a:pt x="6061343" y="2883661"/>
                  <a:pt x="6059431" y="2872188"/>
                </a:cubicBezTo>
                <a:cubicBezTo>
                  <a:pt x="6055605" y="2845416"/>
                  <a:pt x="6053693" y="2818644"/>
                  <a:pt x="6049869" y="2791874"/>
                </a:cubicBezTo>
                <a:cubicBezTo>
                  <a:pt x="6047956" y="2782312"/>
                  <a:pt x="6044131" y="2772751"/>
                  <a:pt x="6038394" y="2763190"/>
                </a:cubicBezTo>
                <a:cubicBezTo>
                  <a:pt x="6025007" y="2795698"/>
                  <a:pt x="6026920" y="2828206"/>
                  <a:pt x="6032657" y="2860714"/>
                </a:cubicBezTo>
                <a:cubicBezTo>
                  <a:pt x="6059431" y="3019429"/>
                  <a:pt x="6074729" y="3180059"/>
                  <a:pt x="6067080" y="3340687"/>
                </a:cubicBezTo>
                <a:cubicBezTo>
                  <a:pt x="6059431" y="3541471"/>
                  <a:pt x="6002059" y="3730784"/>
                  <a:pt x="5937038" y="3920096"/>
                </a:cubicBezTo>
                <a:cubicBezTo>
                  <a:pt x="5824207" y="4245178"/>
                  <a:pt x="5678867" y="4553048"/>
                  <a:pt x="5464680" y="4824587"/>
                </a:cubicBezTo>
                <a:cubicBezTo>
                  <a:pt x="5216071" y="5136282"/>
                  <a:pt x="4915827" y="5382962"/>
                  <a:pt x="4563949" y="5570361"/>
                </a:cubicBezTo>
                <a:cubicBezTo>
                  <a:pt x="4439644" y="5635378"/>
                  <a:pt x="4321078" y="5713780"/>
                  <a:pt x="4183385" y="5752024"/>
                </a:cubicBezTo>
                <a:cubicBezTo>
                  <a:pt x="3831507" y="5847636"/>
                  <a:pt x="3477717" y="5935600"/>
                  <a:pt x="3110540" y="5948985"/>
                </a:cubicBezTo>
                <a:cubicBezTo>
                  <a:pt x="2917390" y="5956634"/>
                  <a:pt x="2726152" y="5937512"/>
                  <a:pt x="2534914" y="5910740"/>
                </a:cubicBezTo>
                <a:cubicBezTo>
                  <a:pt x="2469893" y="5903091"/>
                  <a:pt x="2404872" y="5889706"/>
                  <a:pt x="2339851" y="5878232"/>
                </a:cubicBezTo>
                <a:cubicBezTo>
                  <a:pt x="2313079" y="5872496"/>
                  <a:pt x="2284392" y="5864846"/>
                  <a:pt x="2259531" y="5851461"/>
                </a:cubicBezTo>
                <a:cubicBezTo>
                  <a:pt x="2225108" y="5832339"/>
                  <a:pt x="2186861" y="5824690"/>
                  <a:pt x="2146701" y="5830426"/>
                </a:cubicBezTo>
                <a:cubicBezTo>
                  <a:pt x="2123752" y="5834251"/>
                  <a:pt x="2106540" y="5828514"/>
                  <a:pt x="2096979" y="5805567"/>
                </a:cubicBezTo>
                <a:cubicBezTo>
                  <a:pt x="2085504" y="5778796"/>
                  <a:pt x="2064468" y="5767321"/>
                  <a:pt x="2035784" y="5767322"/>
                </a:cubicBezTo>
                <a:cubicBezTo>
                  <a:pt x="1991798" y="5767322"/>
                  <a:pt x="1951638" y="5752024"/>
                  <a:pt x="1913390" y="5730990"/>
                </a:cubicBezTo>
                <a:cubicBezTo>
                  <a:pt x="1846457" y="5694657"/>
                  <a:pt x="1779524" y="5656412"/>
                  <a:pt x="1710678" y="5623904"/>
                </a:cubicBezTo>
                <a:cubicBezTo>
                  <a:pt x="1509878" y="5530204"/>
                  <a:pt x="1345413" y="5384874"/>
                  <a:pt x="1179037" y="5243368"/>
                </a:cubicBezTo>
                <a:cubicBezTo>
                  <a:pt x="1073855" y="5153493"/>
                  <a:pt x="968674" y="5065529"/>
                  <a:pt x="876880" y="4960356"/>
                </a:cubicBezTo>
                <a:cubicBezTo>
                  <a:pt x="871142" y="4952707"/>
                  <a:pt x="863492" y="4945058"/>
                  <a:pt x="857756" y="4937409"/>
                </a:cubicBezTo>
                <a:cubicBezTo>
                  <a:pt x="846281" y="4924023"/>
                  <a:pt x="852019" y="4910638"/>
                  <a:pt x="863492" y="4901077"/>
                </a:cubicBezTo>
                <a:cubicBezTo>
                  <a:pt x="876880" y="4891515"/>
                  <a:pt x="882617" y="4902989"/>
                  <a:pt x="890267" y="4912550"/>
                </a:cubicBezTo>
                <a:cubicBezTo>
                  <a:pt x="936164" y="4968005"/>
                  <a:pt x="985885" y="5021548"/>
                  <a:pt x="1043257" y="5067442"/>
                </a:cubicBezTo>
                <a:cubicBezTo>
                  <a:pt x="1052819" y="5075091"/>
                  <a:pt x="1062381" y="5084652"/>
                  <a:pt x="1075769" y="5086564"/>
                </a:cubicBezTo>
                <a:cubicBezTo>
                  <a:pt x="1077680" y="5086564"/>
                  <a:pt x="1083417" y="5088476"/>
                  <a:pt x="1083416" y="5086564"/>
                </a:cubicBezTo>
                <a:cubicBezTo>
                  <a:pt x="1087243" y="5082740"/>
                  <a:pt x="1083417" y="5080827"/>
                  <a:pt x="1079592" y="5080827"/>
                </a:cubicBezTo>
                <a:cubicBezTo>
                  <a:pt x="989710" y="4979479"/>
                  <a:pt x="894092" y="4883866"/>
                  <a:pt x="808035" y="4780605"/>
                </a:cubicBezTo>
                <a:cubicBezTo>
                  <a:pt x="781261" y="4748097"/>
                  <a:pt x="756400" y="4715589"/>
                  <a:pt x="727714" y="4683081"/>
                </a:cubicBezTo>
                <a:cubicBezTo>
                  <a:pt x="721976" y="4675432"/>
                  <a:pt x="718153" y="4663959"/>
                  <a:pt x="699029" y="4663959"/>
                </a:cubicBezTo>
                <a:cubicBezTo>
                  <a:pt x="733452" y="4727063"/>
                  <a:pt x="796560" y="4771044"/>
                  <a:pt x="786998" y="4851358"/>
                </a:cubicBezTo>
                <a:cubicBezTo>
                  <a:pt x="591935" y="4629538"/>
                  <a:pt x="444682" y="4382859"/>
                  <a:pt x="341414" y="4105584"/>
                </a:cubicBezTo>
                <a:cubicBezTo>
                  <a:pt x="368186" y="4111321"/>
                  <a:pt x="373924" y="4134267"/>
                  <a:pt x="383486" y="4153390"/>
                </a:cubicBezTo>
                <a:cubicBezTo>
                  <a:pt x="393047" y="4174425"/>
                  <a:pt x="402609" y="4193547"/>
                  <a:pt x="417908" y="4210757"/>
                </a:cubicBezTo>
                <a:cubicBezTo>
                  <a:pt x="440857" y="4266211"/>
                  <a:pt x="467631" y="4319755"/>
                  <a:pt x="502054" y="4365649"/>
                </a:cubicBezTo>
                <a:cubicBezTo>
                  <a:pt x="505878" y="4363737"/>
                  <a:pt x="509704" y="4361824"/>
                  <a:pt x="513529" y="4359912"/>
                </a:cubicBezTo>
                <a:cubicBezTo>
                  <a:pt x="484842" y="4308282"/>
                  <a:pt x="456157" y="4256651"/>
                  <a:pt x="425558" y="4205021"/>
                </a:cubicBezTo>
                <a:cubicBezTo>
                  <a:pt x="343326" y="3994674"/>
                  <a:pt x="261094" y="3784326"/>
                  <a:pt x="213284" y="3562506"/>
                </a:cubicBezTo>
                <a:cubicBezTo>
                  <a:pt x="117665" y="3101657"/>
                  <a:pt x="132963" y="2646543"/>
                  <a:pt x="255357" y="2193342"/>
                </a:cubicBezTo>
                <a:cubicBezTo>
                  <a:pt x="278305" y="2107291"/>
                  <a:pt x="291691" y="2021240"/>
                  <a:pt x="329939" y="1940925"/>
                </a:cubicBezTo>
                <a:cubicBezTo>
                  <a:pt x="333764" y="1933277"/>
                  <a:pt x="333763" y="1923716"/>
                  <a:pt x="345237" y="1921803"/>
                </a:cubicBezTo>
                <a:cubicBezTo>
                  <a:pt x="354799" y="1923716"/>
                  <a:pt x="352888" y="1931364"/>
                  <a:pt x="350976" y="1935188"/>
                </a:cubicBezTo>
                <a:cubicBezTo>
                  <a:pt x="259180" y="2204815"/>
                  <a:pt x="224757" y="2484003"/>
                  <a:pt x="197985" y="2765101"/>
                </a:cubicBezTo>
                <a:cubicBezTo>
                  <a:pt x="182686" y="2912345"/>
                  <a:pt x="197985" y="3059587"/>
                  <a:pt x="205635" y="3206829"/>
                </a:cubicBezTo>
                <a:cubicBezTo>
                  <a:pt x="207547" y="3224040"/>
                  <a:pt x="207546" y="3243163"/>
                  <a:pt x="207547" y="3260373"/>
                </a:cubicBezTo>
                <a:cubicBezTo>
                  <a:pt x="209458" y="3269934"/>
                  <a:pt x="201810" y="3283319"/>
                  <a:pt x="219021" y="3283319"/>
                </a:cubicBezTo>
                <a:cubicBezTo>
                  <a:pt x="236232" y="3283319"/>
                  <a:pt x="234320" y="3271845"/>
                  <a:pt x="234319" y="3258461"/>
                </a:cubicBezTo>
                <a:cubicBezTo>
                  <a:pt x="226670" y="3189620"/>
                  <a:pt x="220934" y="3118867"/>
                  <a:pt x="219021" y="3050026"/>
                </a:cubicBezTo>
                <a:cubicBezTo>
                  <a:pt x="207547" y="2474440"/>
                  <a:pt x="333764" y="1937101"/>
                  <a:pt x="656957" y="1455216"/>
                </a:cubicBezTo>
                <a:cubicBezTo>
                  <a:pt x="658869" y="1451392"/>
                  <a:pt x="660782" y="1445655"/>
                  <a:pt x="664606" y="1443743"/>
                </a:cubicBezTo>
                <a:cubicBezTo>
                  <a:pt x="666518" y="1441832"/>
                  <a:pt x="670343" y="1441831"/>
                  <a:pt x="677992" y="1439918"/>
                </a:cubicBezTo>
                <a:cubicBezTo>
                  <a:pt x="660780" y="1476251"/>
                  <a:pt x="647394" y="1508759"/>
                  <a:pt x="628271" y="1541267"/>
                </a:cubicBezTo>
                <a:cubicBezTo>
                  <a:pt x="486755" y="1784122"/>
                  <a:pt x="404522" y="2051836"/>
                  <a:pt x="320376" y="2319550"/>
                </a:cubicBezTo>
                <a:cubicBezTo>
                  <a:pt x="310816" y="2350145"/>
                  <a:pt x="310816" y="2382654"/>
                  <a:pt x="306992" y="2413250"/>
                </a:cubicBezTo>
                <a:cubicBezTo>
                  <a:pt x="306992" y="2420899"/>
                  <a:pt x="301253" y="2432372"/>
                  <a:pt x="314640" y="2434283"/>
                </a:cubicBezTo>
                <a:cubicBezTo>
                  <a:pt x="324202" y="2436196"/>
                  <a:pt x="329939" y="2428548"/>
                  <a:pt x="335676" y="2420899"/>
                </a:cubicBezTo>
                <a:cubicBezTo>
                  <a:pt x="341413" y="2411337"/>
                  <a:pt x="349062" y="2399863"/>
                  <a:pt x="356712" y="2392215"/>
                </a:cubicBezTo>
                <a:lnTo>
                  <a:pt x="350263" y="2447349"/>
                </a:lnTo>
                <a:lnTo>
                  <a:pt x="364870" y="2370176"/>
                </a:lnTo>
                <a:cubicBezTo>
                  <a:pt x="407674" y="2199598"/>
                  <a:pt x="466786" y="2037350"/>
                  <a:pt x="541943" y="1882854"/>
                </a:cubicBezTo>
                <a:lnTo>
                  <a:pt x="564586" y="1841828"/>
                </a:lnTo>
                <a:lnTo>
                  <a:pt x="591636" y="1777608"/>
                </a:lnTo>
                <a:cubicBezTo>
                  <a:pt x="628151" y="1701298"/>
                  <a:pt x="668430" y="1626362"/>
                  <a:pt x="712415" y="1552740"/>
                </a:cubicBezTo>
                <a:cubicBezTo>
                  <a:pt x="716241" y="1547004"/>
                  <a:pt x="720065" y="1545092"/>
                  <a:pt x="727714" y="1541267"/>
                </a:cubicBezTo>
                <a:lnTo>
                  <a:pt x="682530" y="1633942"/>
                </a:lnTo>
                <a:lnTo>
                  <a:pt x="815288" y="1442050"/>
                </a:lnTo>
                <a:cubicBezTo>
                  <a:pt x="891307" y="1344396"/>
                  <a:pt x="957828" y="1238092"/>
                  <a:pt x="1054385" y="1157035"/>
                </a:cubicBezTo>
                <a:cubicBezTo>
                  <a:pt x="1301922" y="951596"/>
                  <a:pt x="1553790" y="751597"/>
                  <a:pt x="1843678" y="606577"/>
                </a:cubicBezTo>
                <a:lnTo>
                  <a:pt x="1922812" y="569857"/>
                </a:lnTo>
                <a:lnTo>
                  <a:pt x="1943510" y="554072"/>
                </a:lnTo>
                <a:cubicBezTo>
                  <a:pt x="1953550" y="548335"/>
                  <a:pt x="1964068" y="544033"/>
                  <a:pt x="1974586" y="541165"/>
                </a:cubicBezTo>
                <a:cubicBezTo>
                  <a:pt x="2066381" y="509613"/>
                  <a:pt x="2157099" y="469455"/>
                  <a:pt x="2253196" y="444895"/>
                </a:cubicBezTo>
                <a:lnTo>
                  <a:pt x="2279666" y="439914"/>
                </a:lnTo>
                <a:lnTo>
                  <a:pt x="2319798" y="426779"/>
                </a:lnTo>
                <a:lnTo>
                  <a:pt x="2345463" y="419889"/>
                </a:lnTo>
                <a:lnTo>
                  <a:pt x="2342301" y="416361"/>
                </a:lnTo>
                <a:cubicBezTo>
                  <a:pt x="2331723" y="409818"/>
                  <a:pt x="2317381" y="411610"/>
                  <a:pt x="2307340" y="401571"/>
                </a:cubicBezTo>
                <a:cubicBezTo>
                  <a:pt x="2349413" y="380536"/>
                  <a:pt x="2393398" y="370975"/>
                  <a:pt x="2437382" y="363326"/>
                </a:cubicBezTo>
                <a:cubicBezTo>
                  <a:pt x="2741451" y="305959"/>
                  <a:pt x="3045519" y="277274"/>
                  <a:pt x="3353412" y="315520"/>
                </a:cubicBezTo>
                <a:cubicBezTo>
                  <a:pt x="3569511" y="344204"/>
                  <a:pt x="3779874" y="393922"/>
                  <a:pt x="3980673" y="476148"/>
                </a:cubicBezTo>
                <a:cubicBezTo>
                  <a:pt x="4041869" y="501007"/>
                  <a:pt x="4093504" y="541165"/>
                  <a:pt x="4160437" y="550726"/>
                </a:cubicBezTo>
                <a:cubicBezTo>
                  <a:pt x="4177649" y="552638"/>
                  <a:pt x="4198684" y="562198"/>
                  <a:pt x="4204422" y="535427"/>
                </a:cubicBezTo>
                <a:cubicBezTo>
                  <a:pt x="4212071" y="508656"/>
                  <a:pt x="4187211" y="512481"/>
                  <a:pt x="4171911" y="504832"/>
                </a:cubicBezTo>
                <a:cubicBezTo>
                  <a:pt x="4152787" y="499094"/>
                  <a:pt x="4127926" y="495271"/>
                  <a:pt x="4116452" y="468499"/>
                </a:cubicBezTo>
                <a:cubicBezTo>
                  <a:pt x="4236932" y="481885"/>
                  <a:pt x="4338289" y="539252"/>
                  <a:pt x="4441557" y="585145"/>
                </a:cubicBezTo>
                <a:cubicBezTo>
                  <a:pt x="4502753" y="617653"/>
                  <a:pt x="4554387" y="663548"/>
                  <a:pt x="4619408" y="688407"/>
                </a:cubicBezTo>
                <a:cubicBezTo>
                  <a:pt x="4569686" y="640601"/>
                  <a:pt x="4510403" y="611918"/>
                  <a:pt x="4451119" y="577496"/>
                </a:cubicBezTo>
                <a:cubicBezTo>
                  <a:pt x="4372711" y="523954"/>
                  <a:pt x="4282829" y="489534"/>
                  <a:pt x="4192947" y="455114"/>
                </a:cubicBezTo>
                <a:cubicBezTo>
                  <a:pt x="3948163" y="361414"/>
                  <a:pt x="3697641" y="284924"/>
                  <a:pt x="3437557" y="242855"/>
                </a:cubicBezTo>
                <a:cubicBezTo>
                  <a:pt x="3405047" y="239030"/>
                  <a:pt x="3370624" y="229468"/>
                  <a:pt x="3336201" y="235206"/>
                </a:cubicBezTo>
                <a:cubicBezTo>
                  <a:pt x="3336202" y="256241"/>
                  <a:pt x="3353413" y="252416"/>
                  <a:pt x="3364887" y="254328"/>
                </a:cubicBezTo>
                <a:cubicBezTo>
                  <a:pt x="3584811" y="284923"/>
                  <a:pt x="3800909" y="336555"/>
                  <a:pt x="4011271" y="414957"/>
                </a:cubicBezTo>
                <a:cubicBezTo>
                  <a:pt x="4022745" y="418781"/>
                  <a:pt x="4045694" y="416869"/>
                  <a:pt x="4039957" y="435991"/>
                </a:cubicBezTo>
                <a:cubicBezTo>
                  <a:pt x="4034220" y="455114"/>
                  <a:pt x="4013184" y="449377"/>
                  <a:pt x="3999798" y="443640"/>
                </a:cubicBezTo>
                <a:cubicBezTo>
                  <a:pt x="3932864" y="420693"/>
                  <a:pt x="3867843" y="390097"/>
                  <a:pt x="3797085" y="372886"/>
                </a:cubicBezTo>
                <a:cubicBezTo>
                  <a:pt x="3491104" y="300222"/>
                  <a:pt x="3183211" y="246679"/>
                  <a:pt x="2867668" y="271538"/>
                </a:cubicBezTo>
                <a:cubicBezTo>
                  <a:pt x="2622883" y="290660"/>
                  <a:pt x="2383836" y="346116"/>
                  <a:pt x="2150525" y="420693"/>
                </a:cubicBezTo>
                <a:cubicBezTo>
                  <a:pt x="2102716" y="435991"/>
                  <a:pt x="2052994" y="451289"/>
                  <a:pt x="2003272" y="458938"/>
                </a:cubicBezTo>
                <a:cubicBezTo>
                  <a:pt x="2358975" y="304046"/>
                  <a:pt x="2733801" y="225645"/>
                  <a:pt x="3127752" y="227557"/>
                </a:cubicBezTo>
                <a:cubicBezTo>
                  <a:pt x="3114365" y="204610"/>
                  <a:pt x="3091416" y="214171"/>
                  <a:pt x="3066554" y="198873"/>
                </a:cubicBezTo>
                <a:cubicBezTo>
                  <a:pt x="3135401" y="198873"/>
                  <a:pt x="3194685" y="198872"/>
                  <a:pt x="3252056" y="204609"/>
                </a:cubicBezTo>
                <a:cubicBezTo>
                  <a:pt x="3338114" y="214171"/>
                  <a:pt x="3424170" y="225645"/>
                  <a:pt x="3512140" y="233294"/>
                </a:cubicBezTo>
                <a:cubicBezTo>
                  <a:pt x="3517877" y="235206"/>
                  <a:pt x="3531264" y="242855"/>
                  <a:pt x="3533176" y="229469"/>
                </a:cubicBezTo>
                <a:cubicBezTo>
                  <a:pt x="3537001" y="217995"/>
                  <a:pt x="3523614" y="217996"/>
                  <a:pt x="3515965" y="216083"/>
                </a:cubicBezTo>
                <a:cubicBezTo>
                  <a:pt x="3408871" y="195049"/>
                  <a:pt x="3305603" y="166365"/>
                  <a:pt x="3194685" y="175926"/>
                </a:cubicBezTo>
                <a:cubicBezTo>
                  <a:pt x="3169824" y="179751"/>
                  <a:pt x="3143051" y="166365"/>
                  <a:pt x="3116277" y="162541"/>
                </a:cubicBezTo>
                <a:cubicBezTo>
                  <a:pt x="3005359" y="143418"/>
                  <a:pt x="2896354" y="166365"/>
                  <a:pt x="2785435" y="177838"/>
                </a:cubicBezTo>
                <a:cubicBezTo>
                  <a:pt x="2538738" y="206522"/>
                  <a:pt x="2297779" y="256241"/>
                  <a:pt x="2062556" y="332730"/>
                </a:cubicBezTo>
                <a:cubicBezTo>
                  <a:pt x="1915303" y="378624"/>
                  <a:pt x="1781436" y="457026"/>
                  <a:pt x="1639921" y="520130"/>
                </a:cubicBezTo>
                <a:cubicBezTo>
                  <a:pt x="1628446" y="523954"/>
                  <a:pt x="1615059" y="529691"/>
                  <a:pt x="1597847" y="537339"/>
                </a:cubicBezTo>
                <a:cubicBezTo>
                  <a:pt x="1605497" y="504832"/>
                  <a:pt x="1624621" y="483797"/>
                  <a:pt x="1649482" y="476148"/>
                </a:cubicBezTo>
                <a:cubicBezTo>
                  <a:pt x="1771874" y="439816"/>
                  <a:pt x="1878968" y="367151"/>
                  <a:pt x="1997535" y="321257"/>
                </a:cubicBezTo>
                <a:cubicBezTo>
                  <a:pt x="2378099" y="177839"/>
                  <a:pt x="2770136" y="112822"/>
                  <a:pt x="3177473" y="133856"/>
                </a:cubicBezTo>
                <a:cubicBezTo>
                  <a:pt x="3345763" y="143418"/>
                  <a:pt x="3506403" y="185488"/>
                  <a:pt x="3670868" y="216083"/>
                </a:cubicBezTo>
                <a:cubicBezTo>
                  <a:pt x="3881229" y="252416"/>
                  <a:pt x="4082029" y="315520"/>
                  <a:pt x="4267530" y="418781"/>
                </a:cubicBezTo>
                <a:cubicBezTo>
                  <a:pt x="4284742" y="428341"/>
                  <a:pt x="4303865" y="432167"/>
                  <a:pt x="4301953" y="458938"/>
                </a:cubicBezTo>
                <a:cubicBezTo>
                  <a:pt x="4300041" y="466587"/>
                  <a:pt x="4307691" y="472324"/>
                  <a:pt x="4315340" y="474236"/>
                </a:cubicBezTo>
                <a:cubicBezTo>
                  <a:pt x="4431995" y="527779"/>
                  <a:pt x="4542913" y="592794"/>
                  <a:pt x="4651919" y="663548"/>
                </a:cubicBezTo>
                <a:cubicBezTo>
                  <a:pt x="4653831" y="665459"/>
                  <a:pt x="4657656" y="665460"/>
                  <a:pt x="4663393" y="665460"/>
                </a:cubicBezTo>
                <a:cubicBezTo>
                  <a:pt x="4672955" y="640601"/>
                  <a:pt x="4667218" y="625303"/>
                  <a:pt x="4642357" y="610005"/>
                </a:cubicBezTo>
                <a:cubicBezTo>
                  <a:pt x="4474067" y="502920"/>
                  <a:pt x="4307690" y="392010"/>
                  <a:pt x="4124102" y="311696"/>
                </a:cubicBezTo>
                <a:cubicBezTo>
                  <a:pt x="3823858" y="181663"/>
                  <a:pt x="3510228" y="110910"/>
                  <a:pt x="3183211" y="103261"/>
                </a:cubicBezTo>
                <a:cubicBezTo>
                  <a:pt x="2999621" y="99437"/>
                  <a:pt x="2816034" y="95612"/>
                  <a:pt x="2634357" y="124296"/>
                </a:cubicBezTo>
                <a:cubicBezTo>
                  <a:pt x="2563599" y="137682"/>
                  <a:pt x="2490929" y="128120"/>
                  <a:pt x="2420171" y="128119"/>
                </a:cubicBezTo>
                <a:cubicBezTo>
                  <a:pt x="2651569" y="86051"/>
                  <a:pt x="2884879" y="61192"/>
                  <a:pt x="3120102" y="61192"/>
                </a:cubicBezTo>
                <a:cubicBezTo>
                  <a:pt x="3357237" y="63104"/>
                  <a:pt x="3588635" y="91788"/>
                  <a:pt x="3818121" y="154892"/>
                </a:cubicBezTo>
                <a:cubicBezTo>
                  <a:pt x="3615408" y="84139"/>
                  <a:pt x="3401222" y="53543"/>
                  <a:pt x="3192772" y="9561"/>
                </a:cubicBezTo>
                <a:cubicBezTo>
                  <a:pt x="3192772" y="5737"/>
                  <a:pt x="3194685" y="1912"/>
                  <a:pt x="3194685" y="0"/>
                </a:cubicBezTo>
                <a:close/>
              </a:path>
            </a:pathLst>
          </a:custGeom>
          <a:solidFill>
            <a:schemeClr val="bg1">
              <a:lumMod val="95000"/>
            </a:schemeClr>
          </a:solidFill>
          <a:ln w="152400">
            <a:noFill/>
          </a:ln>
          <a:effectLst/>
        </p:spPr>
        <p:txBody>
          <a:bodyPr wrap="square" anchor="ctr">
            <a:noAutofit/>
          </a:bodyPr>
          <a:lstStyle>
            <a:lvl1pPr marL="0" indent="0" algn="ctr">
              <a:buFontTx/>
              <a:buNone/>
              <a:defRPr sz="18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4288955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5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67620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Freeform: Shape 1">
            <a:extLst>
              <a:ext uri="{FF2B5EF4-FFF2-40B4-BE49-F238E27FC236}">
                <a16:creationId xmlns="" xmlns:a16="http://schemas.microsoft.com/office/drawing/2014/main" id="{2384C7EA-159E-4B72-8DE9-C35A0FFA2516}"/>
              </a:ext>
            </a:extLst>
          </p:cNvPr>
          <p:cNvSpPr/>
          <p:nvPr userDrawn="1"/>
        </p:nvSpPr>
        <p:spPr>
          <a:xfrm>
            <a:off x="-8060" y="4379"/>
            <a:ext cx="12197818" cy="5399813"/>
          </a:xfrm>
          <a:custGeom>
            <a:avLst/>
            <a:gdLst>
              <a:gd name="connsiteX0" fmla="*/ 0 w 12197818"/>
              <a:gd name="connsiteY0" fmla="*/ 0 h 5399813"/>
              <a:gd name="connsiteX1" fmla="*/ 12197818 w 12197818"/>
              <a:gd name="connsiteY1" fmla="*/ 0 h 5399813"/>
              <a:gd name="connsiteX2" fmla="*/ 12197818 w 12197818"/>
              <a:gd name="connsiteY2" fmla="*/ 3387138 h 5399813"/>
              <a:gd name="connsiteX3" fmla="*/ 12092462 w 12197818"/>
              <a:gd name="connsiteY3" fmla="*/ 3466867 h 5399813"/>
              <a:gd name="connsiteX4" fmla="*/ 6194839 w 12197818"/>
              <a:gd name="connsiteY4" fmla="*/ 5399407 h 5399813"/>
              <a:gd name="connsiteX5" fmla="*/ 394958 w 12197818"/>
              <a:gd name="connsiteY5" fmla="*/ 3661220 h 5399813"/>
              <a:gd name="connsiteX6" fmla="*/ 0 w 12197818"/>
              <a:gd name="connsiteY6" fmla="*/ 3381678 h 5399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7818" h="5399813">
                <a:moveTo>
                  <a:pt x="0" y="0"/>
                </a:moveTo>
                <a:lnTo>
                  <a:pt x="12197818" y="0"/>
                </a:lnTo>
                <a:lnTo>
                  <a:pt x="12197818" y="3387138"/>
                </a:lnTo>
                <a:lnTo>
                  <a:pt x="12092462" y="3466867"/>
                </a:lnTo>
                <a:cubicBezTo>
                  <a:pt x="10418868" y="4673440"/>
                  <a:pt x="8375960" y="5380077"/>
                  <a:pt x="6194839" y="5399407"/>
                </a:cubicBezTo>
                <a:cubicBezTo>
                  <a:pt x="4069646" y="5418244"/>
                  <a:pt x="2064079" y="4782345"/>
                  <a:pt x="394958" y="3661220"/>
                </a:cubicBezTo>
                <a:lnTo>
                  <a:pt x="0" y="3381678"/>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3">
            <a:extLst>
              <a:ext uri="{FF2B5EF4-FFF2-40B4-BE49-F238E27FC236}">
                <a16:creationId xmlns="" xmlns:a16="http://schemas.microsoft.com/office/drawing/2014/main" id="{E128FEF4-C220-4EB5-A589-97B9EAACE77D}"/>
              </a:ext>
            </a:extLst>
          </p:cNvPr>
          <p:cNvSpPr>
            <a:spLocks noGrp="1"/>
          </p:cNvSpPr>
          <p:nvPr>
            <p:ph type="pic" sz="quarter" idx="14" hasCustomPrompt="1"/>
          </p:nvPr>
        </p:nvSpPr>
        <p:spPr>
          <a:xfrm>
            <a:off x="0" y="0"/>
            <a:ext cx="12192000" cy="4460302"/>
          </a:xfrm>
          <a:custGeom>
            <a:avLst/>
            <a:gdLst>
              <a:gd name="connsiteX0" fmla="*/ 0 w 12192000"/>
              <a:gd name="connsiteY0" fmla="*/ 0 h 4460302"/>
              <a:gd name="connsiteX1" fmla="*/ 12192000 w 12192000"/>
              <a:gd name="connsiteY1" fmla="*/ 0 h 4460302"/>
              <a:gd name="connsiteX2" fmla="*/ 12192000 w 12192000"/>
              <a:gd name="connsiteY2" fmla="*/ 1866614 h 4460302"/>
              <a:gd name="connsiteX3" fmla="*/ 11948450 w 12192000"/>
              <a:gd name="connsiteY3" fmla="*/ 2109613 h 4460302"/>
              <a:gd name="connsiteX4" fmla="*/ 6170984 w 12192000"/>
              <a:gd name="connsiteY4" fmla="*/ 4459966 h 4460302"/>
              <a:gd name="connsiteX5" fmla="*/ 100779 w 12192000"/>
              <a:gd name="connsiteY5" fmla="*/ 1969730 h 4460302"/>
              <a:gd name="connsiteX6" fmla="*/ 0 w 12192000"/>
              <a:gd name="connsiteY6" fmla="*/ 1864325 h 4460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460302">
                <a:moveTo>
                  <a:pt x="0" y="0"/>
                </a:moveTo>
                <a:lnTo>
                  <a:pt x="12192000" y="0"/>
                </a:lnTo>
                <a:lnTo>
                  <a:pt x="12192000" y="1866614"/>
                </a:lnTo>
                <a:lnTo>
                  <a:pt x="11948450" y="2109613"/>
                </a:lnTo>
                <a:cubicBezTo>
                  <a:pt x="10432827" y="3560680"/>
                  <a:pt x="8388373" y="4440314"/>
                  <a:pt x="6170984" y="4459966"/>
                </a:cubicBezTo>
                <a:cubicBezTo>
                  <a:pt x="3830408" y="4480711"/>
                  <a:pt x="1665499" y="3540003"/>
                  <a:pt x="100779" y="1969730"/>
                </a:cubicBezTo>
                <a:lnTo>
                  <a:pt x="0" y="1864325"/>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6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2676510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8456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4EA64BC5-71C0-4F53-BD38-7C65BC17BEC4}"/>
              </a:ext>
            </a:extLst>
          </p:cNvPr>
          <p:cNvSpPr/>
          <p:nvPr userDrawn="1"/>
        </p:nvSpPr>
        <p:spPr>
          <a:xfrm>
            <a:off x="0" y="3254185"/>
            <a:ext cx="12192000" cy="1296144"/>
          </a:xfrm>
          <a:prstGeom prst="rect">
            <a:avLst/>
          </a:prstGeom>
          <a:solidFill>
            <a:schemeClr val="accent6"/>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prstClr val="white"/>
              </a:solidFill>
            </a:endParaRPr>
          </a:p>
        </p:txBody>
      </p:sp>
      <p:grpSp>
        <p:nvGrpSpPr>
          <p:cNvPr id="3" name="Group 8">
            <a:extLst>
              <a:ext uri="{FF2B5EF4-FFF2-40B4-BE49-F238E27FC236}">
                <a16:creationId xmlns="" xmlns:a16="http://schemas.microsoft.com/office/drawing/2014/main" id="{D79E57D4-5524-458E-8555-F2DB382A30A6}"/>
              </a:ext>
            </a:extLst>
          </p:cNvPr>
          <p:cNvGrpSpPr/>
          <p:nvPr userDrawn="1"/>
        </p:nvGrpSpPr>
        <p:grpSpPr>
          <a:xfrm>
            <a:off x="741800" y="1570966"/>
            <a:ext cx="2520000" cy="4680000"/>
            <a:chOff x="445712" y="1449040"/>
            <a:chExt cx="2520000" cy="4680000"/>
          </a:xfrm>
        </p:grpSpPr>
        <p:sp>
          <p:nvSpPr>
            <p:cNvPr id="4" name="Rounded Rectangle 3">
              <a:extLst>
                <a:ext uri="{FF2B5EF4-FFF2-40B4-BE49-F238E27FC236}">
                  <a16:creationId xmlns="" xmlns:a16="http://schemas.microsoft.com/office/drawing/2014/main" id="{BAEE9DDE-1546-4782-BFAC-486ABADFA722}"/>
                </a:ext>
              </a:extLst>
            </p:cNvPr>
            <p:cNvSpPr/>
            <p:nvPr userDrawn="1"/>
          </p:nvSpPr>
          <p:spPr>
            <a:xfrm>
              <a:off x="445712" y="1449040"/>
              <a:ext cx="2520000" cy="468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 name="Rectangle 5">
              <a:extLst>
                <a:ext uri="{FF2B5EF4-FFF2-40B4-BE49-F238E27FC236}">
                  <a16:creationId xmlns="" xmlns:a16="http://schemas.microsoft.com/office/drawing/2014/main" id="{1B1722FF-1C36-4EC8-B01B-648463882337}"/>
                </a:ext>
              </a:extLst>
            </p:cNvPr>
            <p:cNvSpPr/>
            <p:nvPr userDrawn="1"/>
          </p:nvSpPr>
          <p:spPr>
            <a:xfrm>
              <a:off x="1597700" y="1680321"/>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grpSp>
          <p:nvGrpSpPr>
            <p:cNvPr id="6" name="Group 1">
              <a:extLst>
                <a:ext uri="{FF2B5EF4-FFF2-40B4-BE49-F238E27FC236}">
                  <a16:creationId xmlns="" xmlns:a16="http://schemas.microsoft.com/office/drawing/2014/main" id="{580AFA0E-EAB7-471B-B0EB-0810F7EF72F5}"/>
                </a:ext>
              </a:extLst>
            </p:cNvPr>
            <p:cNvGrpSpPr/>
            <p:nvPr userDrawn="1"/>
          </p:nvGrpSpPr>
          <p:grpSpPr>
            <a:xfrm>
              <a:off x="1549420" y="5712364"/>
              <a:ext cx="312583" cy="312583"/>
              <a:chOff x="1570727" y="5532687"/>
              <a:chExt cx="312583" cy="312583"/>
            </a:xfrm>
          </p:grpSpPr>
          <p:sp>
            <p:nvSpPr>
              <p:cNvPr id="7" name="Oval 4">
                <a:extLst>
                  <a:ext uri="{FF2B5EF4-FFF2-40B4-BE49-F238E27FC236}">
                    <a16:creationId xmlns="" xmlns:a16="http://schemas.microsoft.com/office/drawing/2014/main" id="{087DC462-CB8F-49A2-9569-131072E9EAC2}"/>
                  </a:ext>
                </a:extLst>
              </p:cNvPr>
              <p:cNvSpPr/>
              <p:nvPr userDrawn="1"/>
            </p:nvSpPr>
            <p:spPr>
              <a:xfrm>
                <a:off x="1570727" y="5532687"/>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 name="Rounded Rectangle 7">
                <a:extLst>
                  <a:ext uri="{FF2B5EF4-FFF2-40B4-BE49-F238E27FC236}">
                    <a16:creationId xmlns="" xmlns:a16="http://schemas.microsoft.com/office/drawing/2014/main" id="{16D636AA-82C0-4A38-AC32-86D6B95D93B8}"/>
                  </a:ext>
                </a:extLst>
              </p:cNvPr>
              <p:cNvSpPr/>
              <p:nvPr userDrawn="1"/>
            </p:nvSpPr>
            <p:spPr>
              <a:xfrm>
                <a:off x="1655532" y="5616970"/>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grpSp>
      </p:grpSp>
      <p:sp>
        <p:nvSpPr>
          <p:cNvPr id="9" name="Picture Placeholder 9">
            <a:extLst>
              <a:ext uri="{FF2B5EF4-FFF2-40B4-BE49-F238E27FC236}">
                <a16:creationId xmlns="" xmlns:a16="http://schemas.microsoft.com/office/drawing/2014/main" id="{DC7476E6-FA65-4519-951E-19E809F7065E}"/>
              </a:ext>
            </a:extLst>
          </p:cNvPr>
          <p:cNvSpPr>
            <a:spLocks noGrp="1"/>
          </p:cNvSpPr>
          <p:nvPr>
            <p:ph type="pic" sz="quarter" idx="10" hasCustomPrompt="1"/>
          </p:nvPr>
        </p:nvSpPr>
        <p:spPr>
          <a:xfrm>
            <a:off x="921680" y="1930403"/>
            <a:ext cx="2160240" cy="3744416"/>
          </a:xfrm>
          <a:prstGeom prst="rect">
            <a:avLst/>
          </a:prstGeom>
          <a:solidFill>
            <a:schemeClr val="bg1">
              <a:lumMod val="95000"/>
            </a:schemeClr>
          </a:solidFill>
        </p:spPr>
        <p:txBody>
          <a:bodyPr anchor="ctr"/>
          <a:lstStyle>
            <a:lvl1pPr marL="0" marR="0" indent="0" algn="ctr" defTabSz="914446" rtl="0" eaLnBrk="1" fontAlgn="auto" latinLnBrk="1"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latin typeface="+mn-lt"/>
              </a:defRPr>
            </a:lvl1pPr>
          </a:lstStyle>
          <a:p>
            <a:pPr marL="0" lvl="0" algn="ctr"/>
            <a:r>
              <a:rPr lang="en-US" altLang="ko-KR" dirty="0"/>
              <a:t>Place Your Picture Here</a:t>
            </a:r>
            <a:endParaRPr lang="ko-KR" altLang="en-US" dirty="0"/>
          </a:p>
        </p:txBody>
      </p:sp>
      <p:sp>
        <p:nvSpPr>
          <p:cNvPr id="10" name="Text Placeholder 9">
            <a:extLst>
              <a:ext uri="{FF2B5EF4-FFF2-40B4-BE49-F238E27FC236}">
                <a16:creationId xmlns="" xmlns:a16="http://schemas.microsoft.com/office/drawing/2014/main" id="{0E4EBA4B-9616-4034-9E2F-7626B673496B}"/>
              </a:ext>
            </a:extLst>
          </p:cNvPr>
          <p:cNvSpPr>
            <a:spLocks noGrp="1"/>
          </p:cNvSpPr>
          <p:nvPr>
            <p:ph type="body" sz="quarter" idx="11"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9978965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92641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2" name="Picture Placeholder 2">
            <a:extLst>
              <a:ext uri="{FF2B5EF4-FFF2-40B4-BE49-F238E27FC236}">
                <a16:creationId xmlns="" xmlns:a16="http://schemas.microsoft.com/office/drawing/2014/main" id="{9D89710D-E0FA-461A-BAA4-9280CE0FB3E8}"/>
              </a:ext>
            </a:extLst>
          </p:cNvPr>
          <p:cNvSpPr>
            <a:spLocks noGrp="1"/>
          </p:cNvSpPr>
          <p:nvPr>
            <p:ph type="pic" idx="1" hasCustomPrompt="1"/>
          </p:nvPr>
        </p:nvSpPr>
        <p:spPr>
          <a:xfrm>
            <a:off x="5215433" y="-1209"/>
            <a:ext cx="2810375" cy="522272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3" name="Picture Placeholder 2">
            <a:extLst>
              <a:ext uri="{FF2B5EF4-FFF2-40B4-BE49-F238E27FC236}">
                <a16:creationId xmlns="" xmlns:a16="http://schemas.microsoft.com/office/drawing/2014/main" id="{83340CCD-8223-4AD2-9B3B-E4A5B7B3F314}"/>
              </a:ext>
            </a:extLst>
          </p:cNvPr>
          <p:cNvSpPr>
            <a:spLocks noGrp="1"/>
          </p:cNvSpPr>
          <p:nvPr>
            <p:ph type="pic" idx="10" hasCustomPrompt="1"/>
          </p:nvPr>
        </p:nvSpPr>
        <p:spPr>
          <a:xfrm>
            <a:off x="8718247" y="1635276"/>
            <a:ext cx="2810375" cy="5222724"/>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2385163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4357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2" name="Picture Placeholder 2">
            <a:extLst>
              <a:ext uri="{FF2B5EF4-FFF2-40B4-BE49-F238E27FC236}">
                <a16:creationId xmlns="" xmlns:a16="http://schemas.microsoft.com/office/drawing/2014/main" id="{2CC0FB3B-BEB6-40AD-B8BC-B16406CB8127}"/>
              </a:ext>
            </a:extLst>
          </p:cNvPr>
          <p:cNvSpPr>
            <a:spLocks noGrp="1"/>
          </p:cNvSpPr>
          <p:nvPr>
            <p:ph type="pic" idx="1" hasCustomPrompt="1"/>
          </p:nvPr>
        </p:nvSpPr>
        <p:spPr>
          <a:xfrm>
            <a:off x="4092000" y="0"/>
            <a:ext cx="8100000" cy="3960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3" name="Picture Placeholder 2">
            <a:extLst>
              <a:ext uri="{FF2B5EF4-FFF2-40B4-BE49-F238E27FC236}">
                <a16:creationId xmlns="" xmlns:a16="http://schemas.microsoft.com/office/drawing/2014/main" id="{478A7C78-490B-4B70-939F-E0E530D71398}"/>
              </a:ext>
            </a:extLst>
          </p:cNvPr>
          <p:cNvSpPr>
            <a:spLocks noGrp="1"/>
          </p:cNvSpPr>
          <p:nvPr>
            <p:ph type="pic" idx="10" hasCustomPrompt="1"/>
          </p:nvPr>
        </p:nvSpPr>
        <p:spPr>
          <a:xfrm>
            <a:off x="0" y="3960000"/>
            <a:ext cx="4092000" cy="2898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4" name="Rectangle 3">
            <a:extLst>
              <a:ext uri="{FF2B5EF4-FFF2-40B4-BE49-F238E27FC236}">
                <a16:creationId xmlns="" xmlns:a16="http://schemas.microsoft.com/office/drawing/2014/main" id="{59137FDB-ABEE-4E70-8C6C-EF63DE1104FE}"/>
              </a:ext>
            </a:extLst>
          </p:cNvPr>
          <p:cNvSpPr/>
          <p:nvPr userDrawn="1"/>
        </p:nvSpPr>
        <p:spPr>
          <a:xfrm>
            <a:off x="4200000" y="4050000"/>
            <a:ext cx="7992000" cy="2808000"/>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b="1" dirty="0">
              <a:solidFill>
                <a:prstClr val="white"/>
              </a:solidFill>
            </a:endParaRPr>
          </a:p>
        </p:txBody>
      </p:sp>
    </p:spTree>
    <p:extLst>
      <p:ext uri="{BB962C8B-B14F-4D97-AF65-F5344CB8AC3E}">
        <p14:creationId xmlns:p14="http://schemas.microsoft.com/office/powerpoint/2010/main" val="32791996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63123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ACA30B33-1578-4F92-965A-1B25CB2B0B7A}"/>
              </a:ext>
            </a:extLst>
          </p:cNvPr>
          <p:cNvGrpSpPr/>
          <p:nvPr userDrawn="1"/>
        </p:nvGrpSpPr>
        <p:grpSpPr>
          <a:xfrm>
            <a:off x="708173" y="1837593"/>
            <a:ext cx="5265908" cy="2893260"/>
            <a:chOff x="-548507" y="477868"/>
            <a:chExt cx="11570449" cy="6357177"/>
          </a:xfrm>
        </p:grpSpPr>
        <p:sp>
          <p:nvSpPr>
            <p:cNvPr id="3" name="Freeform: Shape 2">
              <a:extLst>
                <a:ext uri="{FF2B5EF4-FFF2-40B4-BE49-F238E27FC236}">
                  <a16:creationId xmlns="" xmlns:a16="http://schemas.microsoft.com/office/drawing/2014/main" id="{19BAF048-858D-467A-A2D9-55353AB374D0}"/>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solidFill>
                  <a:prstClr val="black"/>
                </a:solidFill>
              </a:endParaRPr>
            </a:p>
          </p:txBody>
        </p:sp>
        <p:sp>
          <p:nvSpPr>
            <p:cNvPr id="4" name="Freeform: Shape 3">
              <a:extLst>
                <a:ext uri="{FF2B5EF4-FFF2-40B4-BE49-F238E27FC236}">
                  <a16:creationId xmlns="" xmlns:a16="http://schemas.microsoft.com/office/drawing/2014/main" id="{B79BF1D3-47E2-45EE-A6D2-51AB7F5C760C}"/>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dirty="0">
                <a:solidFill>
                  <a:prstClr val="black"/>
                </a:solidFill>
              </a:endParaRPr>
            </a:p>
          </p:txBody>
        </p:sp>
        <p:sp>
          <p:nvSpPr>
            <p:cNvPr id="5" name="Freeform: Shape 4">
              <a:extLst>
                <a:ext uri="{FF2B5EF4-FFF2-40B4-BE49-F238E27FC236}">
                  <a16:creationId xmlns="" xmlns:a16="http://schemas.microsoft.com/office/drawing/2014/main" id="{6DB35A04-7291-4929-BDBF-CF27350278F5}"/>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solidFill>
                  <a:prstClr val="black"/>
                </a:solidFill>
              </a:endParaRPr>
            </a:p>
          </p:txBody>
        </p:sp>
        <p:sp>
          <p:nvSpPr>
            <p:cNvPr id="6" name="Freeform: Shape 5">
              <a:extLst>
                <a:ext uri="{FF2B5EF4-FFF2-40B4-BE49-F238E27FC236}">
                  <a16:creationId xmlns="" xmlns:a16="http://schemas.microsoft.com/office/drawing/2014/main" id="{D7F7AE34-085B-4DC4-9A42-0AC2401105D2}"/>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solidFill>
                  <a:prstClr val="black"/>
                </a:solidFill>
              </a:endParaRPr>
            </a:p>
          </p:txBody>
        </p:sp>
        <p:sp>
          <p:nvSpPr>
            <p:cNvPr id="7" name="Freeform: Shape 6">
              <a:extLst>
                <a:ext uri="{FF2B5EF4-FFF2-40B4-BE49-F238E27FC236}">
                  <a16:creationId xmlns="" xmlns:a16="http://schemas.microsoft.com/office/drawing/2014/main" id="{787B3583-8A4C-4CC1-97CB-1DCF41636F79}"/>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solidFill>
                  <a:prstClr val="black"/>
                </a:solidFill>
              </a:endParaRPr>
            </a:p>
          </p:txBody>
        </p:sp>
        <p:grpSp>
          <p:nvGrpSpPr>
            <p:cNvPr id="8" name="Group 7">
              <a:extLst>
                <a:ext uri="{FF2B5EF4-FFF2-40B4-BE49-F238E27FC236}">
                  <a16:creationId xmlns="" xmlns:a16="http://schemas.microsoft.com/office/drawing/2014/main" id="{1B82E14F-7618-40E4-BBC5-B8608C0F47B1}"/>
                </a:ext>
              </a:extLst>
            </p:cNvPr>
            <p:cNvGrpSpPr/>
            <p:nvPr/>
          </p:nvGrpSpPr>
          <p:grpSpPr>
            <a:xfrm>
              <a:off x="1606" y="6382978"/>
              <a:ext cx="413937" cy="115242"/>
              <a:chOff x="5955" y="6353672"/>
              <a:chExt cx="413937" cy="115242"/>
            </a:xfrm>
          </p:grpSpPr>
          <p:sp>
            <p:nvSpPr>
              <p:cNvPr id="13" name="Rectangle: Rounded Corners 12">
                <a:extLst>
                  <a:ext uri="{FF2B5EF4-FFF2-40B4-BE49-F238E27FC236}">
                    <a16:creationId xmlns="" xmlns:a16="http://schemas.microsoft.com/office/drawing/2014/main" id="{D87325FE-B771-406F-8B24-B59F85F186C4}"/>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Rounded Corners 13">
                <a:extLst>
                  <a:ext uri="{FF2B5EF4-FFF2-40B4-BE49-F238E27FC236}">
                    <a16:creationId xmlns="" xmlns:a16="http://schemas.microsoft.com/office/drawing/2014/main" id="{BC04CA1C-6227-4101-BA76-1648919A5404}"/>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9" name="Group 8">
              <a:extLst>
                <a:ext uri="{FF2B5EF4-FFF2-40B4-BE49-F238E27FC236}">
                  <a16:creationId xmlns="" xmlns:a16="http://schemas.microsoft.com/office/drawing/2014/main" id="{CDC2A41E-91D3-45C4-8342-591264033EC3}"/>
                </a:ext>
              </a:extLst>
            </p:cNvPr>
            <p:cNvGrpSpPr/>
            <p:nvPr/>
          </p:nvGrpSpPr>
          <p:grpSpPr>
            <a:xfrm>
              <a:off x="9855291" y="6381600"/>
              <a:ext cx="885989" cy="115242"/>
              <a:chOff x="5955" y="6353672"/>
              <a:chExt cx="413937" cy="115242"/>
            </a:xfrm>
          </p:grpSpPr>
          <p:sp>
            <p:nvSpPr>
              <p:cNvPr id="11" name="Rectangle: Rounded Corners 10">
                <a:extLst>
                  <a:ext uri="{FF2B5EF4-FFF2-40B4-BE49-F238E27FC236}">
                    <a16:creationId xmlns="" xmlns:a16="http://schemas.microsoft.com/office/drawing/2014/main" id="{50E4E875-9627-43F8-A726-76591FA0F86A}"/>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Rounded Corners 11">
                <a:extLst>
                  <a:ext uri="{FF2B5EF4-FFF2-40B4-BE49-F238E27FC236}">
                    <a16:creationId xmlns="" xmlns:a16="http://schemas.microsoft.com/office/drawing/2014/main" id="{79F8306F-8BD0-44BD-8105-37B91391D02D}"/>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0" name="Freeform: Shape 9">
              <a:extLst>
                <a:ext uri="{FF2B5EF4-FFF2-40B4-BE49-F238E27FC236}">
                  <a16:creationId xmlns="" xmlns:a16="http://schemas.microsoft.com/office/drawing/2014/main" id="{DEF64F5B-879E-4BA4-96E8-7E54F988F17A}"/>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solidFill>
                  <a:prstClr val="black"/>
                </a:solidFill>
              </a:endParaRPr>
            </a:p>
          </p:txBody>
        </p:sp>
      </p:grpSp>
      <p:sp>
        <p:nvSpPr>
          <p:cNvPr id="15" name="그림 개체 틀 2">
            <a:extLst>
              <a:ext uri="{FF2B5EF4-FFF2-40B4-BE49-F238E27FC236}">
                <a16:creationId xmlns="" xmlns:a16="http://schemas.microsoft.com/office/drawing/2014/main" id="{90D69432-D5EA-43C4-87C5-F0A74924824C}"/>
              </a:ext>
            </a:extLst>
          </p:cNvPr>
          <p:cNvSpPr>
            <a:spLocks noGrp="1"/>
          </p:cNvSpPr>
          <p:nvPr>
            <p:ph type="pic" sz="quarter" idx="14" hasCustomPrompt="1"/>
          </p:nvPr>
        </p:nvSpPr>
        <p:spPr>
          <a:xfrm>
            <a:off x="1454331" y="1976846"/>
            <a:ext cx="3849189" cy="231648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FontTx/>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6" name="Text Placeholder 9">
            <a:extLst>
              <a:ext uri="{FF2B5EF4-FFF2-40B4-BE49-F238E27FC236}">
                <a16:creationId xmlns="" xmlns:a16="http://schemas.microsoft.com/office/drawing/2014/main" id="{6369CACB-2EA5-48C3-9786-31FB883E087B}"/>
              </a:ext>
            </a:extLst>
          </p:cNvPr>
          <p:cNvSpPr>
            <a:spLocks noGrp="1"/>
          </p:cNvSpPr>
          <p:nvPr>
            <p:ph type="body" sz="quarter" idx="11"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5007457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944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94076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16287387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prstClr val="white"/>
              </a:solidFill>
            </a:endParaRPr>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prstClr val="white"/>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prstClr val="black">
                  <a:lumMod val="85000"/>
                  <a:lumOff val="15000"/>
                </a:prstClr>
              </a:solidFill>
            </a:endParaRPr>
          </a:p>
        </p:txBody>
      </p:sp>
      <p:sp>
        <p:nvSpPr>
          <p:cNvPr id="58" name="TextBox 57">
            <a:extLst>
              <a:ext uri="{FF2B5EF4-FFF2-40B4-BE49-F238E27FC236}">
                <a16:creationId xmlns=""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prstClr val="white"/>
                </a:solidFill>
                <a:cs typeface="Arial" pitchFamily="34" charset="0"/>
              </a:rPr>
              <a:t>You can Resize without losing quality</a:t>
            </a:r>
            <a:endParaRPr lang="ko-KR" altLang="en-US" sz="1400" b="1" dirty="0">
              <a:solidFill>
                <a:prstClr val="white"/>
              </a:solidFill>
              <a:cs typeface="Arial" pitchFamily="34" charset="0"/>
            </a:endParaRPr>
          </a:p>
        </p:txBody>
      </p:sp>
      <p:sp>
        <p:nvSpPr>
          <p:cNvPr id="59" name="TextBox 58">
            <a:extLst>
              <a:ext uri="{FF2B5EF4-FFF2-40B4-BE49-F238E27FC236}">
                <a16:creationId xmlns=""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prstClr val="white"/>
                </a:solidFill>
                <a:cs typeface="Arial" pitchFamily="34" charset="0"/>
              </a:rPr>
              <a:t>You can Change Fill Color &amp;</a:t>
            </a:r>
          </a:p>
          <a:p>
            <a:r>
              <a:rPr lang="en-US" altLang="ko-KR" sz="1400" b="1" dirty="0">
                <a:solidFill>
                  <a:prstClr val="white"/>
                </a:solidFill>
                <a:cs typeface="Arial" pitchFamily="34" charset="0"/>
              </a:rPr>
              <a:t>Line Color</a:t>
            </a:r>
            <a:endParaRPr lang="ko-KR" altLang="en-US" sz="1400" b="1" dirty="0">
              <a:solidFill>
                <a:prstClr val="white"/>
              </a:solidFill>
              <a:cs typeface="Arial" pitchFamily="34" charset="0"/>
            </a:endParaRPr>
          </a:p>
        </p:txBody>
      </p:sp>
      <p:sp>
        <p:nvSpPr>
          <p:cNvPr id="60" name="TextBox 59">
            <a:extLst>
              <a:ext uri="{FF2B5EF4-FFF2-40B4-BE49-F238E27FC236}">
                <a16:creationId xmlns=""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prstClr val="white"/>
                </a:solidFill>
                <a:cs typeface="Arial" pitchFamily="34" charset="0"/>
              </a:rPr>
              <a:t>www.allppt.com</a:t>
            </a:r>
            <a:endParaRPr lang="ko-KR" altLang="en-US" sz="1400" dirty="0">
              <a:solidFill>
                <a:prstClr val="white"/>
              </a:solidFill>
              <a:cs typeface="Arial" pitchFamily="34" charset="0"/>
            </a:endParaRPr>
          </a:p>
        </p:txBody>
      </p:sp>
      <p:sp>
        <p:nvSpPr>
          <p:cNvPr id="61" name="TextBox 60">
            <a:extLst>
              <a:ext uri="{FF2B5EF4-FFF2-40B4-BE49-F238E27FC236}">
                <a16:creationId xmlns=""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prstClr val="white"/>
                </a:solidFill>
                <a:cs typeface="Arial" pitchFamily="34" charset="0"/>
              </a:rPr>
              <a:t>FREE </a:t>
            </a:r>
          </a:p>
          <a:p>
            <a:r>
              <a:rPr lang="en-US" altLang="ko-KR" sz="2800" b="1" dirty="0">
                <a:solidFill>
                  <a:prstClr val="white"/>
                </a:solidFill>
                <a:cs typeface="Arial" pitchFamily="34" charset="0"/>
              </a:rPr>
              <a:t>PPT TEMPLATES</a:t>
            </a:r>
          </a:p>
        </p:txBody>
      </p:sp>
    </p:spTree>
    <p:extLst>
      <p:ext uri="{BB962C8B-B14F-4D97-AF65-F5344CB8AC3E}">
        <p14:creationId xmlns:p14="http://schemas.microsoft.com/office/powerpoint/2010/main" val="1428127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3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9" name="그림 개체 틀 2">
            <a:extLst>
              <a:ext uri="{FF2B5EF4-FFF2-40B4-BE49-F238E27FC236}">
                <a16:creationId xmlns="" xmlns:a16="http://schemas.microsoft.com/office/drawing/2014/main" id="{49CB75CA-178D-4C10-A2E9-5881CC8823A7}"/>
              </a:ext>
            </a:extLst>
          </p:cNvPr>
          <p:cNvSpPr>
            <a:spLocks noGrp="1"/>
          </p:cNvSpPr>
          <p:nvPr>
            <p:ph type="pic" sz="quarter" idx="42" hasCustomPrompt="1"/>
          </p:nvPr>
        </p:nvSpPr>
        <p:spPr>
          <a:xfrm>
            <a:off x="901845" y="1811681"/>
            <a:ext cx="2042136" cy="2376264"/>
          </a:xfrm>
          <a:prstGeom prst="foldedCorner">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dirty="0"/>
              <a:t>Place Your Picture Here</a:t>
            </a:r>
            <a:endParaRPr lang="ko-KR" altLang="en-US" dirty="0"/>
          </a:p>
        </p:txBody>
      </p:sp>
      <p:sp>
        <p:nvSpPr>
          <p:cNvPr id="10" name="그림 개체 틀 2">
            <a:extLst>
              <a:ext uri="{FF2B5EF4-FFF2-40B4-BE49-F238E27FC236}">
                <a16:creationId xmlns="" xmlns:a16="http://schemas.microsoft.com/office/drawing/2014/main" id="{58A84994-ABEA-44B6-B78C-BC54EFA25FE9}"/>
              </a:ext>
            </a:extLst>
          </p:cNvPr>
          <p:cNvSpPr>
            <a:spLocks noGrp="1"/>
          </p:cNvSpPr>
          <p:nvPr>
            <p:ph type="pic" sz="quarter" idx="43" hasCustomPrompt="1"/>
          </p:nvPr>
        </p:nvSpPr>
        <p:spPr>
          <a:xfrm>
            <a:off x="3679716" y="1811681"/>
            <a:ext cx="2042136" cy="2376264"/>
          </a:xfrm>
          <a:prstGeom prst="foldedCorner">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dirty="0"/>
              <a:t>Place Your Picture Here</a:t>
            </a:r>
            <a:endParaRPr lang="ko-KR" altLang="en-US" dirty="0"/>
          </a:p>
        </p:txBody>
      </p:sp>
      <p:sp>
        <p:nvSpPr>
          <p:cNvPr id="11" name="그림 개체 틀 2">
            <a:extLst>
              <a:ext uri="{FF2B5EF4-FFF2-40B4-BE49-F238E27FC236}">
                <a16:creationId xmlns="" xmlns:a16="http://schemas.microsoft.com/office/drawing/2014/main" id="{41A42308-8E08-43DB-8282-E63A10178BFC}"/>
              </a:ext>
            </a:extLst>
          </p:cNvPr>
          <p:cNvSpPr>
            <a:spLocks noGrp="1"/>
          </p:cNvSpPr>
          <p:nvPr>
            <p:ph type="pic" sz="quarter" idx="44" hasCustomPrompt="1"/>
          </p:nvPr>
        </p:nvSpPr>
        <p:spPr>
          <a:xfrm>
            <a:off x="6457587" y="1811681"/>
            <a:ext cx="2042136" cy="2376264"/>
          </a:xfrm>
          <a:prstGeom prst="foldedCorner">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dirty="0"/>
              <a:t>Place Your Picture Here</a:t>
            </a:r>
            <a:endParaRPr lang="ko-KR" altLang="en-US" dirty="0"/>
          </a:p>
        </p:txBody>
      </p:sp>
      <p:sp>
        <p:nvSpPr>
          <p:cNvPr id="12" name="그림 개체 틀 2">
            <a:extLst>
              <a:ext uri="{FF2B5EF4-FFF2-40B4-BE49-F238E27FC236}">
                <a16:creationId xmlns="" xmlns:a16="http://schemas.microsoft.com/office/drawing/2014/main" id="{8AA0CF75-039B-4EC0-BBAE-86D3248621CD}"/>
              </a:ext>
            </a:extLst>
          </p:cNvPr>
          <p:cNvSpPr>
            <a:spLocks noGrp="1"/>
          </p:cNvSpPr>
          <p:nvPr>
            <p:ph type="pic" sz="quarter" idx="45" hasCustomPrompt="1"/>
          </p:nvPr>
        </p:nvSpPr>
        <p:spPr>
          <a:xfrm>
            <a:off x="9235458" y="1811681"/>
            <a:ext cx="2042136" cy="2376264"/>
          </a:xfrm>
          <a:prstGeom prst="foldedCorner">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ontents slide layout">
    <p:spTree>
      <p:nvGrpSpPr>
        <p:cNvPr id="1" name=""/>
        <p:cNvGrpSpPr/>
        <p:nvPr/>
      </p:nvGrpSpPr>
      <p:grpSpPr>
        <a:xfrm>
          <a:off x="0" y="0"/>
          <a:ext cx="0" cy="0"/>
          <a:chOff x="0" y="0"/>
          <a:chExt cx="0" cy="0"/>
        </a:xfrm>
      </p:grpSpPr>
      <p:grpSp>
        <p:nvGrpSpPr>
          <p:cNvPr id="2" name="그룹 1">
            <a:extLst>
              <a:ext uri="{FF2B5EF4-FFF2-40B4-BE49-F238E27FC236}">
                <a16:creationId xmlns="" xmlns:a16="http://schemas.microsoft.com/office/drawing/2014/main" id="{28536381-9AEB-4F1A-A5F7-66400FEE2989}"/>
              </a:ext>
            </a:extLst>
          </p:cNvPr>
          <p:cNvGrpSpPr/>
          <p:nvPr userDrawn="1"/>
        </p:nvGrpSpPr>
        <p:grpSpPr>
          <a:xfrm>
            <a:off x="5252423" y="595071"/>
            <a:ext cx="6372712" cy="5822001"/>
            <a:chOff x="7192629" y="1828167"/>
            <a:chExt cx="3658514" cy="3342357"/>
          </a:xfrm>
          <a:solidFill>
            <a:schemeClr val="accent1">
              <a:alpha val="40000"/>
            </a:schemeClr>
          </a:solidFill>
        </p:grpSpPr>
        <p:sp>
          <p:nvSpPr>
            <p:cNvPr id="3" name="Freeform 16">
              <a:extLst>
                <a:ext uri="{FF2B5EF4-FFF2-40B4-BE49-F238E27FC236}">
                  <a16:creationId xmlns="" xmlns:a16="http://schemas.microsoft.com/office/drawing/2014/main" id="{CCEE3ABB-CE61-4986-99B3-EDF237FDA838}"/>
                </a:ext>
              </a:extLst>
            </p:cNvPr>
            <p:cNvSpPr/>
            <p:nvPr userDrawn="1"/>
          </p:nvSpPr>
          <p:spPr>
            <a:xfrm rot="14821187">
              <a:off x="7343358" y="1881591"/>
              <a:ext cx="3138204" cy="3439661"/>
            </a:xfrm>
            <a:custGeom>
              <a:avLst/>
              <a:gdLst>
                <a:gd name="connsiteX0" fmla="*/ 255022 w 1226229"/>
                <a:gd name="connsiteY0" fmla="*/ 3188 h 1344022"/>
                <a:gd name="connsiteX1" fmla="*/ 36909 w 1226229"/>
                <a:gd name="connsiteY1" fmla="*/ 959533 h 1344022"/>
                <a:gd name="connsiteX2" fmla="*/ 875808 w 1226229"/>
                <a:gd name="connsiteY2" fmla="*/ 1337038 h 1344022"/>
                <a:gd name="connsiteX3" fmla="*/ 1202978 w 1226229"/>
                <a:gd name="connsiteY3" fmla="*/ 674307 h 1344022"/>
                <a:gd name="connsiteX4" fmla="*/ 255022 w 1226229"/>
                <a:gd name="connsiteY4" fmla="*/ 3188 h 1344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229" h="1344022">
                  <a:moveTo>
                    <a:pt x="255022" y="3188"/>
                  </a:moveTo>
                  <a:cubicBezTo>
                    <a:pt x="60677" y="50726"/>
                    <a:pt x="-66555" y="737225"/>
                    <a:pt x="36909" y="959533"/>
                  </a:cubicBezTo>
                  <a:cubicBezTo>
                    <a:pt x="140373" y="1181841"/>
                    <a:pt x="681463" y="1384576"/>
                    <a:pt x="875808" y="1337038"/>
                  </a:cubicBezTo>
                  <a:cubicBezTo>
                    <a:pt x="1070153" y="1289500"/>
                    <a:pt x="1300850" y="896615"/>
                    <a:pt x="1202978" y="674307"/>
                  </a:cubicBezTo>
                  <a:cubicBezTo>
                    <a:pt x="1105106" y="451999"/>
                    <a:pt x="449367" y="-44350"/>
                    <a:pt x="255022" y="318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4" name="Freeform 17">
              <a:extLst>
                <a:ext uri="{FF2B5EF4-FFF2-40B4-BE49-F238E27FC236}">
                  <a16:creationId xmlns="" xmlns:a16="http://schemas.microsoft.com/office/drawing/2014/main" id="{E0B07E02-E62B-42CF-9C14-4D293136940B}"/>
                </a:ext>
              </a:extLst>
            </p:cNvPr>
            <p:cNvSpPr/>
            <p:nvPr userDrawn="1"/>
          </p:nvSpPr>
          <p:spPr>
            <a:xfrm rot="11086192">
              <a:off x="7805038" y="2070693"/>
              <a:ext cx="3046105" cy="2942250"/>
            </a:xfrm>
            <a:custGeom>
              <a:avLst/>
              <a:gdLst>
                <a:gd name="connsiteX0" fmla="*/ 51347 w 1697323"/>
                <a:gd name="connsiteY0" fmla="*/ 164668 h 1639454"/>
                <a:gd name="connsiteX1" fmla="*/ 613409 w 1697323"/>
                <a:gd name="connsiteY1" fmla="*/ 5277 h 1639454"/>
                <a:gd name="connsiteX2" fmla="*/ 1410364 w 1697323"/>
                <a:gd name="connsiteY2" fmla="*/ 324059 h 1639454"/>
                <a:gd name="connsiteX3" fmla="*/ 1628477 w 1697323"/>
                <a:gd name="connsiteY3" fmla="*/ 1313960 h 1639454"/>
                <a:gd name="connsiteX4" fmla="*/ 286239 w 1697323"/>
                <a:gd name="connsiteY4" fmla="*/ 1607574 h 1639454"/>
                <a:gd name="connsiteX5" fmla="*/ 51347 w 1697323"/>
                <a:gd name="connsiteY5" fmla="*/ 659618 h 1639454"/>
                <a:gd name="connsiteX6" fmla="*/ 51347 w 1697323"/>
                <a:gd name="connsiteY6" fmla="*/ 164668 h 1639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7323" h="1639454">
                  <a:moveTo>
                    <a:pt x="51347" y="164668"/>
                  </a:moveTo>
                  <a:cubicBezTo>
                    <a:pt x="145024" y="55611"/>
                    <a:pt x="386906" y="-21288"/>
                    <a:pt x="613409" y="5277"/>
                  </a:cubicBezTo>
                  <a:cubicBezTo>
                    <a:pt x="839912" y="31842"/>
                    <a:pt x="1241186" y="105945"/>
                    <a:pt x="1410364" y="324059"/>
                  </a:cubicBezTo>
                  <a:cubicBezTo>
                    <a:pt x="1579542" y="542173"/>
                    <a:pt x="1815831" y="1100041"/>
                    <a:pt x="1628477" y="1313960"/>
                  </a:cubicBezTo>
                  <a:cubicBezTo>
                    <a:pt x="1441123" y="1527879"/>
                    <a:pt x="549094" y="1716631"/>
                    <a:pt x="286239" y="1607574"/>
                  </a:cubicBezTo>
                  <a:cubicBezTo>
                    <a:pt x="23384" y="1498517"/>
                    <a:pt x="89098" y="898704"/>
                    <a:pt x="51347" y="659618"/>
                  </a:cubicBezTo>
                  <a:cubicBezTo>
                    <a:pt x="13596" y="420532"/>
                    <a:pt x="-42330" y="273725"/>
                    <a:pt x="51347" y="1646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 name="Freeform 18">
              <a:extLst>
                <a:ext uri="{FF2B5EF4-FFF2-40B4-BE49-F238E27FC236}">
                  <a16:creationId xmlns="" xmlns:a16="http://schemas.microsoft.com/office/drawing/2014/main" id="{E1A8D124-11E1-4793-BC94-6CB81E8A0BC4}"/>
                </a:ext>
              </a:extLst>
            </p:cNvPr>
            <p:cNvSpPr/>
            <p:nvPr userDrawn="1"/>
          </p:nvSpPr>
          <p:spPr>
            <a:xfrm rot="1044868">
              <a:off x="7316937" y="1828167"/>
              <a:ext cx="3191046" cy="3082250"/>
            </a:xfrm>
            <a:custGeom>
              <a:avLst/>
              <a:gdLst>
                <a:gd name="connsiteX0" fmla="*/ 51347 w 1697323"/>
                <a:gd name="connsiteY0" fmla="*/ 164668 h 1639454"/>
                <a:gd name="connsiteX1" fmla="*/ 613409 w 1697323"/>
                <a:gd name="connsiteY1" fmla="*/ 5277 h 1639454"/>
                <a:gd name="connsiteX2" fmla="*/ 1410364 w 1697323"/>
                <a:gd name="connsiteY2" fmla="*/ 324059 h 1639454"/>
                <a:gd name="connsiteX3" fmla="*/ 1628477 w 1697323"/>
                <a:gd name="connsiteY3" fmla="*/ 1313960 h 1639454"/>
                <a:gd name="connsiteX4" fmla="*/ 286239 w 1697323"/>
                <a:gd name="connsiteY4" fmla="*/ 1607574 h 1639454"/>
                <a:gd name="connsiteX5" fmla="*/ 51347 w 1697323"/>
                <a:gd name="connsiteY5" fmla="*/ 659618 h 1639454"/>
                <a:gd name="connsiteX6" fmla="*/ 51347 w 1697323"/>
                <a:gd name="connsiteY6" fmla="*/ 164668 h 1639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7323" h="1639454">
                  <a:moveTo>
                    <a:pt x="51347" y="164668"/>
                  </a:moveTo>
                  <a:cubicBezTo>
                    <a:pt x="145024" y="55611"/>
                    <a:pt x="386906" y="-21288"/>
                    <a:pt x="613409" y="5277"/>
                  </a:cubicBezTo>
                  <a:cubicBezTo>
                    <a:pt x="839912" y="31842"/>
                    <a:pt x="1241186" y="105945"/>
                    <a:pt x="1410364" y="324059"/>
                  </a:cubicBezTo>
                  <a:cubicBezTo>
                    <a:pt x="1579542" y="542173"/>
                    <a:pt x="1815831" y="1100041"/>
                    <a:pt x="1628477" y="1313960"/>
                  </a:cubicBezTo>
                  <a:cubicBezTo>
                    <a:pt x="1441123" y="1527879"/>
                    <a:pt x="549094" y="1716631"/>
                    <a:pt x="286239" y="1607574"/>
                  </a:cubicBezTo>
                  <a:cubicBezTo>
                    <a:pt x="23384" y="1498517"/>
                    <a:pt x="89098" y="898704"/>
                    <a:pt x="51347" y="659618"/>
                  </a:cubicBezTo>
                  <a:cubicBezTo>
                    <a:pt x="13596" y="420532"/>
                    <a:pt x="-42330" y="273725"/>
                    <a:pt x="51347" y="1646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sp>
        <p:nvSpPr>
          <p:cNvPr id="6" name="Picture Placeholder 9">
            <a:extLst>
              <a:ext uri="{FF2B5EF4-FFF2-40B4-BE49-F238E27FC236}">
                <a16:creationId xmlns="" xmlns:a16="http://schemas.microsoft.com/office/drawing/2014/main" id="{2F207F75-20F4-42C7-8314-079C3AB8FD15}"/>
              </a:ext>
            </a:extLst>
          </p:cNvPr>
          <p:cNvSpPr>
            <a:spLocks noGrp="1"/>
          </p:cNvSpPr>
          <p:nvPr>
            <p:ph type="pic" sz="quarter" idx="14" hasCustomPrompt="1"/>
          </p:nvPr>
        </p:nvSpPr>
        <p:spPr>
          <a:xfrm rot="245957">
            <a:off x="5499002" y="866468"/>
            <a:ext cx="5305968" cy="5125064"/>
          </a:xfrm>
          <a:custGeom>
            <a:avLst/>
            <a:gdLst>
              <a:gd name="connsiteX0" fmla="*/ 3768999 w 5305968"/>
              <a:gd name="connsiteY0" fmla="*/ 464 h 5125064"/>
              <a:gd name="connsiteX1" fmla="*/ 4411163 w 5305968"/>
              <a:gd name="connsiteY1" fmla="*/ 99662 h 5125064"/>
              <a:gd name="connsiteX2" fmla="*/ 5145453 w 5305968"/>
              <a:gd name="connsiteY2" fmla="*/ 3063046 h 5125064"/>
              <a:gd name="connsiteX3" fmla="*/ 5145453 w 5305968"/>
              <a:gd name="connsiteY3" fmla="*/ 4610298 h 5125064"/>
              <a:gd name="connsiteX4" fmla="*/ 3388403 w 5305968"/>
              <a:gd name="connsiteY4" fmla="*/ 5108567 h 5125064"/>
              <a:gd name="connsiteX5" fmla="*/ 897060 w 5305968"/>
              <a:gd name="connsiteY5" fmla="*/ 4112030 h 5125064"/>
              <a:gd name="connsiteX6" fmla="*/ 215221 w 5305968"/>
              <a:gd name="connsiteY6" fmla="*/ 1017522 h 5125064"/>
              <a:gd name="connsiteX7" fmla="*/ 3768999 w 5305968"/>
              <a:gd name="connsiteY7" fmla="*/ 464 h 5125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5968" h="5125064">
                <a:moveTo>
                  <a:pt x="3768999" y="464"/>
                </a:moveTo>
                <a:cubicBezTo>
                  <a:pt x="4033876" y="4546"/>
                  <a:pt x="4257093" y="35739"/>
                  <a:pt x="4411163" y="99662"/>
                </a:cubicBezTo>
                <a:cubicBezTo>
                  <a:pt x="5232868" y="440582"/>
                  <a:pt x="5027441" y="2315644"/>
                  <a:pt x="5145453" y="3063046"/>
                </a:cubicBezTo>
                <a:cubicBezTo>
                  <a:pt x="5263466" y="3810447"/>
                  <a:pt x="5438295" y="4269378"/>
                  <a:pt x="5145453" y="4610298"/>
                </a:cubicBezTo>
                <a:cubicBezTo>
                  <a:pt x="4852612" y="4951219"/>
                  <a:pt x="4096470" y="5191611"/>
                  <a:pt x="3388403" y="5108567"/>
                </a:cubicBezTo>
                <a:cubicBezTo>
                  <a:pt x="2680337" y="5025523"/>
                  <a:pt x="1425923" y="4793871"/>
                  <a:pt x="897060" y="4112030"/>
                </a:cubicBezTo>
                <a:cubicBezTo>
                  <a:pt x="368196" y="3430188"/>
                  <a:pt x="-370462" y="1686249"/>
                  <a:pt x="215221" y="1017522"/>
                </a:cubicBezTo>
                <a:cubicBezTo>
                  <a:pt x="691089" y="474181"/>
                  <a:pt x="2621195" y="-17223"/>
                  <a:pt x="3768999" y="464"/>
                </a:cubicBez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833295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theme" Target="../theme/theme2.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theme" Target="../theme/theme4.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9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5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9" r:id="rId15"/>
    <p:sldLayoutId id="2147483687" r:id="rId16"/>
    <p:sldLayoutId id="2147483688" r:id="rId17"/>
    <p:sldLayoutId id="2147483671" r:id="rId18"/>
    <p:sldLayoutId id="2147483672"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117261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3.jpeg"/><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diagramLayout" Target="../diagrams/layout2.xml"/><Relationship Id="rId7" Type="http://schemas.openxmlformats.org/officeDocument/2006/relationships/image" Target="../media/image33.jpeg"/><Relationship Id="rId2" Type="http://schemas.openxmlformats.org/officeDocument/2006/relationships/diagramData" Target="../diagrams/data2.xml"/><Relationship Id="rId1" Type="http://schemas.openxmlformats.org/officeDocument/2006/relationships/slideLayout" Target="../slideLayouts/slideLayout1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9.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9.xml"/></Relationships>
</file>

<file path=ppt/slides/_rels/slide3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9.xml"/></Relationships>
</file>

<file path=ppt/slides/_rels/slide3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D768DDB8-96E8-4C7C-BC8D-D6A93CF1499F}"/>
              </a:ext>
            </a:extLst>
          </p:cNvPr>
          <p:cNvSpPr txBox="1"/>
          <p:nvPr/>
        </p:nvSpPr>
        <p:spPr>
          <a:xfrm>
            <a:off x="2146132" y="1810166"/>
            <a:ext cx="3455451" cy="2123658"/>
          </a:xfrm>
          <a:prstGeom prst="rect">
            <a:avLst/>
          </a:prstGeom>
          <a:noFill/>
        </p:spPr>
        <p:txBody>
          <a:bodyPr wrap="square" rtlCol="0" anchor="ctr">
            <a:spAutoFit/>
          </a:bodyPr>
          <a:lstStyle/>
          <a:p>
            <a:pPr algn="ctr"/>
            <a:r>
              <a:rPr lang="en-US" sz="66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Cleaning Machine</a:t>
            </a:r>
          </a:p>
        </p:txBody>
      </p:sp>
      <p:sp>
        <p:nvSpPr>
          <p:cNvPr id="10" name="TextBox 9"/>
          <p:cNvSpPr txBox="1"/>
          <p:nvPr/>
        </p:nvSpPr>
        <p:spPr>
          <a:xfrm>
            <a:off x="6848276" y="2486808"/>
            <a:ext cx="4392706" cy="2062103"/>
          </a:xfrm>
          <a:prstGeom prst="rect">
            <a:avLst/>
          </a:prstGeom>
          <a:noFill/>
          <a:ln>
            <a:noFill/>
          </a:ln>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en-US" sz="3200" dirty="0" smtClean="0">
                <a:ln w="0"/>
                <a:solidFill>
                  <a:schemeClr val="tx1"/>
                </a:solidFill>
                <a:effectLst>
                  <a:outerShdw blurRad="38100" dist="19050" dir="2700000" algn="tl" rotWithShape="0">
                    <a:schemeClr val="dk1">
                      <a:alpha val="40000"/>
                    </a:schemeClr>
                  </a:outerShdw>
                </a:effectLst>
              </a:rPr>
              <a:t>Prepared By: </a:t>
            </a:r>
          </a:p>
          <a:p>
            <a:pPr algn="ctr"/>
            <a:r>
              <a:rPr lang="en-US" sz="3200" dirty="0" smtClean="0">
                <a:ln w="0"/>
                <a:solidFill>
                  <a:schemeClr val="tx1"/>
                </a:solidFill>
                <a:effectLst>
                  <a:outerShdw blurRad="38100" dist="19050" dir="2700000" algn="tl" rotWithShape="0">
                    <a:schemeClr val="dk1">
                      <a:alpha val="40000"/>
                    </a:schemeClr>
                  </a:outerShdw>
                </a:effectLst>
              </a:rPr>
              <a:t>Othman </a:t>
            </a:r>
            <a:r>
              <a:rPr lang="en-US" sz="3200" dirty="0" err="1" smtClean="0">
                <a:ln w="0"/>
                <a:solidFill>
                  <a:schemeClr val="tx1"/>
                </a:solidFill>
                <a:effectLst>
                  <a:outerShdw blurRad="38100" dist="19050" dir="2700000" algn="tl" rotWithShape="0">
                    <a:schemeClr val="dk1">
                      <a:alpha val="40000"/>
                    </a:schemeClr>
                  </a:outerShdw>
                </a:effectLst>
              </a:rPr>
              <a:t>Shuqqo</a:t>
            </a:r>
            <a:r>
              <a:rPr lang="en-US" sz="3200" dirty="0" smtClean="0">
                <a:ln w="0"/>
                <a:solidFill>
                  <a:schemeClr val="tx1"/>
                </a:solidFill>
                <a:effectLst>
                  <a:outerShdw blurRad="38100" dist="19050" dir="2700000" algn="tl" rotWithShape="0">
                    <a:schemeClr val="dk1">
                      <a:alpha val="40000"/>
                    </a:schemeClr>
                  </a:outerShdw>
                </a:effectLst>
              </a:rPr>
              <a:t> </a:t>
            </a:r>
          </a:p>
          <a:p>
            <a:pPr algn="ctr"/>
            <a:r>
              <a:rPr lang="en-US" sz="3200" dirty="0" err="1" smtClean="0">
                <a:ln w="0"/>
                <a:solidFill>
                  <a:schemeClr val="tx1"/>
                </a:solidFill>
                <a:effectLst>
                  <a:outerShdw blurRad="38100" dist="19050" dir="2700000" algn="tl" rotWithShape="0">
                    <a:schemeClr val="dk1">
                      <a:alpha val="40000"/>
                    </a:schemeClr>
                  </a:outerShdw>
                </a:effectLst>
              </a:rPr>
              <a:t>Rafeeq</a:t>
            </a:r>
            <a:r>
              <a:rPr lang="en-US" sz="3200" dirty="0" smtClean="0">
                <a:ln w="0"/>
                <a:solidFill>
                  <a:schemeClr val="tx1"/>
                </a:solidFill>
                <a:effectLst>
                  <a:outerShdw blurRad="38100" dist="19050" dir="2700000" algn="tl" rotWithShape="0">
                    <a:schemeClr val="dk1">
                      <a:alpha val="40000"/>
                    </a:schemeClr>
                  </a:outerShdw>
                </a:effectLst>
              </a:rPr>
              <a:t> </a:t>
            </a:r>
            <a:r>
              <a:rPr lang="en-US" sz="3200" dirty="0" err="1" smtClean="0">
                <a:ln w="0"/>
                <a:solidFill>
                  <a:schemeClr val="tx1"/>
                </a:solidFill>
                <a:effectLst>
                  <a:outerShdw blurRad="38100" dist="19050" dir="2700000" algn="tl" rotWithShape="0">
                    <a:schemeClr val="dk1">
                      <a:alpha val="40000"/>
                    </a:schemeClr>
                  </a:outerShdw>
                </a:effectLst>
              </a:rPr>
              <a:t>Tanbour</a:t>
            </a:r>
            <a:endParaRPr lang="en-US" sz="3200" dirty="0" smtClean="0">
              <a:ln w="0"/>
              <a:solidFill>
                <a:schemeClr val="tx1"/>
              </a:solidFill>
              <a:effectLst>
                <a:outerShdw blurRad="38100" dist="19050" dir="2700000" algn="tl" rotWithShape="0">
                  <a:schemeClr val="dk1">
                    <a:alpha val="40000"/>
                  </a:schemeClr>
                </a:outerShdw>
              </a:effectLst>
            </a:endParaRPr>
          </a:p>
          <a:p>
            <a:pPr algn="ctr"/>
            <a:r>
              <a:rPr lang="en-US" sz="3200" dirty="0" err="1" smtClean="0">
                <a:ln w="0"/>
                <a:solidFill>
                  <a:schemeClr val="tx1"/>
                </a:solidFill>
                <a:effectLst>
                  <a:outerShdw blurRad="38100" dist="19050" dir="2700000" algn="tl" rotWithShape="0">
                    <a:schemeClr val="dk1">
                      <a:alpha val="40000"/>
                    </a:schemeClr>
                  </a:outerShdw>
                </a:effectLst>
              </a:rPr>
              <a:t>Samer</a:t>
            </a:r>
            <a:r>
              <a:rPr lang="en-US" sz="3200" dirty="0" smtClean="0">
                <a:ln w="0"/>
                <a:solidFill>
                  <a:schemeClr val="tx1"/>
                </a:solidFill>
                <a:effectLst>
                  <a:outerShdw blurRad="38100" dist="19050" dir="2700000" algn="tl" rotWithShape="0">
                    <a:schemeClr val="dk1">
                      <a:alpha val="40000"/>
                    </a:schemeClr>
                  </a:outerShdw>
                </a:effectLst>
              </a:rPr>
              <a:t> </a:t>
            </a:r>
            <a:r>
              <a:rPr lang="en-US" sz="3200" dirty="0" err="1" smtClean="0">
                <a:ln w="0"/>
                <a:solidFill>
                  <a:schemeClr val="tx1"/>
                </a:solidFill>
                <a:effectLst>
                  <a:outerShdw blurRad="38100" dist="19050" dir="2700000" algn="tl" rotWithShape="0">
                    <a:schemeClr val="dk1">
                      <a:alpha val="40000"/>
                    </a:schemeClr>
                  </a:outerShdw>
                </a:effectLst>
              </a:rPr>
              <a:t>Qamhiyeh</a:t>
            </a:r>
            <a:endParaRPr lang="en-US" sz="3200" dirty="0">
              <a:ln w="0"/>
              <a:solidFill>
                <a:schemeClr val="tx1"/>
              </a:solidFill>
              <a:effectLst>
                <a:outerShdw blurRad="38100" dist="19050" dir="2700000" algn="tl" rotWithShape="0">
                  <a:schemeClr val="dk1">
                    <a:alpha val="40000"/>
                  </a:schemeClr>
                </a:outerShdw>
              </a:effectLst>
            </a:endParaRPr>
          </a:p>
        </p:txBody>
      </p:sp>
      <p:sp>
        <p:nvSpPr>
          <p:cNvPr id="11" name="TextBox 10"/>
          <p:cNvSpPr txBox="1"/>
          <p:nvPr/>
        </p:nvSpPr>
        <p:spPr>
          <a:xfrm>
            <a:off x="6848276" y="1042437"/>
            <a:ext cx="4392706" cy="1077218"/>
          </a:xfrm>
          <a:prstGeom prst="rect">
            <a:avLst/>
          </a:prstGeom>
          <a:noFill/>
          <a:ln>
            <a:noFill/>
          </a:ln>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en-US" sz="3200" dirty="0">
                <a:ln w="0"/>
                <a:solidFill>
                  <a:schemeClr val="tx1"/>
                </a:solidFill>
                <a:effectLst>
                  <a:outerShdw blurRad="38100" dist="19050" dir="2700000" algn="tl" rotWithShape="0">
                    <a:schemeClr val="dk1">
                      <a:alpha val="40000"/>
                    </a:schemeClr>
                  </a:outerShdw>
                </a:effectLst>
              </a:rPr>
              <a:t>Supervisor:</a:t>
            </a:r>
          </a:p>
          <a:p>
            <a:pPr algn="ctr"/>
            <a:r>
              <a:rPr lang="en-US" sz="3200" dirty="0">
                <a:ln w="0"/>
                <a:solidFill>
                  <a:schemeClr val="tx1"/>
                </a:solidFill>
                <a:effectLst>
                  <a:outerShdw blurRad="38100" dist="19050" dir="2700000" algn="tl" rotWithShape="0">
                    <a:schemeClr val="dk1">
                      <a:alpha val="40000"/>
                    </a:schemeClr>
                  </a:outerShdw>
                </a:effectLst>
              </a:rPr>
              <a:t>Dr. Mahmoud </a:t>
            </a:r>
            <a:r>
              <a:rPr lang="en-US" sz="3200" dirty="0" smtClean="0">
                <a:ln w="0"/>
                <a:solidFill>
                  <a:schemeClr val="tx1"/>
                </a:solidFill>
                <a:effectLst>
                  <a:outerShdw blurRad="38100" dist="19050" dir="2700000" algn="tl" rotWithShape="0">
                    <a:schemeClr val="dk1">
                      <a:alpha val="40000"/>
                    </a:schemeClr>
                  </a:outerShdw>
                </a:effectLst>
              </a:rPr>
              <a:t>Assad</a:t>
            </a:r>
            <a:endParaRPr lang="en-US" sz="3200" dirty="0">
              <a:ln w="0"/>
              <a:solidFill>
                <a:schemeClr val="tx1"/>
              </a:solidFill>
              <a:effectLst>
                <a:outerShdw blurRad="38100" dist="19050" dir="2700000" algn="tl" rotWithShape="0">
                  <a:schemeClr val="dk1">
                    <a:alpha val="40000"/>
                  </a:schemeClr>
                </a:outerShdw>
              </a:effectLst>
            </a:endParaRPr>
          </a:p>
        </p:txBody>
      </p:sp>
      <p:sp>
        <p:nvSpPr>
          <p:cNvPr id="12" name="TextBox 11">
            <a:extLst>
              <a:ext uri="{FF2B5EF4-FFF2-40B4-BE49-F238E27FC236}">
                <a16:creationId xmlns="" xmlns:a16="http://schemas.microsoft.com/office/drawing/2014/main" id="{D768DDB8-96E8-4C7C-BC8D-D6A93CF1499F}"/>
              </a:ext>
            </a:extLst>
          </p:cNvPr>
          <p:cNvSpPr txBox="1"/>
          <p:nvPr/>
        </p:nvSpPr>
        <p:spPr>
          <a:xfrm>
            <a:off x="6783729" y="5540734"/>
            <a:ext cx="4771777" cy="707886"/>
          </a:xfrm>
          <a:prstGeom prst="rect">
            <a:avLst/>
          </a:prstGeom>
          <a:noFill/>
        </p:spPr>
        <p:txBody>
          <a:bodyPr wrap="square" rtlCol="0" anchor="ctr">
            <a:spAutoFit/>
          </a:bodyPr>
          <a:lstStyle/>
          <a:p>
            <a:pPr algn="ctr"/>
            <a:r>
              <a:rPr lang="en-U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Graduation Project </a:t>
            </a:r>
            <a:r>
              <a:rPr lang="en-US" sz="4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2</a:t>
            </a:r>
            <a:endParaRPr lang="en-US"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110846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583950" y="302898"/>
            <a:ext cx="8140514" cy="724247"/>
          </a:xfrm>
        </p:spPr>
        <p:txBody>
          <a:bodyPr/>
          <a:lstStyle/>
          <a:p>
            <a:r>
              <a:rPr lang="en-US" sz="1800" dirty="0"/>
              <a:t>The work in this project has been performed according to the following steps: </a:t>
            </a:r>
          </a:p>
        </p:txBody>
      </p:sp>
      <p:grpSp>
        <p:nvGrpSpPr>
          <p:cNvPr id="3" name="Group 2">
            <a:extLst>
              <a:ext uri="{FF2B5EF4-FFF2-40B4-BE49-F238E27FC236}">
                <a16:creationId xmlns="" xmlns:a16="http://schemas.microsoft.com/office/drawing/2014/main" id="{D9858635-1C36-42A7-912A-4060D34072C2}"/>
              </a:ext>
            </a:extLst>
          </p:cNvPr>
          <p:cNvGrpSpPr/>
          <p:nvPr/>
        </p:nvGrpSpPr>
        <p:grpSpPr>
          <a:xfrm>
            <a:off x="7669506" y="1925123"/>
            <a:ext cx="1946302" cy="4118440"/>
            <a:chOff x="9350712" y="1857286"/>
            <a:chExt cx="2449436" cy="4118440"/>
          </a:xfrm>
          <a:effectLst/>
        </p:grpSpPr>
        <p:grpSp>
          <p:nvGrpSpPr>
            <p:cNvPr id="4" name="Group 3">
              <a:extLst>
                <a:ext uri="{FF2B5EF4-FFF2-40B4-BE49-F238E27FC236}">
                  <a16:creationId xmlns="" xmlns:a16="http://schemas.microsoft.com/office/drawing/2014/main" id="{64A80D5C-784D-47FD-B952-19C83B3D5CC5}"/>
                </a:ext>
              </a:extLst>
            </p:cNvPr>
            <p:cNvGrpSpPr/>
            <p:nvPr/>
          </p:nvGrpSpPr>
          <p:grpSpPr>
            <a:xfrm>
              <a:off x="9350712" y="1857286"/>
              <a:ext cx="2449436" cy="4118440"/>
              <a:chOff x="8387179" y="1671271"/>
              <a:chExt cx="2912519" cy="4118440"/>
            </a:xfrm>
          </p:grpSpPr>
          <p:sp>
            <p:nvSpPr>
              <p:cNvPr id="8" name="Rounded Rectangle 3">
                <a:extLst>
                  <a:ext uri="{FF2B5EF4-FFF2-40B4-BE49-F238E27FC236}">
                    <a16:creationId xmlns="" xmlns:a16="http://schemas.microsoft.com/office/drawing/2014/main" id="{E52D8B42-B47D-4CAA-9F11-765138A00551}"/>
                  </a:ext>
                </a:extLst>
              </p:cNvPr>
              <p:cNvSpPr/>
              <p:nvPr/>
            </p:nvSpPr>
            <p:spPr>
              <a:xfrm>
                <a:off x="8387181" y="1671271"/>
                <a:ext cx="2912517" cy="4118440"/>
              </a:xfrm>
              <a:custGeom>
                <a:avLst/>
                <a:gdLst>
                  <a:gd name="connsiteX0" fmla="*/ 130869 w 1881086"/>
                  <a:gd name="connsiteY0" fmla="*/ 0 h 3024336"/>
                  <a:gd name="connsiteX1" fmla="*/ 1453307 w 1881086"/>
                  <a:gd name="connsiteY1" fmla="*/ 0 h 3024336"/>
                  <a:gd name="connsiteX2" fmla="*/ 1584176 w 1881086"/>
                  <a:gd name="connsiteY2" fmla="*/ 130869 h 3024336"/>
                  <a:gd name="connsiteX3" fmla="*/ 1584176 w 1881086"/>
                  <a:gd name="connsiteY3" fmla="*/ 131000 h 3024336"/>
                  <a:gd name="connsiteX4" fmla="*/ 1881086 w 1881086"/>
                  <a:gd name="connsiteY4" fmla="*/ 1538919 h 3024336"/>
                  <a:gd name="connsiteX5" fmla="*/ 1574806 w 1881086"/>
                  <a:gd name="connsiteY5" fmla="*/ 2939881 h 3024336"/>
                  <a:gd name="connsiteX6" fmla="*/ 1453307 w 1881086"/>
                  <a:gd name="connsiteY6" fmla="*/ 3024336 h 3024336"/>
                  <a:gd name="connsiteX7" fmla="*/ 130869 w 1881086"/>
                  <a:gd name="connsiteY7" fmla="*/ 3024336 h 3024336"/>
                  <a:gd name="connsiteX8" fmla="*/ 0 w 1881086"/>
                  <a:gd name="connsiteY8" fmla="*/ 2893467 h 3024336"/>
                  <a:gd name="connsiteX9" fmla="*/ 0 w 1881086"/>
                  <a:gd name="connsiteY9" fmla="*/ 130869 h 3024336"/>
                  <a:gd name="connsiteX10" fmla="*/ 130869 w 1881086"/>
                  <a:gd name="connsiteY10"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086" h="3024336">
                    <a:moveTo>
                      <a:pt x="130869" y="0"/>
                    </a:moveTo>
                    <a:lnTo>
                      <a:pt x="1453307" y="0"/>
                    </a:lnTo>
                    <a:cubicBezTo>
                      <a:pt x="1525584" y="0"/>
                      <a:pt x="1584176" y="58592"/>
                      <a:pt x="1584176" y="130869"/>
                    </a:cubicBezTo>
                    <a:lnTo>
                      <a:pt x="1584176" y="131000"/>
                    </a:lnTo>
                    <a:lnTo>
                      <a:pt x="1881086" y="1538919"/>
                    </a:lnTo>
                    <a:lnTo>
                      <a:pt x="1574806" y="2939881"/>
                    </a:lnTo>
                    <a:cubicBezTo>
                      <a:pt x="1556783" y="2989390"/>
                      <a:pt x="1509126" y="3024336"/>
                      <a:pt x="1453307" y="3024336"/>
                    </a:cubicBezTo>
                    <a:lnTo>
                      <a:pt x="130869" y="3024336"/>
                    </a:lnTo>
                    <a:cubicBezTo>
                      <a:pt x="58592" y="3024336"/>
                      <a:pt x="0" y="2965744"/>
                      <a:pt x="0" y="2893467"/>
                    </a:cubicBezTo>
                    <a:lnTo>
                      <a:pt x="0" y="130869"/>
                    </a:lnTo>
                    <a:cubicBezTo>
                      <a:pt x="0" y="58592"/>
                      <a:pt x="58592" y="0"/>
                      <a:pt x="130869" y="0"/>
                    </a:cubicBezTo>
                    <a:close/>
                  </a:path>
                </a:pathLst>
              </a:custGeom>
              <a:solidFill>
                <a:schemeClr val="bg1"/>
              </a:solidFill>
              <a:ln w="28575">
                <a:solidFill>
                  <a:schemeClr val="accent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chemeClr val="accent1"/>
                  </a:solidFill>
                </a:endParaRPr>
              </a:p>
            </p:txBody>
          </p:sp>
          <p:sp>
            <p:nvSpPr>
              <p:cNvPr id="9" name="Freeform: Shape 8">
                <a:extLst>
                  <a:ext uri="{FF2B5EF4-FFF2-40B4-BE49-F238E27FC236}">
                    <a16:creationId xmlns="" xmlns:a16="http://schemas.microsoft.com/office/drawing/2014/main" id="{DDEC5717-BE05-480A-9587-D076C88880B3}"/>
                  </a:ext>
                </a:extLst>
              </p:cNvPr>
              <p:cNvSpPr/>
              <p:nvPr/>
            </p:nvSpPr>
            <p:spPr>
              <a:xfrm>
                <a:off x="8387179" y="4628469"/>
                <a:ext cx="1325574" cy="1161242"/>
              </a:xfrm>
              <a:custGeom>
                <a:avLst/>
                <a:gdLst>
                  <a:gd name="connsiteX0" fmla="*/ 0 w 1325574"/>
                  <a:gd name="connsiteY0" fmla="*/ 0 h 1161242"/>
                  <a:gd name="connsiteX1" fmla="*/ 1325574 w 1325574"/>
                  <a:gd name="connsiteY1" fmla="*/ 1161242 h 1161242"/>
                  <a:gd name="connsiteX2" fmla="*/ 202627 w 1325574"/>
                  <a:gd name="connsiteY2" fmla="*/ 1161242 h 1161242"/>
                  <a:gd name="connsiteX3" fmla="*/ 0 w 1325574"/>
                  <a:gd name="connsiteY3" fmla="*/ 983029 h 1161242"/>
                </a:gdLst>
                <a:ahLst/>
                <a:cxnLst>
                  <a:cxn ang="0">
                    <a:pos x="connsiteX0" y="connsiteY0"/>
                  </a:cxn>
                  <a:cxn ang="0">
                    <a:pos x="connsiteX1" y="connsiteY1"/>
                  </a:cxn>
                  <a:cxn ang="0">
                    <a:pos x="connsiteX2" y="connsiteY2"/>
                  </a:cxn>
                  <a:cxn ang="0">
                    <a:pos x="connsiteX3" y="connsiteY3"/>
                  </a:cxn>
                </a:cxnLst>
                <a:rect l="l" t="t" r="r" b="b"/>
                <a:pathLst>
                  <a:path w="1325574" h="1161242">
                    <a:moveTo>
                      <a:pt x="0" y="0"/>
                    </a:moveTo>
                    <a:lnTo>
                      <a:pt x="1325574" y="1161242"/>
                    </a:lnTo>
                    <a:lnTo>
                      <a:pt x="202627" y="1161242"/>
                    </a:lnTo>
                    <a:cubicBezTo>
                      <a:pt x="90719" y="1161242"/>
                      <a:pt x="0" y="1081453"/>
                      <a:pt x="0" y="983029"/>
                    </a:cubicBezTo>
                    <a:close/>
                  </a:path>
                </a:pathLst>
              </a:custGeom>
              <a:solidFill>
                <a:schemeClr val="accent4"/>
              </a:solidFill>
              <a:ln w="285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700">
                  <a:solidFill>
                    <a:schemeClr val="accent1"/>
                  </a:solidFill>
                </a:endParaRPr>
              </a:p>
            </p:txBody>
          </p:sp>
        </p:grpSp>
        <p:sp>
          <p:nvSpPr>
            <p:cNvPr id="5" name="TextBox 4">
              <a:extLst>
                <a:ext uri="{FF2B5EF4-FFF2-40B4-BE49-F238E27FC236}">
                  <a16:creationId xmlns="" xmlns:a16="http://schemas.microsoft.com/office/drawing/2014/main" id="{8843B1FD-4A20-4C9D-9AF3-A6FF929EB287}"/>
                </a:ext>
              </a:extLst>
            </p:cNvPr>
            <p:cNvSpPr txBox="1"/>
            <p:nvPr/>
          </p:nvSpPr>
          <p:spPr>
            <a:xfrm>
              <a:off x="9357660" y="2066234"/>
              <a:ext cx="1838746" cy="1754326"/>
            </a:xfrm>
            <a:prstGeom prst="rect">
              <a:avLst/>
            </a:prstGeom>
            <a:noFill/>
          </p:spPr>
          <p:txBody>
            <a:bodyPr wrap="square" rtlCol="0">
              <a:spAutoFit/>
            </a:bodyPr>
            <a:lstStyle/>
            <a:p>
              <a:pPr lvl="0"/>
              <a:r>
                <a:rPr lang="en-US" dirty="0">
                  <a:solidFill>
                    <a:srgbClr val="24A8C2"/>
                  </a:solidFill>
                </a:rPr>
                <a:t>An actual size fully functioning prototype of the machine was made</a:t>
              </a:r>
              <a:r>
                <a:rPr lang="en-US" dirty="0"/>
                <a:t>.</a:t>
              </a:r>
            </a:p>
          </p:txBody>
        </p:sp>
        <p:sp>
          <p:nvSpPr>
            <p:cNvPr id="6" name="TextBox 5">
              <a:extLst>
                <a:ext uri="{FF2B5EF4-FFF2-40B4-BE49-F238E27FC236}">
                  <a16:creationId xmlns="" xmlns:a16="http://schemas.microsoft.com/office/drawing/2014/main" id="{611174E6-25A1-4749-96EE-64BCF6757BE6}"/>
                </a:ext>
              </a:extLst>
            </p:cNvPr>
            <p:cNvSpPr txBox="1"/>
            <p:nvPr/>
          </p:nvSpPr>
          <p:spPr>
            <a:xfrm>
              <a:off x="9546150" y="2046214"/>
              <a:ext cx="1838747" cy="307777"/>
            </a:xfrm>
            <a:prstGeom prst="rect">
              <a:avLst/>
            </a:prstGeom>
            <a:noFill/>
          </p:spPr>
          <p:txBody>
            <a:bodyPr wrap="square" rtlCol="0">
              <a:spAutoFit/>
            </a:bodyPr>
            <a:lstStyle/>
            <a:p>
              <a:pPr algn="r"/>
              <a:endParaRPr lang="ko-KR" altLang="en-US" sz="1400" b="1" dirty="0">
                <a:solidFill>
                  <a:schemeClr val="accent4"/>
                </a:solidFill>
              </a:endParaRPr>
            </a:p>
          </p:txBody>
        </p:sp>
        <p:sp>
          <p:nvSpPr>
            <p:cNvPr id="7" name="TextBox 6">
              <a:extLst>
                <a:ext uri="{FF2B5EF4-FFF2-40B4-BE49-F238E27FC236}">
                  <a16:creationId xmlns="" xmlns:a16="http://schemas.microsoft.com/office/drawing/2014/main" id="{919AA9AB-701A-49B1-851C-C0F2394443D1}"/>
                </a:ext>
              </a:extLst>
            </p:cNvPr>
            <p:cNvSpPr txBox="1"/>
            <p:nvPr/>
          </p:nvSpPr>
          <p:spPr>
            <a:xfrm>
              <a:off x="9357660" y="5441321"/>
              <a:ext cx="808194" cy="430887"/>
            </a:xfrm>
            <a:prstGeom prst="rect">
              <a:avLst/>
            </a:prstGeom>
            <a:noFill/>
          </p:spPr>
          <p:txBody>
            <a:bodyPr wrap="square" lIns="72000" tIns="0" rIns="72000" bIns="0" rtlCol="0" anchor="ctr">
              <a:spAutoFit/>
            </a:bodyPr>
            <a:lstStyle/>
            <a:p>
              <a:pPr algn="ctr"/>
              <a:r>
                <a:rPr lang="en-US" altLang="ko-KR" sz="2800" b="1" dirty="0">
                  <a:solidFill>
                    <a:schemeClr val="bg1"/>
                  </a:solidFill>
                </a:rPr>
                <a:t>04</a:t>
              </a:r>
              <a:endParaRPr lang="ko-KR" altLang="en-US" sz="2800" b="1" dirty="0">
                <a:solidFill>
                  <a:schemeClr val="bg1"/>
                </a:solidFill>
              </a:endParaRPr>
            </a:p>
          </p:txBody>
        </p:sp>
      </p:grpSp>
      <p:grpSp>
        <p:nvGrpSpPr>
          <p:cNvPr id="10" name="Group 9">
            <a:extLst>
              <a:ext uri="{FF2B5EF4-FFF2-40B4-BE49-F238E27FC236}">
                <a16:creationId xmlns="" xmlns:a16="http://schemas.microsoft.com/office/drawing/2014/main" id="{9DA13A9B-2D55-4785-998B-C3332366962C}"/>
              </a:ext>
            </a:extLst>
          </p:cNvPr>
          <p:cNvGrpSpPr/>
          <p:nvPr/>
        </p:nvGrpSpPr>
        <p:grpSpPr>
          <a:xfrm>
            <a:off x="5421518" y="1821016"/>
            <a:ext cx="2036882" cy="4118440"/>
            <a:chOff x="9350712" y="1857286"/>
            <a:chExt cx="2449436" cy="4118440"/>
          </a:xfrm>
          <a:effectLst/>
        </p:grpSpPr>
        <p:grpSp>
          <p:nvGrpSpPr>
            <p:cNvPr id="11" name="Group 10">
              <a:extLst>
                <a:ext uri="{FF2B5EF4-FFF2-40B4-BE49-F238E27FC236}">
                  <a16:creationId xmlns="" xmlns:a16="http://schemas.microsoft.com/office/drawing/2014/main" id="{4AD29F96-2B44-468E-B76D-003A09138B6F}"/>
                </a:ext>
              </a:extLst>
            </p:cNvPr>
            <p:cNvGrpSpPr/>
            <p:nvPr/>
          </p:nvGrpSpPr>
          <p:grpSpPr>
            <a:xfrm>
              <a:off x="9350712" y="1857286"/>
              <a:ext cx="2449436" cy="4118440"/>
              <a:chOff x="8387179" y="1671271"/>
              <a:chExt cx="2912519" cy="4118440"/>
            </a:xfrm>
          </p:grpSpPr>
          <p:sp>
            <p:nvSpPr>
              <p:cNvPr id="15" name="Rounded Rectangle 3">
                <a:extLst>
                  <a:ext uri="{FF2B5EF4-FFF2-40B4-BE49-F238E27FC236}">
                    <a16:creationId xmlns="" xmlns:a16="http://schemas.microsoft.com/office/drawing/2014/main" id="{F4950FBD-D735-4DB5-A16B-4C31F7CA9B91}"/>
                  </a:ext>
                </a:extLst>
              </p:cNvPr>
              <p:cNvSpPr/>
              <p:nvPr/>
            </p:nvSpPr>
            <p:spPr>
              <a:xfrm>
                <a:off x="8387181" y="1671271"/>
                <a:ext cx="2912517" cy="4118440"/>
              </a:xfrm>
              <a:custGeom>
                <a:avLst/>
                <a:gdLst>
                  <a:gd name="connsiteX0" fmla="*/ 130869 w 1881086"/>
                  <a:gd name="connsiteY0" fmla="*/ 0 h 3024336"/>
                  <a:gd name="connsiteX1" fmla="*/ 1453307 w 1881086"/>
                  <a:gd name="connsiteY1" fmla="*/ 0 h 3024336"/>
                  <a:gd name="connsiteX2" fmla="*/ 1584176 w 1881086"/>
                  <a:gd name="connsiteY2" fmla="*/ 130869 h 3024336"/>
                  <a:gd name="connsiteX3" fmla="*/ 1584176 w 1881086"/>
                  <a:gd name="connsiteY3" fmla="*/ 131000 h 3024336"/>
                  <a:gd name="connsiteX4" fmla="*/ 1881086 w 1881086"/>
                  <a:gd name="connsiteY4" fmla="*/ 1538919 h 3024336"/>
                  <a:gd name="connsiteX5" fmla="*/ 1574806 w 1881086"/>
                  <a:gd name="connsiteY5" fmla="*/ 2939881 h 3024336"/>
                  <a:gd name="connsiteX6" fmla="*/ 1453307 w 1881086"/>
                  <a:gd name="connsiteY6" fmla="*/ 3024336 h 3024336"/>
                  <a:gd name="connsiteX7" fmla="*/ 130869 w 1881086"/>
                  <a:gd name="connsiteY7" fmla="*/ 3024336 h 3024336"/>
                  <a:gd name="connsiteX8" fmla="*/ 0 w 1881086"/>
                  <a:gd name="connsiteY8" fmla="*/ 2893467 h 3024336"/>
                  <a:gd name="connsiteX9" fmla="*/ 0 w 1881086"/>
                  <a:gd name="connsiteY9" fmla="*/ 130869 h 3024336"/>
                  <a:gd name="connsiteX10" fmla="*/ 130869 w 1881086"/>
                  <a:gd name="connsiteY10"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086" h="3024336">
                    <a:moveTo>
                      <a:pt x="130869" y="0"/>
                    </a:moveTo>
                    <a:lnTo>
                      <a:pt x="1453307" y="0"/>
                    </a:lnTo>
                    <a:cubicBezTo>
                      <a:pt x="1525584" y="0"/>
                      <a:pt x="1584176" y="58592"/>
                      <a:pt x="1584176" y="130869"/>
                    </a:cubicBezTo>
                    <a:lnTo>
                      <a:pt x="1584176" y="131000"/>
                    </a:lnTo>
                    <a:lnTo>
                      <a:pt x="1881086" y="1538919"/>
                    </a:lnTo>
                    <a:lnTo>
                      <a:pt x="1574806" y="2939881"/>
                    </a:lnTo>
                    <a:cubicBezTo>
                      <a:pt x="1556783" y="2989390"/>
                      <a:pt x="1509126" y="3024336"/>
                      <a:pt x="1453307" y="3024336"/>
                    </a:cubicBezTo>
                    <a:lnTo>
                      <a:pt x="130869" y="3024336"/>
                    </a:lnTo>
                    <a:cubicBezTo>
                      <a:pt x="58592" y="3024336"/>
                      <a:pt x="0" y="2965744"/>
                      <a:pt x="0" y="2893467"/>
                    </a:cubicBezTo>
                    <a:lnTo>
                      <a:pt x="0" y="130869"/>
                    </a:lnTo>
                    <a:cubicBezTo>
                      <a:pt x="0" y="58592"/>
                      <a:pt x="58592" y="0"/>
                      <a:pt x="130869" y="0"/>
                    </a:cubicBezTo>
                    <a:close/>
                  </a:path>
                </a:pathLst>
              </a:custGeom>
              <a:solidFill>
                <a:schemeClr val="bg1"/>
              </a:solidFill>
              <a:ln w="28575">
                <a:solidFill>
                  <a:schemeClr val="accent3"/>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solidFill>
                    <a:schemeClr val="accent1"/>
                  </a:solidFill>
                </a:endParaRPr>
              </a:p>
            </p:txBody>
          </p:sp>
          <p:sp>
            <p:nvSpPr>
              <p:cNvPr id="16" name="Freeform: Shape 15">
                <a:extLst>
                  <a:ext uri="{FF2B5EF4-FFF2-40B4-BE49-F238E27FC236}">
                    <a16:creationId xmlns="" xmlns:a16="http://schemas.microsoft.com/office/drawing/2014/main" id="{D6DFF7BD-8561-43E5-864F-8C37B87E9008}"/>
                  </a:ext>
                </a:extLst>
              </p:cNvPr>
              <p:cNvSpPr/>
              <p:nvPr/>
            </p:nvSpPr>
            <p:spPr>
              <a:xfrm>
                <a:off x="8387179" y="4628469"/>
                <a:ext cx="1325574" cy="1161242"/>
              </a:xfrm>
              <a:custGeom>
                <a:avLst/>
                <a:gdLst>
                  <a:gd name="connsiteX0" fmla="*/ 0 w 1325574"/>
                  <a:gd name="connsiteY0" fmla="*/ 0 h 1161242"/>
                  <a:gd name="connsiteX1" fmla="*/ 1325574 w 1325574"/>
                  <a:gd name="connsiteY1" fmla="*/ 1161242 h 1161242"/>
                  <a:gd name="connsiteX2" fmla="*/ 202627 w 1325574"/>
                  <a:gd name="connsiteY2" fmla="*/ 1161242 h 1161242"/>
                  <a:gd name="connsiteX3" fmla="*/ 0 w 1325574"/>
                  <a:gd name="connsiteY3" fmla="*/ 983029 h 1161242"/>
                </a:gdLst>
                <a:ahLst/>
                <a:cxnLst>
                  <a:cxn ang="0">
                    <a:pos x="connsiteX0" y="connsiteY0"/>
                  </a:cxn>
                  <a:cxn ang="0">
                    <a:pos x="connsiteX1" y="connsiteY1"/>
                  </a:cxn>
                  <a:cxn ang="0">
                    <a:pos x="connsiteX2" y="connsiteY2"/>
                  </a:cxn>
                  <a:cxn ang="0">
                    <a:pos x="connsiteX3" y="connsiteY3"/>
                  </a:cxn>
                </a:cxnLst>
                <a:rect l="l" t="t" r="r" b="b"/>
                <a:pathLst>
                  <a:path w="1325574" h="1161242">
                    <a:moveTo>
                      <a:pt x="0" y="0"/>
                    </a:moveTo>
                    <a:lnTo>
                      <a:pt x="1325574" y="1161242"/>
                    </a:lnTo>
                    <a:lnTo>
                      <a:pt x="202627" y="1161242"/>
                    </a:lnTo>
                    <a:cubicBezTo>
                      <a:pt x="90719" y="1161242"/>
                      <a:pt x="0" y="1081453"/>
                      <a:pt x="0" y="983029"/>
                    </a:cubicBezTo>
                    <a:close/>
                  </a:path>
                </a:pathLst>
              </a:custGeom>
              <a:solidFill>
                <a:schemeClr val="accent3"/>
              </a:solidFill>
              <a:ln w="285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700">
                  <a:solidFill>
                    <a:schemeClr val="accent1"/>
                  </a:solidFill>
                </a:endParaRPr>
              </a:p>
            </p:txBody>
          </p:sp>
        </p:grpSp>
        <p:sp>
          <p:nvSpPr>
            <p:cNvPr id="12" name="TextBox 11">
              <a:extLst>
                <a:ext uri="{FF2B5EF4-FFF2-40B4-BE49-F238E27FC236}">
                  <a16:creationId xmlns="" xmlns:a16="http://schemas.microsoft.com/office/drawing/2014/main" id="{5A732685-3F93-4634-B083-650A572B04AE}"/>
                </a:ext>
              </a:extLst>
            </p:cNvPr>
            <p:cNvSpPr txBox="1"/>
            <p:nvPr/>
          </p:nvSpPr>
          <p:spPr>
            <a:xfrm>
              <a:off x="9466444" y="2054764"/>
              <a:ext cx="1838747" cy="2308324"/>
            </a:xfrm>
            <a:prstGeom prst="rect">
              <a:avLst/>
            </a:prstGeom>
            <a:noFill/>
          </p:spPr>
          <p:txBody>
            <a:bodyPr wrap="square" rtlCol="0">
              <a:spAutoFit/>
            </a:bodyPr>
            <a:lstStyle/>
            <a:p>
              <a:pPr lvl="0"/>
              <a:r>
                <a:rPr lang="en-US" dirty="0">
                  <a:solidFill>
                    <a:srgbClr val="2CB8AE"/>
                  </a:solidFill>
                </a:rPr>
                <a:t>The solution that worked the best with the available resources and current circumstances was chosen. </a:t>
              </a:r>
            </a:p>
          </p:txBody>
        </p:sp>
        <p:sp>
          <p:nvSpPr>
            <p:cNvPr id="13" name="TextBox 12">
              <a:extLst>
                <a:ext uri="{FF2B5EF4-FFF2-40B4-BE49-F238E27FC236}">
                  <a16:creationId xmlns="" xmlns:a16="http://schemas.microsoft.com/office/drawing/2014/main" id="{8D93EA4E-853E-4DEB-BCCA-FE21124A2F05}"/>
                </a:ext>
              </a:extLst>
            </p:cNvPr>
            <p:cNvSpPr txBox="1"/>
            <p:nvPr/>
          </p:nvSpPr>
          <p:spPr>
            <a:xfrm>
              <a:off x="9546150" y="2046214"/>
              <a:ext cx="1838747" cy="307777"/>
            </a:xfrm>
            <a:prstGeom prst="rect">
              <a:avLst/>
            </a:prstGeom>
            <a:noFill/>
          </p:spPr>
          <p:txBody>
            <a:bodyPr wrap="square" rtlCol="0">
              <a:spAutoFit/>
            </a:bodyPr>
            <a:lstStyle/>
            <a:p>
              <a:pPr algn="r"/>
              <a:endParaRPr lang="ko-KR" altLang="en-US" sz="1400" b="1" dirty="0">
                <a:solidFill>
                  <a:schemeClr val="accent3"/>
                </a:solidFill>
              </a:endParaRPr>
            </a:p>
          </p:txBody>
        </p:sp>
        <p:sp>
          <p:nvSpPr>
            <p:cNvPr id="14" name="TextBox 13">
              <a:extLst>
                <a:ext uri="{FF2B5EF4-FFF2-40B4-BE49-F238E27FC236}">
                  <a16:creationId xmlns="" xmlns:a16="http://schemas.microsoft.com/office/drawing/2014/main" id="{E149EE43-26A1-4BC0-88BF-D06AD6CB86EA}"/>
                </a:ext>
              </a:extLst>
            </p:cNvPr>
            <p:cNvSpPr txBox="1"/>
            <p:nvPr/>
          </p:nvSpPr>
          <p:spPr>
            <a:xfrm>
              <a:off x="9357660" y="5441321"/>
              <a:ext cx="808194" cy="430887"/>
            </a:xfrm>
            <a:prstGeom prst="rect">
              <a:avLst/>
            </a:prstGeom>
            <a:noFill/>
          </p:spPr>
          <p:txBody>
            <a:bodyPr wrap="square" lIns="72000" tIns="0" rIns="72000" bIns="0" rtlCol="0" anchor="ctr">
              <a:spAutoFit/>
            </a:bodyPr>
            <a:lstStyle/>
            <a:p>
              <a:pPr algn="ctr"/>
              <a:r>
                <a:rPr lang="en-US" altLang="ko-KR" sz="2800" b="1" dirty="0">
                  <a:solidFill>
                    <a:schemeClr val="bg1"/>
                  </a:solidFill>
                </a:rPr>
                <a:t>03</a:t>
              </a:r>
              <a:endParaRPr lang="ko-KR" altLang="en-US" sz="2800" b="1" dirty="0">
                <a:solidFill>
                  <a:schemeClr val="bg1"/>
                </a:solidFill>
              </a:endParaRPr>
            </a:p>
          </p:txBody>
        </p:sp>
      </p:grpSp>
      <p:grpSp>
        <p:nvGrpSpPr>
          <p:cNvPr id="17" name="Group 16">
            <a:extLst>
              <a:ext uri="{FF2B5EF4-FFF2-40B4-BE49-F238E27FC236}">
                <a16:creationId xmlns="" xmlns:a16="http://schemas.microsoft.com/office/drawing/2014/main" id="{976840A7-1C14-4A5B-ACA6-F5D6D3AFBB92}"/>
              </a:ext>
            </a:extLst>
          </p:cNvPr>
          <p:cNvGrpSpPr/>
          <p:nvPr/>
        </p:nvGrpSpPr>
        <p:grpSpPr>
          <a:xfrm>
            <a:off x="386337" y="1821016"/>
            <a:ext cx="2250316" cy="4118440"/>
            <a:chOff x="9350712" y="1857286"/>
            <a:chExt cx="2449436" cy="4118440"/>
          </a:xfrm>
          <a:effectLst/>
        </p:grpSpPr>
        <p:grpSp>
          <p:nvGrpSpPr>
            <p:cNvPr id="18" name="Group 17">
              <a:extLst>
                <a:ext uri="{FF2B5EF4-FFF2-40B4-BE49-F238E27FC236}">
                  <a16:creationId xmlns="" xmlns:a16="http://schemas.microsoft.com/office/drawing/2014/main" id="{FD50DD3F-8D2E-487E-A9EC-7C710E705306}"/>
                </a:ext>
              </a:extLst>
            </p:cNvPr>
            <p:cNvGrpSpPr/>
            <p:nvPr/>
          </p:nvGrpSpPr>
          <p:grpSpPr>
            <a:xfrm>
              <a:off x="9350712" y="1857286"/>
              <a:ext cx="2449436" cy="4118440"/>
              <a:chOff x="8387179" y="1671271"/>
              <a:chExt cx="2912519" cy="4118440"/>
            </a:xfrm>
          </p:grpSpPr>
          <p:sp>
            <p:nvSpPr>
              <p:cNvPr id="22" name="Rounded Rectangle 3">
                <a:extLst>
                  <a:ext uri="{FF2B5EF4-FFF2-40B4-BE49-F238E27FC236}">
                    <a16:creationId xmlns="" xmlns:a16="http://schemas.microsoft.com/office/drawing/2014/main" id="{F5F81D69-E0AC-4D0B-BA12-B2D33C7FCA78}"/>
                  </a:ext>
                </a:extLst>
              </p:cNvPr>
              <p:cNvSpPr/>
              <p:nvPr/>
            </p:nvSpPr>
            <p:spPr>
              <a:xfrm>
                <a:off x="8387181" y="1671271"/>
                <a:ext cx="2912517" cy="4118440"/>
              </a:xfrm>
              <a:custGeom>
                <a:avLst/>
                <a:gdLst>
                  <a:gd name="connsiteX0" fmla="*/ 130869 w 1881086"/>
                  <a:gd name="connsiteY0" fmla="*/ 0 h 3024336"/>
                  <a:gd name="connsiteX1" fmla="*/ 1453307 w 1881086"/>
                  <a:gd name="connsiteY1" fmla="*/ 0 h 3024336"/>
                  <a:gd name="connsiteX2" fmla="*/ 1584176 w 1881086"/>
                  <a:gd name="connsiteY2" fmla="*/ 130869 h 3024336"/>
                  <a:gd name="connsiteX3" fmla="*/ 1584176 w 1881086"/>
                  <a:gd name="connsiteY3" fmla="*/ 131000 h 3024336"/>
                  <a:gd name="connsiteX4" fmla="*/ 1881086 w 1881086"/>
                  <a:gd name="connsiteY4" fmla="*/ 1538919 h 3024336"/>
                  <a:gd name="connsiteX5" fmla="*/ 1574806 w 1881086"/>
                  <a:gd name="connsiteY5" fmla="*/ 2939881 h 3024336"/>
                  <a:gd name="connsiteX6" fmla="*/ 1453307 w 1881086"/>
                  <a:gd name="connsiteY6" fmla="*/ 3024336 h 3024336"/>
                  <a:gd name="connsiteX7" fmla="*/ 130869 w 1881086"/>
                  <a:gd name="connsiteY7" fmla="*/ 3024336 h 3024336"/>
                  <a:gd name="connsiteX8" fmla="*/ 0 w 1881086"/>
                  <a:gd name="connsiteY8" fmla="*/ 2893467 h 3024336"/>
                  <a:gd name="connsiteX9" fmla="*/ 0 w 1881086"/>
                  <a:gd name="connsiteY9" fmla="*/ 130869 h 3024336"/>
                  <a:gd name="connsiteX10" fmla="*/ 130869 w 1881086"/>
                  <a:gd name="connsiteY10"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086" h="3024336">
                    <a:moveTo>
                      <a:pt x="130869" y="0"/>
                    </a:moveTo>
                    <a:lnTo>
                      <a:pt x="1453307" y="0"/>
                    </a:lnTo>
                    <a:cubicBezTo>
                      <a:pt x="1525584" y="0"/>
                      <a:pt x="1584176" y="58592"/>
                      <a:pt x="1584176" y="130869"/>
                    </a:cubicBezTo>
                    <a:lnTo>
                      <a:pt x="1584176" y="131000"/>
                    </a:lnTo>
                    <a:lnTo>
                      <a:pt x="1881086" y="1538919"/>
                    </a:lnTo>
                    <a:lnTo>
                      <a:pt x="1574806" y="2939881"/>
                    </a:lnTo>
                    <a:cubicBezTo>
                      <a:pt x="1556783" y="2989390"/>
                      <a:pt x="1509126" y="3024336"/>
                      <a:pt x="1453307" y="3024336"/>
                    </a:cubicBezTo>
                    <a:lnTo>
                      <a:pt x="130869" y="3024336"/>
                    </a:lnTo>
                    <a:cubicBezTo>
                      <a:pt x="58592" y="3024336"/>
                      <a:pt x="0" y="2965744"/>
                      <a:pt x="0" y="2893467"/>
                    </a:cubicBezTo>
                    <a:lnTo>
                      <a:pt x="0" y="130869"/>
                    </a:lnTo>
                    <a:cubicBezTo>
                      <a:pt x="0" y="58592"/>
                      <a:pt x="58592" y="0"/>
                      <a:pt x="130869" y="0"/>
                    </a:cubicBezTo>
                    <a:close/>
                  </a:path>
                </a:pathLst>
              </a:custGeom>
              <a:solidFill>
                <a:schemeClr val="bg1"/>
              </a:solidFill>
              <a:ln w="28575">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chemeClr val="accent1"/>
                  </a:solidFill>
                </a:endParaRPr>
              </a:p>
            </p:txBody>
          </p:sp>
          <p:sp>
            <p:nvSpPr>
              <p:cNvPr id="23" name="Freeform: Shape 22">
                <a:extLst>
                  <a:ext uri="{FF2B5EF4-FFF2-40B4-BE49-F238E27FC236}">
                    <a16:creationId xmlns="" xmlns:a16="http://schemas.microsoft.com/office/drawing/2014/main" id="{22B1AFA2-7160-4C97-867A-613B6BF89268}"/>
                  </a:ext>
                </a:extLst>
              </p:cNvPr>
              <p:cNvSpPr/>
              <p:nvPr/>
            </p:nvSpPr>
            <p:spPr>
              <a:xfrm>
                <a:off x="8387179" y="4628469"/>
                <a:ext cx="1325574" cy="1161242"/>
              </a:xfrm>
              <a:custGeom>
                <a:avLst/>
                <a:gdLst>
                  <a:gd name="connsiteX0" fmla="*/ 0 w 1325574"/>
                  <a:gd name="connsiteY0" fmla="*/ 0 h 1161242"/>
                  <a:gd name="connsiteX1" fmla="*/ 1325574 w 1325574"/>
                  <a:gd name="connsiteY1" fmla="*/ 1161242 h 1161242"/>
                  <a:gd name="connsiteX2" fmla="*/ 202627 w 1325574"/>
                  <a:gd name="connsiteY2" fmla="*/ 1161242 h 1161242"/>
                  <a:gd name="connsiteX3" fmla="*/ 0 w 1325574"/>
                  <a:gd name="connsiteY3" fmla="*/ 983029 h 1161242"/>
                </a:gdLst>
                <a:ahLst/>
                <a:cxnLst>
                  <a:cxn ang="0">
                    <a:pos x="connsiteX0" y="connsiteY0"/>
                  </a:cxn>
                  <a:cxn ang="0">
                    <a:pos x="connsiteX1" y="connsiteY1"/>
                  </a:cxn>
                  <a:cxn ang="0">
                    <a:pos x="connsiteX2" y="connsiteY2"/>
                  </a:cxn>
                  <a:cxn ang="0">
                    <a:pos x="connsiteX3" y="connsiteY3"/>
                  </a:cxn>
                </a:cxnLst>
                <a:rect l="l" t="t" r="r" b="b"/>
                <a:pathLst>
                  <a:path w="1325574" h="1161242">
                    <a:moveTo>
                      <a:pt x="0" y="0"/>
                    </a:moveTo>
                    <a:lnTo>
                      <a:pt x="1325574" y="1161242"/>
                    </a:lnTo>
                    <a:lnTo>
                      <a:pt x="202627" y="1161242"/>
                    </a:lnTo>
                    <a:cubicBezTo>
                      <a:pt x="90719" y="1161242"/>
                      <a:pt x="0" y="1081453"/>
                      <a:pt x="0" y="983029"/>
                    </a:cubicBezTo>
                    <a:close/>
                  </a:path>
                </a:pathLst>
              </a:custGeom>
              <a:solidFill>
                <a:schemeClr val="accent1"/>
              </a:solidFill>
              <a:ln w="285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700">
                  <a:solidFill>
                    <a:schemeClr val="accent1"/>
                  </a:solidFill>
                </a:endParaRPr>
              </a:p>
            </p:txBody>
          </p:sp>
        </p:grpSp>
        <p:sp>
          <p:nvSpPr>
            <p:cNvPr id="19" name="TextBox 18">
              <a:extLst>
                <a:ext uri="{FF2B5EF4-FFF2-40B4-BE49-F238E27FC236}">
                  <a16:creationId xmlns="" xmlns:a16="http://schemas.microsoft.com/office/drawing/2014/main" id="{A6A008B3-C198-410D-91E9-A0F5C3063579}"/>
                </a:ext>
              </a:extLst>
            </p:cNvPr>
            <p:cNvSpPr txBox="1"/>
            <p:nvPr/>
          </p:nvSpPr>
          <p:spPr>
            <a:xfrm>
              <a:off x="9501324" y="1982313"/>
              <a:ext cx="2027852" cy="2800767"/>
            </a:xfrm>
            <a:prstGeom prst="rect">
              <a:avLst/>
            </a:prstGeom>
            <a:noFill/>
          </p:spPr>
          <p:txBody>
            <a:bodyPr wrap="square" rtlCol="0">
              <a:spAutoFit/>
            </a:bodyPr>
            <a:lstStyle/>
            <a:p>
              <a:r>
                <a:rPr lang="en-US" sz="1600" dirty="0">
                  <a:solidFill>
                    <a:srgbClr val="82C650"/>
                  </a:solidFill>
                </a:rPr>
                <a:t>The possibility of implementing this project was studied, especially as it would be a good alternative solution for manual cleaning, and it was compared with the previous research works</a:t>
              </a:r>
              <a:endParaRPr lang="ko-KR" altLang="en-US" sz="1600" dirty="0">
                <a:solidFill>
                  <a:srgbClr val="82C650"/>
                </a:solidFill>
              </a:endParaRPr>
            </a:p>
          </p:txBody>
        </p:sp>
        <p:sp>
          <p:nvSpPr>
            <p:cNvPr id="21" name="TextBox 20">
              <a:extLst>
                <a:ext uri="{FF2B5EF4-FFF2-40B4-BE49-F238E27FC236}">
                  <a16:creationId xmlns="" xmlns:a16="http://schemas.microsoft.com/office/drawing/2014/main" id="{CF77B7BA-CFB0-4BCC-9FBC-81FBA88146BD}"/>
                </a:ext>
              </a:extLst>
            </p:cNvPr>
            <p:cNvSpPr txBox="1"/>
            <p:nvPr/>
          </p:nvSpPr>
          <p:spPr>
            <a:xfrm>
              <a:off x="9357660" y="5441321"/>
              <a:ext cx="808194" cy="430887"/>
            </a:xfrm>
            <a:prstGeom prst="rect">
              <a:avLst/>
            </a:prstGeom>
            <a:noFill/>
          </p:spPr>
          <p:txBody>
            <a:bodyPr wrap="square" lIns="72000" tIns="0" rIns="72000" bIns="0" rtlCol="0" anchor="ctr">
              <a:spAutoFit/>
            </a:bodyPr>
            <a:lstStyle/>
            <a:p>
              <a:pPr algn="ctr"/>
              <a:r>
                <a:rPr lang="en-US" altLang="ko-KR" sz="2800" b="1" dirty="0">
                  <a:solidFill>
                    <a:schemeClr val="bg1"/>
                  </a:solidFill>
                </a:rPr>
                <a:t>01</a:t>
              </a:r>
              <a:endParaRPr lang="ko-KR" altLang="en-US" sz="2800" b="1" dirty="0">
                <a:solidFill>
                  <a:schemeClr val="bg1"/>
                </a:solidFill>
              </a:endParaRPr>
            </a:p>
          </p:txBody>
        </p:sp>
      </p:grpSp>
      <p:grpSp>
        <p:nvGrpSpPr>
          <p:cNvPr id="24" name="Group 23">
            <a:extLst>
              <a:ext uri="{FF2B5EF4-FFF2-40B4-BE49-F238E27FC236}">
                <a16:creationId xmlns="" xmlns:a16="http://schemas.microsoft.com/office/drawing/2014/main" id="{99133756-6630-49A3-8806-F8E49851DAE6}"/>
              </a:ext>
            </a:extLst>
          </p:cNvPr>
          <p:cNvGrpSpPr/>
          <p:nvPr/>
        </p:nvGrpSpPr>
        <p:grpSpPr>
          <a:xfrm>
            <a:off x="2888687" y="1821016"/>
            <a:ext cx="2141121" cy="4118440"/>
            <a:chOff x="9350712" y="1857286"/>
            <a:chExt cx="2449436" cy="4118440"/>
          </a:xfrm>
          <a:effectLst/>
        </p:grpSpPr>
        <p:grpSp>
          <p:nvGrpSpPr>
            <p:cNvPr id="25" name="Group 24">
              <a:extLst>
                <a:ext uri="{FF2B5EF4-FFF2-40B4-BE49-F238E27FC236}">
                  <a16:creationId xmlns="" xmlns:a16="http://schemas.microsoft.com/office/drawing/2014/main" id="{DA383544-6154-470A-96BE-184992C2F15D}"/>
                </a:ext>
              </a:extLst>
            </p:cNvPr>
            <p:cNvGrpSpPr/>
            <p:nvPr/>
          </p:nvGrpSpPr>
          <p:grpSpPr>
            <a:xfrm>
              <a:off x="9350712" y="1857286"/>
              <a:ext cx="2449436" cy="4118440"/>
              <a:chOff x="8387179" y="1671271"/>
              <a:chExt cx="2912519" cy="4118440"/>
            </a:xfrm>
          </p:grpSpPr>
          <p:sp>
            <p:nvSpPr>
              <p:cNvPr id="29" name="Rounded Rectangle 3">
                <a:extLst>
                  <a:ext uri="{FF2B5EF4-FFF2-40B4-BE49-F238E27FC236}">
                    <a16:creationId xmlns="" xmlns:a16="http://schemas.microsoft.com/office/drawing/2014/main" id="{03035E55-C4B3-493B-A702-2FFDAB1FD5AB}"/>
                  </a:ext>
                </a:extLst>
              </p:cNvPr>
              <p:cNvSpPr/>
              <p:nvPr/>
            </p:nvSpPr>
            <p:spPr>
              <a:xfrm>
                <a:off x="8387181" y="1671271"/>
                <a:ext cx="2912517" cy="4118440"/>
              </a:xfrm>
              <a:custGeom>
                <a:avLst/>
                <a:gdLst>
                  <a:gd name="connsiteX0" fmla="*/ 130869 w 1881086"/>
                  <a:gd name="connsiteY0" fmla="*/ 0 h 3024336"/>
                  <a:gd name="connsiteX1" fmla="*/ 1453307 w 1881086"/>
                  <a:gd name="connsiteY1" fmla="*/ 0 h 3024336"/>
                  <a:gd name="connsiteX2" fmla="*/ 1584176 w 1881086"/>
                  <a:gd name="connsiteY2" fmla="*/ 130869 h 3024336"/>
                  <a:gd name="connsiteX3" fmla="*/ 1584176 w 1881086"/>
                  <a:gd name="connsiteY3" fmla="*/ 131000 h 3024336"/>
                  <a:gd name="connsiteX4" fmla="*/ 1881086 w 1881086"/>
                  <a:gd name="connsiteY4" fmla="*/ 1538919 h 3024336"/>
                  <a:gd name="connsiteX5" fmla="*/ 1574806 w 1881086"/>
                  <a:gd name="connsiteY5" fmla="*/ 2939881 h 3024336"/>
                  <a:gd name="connsiteX6" fmla="*/ 1453307 w 1881086"/>
                  <a:gd name="connsiteY6" fmla="*/ 3024336 h 3024336"/>
                  <a:gd name="connsiteX7" fmla="*/ 130869 w 1881086"/>
                  <a:gd name="connsiteY7" fmla="*/ 3024336 h 3024336"/>
                  <a:gd name="connsiteX8" fmla="*/ 0 w 1881086"/>
                  <a:gd name="connsiteY8" fmla="*/ 2893467 h 3024336"/>
                  <a:gd name="connsiteX9" fmla="*/ 0 w 1881086"/>
                  <a:gd name="connsiteY9" fmla="*/ 130869 h 3024336"/>
                  <a:gd name="connsiteX10" fmla="*/ 130869 w 1881086"/>
                  <a:gd name="connsiteY10"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086" h="3024336">
                    <a:moveTo>
                      <a:pt x="130869" y="0"/>
                    </a:moveTo>
                    <a:lnTo>
                      <a:pt x="1453307" y="0"/>
                    </a:lnTo>
                    <a:cubicBezTo>
                      <a:pt x="1525584" y="0"/>
                      <a:pt x="1584176" y="58592"/>
                      <a:pt x="1584176" y="130869"/>
                    </a:cubicBezTo>
                    <a:lnTo>
                      <a:pt x="1584176" y="131000"/>
                    </a:lnTo>
                    <a:lnTo>
                      <a:pt x="1881086" y="1538919"/>
                    </a:lnTo>
                    <a:lnTo>
                      <a:pt x="1574806" y="2939881"/>
                    </a:lnTo>
                    <a:cubicBezTo>
                      <a:pt x="1556783" y="2989390"/>
                      <a:pt x="1509126" y="3024336"/>
                      <a:pt x="1453307" y="3024336"/>
                    </a:cubicBezTo>
                    <a:lnTo>
                      <a:pt x="130869" y="3024336"/>
                    </a:lnTo>
                    <a:cubicBezTo>
                      <a:pt x="58592" y="3024336"/>
                      <a:pt x="0" y="2965744"/>
                      <a:pt x="0" y="2893467"/>
                    </a:cubicBezTo>
                    <a:lnTo>
                      <a:pt x="0" y="130869"/>
                    </a:lnTo>
                    <a:cubicBezTo>
                      <a:pt x="0" y="58592"/>
                      <a:pt x="58592" y="0"/>
                      <a:pt x="130869" y="0"/>
                    </a:cubicBezTo>
                    <a:close/>
                  </a:path>
                </a:pathLst>
              </a:custGeom>
              <a:solidFill>
                <a:schemeClr val="bg1"/>
              </a:solidFill>
              <a:ln w="28575">
                <a:solidFill>
                  <a:schemeClr val="accent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chemeClr val="accent1"/>
                  </a:solidFill>
                </a:endParaRPr>
              </a:p>
            </p:txBody>
          </p:sp>
          <p:sp>
            <p:nvSpPr>
              <p:cNvPr id="30" name="Freeform: Shape 29">
                <a:extLst>
                  <a:ext uri="{FF2B5EF4-FFF2-40B4-BE49-F238E27FC236}">
                    <a16:creationId xmlns="" xmlns:a16="http://schemas.microsoft.com/office/drawing/2014/main" id="{440D11B0-F20C-462C-A019-0A99138F5ADD}"/>
                  </a:ext>
                </a:extLst>
              </p:cNvPr>
              <p:cNvSpPr/>
              <p:nvPr/>
            </p:nvSpPr>
            <p:spPr>
              <a:xfrm>
                <a:off x="8387179" y="4628469"/>
                <a:ext cx="1325574" cy="1161242"/>
              </a:xfrm>
              <a:custGeom>
                <a:avLst/>
                <a:gdLst>
                  <a:gd name="connsiteX0" fmla="*/ 0 w 1325574"/>
                  <a:gd name="connsiteY0" fmla="*/ 0 h 1161242"/>
                  <a:gd name="connsiteX1" fmla="*/ 1325574 w 1325574"/>
                  <a:gd name="connsiteY1" fmla="*/ 1161242 h 1161242"/>
                  <a:gd name="connsiteX2" fmla="*/ 202627 w 1325574"/>
                  <a:gd name="connsiteY2" fmla="*/ 1161242 h 1161242"/>
                  <a:gd name="connsiteX3" fmla="*/ 0 w 1325574"/>
                  <a:gd name="connsiteY3" fmla="*/ 983029 h 1161242"/>
                </a:gdLst>
                <a:ahLst/>
                <a:cxnLst>
                  <a:cxn ang="0">
                    <a:pos x="connsiteX0" y="connsiteY0"/>
                  </a:cxn>
                  <a:cxn ang="0">
                    <a:pos x="connsiteX1" y="connsiteY1"/>
                  </a:cxn>
                  <a:cxn ang="0">
                    <a:pos x="connsiteX2" y="connsiteY2"/>
                  </a:cxn>
                  <a:cxn ang="0">
                    <a:pos x="connsiteX3" y="connsiteY3"/>
                  </a:cxn>
                </a:cxnLst>
                <a:rect l="l" t="t" r="r" b="b"/>
                <a:pathLst>
                  <a:path w="1325574" h="1161242">
                    <a:moveTo>
                      <a:pt x="0" y="0"/>
                    </a:moveTo>
                    <a:lnTo>
                      <a:pt x="1325574" y="1161242"/>
                    </a:lnTo>
                    <a:lnTo>
                      <a:pt x="202627" y="1161242"/>
                    </a:lnTo>
                    <a:cubicBezTo>
                      <a:pt x="90719" y="1161242"/>
                      <a:pt x="0" y="1081453"/>
                      <a:pt x="0" y="983029"/>
                    </a:cubicBezTo>
                    <a:close/>
                  </a:path>
                </a:pathLst>
              </a:custGeom>
              <a:solidFill>
                <a:schemeClr val="accent2"/>
              </a:solidFill>
              <a:ln w="285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700">
                  <a:solidFill>
                    <a:schemeClr val="accent1"/>
                  </a:solidFill>
                </a:endParaRPr>
              </a:p>
            </p:txBody>
          </p:sp>
        </p:grpSp>
        <p:sp>
          <p:nvSpPr>
            <p:cNvPr id="26" name="TextBox 25">
              <a:extLst>
                <a:ext uri="{FF2B5EF4-FFF2-40B4-BE49-F238E27FC236}">
                  <a16:creationId xmlns="" xmlns:a16="http://schemas.microsoft.com/office/drawing/2014/main" id="{AA7FD0A0-2BE4-4D84-A325-408B7F8ECD59}"/>
                </a:ext>
              </a:extLst>
            </p:cNvPr>
            <p:cNvSpPr txBox="1"/>
            <p:nvPr/>
          </p:nvSpPr>
          <p:spPr>
            <a:xfrm>
              <a:off x="9466855" y="2033844"/>
              <a:ext cx="1838747" cy="2585323"/>
            </a:xfrm>
            <a:prstGeom prst="rect">
              <a:avLst/>
            </a:prstGeom>
            <a:noFill/>
          </p:spPr>
          <p:txBody>
            <a:bodyPr wrap="square" rtlCol="0">
              <a:spAutoFit/>
            </a:bodyPr>
            <a:lstStyle/>
            <a:p>
              <a:pPr lvl="0"/>
              <a:r>
                <a:rPr lang="en-US" dirty="0">
                  <a:solidFill>
                    <a:srgbClr val="5CBE7A"/>
                  </a:solidFill>
                </a:rPr>
                <a:t>The advantages and disadvantages of each proposed system have been studied in the research process.</a:t>
              </a:r>
            </a:p>
          </p:txBody>
        </p:sp>
        <p:sp>
          <p:nvSpPr>
            <p:cNvPr id="27" name="TextBox 26">
              <a:extLst>
                <a:ext uri="{FF2B5EF4-FFF2-40B4-BE49-F238E27FC236}">
                  <a16:creationId xmlns="" xmlns:a16="http://schemas.microsoft.com/office/drawing/2014/main" id="{4A38BD12-19A9-424A-8766-6153A41F8CA6}"/>
                </a:ext>
              </a:extLst>
            </p:cNvPr>
            <p:cNvSpPr txBox="1"/>
            <p:nvPr/>
          </p:nvSpPr>
          <p:spPr>
            <a:xfrm>
              <a:off x="9546150" y="2046214"/>
              <a:ext cx="1838747" cy="307777"/>
            </a:xfrm>
            <a:prstGeom prst="rect">
              <a:avLst/>
            </a:prstGeom>
            <a:noFill/>
          </p:spPr>
          <p:txBody>
            <a:bodyPr wrap="square" rtlCol="0">
              <a:spAutoFit/>
            </a:bodyPr>
            <a:lstStyle/>
            <a:p>
              <a:pPr algn="r"/>
              <a:endParaRPr lang="ko-KR" altLang="en-US" sz="1400" b="1" dirty="0">
                <a:solidFill>
                  <a:schemeClr val="accent2"/>
                </a:solidFill>
              </a:endParaRPr>
            </a:p>
          </p:txBody>
        </p:sp>
        <p:sp>
          <p:nvSpPr>
            <p:cNvPr id="28" name="TextBox 27">
              <a:extLst>
                <a:ext uri="{FF2B5EF4-FFF2-40B4-BE49-F238E27FC236}">
                  <a16:creationId xmlns="" xmlns:a16="http://schemas.microsoft.com/office/drawing/2014/main" id="{50A5E632-4E2E-4EA4-A360-52C5A36A12D7}"/>
                </a:ext>
              </a:extLst>
            </p:cNvPr>
            <p:cNvSpPr txBox="1"/>
            <p:nvPr/>
          </p:nvSpPr>
          <p:spPr>
            <a:xfrm>
              <a:off x="9357660" y="5441321"/>
              <a:ext cx="808194" cy="430887"/>
            </a:xfrm>
            <a:prstGeom prst="rect">
              <a:avLst/>
            </a:prstGeom>
            <a:noFill/>
          </p:spPr>
          <p:txBody>
            <a:bodyPr wrap="square" lIns="72000" tIns="0" rIns="72000" bIns="0" rtlCol="0" anchor="ctr">
              <a:spAutoFit/>
            </a:bodyPr>
            <a:lstStyle/>
            <a:p>
              <a:pPr algn="ctr"/>
              <a:r>
                <a:rPr lang="en-US" altLang="ko-KR" sz="2800" b="1" dirty="0">
                  <a:solidFill>
                    <a:schemeClr val="bg1"/>
                  </a:solidFill>
                </a:rPr>
                <a:t>02</a:t>
              </a:r>
              <a:endParaRPr lang="ko-KR" altLang="en-US" sz="2800" b="1" dirty="0">
                <a:solidFill>
                  <a:schemeClr val="bg1"/>
                </a:solidFill>
              </a:endParaRPr>
            </a:p>
          </p:txBody>
        </p:sp>
      </p:grpSp>
      <p:sp>
        <p:nvSpPr>
          <p:cNvPr id="31" name="Rounded Rectangle 30"/>
          <p:cNvSpPr/>
          <p:nvPr/>
        </p:nvSpPr>
        <p:spPr>
          <a:xfrm>
            <a:off x="341277" y="164531"/>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Methodology </a:t>
            </a:r>
            <a:endParaRPr lang="en-US" sz="2800" dirty="0"/>
          </a:p>
        </p:txBody>
      </p:sp>
      <p:grpSp>
        <p:nvGrpSpPr>
          <p:cNvPr id="32" name="Group 31">
            <a:extLst>
              <a:ext uri="{FF2B5EF4-FFF2-40B4-BE49-F238E27FC236}">
                <a16:creationId xmlns="" xmlns:a16="http://schemas.microsoft.com/office/drawing/2014/main" id="{D9858635-1C36-42A7-912A-4060D34072C2}"/>
              </a:ext>
            </a:extLst>
          </p:cNvPr>
          <p:cNvGrpSpPr/>
          <p:nvPr/>
        </p:nvGrpSpPr>
        <p:grpSpPr>
          <a:xfrm>
            <a:off x="9752667" y="1973416"/>
            <a:ext cx="1971797" cy="4118440"/>
            <a:chOff x="9350712" y="1857286"/>
            <a:chExt cx="2449436" cy="4118440"/>
          </a:xfrm>
          <a:effectLst/>
        </p:grpSpPr>
        <p:grpSp>
          <p:nvGrpSpPr>
            <p:cNvPr id="33" name="Group 32">
              <a:extLst>
                <a:ext uri="{FF2B5EF4-FFF2-40B4-BE49-F238E27FC236}">
                  <a16:creationId xmlns="" xmlns:a16="http://schemas.microsoft.com/office/drawing/2014/main" id="{64A80D5C-784D-47FD-B952-19C83B3D5CC5}"/>
                </a:ext>
              </a:extLst>
            </p:cNvPr>
            <p:cNvGrpSpPr/>
            <p:nvPr/>
          </p:nvGrpSpPr>
          <p:grpSpPr>
            <a:xfrm>
              <a:off x="9350712" y="1857286"/>
              <a:ext cx="2449436" cy="4118440"/>
              <a:chOff x="8387179" y="1671271"/>
              <a:chExt cx="2912519" cy="4118440"/>
            </a:xfrm>
          </p:grpSpPr>
          <p:sp>
            <p:nvSpPr>
              <p:cNvPr id="37" name="Rounded Rectangle 3">
                <a:extLst>
                  <a:ext uri="{FF2B5EF4-FFF2-40B4-BE49-F238E27FC236}">
                    <a16:creationId xmlns="" xmlns:a16="http://schemas.microsoft.com/office/drawing/2014/main" id="{E52D8B42-B47D-4CAA-9F11-765138A00551}"/>
                  </a:ext>
                </a:extLst>
              </p:cNvPr>
              <p:cNvSpPr/>
              <p:nvPr/>
            </p:nvSpPr>
            <p:spPr>
              <a:xfrm>
                <a:off x="8387181" y="1671271"/>
                <a:ext cx="2912517" cy="4118440"/>
              </a:xfrm>
              <a:custGeom>
                <a:avLst/>
                <a:gdLst>
                  <a:gd name="connsiteX0" fmla="*/ 130869 w 1881086"/>
                  <a:gd name="connsiteY0" fmla="*/ 0 h 3024336"/>
                  <a:gd name="connsiteX1" fmla="*/ 1453307 w 1881086"/>
                  <a:gd name="connsiteY1" fmla="*/ 0 h 3024336"/>
                  <a:gd name="connsiteX2" fmla="*/ 1584176 w 1881086"/>
                  <a:gd name="connsiteY2" fmla="*/ 130869 h 3024336"/>
                  <a:gd name="connsiteX3" fmla="*/ 1584176 w 1881086"/>
                  <a:gd name="connsiteY3" fmla="*/ 131000 h 3024336"/>
                  <a:gd name="connsiteX4" fmla="*/ 1881086 w 1881086"/>
                  <a:gd name="connsiteY4" fmla="*/ 1538919 h 3024336"/>
                  <a:gd name="connsiteX5" fmla="*/ 1574806 w 1881086"/>
                  <a:gd name="connsiteY5" fmla="*/ 2939881 h 3024336"/>
                  <a:gd name="connsiteX6" fmla="*/ 1453307 w 1881086"/>
                  <a:gd name="connsiteY6" fmla="*/ 3024336 h 3024336"/>
                  <a:gd name="connsiteX7" fmla="*/ 130869 w 1881086"/>
                  <a:gd name="connsiteY7" fmla="*/ 3024336 h 3024336"/>
                  <a:gd name="connsiteX8" fmla="*/ 0 w 1881086"/>
                  <a:gd name="connsiteY8" fmla="*/ 2893467 h 3024336"/>
                  <a:gd name="connsiteX9" fmla="*/ 0 w 1881086"/>
                  <a:gd name="connsiteY9" fmla="*/ 130869 h 3024336"/>
                  <a:gd name="connsiteX10" fmla="*/ 130869 w 1881086"/>
                  <a:gd name="connsiteY10"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086" h="3024336">
                    <a:moveTo>
                      <a:pt x="130869" y="0"/>
                    </a:moveTo>
                    <a:lnTo>
                      <a:pt x="1453307" y="0"/>
                    </a:lnTo>
                    <a:cubicBezTo>
                      <a:pt x="1525584" y="0"/>
                      <a:pt x="1584176" y="58592"/>
                      <a:pt x="1584176" y="130869"/>
                    </a:cubicBezTo>
                    <a:lnTo>
                      <a:pt x="1584176" y="131000"/>
                    </a:lnTo>
                    <a:lnTo>
                      <a:pt x="1881086" y="1538919"/>
                    </a:lnTo>
                    <a:lnTo>
                      <a:pt x="1574806" y="2939881"/>
                    </a:lnTo>
                    <a:cubicBezTo>
                      <a:pt x="1556783" y="2989390"/>
                      <a:pt x="1509126" y="3024336"/>
                      <a:pt x="1453307" y="3024336"/>
                    </a:cubicBezTo>
                    <a:lnTo>
                      <a:pt x="130869" y="3024336"/>
                    </a:lnTo>
                    <a:cubicBezTo>
                      <a:pt x="58592" y="3024336"/>
                      <a:pt x="0" y="2965744"/>
                      <a:pt x="0" y="2893467"/>
                    </a:cubicBezTo>
                    <a:lnTo>
                      <a:pt x="0" y="130869"/>
                    </a:lnTo>
                    <a:cubicBezTo>
                      <a:pt x="0" y="58592"/>
                      <a:pt x="58592" y="0"/>
                      <a:pt x="130869" y="0"/>
                    </a:cubicBezTo>
                    <a:close/>
                  </a:path>
                </a:pathLst>
              </a:custGeom>
              <a:solidFill>
                <a:schemeClr val="bg1"/>
              </a:solidFill>
              <a:ln w="28575">
                <a:solidFill>
                  <a:schemeClr val="accent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chemeClr val="accent1"/>
                  </a:solidFill>
                </a:endParaRPr>
              </a:p>
            </p:txBody>
          </p:sp>
          <p:sp>
            <p:nvSpPr>
              <p:cNvPr id="38" name="Freeform: Shape 8">
                <a:extLst>
                  <a:ext uri="{FF2B5EF4-FFF2-40B4-BE49-F238E27FC236}">
                    <a16:creationId xmlns="" xmlns:a16="http://schemas.microsoft.com/office/drawing/2014/main" id="{DDEC5717-BE05-480A-9587-D076C88880B3}"/>
                  </a:ext>
                </a:extLst>
              </p:cNvPr>
              <p:cNvSpPr/>
              <p:nvPr/>
            </p:nvSpPr>
            <p:spPr>
              <a:xfrm>
                <a:off x="8387179" y="4628469"/>
                <a:ext cx="1325574" cy="1161242"/>
              </a:xfrm>
              <a:custGeom>
                <a:avLst/>
                <a:gdLst>
                  <a:gd name="connsiteX0" fmla="*/ 0 w 1325574"/>
                  <a:gd name="connsiteY0" fmla="*/ 0 h 1161242"/>
                  <a:gd name="connsiteX1" fmla="*/ 1325574 w 1325574"/>
                  <a:gd name="connsiteY1" fmla="*/ 1161242 h 1161242"/>
                  <a:gd name="connsiteX2" fmla="*/ 202627 w 1325574"/>
                  <a:gd name="connsiteY2" fmla="*/ 1161242 h 1161242"/>
                  <a:gd name="connsiteX3" fmla="*/ 0 w 1325574"/>
                  <a:gd name="connsiteY3" fmla="*/ 983029 h 1161242"/>
                </a:gdLst>
                <a:ahLst/>
                <a:cxnLst>
                  <a:cxn ang="0">
                    <a:pos x="connsiteX0" y="connsiteY0"/>
                  </a:cxn>
                  <a:cxn ang="0">
                    <a:pos x="connsiteX1" y="connsiteY1"/>
                  </a:cxn>
                  <a:cxn ang="0">
                    <a:pos x="connsiteX2" y="connsiteY2"/>
                  </a:cxn>
                  <a:cxn ang="0">
                    <a:pos x="connsiteX3" y="connsiteY3"/>
                  </a:cxn>
                </a:cxnLst>
                <a:rect l="l" t="t" r="r" b="b"/>
                <a:pathLst>
                  <a:path w="1325574" h="1161242">
                    <a:moveTo>
                      <a:pt x="0" y="0"/>
                    </a:moveTo>
                    <a:lnTo>
                      <a:pt x="1325574" y="1161242"/>
                    </a:lnTo>
                    <a:lnTo>
                      <a:pt x="202627" y="1161242"/>
                    </a:lnTo>
                    <a:cubicBezTo>
                      <a:pt x="90719" y="1161242"/>
                      <a:pt x="0" y="1081453"/>
                      <a:pt x="0" y="983029"/>
                    </a:cubicBezTo>
                    <a:close/>
                  </a:path>
                </a:pathLst>
              </a:custGeom>
              <a:solidFill>
                <a:schemeClr val="accent4"/>
              </a:solidFill>
              <a:ln w="285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700">
                  <a:solidFill>
                    <a:schemeClr val="accent1"/>
                  </a:solidFill>
                </a:endParaRPr>
              </a:p>
            </p:txBody>
          </p:sp>
        </p:grpSp>
        <p:sp>
          <p:nvSpPr>
            <p:cNvPr id="34" name="TextBox 33">
              <a:extLst>
                <a:ext uri="{FF2B5EF4-FFF2-40B4-BE49-F238E27FC236}">
                  <a16:creationId xmlns="" xmlns:a16="http://schemas.microsoft.com/office/drawing/2014/main" id="{8843B1FD-4A20-4C9D-9AF3-A6FF929EB287}"/>
                </a:ext>
              </a:extLst>
            </p:cNvPr>
            <p:cNvSpPr txBox="1"/>
            <p:nvPr/>
          </p:nvSpPr>
          <p:spPr>
            <a:xfrm>
              <a:off x="9357660" y="2066234"/>
              <a:ext cx="1838747" cy="1200329"/>
            </a:xfrm>
            <a:prstGeom prst="rect">
              <a:avLst/>
            </a:prstGeom>
            <a:noFill/>
          </p:spPr>
          <p:txBody>
            <a:bodyPr wrap="square" rtlCol="0">
              <a:spAutoFit/>
            </a:bodyPr>
            <a:lstStyle/>
            <a:p>
              <a:pPr lvl="0"/>
              <a:r>
                <a:rPr lang="en-US" dirty="0">
                  <a:solidFill>
                    <a:srgbClr val="24A8C2"/>
                  </a:solidFill>
                </a:rPr>
                <a:t>The required system was modeled using SOLIDWORKS.</a:t>
              </a:r>
            </a:p>
          </p:txBody>
        </p:sp>
        <p:sp>
          <p:nvSpPr>
            <p:cNvPr id="35" name="TextBox 34">
              <a:extLst>
                <a:ext uri="{FF2B5EF4-FFF2-40B4-BE49-F238E27FC236}">
                  <a16:creationId xmlns="" xmlns:a16="http://schemas.microsoft.com/office/drawing/2014/main" id="{611174E6-25A1-4749-96EE-64BCF6757BE6}"/>
                </a:ext>
              </a:extLst>
            </p:cNvPr>
            <p:cNvSpPr txBox="1"/>
            <p:nvPr/>
          </p:nvSpPr>
          <p:spPr>
            <a:xfrm>
              <a:off x="9546150" y="2046214"/>
              <a:ext cx="1838747" cy="307777"/>
            </a:xfrm>
            <a:prstGeom prst="rect">
              <a:avLst/>
            </a:prstGeom>
            <a:noFill/>
          </p:spPr>
          <p:txBody>
            <a:bodyPr wrap="square" rtlCol="0">
              <a:spAutoFit/>
            </a:bodyPr>
            <a:lstStyle/>
            <a:p>
              <a:pPr algn="r"/>
              <a:endParaRPr lang="ko-KR" altLang="en-US" sz="1400" b="1" dirty="0">
                <a:solidFill>
                  <a:schemeClr val="accent4"/>
                </a:solidFill>
              </a:endParaRPr>
            </a:p>
          </p:txBody>
        </p:sp>
        <p:sp>
          <p:nvSpPr>
            <p:cNvPr id="36" name="TextBox 35">
              <a:extLst>
                <a:ext uri="{FF2B5EF4-FFF2-40B4-BE49-F238E27FC236}">
                  <a16:creationId xmlns="" xmlns:a16="http://schemas.microsoft.com/office/drawing/2014/main" id="{919AA9AB-701A-49B1-851C-C0F2394443D1}"/>
                </a:ext>
              </a:extLst>
            </p:cNvPr>
            <p:cNvSpPr txBox="1"/>
            <p:nvPr/>
          </p:nvSpPr>
          <p:spPr>
            <a:xfrm>
              <a:off x="9357660" y="5441321"/>
              <a:ext cx="808194" cy="430887"/>
            </a:xfrm>
            <a:prstGeom prst="rect">
              <a:avLst/>
            </a:prstGeom>
            <a:noFill/>
          </p:spPr>
          <p:txBody>
            <a:bodyPr wrap="square" lIns="72000" tIns="0" rIns="72000" bIns="0" rtlCol="0" anchor="ctr">
              <a:spAutoFit/>
            </a:bodyPr>
            <a:lstStyle/>
            <a:p>
              <a:pPr algn="ctr"/>
              <a:r>
                <a:rPr lang="en-US" altLang="ko-KR" sz="2800" b="1" dirty="0" smtClean="0">
                  <a:solidFill>
                    <a:schemeClr val="bg1"/>
                  </a:solidFill>
                </a:rPr>
                <a:t>05</a:t>
              </a:r>
              <a:endParaRPr lang="ko-KR" altLang="en-US" sz="2800" b="1" dirty="0">
                <a:solidFill>
                  <a:schemeClr val="bg1"/>
                </a:solidFill>
              </a:endParaRPr>
            </a:p>
          </p:txBody>
        </p:sp>
      </p:grpSp>
    </p:spTree>
    <p:extLst>
      <p:ext uri="{BB962C8B-B14F-4D97-AF65-F5344CB8AC3E}">
        <p14:creationId xmlns:p14="http://schemas.microsoft.com/office/powerpoint/2010/main" val="335087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p:cNvPicPr>
            <a:picLocks noGrp="1" noChangeAspect="1"/>
          </p:cNvPicPr>
          <p:nvPr>
            <p:ph type="pic" sz="quarter" idx="4294967295"/>
          </p:nvPr>
        </p:nvPicPr>
        <p:blipFill>
          <a:blip r:embed="rId2">
            <a:extLst>
              <a:ext uri="{28A0092B-C50C-407E-A947-70E740481C1C}">
                <a14:useLocalDpi xmlns:a14="http://schemas.microsoft.com/office/drawing/2010/main" val="0"/>
              </a:ext>
            </a:extLst>
          </a:blip>
          <a:srcRect t="13427" b="13427"/>
          <a:stretch>
            <a:fillRect/>
          </a:stretch>
        </p:blipFill>
        <p:spPr>
          <a:xfrm>
            <a:off x="694998" y="642779"/>
            <a:ext cx="6100546" cy="5950684"/>
          </a:xfrm>
          <a:custGeom>
            <a:avLst/>
            <a:gdLst>
              <a:gd name="connsiteX0" fmla="*/ 3440072 w 6100546"/>
              <a:gd name="connsiteY0" fmla="*/ 5547377 h 5950684"/>
              <a:gd name="connsiteX1" fmla="*/ 3363812 w 6100546"/>
              <a:gd name="connsiteY1" fmla="*/ 5559287 h 5950684"/>
              <a:gd name="connsiteX2" fmla="*/ 3377168 w 6100546"/>
              <a:gd name="connsiteY2" fmla="*/ 5558242 h 5950684"/>
              <a:gd name="connsiteX3" fmla="*/ 3413942 w 6100546"/>
              <a:gd name="connsiteY3" fmla="*/ 5552485 h 5950684"/>
              <a:gd name="connsiteX4" fmla="*/ 3588125 w 6100546"/>
              <a:gd name="connsiteY4" fmla="*/ 5518269 h 5950684"/>
              <a:gd name="connsiteX5" fmla="*/ 3546342 w 6100546"/>
              <a:gd name="connsiteY5" fmla="*/ 5527177 h 5950684"/>
              <a:gd name="connsiteX6" fmla="*/ 3552690 w 6100546"/>
              <a:gd name="connsiteY6" fmla="*/ 5526002 h 5950684"/>
              <a:gd name="connsiteX7" fmla="*/ 3579893 w 6100546"/>
              <a:gd name="connsiteY7" fmla="*/ 5520676 h 5950684"/>
              <a:gd name="connsiteX8" fmla="*/ 3658875 w 6100546"/>
              <a:gd name="connsiteY8" fmla="*/ 5502208 h 5950684"/>
              <a:gd name="connsiteX9" fmla="*/ 3652394 w 6100546"/>
              <a:gd name="connsiteY9" fmla="*/ 5503968 h 5950684"/>
              <a:gd name="connsiteX10" fmla="*/ 3656318 w 6100546"/>
              <a:gd name="connsiteY10" fmla="*/ 5505276 h 5950684"/>
              <a:gd name="connsiteX11" fmla="*/ 2933221 w 6100546"/>
              <a:gd name="connsiteY11" fmla="*/ 5496065 h 5950684"/>
              <a:gd name="connsiteX12" fmla="*/ 2937825 w 6100546"/>
              <a:gd name="connsiteY12" fmla="*/ 5496065 h 5950684"/>
              <a:gd name="connsiteX13" fmla="*/ 2942431 w 6100546"/>
              <a:gd name="connsiteY13" fmla="*/ 5496065 h 5950684"/>
              <a:gd name="connsiteX14" fmla="*/ 2960854 w 6100546"/>
              <a:gd name="connsiteY14" fmla="*/ 5496065 h 5950684"/>
              <a:gd name="connsiteX15" fmla="*/ 2970714 w 6100546"/>
              <a:gd name="connsiteY15" fmla="*/ 5498530 h 5950684"/>
              <a:gd name="connsiteX16" fmla="*/ 4136082 w 6100546"/>
              <a:gd name="connsiteY16" fmla="*/ 5495297 h 5950684"/>
              <a:gd name="connsiteX17" fmla="*/ 4135314 w 6100546"/>
              <a:gd name="connsiteY17" fmla="*/ 5496065 h 5950684"/>
              <a:gd name="connsiteX18" fmla="*/ 4130708 w 6100546"/>
              <a:gd name="connsiteY18" fmla="*/ 5496065 h 5950684"/>
              <a:gd name="connsiteX19" fmla="*/ 3223380 w 6100546"/>
              <a:gd name="connsiteY19" fmla="*/ 5491459 h 5950684"/>
              <a:gd name="connsiteX20" fmla="*/ 3223380 w 6100546"/>
              <a:gd name="connsiteY20" fmla="*/ 5494475 h 5950684"/>
              <a:gd name="connsiteX21" fmla="*/ 3230007 w 6100546"/>
              <a:gd name="connsiteY21" fmla="*/ 5494044 h 5950684"/>
              <a:gd name="connsiteX22" fmla="*/ 3232592 w 6100546"/>
              <a:gd name="connsiteY22" fmla="*/ 5491459 h 5950684"/>
              <a:gd name="connsiteX23" fmla="*/ 3223380 w 6100546"/>
              <a:gd name="connsiteY23" fmla="*/ 5491459 h 5950684"/>
              <a:gd name="connsiteX24" fmla="*/ 2531376 w 6100546"/>
              <a:gd name="connsiteY24" fmla="*/ 5422374 h 5950684"/>
              <a:gd name="connsiteX25" fmla="*/ 2538665 w 6100546"/>
              <a:gd name="connsiteY25" fmla="*/ 5442265 h 5950684"/>
              <a:gd name="connsiteX26" fmla="*/ 2566301 w 6100546"/>
              <a:gd name="connsiteY26" fmla="*/ 5453081 h 5950684"/>
              <a:gd name="connsiteX27" fmla="*/ 2827948 w 6100546"/>
              <a:gd name="connsiteY27" fmla="*/ 5488225 h 5950684"/>
              <a:gd name="connsiteX28" fmla="*/ 2854171 w 6100546"/>
              <a:gd name="connsiteY28" fmla="*/ 5490535 h 5950684"/>
              <a:gd name="connsiteX29" fmla="*/ 2858233 w 6100546"/>
              <a:gd name="connsiteY29" fmla="*/ 5490092 h 5950684"/>
              <a:gd name="connsiteX30" fmla="*/ 2900980 w 6100546"/>
              <a:gd name="connsiteY30" fmla="*/ 5486854 h 5950684"/>
              <a:gd name="connsiteX31" fmla="*/ 2905585 w 6100546"/>
              <a:gd name="connsiteY31" fmla="*/ 5486853 h 5950684"/>
              <a:gd name="connsiteX32" fmla="*/ 2924007 w 6100546"/>
              <a:gd name="connsiteY32" fmla="*/ 5491459 h 5950684"/>
              <a:gd name="connsiteX33" fmla="*/ 2924008 w 6100546"/>
              <a:gd name="connsiteY33" fmla="*/ 5496065 h 5950684"/>
              <a:gd name="connsiteX34" fmla="*/ 2924008 w 6100546"/>
              <a:gd name="connsiteY34" fmla="*/ 5496688 h 5950684"/>
              <a:gd name="connsiteX35" fmla="*/ 2959343 w 6100546"/>
              <a:gd name="connsiteY35" fmla="*/ 5499801 h 5950684"/>
              <a:gd name="connsiteX36" fmla="*/ 2977597 w 6100546"/>
              <a:gd name="connsiteY36" fmla="*/ 5500251 h 5950684"/>
              <a:gd name="connsiteX37" fmla="*/ 2970714 w 6100546"/>
              <a:gd name="connsiteY37" fmla="*/ 5498530 h 5950684"/>
              <a:gd name="connsiteX38" fmla="*/ 3008432 w 6100546"/>
              <a:gd name="connsiteY38" fmla="*/ 5501009 h 5950684"/>
              <a:gd name="connsiteX39" fmla="*/ 3047338 w 6100546"/>
              <a:gd name="connsiteY39" fmla="*/ 5501967 h 5950684"/>
              <a:gd name="connsiteX40" fmla="*/ 3062253 w 6100546"/>
              <a:gd name="connsiteY40" fmla="*/ 5501318 h 5950684"/>
              <a:gd name="connsiteX41" fmla="*/ 3080603 w 6100546"/>
              <a:gd name="connsiteY41" fmla="*/ 5500671 h 5950684"/>
              <a:gd name="connsiteX42" fmla="*/ 3085209 w 6100546"/>
              <a:gd name="connsiteY42" fmla="*/ 5500671 h 5950684"/>
              <a:gd name="connsiteX43" fmla="*/ 3134391 w 6100546"/>
              <a:gd name="connsiteY43" fmla="*/ 5500261 h 5950684"/>
              <a:gd name="connsiteX44" fmla="*/ 3198926 w 6100546"/>
              <a:gd name="connsiteY44" fmla="*/ 5496065 h 5950684"/>
              <a:gd name="connsiteX45" fmla="*/ 3185599 w 6100546"/>
              <a:gd name="connsiteY45" fmla="*/ 5496065 h 5950684"/>
              <a:gd name="connsiteX46" fmla="*/ 3085209 w 6100546"/>
              <a:gd name="connsiteY46" fmla="*/ 5496065 h 5950684"/>
              <a:gd name="connsiteX47" fmla="*/ 3080603 w 6100546"/>
              <a:gd name="connsiteY47" fmla="*/ 5486854 h 5950684"/>
              <a:gd name="connsiteX48" fmla="*/ 3075997 w 6100546"/>
              <a:gd name="connsiteY48" fmla="*/ 5486854 h 5950684"/>
              <a:gd name="connsiteX49" fmla="*/ 3075997 w 6100546"/>
              <a:gd name="connsiteY49" fmla="*/ 5491459 h 5950684"/>
              <a:gd name="connsiteX50" fmla="*/ 2979277 w 6100546"/>
              <a:gd name="connsiteY50" fmla="*/ 5491459 h 5950684"/>
              <a:gd name="connsiteX51" fmla="*/ 2979277 w 6100546"/>
              <a:gd name="connsiteY51" fmla="*/ 5496065 h 5950684"/>
              <a:gd name="connsiteX52" fmla="*/ 2960854 w 6100546"/>
              <a:gd name="connsiteY52" fmla="*/ 5491458 h 5950684"/>
              <a:gd name="connsiteX53" fmla="*/ 2951643 w 6100546"/>
              <a:gd name="connsiteY53" fmla="*/ 5491459 h 5950684"/>
              <a:gd name="connsiteX54" fmla="*/ 2956248 w 6100546"/>
              <a:gd name="connsiteY54" fmla="*/ 5473037 h 5950684"/>
              <a:gd name="connsiteX55" fmla="*/ 2974671 w 6100546"/>
              <a:gd name="connsiteY55" fmla="*/ 5473037 h 5950684"/>
              <a:gd name="connsiteX56" fmla="*/ 3002307 w 6100546"/>
              <a:gd name="connsiteY56" fmla="*/ 5473037 h 5950684"/>
              <a:gd name="connsiteX57" fmla="*/ 3006911 w 6100546"/>
              <a:gd name="connsiteY57" fmla="*/ 5473037 h 5950684"/>
              <a:gd name="connsiteX58" fmla="*/ 3011517 w 6100546"/>
              <a:gd name="connsiteY58" fmla="*/ 5473037 h 5950684"/>
              <a:gd name="connsiteX59" fmla="*/ 3020729 w 6100546"/>
              <a:gd name="connsiteY59" fmla="*/ 5473037 h 5950684"/>
              <a:gd name="connsiteX60" fmla="*/ 3025334 w 6100546"/>
              <a:gd name="connsiteY60" fmla="*/ 5473037 h 5950684"/>
              <a:gd name="connsiteX61" fmla="*/ 3024589 w 6100546"/>
              <a:gd name="connsiteY61" fmla="*/ 5472291 h 5950684"/>
              <a:gd name="connsiteX62" fmla="*/ 2937155 w 6100546"/>
              <a:gd name="connsiteY62" fmla="*/ 5469531 h 5950684"/>
              <a:gd name="connsiteX63" fmla="*/ 2924028 w 6100546"/>
              <a:gd name="connsiteY63" fmla="*/ 5468451 h 5950684"/>
              <a:gd name="connsiteX64" fmla="*/ 2928614 w 6100546"/>
              <a:gd name="connsiteY64" fmla="*/ 5473037 h 5950684"/>
              <a:gd name="connsiteX65" fmla="*/ 2947037 w 6100546"/>
              <a:gd name="connsiteY65" fmla="*/ 5473037 h 5950684"/>
              <a:gd name="connsiteX66" fmla="*/ 2937825 w 6100546"/>
              <a:gd name="connsiteY66" fmla="*/ 5491459 h 5950684"/>
              <a:gd name="connsiteX67" fmla="*/ 2928614 w 6100546"/>
              <a:gd name="connsiteY67" fmla="*/ 5491459 h 5950684"/>
              <a:gd name="connsiteX68" fmla="*/ 2924007 w 6100546"/>
              <a:gd name="connsiteY68" fmla="*/ 5491459 h 5950684"/>
              <a:gd name="connsiteX69" fmla="*/ 2928614 w 6100546"/>
              <a:gd name="connsiteY69" fmla="*/ 5486854 h 5950684"/>
              <a:gd name="connsiteX70" fmla="*/ 2924008 w 6100546"/>
              <a:gd name="connsiteY70" fmla="*/ 5482248 h 5950684"/>
              <a:gd name="connsiteX71" fmla="*/ 2914797 w 6100546"/>
              <a:gd name="connsiteY71" fmla="*/ 5486854 h 5950684"/>
              <a:gd name="connsiteX72" fmla="*/ 2910191 w 6100546"/>
              <a:gd name="connsiteY72" fmla="*/ 5486854 h 5950684"/>
              <a:gd name="connsiteX73" fmla="*/ 2891768 w 6100546"/>
              <a:gd name="connsiteY73" fmla="*/ 5482248 h 5950684"/>
              <a:gd name="connsiteX74" fmla="*/ 2882557 w 6100546"/>
              <a:gd name="connsiteY74" fmla="*/ 5473037 h 5950684"/>
              <a:gd name="connsiteX75" fmla="*/ 2850318 w 6100546"/>
              <a:gd name="connsiteY75" fmla="*/ 5468431 h 5950684"/>
              <a:gd name="connsiteX76" fmla="*/ 2845711 w 6100546"/>
              <a:gd name="connsiteY76" fmla="*/ 5477642 h 5950684"/>
              <a:gd name="connsiteX77" fmla="*/ 2841105 w 6100546"/>
              <a:gd name="connsiteY77" fmla="*/ 5468431 h 5950684"/>
              <a:gd name="connsiteX78" fmla="*/ 2813471 w 6100546"/>
              <a:gd name="connsiteY78" fmla="*/ 5473037 h 5950684"/>
              <a:gd name="connsiteX79" fmla="*/ 2781231 w 6100546"/>
              <a:gd name="connsiteY79" fmla="*/ 5468431 h 5950684"/>
              <a:gd name="connsiteX80" fmla="*/ 2776625 w 6100546"/>
              <a:gd name="connsiteY80" fmla="*/ 5468431 h 5950684"/>
              <a:gd name="connsiteX81" fmla="*/ 2762808 w 6100546"/>
              <a:gd name="connsiteY81" fmla="*/ 5459219 h 5950684"/>
              <a:gd name="connsiteX82" fmla="*/ 2725962 w 6100546"/>
              <a:gd name="connsiteY82" fmla="*/ 5463825 h 5950684"/>
              <a:gd name="connsiteX83" fmla="*/ 2689116 w 6100546"/>
              <a:gd name="connsiteY83" fmla="*/ 5454614 h 5950684"/>
              <a:gd name="connsiteX84" fmla="*/ 2670694 w 6100546"/>
              <a:gd name="connsiteY84" fmla="*/ 5450008 h 5950684"/>
              <a:gd name="connsiteX85" fmla="*/ 2647665 w 6100546"/>
              <a:gd name="connsiteY85" fmla="*/ 5436191 h 5950684"/>
              <a:gd name="connsiteX86" fmla="*/ 2555550 w 6100546"/>
              <a:gd name="connsiteY86" fmla="*/ 5422374 h 5950684"/>
              <a:gd name="connsiteX87" fmla="*/ 2537128 w 6100546"/>
              <a:gd name="connsiteY87" fmla="*/ 5422374 h 5950684"/>
              <a:gd name="connsiteX88" fmla="*/ 4476137 w 6100546"/>
              <a:gd name="connsiteY88" fmla="*/ 5233540 h 5950684"/>
              <a:gd name="connsiteX89" fmla="*/ 4480743 w 6100546"/>
              <a:gd name="connsiteY89" fmla="*/ 5233540 h 5950684"/>
              <a:gd name="connsiteX90" fmla="*/ 4476137 w 6100546"/>
              <a:gd name="connsiteY90" fmla="*/ 5235582 h 5950684"/>
              <a:gd name="connsiteX91" fmla="*/ 4849201 w 6100546"/>
              <a:gd name="connsiteY91" fmla="*/ 4772971 h 5950684"/>
              <a:gd name="connsiteX92" fmla="*/ 4849394 w 6100546"/>
              <a:gd name="connsiteY92" fmla="*/ 4772971 h 5950684"/>
              <a:gd name="connsiteX93" fmla="*/ 4844595 w 6100546"/>
              <a:gd name="connsiteY93" fmla="*/ 4777577 h 5950684"/>
              <a:gd name="connsiteX94" fmla="*/ 4849201 w 6100546"/>
              <a:gd name="connsiteY94" fmla="*/ 4772971 h 5950684"/>
              <a:gd name="connsiteX95" fmla="*/ 4789327 w 6100546"/>
              <a:gd name="connsiteY95" fmla="*/ 4768227 h 5950684"/>
              <a:gd name="connsiteX96" fmla="*/ 4789327 w 6100546"/>
              <a:gd name="connsiteY96" fmla="*/ 4768365 h 5950684"/>
              <a:gd name="connsiteX97" fmla="*/ 4784721 w 6100546"/>
              <a:gd name="connsiteY97" fmla="*/ 4772971 h 5950684"/>
              <a:gd name="connsiteX98" fmla="*/ 5116333 w 6100546"/>
              <a:gd name="connsiteY98" fmla="*/ 4519658 h 5950684"/>
              <a:gd name="connsiteX99" fmla="*/ 5097910 w 6100546"/>
              <a:gd name="connsiteY99" fmla="*/ 4533475 h 5950684"/>
              <a:gd name="connsiteX100" fmla="*/ 5102516 w 6100546"/>
              <a:gd name="connsiteY100" fmla="*/ 4542686 h 5950684"/>
              <a:gd name="connsiteX101" fmla="*/ 5074881 w 6100546"/>
              <a:gd name="connsiteY101" fmla="*/ 4570320 h 5950684"/>
              <a:gd name="connsiteX102" fmla="*/ 5084093 w 6100546"/>
              <a:gd name="connsiteY102" fmla="*/ 4556503 h 5950684"/>
              <a:gd name="connsiteX103" fmla="*/ 5019613 w 6100546"/>
              <a:gd name="connsiteY103" fmla="*/ 4639406 h 5950684"/>
              <a:gd name="connsiteX104" fmla="*/ 4955133 w 6100546"/>
              <a:gd name="connsiteY104" fmla="*/ 4731520 h 5950684"/>
              <a:gd name="connsiteX105" fmla="*/ 4945921 w 6100546"/>
              <a:gd name="connsiteY105" fmla="*/ 4731520 h 5950684"/>
              <a:gd name="connsiteX106" fmla="*/ 4876835 w 6100546"/>
              <a:gd name="connsiteY106" fmla="*/ 4805211 h 5950684"/>
              <a:gd name="connsiteX107" fmla="*/ 4849201 w 6100546"/>
              <a:gd name="connsiteY107" fmla="*/ 4832845 h 5950684"/>
              <a:gd name="connsiteX108" fmla="*/ 4839989 w 6100546"/>
              <a:gd name="connsiteY108" fmla="*/ 4846662 h 5950684"/>
              <a:gd name="connsiteX109" fmla="*/ 4816961 w 6100546"/>
              <a:gd name="connsiteY109" fmla="*/ 4865085 h 5950684"/>
              <a:gd name="connsiteX110" fmla="*/ 4775509 w 6100546"/>
              <a:gd name="connsiteY110" fmla="*/ 4911141 h 5950684"/>
              <a:gd name="connsiteX111" fmla="*/ 4734058 w 6100546"/>
              <a:gd name="connsiteY111" fmla="*/ 4952593 h 5950684"/>
              <a:gd name="connsiteX112" fmla="*/ 4609703 w 6100546"/>
              <a:gd name="connsiteY112" fmla="*/ 5063130 h 5950684"/>
              <a:gd name="connsiteX113" fmla="*/ 4572858 w 6100546"/>
              <a:gd name="connsiteY113" fmla="*/ 5095370 h 5950684"/>
              <a:gd name="connsiteX114" fmla="*/ 4568252 w 6100546"/>
              <a:gd name="connsiteY114" fmla="*/ 5090764 h 5950684"/>
              <a:gd name="connsiteX115" fmla="*/ 4434686 w 6100546"/>
              <a:gd name="connsiteY115" fmla="*/ 5182878 h 5950684"/>
              <a:gd name="connsiteX116" fmla="*/ 4402447 w 6100546"/>
              <a:gd name="connsiteY116" fmla="*/ 5205906 h 5950684"/>
              <a:gd name="connsiteX117" fmla="*/ 4351783 w 6100546"/>
              <a:gd name="connsiteY117" fmla="*/ 5238146 h 5950684"/>
              <a:gd name="connsiteX118" fmla="*/ 4167554 w 6100546"/>
              <a:gd name="connsiteY118" fmla="*/ 5334866 h 5950684"/>
              <a:gd name="connsiteX119" fmla="*/ 4112285 w 6100546"/>
              <a:gd name="connsiteY119" fmla="*/ 5367106 h 5950684"/>
              <a:gd name="connsiteX120" fmla="*/ 4103074 w 6100546"/>
              <a:gd name="connsiteY120" fmla="*/ 5367106 h 5950684"/>
              <a:gd name="connsiteX121" fmla="*/ 4061622 w 6100546"/>
              <a:gd name="connsiteY121" fmla="*/ 5380923 h 5950684"/>
              <a:gd name="connsiteX122" fmla="*/ 4029382 w 6100546"/>
              <a:gd name="connsiteY122" fmla="*/ 5399345 h 5950684"/>
              <a:gd name="connsiteX123" fmla="*/ 3923451 w 6100546"/>
              <a:gd name="connsiteY123" fmla="*/ 5440797 h 5950684"/>
              <a:gd name="connsiteX124" fmla="*/ 3863576 w 6100546"/>
              <a:gd name="connsiteY124" fmla="*/ 5463824 h 5950684"/>
              <a:gd name="connsiteX125" fmla="*/ 3776067 w 6100546"/>
              <a:gd name="connsiteY125" fmla="*/ 5486853 h 5950684"/>
              <a:gd name="connsiteX126" fmla="*/ 3762250 w 6100546"/>
              <a:gd name="connsiteY126" fmla="*/ 5496065 h 5950684"/>
              <a:gd name="connsiteX127" fmla="*/ 3725404 w 6100546"/>
              <a:gd name="connsiteY127" fmla="*/ 5505276 h 5950684"/>
              <a:gd name="connsiteX128" fmla="*/ 3674741 w 6100546"/>
              <a:gd name="connsiteY128" fmla="*/ 5509882 h 5950684"/>
              <a:gd name="connsiteX129" fmla="*/ 3665530 w 6100546"/>
              <a:gd name="connsiteY129" fmla="*/ 5528305 h 5950684"/>
              <a:gd name="connsiteX130" fmla="*/ 3642501 w 6100546"/>
              <a:gd name="connsiteY130" fmla="*/ 5537515 h 5950684"/>
              <a:gd name="connsiteX131" fmla="*/ 3531964 w 6100546"/>
              <a:gd name="connsiteY131" fmla="*/ 5555939 h 5950684"/>
              <a:gd name="connsiteX132" fmla="*/ 3513541 w 6100546"/>
              <a:gd name="connsiteY132" fmla="*/ 5551333 h 5950684"/>
              <a:gd name="connsiteX133" fmla="*/ 3499724 w 6100546"/>
              <a:gd name="connsiteY133" fmla="*/ 5560545 h 5950684"/>
              <a:gd name="connsiteX134" fmla="*/ 3495118 w 6100546"/>
              <a:gd name="connsiteY134" fmla="*/ 5560545 h 5950684"/>
              <a:gd name="connsiteX135" fmla="*/ 3379975 w 6100546"/>
              <a:gd name="connsiteY135" fmla="*/ 5574362 h 5950684"/>
              <a:gd name="connsiteX136" fmla="*/ 3379975 w 6100546"/>
              <a:gd name="connsiteY136" fmla="*/ 5569755 h 5950684"/>
              <a:gd name="connsiteX137" fmla="*/ 3356946 w 6100546"/>
              <a:gd name="connsiteY137" fmla="*/ 5569756 h 5950684"/>
              <a:gd name="connsiteX138" fmla="*/ 3329312 w 6100546"/>
              <a:gd name="connsiteY138" fmla="*/ 5578967 h 5950684"/>
              <a:gd name="connsiteX139" fmla="*/ 3315495 w 6100546"/>
              <a:gd name="connsiteY139" fmla="*/ 5569756 h 5950684"/>
              <a:gd name="connsiteX140" fmla="*/ 3255620 w 6100546"/>
              <a:gd name="connsiteY140" fmla="*/ 5574362 h 5950684"/>
              <a:gd name="connsiteX141" fmla="*/ 3209563 w 6100546"/>
              <a:gd name="connsiteY141" fmla="*/ 5583573 h 5950684"/>
              <a:gd name="connsiteX142" fmla="*/ 3204957 w 6100546"/>
              <a:gd name="connsiteY142" fmla="*/ 5578967 h 5950684"/>
              <a:gd name="connsiteX143" fmla="*/ 3131266 w 6100546"/>
              <a:gd name="connsiteY143" fmla="*/ 5583573 h 5950684"/>
              <a:gd name="connsiteX144" fmla="*/ 3122176 w 6100546"/>
              <a:gd name="connsiteY144" fmla="*/ 5583573 h 5950684"/>
              <a:gd name="connsiteX145" fmla="*/ 3072847 w 6100546"/>
              <a:gd name="connsiteY145" fmla="*/ 5585832 h 5950684"/>
              <a:gd name="connsiteX146" fmla="*/ 3062180 w 6100546"/>
              <a:gd name="connsiteY146" fmla="*/ 5588179 h 5950684"/>
              <a:gd name="connsiteX147" fmla="*/ 3065288 w 6100546"/>
              <a:gd name="connsiteY147" fmla="*/ 5586179 h 5950684"/>
              <a:gd name="connsiteX148" fmla="*/ 3001837 w 6100546"/>
              <a:gd name="connsiteY148" fmla="*/ 5589085 h 5950684"/>
              <a:gd name="connsiteX149" fmla="*/ 2514861 w 6100546"/>
              <a:gd name="connsiteY149" fmla="*/ 5559930 h 5950684"/>
              <a:gd name="connsiteX150" fmla="*/ 2133989 w 6100546"/>
              <a:gd name="connsiteY150" fmla="*/ 5473661 h 5950684"/>
              <a:gd name="connsiteX151" fmla="*/ 2031916 w 6100546"/>
              <a:gd name="connsiteY151" fmla="*/ 5434193 h 5950684"/>
              <a:gd name="connsiteX152" fmla="*/ 2081737 w 6100546"/>
              <a:gd name="connsiteY152" fmla="*/ 5455765 h 5950684"/>
              <a:gd name="connsiteX153" fmla="*/ 2127218 w 6100546"/>
              <a:gd name="connsiteY153" fmla="*/ 5473037 h 5950684"/>
              <a:gd name="connsiteX154" fmla="*/ 2293024 w 6100546"/>
              <a:gd name="connsiteY154" fmla="*/ 5542122 h 5950684"/>
              <a:gd name="connsiteX155" fmla="*/ 2421984 w 6100546"/>
              <a:gd name="connsiteY155" fmla="*/ 5574362 h 5950684"/>
              <a:gd name="connsiteX156" fmla="*/ 2509493 w 6100546"/>
              <a:gd name="connsiteY156" fmla="*/ 5597390 h 5950684"/>
              <a:gd name="connsiteX157" fmla="*/ 2615425 w 6100546"/>
              <a:gd name="connsiteY157" fmla="*/ 5629630 h 5950684"/>
              <a:gd name="connsiteX158" fmla="*/ 2721356 w 6100546"/>
              <a:gd name="connsiteY158" fmla="*/ 5661870 h 5950684"/>
              <a:gd name="connsiteX159" fmla="*/ 2762809 w 6100546"/>
              <a:gd name="connsiteY159" fmla="*/ 5671081 h 5950684"/>
              <a:gd name="connsiteX160" fmla="*/ 2831894 w 6100546"/>
              <a:gd name="connsiteY160" fmla="*/ 5680293 h 5950684"/>
              <a:gd name="connsiteX161" fmla="*/ 2850317 w 6100546"/>
              <a:gd name="connsiteY161" fmla="*/ 5680292 h 5950684"/>
              <a:gd name="connsiteX162" fmla="*/ 2924008 w 6100546"/>
              <a:gd name="connsiteY162" fmla="*/ 5694110 h 5950684"/>
              <a:gd name="connsiteX163" fmla="*/ 2928614 w 6100546"/>
              <a:gd name="connsiteY163" fmla="*/ 5694110 h 5950684"/>
              <a:gd name="connsiteX164" fmla="*/ 2928614 w 6100546"/>
              <a:gd name="connsiteY164" fmla="*/ 5698715 h 5950684"/>
              <a:gd name="connsiteX165" fmla="*/ 2937825 w 6100546"/>
              <a:gd name="connsiteY165" fmla="*/ 5698715 h 5950684"/>
              <a:gd name="connsiteX166" fmla="*/ 2937825 w 6100546"/>
              <a:gd name="connsiteY166" fmla="*/ 5694109 h 5950684"/>
              <a:gd name="connsiteX167" fmla="*/ 2933220 w 6100546"/>
              <a:gd name="connsiteY167" fmla="*/ 5694110 h 5950684"/>
              <a:gd name="connsiteX168" fmla="*/ 2956248 w 6100546"/>
              <a:gd name="connsiteY168" fmla="*/ 5689504 h 5950684"/>
              <a:gd name="connsiteX169" fmla="*/ 3195746 w 6100546"/>
              <a:gd name="connsiteY169" fmla="*/ 5698714 h 5950684"/>
              <a:gd name="connsiteX170" fmla="*/ 3287860 w 6100546"/>
              <a:gd name="connsiteY170" fmla="*/ 5694110 h 5950684"/>
              <a:gd name="connsiteX171" fmla="*/ 3444455 w 6100546"/>
              <a:gd name="connsiteY171" fmla="*/ 5675687 h 5950684"/>
              <a:gd name="connsiteX172" fmla="*/ 3605655 w 6100546"/>
              <a:gd name="connsiteY172" fmla="*/ 5648053 h 5950684"/>
              <a:gd name="connsiteX173" fmla="*/ 3702376 w 6100546"/>
              <a:gd name="connsiteY173" fmla="*/ 5629630 h 5950684"/>
              <a:gd name="connsiteX174" fmla="*/ 3734617 w 6100546"/>
              <a:gd name="connsiteY174" fmla="*/ 5625024 h 5950684"/>
              <a:gd name="connsiteX175" fmla="*/ 3799096 w 6100546"/>
              <a:gd name="connsiteY175" fmla="*/ 5606602 h 5950684"/>
              <a:gd name="connsiteX176" fmla="*/ 3799096 w 6100546"/>
              <a:gd name="connsiteY176" fmla="*/ 5611207 h 5950684"/>
              <a:gd name="connsiteX177" fmla="*/ 3803702 w 6100546"/>
              <a:gd name="connsiteY177" fmla="*/ 5611207 h 5950684"/>
              <a:gd name="connsiteX178" fmla="*/ 3812913 w 6100546"/>
              <a:gd name="connsiteY178" fmla="*/ 5611207 h 5950684"/>
              <a:gd name="connsiteX179" fmla="*/ 3817519 w 6100546"/>
              <a:gd name="connsiteY179" fmla="*/ 5606602 h 5950684"/>
              <a:gd name="connsiteX180" fmla="*/ 3826730 w 6100546"/>
              <a:gd name="connsiteY180" fmla="*/ 5611207 h 5950684"/>
              <a:gd name="connsiteX181" fmla="*/ 3826730 w 6100546"/>
              <a:gd name="connsiteY181" fmla="*/ 5601996 h 5950684"/>
              <a:gd name="connsiteX182" fmla="*/ 3831336 w 6100546"/>
              <a:gd name="connsiteY182" fmla="*/ 5601996 h 5950684"/>
              <a:gd name="connsiteX183" fmla="*/ 3840547 w 6100546"/>
              <a:gd name="connsiteY183" fmla="*/ 5597390 h 5950684"/>
              <a:gd name="connsiteX184" fmla="*/ 3831336 w 6100546"/>
              <a:gd name="connsiteY184" fmla="*/ 5592785 h 5950684"/>
              <a:gd name="connsiteX185" fmla="*/ 3831336 w 6100546"/>
              <a:gd name="connsiteY185" fmla="*/ 5597390 h 5950684"/>
              <a:gd name="connsiteX186" fmla="*/ 3826730 w 6100546"/>
              <a:gd name="connsiteY186" fmla="*/ 5592785 h 5950684"/>
              <a:gd name="connsiteX187" fmla="*/ 3941873 w 6100546"/>
              <a:gd name="connsiteY187" fmla="*/ 5555939 h 5950684"/>
              <a:gd name="connsiteX188" fmla="*/ 4116891 w 6100546"/>
              <a:gd name="connsiteY188" fmla="*/ 5491458 h 5950684"/>
              <a:gd name="connsiteX189" fmla="*/ 4116891 w 6100546"/>
              <a:gd name="connsiteY189" fmla="*/ 5496065 h 5950684"/>
              <a:gd name="connsiteX190" fmla="*/ 4112285 w 6100546"/>
              <a:gd name="connsiteY190" fmla="*/ 5496065 h 5950684"/>
              <a:gd name="connsiteX191" fmla="*/ 4107679 w 6100546"/>
              <a:gd name="connsiteY191" fmla="*/ 5505276 h 5950684"/>
              <a:gd name="connsiteX192" fmla="*/ 4116891 w 6100546"/>
              <a:gd name="connsiteY192" fmla="*/ 5500671 h 5950684"/>
              <a:gd name="connsiteX193" fmla="*/ 4126102 w 6100546"/>
              <a:gd name="connsiteY193" fmla="*/ 5496065 h 5950684"/>
              <a:gd name="connsiteX194" fmla="*/ 4139919 w 6100546"/>
              <a:gd name="connsiteY194" fmla="*/ 5500671 h 5950684"/>
              <a:gd name="connsiteX195" fmla="*/ 4138768 w 6100546"/>
              <a:gd name="connsiteY195" fmla="*/ 5494913 h 5950684"/>
              <a:gd name="connsiteX196" fmla="*/ 4136082 w 6100546"/>
              <a:gd name="connsiteY196" fmla="*/ 5495297 h 5950684"/>
              <a:gd name="connsiteX197" fmla="*/ 4144525 w 6100546"/>
              <a:gd name="connsiteY197" fmla="*/ 5486853 h 5950684"/>
              <a:gd name="connsiteX198" fmla="*/ 4130708 w 6100546"/>
              <a:gd name="connsiteY198" fmla="*/ 5486854 h 5950684"/>
              <a:gd name="connsiteX199" fmla="*/ 4176765 w 6100546"/>
              <a:gd name="connsiteY199" fmla="*/ 5454614 h 5950684"/>
              <a:gd name="connsiteX200" fmla="*/ 4181371 w 6100546"/>
              <a:gd name="connsiteY200" fmla="*/ 5459219 h 5950684"/>
              <a:gd name="connsiteX201" fmla="*/ 4241245 w 6100546"/>
              <a:gd name="connsiteY201" fmla="*/ 5422374 h 5950684"/>
              <a:gd name="connsiteX202" fmla="*/ 4236640 w 6100546"/>
              <a:gd name="connsiteY202" fmla="*/ 5426980 h 5950684"/>
              <a:gd name="connsiteX203" fmla="*/ 4305725 w 6100546"/>
              <a:gd name="connsiteY203" fmla="*/ 5394740 h 5950684"/>
              <a:gd name="connsiteX204" fmla="*/ 4310331 w 6100546"/>
              <a:gd name="connsiteY204" fmla="*/ 5390134 h 5950684"/>
              <a:gd name="connsiteX205" fmla="*/ 4291908 w 6100546"/>
              <a:gd name="connsiteY205" fmla="*/ 5390134 h 5950684"/>
              <a:gd name="connsiteX206" fmla="*/ 4337965 w 6100546"/>
              <a:gd name="connsiteY206" fmla="*/ 5362500 h 5950684"/>
              <a:gd name="connsiteX207" fmla="*/ 4347177 w 6100546"/>
              <a:gd name="connsiteY207" fmla="*/ 5367106 h 5950684"/>
              <a:gd name="connsiteX208" fmla="*/ 4356388 w 6100546"/>
              <a:gd name="connsiteY208" fmla="*/ 5353289 h 5950684"/>
              <a:gd name="connsiteX209" fmla="*/ 4360994 w 6100546"/>
              <a:gd name="connsiteY209" fmla="*/ 5348683 h 5950684"/>
              <a:gd name="connsiteX210" fmla="*/ 4370206 w 6100546"/>
              <a:gd name="connsiteY210" fmla="*/ 5339471 h 5950684"/>
              <a:gd name="connsiteX211" fmla="*/ 4360994 w 6100546"/>
              <a:gd name="connsiteY211" fmla="*/ 5339471 h 5950684"/>
              <a:gd name="connsiteX212" fmla="*/ 4356388 w 6100546"/>
              <a:gd name="connsiteY212" fmla="*/ 5339471 h 5950684"/>
              <a:gd name="connsiteX213" fmla="*/ 4457714 w 6100546"/>
              <a:gd name="connsiteY213" fmla="*/ 5270386 h 5950684"/>
              <a:gd name="connsiteX214" fmla="*/ 4494560 w 6100546"/>
              <a:gd name="connsiteY214" fmla="*/ 5261175 h 5950684"/>
              <a:gd name="connsiteX215" fmla="*/ 4494560 w 6100546"/>
              <a:gd name="connsiteY215" fmla="*/ 5265780 h 5950684"/>
              <a:gd name="connsiteX216" fmla="*/ 4499167 w 6100546"/>
              <a:gd name="connsiteY216" fmla="*/ 5265780 h 5950684"/>
              <a:gd name="connsiteX217" fmla="*/ 4508377 w 6100546"/>
              <a:gd name="connsiteY217" fmla="*/ 5256569 h 5950684"/>
              <a:gd name="connsiteX218" fmla="*/ 4512983 w 6100546"/>
              <a:gd name="connsiteY218" fmla="*/ 5251963 h 5950684"/>
              <a:gd name="connsiteX219" fmla="*/ 4517589 w 6100546"/>
              <a:gd name="connsiteY219" fmla="*/ 5238146 h 5950684"/>
              <a:gd name="connsiteX220" fmla="*/ 4536012 w 6100546"/>
              <a:gd name="connsiteY220" fmla="*/ 5224329 h 5950684"/>
              <a:gd name="connsiteX221" fmla="*/ 4508377 w 6100546"/>
              <a:gd name="connsiteY221" fmla="*/ 5238146 h 5950684"/>
              <a:gd name="connsiteX222" fmla="*/ 4508377 w 6100546"/>
              <a:gd name="connsiteY222" fmla="*/ 5247358 h 5950684"/>
              <a:gd name="connsiteX223" fmla="*/ 4503772 w 6100546"/>
              <a:gd name="connsiteY223" fmla="*/ 5251963 h 5950684"/>
              <a:gd name="connsiteX224" fmla="*/ 4499166 w 6100546"/>
              <a:gd name="connsiteY224" fmla="*/ 5251963 h 5950684"/>
              <a:gd name="connsiteX225" fmla="*/ 4494560 w 6100546"/>
              <a:gd name="connsiteY225" fmla="*/ 5261175 h 5950684"/>
              <a:gd name="connsiteX226" fmla="*/ 4411657 w 6100546"/>
              <a:gd name="connsiteY226" fmla="*/ 5288809 h 5950684"/>
              <a:gd name="connsiteX227" fmla="*/ 4402446 w 6100546"/>
              <a:gd name="connsiteY227" fmla="*/ 5288809 h 5950684"/>
              <a:gd name="connsiteX228" fmla="*/ 4402446 w 6100546"/>
              <a:gd name="connsiteY228" fmla="*/ 5284203 h 5950684"/>
              <a:gd name="connsiteX229" fmla="*/ 4397840 w 6100546"/>
              <a:gd name="connsiteY229" fmla="*/ 5288809 h 5950684"/>
              <a:gd name="connsiteX230" fmla="*/ 4393234 w 6100546"/>
              <a:gd name="connsiteY230" fmla="*/ 5288809 h 5950684"/>
              <a:gd name="connsiteX231" fmla="*/ 4430080 w 6100546"/>
              <a:gd name="connsiteY231" fmla="*/ 5255992 h 5950684"/>
              <a:gd name="connsiteX232" fmla="*/ 4476137 w 6100546"/>
              <a:gd name="connsiteY232" fmla="*/ 5235582 h 5950684"/>
              <a:gd name="connsiteX233" fmla="*/ 4476137 w 6100546"/>
              <a:gd name="connsiteY233" fmla="*/ 5238146 h 5950684"/>
              <a:gd name="connsiteX234" fmla="*/ 4480743 w 6100546"/>
              <a:gd name="connsiteY234" fmla="*/ 5233540 h 5950684"/>
              <a:gd name="connsiteX235" fmla="*/ 4499166 w 6100546"/>
              <a:gd name="connsiteY235" fmla="*/ 5224329 h 5950684"/>
              <a:gd name="connsiteX236" fmla="*/ 4494560 w 6100546"/>
              <a:gd name="connsiteY236" fmla="*/ 5228935 h 5950684"/>
              <a:gd name="connsiteX237" fmla="*/ 4499167 w 6100546"/>
              <a:gd name="connsiteY237" fmla="*/ 5228935 h 5950684"/>
              <a:gd name="connsiteX238" fmla="*/ 4503773 w 6100546"/>
              <a:gd name="connsiteY238" fmla="*/ 5224329 h 5950684"/>
              <a:gd name="connsiteX239" fmla="*/ 4577463 w 6100546"/>
              <a:gd name="connsiteY239" fmla="*/ 5187484 h 5950684"/>
              <a:gd name="connsiteX240" fmla="*/ 4586675 w 6100546"/>
              <a:gd name="connsiteY240" fmla="*/ 5192089 h 5950684"/>
              <a:gd name="connsiteX241" fmla="*/ 4563647 w 6100546"/>
              <a:gd name="connsiteY241" fmla="*/ 5215118 h 5950684"/>
              <a:gd name="connsiteX242" fmla="*/ 4651155 w 6100546"/>
              <a:gd name="connsiteY242" fmla="*/ 5155244 h 5950684"/>
              <a:gd name="connsiteX243" fmla="*/ 4660366 w 6100546"/>
              <a:gd name="connsiteY243" fmla="*/ 5155244 h 5950684"/>
              <a:gd name="connsiteX244" fmla="*/ 4664972 w 6100546"/>
              <a:gd name="connsiteY244" fmla="*/ 5146032 h 5950684"/>
              <a:gd name="connsiteX245" fmla="*/ 4688001 w 6100546"/>
              <a:gd name="connsiteY245" fmla="*/ 5118398 h 5950684"/>
              <a:gd name="connsiteX246" fmla="*/ 4692607 w 6100546"/>
              <a:gd name="connsiteY246" fmla="*/ 5127610 h 5950684"/>
              <a:gd name="connsiteX247" fmla="*/ 4701818 w 6100546"/>
              <a:gd name="connsiteY247" fmla="*/ 5113792 h 5950684"/>
              <a:gd name="connsiteX248" fmla="*/ 4706424 w 6100546"/>
              <a:gd name="connsiteY248" fmla="*/ 5109187 h 5950684"/>
              <a:gd name="connsiteX249" fmla="*/ 4711029 w 6100546"/>
              <a:gd name="connsiteY249" fmla="*/ 5109187 h 5950684"/>
              <a:gd name="connsiteX250" fmla="*/ 4711030 w 6100546"/>
              <a:gd name="connsiteY250" fmla="*/ 5104581 h 5950684"/>
              <a:gd name="connsiteX251" fmla="*/ 4706424 w 6100546"/>
              <a:gd name="connsiteY251" fmla="*/ 5109187 h 5950684"/>
              <a:gd name="connsiteX252" fmla="*/ 4701818 w 6100546"/>
              <a:gd name="connsiteY252" fmla="*/ 5109187 h 5950684"/>
              <a:gd name="connsiteX253" fmla="*/ 4720241 w 6100546"/>
              <a:gd name="connsiteY253" fmla="*/ 5095370 h 5950684"/>
              <a:gd name="connsiteX254" fmla="*/ 4720241 w 6100546"/>
              <a:gd name="connsiteY254" fmla="*/ 5099975 h 5950684"/>
              <a:gd name="connsiteX255" fmla="*/ 4830779 w 6100546"/>
              <a:gd name="connsiteY255" fmla="*/ 4966410 h 5950684"/>
              <a:gd name="connsiteX256" fmla="*/ 4927498 w 6100546"/>
              <a:gd name="connsiteY256" fmla="*/ 4823634 h 5950684"/>
              <a:gd name="connsiteX257" fmla="*/ 4936710 w 6100546"/>
              <a:gd name="connsiteY257" fmla="*/ 4837451 h 5950684"/>
              <a:gd name="connsiteX258" fmla="*/ 4991978 w 6100546"/>
              <a:gd name="connsiteY258" fmla="*/ 4736126 h 5950684"/>
              <a:gd name="connsiteX259" fmla="*/ 5051853 w 6100546"/>
              <a:gd name="connsiteY259" fmla="*/ 4630195 h 5950684"/>
              <a:gd name="connsiteX260" fmla="*/ 5051853 w 6100546"/>
              <a:gd name="connsiteY260" fmla="*/ 4634799 h 5950684"/>
              <a:gd name="connsiteX261" fmla="*/ 5061064 w 6100546"/>
              <a:gd name="connsiteY261" fmla="*/ 4630195 h 5950684"/>
              <a:gd name="connsiteX262" fmla="*/ 5065670 w 6100546"/>
              <a:gd name="connsiteY262" fmla="*/ 4630194 h 5950684"/>
              <a:gd name="connsiteX263" fmla="*/ 5074881 w 6100546"/>
              <a:gd name="connsiteY263" fmla="*/ 4607166 h 5950684"/>
              <a:gd name="connsiteX264" fmla="*/ 5084093 w 6100546"/>
              <a:gd name="connsiteY264" fmla="*/ 4597955 h 5950684"/>
              <a:gd name="connsiteX265" fmla="*/ 5084093 w 6100546"/>
              <a:gd name="connsiteY265" fmla="*/ 4593348 h 5950684"/>
              <a:gd name="connsiteX266" fmla="*/ 5079487 w 6100546"/>
              <a:gd name="connsiteY266" fmla="*/ 4593349 h 5950684"/>
              <a:gd name="connsiteX267" fmla="*/ 5116333 w 6100546"/>
              <a:gd name="connsiteY267" fmla="*/ 4533475 h 5950684"/>
              <a:gd name="connsiteX268" fmla="*/ 5116333 w 6100546"/>
              <a:gd name="connsiteY268" fmla="*/ 4519658 h 5950684"/>
              <a:gd name="connsiteX269" fmla="*/ 5237163 w 6100546"/>
              <a:gd name="connsiteY269" fmla="*/ 4192915 h 5950684"/>
              <a:gd name="connsiteX270" fmla="*/ 5237233 w 6100546"/>
              <a:gd name="connsiteY270" fmla="*/ 4193230 h 5950684"/>
              <a:gd name="connsiteX271" fmla="*/ 5231476 w 6100546"/>
              <a:gd name="connsiteY271" fmla="*/ 4201864 h 5950684"/>
              <a:gd name="connsiteX272" fmla="*/ 5342014 w 6100546"/>
              <a:gd name="connsiteY272" fmla="*/ 4155808 h 5950684"/>
              <a:gd name="connsiteX273" fmla="*/ 5337408 w 6100546"/>
              <a:gd name="connsiteY273" fmla="*/ 4160414 h 5950684"/>
              <a:gd name="connsiteX274" fmla="*/ 5342014 w 6100546"/>
              <a:gd name="connsiteY274" fmla="*/ 4155808 h 5950684"/>
              <a:gd name="connsiteX275" fmla="*/ 5306843 w 6100546"/>
              <a:gd name="connsiteY275" fmla="*/ 4097190 h 5950684"/>
              <a:gd name="connsiteX276" fmla="*/ 5305168 w 6100546"/>
              <a:gd name="connsiteY276" fmla="*/ 4100540 h 5950684"/>
              <a:gd name="connsiteX277" fmla="*/ 5305168 w 6100546"/>
              <a:gd name="connsiteY277" fmla="*/ 4105145 h 5950684"/>
              <a:gd name="connsiteX278" fmla="*/ 5300562 w 6100546"/>
              <a:gd name="connsiteY278" fmla="*/ 4109751 h 5950684"/>
              <a:gd name="connsiteX279" fmla="*/ 5300562 w 6100546"/>
              <a:gd name="connsiteY279" fmla="*/ 4100539 h 5950684"/>
              <a:gd name="connsiteX280" fmla="*/ 5312515 w 6100546"/>
              <a:gd name="connsiteY280" fmla="*/ 4088587 h 5950684"/>
              <a:gd name="connsiteX281" fmla="*/ 5308118 w 6100546"/>
              <a:gd name="connsiteY281" fmla="*/ 4096510 h 5950684"/>
              <a:gd name="connsiteX282" fmla="*/ 5306843 w 6100546"/>
              <a:gd name="connsiteY282" fmla="*/ 4097190 h 5950684"/>
              <a:gd name="connsiteX283" fmla="*/ 5309774 w 6100546"/>
              <a:gd name="connsiteY283" fmla="*/ 4091329 h 5950684"/>
              <a:gd name="connsiteX284" fmla="*/ 5319784 w 6100546"/>
              <a:gd name="connsiteY284" fmla="*/ 4072905 h 5950684"/>
              <a:gd name="connsiteX285" fmla="*/ 5323591 w 6100546"/>
              <a:gd name="connsiteY285" fmla="*/ 4072906 h 5950684"/>
              <a:gd name="connsiteX286" fmla="*/ 5314379 w 6100546"/>
              <a:gd name="connsiteY286" fmla="*/ 4086723 h 5950684"/>
              <a:gd name="connsiteX287" fmla="*/ 5312515 w 6100546"/>
              <a:gd name="connsiteY287" fmla="*/ 4088587 h 5950684"/>
              <a:gd name="connsiteX288" fmla="*/ 5316106 w 6100546"/>
              <a:gd name="connsiteY288" fmla="*/ 4082116 h 5950684"/>
              <a:gd name="connsiteX289" fmla="*/ 5322699 w 6100546"/>
              <a:gd name="connsiteY289" fmla="*/ 4065600 h 5950684"/>
              <a:gd name="connsiteX290" fmla="*/ 5319784 w 6100546"/>
              <a:gd name="connsiteY290" fmla="*/ 4072905 h 5950684"/>
              <a:gd name="connsiteX291" fmla="*/ 5318985 w 6100546"/>
              <a:gd name="connsiteY291" fmla="*/ 4072906 h 5950684"/>
              <a:gd name="connsiteX292" fmla="*/ 4981290 w 6100546"/>
              <a:gd name="connsiteY292" fmla="*/ 4036063 h 5950684"/>
              <a:gd name="connsiteX293" fmla="*/ 4971550 w 6100546"/>
              <a:gd name="connsiteY293" fmla="*/ 4040500 h 5950684"/>
              <a:gd name="connsiteX294" fmla="*/ 4967006 w 6100546"/>
              <a:gd name="connsiteY294" fmla="*/ 4053515 h 5950684"/>
              <a:gd name="connsiteX295" fmla="*/ 4967006 w 6100546"/>
              <a:gd name="connsiteY295" fmla="*/ 4049758 h 5950684"/>
              <a:gd name="connsiteX296" fmla="*/ 4963246 w 6100546"/>
              <a:gd name="connsiteY296" fmla="*/ 4057273 h 5950684"/>
              <a:gd name="connsiteX297" fmla="*/ 4959486 w 6100546"/>
              <a:gd name="connsiteY297" fmla="*/ 4061029 h 5950684"/>
              <a:gd name="connsiteX298" fmla="*/ 4891800 w 6100546"/>
              <a:gd name="connsiteY298" fmla="*/ 4147448 h 5950684"/>
              <a:gd name="connsiteX299" fmla="*/ 4895560 w 6100546"/>
              <a:gd name="connsiteY299" fmla="*/ 4143690 h 5950684"/>
              <a:gd name="connsiteX300" fmla="*/ 4891800 w 6100546"/>
              <a:gd name="connsiteY300" fmla="*/ 4139933 h 5950684"/>
              <a:gd name="connsiteX301" fmla="*/ 4891800 w 6100546"/>
              <a:gd name="connsiteY301" fmla="*/ 4143690 h 5950684"/>
              <a:gd name="connsiteX302" fmla="*/ 4891800 w 6100546"/>
              <a:gd name="connsiteY302" fmla="*/ 4147448 h 5950684"/>
              <a:gd name="connsiteX303" fmla="*/ 4888039 w 6100546"/>
              <a:gd name="connsiteY303" fmla="*/ 4151205 h 5950684"/>
              <a:gd name="connsiteX304" fmla="*/ 4869238 w 6100546"/>
              <a:gd name="connsiteY304" fmla="*/ 4169991 h 5950684"/>
              <a:gd name="connsiteX305" fmla="*/ 4876758 w 6100546"/>
              <a:gd name="connsiteY305" fmla="*/ 4166234 h 5950684"/>
              <a:gd name="connsiteX306" fmla="*/ 4876758 w 6100546"/>
              <a:gd name="connsiteY306" fmla="*/ 4169991 h 5950684"/>
              <a:gd name="connsiteX307" fmla="*/ 4876758 w 6100546"/>
              <a:gd name="connsiteY307" fmla="*/ 4173749 h 5950684"/>
              <a:gd name="connsiteX308" fmla="*/ 4880519 w 6100546"/>
              <a:gd name="connsiteY308" fmla="*/ 4169990 h 5950684"/>
              <a:gd name="connsiteX309" fmla="*/ 4865477 w 6100546"/>
              <a:gd name="connsiteY309" fmla="*/ 4196292 h 5950684"/>
              <a:gd name="connsiteX310" fmla="*/ 4865477 w 6100546"/>
              <a:gd name="connsiteY310" fmla="*/ 4192535 h 5950684"/>
              <a:gd name="connsiteX311" fmla="*/ 4869238 w 6100546"/>
              <a:gd name="connsiteY311" fmla="*/ 4188778 h 5950684"/>
              <a:gd name="connsiteX312" fmla="*/ 4869238 w 6100546"/>
              <a:gd name="connsiteY312" fmla="*/ 4185021 h 5950684"/>
              <a:gd name="connsiteX313" fmla="*/ 4861717 w 6100546"/>
              <a:gd name="connsiteY313" fmla="*/ 4192535 h 5950684"/>
              <a:gd name="connsiteX314" fmla="*/ 4857957 w 6100546"/>
              <a:gd name="connsiteY314" fmla="*/ 4196292 h 5950684"/>
              <a:gd name="connsiteX315" fmla="*/ 4824114 w 6100546"/>
              <a:gd name="connsiteY315" fmla="*/ 4222593 h 5950684"/>
              <a:gd name="connsiteX316" fmla="*/ 4808133 w 6100546"/>
              <a:gd name="connsiteY316" fmla="*/ 4246546 h 5950684"/>
              <a:gd name="connsiteX317" fmla="*/ 4803807 w 6100546"/>
              <a:gd name="connsiteY317" fmla="*/ 4255386 h 5950684"/>
              <a:gd name="connsiteX318" fmla="*/ 4803348 w 6100546"/>
              <a:gd name="connsiteY318" fmla="*/ 4274363 h 5950684"/>
              <a:gd name="connsiteX319" fmla="*/ 4787261 w 6100546"/>
              <a:gd name="connsiteY319" fmla="*/ 4299991 h 5950684"/>
              <a:gd name="connsiteX320" fmla="*/ 4766361 w 6100546"/>
              <a:gd name="connsiteY320" fmla="*/ 4320748 h 5950684"/>
              <a:gd name="connsiteX321" fmla="*/ 4765297 w 6100546"/>
              <a:gd name="connsiteY321" fmla="*/ 4321963 h 5950684"/>
              <a:gd name="connsiteX322" fmla="*/ 4773039 w 6100546"/>
              <a:gd name="connsiteY322" fmla="*/ 4336389 h 5950684"/>
              <a:gd name="connsiteX323" fmla="*/ 4824114 w 6100546"/>
              <a:gd name="connsiteY323" fmla="*/ 4271438 h 5950684"/>
              <a:gd name="connsiteX324" fmla="*/ 4880519 w 6100546"/>
              <a:gd name="connsiteY324" fmla="*/ 4200050 h 5950684"/>
              <a:gd name="connsiteX325" fmla="*/ 4925643 w 6100546"/>
              <a:gd name="connsiteY325" fmla="*/ 4124904 h 5950684"/>
              <a:gd name="connsiteX326" fmla="*/ 4963246 w 6100546"/>
              <a:gd name="connsiteY326" fmla="*/ 4064787 h 5950684"/>
              <a:gd name="connsiteX327" fmla="*/ 4967006 w 6100546"/>
              <a:gd name="connsiteY327" fmla="*/ 4061029 h 5950684"/>
              <a:gd name="connsiteX328" fmla="*/ 4970767 w 6100546"/>
              <a:gd name="connsiteY328" fmla="*/ 4053514 h 5950684"/>
              <a:gd name="connsiteX329" fmla="*/ 545930 w 6100546"/>
              <a:gd name="connsiteY329" fmla="*/ 4023021 h 5950684"/>
              <a:gd name="connsiteX330" fmla="*/ 598786 w 6100546"/>
              <a:gd name="connsiteY330" fmla="*/ 4152462 h 5950684"/>
              <a:gd name="connsiteX331" fmla="*/ 601360 w 6100546"/>
              <a:gd name="connsiteY331" fmla="*/ 4155129 h 5950684"/>
              <a:gd name="connsiteX332" fmla="*/ 616108 w 6100546"/>
              <a:gd name="connsiteY332" fmla="*/ 4179406 h 5950684"/>
              <a:gd name="connsiteX333" fmla="*/ 609272 w 6100546"/>
              <a:gd name="connsiteY333" fmla="*/ 4164659 h 5950684"/>
              <a:gd name="connsiteX334" fmla="*/ 574734 w 6100546"/>
              <a:gd name="connsiteY334" fmla="*/ 4069724 h 5950684"/>
              <a:gd name="connsiteX335" fmla="*/ 4977355 w 6100546"/>
              <a:gd name="connsiteY335" fmla="*/ 4003833 h 5950684"/>
              <a:gd name="connsiteX336" fmla="*/ 4970767 w 6100546"/>
              <a:gd name="connsiteY336" fmla="*/ 4019700 h 5950684"/>
              <a:gd name="connsiteX337" fmla="*/ 4974527 w 6100546"/>
              <a:gd name="connsiteY337" fmla="*/ 4014576 h 5950684"/>
              <a:gd name="connsiteX338" fmla="*/ 4974527 w 6100546"/>
              <a:gd name="connsiteY338" fmla="*/ 4015943 h 5950684"/>
              <a:gd name="connsiteX339" fmla="*/ 4970767 w 6100546"/>
              <a:gd name="connsiteY339" fmla="*/ 4023457 h 5950684"/>
              <a:gd name="connsiteX340" fmla="*/ 4973146 w 6100546"/>
              <a:gd name="connsiteY340" fmla="*/ 4023457 h 5950684"/>
              <a:gd name="connsiteX341" fmla="*/ 4975267 w 6100546"/>
              <a:gd name="connsiteY341" fmla="*/ 4013568 h 5950684"/>
              <a:gd name="connsiteX342" fmla="*/ 4974527 w 6100546"/>
              <a:gd name="connsiteY342" fmla="*/ 4014576 h 5950684"/>
              <a:gd name="connsiteX343" fmla="*/ 4974527 w 6100546"/>
              <a:gd name="connsiteY343" fmla="*/ 4012185 h 5950684"/>
              <a:gd name="connsiteX344" fmla="*/ 4975846 w 6100546"/>
              <a:gd name="connsiteY344" fmla="*/ 4010867 h 5950684"/>
              <a:gd name="connsiteX345" fmla="*/ 5034971 w 6100546"/>
              <a:gd name="connsiteY345" fmla="*/ 3938593 h 5950684"/>
              <a:gd name="connsiteX346" fmla="*/ 5002699 w 6100546"/>
              <a:gd name="connsiteY346" fmla="*/ 4000558 h 5950684"/>
              <a:gd name="connsiteX347" fmla="*/ 5016361 w 6100546"/>
              <a:gd name="connsiteY347" fmla="*/ 3977900 h 5950684"/>
              <a:gd name="connsiteX348" fmla="*/ 5443975 w 6100546"/>
              <a:gd name="connsiteY348" fmla="*/ 3887407 h 5950684"/>
              <a:gd name="connsiteX349" fmla="*/ 5443339 w 6100546"/>
              <a:gd name="connsiteY349" fmla="*/ 3897888 h 5950684"/>
              <a:gd name="connsiteX350" fmla="*/ 5443339 w 6100546"/>
              <a:gd name="connsiteY350" fmla="*/ 3893284 h 5950684"/>
              <a:gd name="connsiteX351" fmla="*/ 5443339 w 6100546"/>
              <a:gd name="connsiteY351" fmla="*/ 3888678 h 5950684"/>
              <a:gd name="connsiteX352" fmla="*/ 5094858 w 6100546"/>
              <a:gd name="connsiteY352" fmla="*/ 3865651 h 5950684"/>
              <a:gd name="connsiteX353" fmla="*/ 5095798 w 6100546"/>
              <a:gd name="connsiteY353" fmla="*/ 3865651 h 5950684"/>
              <a:gd name="connsiteX354" fmla="*/ 5094859 w 6100546"/>
              <a:gd name="connsiteY354" fmla="*/ 3869408 h 5950684"/>
              <a:gd name="connsiteX355" fmla="*/ 5094858 w 6100546"/>
              <a:gd name="connsiteY355" fmla="*/ 3865651 h 5950684"/>
              <a:gd name="connsiteX356" fmla="*/ 5086263 w 6100546"/>
              <a:gd name="connsiteY356" fmla="*/ 3834519 h 5950684"/>
              <a:gd name="connsiteX357" fmla="*/ 5077511 w 6100546"/>
              <a:gd name="connsiteY357" fmla="*/ 3856911 h 5950684"/>
              <a:gd name="connsiteX358" fmla="*/ 5055074 w 6100546"/>
              <a:gd name="connsiteY358" fmla="*/ 3899992 h 5950684"/>
              <a:gd name="connsiteX359" fmla="*/ 5061955 w 6100546"/>
              <a:gd name="connsiteY359" fmla="*/ 3902284 h 5950684"/>
              <a:gd name="connsiteX360" fmla="*/ 5064776 w 6100546"/>
              <a:gd name="connsiteY360" fmla="*/ 3910738 h 5950684"/>
              <a:gd name="connsiteX361" fmla="*/ 5083577 w 6100546"/>
              <a:gd name="connsiteY361" fmla="*/ 3891952 h 5950684"/>
              <a:gd name="connsiteX362" fmla="*/ 5079818 w 6100546"/>
              <a:gd name="connsiteY362" fmla="*/ 3899465 h 5950684"/>
              <a:gd name="connsiteX363" fmla="*/ 5076056 w 6100546"/>
              <a:gd name="connsiteY363" fmla="*/ 3906981 h 5950684"/>
              <a:gd name="connsiteX364" fmla="*/ 5079817 w 6100546"/>
              <a:gd name="connsiteY364" fmla="*/ 3903223 h 5950684"/>
              <a:gd name="connsiteX365" fmla="*/ 5083577 w 6100546"/>
              <a:gd name="connsiteY365" fmla="*/ 3895709 h 5950684"/>
              <a:gd name="connsiteX366" fmla="*/ 5087337 w 6100546"/>
              <a:gd name="connsiteY366" fmla="*/ 3891952 h 5950684"/>
              <a:gd name="connsiteX367" fmla="*/ 5098618 w 6100546"/>
              <a:gd name="connsiteY367" fmla="*/ 3873165 h 5950684"/>
              <a:gd name="connsiteX368" fmla="*/ 5098618 w 6100546"/>
              <a:gd name="connsiteY368" fmla="*/ 3869408 h 5950684"/>
              <a:gd name="connsiteX369" fmla="*/ 5098618 w 6100546"/>
              <a:gd name="connsiteY369" fmla="*/ 3865651 h 5950684"/>
              <a:gd name="connsiteX370" fmla="*/ 5095798 w 6100546"/>
              <a:gd name="connsiteY370" fmla="*/ 3865651 h 5950684"/>
              <a:gd name="connsiteX371" fmla="*/ 5096738 w 6100546"/>
              <a:gd name="connsiteY371" fmla="*/ 3861893 h 5950684"/>
              <a:gd name="connsiteX372" fmla="*/ 5098619 w 6100546"/>
              <a:gd name="connsiteY372" fmla="*/ 3854378 h 5950684"/>
              <a:gd name="connsiteX373" fmla="*/ 5079817 w 6100546"/>
              <a:gd name="connsiteY373" fmla="*/ 3865651 h 5950684"/>
              <a:gd name="connsiteX374" fmla="*/ 5087337 w 6100546"/>
              <a:gd name="connsiteY374" fmla="*/ 3835593 h 5950684"/>
              <a:gd name="connsiteX375" fmla="*/ 5087338 w 6100546"/>
              <a:gd name="connsiteY375" fmla="*/ 3831769 h 5950684"/>
              <a:gd name="connsiteX376" fmla="*/ 5087312 w 6100546"/>
              <a:gd name="connsiteY376" fmla="*/ 3831835 h 5950684"/>
              <a:gd name="connsiteX377" fmla="*/ 5087338 w 6100546"/>
              <a:gd name="connsiteY377" fmla="*/ 3831835 h 5950684"/>
              <a:gd name="connsiteX378" fmla="*/ 5111256 w 6100546"/>
              <a:gd name="connsiteY378" fmla="*/ 3770575 h 5950684"/>
              <a:gd name="connsiteX379" fmla="*/ 5101814 w 6100546"/>
              <a:gd name="connsiteY379" fmla="*/ 3794734 h 5950684"/>
              <a:gd name="connsiteX380" fmla="*/ 5107079 w 6100546"/>
              <a:gd name="connsiteY380" fmla="*/ 3785338 h 5950684"/>
              <a:gd name="connsiteX381" fmla="*/ 5111662 w 6100546"/>
              <a:gd name="connsiteY381" fmla="*/ 3772481 h 5950684"/>
              <a:gd name="connsiteX382" fmla="*/ 5166304 w 6100546"/>
              <a:gd name="connsiteY382" fmla="*/ 3610155 h 5950684"/>
              <a:gd name="connsiteX383" fmla="*/ 5164875 w 6100546"/>
              <a:gd name="connsiteY383" fmla="*/ 3613317 h 5950684"/>
              <a:gd name="connsiteX384" fmla="*/ 5144504 w 6100546"/>
              <a:gd name="connsiteY384" fmla="*/ 3685511 h 5950684"/>
              <a:gd name="connsiteX385" fmla="*/ 5126538 w 6100546"/>
              <a:gd name="connsiteY385" fmla="*/ 3731477 h 5950684"/>
              <a:gd name="connsiteX386" fmla="*/ 5130581 w 6100546"/>
              <a:gd name="connsiteY386" fmla="*/ 3727100 h 5950684"/>
              <a:gd name="connsiteX387" fmla="*/ 5147503 w 6100546"/>
              <a:gd name="connsiteY387" fmla="*/ 3689057 h 5950684"/>
              <a:gd name="connsiteX388" fmla="*/ 5166304 w 6100546"/>
              <a:gd name="connsiteY388" fmla="*/ 3610155 h 5950684"/>
              <a:gd name="connsiteX389" fmla="*/ 5563088 w 6100546"/>
              <a:gd name="connsiteY389" fmla="*/ 3368234 h 5950684"/>
              <a:gd name="connsiteX390" fmla="*/ 5563088 w 6100546"/>
              <a:gd name="connsiteY390" fmla="*/ 3372841 h 5950684"/>
              <a:gd name="connsiteX391" fmla="*/ 5562808 w 6100546"/>
              <a:gd name="connsiteY391" fmla="*/ 3372560 h 5950684"/>
              <a:gd name="connsiteX392" fmla="*/ 5558482 w 6100546"/>
              <a:gd name="connsiteY392" fmla="*/ 3363628 h 5950684"/>
              <a:gd name="connsiteX393" fmla="*/ 5558699 w 6100546"/>
              <a:gd name="connsiteY393" fmla="*/ 3363629 h 5950684"/>
              <a:gd name="connsiteX394" fmla="*/ 5558482 w 6100546"/>
              <a:gd name="connsiteY394" fmla="*/ 3368235 h 5950684"/>
              <a:gd name="connsiteX395" fmla="*/ 5558482 w 6100546"/>
              <a:gd name="connsiteY395" fmla="*/ 3363628 h 5950684"/>
              <a:gd name="connsiteX396" fmla="*/ 5549271 w 6100546"/>
              <a:gd name="connsiteY396" fmla="*/ 3147162 h 5950684"/>
              <a:gd name="connsiteX397" fmla="*/ 5553877 w 6100546"/>
              <a:gd name="connsiteY397" fmla="*/ 3151767 h 5950684"/>
              <a:gd name="connsiteX398" fmla="*/ 5549271 w 6100546"/>
              <a:gd name="connsiteY398" fmla="*/ 3151767 h 5950684"/>
              <a:gd name="connsiteX399" fmla="*/ 5549271 w 6100546"/>
              <a:gd name="connsiteY399" fmla="*/ 3147162 h 5950684"/>
              <a:gd name="connsiteX400" fmla="*/ 5558482 w 6100546"/>
              <a:gd name="connsiteY400" fmla="*/ 3096499 h 5950684"/>
              <a:gd name="connsiteX401" fmla="*/ 5563088 w 6100546"/>
              <a:gd name="connsiteY401" fmla="*/ 3179401 h 5950684"/>
              <a:gd name="connsiteX402" fmla="*/ 5576905 w 6100546"/>
              <a:gd name="connsiteY402" fmla="*/ 3216247 h 5950684"/>
              <a:gd name="connsiteX403" fmla="*/ 5581511 w 6100546"/>
              <a:gd name="connsiteY403" fmla="*/ 3262304 h 5950684"/>
              <a:gd name="connsiteX404" fmla="*/ 5572300 w 6100546"/>
              <a:gd name="connsiteY404" fmla="*/ 3340601 h 5950684"/>
              <a:gd name="connsiteX405" fmla="*/ 5567693 w 6100546"/>
              <a:gd name="connsiteY405" fmla="*/ 3335995 h 5950684"/>
              <a:gd name="connsiteX406" fmla="*/ 5567694 w 6100546"/>
              <a:gd name="connsiteY406" fmla="*/ 3340601 h 5950684"/>
              <a:gd name="connsiteX407" fmla="*/ 5563088 w 6100546"/>
              <a:gd name="connsiteY407" fmla="*/ 3359023 h 5950684"/>
              <a:gd name="connsiteX408" fmla="*/ 5563088 w 6100546"/>
              <a:gd name="connsiteY408" fmla="*/ 3363629 h 5950684"/>
              <a:gd name="connsiteX409" fmla="*/ 5558699 w 6100546"/>
              <a:gd name="connsiteY409" fmla="*/ 3363629 h 5950684"/>
              <a:gd name="connsiteX410" fmla="*/ 5559058 w 6100546"/>
              <a:gd name="connsiteY410" fmla="*/ 3356073 h 5950684"/>
              <a:gd name="connsiteX411" fmla="*/ 5553877 w 6100546"/>
              <a:gd name="connsiteY411" fmla="*/ 3335994 h 5950684"/>
              <a:gd name="connsiteX412" fmla="*/ 5558482 w 6100546"/>
              <a:gd name="connsiteY412" fmla="*/ 3331389 h 5950684"/>
              <a:gd name="connsiteX413" fmla="*/ 5558482 w 6100546"/>
              <a:gd name="connsiteY413" fmla="*/ 3326784 h 5950684"/>
              <a:gd name="connsiteX414" fmla="*/ 5563088 w 6100546"/>
              <a:gd name="connsiteY414" fmla="*/ 3322178 h 5950684"/>
              <a:gd name="connsiteX415" fmla="*/ 5563088 w 6100546"/>
              <a:gd name="connsiteY415" fmla="*/ 3317572 h 5950684"/>
              <a:gd name="connsiteX416" fmla="*/ 5558482 w 6100546"/>
              <a:gd name="connsiteY416" fmla="*/ 3317572 h 5950684"/>
              <a:gd name="connsiteX417" fmla="*/ 5553877 w 6100546"/>
              <a:gd name="connsiteY417" fmla="*/ 3280727 h 5950684"/>
              <a:gd name="connsiteX418" fmla="*/ 5558482 w 6100546"/>
              <a:gd name="connsiteY418" fmla="*/ 3280727 h 5950684"/>
              <a:gd name="connsiteX419" fmla="*/ 5558482 w 6100546"/>
              <a:gd name="connsiteY419" fmla="*/ 3271514 h 5950684"/>
              <a:gd name="connsiteX420" fmla="*/ 5558482 w 6100546"/>
              <a:gd name="connsiteY420" fmla="*/ 3266910 h 5950684"/>
              <a:gd name="connsiteX421" fmla="*/ 5563088 w 6100546"/>
              <a:gd name="connsiteY421" fmla="*/ 3220853 h 5950684"/>
              <a:gd name="connsiteX422" fmla="*/ 5558482 w 6100546"/>
              <a:gd name="connsiteY422" fmla="*/ 3220852 h 5950684"/>
              <a:gd name="connsiteX423" fmla="*/ 5563088 w 6100546"/>
              <a:gd name="connsiteY423" fmla="*/ 3216247 h 5950684"/>
              <a:gd name="connsiteX424" fmla="*/ 5558481 w 6100546"/>
              <a:gd name="connsiteY424" fmla="*/ 3211641 h 5950684"/>
              <a:gd name="connsiteX425" fmla="*/ 5558482 w 6100546"/>
              <a:gd name="connsiteY425" fmla="*/ 3184007 h 5950684"/>
              <a:gd name="connsiteX426" fmla="*/ 5553877 w 6100546"/>
              <a:gd name="connsiteY426" fmla="*/ 3170190 h 5950684"/>
              <a:gd name="connsiteX427" fmla="*/ 5558482 w 6100546"/>
              <a:gd name="connsiteY427" fmla="*/ 3165584 h 5950684"/>
              <a:gd name="connsiteX428" fmla="*/ 5549271 w 6100546"/>
              <a:gd name="connsiteY428" fmla="*/ 3160978 h 5950684"/>
              <a:gd name="connsiteX429" fmla="*/ 5553877 w 6100546"/>
              <a:gd name="connsiteY429" fmla="*/ 3160979 h 5950684"/>
              <a:gd name="connsiteX430" fmla="*/ 5553877 w 6100546"/>
              <a:gd name="connsiteY430" fmla="*/ 3156373 h 5950684"/>
              <a:gd name="connsiteX431" fmla="*/ 5553877 w 6100546"/>
              <a:gd name="connsiteY431" fmla="*/ 3151767 h 5950684"/>
              <a:gd name="connsiteX432" fmla="*/ 5553876 w 6100546"/>
              <a:gd name="connsiteY432" fmla="*/ 3147162 h 5950684"/>
              <a:gd name="connsiteX433" fmla="*/ 5553877 w 6100546"/>
              <a:gd name="connsiteY433" fmla="*/ 3142555 h 5950684"/>
              <a:gd name="connsiteX434" fmla="*/ 5558482 w 6100546"/>
              <a:gd name="connsiteY434" fmla="*/ 3133345 h 5950684"/>
              <a:gd name="connsiteX435" fmla="*/ 5553877 w 6100546"/>
              <a:gd name="connsiteY435" fmla="*/ 3124133 h 5950684"/>
              <a:gd name="connsiteX436" fmla="*/ 5558482 w 6100546"/>
              <a:gd name="connsiteY436" fmla="*/ 3096499 h 5950684"/>
              <a:gd name="connsiteX437" fmla="*/ 5068728 w 6100546"/>
              <a:gd name="connsiteY437" fmla="*/ 3006335 h 5950684"/>
              <a:gd name="connsiteX438" fmla="*/ 5058833 w 6100546"/>
              <a:gd name="connsiteY438" fmla="*/ 3029380 h 5950684"/>
              <a:gd name="connsiteX439" fmla="*/ 5000270 w 6100546"/>
              <a:gd name="connsiteY439" fmla="*/ 3499100 h 5950684"/>
              <a:gd name="connsiteX440" fmla="*/ 4997351 w 6100546"/>
              <a:gd name="connsiteY440" fmla="*/ 3517113 h 5950684"/>
              <a:gd name="connsiteX441" fmla="*/ 4981162 w 6100546"/>
              <a:gd name="connsiteY441" fmla="*/ 3526341 h 5950684"/>
              <a:gd name="connsiteX442" fmla="*/ 4973470 w 6100546"/>
              <a:gd name="connsiteY442" fmla="*/ 3509454 h 5950684"/>
              <a:gd name="connsiteX443" fmla="*/ 4994080 w 6100546"/>
              <a:gd name="connsiteY443" fmla="*/ 3417719 h 5950684"/>
              <a:gd name="connsiteX444" fmla="*/ 4999041 w 6100546"/>
              <a:gd name="connsiteY444" fmla="*/ 3383157 h 5950684"/>
              <a:gd name="connsiteX445" fmla="*/ 4959247 w 6100546"/>
              <a:gd name="connsiteY445" fmla="*/ 3530345 h 5950684"/>
              <a:gd name="connsiteX446" fmla="*/ 4603718 w 6100546"/>
              <a:gd name="connsiteY446" fmla="*/ 4168087 h 5950684"/>
              <a:gd name="connsiteX447" fmla="*/ 4567122 w 6100546"/>
              <a:gd name="connsiteY447" fmla="*/ 4208352 h 5950684"/>
              <a:gd name="connsiteX448" fmla="*/ 4565188 w 6100546"/>
              <a:gd name="connsiteY448" fmla="*/ 4210970 h 5950684"/>
              <a:gd name="connsiteX449" fmla="*/ 4548960 w 6100546"/>
              <a:gd name="connsiteY449" fmla="*/ 4239107 h 5950684"/>
              <a:gd name="connsiteX450" fmla="*/ 4482714 w 6100546"/>
              <a:gd name="connsiteY450" fmla="*/ 4307523 h 5950684"/>
              <a:gd name="connsiteX451" fmla="*/ 4381549 w 6100546"/>
              <a:gd name="connsiteY451" fmla="*/ 4420470 h 5950684"/>
              <a:gd name="connsiteX452" fmla="*/ 3998990 w 6100546"/>
              <a:gd name="connsiteY452" fmla="*/ 4731903 h 5950684"/>
              <a:gd name="connsiteX453" fmla="*/ 4162929 w 6100546"/>
              <a:gd name="connsiteY453" fmla="*/ 4629423 h 5950684"/>
              <a:gd name="connsiteX454" fmla="*/ 4314038 w 6100546"/>
              <a:gd name="connsiteY454" fmla="*/ 4523195 h 5950684"/>
              <a:gd name="connsiteX455" fmla="*/ 4461229 w 6100546"/>
              <a:gd name="connsiteY455" fmla="*/ 4385990 h 5950684"/>
              <a:gd name="connsiteX456" fmla="*/ 4543929 w 6100546"/>
              <a:gd name="connsiteY456" fmla="*/ 4303907 h 5950684"/>
              <a:gd name="connsiteX457" fmla="*/ 4549932 w 6100546"/>
              <a:gd name="connsiteY457" fmla="*/ 4295415 h 5950684"/>
              <a:gd name="connsiteX458" fmla="*/ 4553788 w 6100546"/>
              <a:gd name="connsiteY458" fmla="*/ 4295289 h 5950684"/>
              <a:gd name="connsiteX459" fmla="*/ 4594816 w 6100546"/>
              <a:gd name="connsiteY459" fmla="*/ 4249177 h 5950684"/>
              <a:gd name="connsiteX460" fmla="*/ 4560743 w 6100546"/>
              <a:gd name="connsiteY460" fmla="*/ 4296407 h 5950684"/>
              <a:gd name="connsiteX461" fmla="*/ 4566959 w 6100546"/>
              <a:gd name="connsiteY461" fmla="*/ 4303903 h 5950684"/>
              <a:gd name="connsiteX462" fmla="*/ 4565620 w 6100546"/>
              <a:gd name="connsiteY462" fmla="*/ 4315411 h 5950684"/>
              <a:gd name="connsiteX463" fmla="*/ 4534555 w 6100546"/>
              <a:gd name="connsiteY463" fmla="*/ 4359170 h 5950684"/>
              <a:gd name="connsiteX464" fmla="*/ 4425298 w 6100546"/>
              <a:gd name="connsiteY464" fmla="*/ 4466921 h 5950684"/>
              <a:gd name="connsiteX465" fmla="*/ 4375776 w 6100546"/>
              <a:gd name="connsiteY465" fmla="*/ 4510682 h 5950684"/>
              <a:gd name="connsiteX466" fmla="*/ 4374550 w 6100546"/>
              <a:gd name="connsiteY466" fmla="*/ 4511943 h 5950684"/>
              <a:gd name="connsiteX467" fmla="*/ 4371382 w 6100546"/>
              <a:gd name="connsiteY467" fmla="*/ 4514565 h 5950684"/>
              <a:gd name="connsiteX468" fmla="*/ 4367311 w 6100546"/>
              <a:gd name="connsiteY468" fmla="*/ 4518163 h 5950684"/>
              <a:gd name="connsiteX469" fmla="*/ 4365470 w 6100546"/>
              <a:gd name="connsiteY469" fmla="*/ 4519459 h 5950684"/>
              <a:gd name="connsiteX470" fmla="*/ 4309464 w 6100546"/>
              <a:gd name="connsiteY470" fmla="*/ 4565818 h 5950684"/>
              <a:gd name="connsiteX471" fmla="*/ 4313091 w 6100546"/>
              <a:gd name="connsiteY471" fmla="*/ 4567406 h 5950684"/>
              <a:gd name="connsiteX472" fmla="*/ 4322772 w 6100546"/>
              <a:gd name="connsiteY472" fmla="*/ 4566877 h 5950684"/>
              <a:gd name="connsiteX473" fmla="*/ 4327321 w 6100546"/>
              <a:gd name="connsiteY473" fmla="*/ 4566813 h 5950684"/>
              <a:gd name="connsiteX474" fmla="*/ 4408688 w 6100546"/>
              <a:gd name="connsiteY474" fmla="*/ 4507942 h 5950684"/>
              <a:gd name="connsiteX475" fmla="*/ 4577446 w 6100546"/>
              <a:gd name="connsiteY475" fmla="*/ 4352526 h 5950684"/>
              <a:gd name="connsiteX476" fmla="*/ 4596277 w 6100546"/>
              <a:gd name="connsiteY476" fmla="*/ 4333784 h 5950684"/>
              <a:gd name="connsiteX477" fmla="*/ 4609844 w 6100546"/>
              <a:gd name="connsiteY477" fmla="*/ 4318799 h 5950684"/>
              <a:gd name="connsiteX478" fmla="*/ 4613420 w 6100546"/>
              <a:gd name="connsiteY478" fmla="*/ 4317092 h 5950684"/>
              <a:gd name="connsiteX479" fmla="*/ 4776168 w 6100546"/>
              <a:gd name="connsiteY479" fmla="*/ 4119497 h 5950684"/>
              <a:gd name="connsiteX480" fmla="*/ 4919463 w 6100546"/>
              <a:gd name="connsiteY480" fmla="*/ 3885520 h 5950684"/>
              <a:gd name="connsiteX481" fmla="*/ 4974580 w 6100546"/>
              <a:gd name="connsiteY481" fmla="*/ 3759962 h 5950684"/>
              <a:gd name="connsiteX482" fmla="*/ 5016577 w 6100546"/>
              <a:gd name="connsiteY482" fmla="*/ 3621898 h 5950684"/>
              <a:gd name="connsiteX483" fmla="*/ 5050373 w 6100546"/>
              <a:gd name="connsiteY483" fmla="*/ 3470717 h 5950684"/>
              <a:gd name="connsiteX484" fmla="*/ 5050174 w 6100546"/>
              <a:gd name="connsiteY484" fmla="*/ 3392950 h 5950684"/>
              <a:gd name="connsiteX485" fmla="*/ 5049991 w 6100546"/>
              <a:gd name="connsiteY485" fmla="*/ 3335568 h 5950684"/>
              <a:gd name="connsiteX486" fmla="*/ 5075584 w 6100546"/>
              <a:gd name="connsiteY486" fmla="*/ 3025457 h 5950684"/>
              <a:gd name="connsiteX487" fmla="*/ 5068728 w 6100546"/>
              <a:gd name="connsiteY487" fmla="*/ 3006335 h 5950684"/>
              <a:gd name="connsiteX488" fmla="*/ 5512425 w 6100546"/>
              <a:gd name="connsiteY488" fmla="*/ 2769494 h 5950684"/>
              <a:gd name="connsiteX489" fmla="*/ 5517031 w 6100546"/>
              <a:gd name="connsiteY489" fmla="*/ 2783312 h 5950684"/>
              <a:gd name="connsiteX490" fmla="*/ 5517031 w 6100546"/>
              <a:gd name="connsiteY490" fmla="*/ 2787918 h 5950684"/>
              <a:gd name="connsiteX491" fmla="*/ 5517031 w 6100546"/>
              <a:gd name="connsiteY491" fmla="*/ 2792523 h 5950684"/>
              <a:gd name="connsiteX492" fmla="*/ 5517031 w 6100546"/>
              <a:gd name="connsiteY492" fmla="*/ 2797129 h 5950684"/>
              <a:gd name="connsiteX493" fmla="*/ 5512425 w 6100546"/>
              <a:gd name="connsiteY493" fmla="*/ 2787918 h 5950684"/>
              <a:gd name="connsiteX494" fmla="*/ 5512425 w 6100546"/>
              <a:gd name="connsiteY494" fmla="*/ 2769494 h 5950684"/>
              <a:gd name="connsiteX495" fmla="*/ 73605 w 6100546"/>
              <a:gd name="connsiteY495" fmla="*/ 2372526 h 5950684"/>
              <a:gd name="connsiteX496" fmla="*/ 75172 w 6100546"/>
              <a:gd name="connsiteY496" fmla="*/ 2375941 h 5950684"/>
              <a:gd name="connsiteX497" fmla="*/ 76739 w 6100546"/>
              <a:gd name="connsiteY497" fmla="*/ 2379355 h 5950684"/>
              <a:gd name="connsiteX498" fmla="*/ 71754 w 6100546"/>
              <a:gd name="connsiteY498" fmla="*/ 2377508 h 5950684"/>
              <a:gd name="connsiteX499" fmla="*/ 73605 w 6100546"/>
              <a:gd name="connsiteY499" fmla="*/ 2372526 h 5950684"/>
              <a:gd name="connsiteX500" fmla="*/ 254147 w 6100546"/>
              <a:gd name="connsiteY500" fmla="*/ 1810170 h 5950684"/>
              <a:gd name="connsiteX501" fmla="*/ 184092 w 6100546"/>
              <a:gd name="connsiteY501" fmla="*/ 1991128 h 5950684"/>
              <a:gd name="connsiteX502" fmla="*/ 183239 w 6100546"/>
              <a:gd name="connsiteY502" fmla="*/ 2016322 h 5950684"/>
              <a:gd name="connsiteX503" fmla="*/ 159744 w 6100546"/>
              <a:gd name="connsiteY503" fmla="*/ 2064306 h 5950684"/>
              <a:gd name="connsiteX504" fmla="*/ 154906 w 6100546"/>
              <a:gd name="connsiteY504" fmla="*/ 2107865 h 5950684"/>
              <a:gd name="connsiteX505" fmla="*/ 127993 w 6100546"/>
              <a:gd name="connsiteY505" fmla="*/ 2157417 h 5950684"/>
              <a:gd name="connsiteX506" fmla="*/ 118024 w 6100546"/>
              <a:gd name="connsiteY506" fmla="*/ 2153722 h 5950684"/>
              <a:gd name="connsiteX507" fmla="*/ 106633 w 6100546"/>
              <a:gd name="connsiteY507" fmla="*/ 2192019 h 5950684"/>
              <a:gd name="connsiteX508" fmla="*/ 110051 w 6100546"/>
              <a:gd name="connsiteY508" fmla="*/ 2190451 h 5950684"/>
              <a:gd name="connsiteX509" fmla="*/ 111902 w 6100546"/>
              <a:gd name="connsiteY509" fmla="*/ 2185468 h 5950684"/>
              <a:gd name="connsiteX510" fmla="*/ 113469 w 6100546"/>
              <a:gd name="connsiteY510" fmla="*/ 2188883 h 5950684"/>
              <a:gd name="connsiteX511" fmla="*/ 122155 w 6100546"/>
              <a:gd name="connsiteY511" fmla="*/ 2180764 h 5950684"/>
              <a:gd name="connsiteX512" fmla="*/ 114466 w 6100546"/>
              <a:gd name="connsiteY512" fmla="*/ 2209094 h 5950684"/>
              <a:gd name="connsiteX513" fmla="*/ 116033 w 6100546"/>
              <a:gd name="connsiteY513" fmla="*/ 2212509 h 5950684"/>
              <a:gd name="connsiteX514" fmla="*/ 112616 w 6100546"/>
              <a:gd name="connsiteY514" fmla="*/ 2214078 h 5950684"/>
              <a:gd name="connsiteX515" fmla="*/ 112331 w 6100546"/>
              <a:gd name="connsiteY515" fmla="*/ 2222475 h 5950684"/>
              <a:gd name="connsiteX516" fmla="*/ 108913 w 6100546"/>
              <a:gd name="connsiteY516" fmla="*/ 2224043 h 5950684"/>
              <a:gd name="connsiteX517" fmla="*/ 103791 w 6100546"/>
              <a:gd name="connsiteY517" fmla="*/ 2276000 h 5950684"/>
              <a:gd name="connsiteX518" fmla="*/ 83997 w 6100546"/>
              <a:gd name="connsiteY518" fmla="*/ 2314018 h 5950684"/>
              <a:gd name="connsiteX519" fmla="*/ 82146 w 6100546"/>
              <a:gd name="connsiteY519" fmla="*/ 2319001 h 5950684"/>
              <a:gd name="connsiteX520" fmla="*/ 78444 w 6100546"/>
              <a:gd name="connsiteY520" fmla="*/ 2328967 h 5950684"/>
              <a:gd name="connsiteX521" fmla="*/ 76878 w 6100546"/>
              <a:gd name="connsiteY521" fmla="*/ 2325552 h 5950684"/>
              <a:gd name="connsiteX522" fmla="*/ 78729 w 6100546"/>
              <a:gd name="connsiteY522" fmla="*/ 2320569 h 5950684"/>
              <a:gd name="connsiteX523" fmla="*/ 77162 w 6100546"/>
              <a:gd name="connsiteY523" fmla="*/ 2317154 h 5950684"/>
              <a:gd name="connsiteX524" fmla="*/ 74458 w 6100546"/>
              <a:gd name="connsiteY524" fmla="*/ 2347331 h 5950684"/>
              <a:gd name="connsiteX525" fmla="*/ 76309 w 6100546"/>
              <a:gd name="connsiteY525" fmla="*/ 2342348 h 5950684"/>
              <a:gd name="connsiteX526" fmla="*/ 77877 w 6100546"/>
              <a:gd name="connsiteY526" fmla="*/ 2345763 h 5950684"/>
              <a:gd name="connsiteX527" fmla="*/ 79443 w 6100546"/>
              <a:gd name="connsiteY527" fmla="*/ 2349178 h 5950684"/>
              <a:gd name="connsiteX528" fmla="*/ 84712 w 6100546"/>
              <a:gd name="connsiteY528" fmla="*/ 2342626 h 5950684"/>
              <a:gd name="connsiteX529" fmla="*/ 75457 w 6100546"/>
              <a:gd name="connsiteY529" fmla="*/ 2367543 h 5950684"/>
              <a:gd name="connsiteX530" fmla="*/ 73605 w 6100546"/>
              <a:gd name="connsiteY530" fmla="*/ 2372526 h 5950684"/>
              <a:gd name="connsiteX531" fmla="*/ 48121 w 6100546"/>
              <a:gd name="connsiteY531" fmla="*/ 2479296 h 5950684"/>
              <a:gd name="connsiteX532" fmla="*/ 46270 w 6100546"/>
              <a:gd name="connsiteY532" fmla="*/ 2484279 h 5950684"/>
              <a:gd name="connsiteX533" fmla="*/ 45985 w 6100546"/>
              <a:gd name="connsiteY533" fmla="*/ 2492677 h 5950684"/>
              <a:gd name="connsiteX534" fmla="*/ 44419 w 6100546"/>
              <a:gd name="connsiteY534" fmla="*/ 2489262 h 5950684"/>
              <a:gd name="connsiteX535" fmla="*/ 49832 w 6100546"/>
              <a:gd name="connsiteY535" fmla="*/ 2528117 h 5950684"/>
              <a:gd name="connsiteX536" fmla="*/ 50117 w 6100546"/>
              <a:gd name="connsiteY536" fmla="*/ 2519718 h 5950684"/>
              <a:gd name="connsiteX537" fmla="*/ 53535 w 6100546"/>
              <a:gd name="connsiteY537" fmla="*/ 2518151 h 5950684"/>
              <a:gd name="connsiteX538" fmla="*/ 53251 w 6100546"/>
              <a:gd name="connsiteY538" fmla="*/ 2526549 h 5950684"/>
              <a:gd name="connsiteX539" fmla="*/ 53821 w 6100546"/>
              <a:gd name="connsiteY539" fmla="*/ 2527790 h 5950684"/>
              <a:gd name="connsiteX540" fmla="*/ 53340 w 6100546"/>
              <a:gd name="connsiteY540" fmla="*/ 2530125 h 5950684"/>
              <a:gd name="connsiteX541" fmla="*/ 52967 w 6100546"/>
              <a:gd name="connsiteY541" fmla="*/ 2534947 h 5950684"/>
              <a:gd name="connsiteX542" fmla="*/ 54818 w 6100546"/>
              <a:gd name="connsiteY542" fmla="*/ 2529963 h 5950684"/>
              <a:gd name="connsiteX543" fmla="*/ 53821 w 6100546"/>
              <a:gd name="connsiteY543" fmla="*/ 2527790 h 5950684"/>
              <a:gd name="connsiteX544" fmla="*/ 55102 w 6100546"/>
              <a:gd name="connsiteY544" fmla="*/ 2521565 h 5950684"/>
              <a:gd name="connsiteX545" fmla="*/ 49417 w 6100546"/>
              <a:gd name="connsiteY545" fmla="*/ 2689527 h 5950684"/>
              <a:gd name="connsiteX546" fmla="*/ 43579 w 6100546"/>
              <a:gd name="connsiteY546" fmla="*/ 2712875 h 5950684"/>
              <a:gd name="connsiteX547" fmla="*/ 50130 w 6100546"/>
              <a:gd name="connsiteY547" fmla="*/ 2718137 h 5950684"/>
              <a:gd name="connsiteX548" fmla="*/ 48279 w 6100546"/>
              <a:gd name="connsiteY548" fmla="*/ 2723120 h 5950684"/>
              <a:gd name="connsiteX549" fmla="*/ 47995 w 6100546"/>
              <a:gd name="connsiteY549" fmla="*/ 2731518 h 5950684"/>
              <a:gd name="connsiteX550" fmla="*/ 40453 w 6100546"/>
              <a:gd name="connsiteY550" fmla="*/ 2805254 h 5950684"/>
              <a:gd name="connsiteX551" fmla="*/ 42303 w 6100546"/>
              <a:gd name="connsiteY551" fmla="*/ 2800271 h 5950684"/>
              <a:gd name="connsiteX552" fmla="*/ 47288 w 6100546"/>
              <a:gd name="connsiteY552" fmla="*/ 2802118 h 5950684"/>
              <a:gd name="connsiteX553" fmla="*/ 45437 w 6100546"/>
              <a:gd name="connsiteY553" fmla="*/ 2807101 h 5950684"/>
              <a:gd name="connsiteX554" fmla="*/ 47003 w 6100546"/>
              <a:gd name="connsiteY554" fmla="*/ 2810516 h 5950684"/>
              <a:gd name="connsiteX555" fmla="*/ 41312 w 6100546"/>
              <a:gd name="connsiteY555" fmla="*/ 2879269 h 5950684"/>
              <a:gd name="connsiteX556" fmla="*/ 48154 w 6100546"/>
              <a:gd name="connsiteY556" fmla="*/ 2975342 h 5950684"/>
              <a:gd name="connsiteX557" fmla="*/ 32341 w 6100546"/>
              <a:gd name="connsiteY557" fmla="*/ 2895787 h 5950684"/>
              <a:gd name="connsiteX558" fmla="*/ 39599 w 6100546"/>
              <a:gd name="connsiteY558" fmla="*/ 2830448 h 5950684"/>
              <a:gd name="connsiteX559" fmla="*/ 34615 w 6100546"/>
              <a:gd name="connsiteY559" fmla="*/ 2828601 h 5950684"/>
              <a:gd name="connsiteX560" fmla="*/ 36750 w 6100546"/>
              <a:gd name="connsiteY560" fmla="*/ 2815220 h 5950684"/>
              <a:gd name="connsiteX561" fmla="*/ 38601 w 6100546"/>
              <a:gd name="connsiteY561" fmla="*/ 2810237 h 5950684"/>
              <a:gd name="connsiteX562" fmla="*/ 35183 w 6100546"/>
              <a:gd name="connsiteY562" fmla="*/ 2811805 h 5950684"/>
              <a:gd name="connsiteX563" fmla="*/ 32189 w 6100546"/>
              <a:gd name="connsiteY563" fmla="*/ 2751171 h 5950684"/>
              <a:gd name="connsiteX564" fmla="*/ 30622 w 6100546"/>
              <a:gd name="connsiteY564" fmla="*/ 2747756 h 5950684"/>
              <a:gd name="connsiteX565" fmla="*/ 29055 w 6100546"/>
              <a:gd name="connsiteY565" fmla="*/ 2744342 h 5950684"/>
              <a:gd name="connsiteX566" fmla="*/ 27489 w 6100546"/>
              <a:gd name="connsiteY566" fmla="*/ 2740926 h 5950684"/>
              <a:gd name="connsiteX567" fmla="*/ 30906 w 6100546"/>
              <a:gd name="connsiteY567" fmla="*/ 2739359 h 5950684"/>
              <a:gd name="connsiteX568" fmla="*/ 25922 w 6100546"/>
              <a:gd name="connsiteY568" fmla="*/ 2737511 h 5950684"/>
              <a:gd name="connsiteX569" fmla="*/ 20223 w 6100546"/>
              <a:gd name="connsiteY569" fmla="*/ 2707055 h 5950684"/>
              <a:gd name="connsiteX570" fmla="*/ 7834 w 6100546"/>
              <a:gd name="connsiteY570" fmla="*/ 2725140 h 5950684"/>
              <a:gd name="connsiteX571" fmla="*/ 6410 w 6100546"/>
              <a:gd name="connsiteY571" fmla="*/ 2717526 h 5950684"/>
              <a:gd name="connsiteX572" fmla="*/ 5697 w 6100546"/>
              <a:gd name="connsiteY572" fmla="*/ 2713719 h 5950684"/>
              <a:gd name="connsiteX573" fmla="*/ 6552 w 6100546"/>
              <a:gd name="connsiteY573" fmla="*/ 2713327 h 5950684"/>
              <a:gd name="connsiteX574" fmla="*/ 4985 w 6100546"/>
              <a:gd name="connsiteY574" fmla="*/ 2709912 h 5950684"/>
              <a:gd name="connsiteX575" fmla="*/ 5697 w 6100546"/>
              <a:gd name="connsiteY575" fmla="*/ 2713719 h 5950684"/>
              <a:gd name="connsiteX576" fmla="*/ 3134 w 6100546"/>
              <a:gd name="connsiteY576" fmla="*/ 2714895 h 5950684"/>
              <a:gd name="connsiteX577" fmla="*/ 1567 w 6100546"/>
              <a:gd name="connsiteY577" fmla="*/ 2711481 h 5950684"/>
              <a:gd name="connsiteX578" fmla="*/ 0 w 6100546"/>
              <a:gd name="connsiteY578" fmla="*/ 2708065 h 5950684"/>
              <a:gd name="connsiteX579" fmla="*/ 2420 w 6100546"/>
              <a:gd name="connsiteY579" fmla="*/ 2686286 h 5950684"/>
              <a:gd name="connsiteX580" fmla="*/ 4271 w 6100546"/>
              <a:gd name="connsiteY580" fmla="*/ 2681302 h 5950684"/>
              <a:gd name="connsiteX581" fmla="*/ 4556 w 6100546"/>
              <a:gd name="connsiteY581" fmla="*/ 2672905 h 5950684"/>
              <a:gd name="connsiteX582" fmla="*/ 6407 w 6100546"/>
              <a:gd name="connsiteY582" fmla="*/ 2667921 h 5950684"/>
              <a:gd name="connsiteX583" fmla="*/ 6122 w 6100546"/>
              <a:gd name="connsiteY583" fmla="*/ 2676319 h 5950684"/>
              <a:gd name="connsiteX584" fmla="*/ 5838 w 6100546"/>
              <a:gd name="connsiteY584" fmla="*/ 2684717 h 5950684"/>
              <a:gd name="connsiteX585" fmla="*/ 15093 w 6100546"/>
              <a:gd name="connsiteY585" fmla="*/ 2659802 h 5950684"/>
              <a:gd name="connsiteX586" fmla="*/ 30047 w 6100546"/>
              <a:gd name="connsiteY586" fmla="*/ 2665344 h 5950684"/>
              <a:gd name="connsiteX587" fmla="*/ 41001 w 6100546"/>
              <a:gd name="connsiteY587" fmla="*/ 2490831 h 5950684"/>
              <a:gd name="connsiteX588" fmla="*/ 41285 w 6100546"/>
              <a:gd name="connsiteY588" fmla="*/ 2482432 h 5950684"/>
              <a:gd name="connsiteX589" fmla="*/ 43136 w 6100546"/>
              <a:gd name="connsiteY589" fmla="*/ 2477449 h 5950684"/>
              <a:gd name="connsiteX590" fmla="*/ 52246 w 6100546"/>
              <a:gd name="connsiteY590" fmla="*/ 2407128 h 5950684"/>
              <a:gd name="connsiteX591" fmla="*/ 61924 w 6100546"/>
              <a:gd name="connsiteY591" fmla="*/ 2320011 h 5950684"/>
              <a:gd name="connsiteX592" fmla="*/ 83422 w 6100546"/>
              <a:gd name="connsiteY592" fmla="*/ 2231605 h 5950684"/>
              <a:gd name="connsiteX593" fmla="*/ 114745 w 6100546"/>
              <a:gd name="connsiteY593" fmla="*/ 2101486 h 5950684"/>
              <a:gd name="connsiteX594" fmla="*/ 158316 w 6100546"/>
              <a:gd name="connsiteY594" fmla="*/ 2007088 h 5950684"/>
              <a:gd name="connsiteX595" fmla="*/ 152764 w 6100546"/>
              <a:gd name="connsiteY595" fmla="*/ 2022036 h 5950684"/>
              <a:gd name="connsiteX596" fmla="*/ 158032 w 6100546"/>
              <a:gd name="connsiteY596" fmla="*/ 2015486 h 5950684"/>
              <a:gd name="connsiteX597" fmla="*/ 159883 w 6100546"/>
              <a:gd name="connsiteY597" fmla="*/ 2010503 h 5950684"/>
              <a:gd name="connsiteX598" fmla="*/ 159599 w 6100546"/>
              <a:gd name="connsiteY598" fmla="*/ 2018900 h 5950684"/>
              <a:gd name="connsiteX599" fmla="*/ 161166 w 6100546"/>
              <a:gd name="connsiteY599" fmla="*/ 2022315 h 5950684"/>
              <a:gd name="connsiteX600" fmla="*/ 196904 w 6100546"/>
              <a:gd name="connsiteY600" fmla="*/ 1910840 h 5950684"/>
              <a:gd name="connsiteX601" fmla="*/ 254147 w 6100546"/>
              <a:gd name="connsiteY601" fmla="*/ 1810170 h 5950684"/>
              <a:gd name="connsiteX602" fmla="*/ 5255412 w 6100546"/>
              <a:gd name="connsiteY602" fmla="*/ 1808295 h 5950684"/>
              <a:gd name="connsiteX603" fmla="*/ 5262797 w 6100546"/>
              <a:gd name="connsiteY603" fmla="*/ 1822287 h 5950684"/>
              <a:gd name="connsiteX604" fmla="*/ 5259110 w 6100546"/>
              <a:gd name="connsiteY604" fmla="*/ 1811511 h 5950684"/>
              <a:gd name="connsiteX605" fmla="*/ 5254505 w 6100546"/>
              <a:gd name="connsiteY605" fmla="*/ 1612476 h 5950684"/>
              <a:gd name="connsiteX606" fmla="*/ 5259110 w 6100546"/>
              <a:gd name="connsiteY606" fmla="*/ 1618072 h 5950684"/>
              <a:gd name="connsiteX607" fmla="*/ 5254505 w 6100546"/>
              <a:gd name="connsiteY607" fmla="*/ 1613466 h 5950684"/>
              <a:gd name="connsiteX608" fmla="*/ 4839989 w 6100546"/>
              <a:gd name="connsiteY608" fmla="*/ 1198953 h 5950684"/>
              <a:gd name="connsiteX609" fmla="*/ 4844595 w 6100546"/>
              <a:gd name="connsiteY609" fmla="*/ 1198954 h 5950684"/>
              <a:gd name="connsiteX610" fmla="*/ 4844595 w 6100546"/>
              <a:gd name="connsiteY610" fmla="*/ 1203559 h 5950684"/>
              <a:gd name="connsiteX611" fmla="*/ 4839989 w 6100546"/>
              <a:gd name="connsiteY611" fmla="*/ 1198953 h 5950684"/>
              <a:gd name="connsiteX612" fmla="*/ 4844595 w 6100546"/>
              <a:gd name="connsiteY612" fmla="*/ 1175925 h 5950684"/>
              <a:gd name="connsiteX613" fmla="*/ 4849201 w 6100546"/>
              <a:gd name="connsiteY613" fmla="*/ 1180532 h 5950684"/>
              <a:gd name="connsiteX614" fmla="*/ 4844595 w 6100546"/>
              <a:gd name="connsiteY614" fmla="*/ 1180531 h 5950684"/>
              <a:gd name="connsiteX615" fmla="*/ 4844595 w 6100546"/>
              <a:gd name="connsiteY615" fmla="*/ 1175925 h 5950684"/>
              <a:gd name="connsiteX616" fmla="*/ 4717028 w 6100546"/>
              <a:gd name="connsiteY616" fmla="*/ 1104605 h 5950684"/>
              <a:gd name="connsiteX617" fmla="*/ 4848516 w 6100546"/>
              <a:gd name="connsiteY617" fmla="*/ 1235748 h 5950684"/>
              <a:gd name="connsiteX618" fmla="*/ 5042418 w 6100546"/>
              <a:gd name="connsiteY618" fmla="*/ 1463027 h 5950684"/>
              <a:gd name="connsiteX619" fmla="*/ 5209369 w 6100546"/>
              <a:gd name="connsiteY619" fmla="*/ 1721060 h 5950684"/>
              <a:gd name="connsiteX620" fmla="*/ 5245013 w 6100546"/>
              <a:gd name="connsiteY620" fmla="*/ 1788592 h 5950684"/>
              <a:gd name="connsiteX621" fmla="*/ 5251050 w 6100546"/>
              <a:gd name="connsiteY621" fmla="*/ 1795175 h 5950684"/>
              <a:gd name="connsiteX622" fmla="*/ 5282140 w 6100546"/>
              <a:gd name="connsiteY622" fmla="*/ 1843751 h 5950684"/>
              <a:gd name="connsiteX623" fmla="*/ 5282139 w 6100546"/>
              <a:gd name="connsiteY623" fmla="*/ 1848356 h 5950684"/>
              <a:gd name="connsiteX624" fmla="*/ 5282139 w 6100546"/>
              <a:gd name="connsiteY624" fmla="*/ 1852961 h 5950684"/>
              <a:gd name="connsiteX625" fmla="*/ 5286745 w 6100546"/>
              <a:gd name="connsiteY625" fmla="*/ 1852962 h 5950684"/>
              <a:gd name="connsiteX626" fmla="*/ 5295956 w 6100546"/>
              <a:gd name="connsiteY626" fmla="*/ 1875989 h 5950684"/>
              <a:gd name="connsiteX627" fmla="*/ 5295956 w 6100546"/>
              <a:gd name="connsiteY627" fmla="*/ 1880596 h 5950684"/>
              <a:gd name="connsiteX628" fmla="*/ 5300562 w 6100546"/>
              <a:gd name="connsiteY628" fmla="*/ 1885202 h 5950684"/>
              <a:gd name="connsiteX629" fmla="*/ 5300562 w 6100546"/>
              <a:gd name="connsiteY629" fmla="*/ 1880595 h 5950684"/>
              <a:gd name="connsiteX630" fmla="*/ 5332803 w 6100546"/>
              <a:gd name="connsiteY630" fmla="*/ 1931258 h 5950684"/>
              <a:gd name="connsiteX631" fmla="*/ 5328196 w 6100546"/>
              <a:gd name="connsiteY631" fmla="*/ 1931259 h 5950684"/>
              <a:gd name="connsiteX632" fmla="*/ 5328196 w 6100546"/>
              <a:gd name="connsiteY632" fmla="*/ 1935864 h 5950684"/>
              <a:gd name="connsiteX633" fmla="*/ 5332802 w 6100546"/>
              <a:gd name="connsiteY633" fmla="*/ 1940470 h 5950684"/>
              <a:gd name="connsiteX634" fmla="*/ 5337408 w 6100546"/>
              <a:gd name="connsiteY634" fmla="*/ 1940470 h 5950684"/>
              <a:gd name="connsiteX635" fmla="*/ 5337409 w 6100546"/>
              <a:gd name="connsiteY635" fmla="*/ 1945076 h 5950684"/>
              <a:gd name="connsiteX636" fmla="*/ 5346619 w 6100546"/>
              <a:gd name="connsiteY636" fmla="*/ 1972710 h 5950684"/>
              <a:gd name="connsiteX637" fmla="*/ 5355831 w 6100546"/>
              <a:gd name="connsiteY637" fmla="*/ 1977315 h 5950684"/>
              <a:gd name="connsiteX638" fmla="*/ 5360436 w 6100546"/>
              <a:gd name="connsiteY638" fmla="*/ 1986527 h 5950684"/>
              <a:gd name="connsiteX639" fmla="*/ 5355831 w 6100546"/>
              <a:gd name="connsiteY639" fmla="*/ 1991132 h 5950684"/>
              <a:gd name="connsiteX640" fmla="*/ 5360436 w 6100546"/>
              <a:gd name="connsiteY640" fmla="*/ 1995738 h 5950684"/>
              <a:gd name="connsiteX641" fmla="*/ 5365042 w 6100546"/>
              <a:gd name="connsiteY641" fmla="*/ 2000344 h 5950684"/>
              <a:gd name="connsiteX642" fmla="*/ 5388071 w 6100546"/>
              <a:gd name="connsiteY642" fmla="*/ 2041794 h 5950684"/>
              <a:gd name="connsiteX643" fmla="*/ 5383465 w 6100546"/>
              <a:gd name="connsiteY643" fmla="*/ 2023372 h 5950684"/>
              <a:gd name="connsiteX644" fmla="*/ 5369648 w 6100546"/>
              <a:gd name="connsiteY644" fmla="*/ 2004950 h 5950684"/>
              <a:gd name="connsiteX645" fmla="*/ 5369648 w 6100546"/>
              <a:gd name="connsiteY645" fmla="*/ 2000343 h 5950684"/>
              <a:gd name="connsiteX646" fmla="*/ 5369648 w 6100546"/>
              <a:gd name="connsiteY646" fmla="*/ 1995738 h 5950684"/>
              <a:gd name="connsiteX647" fmla="*/ 5365042 w 6100546"/>
              <a:gd name="connsiteY647" fmla="*/ 1986527 h 5950684"/>
              <a:gd name="connsiteX648" fmla="*/ 5342013 w 6100546"/>
              <a:gd name="connsiteY648" fmla="*/ 1949681 h 5950684"/>
              <a:gd name="connsiteX649" fmla="*/ 5342013 w 6100546"/>
              <a:gd name="connsiteY649" fmla="*/ 1940470 h 5950684"/>
              <a:gd name="connsiteX650" fmla="*/ 5342013 w 6100546"/>
              <a:gd name="connsiteY650" fmla="*/ 1935863 h 5950684"/>
              <a:gd name="connsiteX651" fmla="*/ 5342013 w 6100546"/>
              <a:gd name="connsiteY651" fmla="*/ 1926652 h 5950684"/>
              <a:gd name="connsiteX652" fmla="*/ 5337409 w 6100546"/>
              <a:gd name="connsiteY652" fmla="*/ 1926653 h 5950684"/>
              <a:gd name="connsiteX653" fmla="*/ 5332802 w 6100546"/>
              <a:gd name="connsiteY653" fmla="*/ 1926653 h 5950684"/>
              <a:gd name="connsiteX654" fmla="*/ 5318985 w 6100546"/>
              <a:gd name="connsiteY654" fmla="*/ 1908229 h 5950684"/>
              <a:gd name="connsiteX655" fmla="*/ 5305168 w 6100546"/>
              <a:gd name="connsiteY655" fmla="*/ 1880596 h 5950684"/>
              <a:gd name="connsiteX656" fmla="*/ 5305168 w 6100546"/>
              <a:gd name="connsiteY656" fmla="*/ 1875990 h 5950684"/>
              <a:gd name="connsiteX657" fmla="*/ 5305168 w 6100546"/>
              <a:gd name="connsiteY657" fmla="*/ 1871385 h 5950684"/>
              <a:gd name="connsiteX658" fmla="*/ 5291350 w 6100546"/>
              <a:gd name="connsiteY658" fmla="*/ 1852962 h 5950684"/>
              <a:gd name="connsiteX659" fmla="*/ 5295956 w 6100546"/>
              <a:gd name="connsiteY659" fmla="*/ 1857568 h 5950684"/>
              <a:gd name="connsiteX660" fmla="*/ 5295956 w 6100546"/>
              <a:gd name="connsiteY660" fmla="*/ 1852962 h 5950684"/>
              <a:gd name="connsiteX661" fmla="*/ 5291350 w 6100546"/>
              <a:gd name="connsiteY661" fmla="*/ 1848356 h 5950684"/>
              <a:gd name="connsiteX662" fmla="*/ 5286745 w 6100546"/>
              <a:gd name="connsiteY662" fmla="*/ 1843750 h 5950684"/>
              <a:gd name="connsiteX663" fmla="*/ 5282139 w 6100546"/>
              <a:gd name="connsiteY663" fmla="*/ 1829934 h 5950684"/>
              <a:gd name="connsiteX664" fmla="*/ 5272928 w 6100546"/>
              <a:gd name="connsiteY664" fmla="*/ 1820721 h 5950684"/>
              <a:gd name="connsiteX665" fmla="*/ 5282139 w 6100546"/>
              <a:gd name="connsiteY665" fmla="*/ 1825327 h 5950684"/>
              <a:gd name="connsiteX666" fmla="*/ 5268323 w 6100546"/>
              <a:gd name="connsiteY666" fmla="*/ 1811511 h 5950684"/>
              <a:gd name="connsiteX667" fmla="*/ 5254505 w 6100546"/>
              <a:gd name="connsiteY667" fmla="*/ 1788482 h 5950684"/>
              <a:gd name="connsiteX668" fmla="*/ 5268322 w 6100546"/>
              <a:gd name="connsiteY668" fmla="*/ 1788482 h 5950684"/>
              <a:gd name="connsiteX669" fmla="*/ 5249899 w 6100546"/>
              <a:gd name="connsiteY669" fmla="*/ 1770060 h 5950684"/>
              <a:gd name="connsiteX670" fmla="*/ 5254505 w 6100546"/>
              <a:gd name="connsiteY670" fmla="*/ 1770060 h 5950684"/>
              <a:gd name="connsiteX671" fmla="*/ 5254505 w 6100546"/>
              <a:gd name="connsiteY671" fmla="*/ 1765454 h 5950684"/>
              <a:gd name="connsiteX672" fmla="*/ 5249899 w 6100546"/>
              <a:gd name="connsiteY672" fmla="*/ 1760848 h 5950684"/>
              <a:gd name="connsiteX673" fmla="*/ 5236082 w 6100546"/>
              <a:gd name="connsiteY673" fmla="*/ 1747031 h 5950684"/>
              <a:gd name="connsiteX674" fmla="*/ 5231476 w 6100546"/>
              <a:gd name="connsiteY674" fmla="*/ 1737820 h 5950684"/>
              <a:gd name="connsiteX675" fmla="*/ 5226870 w 6100546"/>
              <a:gd name="connsiteY675" fmla="*/ 1733215 h 5950684"/>
              <a:gd name="connsiteX676" fmla="*/ 5226870 w 6100546"/>
              <a:gd name="connsiteY676" fmla="*/ 1737820 h 5950684"/>
              <a:gd name="connsiteX677" fmla="*/ 5226870 w 6100546"/>
              <a:gd name="connsiteY677" fmla="*/ 1742425 h 5950684"/>
              <a:gd name="connsiteX678" fmla="*/ 5203843 w 6100546"/>
              <a:gd name="connsiteY678" fmla="*/ 1705580 h 5950684"/>
              <a:gd name="connsiteX679" fmla="*/ 5217659 w 6100546"/>
              <a:gd name="connsiteY679" fmla="*/ 1710186 h 5950684"/>
              <a:gd name="connsiteX680" fmla="*/ 5190024 w 6100546"/>
              <a:gd name="connsiteY680" fmla="*/ 1682551 h 5950684"/>
              <a:gd name="connsiteX681" fmla="*/ 5166996 w 6100546"/>
              <a:gd name="connsiteY681" fmla="*/ 1645706 h 5950684"/>
              <a:gd name="connsiteX682" fmla="*/ 5171602 w 6100546"/>
              <a:gd name="connsiteY682" fmla="*/ 1650312 h 5950684"/>
              <a:gd name="connsiteX683" fmla="*/ 5176207 w 6100546"/>
              <a:gd name="connsiteY683" fmla="*/ 1650312 h 5950684"/>
              <a:gd name="connsiteX684" fmla="*/ 5180814 w 6100546"/>
              <a:gd name="connsiteY684" fmla="*/ 1650312 h 5950684"/>
              <a:gd name="connsiteX685" fmla="*/ 5176208 w 6100546"/>
              <a:gd name="connsiteY685" fmla="*/ 1641100 h 5950684"/>
              <a:gd name="connsiteX686" fmla="*/ 5180813 w 6100546"/>
              <a:gd name="connsiteY686" fmla="*/ 1641100 h 5950684"/>
              <a:gd name="connsiteX687" fmla="*/ 5185420 w 6100546"/>
              <a:gd name="connsiteY687" fmla="*/ 1645706 h 5950684"/>
              <a:gd name="connsiteX688" fmla="*/ 5185419 w 6100546"/>
              <a:gd name="connsiteY688" fmla="*/ 1650312 h 5950684"/>
              <a:gd name="connsiteX689" fmla="*/ 5190024 w 6100546"/>
              <a:gd name="connsiteY689" fmla="*/ 1654917 h 5950684"/>
              <a:gd name="connsiteX690" fmla="*/ 5194630 w 6100546"/>
              <a:gd name="connsiteY690" fmla="*/ 1659523 h 5950684"/>
              <a:gd name="connsiteX691" fmla="*/ 5286745 w 6100546"/>
              <a:gd name="connsiteY691" fmla="*/ 1806905 h 5950684"/>
              <a:gd name="connsiteX692" fmla="*/ 5286745 w 6100546"/>
              <a:gd name="connsiteY692" fmla="*/ 1811511 h 5950684"/>
              <a:gd name="connsiteX693" fmla="*/ 5291350 w 6100546"/>
              <a:gd name="connsiteY693" fmla="*/ 1816115 h 5950684"/>
              <a:gd name="connsiteX694" fmla="*/ 5309773 w 6100546"/>
              <a:gd name="connsiteY694" fmla="*/ 1843751 h 5950684"/>
              <a:gd name="connsiteX695" fmla="*/ 5314379 w 6100546"/>
              <a:gd name="connsiteY695" fmla="*/ 1857568 h 5950684"/>
              <a:gd name="connsiteX696" fmla="*/ 5318985 w 6100546"/>
              <a:gd name="connsiteY696" fmla="*/ 1862173 h 5950684"/>
              <a:gd name="connsiteX697" fmla="*/ 5342013 w 6100546"/>
              <a:gd name="connsiteY697" fmla="*/ 1894413 h 5950684"/>
              <a:gd name="connsiteX698" fmla="*/ 5346619 w 6100546"/>
              <a:gd name="connsiteY698" fmla="*/ 1899019 h 5950684"/>
              <a:gd name="connsiteX699" fmla="*/ 5346619 w 6100546"/>
              <a:gd name="connsiteY699" fmla="*/ 1912836 h 5950684"/>
              <a:gd name="connsiteX700" fmla="*/ 5369648 w 6100546"/>
              <a:gd name="connsiteY700" fmla="*/ 1945075 h 5950684"/>
              <a:gd name="connsiteX701" fmla="*/ 5374253 w 6100546"/>
              <a:gd name="connsiteY701" fmla="*/ 1949681 h 5950684"/>
              <a:gd name="connsiteX702" fmla="*/ 5374253 w 6100546"/>
              <a:gd name="connsiteY702" fmla="*/ 1954287 h 5950684"/>
              <a:gd name="connsiteX703" fmla="*/ 5434128 w 6100546"/>
              <a:gd name="connsiteY703" fmla="*/ 2083247 h 5950684"/>
              <a:gd name="connsiteX704" fmla="*/ 5443339 w 6100546"/>
              <a:gd name="connsiteY704" fmla="*/ 2097064 h 5950684"/>
              <a:gd name="connsiteX705" fmla="*/ 5443340 w 6100546"/>
              <a:gd name="connsiteY705" fmla="*/ 2110881 h 5950684"/>
              <a:gd name="connsiteX706" fmla="*/ 5452551 w 6100546"/>
              <a:gd name="connsiteY706" fmla="*/ 2110881 h 5950684"/>
              <a:gd name="connsiteX707" fmla="*/ 5457156 w 6100546"/>
              <a:gd name="connsiteY707" fmla="*/ 2120092 h 5950684"/>
              <a:gd name="connsiteX708" fmla="*/ 5480186 w 6100546"/>
              <a:gd name="connsiteY708" fmla="*/ 2184572 h 5950684"/>
              <a:gd name="connsiteX709" fmla="*/ 5480185 w 6100546"/>
              <a:gd name="connsiteY709" fmla="*/ 2189177 h 5950684"/>
              <a:gd name="connsiteX710" fmla="*/ 5480185 w 6100546"/>
              <a:gd name="connsiteY710" fmla="*/ 2198388 h 5950684"/>
              <a:gd name="connsiteX711" fmla="*/ 5484791 w 6100546"/>
              <a:gd name="connsiteY711" fmla="*/ 2198389 h 5950684"/>
              <a:gd name="connsiteX712" fmla="*/ 5517031 w 6100546"/>
              <a:gd name="connsiteY712" fmla="*/ 2267474 h 5950684"/>
              <a:gd name="connsiteX713" fmla="*/ 5553877 w 6100546"/>
              <a:gd name="connsiteY713" fmla="*/ 2359588 h 5950684"/>
              <a:gd name="connsiteX714" fmla="*/ 5572300 w 6100546"/>
              <a:gd name="connsiteY714" fmla="*/ 2410251 h 5950684"/>
              <a:gd name="connsiteX715" fmla="*/ 5572300 w 6100546"/>
              <a:gd name="connsiteY715" fmla="*/ 2414857 h 5950684"/>
              <a:gd name="connsiteX716" fmla="*/ 5572300 w 6100546"/>
              <a:gd name="connsiteY716" fmla="*/ 2419462 h 5950684"/>
              <a:gd name="connsiteX717" fmla="*/ 5572300 w 6100546"/>
              <a:gd name="connsiteY717" fmla="*/ 2424068 h 5950684"/>
              <a:gd name="connsiteX718" fmla="*/ 5576905 w 6100546"/>
              <a:gd name="connsiteY718" fmla="*/ 2424068 h 5950684"/>
              <a:gd name="connsiteX719" fmla="*/ 5586117 w 6100546"/>
              <a:gd name="connsiteY719" fmla="*/ 2428674 h 5950684"/>
              <a:gd name="connsiteX720" fmla="*/ 5595327 w 6100546"/>
              <a:gd name="connsiteY720" fmla="*/ 2460913 h 5950684"/>
              <a:gd name="connsiteX721" fmla="*/ 5604540 w 6100546"/>
              <a:gd name="connsiteY721" fmla="*/ 2470125 h 5950684"/>
              <a:gd name="connsiteX722" fmla="*/ 5581511 w 6100546"/>
              <a:gd name="connsiteY722" fmla="*/ 2414857 h 5950684"/>
              <a:gd name="connsiteX723" fmla="*/ 5581511 w 6100546"/>
              <a:gd name="connsiteY723" fmla="*/ 2405645 h 5950684"/>
              <a:gd name="connsiteX724" fmla="*/ 5576905 w 6100546"/>
              <a:gd name="connsiteY724" fmla="*/ 2401039 h 5950684"/>
              <a:gd name="connsiteX725" fmla="*/ 5553876 w 6100546"/>
              <a:gd name="connsiteY725" fmla="*/ 2327348 h 5950684"/>
              <a:gd name="connsiteX726" fmla="*/ 5489397 w 6100546"/>
              <a:gd name="connsiteY726" fmla="*/ 2156937 h 5950684"/>
              <a:gd name="connsiteX727" fmla="*/ 5420311 w 6100546"/>
              <a:gd name="connsiteY727" fmla="*/ 1995738 h 5950684"/>
              <a:gd name="connsiteX728" fmla="*/ 5406495 w 6100546"/>
              <a:gd name="connsiteY728" fmla="*/ 1972710 h 5950684"/>
              <a:gd name="connsiteX729" fmla="*/ 5351225 w 6100546"/>
              <a:gd name="connsiteY729" fmla="*/ 1857568 h 5950684"/>
              <a:gd name="connsiteX730" fmla="*/ 5328197 w 6100546"/>
              <a:gd name="connsiteY730" fmla="*/ 1820722 h 5950684"/>
              <a:gd name="connsiteX731" fmla="*/ 5277533 w 6100546"/>
              <a:gd name="connsiteY731" fmla="*/ 1742425 h 5950684"/>
              <a:gd name="connsiteX732" fmla="*/ 5190025 w 6100546"/>
              <a:gd name="connsiteY732" fmla="*/ 1608860 h 5950684"/>
              <a:gd name="connsiteX733" fmla="*/ 5166996 w 6100546"/>
              <a:gd name="connsiteY733" fmla="*/ 1585832 h 5950684"/>
              <a:gd name="connsiteX734" fmla="*/ 5143968 w 6100546"/>
              <a:gd name="connsiteY734" fmla="*/ 1544381 h 5950684"/>
              <a:gd name="connsiteX735" fmla="*/ 5134756 w 6100546"/>
              <a:gd name="connsiteY735" fmla="*/ 1539775 h 5950684"/>
              <a:gd name="connsiteX736" fmla="*/ 5088699 w 6100546"/>
              <a:gd name="connsiteY736" fmla="*/ 1475295 h 5950684"/>
              <a:gd name="connsiteX737" fmla="*/ 5070276 w 6100546"/>
              <a:gd name="connsiteY737" fmla="*/ 1466084 h 5950684"/>
              <a:gd name="connsiteX738" fmla="*/ 5061064 w 6100546"/>
              <a:gd name="connsiteY738" fmla="*/ 1447660 h 5950684"/>
              <a:gd name="connsiteX739" fmla="*/ 4922893 w 6100546"/>
              <a:gd name="connsiteY739" fmla="*/ 1300279 h 5950684"/>
              <a:gd name="connsiteX740" fmla="*/ 4863018 w 6100546"/>
              <a:gd name="connsiteY740" fmla="*/ 1235799 h 5950684"/>
              <a:gd name="connsiteX741" fmla="*/ 4826172 w 6100546"/>
              <a:gd name="connsiteY741" fmla="*/ 1208165 h 5950684"/>
              <a:gd name="connsiteX742" fmla="*/ 4816961 w 6100546"/>
              <a:gd name="connsiteY742" fmla="*/ 1194348 h 5950684"/>
              <a:gd name="connsiteX743" fmla="*/ 4798538 w 6100546"/>
              <a:gd name="connsiteY743" fmla="*/ 1180532 h 5950684"/>
              <a:gd name="connsiteX744" fmla="*/ 4798538 w 6100546"/>
              <a:gd name="connsiteY744" fmla="*/ 1175925 h 5950684"/>
              <a:gd name="connsiteX745" fmla="*/ 4821567 w 6100546"/>
              <a:gd name="connsiteY745" fmla="*/ 1189742 h 5950684"/>
              <a:gd name="connsiteX746" fmla="*/ 4821567 w 6100546"/>
              <a:gd name="connsiteY746" fmla="*/ 1194348 h 5950684"/>
              <a:gd name="connsiteX747" fmla="*/ 4830778 w 6100546"/>
              <a:gd name="connsiteY747" fmla="*/ 1198954 h 5950684"/>
              <a:gd name="connsiteX748" fmla="*/ 4835384 w 6100546"/>
              <a:gd name="connsiteY748" fmla="*/ 1198954 h 5950684"/>
              <a:gd name="connsiteX749" fmla="*/ 4839989 w 6100546"/>
              <a:gd name="connsiteY749" fmla="*/ 1203559 h 5950684"/>
              <a:gd name="connsiteX750" fmla="*/ 4844595 w 6100546"/>
              <a:gd name="connsiteY750" fmla="*/ 1203559 h 5950684"/>
              <a:gd name="connsiteX751" fmla="*/ 4872230 w 6100546"/>
              <a:gd name="connsiteY751" fmla="*/ 1226588 h 5950684"/>
              <a:gd name="connsiteX752" fmla="*/ 4876836 w 6100546"/>
              <a:gd name="connsiteY752" fmla="*/ 1231193 h 5950684"/>
              <a:gd name="connsiteX753" fmla="*/ 4881441 w 6100546"/>
              <a:gd name="connsiteY753" fmla="*/ 1231194 h 5950684"/>
              <a:gd name="connsiteX754" fmla="*/ 4881441 w 6100546"/>
              <a:gd name="connsiteY754" fmla="*/ 1235799 h 5950684"/>
              <a:gd name="connsiteX755" fmla="*/ 4876835 w 6100546"/>
              <a:gd name="connsiteY755" fmla="*/ 1240405 h 5950684"/>
              <a:gd name="connsiteX756" fmla="*/ 4899864 w 6100546"/>
              <a:gd name="connsiteY756" fmla="*/ 1245010 h 5950684"/>
              <a:gd name="connsiteX757" fmla="*/ 4932104 w 6100546"/>
              <a:gd name="connsiteY757" fmla="*/ 1281856 h 5950684"/>
              <a:gd name="connsiteX758" fmla="*/ 4927498 w 6100546"/>
              <a:gd name="connsiteY758" fmla="*/ 1281856 h 5950684"/>
              <a:gd name="connsiteX759" fmla="*/ 4932104 w 6100546"/>
              <a:gd name="connsiteY759" fmla="*/ 1286462 h 5950684"/>
              <a:gd name="connsiteX760" fmla="*/ 4918287 w 6100546"/>
              <a:gd name="connsiteY760" fmla="*/ 1281856 h 5950684"/>
              <a:gd name="connsiteX761" fmla="*/ 4941315 w 6100546"/>
              <a:gd name="connsiteY761" fmla="*/ 1295673 h 5950684"/>
              <a:gd name="connsiteX762" fmla="*/ 4945921 w 6100546"/>
              <a:gd name="connsiteY762" fmla="*/ 1304885 h 5950684"/>
              <a:gd name="connsiteX763" fmla="*/ 4950527 w 6100546"/>
              <a:gd name="connsiteY763" fmla="*/ 1309491 h 5950684"/>
              <a:gd name="connsiteX764" fmla="*/ 4955133 w 6100546"/>
              <a:gd name="connsiteY764" fmla="*/ 1304885 h 5950684"/>
              <a:gd name="connsiteX765" fmla="*/ 4982767 w 6100546"/>
              <a:gd name="connsiteY765" fmla="*/ 1332519 h 5950684"/>
              <a:gd name="connsiteX766" fmla="*/ 4987373 w 6100546"/>
              <a:gd name="connsiteY766" fmla="*/ 1337124 h 5950684"/>
              <a:gd name="connsiteX767" fmla="*/ 4991979 w 6100546"/>
              <a:gd name="connsiteY767" fmla="*/ 1337124 h 5950684"/>
              <a:gd name="connsiteX768" fmla="*/ 5079487 w 6100546"/>
              <a:gd name="connsiteY768" fmla="*/ 1424633 h 5950684"/>
              <a:gd name="connsiteX769" fmla="*/ 5084093 w 6100546"/>
              <a:gd name="connsiteY769" fmla="*/ 1438450 h 5950684"/>
              <a:gd name="connsiteX770" fmla="*/ 5093305 w 6100546"/>
              <a:gd name="connsiteY770" fmla="*/ 1443055 h 5950684"/>
              <a:gd name="connsiteX771" fmla="*/ 5157784 w 6100546"/>
              <a:gd name="connsiteY771" fmla="*/ 1521352 h 5950684"/>
              <a:gd name="connsiteX772" fmla="*/ 5222265 w 6100546"/>
              <a:gd name="connsiteY772" fmla="*/ 1604255 h 5950684"/>
              <a:gd name="connsiteX773" fmla="*/ 5226870 w 6100546"/>
              <a:gd name="connsiteY773" fmla="*/ 1618072 h 5950684"/>
              <a:gd name="connsiteX774" fmla="*/ 5231476 w 6100546"/>
              <a:gd name="connsiteY774" fmla="*/ 1613466 h 5950684"/>
              <a:gd name="connsiteX775" fmla="*/ 5263716 w 6100546"/>
              <a:gd name="connsiteY775" fmla="*/ 1664129 h 5950684"/>
              <a:gd name="connsiteX776" fmla="*/ 5286745 w 6100546"/>
              <a:gd name="connsiteY776" fmla="*/ 1696368 h 5950684"/>
              <a:gd name="connsiteX777" fmla="*/ 5323590 w 6100546"/>
              <a:gd name="connsiteY777" fmla="*/ 1751637 h 5950684"/>
              <a:gd name="connsiteX778" fmla="*/ 5369648 w 6100546"/>
              <a:gd name="connsiteY778" fmla="*/ 1825328 h 5950684"/>
              <a:gd name="connsiteX779" fmla="*/ 5369648 w 6100546"/>
              <a:gd name="connsiteY779" fmla="*/ 1834539 h 5950684"/>
              <a:gd name="connsiteX780" fmla="*/ 5415705 w 6100546"/>
              <a:gd name="connsiteY780" fmla="*/ 1917442 h 5950684"/>
              <a:gd name="connsiteX781" fmla="*/ 5424916 w 6100546"/>
              <a:gd name="connsiteY781" fmla="*/ 1926653 h 5950684"/>
              <a:gd name="connsiteX782" fmla="*/ 5443339 w 6100546"/>
              <a:gd name="connsiteY782" fmla="*/ 1968104 h 5950684"/>
              <a:gd name="connsiteX783" fmla="*/ 5461762 w 6100546"/>
              <a:gd name="connsiteY783" fmla="*/ 1991132 h 5950684"/>
              <a:gd name="connsiteX784" fmla="*/ 5498608 w 6100546"/>
              <a:gd name="connsiteY784" fmla="*/ 2092458 h 5950684"/>
              <a:gd name="connsiteX785" fmla="*/ 5553877 w 6100546"/>
              <a:gd name="connsiteY785" fmla="*/ 2226023 h 5950684"/>
              <a:gd name="connsiteX786" fmla="*/ 5572300 w 6100546"/>
              <a:gd name="connsiteY786" fmla="*/ 2262868 h 5950684"/>
              <a:gd name="connsiteX787" fmla="*/ 5567694 w 6100546"/>
              <a:gd name="connsiteY787" fmla="*/ 2258262 h 5950684"/>
              <a:gd name="connsiteX788" fmla="*/ 5586117 w 6100546"/>
              <a:gd name="connsiteY788" fmla="*/ 2308925 h 5950684"/>
              <a:gd name="connsiteX789" fmla="*/ 5586117 w 6100546"/>
              <a:gd name="connsiteY789" fmla="*/ 2322742 h 5950684"/>
              <a:gd name="connsiteX790" fmla="*/ 5632173 w 6100546"/>
              <a:gd name="connsiteY790" fmla="*/ 2470124 h 5950684"/>
              <a:gd name="connsiteX791" fmla="*/ 5627568 w 6100546"/>
              <a:gd name="connsiteY791" fmla="*/ 2470124 h 5950684"/>
              <a:gd name="connsiteX792" fmla="*/ 5627568 w 6100546"/>
              <a:gd name="connsiteY792" fmla="*/ 2474730 h 5950684"/>
              <a:gd name="connsiteX793" fmla="*/ 5632172 w 6100546"/>
              <a:gd name="connsiteY793" fmla="*/ 2479336 h 5950684"/>
              <a:gd name="connsiteX794" fmla="*/ 5645991 w 6100546"/>
              <a:gd name="connsiteY794" fmla="*/ 2529999 h 5950684"/>
              <a:gd name="connsiteX795" fmla="*/ 5645991 w 6100546"/>
              <a:gd name="connsiteY795" fmla="*/ 2534604 h 5950684"/>
              <a:gd name="connsiteX796" fmla="*/ 5645991 w 6100546"/>
              <a:gd name="connsiteY796" fmla="*/ 2539210 h 5950684"/>
              <a:gd name="connsiteX797" fmla="*/ 5650597 w 6100546"/>
              <a:gd name="connsiteY797" fmla="*/ 2539210 h 5950684"/>
              <a:gd name="connsiteX798" fmla="*/ 5650597 w 6100546"/>
              <a:gd name="connsiteY798" fmla="*/ 2534604 h 5950684"/>
              <a:gd name="connsiteX799" fmla="*/ 5655202 w 6100546"/>
              <a:gd name="connsiteY799" fmla="*/ 2553027 h 5950684"/>
              <a:gd name="connsiteX800" fmla="*/ 5664414 w 6100546"/>
              <a:gd name="connsiteY800" fmla="*/ 2553026 h 5950684"/>
              <a:gd name="connsiteX801" fmla="*/ 5659808 w 6100546"/>
              <a:gd name="connsiteY801" fmla="*/ 2539210 h 5950684"/>
              <a:gd name="connsiteX802" fmla="*/ 5664414 w 6100546"/>
              <a:gd name="connsiteY802" fmla="*/ 2539210 h 5950684"/>
              <a:gd name="connsiteX803" fmla="*/ 5645991 w 6100546"/>
              <a:gd name="connsiteY803" fmla="*/ 2502365 h 5950684"/>
              <a:gd name="connsiteX804" fmla="*/ 5645991 w 6100546"/>
              <a:gd name="connsiteY804" fmla="*/ 2493153 h 5950684"/>
              <a:gd name="connsiteX805" fmla="*/ 5645991 w 6100546"/>
              <a:gd name="connsiteY805" fmla="*/ 2488548 h 5950684"/>
              <a:gd name="connsiteX806" fmla="*/ 5645991 w 6100546"/>
              <a:gd name="connsiteY806" fmla="*/ 2483941 h 5950684"/>
              <a:gd name="connsiteX807" fmla="*/ 5641384 w 6100546"/>
              <a:gd name="connsiteY807" fmla="*/ 2483942 h 5950684"/>
              <a:gd name="connsiteX808" fmla="*/ 5641385 w 6100546"/>
              <a:gd name="connsiteY808" fmla="*/ 2474730 h 5950684"/>
              <a:gd name="connsiteX809" fmla="*/ 5650597 w 6100546"/>
              <a:gd name="connsiteY809" fmla="*/ 2479337 h 5950684"/>
              <a:gd name="connsiteX810" fmla="*/ 5645991 w 6100546"/>
              <a:gd name="connsiteY810" fmla="*/ 2465519 h 5950684"/>
              <a:gd name="connsiteX811" fmla="*/ 5645991 w 6100546"/>
              <a:gd name="connsiteY811" fmla="*/ 2460912 h 5950684"/>
              <a:gd name="connsiteX812" fmla="*/ 5645991 w 6100546"/>
              <a:gd name="connsiteY812" fmla="*/ 2456307 h 5950684"/>
              <a:gd name="connsiteX813" fmla="*/ 5645991 w 6100546"/>
              <a:gd name="connsiteY813" fmla="*/ 2451702 h 5950684"/>
              <a:gd name="connsiteX814" fmla="*/ 5641384 w 6100546"/>
              <a:gd name="connsiteY814" fmla="*/ 2433279 h 5950684"/>
              <a:gd name="connsiteX815" fmla="*/ 5636779 w 6100546"/>
              <a:gd name="connsiteY815" fmla="*/ 2428674 h 5950684"/>
              <a:gd name="connsiteX816" fmla="*/ 5636779 w 6100546"/>
              <a:gd name="connsiteY816" fmla="*/ 2424067 h 5950684"/>
              <a:gd name="connsiteX817" fmla="*/ 5636779 w 6100546"/>
              <a:gd name="connsiteY817" fmla="*/ 2428674 h 5950684"/>
              <a:gd name="connsiteX818" fmla="*/ 5622963 w 6100546"/>
              <a:gd name="connsiteY818" fmla="*/ 2382617 h 5950684"/>
              <a:gd name="connsiteX819" fmla="*/ 5622962 w 6100546"/>
              <a:gd name="connsiteY819" fmla="*/ 2373405 h 5950684"/>
              <a:gd name="connsiteX820" fmla="*/ 5618357 w 6100546"/>
              <a:gd name="connsiteY820" fmla="*/ 2373404 h 5950684"/>
              <a:gd name="connsiteX821" fmla="*/ 5604540 w 6100546"/>
              <a:gd name="connsiteY821" fmla="*/ 2331954 h 5950684"/>
              <a:gd name="connsiteX822" fmla="*/ 5599934 w 6100546"/>
              <a:gd name="connsiteY822" fmla="*/ 2331954 h 5950684"/>
              <a:gd name="connsiteX823" fmla="*/ 5599934 w 6100546"/>
              <a:gd name="connsiteY823" fmla="*/ 2327348 h 5950684"/>
              <a:gd name="connsiteX824" fmla="*/ 5604539 w 6100546"/>
              <a:gd name="connsiteY824" fmla="*/ 2327348 h 5950684"/>
              <a:gd name="connsiteX825" fmla="*/ 5604540 w 6100546"/>
              <a:gd name="connsiteY825" fmla="*/ 2322742 h 5950684"/>
              <a:gd name="connsiteX826" fmla="*/ 5599934 w 6100546"/>
              <a:gd name="connsiteY826" fmla="*/ 2318137 h 5950684"/>
              <a:gd name="connsiteX827" fmla="*/ 5558482 w 6100546"/>
              <a:gd name="connsiteY827" fmla="*/ 2189178 h 5950684"/>
              <a:gd name="connsiteX828" fmla="*/ 5549271 w 6100546"/>
              <a:gd name="connsiteY828" fmla="*/ 2152332 h 5950684"/>
              <a:gd name="connsiteX829" fmla="*/ 5535454 w 6100546"/>
              <a:gd name="connsiteY829" fmla="*/ 2129303 h 5950684"/>
              <a:gd name="connsiteX830" fmla="*/ 5517031 w 6100546"/>
              <a:gd name="connsiteY830" fmla="*/ 2092458 h 5950684"/>
              <a:gd name="connsiteX831" fmla="*/ 5388072 w 6100546"/>
              <a:gd name="connsiteY831" fmla="*/ 1825328 h 5950684"/>
              <a:gd name="connsiteX832" fmla="*/ 5392676 w 6100546"/>
              <a:gd name="connsiteY832" fmla="*/ 1816116 h 5950684"/>
              <a:gd name="connsiteX833" fmla="*/ 5392677 w 6100546"/>
              <a:gd name="connsiteY833" fmla="*/ 1820721 h 5950684"/>
              <a:gd name="connsiteX834" fmla="*/ 5397282 w 6100546"/>
              <a:gd name="connsiteY834" fmla="*/ 1820722 h 5950684"/>
              <a:gd name="connsiteX835" fmla="*/ 5392676 w 6100546"/>
              <a:gd name="connsiteY835" fmla="*/ 1811511 h 5950684"/>
              <a:gd name="connsiteX836" fmla="*/ 5392676 w 6100546"/>
              <a:gd name="connsiteY836" fmla="*/ 1797694 h 5950684"/>
              <a:gd name="connsiteX837" fmla="*/ 5374253 w 6100546"/>
              <a:gd name="connsiteY837" fmla="*/ 1783876 h 5950684"/>
              <a:gd name="connsiteX838" fmla="*/ 5374253 w 6100546"/>
              <a:gd name="connsiteY838" fmla="*/ 1779272 h 5950684"/>
              <a:gd name="connsiteX839" fmla="*/ 5369648 w 6100546"/>
              <a:gd name="connsiteY839" fmla="*/ 1774665 h 5950684"/>
              <a:gd name="connsiteX840" fmla="*/ 5369648 w 6100546"/>
              <a:gd name="connsiteY840" fmla="*/ 1770060 h 5950684"/>
              <a:gd name="connsiteX841" fmla="*/ 5365042 w 6100546"/>
              <a:gd name="connsiteY841" fmla="*/ 1770060 h 5950684"/>
              <a:gd name="connsiteX842" fmla="*/ 5360436 w 6100546"/>
              <a:gd name="connsiteY842" fmla="*/ 1760848 h 5950684"/>
              <a:gd name="connsiteX843" fmla="*/ 5351226 w 6100546"/>
              <a:gd name="connsiteY843" fmla="*/ 1737820 h 5950684"/>
              <a:gd name="connsiteX844" fmla="*/ 5355831 w 6100546"/>
              <a:gd name="connsiteY844" fmla="*/ 1737820 h 5950684"/>
              <a:gd name="connsiteX845" fmla="*/ 5360437 w 6100546"/>
              <a:gd name="connsiteY845" fmla="*/ 1742425 h 5950684"/>
              <a:gd name="connsiteX846" fmla="*/ 5355831 w 6100546"/>
              <a:gd name="connsiteY846" fmla="*/ 1733214 h 5950684"/>
              <a:gd name="connsiteX847" fmla="*/ 5351225 w 6100546"/>
              <a:gd name="connsiteY847" fmla="*/ 1728608 h 5950684"/>
              <a:gd name="connsiteX848" fmla="*/ 5337408 w 6100546"/>
              <a:gd name="connsiteY848" fmla="*/ 1710186 h 5950684"/>
              <a:gd name="connsiteX849" fmla="*/ 5337408 w 6100546"/>
              <a:gd name="connsiteY849" fmla="*/ 1705580 h 5950684"/>
              <a:gd name="connsiteX850" fmla="*/ 5332803 w 6100546"/>
              <a:gd name="connsiteY850" fmla="*/ 1696368 h 5950684"/>
              <a:gd name="connsiteX851" fmla="*/ 5328196 w 6100546"/>
              <a:gd name="connsiteY851" fmla="*/ 1696368 h 5950684"/>
              <a:gd name="connsiteX852" fmla="*/ 5328196 w 6100546"/>
              <a:gd name="connsiteY852" fmla="*/ 1700974 h 5950684"/>
              <a:gd name="connsiteX853" fmla="*/ 5323591 w 6100546"/>
              <a:gd name="connsiteY853" fmla="*/ 1687157 h 5950684"/>
              <a:gd name="connsiteX854" fmla="*/ 5314379 w 6100546"/>
              <a:gd name="connsiteY854" fmla="*/ 1687157 h 5950684"/>
              <a:gd name="connsiteX855" fmla="*/ 5314379 w 6100546"/>
              <a:gd name="connsiteY855" fmla="*/ 1677946 h 5950684"/>
              <a:gd name="connsiteX856" fmla="*/ 5309773 w 6100546"/>
              <a:gd name="connsiteY856" fmla="*/ 1673340 h 5950684"/>
              <a:gd name="connsiteX857" fmla="*/ 5309773 w 6100546"/>
              <a:gd name="connsiteY857" fmla="*/ 1668734 h 5950684"/>
              <a:gd name="connsiteX858" fmla="*/ 5305168 w 6100546"/>
              <a:gd name="connsiteY858" fmla="*/ 1668734 h 5950684"/>
              <a:gd name="connsiteX859" fmla="*/ 5305168 w 6100546"/>
              <a:gd name="connsiteY859" fmla="*/ 1673340 h 5950684"/>
              <a:gd name="connsiteX860" fmla="*/ 5268323 w 6100546"/>
              <a:gd name="connsiteY860" fmla="*/ 1622678 h 5950684"/>
              <a:gd name="connsiteX861" fmla="*/ 5263716 w 6100546"/>
              <a:gd name="connsiteY861" fmla="*/ 1613466 h 5950684"/>
              <a:gd name="connsiteX862" fmla="*/ 5254506 w 6100546"/>
              <a:gd name="connsiteY862" fmla="*/ 1608860 h 5950684"/>
              <a:gd name="connsiteX863" fmla="*/ 5254505 w 6100546"/>
              <a:gd name="connsiteY863" fmla="*/ 1612476 h 5950684"/>
              <a:gd name="connsiteX864" fmla="*/ 5242703 w 6100546"/>
              <a:gd name="connsiteY864" fmla="*/ 1598138 h 5950684"/>
              <a:gd name="connsiteX865" fmla="*/ 5203842 w 6100546"/>
              <a:gd name="connsiteY865" fmla="*/ 1544381 h 5950684"/>
              <a:gd name="connsiteX866" fmla="*/ 5180813 w 6100546"/>
              <a:gd name="connsiteY866" fmla="*/ 1530563 h 5950684"/>
              <a:gd name="connsiteX867" fmla="*/ 5180813 w 6100546"/>
              <a:gd name="connsiteY867" fmla="*/ 1516747 h 5950684"/>
              <a:gd name="connsiteX868" fmla="*/ 5157784 w 6100546"/>
              <a:gd name="connsiteY868" fmla="*/ 1489112 h 5950684"/>
              <a:gd name="connsiteX869" fmla="*/ 5139362 w 6100546"/>
              <a:gd name="connsiteY869" fmla="*/ 1479901 h 5950684"/>
              <a:gd name="connsiteX870" fmla="*/ 5125544 w 6100546"/>
              <a:gd name="connsiteY870" fmla="*/ 1456872 h 5950684"/>
              <a:gd name="connsiteX871" fmla="*/ 5130150 w 6100546"/>
              <a:gd name="connsiteY871" fmla="*/ 1456872 h 5950684"/>
              <a:gd name="connsiteX872" fmla="*/ 5139362 w 6100546"/>
              <a:gd name="connsiteY872" fmla="*/ 1461478 h 5950684"/>
              <a:gd name="connsiteX873" fmla="*/ 5134756 w 6100546"/>
              <a:gd name="connsiteY873" fmla="*/ 1452267 h 5950684"/>
              <a:gd name="connsiteX874" fmla="*/ 5130150 w 6100546"/>
              <a:gd name="connsiteY874" fmla="*/ 1447661 h 5950684"/>
              <a:gd name="connsiteX875" fmla="*/ 5143967 w 6100546"/>
              <a:gd name="connsiteY875" fmla="*/ 1456872 h 5950684"/>
              <a:gd name="connsiteX876" fmla="*/ 5125544 w 6100546"/>
              <a:gd name="connsiteY876" fmla="*/ 1438450 h 5950684"/>
              <a:gd name="connsiteX877" fmla="*/ 5120939 w 6100546"/>
              <a:gd name="connsiteY877" fmla="*/ 1433844 h 5950684"/>
              <a:gd name="connsiteX878" fmla="*/ 5107121 w 6100546"/>
              <a:gd name="connsiteY878" fmla="*/ 1424633 h 5950684"/>
              <a:gd name="connsiteX879" fmla="*/ 5111727 w 6100546"/>
              <a:gd name="connsiteY879" fmla="*/ 1433845 h 5950684"/>
              <a:gd name="connsiteX880" fmla="*/ 5111727 w 6100546"/>
              <a:gd name="connsiteY880" fmla="*/ 1438450 h 5950684"/>
              <a:gd name="connsiteX881" fmla="*/ 5097910 w 6100546"/>
              <a:gd name="connsiteY881" fmla="*/ 1424633 h 5950684"/>
              <a:gd name="connsiteX882" fmla="*/ 5102516 w 6100546"/>
              <a:gd name="connsiteY882" fmla="*/ 1443055 h 5950684"/>
              <a:gd name="connsiteX883" fmla="*/ 5084093 w 6100546"/>
              <a:gd name="connsiteY883" fmla="*/ 1410816 h 5950684"/>
              <a:gd name="connsiteX884" fmla="*/ 5088700 w 6100546"/>
              <a:gd name="connsiteY884" fmla="*/ 1415421 h 5950684"/>
              <a:gd name="connsiteX885" fmla="*/ 5097910 w 6100546"/>
              <a:gd name="connsiteY885" fmla="*/ 1415421 h 5950684"/>
              <a:gd name="connsiteX886" fmla="*/ 5088699 w 6100546"/>
              <a:gd name="connsiteY886" fmla="*/ 1406211 h 5950684"/>
              <a:gd name="connsiteX887" fmla="*/ 5088699 w 6100546"/>
              <a:gd name="connsiteY887" fmla="*/ 1401604 h 5950684"/>
              <a:gd name="connsiteX888" fmla="*/ 5088700 w 6100546"/>
              <a:gd name="connsiteY888" fmla="*/ 1396998 h 5950684"/>
              <a:gd name="connsiteX889" fmla="*/ 5093304 w 6100546"/>
              <a:gd name="connsiteY889" fmla="*/ 1396998 h 5950684"/>
              <a:gd name="connsiteX890" fmla="*/ 5084093 w 6100546"/>
              <a:gd name="connsiteY890" fmla="*/ 1392393 h 5950684"/>
              <a:gd name="connsiteX891" fmla="*/ 5079487 w 6100546"/>
              <a:gd name="connsiteY891" fmla="*/ 1387787 h 5950684"/>
              <a:gd name="connsiteX892" fmla="*/ 5070277 w 6100546"/>
              <a:gd name="connsiteY892" fmla="*/ 1369364 h 5950684"/>
              <a:gd name="connsiteX893" fmla="*/ 5074881 w 6100546"/>
              <a:gd name="connsiteY893" fmla="*/ 1373970 h 5950684"/>
              <a:gd name="connsiteX894" fmla="*/ 5084093 w 6100546"/>
              <a:gd name="connsiteY894" fmla="*/ 1378576 h 5950684"/>
              <a:gd name="connsiteX895" fmla="*/ 5074881 w 6100546"/>
              <a:gd name="connsiteY895" fmla="*/ 1364759 h 5950684"/>
              <a:gd name="connsiteX896" fmla="*/ 5070276 w 6100546"/>
              <a:gd name="connsiteY896" fmla="*/ 1360153 h 5950684"/>
              <a:gd name="connsiteX897" fmla="*/ 5065670 w 6100546"/>
              <a:gd name="connsiteY897" fmla="*/ 1355547 h 5950684"/>
              <a:gd name="connsiteX898" fmla="*/ 5056459 w 6100546"/>
              <a:gd name="connsiteY898" fmla="*/ 1355548 h 5950684"/>
              <a:gd name="connsiteX899" fmla="*/ 5061064 w 6100546"/>
              <a:gd name="connsiteY899" fmla="*/ 1364759 h 5950684"/>
              <a:gd name="connsiteX900" fmla="*/ 5065670 w 6100546"/>
              <a:gd name="connsiteY900" fmla="*/ 1364759 h 5950684"/>
              <a:gd name="connsiteX901" fmla="*/ 5070277 w 6100546"/>
              <a:gd name="connsiteY901" fmla="*/ 1369364 h 5950684"/>
              <a:gd name="connsiteX902" fmla="*/ 5074881 w 6100546"/>
              <a:gd name="connsiteY902" fmla="*/ 1387787 h 5950684"/>
              <a:gd name="connsiteX903" fmla="*/ 5070276 w 6100546"/>
              <a:gd name="connsiteY903" fmla="*/ 1383181 h 5950684"/>
              <a:gd name="connsiteX904" fmla="*/ 5070277 w 6100546"/>
              <a:gd name="connsiteY904" fmla="*/ 1387787 h 5950684"/>
              <a:gd name="connsiteX905" fmla="*/ 5070276 w 6100546"/>
              <a:gd name="connsiteY905" fmla="*/ 1392392 h 5950684"/>
              <a:gd name="connsiteX906" fmla="*/ 5074881 w 6100546"/>
              <a:gd name="connsiteY906" fmla="*/ 1392392 h 5950684"/>
              <a:gd name="connsiteX907" fmla="*/ 5079487 w 6100546"/>
              <a:gd name="connsiteY907" fmla="*/ 1396999 h 5950684"/>
              <a:gd name="connsiteX908" fmla="*/ 5074881 w 6100546"/>
              <a:gd name="connsiteY908" fmla="*/ 1396998 h 5950684"/>
              <a:gd name="connsiteX909" fmla="*/ 5079487 w 6100546"/>
              <a:gd name="connsiteY909" fmla="*/ 1401604 h 5950684"/>
              <a:gd name="connsiteX910" fmla="*/ 5079487 w 6100546"/>
              <a:gd name="connsiteY910" fmla="*/ 1406210 h 5950684"/>
              <a:gd name="connsiteX911" fmla="*/ 5047247 w 6100546"/>
              <a:gd name="connsiteY911" fmla="*/ 1373970 h 5950684"/>
              <a:gd name="connsiteX912" fmla="*/ 5051853 w 6100546"/>
              <a:gd name="connsiteY912" fmla="*/ 1373970 h 5950684"/>
              <a:gd name="connsiteX913" fmla="*/ 5056459 w 6100546"/>
              <a:gd name="connsiteY913" fmla="*/ 1373970 h 5950684"/>
              <a:gd name="connsiteX914" fmla="*/ 5051853 w 6100546"/>
              <a:gd name="connsiteY914" fmla="*/ 1369364 h 5950684"/>
              <a:gd name="connsiteX915" fmla="*/ 5047247 w 6100546"/>
              <a:gd name="connsiteY915" fmla="*/ 1369364 h 5950684"/>
              <a:gd name="connsiteX916" fmla="*/ 5042641 w 6100546"/>
              <a:gd name="connsiteY916" fmla="*/ 1364759 h 5950684"/>
              <a:gd name="connsiteX917" fmla="*/ 5033430 w 6100546"/>
              <a:gd name="connsiteY917" fmla="*/ 1346336 h 5950684"/>
              <a:gd name="connsiteX918" fmla="*/ 5033430 w 6100546"/>
              <a:gd name="connsiteY918" fmla="*/ 1341730 h 5950684"/>
              <a:gd name="connsiteX919" fmla="*/ 5028824 w 6100546"/>
              <a:gd name="connsiteY919" fmla="*/ 1337124 h 5950684"/>
              <a:gd name="connsiteX920" fmla="*/ 5024218 w 6100546"/>
              <a:gd name="connsiteY920" fmla="*/ 1337124 h 5950684"/>
              <a:gd name="connsiteX921" fmla="*/ 5024218 w 6100546"/>
              <a:gd name="connsiteY921" fmla="*/ 1341730 h 5950684"/>
              <a:gd name="connsiteX922" fmla="*/ 5005796 w 6100546"/>
              <a:gd name="connsiteY922" fmla="*/ 1318702 h 5950684"/>
              <a:gd name="connsiteX923" fmla="*/ 5001190 w 6100546"/>
              <a:gd name="connsiteY923" fmla="*/ 1314096 h 5950684"/>
              <a:gd name="connsiteX924" fmla="*/ 4996584 w 6100546"/>
              <a:gd name="connsiteY924" fmla="*/ 1314096 h 5950684"/>
              <a:gd name="connsiteX925" fmla="*/ 4996584 w 6100546"/>
              <a:gd name="connsiteY925" fmla="*/ 1318703 h 5950684"/>
              <a:gd name="connsiteX926" fmla="*/ 4978161 w 6100546"/>
              <a:gd name="connsiteY926" fmla="*/ 1309490 h 5950684"/>
              <a:gd name="connsiteX927" fmla="*/ 4922893 w 6100546"/>
              <a:gd name="connsiteY927" fmla="*/ 1240405 h 5950684"/>
              <a:gd name="connsiteX928" fmla="*/ 4918288 w 6100546"/>
              <a:gd name="connsiteY928" fmla="*/ 1245010 h 5950684"/>
              <a:gd name="connsiteX929" fmla="*/ 4918287 w 6100546"/>
              <a:gd name="connsiteY929" fmla="*/ 1240405 h 5950684"/>
              <a:gd name="connsiteX930" fmla="*/ 4913681 w 6100546"/>
              <a:gd name="connsiteY930" fmla="*/ 1235799 h 5950684"/>
              <a:gd name="connsiteX931" fmla="*/ 4913681 w 6100546"/>
              <a:gd name="connsiteY931" fmla="*/ 1240405 h 5950684"/>
              <a:gd name="connsiteX932" fmla="*/ 4886048 w 6100546"/>
              <a:gd name="connsiteY932" fmla="*/ 1198954 h 5950684"/>
              <a:gd name="connsiteX933" fmla="*/ 4876835 w 6100546"/>
              <a:gd name="connsiteY933" fmla="*/ 1203559 h 5950684"/>
              <a:gd name="connsiteX934" fmla="*/ 4872230 w 6100546"/>
              <a:gd name="connsiteY934" fmla="*/ 1194348 h 5950684"/>
              <a:gd name="connsiteX935" fmla="*/ 4863018 w 6100546"/>
              <a:gd name="connsiteY935" fmla="*/ 1185137 h 5950684"/>
              <a:gd name="connsiteX936" fmla="*/ 4867624 w 6100546"/>
              <a:gd name="connsiteY936" fmla="*/ 1185137 h 5950684"/>
              <a:gd name="connsiteX937" fmla="*/ 4867624 w 6100546"/>
              <a:gd name="connsiteY937" fmla="*/ 1180530 h 5950684"/>
              <a:gd name="connsiteX938" fmla="*/ 4858412 w 6100546"/>
              <a:gd name="connsiteY938" fmla="*/ 1175925 h 5950684"/>
              <a:gd name="connsiteX939" fmla="*/ 4853807 w 6100546"/>
              <a:gd name="connsiteY939" fmla="*/ 1175925 h 5950684"/>
              <a:gd name="connsiteX940" fmla="*/ 4821567 w 6100546"/>
              <a:gd name="connsiteY940" fmla="*/ 1148291 h 5950684"/>
              <a:gd name="connsiteX941" fmla="*/ 4830778 w 6100546"/>
              <a:gd name="connsiteY941" fmla="*/ 1162108 h 5950684"/>
              <a:gd name="connsiteX942" fmla="*/ 4849201 w 6100546"/>
              <a:gd name="connsiteY942" fmla="*/ 1171319 h 5950684"/>
              <a:gd name="connsiteX943" fmla="*/ 4844595 w 6100546"/>
              <a:gd name="connsiteY943" fmla="*/ 1166714 h 5950684"/>
              <a:gd name="connsiteX944" fmla="*/ 4839989 w 6100546"/>
              <a:gd name="connsiteY944" fmla="*/ 1166714 h 5950684"/>
              <a:gd name="connsiteX945" fmla="*/ 4839989 w 6100546"/>
              <a:gd name="connsiteY945" fmla="*/ 1171319 h 5950684"/>
              <a:gd name="connsiteX946" fmla="*/ 4844595 w 6100546"/>
              <a:gd name="connsiteY946" fmla="*/ 1175925 h 5950684"/>
              <a:gd name="connsiteX947" fmla="*/ 4839990 w 6100546"/>
              <a:gd name="connsiteY947" fmla="*/ 1175925 h 5950684"/>
              <a:gd name="connsiteX948" fmla="*/ 4835384 w 6100546"/>
              <a:gd name="connsiteY948" fmla="*/ 1171320 h 5950684"/>
              <a:gd name="connsiteX949" fmla="*/ 4835384 w 6100546"/>
              <a:gd name="connsiteY949" fmla="*/ 1175925 h 5950684"/>
              <a:gd name="connsiteX950" fmla="*/ 4839989 w 6100546"/>
              <a:gd name="connsiteY950" fmla="*/ 1180531 h 5950684"/>
              <a:gd name="connsiteX951" fmla="*/ 4844596 w 6100546"/>
              <a:gd name="connsiteY951" fmla="*/ 1185137 h 5950684"/>
              <a:gd name="connsiteX952" fmla="*/ 4835385 w 6100546"/>
              <a:gd name="connsiteY952" fmla="*/ 1180531 h 5950684"/>
              <a:gd name="connsiteX953" fmla="*/ 4830778 w 6100546"/>
              <a:gd name="connsiteY953" fmla="*/ 1175925 h 5950684"/>
              <a:gd name="connsiteX954" fmla="*/ 4826172 w 6100546"/>
              <a:gd name="connsiteY954" fmla="*/ 1171319 h 5950684"/>
              <a:gd name="connsiteX955" fmla="*/ 4816961 w 6100546"/>
              <a:gd name="connsiteY955" fmla="*/ 1162108 h 5950684"/>
              <a:gd name="connsiteX956" fmla="*/ 4816961 w 6100546"/>
              <a:gd name="connsiteY956" fmla="*/ 1171319 h 5950684"/>
              <a:gd name="connsiteX957" fmla="*/ 4816961 w 6100546"/>
              <a:gd name="connsiteY957" fmla="*/ 1175925 h 5950684"/>
              <a:gd name="connsiteX958" fmla="*/ 4798538 w 6100546"/>
              <a:gd name="connsiteY958" fmla="*/ 1152898 h 5950684"/>
              <a:gd name="connsiteX959" fmla="*/ 4803144 w 6100546"/>
              <a:gd name="connsiteY959" fmla="*/ 1152897 h 5950684"/>
              <a:gd name="connsiteX960" fmla="*/ 4803144 w 6100546"/>
              <a:gd name="connsiteY960" fmla="*/ 1148291 h 5950684"/>
              <a:gd name="connsiteX961" fmla="*/ 4798538 w 6100546"/>
              <a:gd name="connsiteY961" fmla="*/ 1148291 h 5950684"/>
              <a:gd name="connsiteX962" fmla="*/ 4793932 w 6100546"/>
              <a:gd name="connsiteY962" fmla="*/ 1148291 h 5950684"/>
              <a:gd name="connsiteX963" fmla="*/ 4789327 w 6100546"/>
              <a:gd name="connsiteY963" fmla="*/ 1143685 h 5950684"/>
              <a:gd name="connsiteX964" fmla="*/ 4775509 w 6100546"/>
              <a:gd name="connsiteY964" fmla="*/ 1129868 h 5950684"/>
              <a:gd name="connsiteX965" fmla="*/ 4747875 w 6100546"/>
              <a:gd name="connsiteY965" fmla="*/ 1129868 h 5950684"/>
              <a:gd name="connsiteX966" fmla="*/ 4770904 w 6100546"/>
              <a:gd name="connsiteY966" fmla="*/ 1143685 h 5950684"/>
              <a:gd name="connsiteX967" fmla="*/ 4761692 w 6100546"/>
              <a:gd name="connsiteY967" fmla="*/ 1143685 h 5950684"/>
              <a:gd name="connsiteX968" fmla="*/ 4761692 w 6100546"/>
              <a:gd name="connsiteY968" fmla="*/ 1148291 h 5950684"/>
              <a:gd name="connsiteX969" fmla="*/ 4724846 w 6100546"/>
              <a:gd name="connsiteY969" fmla="*/ 1111445 h 5950684"/>
              <a:gd name="connsiteX970" fmla="*/ 4683983 w 6100546"/>
              <a:gd name="connsiteY970" fmla="*/ 1071646 h 5950684"/>
              <a:gd name="connsiteX971" fmla="*/ 4696187 w 6100546"/>
              <a:gd name="connsiteY971" fmla="*/ 1083818 h 5950684"/>
              <a:gd name="connsiteX972" fmla="*/ 4697212 w 6100546"/>
              <a:gd name="connsiteY972" fmla="*/ 1079206 h 5950684"/>
              <a:gd name="connsiteX973" fmla="*/ 4658711 w 6100546"/>
              <a:gd name="connsiteY973" fmla="*/ 1045886 h 5950684"/>
              <a:gd name="connsiteX974" fmla="*/ 4658938 w 6100546"/>
              <a:gd name="connsiteY974" fmla="*/ 1046667 h 5950684"/>
              <a:gd name="connsiteX975" fmla="*/ 4680682 w 6100546"/>
              <a:gd name="connsiteY975" fmla="*/ 1068354 h 5950684"/>
              <a:gd name="connsiteX976" fmla="*/ 4678790 w 6100546"/>
              <a:gd name="connsiteY976" fmla="*/ 1060784 h 5950684"/>
              <a:gd name="connsiteX977" fmla="*/ 4658711 w 6100546"/>
              <a:gd name="connsiteY977" fmla="*/ 1045886 h 5950684"/>
              <a:gd name="connsiteX978" fmla="*/ 4606321 w 6100546"/>
              <a:gd name="connsiteY978" fmla="*/ 1002574 h 5950684"/>
              <a:gd name="connsiteX979" fmla="*/ 4622386 w 6100546"/>
              <a:gd name="connsiteY979" fmla="*/ 1014210 h 5950684"/>
              <a:gd name="connsiteX980" fmla="*/ 4623521 w 6100546"/>
              <a:gd name="connsiteY980" fmla="*/ 1014726 h 5950684"/>
              <a:gd name="connsiteX981" fmla="*/ 4625380 w 6100546"/>
              <a:gd name="connsiteY981" fmla="*/ 1016379 h 5950684"/>
              <a:gd name="connsiteX982" fmla="*/ 4629000 w 6100546"/>
              <a:gd name="connsiteY982" fmla="*/ 1019001 h 5950684"/>
              <a:gd name="connsiteX983" fmla="*/ 4629349 w 6100546"/>
              <a:gd name="connsiteY983" fmla="*/ 1018612 h 5950684"/>
              <a:gd name="connsiteX984" fmla="*/ 4623520 w 6100546"/>
              <a:gd name="connsiteY984" fmla="*/ 1010120 h 5950684"/>
              <a:gd name="connsiteX985" fmla="*/ 4631581 w 6100546"/>
              <a:gd name="connsiteY985" fmla="*/ 1015302 h 5950684"/>
              <a:gd name="connsiteX986" fmla="*/ 4632702 w 6100546"/>
              <a:gd name="connsiteY986" fmla="*/ 1010258 h 5950684"/>
              <a:gd name="connsiteX987" fmla="*/ 4632443 w 6100546"/>
              <a:gd name="connsiteY987" fmla="*/ 1010037 h 5950684"/>
              <a:gd name="connsiteX988" fmla="*/ 4553154 w 6100546"/>
              <a:gd name="connsiteY988" fmla="*/ 964063 h 5950684"/>
              <a:gd name="connsiteX989" fmla="*/ 4574509 w 6100546"/>
              <a:gd name="connsiteY989" fmla="*/ 979532 h 5950684"/>
              <a:gd name="connsiteX990" fmla="*/ 4572858 w 6100546"/>
              <a:gd name="connsiteY990" fmla="*/ 977880 h 5950684"/>
              <a:gd name="connsiteX991" fmla="*/ 4554434 w 6100546"/>
              <a:gd name="connsiteY991" fmla="*/ 964063 h 5950684"/>
              <a:gd name="connsiteX992" fmla="*/ 4531406 w 6100546"/>
              <a:gd name="connsiteY992" fmla="*/ 941035 h 5950684"/>
              <a:gd name="connsiteX993" fmla="*/ 4527186 w 6100546"/>
              <a:gd name="connsiteY993" fmla="*/ 945254 h 5950684"/>
              <a:gd name="connsiteX994" fmla="*/ 4541093 w 6100546"/>
              <a:gd name="connsiteY994" fmla="*/ 955327 h 5950684"/>
              <a:gd name="connsiteX995" fmla="*/ 4536012 w 6100546"/>
              <a:gd name="connsiteY995" fmla="*/ 950246 h 5950684"/>
              <a:gd name="connsiteX996" fmla="*/ 4536012 w 6100546"/>
              <a:gd name="connsiteY996" fmla="*/ 945640 h 5950684"/>
              <a:gd name="connsiteX997" fmla="*/ 4531406 w 6100546"/>
              <a:gd name="connsiteY997" fmla="*/ 941035 h 5950684"/>
              <a:gd name="connsiteX998" fmla="*/ 3975166 w 6100546"/>
              <a:gd name="connsiteY998" fmla="*/ 638880 h 5950684"/>
              <a:gd name="connsiteX999" fmla="*/ 4119482 w 6100546"/>
              <a:gd name="connsiteY999" fmla="*/ 702588 h 5950684"/>
              <a:gd name="connsiteX1000" fmla="*/ 4219629 w 6100546"/>
              <a:gd name="connsiteY1000" fmla="*/ 751511 h 5950684"/>
              <a:gd name="connsiteX1001" fmla="*/ 4249652 w 6100546"/>
              <a:gd name="connsiteY1001" fmla="*/ 756373 h 5950684"/>
              <a:gd name="connsiteX1002" fmla="*/ 4169192 w 6100546"/>
              <a:gd name="connsiteY1002" fmla="*/ 708446 h 5950684"/>
              <a:gd name="connsiteX1003" fmla="*/ 4160618 w 6100546"/>
              <a:gd name="connsiteY1003" fmla="*/ 701438 h 5950684"/>
              <a:gd name="connsiteX1004" fmla="*/ 4103065 w 6100546"/>
              <a:gd name="connsiteY1004" fmla="*/ 678846 h 5950684"/>
              <a:gd name="connsiteX1005" fmla="*/ 3094419 w 6100546"/>
              <a:gd name="connsiteY1005" fmla="*/ 356112 h 5950684"/>
              <a:gd name="connsiteX1006" fmla="*/ 3093392 w 6100546"/>
              <a:gd name="connsiteY1006" fmla="*/ 356160 h 5950684"/>
              <a:gd name="connsiteX1007" fmla="*/ 3231258 w 6100546"/>
              <a:gd name="connsiteY1007" fmla="*/ 366341 h 5950684"/>
              <a:gd name="connsiteX1008" fmla="*/ 3513271 w 6100546"/>
              <a:gd name="connsiteY1008" fmla="*/ 427372 h 5950684"/>
              <a:gd name="connsiteX1009" fmla="*/ 3608222 w 6100546"/>
              <a:gd name="connsiteY1009" fmla="*/ 454238 h 5950684"/>
              <a:gd name="connsiteX1010" fmla="*/ 3622351 w 6100546"/>
              <a:gd name="connsiteY1010" fmla="*/ 456286 h 5950684"/>
              <a:gd name="connsiteX1011" fmla="*/ 4425474 w 6100546"/>
              <a:gd name="connsiteY1011" fmla="*/ 742990 h 5950684"/>
              <a:gd name="connsiteX1012" fmla="*/ 4411657 w 6100546"/>
              <a:gd name="connsiteY1012" fmla="*/ 742990 h 5950684"/>
              <a:gd name="connsiteX1013" fmla="*/ 4485349 w 6100546"/>
              <a:gd name="connsiteY1013" fmla="*/ 779836 h 5950684"/>
              <a:gd name="connsiteX1014" fmla="*/ 4572858 w 6100546"/>
              <a:gd name="connsiteY1014" fmla="*/ 830498 h 5950684"/>
              <a:gd name="connsiteX1015" fmla="*/ 4623520 w 6100546"/>
              <a:gd name="connsiteY1015" fmla="*/ 862738 h 5950684"/>
              <a:gd name="connsiteX1016" fmla="*/ 4623520 w 6100546"/>
              <a:gd name="connsiteY1016" fmla="*/ 867344 h 5950684"/>
              <a:gd name="connsiteX1017" fmla="*/ 4628126 w 6100546"/>
              <a:gd name="connsiteY1017" fmla="*/ 867343 h 5950684"/>
              <a:gd name="connsiteX1018" fmla="*/ 4632732 w 6100546"/>
              <a:gd name="connsiteY1018" fmla="*/ 871949 h 5950684"/>
              <a:gd name="connsiteX1019" fmla="*/ 4641943 w 6100546"/>
              <a:gd name="connsiteY1019" fmla="*/ 876556 h 5950684"/>
              <a:gd name="connsiteX1020" fmla="*/ 4664972 w 6100546"/>
              <a:gd name="connsiteY1020" fmla="*/ 890372 h 5950684"/>
              <a:gd name="connsiteX1021" fmla="*/ 4738664 w 6100546"/>
              <a:gd name="connsiteY1021" fmla="*/ 941035 h 5950684"/>
              <a:gd name="connsiteX1022" fmla="*/ 4766299 w 6100546"/>
              <a:gd name="connsiteY1022" fmla="*/ 964063 h 5950684"/>
              <a:gd name="connsiteX1023" fmla="*/ 4830778 w 6100546"/>
              <a:gd name="connsiteY1023" fmla="*/ 1014726 h 5950684"/>
              <a:gd name="connsiteX1024" fmla="*/ 4826172 w 6100546"/>
              <a:gd name="connsiteY1024" fmla="*/ 1014726 h 5950684"/>
              <a:gd name="connsiteX1025" fmla="*/ 4839989 w 6100546"/>
              <a:gd name="connsiteY1025" fmla="*/ 1023937 h 5950684"/>
              <a:gd name="connsiteX1026" fmla="*/ 5512425 w 6100546"/>
              <a:gd name="connsiteY1026" fmla="*/ 1834539 h 5950684"/>
              <a:gd name="connsiteX1027" fmla="*/ 5811797 w 6100546"/>
              <a:gd name="connsiteY1027" fmla="*/ 3022808 h 5950684"/>
              <a:gd name="connsiteX1028" fmla="*/ 5802585 w 6100546"/>
              <a:gd name="connsiteY1028" fmla="*/ 3022808 h 5950684"/>
              <a:gd name="connsiteX1029" fmla="*/ 5751923 w 6100546"/>
              <a:gd name="connsiteY1029" fmla="*/ 2889243 h 5950684"/>
              <a:gd name="connsiteX1030" fmla="*/ 5747317 w 6100546"/>
              <a:gd name="connsiteY1030" fmla="*/ 2907666 h 5950684"/>
              <a:gd name="connsiteX1031" fmla="*/ 5738105 w 6100546"/>
              <a:gd name="connsiteY1031" fmla="*/ 2824763 h 5950684"/>
              <a:gd name="connsiteX1032" fmla="*/ 5715076 w 6100546"/>
              <a:gd name="connsiteY1032" fmla="*/ 2764889 h 5950684"/>
              <a:gd name="connsiteX1033" fmla="*/ 5705865 w 6100546"/>
              <a:gd name="connsiteY1033" fmla="*/ 2810946 h 5950684"/>
              <a:gd name="connsiteX1034" fmla="*/ 5701259 w 6100546"/>
              <a:gd name="connsiteY1034" fmla="*/ 2806340 h 5950684"/>
              <a:gd name="connsiteX1035" fmla="*/ 5701259 w 6100546"/>
              <a:gd name="connsiteY1035" fmla="*/ 2801735 h 5950684"/>
              <a:gd name="connsiteX1036" fmla="*/ 5701259 w 6100546"/>
              <a:gd name="connsiteY1036" fmla="*/ 2797128 h 5950684"/>
              <a:gd name="connsiteX1037" fmla="*/ 5701259 w 6100546"/>
              <a:gd name="connsiteY1037" fmla="*/ 2787918 h 5950684"/>
              <a:gd name="connsiteX1038" fmla="*/ 5696654 w 6100546"/>
              <a:gd name="connsiteY1038" fmla="*/ 2792523 h 5950684"/>
              <a:gd name="connsiteX1039" fmla="*/ 5696654 w 6100546"/>
              <a:gd name="connsiteY1039" fmla="*/ 2797130 h 5950684"/>
              <a:gd name="connsiteX1040" fmla="*/ 5696654 w 6100546"/>
              <a:gd name="connsiteY1040" fmla="*/ 2801735 h 5950684"/>
              <a:gd name="connsiteX1041" fmla="*/ 5692048 w 6100546"/>
              <a:gd name="connsiteY1041" fmla="*/ 2815552 h 5950684"/>
              <a:gd name="connsiteX1042" fmla="*/ 5696654 w 6100546"/>
              <a:gd name="connsiteY1042" fmla="*/ 2820156 h 5950684"/>
              <a:gd name="connsiteX1043" fmla="*/ 5696654 w 6100546"/>
              <a:gd name="connsiteY1043" fmla="*/ 2815552 h 5950684"/>
              <a:gd name="connsiteX1044" fmla="*/ 5701259 w 6100546"/>
              <a:gd name="connsiteY1044" fmla="*/ 2810946 h 5950684"/>
              <a:gd name="connsiteX1045" fmla="*/ 5701259 w 6100546"/>
              <a:gd name="connsiteY1045" fmla="*/ 2824762 h 5950684"/>
              <a:gd name="connsiteX1046" fmla="*/ 5701259 w 6100546"/>
              <a:gd name="connsiteY1046" fmla="*/ 2829369 h 5950684"/>
              <a:gd name="connsiteX1047" fmla="*/ 5678230 w 6100546"/>
              <a:gd name="connsiteY1047" fmla="*/ 2866214 h 5950684"/>
              <a:gd name="connsiteX1048" fmla="*/ 5673625 w 6100546"/>
              <a:gd name="connsiteY1048" fmla="*/ 2810946 h 5950684"/>
              <a:gd name="connsiteX1049" fmla="*/ 5655203 w 6100546"/>
              <a:gd name="connsiteY1049" fmla="*/ 2829368 h 5950684"/>
              <a:gd name="connsiteX1050" fmla="*/ 5609145 w 6100546"/>
              <a:gd name="connsiteY1050" fmla="*/ 2718832 h 5950684"/>
              <a:gd name="connsiteX1051" fmla="*/ 5609145 w 6100546"/>
              <a:gd name="connsiteY1051" fmla="*/ 2714225 h 5950684"/>
              <a:gd name="connsiteX1052" fmla="*/ 5609145 w 6100546"/>
              <a:gd name="connsiteY1052" fmla="*/ 2705015 h 5950684"/>
              <a:gd name="connsiteX1053" fmla="*/ 5604540 w 6100546"/>
              <a:gd name="connsiteY1053" fmla="*/ 2700408 h 5950684"/>
              <a:gd name="connsiteX1054" fmla="*/ 5590722 w 6100546"/>
              <a:gd name="connsiteY1054" fmla="*/ 2649747 h 5950684"/>
              <a:gd name="connsiteX1055" fmla="*/ 5586117 w 6100546"/>
              <a:gd name="connsiteY1055" fmla="*/ 2631324 h 5950684"/>
              <a:gd name="connsiteX1056" fmla="*/ 5581511 w 6100546"/>
              <a:gd name="connsiteY1056" fmla="*/ 2626718 h 5950684"/>
              <a:gd name="connsiteX1057" fmla="*/ 5581511 w 6100546"/>
              <a:gd name="connsiteY1057" fmla="*/ 2622113 h 5950684"/>
              <a:gd name="connsiteX1058" fmla="*/ 5576905 w 6100546"/>
              <a:gd name="connsiteY1058" fmla="*/ 2622113 h 5950684"/>
              <a:gd name="connsiteX1059" fmla="*/ 5576905 w 6100546"/>
              <a:gd name="connsiteY1059" fmla="*/ 2617507 h 5950684"/>
              <a:gd name="connsiteX1060" fmla="*/ 5567693 w 6100546"/>
              <a:gd name="connsiteY1060" fmla="*/ 2599084 h 5950684"/>
              <a:gd name="connsiteX1061" fmla="*/ 5563088 w 6100546"/>
              <a:gd name="connsiteY1061" fmla="*/ 2612901 h 5950684"/>
              <a:gd name="connsiteX1062" fmla="*/ 5553877 w 6100546"/>
              <a:gd name="connsiteY1062" fmla="*/ 2603690 h 5950684"/>
              <a:gd name="connsiteX1063" fmla="*/ 5549271 w 6100546"/>
              <a:gd name="connsiteY1063" fmla="*/ 2562239 h 5950684"/>
              <a:gd name="connsiteX1064" fmla="*/ 5512425 w 6100546"/>
              <a:gd name="connsiteY1064" fmla="*/ 2451702 h 5950684"/>
              <a:gd name="connsiteX1065" fmla="*/ 5503214 w 6100546"/>
              <a:gd name="connsiteY1065" fmla="*/ 2424067 h 5950684"/>
              <a:gd name="connsiteX1066" fmla="*/ 5470974 w 6100546"/>
              <a:gd name="connsiteY1066" fmla="*/ 2331954 h 5950684"/>
              <a:gd name="connsiteX1067" fmla="*/ 5470974 w 6100546"/>
              <a:gd name="connsiteY1067" fmla="*/ 2318137 h 5950684"/>
              <a:gd name="connsiteX1068" fmla="*/ 5461762 w 6100546"/>
              <a:gd name="connsiteY1068" fmla="*/ 2308926 h 5950684"/>
              <a:gd name="connsiteX1069" fmla="*/ 5466369 w 6100546"/>
              <a:gd name="connsiteY1069" fmla="*/ 2304320 h 5950684"/>
              <a:gd name="connsiteX1070" fmla="*/ 5438735 w 6100546"/>
              <a:gd name="connsiteY1070" fmla="*/ 2239840 h 5950684"/>
              <a:gd name="connsiteX1071" fmla="*/ 5447945 w 6100546"/>
              <a:gd name="connsiteY1071" fmla="*/ 2239840 h 5950684"/>
              <a:gd name="connsiteX1072" fmla="*/ 5434128 w 6100546"/>
              <a:gd name="connsiteY1072" fmla="*/ 2226023 h 5950684"/>
              <a:gd name="connsiteX1073" fmla="*/ 5420311 w 6100546"/>
              <a:gd name="connsiteY1073" fmla="*/ 2193782 h 5950684"/>
              <a:gd name="connsiteX1074" fmla="*/ 5420311 w 6100546"/>
              <a:gd name="connsiteY1074" fmla="*/ 2189178 h 5950684"/>
              <a:gd name="connsiteX1075" fmla="*/ 5424916 w 6100546"/>
              <a:gd name="connsiteY1075" fmla="*/ 2189178 h 5950684"/>
              <a:gd name="connsiteX1076" fmla="*/ 5429522 w 6100546"/>
              <a:gd name="connsiteY1076" fmla="*/ 2189177 h 5950684"/>
              <a:gd name="connsiteX1077" fmla="*/ 5429522 w 6100546"/>
              <a:gd name="connsiteY1077" fmla="*/ 2184572 h 5950684"/>
              <a:gd name="connsiteX1078" fmla="*/ 5424916 w 6100546"/>
              <a:gd name="connsiteY1078" fmla="*/ 2161543 h 5950684"/>
              <a:gd name="connsiteX1079" fmla="*/ 5429522 w 6100546"/>
              <a:gd name="connsiteY1079" fmla="*/ 2161542 h 5950684"/>
              <a:gd name="connsiteX1080" fmla="*/ 5429522 w 6100546"/>
              <a:gd name="connsiteY1080" fmla="*/ 2156938 h 5950684"/>
              <a:gd name="connsiteX1081" fmla="*/ 5424917 w 6100546"/>
              <a:gd name="connsiteY1081" fmla="*/ 2152332 h 5950684"/>
              <a:gd name="connsiteX1082" fmla="*/ 5388072 w 6100546"/>
              <a:gd name="connsiteY1082" fmla="*/ 2064823 h 5950684"/>
              <a:gd name="connsiteX1083" fmla="*/ 5337408 w 6100546"/>
              <a:gd name="connsiteY1083" fmla="*/ 1977316 h 5950684"/>
              <a:gd name="connsiteX1084" fmla="*/ 5321863 w 6100546"/>
              <a:gd name="connsiteY1084" fmla="*/ 1943349 h 5950684"/>
              <a:gd name="connsiteX1085" fmla="*/ 5314233 w 6100546"/>
              <a:gd name="connsiteY1085" fmla="*/ 1930292 h 5950684"/>
              <a:gd name="connsiteX1086" fmla="*/ 5342560 w 6100546"/>
              <a:gd name="connsiteY1086" fmla="*/ 1992734 h 5950684"/>
              <a:gd name="connsiteX1087" fmla="*/ 5509333 w 6100546"/>
              <a:gd name="connsiteY1087" fmla="*/ 2577629 h 5950684"/>
              <a:gd name="connsiteX1088" fmla="*/ 5541762 w 6100546"/>
              <a:gd name="connsiteY1088" fmla="*/ 2807552 h 5950684"/>
              <a:gd name="connsiteX1089" fmla="*/ 5536472 w 6100546"/>
              <a:gd name="connsiteY1089" fmla="*/ 2828499 h 5950684"/>
              <a:gd name="connsiteX1090" fmla="*/ 5526971 w 6100546"/>
              <a:gd name="connsiteY1090" fmla="*/ 2819850 h 5950684"/>
              <a:gd name="connsiteX1091" fmla="*/ 5346305 w 6100546"/>
              <a:gd name="connsiteY1091" fmla="*/ 2097618 h 5950684"/>
              <a:gd name="connsiteX1092" fmla="*/ 5178627 w 6100546"/>
              <a:gd name="connsiteY1092" fmla="*/ 1745780 h 5950684"/>
              <a:gd name="connsiteX1093" fmla="*/ 5157512 w 6100546"/>
              <a:gd name="connsiteY1093" fmla="*/ 1703493 h 5950684"/>
              <a:gd name="connsiteX1094" fmla="*/ 5139908 w 6100546"/>
              <a:gd name="connsiteY1094" fmla="*/ 1689267 h 5950684"/>
              <a:gd name="connsiteX1095" fmla="*/ 5136717 w 6100546"/>
              <a:gd name="connsiteY1095" fmla="*/ 1714819 h 5950684"/>
              <a:gd name="connsiteX1096" fmla="*/ 5225222 w 6100546"/>
              <a:gd name="connsiteY1096" fmla="*/ 1876563 h 5950684"/>
              <a:gd name="connsiteX1097" fmla="*/ 5301667 w 6100546"/>
              <a:gd name="connsiteY1097" fmla="*/ 2049214 h 5950684"/>
              <a:gd name="connsiteX1098" fmla="*/ 5350111 w 6100546"/>
              <a:gd name="connsiteY1098" fmla="*/ 2181079 h 5950684"/>
              <a:gd name="connsiteX1099" fmla="*/ 5351225 w 6100546"/>
              <a:gd name="connsiteY1099" fmla="*/ 2179965 h 5950684"/>
              <a:gd name="connsiteX1100" fmla="*/ 5374253 w 6100546"/>
              <a:gd name="connsiteY1100" fmla="*/ 2235233 h 5950684"/>
              <a:gd name="connsiteX1101" fmla="*/ 5369648 w 6100546"/>
              <a:gd name="connsiteY1101" fmla="*/ 2235233 h 5950684"/>
              <a:gd name="connsiteX1102" fmla="*/ 5365043 w 6100546"/>
              <a:gd name="connsiteY1102" fmla="*/ 2216812 h 5950684"/>
              <a:gd name="connsiteX1103" fmla="*/ 5358240 w 6100546"/>
              <a:gd name="connsiteY1103" fmla="*/ 2203206 h 5950684"/>
              <a:gd name="connsiteX1104" fmla="*/ 5365805 w 6100546"/>
              <a:gd name="connsiteY1104" fmla="*/ 2223799 h 5950684"/>
              <a:gd name="connsiteX1105" fmla="*/ 5377582 w 6100546"/>
              <a:gd name="connsiteY1105" fmla="*/ 2264421 h 5950684"/>
              <a:gd name="connsiteX1106" fmla="*/ 5382889 w 6100546"/>
              <a:gd name="connsiteY1106" fmla="*/ 2266898 h 5950684"/>
              <a:gd name="connsiteX1107" fmla="*/ 5388071 w 6100546"/>
              <a:gd name="connsiteY1107" fmla="*/ 2267474 h 5950684"/>
              <a:gd name="connsiteX1108" fmla="*/ 5388071 w 6100546"/>
              <a:gd name="connsiteY1108" fmla="*/ 2276686 h 5950684"/>
              <a:gd name="connsiteX1109" fmla="*/ 5383466 w 6100546"/>
              <a:gd name="connsiteY1109" fmla="*/ 2276686 h 5950684"/>
              <a:gd name="connsiteX1110" fmla="*/ 5383466 w 6100546"/>
              <a:gd name="connsiteY1110" fmla="*/ 2281290 h 5950684"/>
              <a:gd name="connsiteX1111" fmla="*/ 5383465 w 6100546"/>
              <a:gd name="connsiteY1111" fmla="*/ 2284717 h 5950684"/>
              <a:gd name="connsiteX1112" fmla="*/ 5417006 w 6100546"/>
              <a:gd name="connsiteY1112" fmla="*/ 2400410 h 5950684"/>
              <a:gd name="connsiteX1113" fmla="*/ 5423669 w 6100546"/>
              <a:gd name="connsiteY1113" fmla="*/ 2432055 h 5950684"/>
              <a:gd name="connsiteX1114" fmla="*/ 5434128 w 6100546"/>
              <a:gd name="connsiteY1114" fmla="*/ 2447096 h 5950684"/>
              <a:gd name="connsiteX1115" fmla="*/ 5443339 w 6100546"/>
              <a:gd name="connsiteY1115" fmla="*/ 2470124 h 5950684"/>
              <a:gd name="connsiteX1116" fmla="*/ 5447945 w 6100546"/>
              <a:gd name="connsiteY1116" fmla="*/ 2497759 h 5950684"/>
              <a:gd name="connsiteX1117" fmla="*/ 5457156 w 6100546"/>
              <a:gd name="connsiteY1117" fmla="*/ 2529998 h 5950684"/>
              <a:gd name="connsiteX1118" fmla="*/ 5466368 w 6100546"/>
              <a:gd name="connsiteY1118" fmla="*/ 2576056 h 5950684"/>
              <a:gd name="connsiteX1119" fmla="*/ 5475579 w 6100546"/>
              <a:gd name="connsiteY1119" fmla="*/ 2603690 h 5950684"/>
              <a:gd name="connsiteX1120" fmla="*/ 5475579 w 6100546"/>
              <a:gd name="connsiteY1120" fmla="*/ 2608296 h 5950684"/>
              <a:gd name="connsiteX1121" fmla="*/ 5484791 w 6100546"/>
              <a:gd name="connsiteY1121" fmla="*/ 2645140 h 5950684"/>
              <a:gd name="connsiteX1122" fmla="*/ 5494002 w 6100546"/>
              <a:gd name="connsiteY1122" fmla="*/ 2677380 h 5950684"/>
              <a:gd name="connsiteX1123" fmla="*/ 5498607 w 6100546"/>
              <a:gd name="connsiteY1123" fmla="*/ 2691198 h 5950684"/>
              <a:gd name="connsiteX1124" fmla="*/ 5498608 w 6100546"/>
              <a:gd name="connsiteY1124" fmla="*/ 2695804 h 5950684"/>
              <a:gd name="connsiteX1125" fmla="*/ 5494002 w 6100546"/>
              <a:gd name="connsiteY1125" fmla="*/ 2709621 h 5950684"/>
              <a:gd name="connsiteX1126" fmla="*/ 5494002 w 6100546"/>
              <a:gd name="connsiteY1126" fmla="*/ 2714225 h 5950684"/>
              <a:gd name="connsiteX1127" fmla="*/ 5498608 w 6100546"/>
              <a:gd name="connsiteY1127" fmla="*/ 2723437 h 5950684"/>
              <a:gd name="connsiteX1128" fmla="*/ 5503214 w 6100546"/>
              <a:gd name="connsiteY1128" fmla="*/ 2723438 h 5950684"/>
              <a:gd name="connsiteX1129" fmla="*/ 5503214 w 6100546"/>
              <a:gd name="connsiteY1129" fmla="*/ 2746466 h 5950684"/>
              <a:gd name="connsiteX1130" fmla="*/ 5507819 w 6100546"/>
              <a:gd name="connsiteY1130" fmla="*/ 2751072 h 5950684"/>
              <a:gd name="connsiteX1131" fmla="*/ 5507819 w 6100546"/>
              <a:gd name="connsiteY1131" fmla="*/ 2746466 h 5950684"/>
              <a:gd name="connsiteX1132" fmla="*/ 5503214 w 6100546"/>
              <a:gd name="connsiteY1132" fmla="*/ 2723438 h 5950684"/>
              <a:gd name="connsiteX1133" fmla="*/ 5507819 w 6100546"/>
              <a:gd name="connsiteY1133" fmla="*/ 2723438 h 5950684"/>
              <a:gd name="connsiteX1134" fmla="*/ 5507819 w 6100546"/>
              <a:gd name="connsiteY1134" fmla="*/ 2732649 h 5950684"/>
              <a:gd name="connsiteX1135" fmla="*/ 5507819 w 6100546"/>
              <a:gd name="connsiteY1135" fmla="*/ 2737255 h 5950684"/>
              <a:gd name="connsiteX1136" fmla="*/ 5512425 w 6100546"/>
              <a:gd name="connsiteY1136" fmla="*/ 2751072 h 5950684"/>
              <a:gd name="connsiteX1137" fmla="*/ 5512425 w 6100546"/>
              <a:gd name="connsiteY1137" fmla="*/ 2769494 h 5950684"/>
              <a:gd name="connsiteX1138" fmla="*/ 5507818 w 6100546"/>
              <a:gd name="connsiteY1138" fmla="*/ 2764888 h 5950684"/>
              <a:gd name="connsiteX1139" fmla="*/ 5507819 w 6100546"/>
              <a:gd name="connsiteY1139" fmla="*/ 2774100 h 5950684"/>
              <a:gd name="connsiteX1140" fmla="*/ 5507819 w 6100546"/>
              <a:gd name="connsiteY1140" fmla="*/ 2783312 h 5950684"/>
              <a:gd name="connsiteX1141" fmla="*/ 5512425 w 6100546"/>
              <a:gd name="connsiteY1141" fmla="*/ 2797130 h 5950684"/>
              <a:gd name="connsiteX1142" fmla="*/ 5512425 w 6100546"/>
              <a:gd name="connsiteY1142" fmla="*/ 2806339 h 5950684"/>
              <a:gd name="connsiteX1143" fmla="*/ 5517031 w 6100546"/>
              <a:gd name="connsiteY1143" fmla="*/ 2810946 h 5950684"/>
              <a:gd name="connsiteX1144" fmla="*/ 5521637 w 6100546"/>
              <a:gd name="connsiteY1144" fmla="*/ 2824763 h 5950684"/>
              <a:gd name="connsiteX1145" fmla="*/ 5521637 w 6100546"/>
              <a:gd name="connsiteY1145" fmla="*/ 2833975 h 5950684"/>
              <a:gd name="connsiteX1146" fmla="*/ 5517031 w 6100546"/>
              <a:gd name="connsiteY1146" fmla="*/ 2838580 h 5950684"/>
              <a:gd name="connsiteX1147" fmla="*/ 5521637 w 6100546"/>
              <a:gd name="connsiteY1147" fmla="*/ 2843185 h 5950684"/>
              <a:gd name="connsiteX1148" fmla="*/ 5517031 w 6100546"/>
              <a:gd name="connsiteY1148" fmla="*/ 2852397 h 5950684"/>
              <a:gd name="connsiteX1149" fmla="*/ 5521637 w 6100546"/>
              <a:gd name="connsiteY1149" fmla="*/ 2861609 h 5950684"/>
              <a:gd name="connsiteX1150" fmla="*/ 5526242 w 6100546"/>
              <a:gd name="connsiteY1150" fmla="*/ 2857003 h 5950684"/>
              <a:gd name="connsiteX1151" fmla="*/ 5526242 w 6100546"/>
              <a:gd name="connsiteY1151" fmla="*/ 2870820 h 5950684"/>
              <a:gd name="connsiteX1152" fmla="*/ 5526241 w 6100546"/>
              <a:gd name="connsiteY1152" fmla="*/ 2875426 h 5950684"/>
              <a:gd name="connsiteX1153" fmla="*/ 5530848 w 6100546"/>
              <a:gd name="connsiteY1153" fmla="*/ 2893848 h 5950684"/>
              <a:gd name="connsiteX1154" fmla="*/ 5530848 w 6100546"/>
              <a:gd name="connsiteY1154" fmla="*/ 2912271 h 5950684"/>
              <a:gd name="connsiteX1155" fmla="*/ 5530848 w 6100546"/>
              <a:gd name="connsiteY1155" fmla="*/ 2926088 h 5950684"/>
              <a:gd name="connsiteX1156" fmla="*/ 5530848 w 6100546"/>
              <a:gd name="connsiteY1156" fmla="*/ 2953722 h 5950684"/>
              <a:gd name="connsiteX1157" fmla="*/ 5526242 w 6100546"/>
              <a:gd name="connsiteY1157" fmla="*/ 2967540 h 5950684"/>
              <a:gd name="connsiteX1158" fmla="*/ 5521637 w 6100546"/>
              <a:gd name="connsiteY1158" fmla="*/ 2962934 h 5950684"/>
              <a:gd name="connsiteX1159" fmla="*/ 5517030 w 6100546"/>
              <a:gd name="connsiteY1159" fmla="*/ 2958328 h 5950684"/>
              <a:gd name="connsiteX1160" fmla="*/ 5517031 w 6100546"/>
              <a:gd name="connsiteY1160" fmla="*/ 2962934 h 5950684"/>
              <a:gd name="connsiteX1161" fmla="*/ 5517031 w 6100546"/>
              <a:gd name="connsiteY1161" fmla="*/ 2967539 h 5950684"/>
              <a:gd name="connsiteX1162" fmla="*/ 5521637 w 6100546"/>
              <a:gd name="connsiteY1162" fmla="*/ 2972145 h 5950684"/>
              <a:gd name="connsiteX1163" fmla="*/ 5526242 w 6100546"/>
              <a:gd name="connsiteY1163" fmla="*/ 2976750 h 5950684"/>
              <a:gd name="connsiteX1164" fmla="*/ 5530848 w 6100546"/>
              <a:gd name="connsiteY1164" fmla="*/ 2976751 h 5950684"/>
              <a:gd name="connsiteX1165" fmla="*/ 5535454 w 6100546"/>
              <a:gd name="connsiteY1165" fmla="*/ 2953722 h 5950684"/>
              <a:gd name="connsiteX1166" fmla="*/ 5535453 w 6100546"/>
              <a:gd name="connsiteY1166" fmla="*/ 2949117 h 5950684"/>
              <a:gd name="connsiteX1167" fmla="*/ 5535454 w 6100546"/>
              <a:gd name="connsiteY1167" fmla="*/ 2930694 h 5950684"/>
              <a:gd name="connsiteX1168" fmla="*/ 5535454 w 6100546"/>
              <a:gd name="connsiteY1168" fmla="*/ 2921483 h 5950684"/>
              <a:gd name="connsiteX1169" fmla="*/ 5540059 w 6100546"/>
              <a:gd name="connsiteY1169" fmla="*/ 2944510 h 5950684"/>
              <a:gd name="connsiteX1170" fmla="*/ 5544665 w 6100546"/>
              <a:gd name="connsiteY1170" fmla="*/ 2972145 h 5950684"/>
              <a:gd name="connsiteX1171" fmla="*/ 5540059 w 6100546"/>
              <a:gd name="connsiteY1171" fmla="*/ 2981357 h 5950684"/>
              <a:gd name="connsiteX1172" fmla="*/ 5540059 w 6100546"/>
              <a:gd name="connsiteY1172" fmla="*/ 2990568 h 5950684"/>
              <a:gd name="connsiteX1173" fmla="*/ 5540058 w 6100546"/>
              <a:gd name="connsiteY1173" fmla="*/ 3013596 h 5950684"/>
              <a:gd name="connsiteX1174" fmla="*/ 5535454 w 6100546"/>
              <a:gd name="connsiteY1174" fmla="*/ 3008990 h 5950684"/>
              <a:gd name="connsiteX1175" fmla="*/ 5530848 w 6100546"/>
              <a:gd name="connsiteY1175" fmla="*/ 3008991 h 5950684"/>
              <a:gd name="connsiteX1176" fmla="*/ 5530848 w 6100546"/>
              <a:gd name="connsiteY1176" fmla="*/ 3013596 h 5950684"/>
              <a:gd name="connsiteX1177" fmla="*/ 5530848 w 6100546"/>
              <a:gd name="connsiteY1177" fmla="*/ 3018201 h 5950684"/>
              <a:gd name="connsiteX1178" fmla="*/ 5535454 w 6100546"/>
              <a:gd name="connsiteY1178" fmla="*/ 3022807 h 5950684"/>
              <a:gd name="connsiteX1179" fmla="*/ 5535454 w 6100546"/>
              <a:gd name="connsiteY1179" fmla="*/ 3027414 h 5950684"/>
              <a:gd name="connsiteX1180" fmla="*/ 5535454 w 6100546"/>
              <a:gd name="connsiteY1180" fmla="*/ 3032019 h 5950684"/>
              <a:gd name="connsiteX1181" fmla="*/ 5540059 w 6100546"/>
              <a:gd name="connsiteY1181" fmla="*/ 3050441 h 5950684"/>
              <a:gd name="connsiteX1182" fmla="*/ 5540059 w 6100546"/>
              <a:gd name="connsiteY1182" fmla="*/ 3073471 h 5950684"/>
              <a:gd name="connsiteX1183" fmla="*/ 5535454 w 6100546"/>
              <a:gd name="connsiteY1183" fmla="*/ 3078076 h 5950684"/>
              <a:gd name="connsiteX1184" fmla="*/ 5530847 w 6100546"/>
              <a:gd name="connsiteY1184" fmla="*/ 3073471 h 5950684"/>
              <a:gd name="connsiteX1185" fmla="*/ 5526242 w 6100546"/>
              <a:gd name="connsiteY1185" fmla="*/ 3018202 h 5950684"/>
              <a:gd name="connsiteX1186" fmla="*/ 5526242 w 6100546"/>
              <a:gd name="connsiteY1186" fmla="*/ 3013595 h 5950684"/>
              <a:gd name="connsiteX1187" fmla="*/ 5521637 w 6100546"/>
              <a:gd name="connsiteY1187" fmla="*/ 3018202 h 5950684"/>
              <a:gd name="connsiteX1188" fmla="*/ 5526242 w 6100546"/>
              <a:gd name="connsiteY1188" fmla="*/ 3073471 h 5950684"/>
              <a:gd name="connsiteX1189" fmla="*/ 5512425 w 6100546"/>
              <a:gd name="connsiteY1189" fmla="*/ 3082681 h 5950684"/>
              <a:gd name="connsiteX1190" fmla="*/ 5503214 w 6100546"/>
              <a:gd name="connsiteY1190" fmla="*/ 3133345 h 5950684"/>
              <a:gd name="connsiteX1191" fmla="*/ 5466368 w 6100546"/>
              <a:gd name="connsiteY1191" fmla="*/ 3317571 h 5950684"/>
              <a:gd name="connsiteX1192" fmla="*/ 5466368 w 6100546"/>
              <a:gd name="connsiteY1192" fmla="*/ 3322178 h 5950684"/>
              <a:gd name="connsiteX1193" fmla="*/ 5466368 w 6100546"/>
              <a:gd name="connsiteY1193" fmla="*/ 3326784 h 5950684"/>
              <a:gd name="connsiteX1194" fmla="*/ 5470974 w 6100546"/>
              <a:gd name="connsiteY1194" fmla="*/ 3322177 h 5950684"/>
              <a:gd name="connsiteX1195" fmla="*/ 5507819 w 6100546"/>
              <a:gd name="connsiteY1195" fmla="*/ 3142555 h 5950684"/>
              <a:gd name="connsiteX1196" fmla="*/ 5507819 w 6100546"/>
              <a:gd name="connsiteY1196" fmla="*/ 3147162 h 5950684"/>
              <a:gd name="connsiteX1197" fmla="*/ 5517031 w 6100546"/>
              <a:gd name="connsiteY1197" fmla="*/ 3137949 h 5950684"/>
              <a:gd name="connsiteX1198" fmla="*/ 5517031 w 6100546"/>
              <a:gd name="connsiteY1198" fmla="*/ 3151766 h 5950684"/>
              <a:gd name="connsiteX1199" fmla="*/ 5512425 w 6100546"/>
              <a:gd name="connsiteY1199" fmla="*/ 3151767 h 5950684"/>
              <a:gd name="connsiteX1200" fmla="*/ 5512425 w 6100546"/>
              <a:gd name="connsiteY1200" fmla="*/ 3156373 h 5950684"/>
              <a:gd name="connsiteX1201" fmla="*/ 5512425 w 6100546"/>
              <a:gd name="connsiteY1201" fmla="*/ 3160978 h 5950684"/>
              <a:gd name="connsiteX1202" fmla="*/ 5517031 w 6100546"/>
              <a:gd name="connsiteY1202" fmla="*/ 3160978 h 5950684"/>
              <a:gd name="connsiteX1203" fmla="*/ 5512425 w 6100546"/>
              <a:gd name="connsiteY1203" fmla="*/ 3184006 h 5950684"/>
              <a:gd name="connsiteX1204" fmla="*/ 5512425 w 6100546"/>
              <a:gd name="connsiteY1204" fmla="*/ 3193219 h 5950684"/>
              <a:gd name="connsiteX1205" fmla="*/ 5512425 w 6100546"/>
              <a:gd name="connsiteY1205" fmla="*/ 3207036 h 5950684"/>
              <a:gd name="connsiteX1206" fmla="*/ 5512425 w 6100546"/>
              <a:gd name="connsiteY1206" fmla="*/ 3211640 h 5950684"/>
              <a:gd name="connsiteX1207" fmla="*/ 5507819 w 6100546"/>
              <a:gd name="connsiteY1207" fmla="*/ 3216247 h 5950684"/>
              <a:gd name="connsiteX1208" fmla="*/ 5507819 w 6100546"/>
              <a:gd name="connsiteY1208" fmla="*/ 3225458 h 5950684"/>
              <a:gd name="connsiteX1209" fmla="*/ 5512425 w 6100546"/>
              <a:gd name="connsiteY1209" fmla="*/ 3230064 h 5950684"/>
              <a:gd name="connsiteX1210" fmla="*/ 5512425 w 6100546"/>
              <a:gd name="connsiteY1210" fmla="*/ 3340600 h 5950684"/>
              <a:gd name="connsiteX1211" fmla="*/ 5503214 w 6100546"/>
              <a:gd name="connsiteY1211" fmla="*/ 3391263 h 5950684"/>
              <a:gd name="connsiteX1212" fmla="*/ 5507819 w 6100546"/>
              <a:gd name="connsiteY1212" fmla="*/ 3386658 h 5950684"/>
              <a:gd name="connsiteX1213" fmla="*/ 5498608 w 6100546"/>
              <a:gd name="connsiteY1213" fmla="*/ 3478771 h 5950684"/>
              <a:gd name="connsiteX1214" fmla="*/ 5503214 w 6100546"/>
              <a:gd name="connsiteY1214" fmla="*/ 3483377 h 5950684"/>
              <a:gd name="connsiteX1215" fmla="*/ 5498608 w 6100546"/>
              <a:gd name="connsiteY1215" fmla="*/ 3506406 h 5950684"/>
              <a:gd name="connsiteX1216" fmla="*/ 5494002 w 6100546"/>
              <a:gd name="connsiteY1216" fmla="*/ 3511011 h 5950684"/>
              <a:gd name="connsiteX1217" fmla="*/ 5498608 w 6100546"/>
              <a:gd name="connsiteY1217" fmla="*/ 3520223 h 5950684"/>
              <a:gd name="connsiteX1218" fmla="*/ 5494002 w 6100546"/>
              <a:gd name="connsiteY1218" fmla="*/ 3547856 h 5950684"/>
              <a:gd name="connsiteX1219" fmla="*/ 5494001 w 6100546"/>
              <a:gd name="connsiteY1219" fmla="*/ 3552463 h 5950684"/>
              <a:gd name="connsiteX1220" fmla="*/ 5489397 w 6100546"/>
              <a:gd name="connsiteY1220" fmla="*/ 3566280 h 5950684"/>
              <a:gd name="connsiteX1221" fmla="*/ 5489397 w 6100546"/>
              <a:gd name="connsiteY1221" fmla="*/ 3570884 h 5950684"/>
              <a:gd name="connsiteX1222" fmla="*/ 5489397 w 6100546"/>
              <a:gd name="connsiteY1222" fmla="*/ 3575491 h 5950684"/>
              <a:gd name="connsiteX1223" fmla="*/ 5470974 w 6100546"/>
              <a:gd name="connsiteY1223" fmla="*/ 3653788 h 5950684"/>
              <a:gd name="connsiteX1224" fmla="*/ 5470974 w 6100546"/>
              <a:gd name="connsiteY1224" fmla="*/ 3667605 h 5950684"/>
              <a:gd name="connsiteX1225" fmla="*/ 5470975 w 6100546"/>
              <a:gd name="connsiteY1225" fmla="*/ 3672211 h 5950684"/>
              <a:gd name="connsiteX1226" fmla="*/ 5470975 w 6100546"/>
              <a:gd name="connsiteY1226" fmla="*/ 3690633 h 5950684"/>
              <a:gd name="connsiteX1227" fmla="*/ 5452551 w 6100546"/>
              <a:gd name="connsiteY1227" fmla="*/ 3741296 h 5950684"/>
              <a:gd name="connsiteX1228" fmla="*/ 5392676 w 6100546"/>
              <a:gd name="connsiteY1228" fmla="*/ 3934735 h 5950684"/>
              <a:gd name="connsiteX1229" fmla="*/ 5392676 w 6100546"/>
              <a:gd name="connsiteY1229" fmla="*/ 3939341 h 5950684"/>
              <a:gd name="connsiteX1230" fmla="*/ 5388071 w 6100546"/>
              <a:gd name="connsiteY1230" fmla="*/ 3943946 h 5950684"/>
              <a:gd name="connsiteX1231" fmla="*/ 5353528 w 6100546"/>
              <a:gd name="connsiteY1231" fmla="*/ 4004971 h 5950684"/>
              <a:gd name="connsiteX1232" fmla="*/ 5322699 w 6100546"/>
              <a:gd name="connsiteY1232" fmla="*/ 4065600 h 5950684"/>
              <a:gd name="connsiteX1233" fmla="*/ 5323231 w 6100546"/>
              <a:gd name="connsiteY1233" fmla="*/ 4064270 h 5950684"/>
              <a:gd name="connsiteX1234" fmla="*/ 5328196 w 6100546"/>
              <a:gd name="connsiteY1234" fmla="*/ 4049877 h 5950684"/>
              <a:gd name="connsiteX1235" fmla="*/ 5332802 w 6100546"/>
              <a:gd name="connsiteY1235" fmla="*/ 4040666 h 5950684"/>
              <a:gd name="connsiteX1236" fmla="*/ 5346620 w 6100546"/>
              <a:gd name="connsiteY1236" fmla="*/ 4008426 h 5950684"/>
              <a:gd name="connsiteX1237" fmla="*/ 5369648 w 6100546"/>
              <a:gd name="connsiteY1237" fmla="*/ 3953158 h 5950684"/>
              <a:gd name="connsiteX1238" fmla="*/ 5374253 w 6100546"/>
              <a:gd name="connsiteY1238" fmla="*/ 3943946 h 5950684"/>
              <a:gd name="connsiteX1239" fmla="*/ 5378859 w 6100546"/>
              <a:gd name="connsiteY1239" fmla="*/ 3934735 h 5950684"/>
              <a:gd name="connsiteX1240" fmla="*/ 5374253 w 6100546"/>
              <a:gd name="connsiteY1240" fmla="*/ 3930129 h 5950684"/>
              <a:gd name="connsiteX1241" fmla="*/ 5360436 w 6100546"/>
              <a:gd name="connsiteY1241" fmla="*/ 3948552 h 5950684"/>
              <a:gd name="connsiteX1242" fmla="*/ 5360436 w 6100546"/>
              <a:gd name="connsiteY1242" fmla="*/ 3953158 h 5950684"/>
              <a:gd name="connsiteX1243" fmla="*/ 5323590 w 6100546"/>
              <a:gd name="connsiteY1243" fmla="*/ 4036059 h 5950684"/>
              <a:gd name="connsiteX1244" fmla="*/ 5323590 w 6100546"/>
              <a:gd name="connsiteY1244" fmla="*/ 4040666 h 5950684"/>
              <a:gd name="connsiteX1245" fmla="*/ 5305168 w 6100546"/>
              <a:gd name="connsiteY1245" fmla="*/ 4063693 h 5950684"/>
              <a:gd name="connsiteX1246" fmla="*/ 5291350 w 6100546"/>
              <a:gd name="connsiteY1246" fmla="*/ 4091328 h 5950684"/>
              <a:gd name="connsiteX1247" fmla="*/ 5266595 w 6100546"/>
              <a:gd name="connsiteY1247" fmla="*/ 4146597 h 5950684"/>
              <a:gd name="connsiteX1248" fmla="*/ 5237163 w 6100546"/>
              <a:gd name="connsiteY1248" fmla="*/ 4192915 h 5950684"/>
              <a:gd name="connsiteX1249" fmla="*/ 5236082 w 6100546"/>
              <a:gd name="connsiteY1249" fmla="*/ 4188048 h 5950684"/>
              <a:gd name="connsiteX1250" fmla="*/ 5107121 w 6100546"/>
              <a:gd name="connsiteY1250" fmla="*/ 4399910 h 5950684"/>
              <a:gd name="connsiteX1251" fmla="*/ 5102517 w 6100546"/>
              <a:gd name="connsiteY1251" fmla="*/ 4399910 h 5950684"/>
              <a:gd name="connsiteX1252" fmla="*/ 5102516 w 6100546"/>
              <a:gd name="connsiteY1252" fmla="*/ 4404516 h 5950684"/>
              <a:gd name="connsiteX1253" fmla="*/ 5102516 w 6100546"/>
              <a:gd name="connsiteY1253" fmla="*/ 4409121 h 5950684"/>
              <a:gd name="connsiteX1254" fmla="*/ 5084093 w 6100546"/>
              <a:gd name="connsiteY1254" fmla="*/ 4422938 h 5950684"/>
              <a:gd name="connsiteX1255" fmla="*/ 5047247 w 6100546"/>
              <a:gd name="connsiteY1255" fmla="*/ 4487417 h 5950684"/>
              <a:gd name="connsiteX1256" fmla="*/ 5047248 w 6100546"/>
              <a:gd name="connsiteY1256" fmla="*/ 4473601 h 5950684"/>
              <a:gd name="connsiteX1257" fmla="*/ 5033430 w 6100546"/>
              <a:gd name="connsiteY1257" fmla="*/ 4505841 h 5950684"/>
              <a:gd name="connsiteX1258" fmla="*/ 5028824 w 6100546"/>
              <a:gd name="connsiteY1258" fmla="*/ 4501235 h 5950684"/>
              <a:gd name="connsiteX1259" fmla="*/ 4973555 w 6100546"/>
              <a:gd name="connsiteY1259" fmla="*/ 4579532 h 5950684"/>
              <a:gd name="connsiteX1260" fmla="*/ 4968950 w 6100546"/>
              <a:gd name="connsiteY1260" fmla="*/ 4579532 h 5950684"/>
              <a:gd name="connsiteX1261" fmla="*/ 4918287 w 6100546"/>
              <a:gd name="connsiteY1261" fmla="*/ 4634799 h 5950684"/>
              <a:gd name="connsiteX1262" fmla="*/ 4858413 w 6100546"/>
              <a:gd name="connsiteY1262" fmla="*/ 4703885 h 5950684"/>
              <a:gd name="connsiteX1263" fmla="*/ 4823294 w 6100546"/>
              <a:gd name="connsiteY1263" fmla="*/ 4733247 h 5950684"/>
              <a:gd name="connsiteX1264" fmla="*/ 4789327 w 6100546"/>
              <a:gd name="connsiteY1264" fmla="*/ 4768227 h 5950684"/>
              <a:gd name="connsiteX1265" fmla="*/ 4789327 w 6100546"/>
              <a:gd name="connsiteY1265" fmla="*/ 4763760 h 5950684"/>
              <a:gd name="connsiteX1266" fmla="*/ 4784721 w 6100546"/>
              <a:gd name="connsiteY1266" fmla="*/ 4768366 h 5950684"/>
              <a:gd name="connsiteX1267" fmla="*/ 4780115 w 6100546"/>
              <a:gd name="connsiteY1267" fmla="*/ 4777577 h 5950684"/>
              <a:gd name="connsiteX1268" fmla="*/ 4780115 w 6100546"/>
              <a:gd name="connsiteY1268" fmla="*/ 4772970 h 5950684"/>
              <a:gd name="connsiteX1269" fmla="*/ 4752481 w 6100546"/>
              <a:gd name="connsiteY1269" fmla="*/ 4800605 h 5950684"/>
              <a:gd name="connsiteX1270" fmla="*/ 4752481 w 6100546"/>
              <a:gd name="connsiteY1270" fmla="*/ 4805211 h 5950684"/>
              <a:gd name="connsiteX1271" fmla="*/ 4747875 w 6100546"/>
              <a:gd name="connsiteY1271" fmla="*/ 4814422 h 5950684"/>
              <a:gd name="connsiteX1272" fmla="*/ 4747875 w 6100546"/>
              <a:gd name="connsiteY1272" fmla="*/ 4805211 h 5950684"/>
              <a:gd name="connsiteX1273" fmla="*/ 4734058 w 6100546"/>
              <a:gd name="connsiteY1273" fmla="*/ 4819028 h 5950684"/>
              <a:gd name="connsiteX1274" fmla="*/ 4734058 w 6100546"/>
              <a:gd name="connsiteY1274" fmla="*/ 4814421 h 5950684"/>
              <a:gd name="connsiteX1275" fmla="*/ 4734058 w 6100546"/>
              <a:gd name="connsiteY1275" fmla="*/ 4809817 h 5950684"/>
              <a:gd name="connsiteX1276" fmla="*/ 4729452 w 6100546"/>
              <a:gd name="connsiteY1276" fmla="*/ 4809817 h 5950684"/>
              <a:gd name="connsiteX1277" fmla="*/ 4729452 w 6100546"/>
              <a:gd name="connsiteY1277" fmla="*/ 4819028 h 5950684"/>
              <a:gd name="connsiteX1278" fmla="*/ 4729453 w 6100546"/>
              <a:gd name="connsiteY1278" fmla="*/ 4823634 h 5950684"/>
              <a:gd name="connsiteX1279" fmla="*/ 4724847 w 6100546"/>
              <a:gd name="connsiteY1279" fmla="*/ 4828240 h 5950684"/>
              <a:gd name="connsiteX1280" fmla="*/ 4720241 w 6100546"/>
              <a:gd name="connsiteY1280" fmla="*/ 4828240 h 5950684"/>
              <a:gd name="connsiteX1281" fmla="*/ 4715635 w 6100546"/>
              <a:gd name="connsiteY1281" fmla="*/ 4828240 h 5950684"/>
              <a:gd name="connsiteX1282" fmla="*/ 4715635 w 6100546"/>
              <a:gd name="connsiteY1282" fmla="*/ 4832845 h 5950684"/>
              <a:gd name="connsiteX1283" fmla="*/ 4715635 w 6100546"/>
              <a:gd name="connsiteY1283" fmla="*/ 4837451 h 5950684"/>
              <a:gd name="connsiteX1284" fmla="*/ 4701818 w 6100546"/>
              <a:gd name="connsiteY1284" fmla="*/ 4846662 h 5950684"/>
              <a:gd name="connsiteX1285" fmla="*/ 4701819 w 6100546"/>
              <a:gd name="connsiteY1285" fmla="*/ 4842057 h 5950684"/>
              <a:gd name="connsiteX1286" fmla="*/ 4697212 w 6100546"/>
              <a:gd name="connsiteY1286" fmla="*/ 4846662 h 5950684"/>
              <a:gd name="connsiteX1287" fmla="*/ 4692606 w 6100546"/>
              <a:gd name="connsiteY1287" fmla="*/ 4851268 h 5950684"/>
              <a:gd name="connsiteX1288" fmla="*/ 4688001 w 6100546"/>
              <a:gd name="connsiteY1288" fmla="*/ 4860479 h 5950684"/>
              <a:gd name="connsiteX1289" fmla="*/ 4688001 w 6100546"/>
              <a:gd name="connsiteY1289" fmla="*/ 4855874 h 5950684"/>
              <a:gd name="connsiteX1290" fmla="*/ 4669578 w 6100546"/>
              <a:gd name="connsiteY1290" fmla="*/ 4865085 h 5950684"/>
              <a:gd name="connsiteX1291" fmla="*/ 4669578 w 6100546"/>
              <a:gd name="connsiteY1291" fmla="*/ 4855874 h 5950684"/>
              <a:gd name="connsiteX1292" fmla="*/ 4651155 w 6100546"/>
              <a:gd name="connsiteY1292" fmla="*/ 4869691 h 5950684"/>
              <a:gd name="connsiteX1293" fmla="*/ 4651155 w 6100546"/>
              <a:gd name="connsiteY1293" fmla="*/ 4865085 h 5950684"/>
              <a:gd name="connsiteX1294" fmla="*/ 4655761 w 6100546"/>
              <a:gd name="connsiteY1294" fmla="*/ 4860479 h 5950684"/>
              <a:gd name="connsiteX1295" fmla="*/ 4655761 w 6100546"/>
              <a:gd name="connsiteY1295" fmla="*/ 4855874 h 5950684"/>
              <a:gd name="connsiteX1296" fmla="*/ 4651155 w 6100546"/>
              <a:gd name="connsiteY1296" fmla="*/ 4860479 h 5950684"/>
              <a:gd name="connsiteX1297" fmla="*/ 4646549 w 6100546"/>
              <a:gd name="connsiteY1297" fmla="*/ 4865085 h 5950684"/>
              <a:gd name="connsiteX1298" fmla="*/ 4641943 w 6100546"/>
              <a:gd name="connsiteY1298" fmla="*/ 4874296 h 5950684"/>
              <a:gd name="connsiteX1299" fmla="*/ 4651155 w 6100546"/>
              <a:gd name="connsiteY1299" fmla="*/ 4874296 h 5950684"/>
              <a:gd name="connsiteX1300" fmla="*/ 4646549 w 6100546"/>
              <a:gd name="connsiteY1300" fmla="*/ 4878902 h 5950684"/>
              <a:gd name="connsiteX1301" fmla="*/ 4623520 w 6100546"/>
              <a:gd name="connsiteY1301" fmla="*/ 4906536 h 5950684"/>
              <a:gd name="connsiteX1302" fmla="*/ 4641943 w 6100546"/>
              <a:gd name="connsiteY1302" fmla="*/ 4901931 h 5950684"/>
              <a:gd name="connsiteX1303" fmla="*/ 4623520 w 6100546"/>
              <a:gd name="connsiteY1303" fmla="*/ 4915748 h 5950684"/>
              <a:gd name="connsiteX1304" fmla="*/ 4609703 w 6100546"/>
              <a:gd name="connsiteY1304" fmla="*/ 4929565 h 5950684"/>
              <a:gd name="connsiteX1305" fmla="*/ 4600492 w 6100546"/>
              <a:gd name="connsiteY1305" fmla="*/ 4934170 h 5950684"/>
              <a:gd name="connsiteX1306" fmla="*/ 4600493 w 6100546"/>
              <a:gd name="connsiteY1306" fmla="*/ 4924959 h 5950684"/>
              <a:gd name="connsiteX1307" fmla="*/ 4582069 w 6100546"/>
              <a:gd name="connsiteY1307" fmla="*/ 4943381 h 5950684"/>
              <a:gd name="connsiteX1308" fmla="*/ 4577464 w 6100546"/>
              <a:gd name="connsiteY1308" fmla="*/ 4938776 h 5950684"/>
              <a:gd name="connsiteX1309" fmla="*/ 4582069 w 6100546"/>
              <a:gd name="connsiteY1309" fmla="*/ 4934170 h 5950684"/>
              <a:gd name="connsiteX1310" fmla="*/ 4582069 w 6100546"/>
              <a:gd name="connsiteY1310" fmla="*/ 4929564 h 5950684"/>
              <a:gd name="connsiteX1311" fmla="*/ 4577463 w 6100546"/>
              <a:gd name="connsiteY1311" fmla="*/ 4929565 h 5950684"/>
              <a:gd name="connsiteX1312" fmla="*/ 4572858 w 6100546"/>
              <a:gd name="connsiteY1312" fmla="*/ 4934170 h 5950684"/>
              <a:gd name="connsiteX1313" fmla="*/ 4572858 w 6100546"/>
              <a:gd name="connsiteY1313" fmla="*/ 4938776 h 5950684"/>
              <a:gd name="connsiteX1314" fmla="*/ 4568252 w 6100546"/>
              <a:gd name="connsiteY1314" fmla="*/ 4943382 h 5950684"/>
              <a:gd name="connsiteX1315" fmla="*/ 4563646 w 6100546"/>
              <a:gd name="connsiteY1315" fmla="*/ 4947988 h 5950684"/>
              <a:gd name="connsiteX1316" fmla="*/ 4559040 w 6100546"/>
              <a:gd name="connsiteY1316" fmla="*/ 4947988 h 5950684"/>
              <a:gd name="connsiteX1317" fmla="*/ 4559040 w 6100546"/>
              <a:gd name="connsiteY1317" fmla="*/ 4952593 h 5950684"/>
              <a:gd name="connsiteX1318" fmla="*/ 4554435 w 6100546"/>
              <a:gd name="connsiteY1318" fmla="*/ 4952593 h 5950684"/>
              <a:gd name="connsiteX1319" fmla="*/ 4554434 w 6100546"/>
              <a:gd name="connsiteY1319" fmla="*/ 4947988 h 5950684"/>
              <a:gd name="connsiteX1320" fmla="*/ 4559040 w 6100546"/>
              <a:gd name="connsiteY1320" fmla="*/ 4938776 h 5950684"/>
              <a:gd name="connsiteX1321" fmla="*/ 4568252 w 6100546"/>
              <a:gd name="connsiteY1321" fmla="*/ 4929565 h 5950684"/>
              <a:gd name="connsiteX1322" fmla="*/ 4563646 w 6100546"/>
              <a:gd name="connsiteY1322" fmla="*/ 4929564 h 5950684"/>
              <a:gd name="connsiteX1323" fmla="*/ 4559040 w 6100546"/>
              <a:gd name="connsiteY1323" fmla="*/ 4934170 h 5950684"/>
              <a:gd name="connsiteX1324" fmla="*/ 4545223 w 6100546"/>
              <a:gd name="connsiteY1324" fmla="*/ 4947988 h 5950684"/>
              <a:gd name="connsiteX1325" fmla="*/ 4545223 w 6100546"/>
              <a:gd name="connsiteY1325" fmla="*/ 4952593 h 5950684"/>
              <a:gd name="connsiteX1326" fmla="*/ 4536012 w 6100546"/>
              <a:gd name="connsiteY1326" fmla="*/ 4966410 h 5950684"/>
              <a:gd name="connsiteX1327" fmla="*/ 4476137 w 6100546"/>
              <a:gd name="connsiteY1327" fmla="*/ 5012467 h 5950684"/>
              <a:gd name="connsiteX1328" fmla="*/ 4471532 w 6100546"/>
              <a:gd name="connsiteY1328" fmla="*/ 5012467 h 5950684"/>
              <a:gd name="connsiteX1329" fmla="*/ 4466926 w 6100546"/>
              <a:gd name="connsiteY1329" fmla="*/ 5017073 h 5950684"/>
              <a:gd name="connsiteX1330" fmla="*/ 4453109 w 6100546"/>
              <a:gd name="connsiteY1330" fmla="*/ 5026283 h 5950684"/>
              <a:gd name="connsiteX1331" fmla="*/ 4448503 w 6100546"/>
              <a:gd name="connsiteY1331" fmla="*/ 5030890 h 5950684"/>
              <a:gd name="connsiteX1332" fmla="*/ 4434686 w 6100546"/>
              <a:gd name="connsiteY1332" fmla="*/ 5040101 h 5950684"/>
              <a:gd name="connsiteX1333" fmla="*/ 4420869 w 6100546"/>
              <a:gd name="connsiteY1333" fmla="*/ 5049313 h 5950684"/>
              <a:gd name="connsiteX1334" fmla="*/ 4379417 w 6100546"/>
              <a:gd name="connsiteY1334" fmla="*/ 5072340 h 5950684"/>
              <a:gd name="connsiteX1335" fmla="*/ 4333360 w 6100546"/>
              <a:gd name="connsiteY1335" fmla="*/ 5113792 h 5950684"/>
              <a:gd name="connsiteX1336" fmla="*/ 4319543 w 6100546"/>
              <a:gd name="connsiteY1336" fmla="*/ 5123004 h 5950684"/>
              <a:gd name="connsiteX1337" fmla="*/ 4329330 w 6100546"/>
              <a:gd name="connsiteY1337" fmla="*/ 5124155 h 5950684"/>
              <a:gd name="connsiteX1338" fmla="*/ 4328966 w 6100546"/>
              <a:gd name="connsiteY1338" fmla="*/ 5125061 h 5950684"/>
              <a:gd name="connsiteX1339" fmla="*/ 4356017 w 6100546"/>
              <a:gd name="connsiteY1339" fmla="*/ 5108717 h 5950684"/>
              <a:gd name="connsiteX1340" fmla="*/ 4376854 w 6100546"/>
              <a:gd name="connsiteY1340" fmla="*/ 5097547 h 5950684"/>
              <a:gd name="connsiteX1341" fmla="*/ 4384598 w 6100546"/>
              <a:gd name="connsiteY1341" fmla="*/ 5092491 h 5950684"/>
              <a:gd name="connsiteX1342" fmla="*/ 4407051 w 6100546"/>
              <a:gd name="connsiteY1342" fmla="*/ 5072341 h 5950684"/>
              <a:gd name="connsiteX1343" fmla="*/ 4425474 w 6100546"/>
              <a:gd name="connsiteY1343" fmla="*/ 5058524 h 5950684"/>
              <a:gd name="connsiteX1344" fmla="*/ 4425474 w 6100546"/>
              <a:gd name="connsiteY1344" fmla="*/ 5063130 h 5950684"/>
              <a:gd name="connsiteX1345" fmla="*/ 4420869 w 6100546"/>
              <a:gd name="connsiteY1345" fmla="*/ 5063130 h 5950684"/>
              <a:gd name="connsiteX1346" fmla="*/ 4420869 w 6100546"/>
              <a:gd name="connsiteY1346" fmla="*/ 5067736 h 5950684"/>
              <a:gd name="connsiteX1347" fmla="*/ 4425475 w 6100546"/>
              <a:gd name="connsiteY1347" fmla="*/ 5067736 h 5950684"/>
              <a:gd name="connsiteX1348" fmla="*/ 4430081 w 6100546"/>
              <a:gd name="connsiteY1348" fmla="*/ 5063130 h 5950684"/>
              <a:gd name="connsiteX1349" fmla="*/ 4430080 w 6100546"/>
              <a:gd name="connsiteY1349" fmla="*/ 5049313 h 5950684"/>
              <a:gd name="connsiteX1350" fmla="*/ 4443897 w 6100546"/>
              <a:gd name="connsiteY1350" fmla="*/ 5040101 h 5950684"/>
              <a:gd name="connsiteX1351" fmla="*/ 4453109 w 6100546"/>
              <a:gd name="connsiteY1351" fmla="*/ 5040101 h 5950684"/>
              <a:gd name="connsiteX1352" fmla="*/ 4453109 w 6100546"/>
              <a:gd name="connsiteY1352" fmla="*/ 5044707 h 5950684"/>
              <a:gd name="connsiteX1353" fmla="*/ 4457714 w 6100546"/>
              <a:gd name="connsiteY1353" fmla="*/ 5040100 h 5950684"/>
              <a:gd name="connsiteX1354" fmla="*/ 4457714 w 6100546"/>
              <a:gd name="connsiteY1354" fmla="*/ 5035496 h 5950684"/>
              <a:gd name="connsiteX1355" fmla="*/ 4462320 w 6100546"/>
              <a:gd name="connsiteY1355" fmla="*/ 5026284 h 5950684"/>
              <a:gd name="connsiteX1356" fmla="*/ 4471531 w 6100546"/>
              <a:gd name="connsiteY1356" fmla="*/ 5021679 h 5950684"/>
              <a:gd name="connsiteX1357" fmla="*/ 4476137 w 6100546"/>
              <a:gd name="connsiteY1357" fmla="*/ 5021679 h 5950684"/>
              <a:gd name="connsiteX1358" fmla="*/ 4476137 w 6100546"/>
              <a:gd name="connsiteY1358" fmla="*/ 5017072 h 5950684"/>
              <a:gd name="connsiteX1359" fmla="*/ 4480743 w 6100546"/>
              <a:gd name="connsiteY1359" fmla="*/ 5012467 h 5950684"/>
              <a:gd name="connsiteX1360" fmla="*/ 4540617 w 6100546"/>
              <a:gd name="connsiteY1360" fmla="*/ 4971016 h 5950684"/>
              <a:gd name="connsiteX1361" fmla="*/ 4545224 w 6100546"/>
              <a:gd name="connsiteY1361" fmla="*/ 4966410 h 5950684"/>
              <a:gd name="connsiteX1362" fmla="*/ 4545224 w 6100546"/>
              <a:gd name="connsiteY1362" fmla="*/ 4961805 h 5950684"/>
              <a:gd name="connsiteX1363" fmla="*/ 4549829 w 6100546"/>
              <a:gd name="connsiteY1363" fmla="*/ 4961805 h 5950684"/>
              <a:gd name="connsiteX1364" fmla="*/ 4549829 w 6100546"/>
              <a:gd name="connsiteY1364" fmla="*/ 4966410 h 5950684"/>
              <a:gd name="connsiteX1365" fmla="*/ 4572858 w 6100546"/>
              <a:gd name="connsiteY1365" fmla="*/ 4957199 h 5950684"/>
              <a:gd name="connsiteX1366" fmla="*/ 4572858 w 6100546"/>
              <a:gd name="connsiteY1366" fmla="*/ 4952593 h 5950684"/>
              <a:gd name="connsiteX1367" fmla="*/ 4568252 w 6100546"/>
              <a:gd name="connsiteY1367" fmla="*/ 4966410 h 5950684"/>
              <a:gd name="connsiteX1368" fmla="*/ 4605098 w 6100546"/>
              <a:gd name="connsiteY1368" fmla="*/ 4938776 h 5950684"/>
              <a:gd name="connsiteX1369" fmla="*/ 4628126 w 6100546"/>
              <a:gd name="connsiteY1369" fmla="*/ 4920353 h 5950684"/>
              <a:gd name="connsiteX1370" fmla="*/ 4651155 w 6100546"/>
              <a:gd name="connsiteY1370" fmla="*/ 4901931 h 5950684"/>
              <a:gd name="connsiteX1371" fmla="*/ 4692606 w 6100546"/>
              <a:gd name="connsiteY1371" fmla="*/ 4865085 h 5950684"/>
              <a:gd name="connsiteX1372" fmla="*/ 4706424 w 6100546"/>
              <a:gd name="connsiteY1372" fmla="*/ 4855874 h 5950684"/>
              <a:gd name="connsiteX1373" fmla="*/ 4715635 w 6100546"/>
              <a:gd name="connsiteY1373" fmla="*/ 4846662 h 5950684"/>
              <a:gd name="connsiteX1374" fmla="*/ 4724846 w 6100546"/>
              <a:gd name="connsiteY1374" fmla="*/ 4842057 h 5950684"/>
              <a:gd name="connsiteX1375" fmla="*/ 4738664 w 6100546"/>
              <a:gd name="connsiteY1375" fmla="*/ 4828240 h 5950684"/>
              <a:gd name="connsiteX1376" fmla="*/ 4752481 w 6100546"/>
              <a:gd name="connsiteY1376" fmla="*/ 4819028 h 5950684"/>
              <a:gd name="connsiteX1377" fmla="*/ 4761692 w 6100546"/>
              <a:gd name="connsiteY1377" fmla="*/ 4805211 h 5950684"/>
              <a:gd name="connsiteX1378" fmla="*/ 4766298 w 6100546"/>
              <a:gd name="connsiteY1378" fmla="*/ 4805211 h 5950684"/>
              <a:gd name="connsiteX1379" fmla="*/ 4904470 w 6100546"/>
              <a:gd name="connsiteY1379" fmla="*/ 4685463 h 5950684"/>
              <a:gd name="connsiteX1380" fmla="*/ 4909075 w 6100546"/>
              <a:gd name="connsiteY1380" fmla="*/ 4685463 h 5950684"/>
              <a:gd name="connsiteX1381" fmla="*/ 4913681 w 6100546"/>
              <a:gd name="connsiteY1381" fmla="*/ 4685463 h 5950684"/>
              <a:gd name="connsiteX1382" fmla="*/ 4904470 w 6100546"/>
              <a:gd name="connsiteY1382" fmla="*/ 4694674 h 5950684"/>
              <a:gd name="connsiteX1383" fmla="*/ 4895258 w 6100546"/>
              <a:gd name="connsiteY1383" fmla="*/ 4703886 h 5950684"/>
              <a:gd name="connsiteX1384" fmla="*/ 4886047 w 6100546"/>
              <a:gd name="connsiteY1384" fmla="*/ 4713096 h 5950684"/>
              <a:gd name="connsiteX1385" fmla="*/ 4886047 w 6100546"/>
              <a:gd name="connsiteY1385" fmla="*/ 4717703 h 5950684"/>
              <a:gd name="connsiteX1386" fmla="*/ 4863018 w 6100546"/>
              <a:gd name="connsiteY1386" fmla="*/ 4740731 h 5950684"/>
              <a:gd name="connsiteX1387" fmla="*/ 4863018 w 6100546"/>
              <a:gd name="connsiteY1387" fmla="*/ 4745336 h 5950684"/>
              <a:gd name="connsiteX1388" fmla="*/ 4867625 w 6100546"/>
              <a:gd name="connsiteY1388" fmla="*/ 4745337 h 5950684"/>
              <a:gd name="connsiteX1389" fmla="*/ 4872231 w 6100546"/>
              <a:gd name="connsiteY1389" fmla="*/ 4740731 h 5950684"/>
              <a:gd name="connsiteX1390" fmla="*/ 4876835 w 6100546"/>
              <a:gd name="connsiteY1390" fmla="*/ 4736126 h 5950684"/>
              <a:gd name="connsiteX1391" fmla="*/ 4881441 w 6100546"/>
              <a:gd name="connsiteY1391" fmla="*/ 4731520 h 5950684"/>
              <a:gd name="connsiteX1392" fmla="*/ 4890652 w 6100546"/>
              <a:gd name="connsiteY1392" fmla="*/ 4722309 h 5950684"/>
              <a:gd name="connsiteX1393" fmla="*/ 4875828 w 6100546"/>
              <a:gd name="connsiteY1393" fmla="*/ 4737564 h 5950684"/>
              <a:gd name="connsiteX1394" fmla="*/ 4863102 w 6100546"/>
              <a:gd name="connsiteY1394" fmla="*/ 4749899 h 5950684"/>
              <a:gd name="connsiteX1395" fmla="*/ 4863018 w 6100546"/>
              <a:gd name="connsiteY1395" fmla="*/ 4749943 h 5950684"/>
              <a:gd name="connsiteX1396" fmla="*/ 4863004 w 6100546"/>
              <a:gd name="connsiteY1396" fmla="*/ 4749991 h 5950684"/>
              <a:gd name="connsiteX1397" fmla="*/ 4861867 w 6100546"/>
              <a:gd name="connsiteY1397" fmla="*/ 4751094 h 5950684"/>
              <a:gd name="connsiteX1398" fmla="*/ 4853808 w 6100546"/>
              <a:gd name="connsiteY1398" fmla="*/ 4745337 h 5950684"/>
              <a:gd name="connsiteX1399" fmla="*/ 4807749 w 6100546"/>
              <a:gd name="connsiteY1399" fmla="*/ 4796000 h 5950684"/>
              <a:gd name="connsiteX1400" fmla="*/ 4812355 w 6100546"/>
              <a:gd name="connsiteY1400" fmla="*/ 4795999 h 5950684"/>
              <a:gd name="connsiteX1401" fmla="*/ 4798538 w 6100546"/>
              <a:gd name="connsiteY1401" fmla="*/ 4809817 h 5950684"/>
              <a:gd name="connsiteX1402" fmla="*/ 4793932 w 6100546"/>
              <a:gd name="connsiteY1402" fmla="*/ 4809817 h 5950684"/>
              <a:gd name="connsiteX1403" fmla="*/ 4793932 w 6100546"/>
              <a:gd name="connsiteY1403" fmla="*/ 4814422 h 5950684"/>
              <a:gd name="connsiteX1404" fmla="*/ 4789328 w 6100546"/>
              <a:gd name="connsiteY1404" fmla="*/ 4814422 h 5950684"/>
              <a:gd name="connsiteX1405" fmla="*/ 4780116 w 6100546"/>
              <a:gd name="connsiteY1405" fmla="*/ 4823634 h 5950684"/>
              <a:gd name="connsiteX1406" fmla="*/ 4775510 w 6100546"/>
              <a:gd name="connsiteY1406" fmla="*/ 4832845 h 5950684"/>
              <a:gd name="connsiteX1407" fmla="*/ 4770905 w 6100546"/>
              <a:gd name="connsiteY1407" fmla="*/ 4837451 h 5950684"/>
              <a:gd name="connsiteX1408" fmla="*/ 4757086 w 6100546"/>
              <a:gd name="connsiteY1408" fmla="*/ 4851268 h 5950684"/>
              <a:gd name="connsiteX1409" fmla="*/ 4757087 w 6100546"/>
              <a:gd name="connsiteY1409" fmla="*/ 4855874 h 5950684"/>
              <a:gd name="connsiteX1410" fmla="*/ 4752481 w 6100546"/>
              <a:gd name="connsiteY1410" fmla="*/ 4860479 h 5950684"/>
              <a:gd name="connsiteX1411" fmla="*/ 4711029 w 6100546"/>
              <a:gd name="connsiteY1411" fmla="*/ 4897325 h 5950684"/>
              <a:gd name="connsiteX1412" fmla="*/ 4706424 w 6100546"/>
              <a:gd name="connsiteY1412" fmla="*/ 4892719 h 5950684"/>
              <a:gd name="connsiteX1413" fmla="*/ 4711029 w 6100546"/>
              <a:gd name="connsiteY1413" fmla="*/ 4888113 h 5950684"/>
              <a:gd name="connsiteX1414" fmla="*/ 4715635 w 6100546"/>
              <a:gd name="connsiteY1414" fmla="*/ 4883508 h 5950684"/>
              <a:gd name="connsiteX1415" fmla="*/ 4711029 w 6100546"/>
              <a:gd name="connsiteY1415" fmla="*/ 4883508 h 5950684"/>
              <a:gd name="connsiteX1416" fmla="*/ 4706424 w 6100546"/>
              <a:gd name="connsiteY1416" fmla="*/ 4888114 h 5950684"/>
              <a:gd name="connsiteX1417" fmla="*/ 4701818 w 6100546"/>
              <a:gd name="connsiteY1417" fmla="*/ 4892719 h 5950684"/>
              <a:gd name="connsiteX1418" fmla="*/ 4701818 w 6100546"/>
              <a:gd name="connsiteY1418" fmla="*/ 4897325 h 5950684"/>
              <a:gd name="connsiteX1419" fmla="*/ 4701818 w 6100546"/>
              <a:gd name="connsiteY1419" fmla="*/ 4901931 h 5950684"/>
              <a:gd name="connsiteX1420" fmla="*/ 4660367 w 6100546"/>
              <a:gd name="connsiteY1420" fmla="*/ 4934170 h 5950684"/>
              <a:gd name="connsiteX1421" fmla="*/ 4660366 w 6100546"/>
              <a:gd name="connsiteY1421" fmla="*/ 4938775 h 5950684"/>
              <a:gd name="connsiteX1422" fmla="*/ 4568252 w 6100546"/>
              <a:gd name="connsiteY1422" fmla="*/ 5003256 h 5950684"/>
              <a:gd name="connsiteX1423" fmla="*/ 4439291 w 6100546"/>
              <a:gd name="connsiteY1423" fmla="*/ 5090764 h 5950684"/>
              <a:gd name="connsiteX1424" fmla="*/ 4411657 w 6100546"/>
              <a:gd name="connsiteY1424" fmla="*/ 5109187 h 5950684"/>
              <a:gd name="connsiteX1425" fmla="*/ 4407051 w 6100546"/>
              <a:gd name="connsiteY1425" fmla="*/ 5109187 h 5950684"/>
              <a:gd name="connsiteX1426" fmla="*/ 4393235 w 6100546"/>
              <a:gd name="connsiteY1426" fmla="*/ 5113792 h 5950684"/>
              <a:gd name="connsiteX1427" fmla="*/ 4388628 w 6100546"/>
              <a:gd name="connsiteY1427" fmla="*/ 5118398 h 5950684"/>
              <a:gd name="connsiteX1428" fmla="*/ 4393234 w 6100546"/>
              <a:gd name="connsiteY1428" fmla="*/ 5118398 h 5950684"/>
              <a:gd name="connsiteX1429" fmla="*/ 4324148 w 6100546"/>
              <a:gd name="connsiteY1429" fmla="*/ 5159849 h 5950684"/>
              <a:gd name="connsiteX1430" fmla="*/ 4268881 w 6100546"/>
              <a:gd name="connsiteY1430" fmla="*/ 5192089 h 5950684"/>
              <a:gd name="connsiteX1431" fmla="*/ 4265944 w 6100546"/>
              <a:gd name="connsiteY1431" fmla="*/ 5193557 h 5950684"/>
              <a:gd name="connsiteX1432" fmla="*/ 4264768 w 6100546"/>
              <a:gd name="connsiteY1432" fmla="*/ 5194307 h 5950684"/>
              <a:gd name="connsiteX1433" fmla="*/ 4163092 w 6100546"/>
              <a:gd name="connsiteY1433" fmla="*/ 5246946 h 5950684"/>
              <a:gd name="connsiteX1434" fmla="*/ 4162948 w 6100546"/>
              <a:gd name="connsiteY1434" fmla="*/ 5247358 h 5950684"/>
              <a:gd name="connsiteX1435" fmla="*/ 4150184 w 6100546"/>
              <a:gd name="connsiteY1435" fmla="*/ 5253628 h 5950684"/>
              <a:gd name="connsiteX1436" fmla="*/ 3989120 w 6100546"/>
              <a:gd name="connsiteY1436" fmla="*/ 5337012 h 5950684"/>
              <a:gd name="connsiteX1437" fmla="*/ 3394459 w 6100546"/>
              <a:gd name="connsiteY1437" fmla="*/ 5517046 h 5950684"/>
              <a:gd name="connsiteX1438" fmla="*/ 3949658 w 6100546"/>
              <a:gd name="connsiteY1438" fmla="*/ 5405038 h 5950684"/>
              <a:gd name="connsiteX1439" fmla="*/ 3950142 w 6100546"/>
              <a:gd name="connsiteY1439" fmla="*/ 5407102 h 5950684"/>
              <a:gd name="connsiteX1440" fmla="*/ 3997142 w 6100546"/>
              <a:gd name="connsiteY1440" fmla="*/ 5385528 h 5950684"/>
              <a:gd name="connsiteX1441" fmla="*/ 4116891 w 6100546"/>
              <a:gd name="connsiteY1441" fmla="*/ 5334866 h 5950684"/>
              <a:gd name="connsiteX1442" fmla="*/ 4126102 w 6100546"/>
              <a:gd name="connsiteY1442" fmla="*/ 5325654 h 5950684"/>
              <a:gd name="connsiteX1443" fmla="*/ 4126103 w 6100546"/>
              <a:gd name="connsiteY1443" fmla="*/ 5330259 h 5950684"/>
              <a:gd name="connsiteX1444" fmla="*/ 4181371 w 6100546"/>
              <a:gd name="connsiteY1444" fmla="*/ 5298020 h 5950684"/>
              <a:gd name="connsiteX1445" fmla="*/ 4213611 w 6100546"/>
              <a:gd name="connsiteY1445" fmla="*/ 5288809 h 5950684"/>
              <a:gd name="connsiteX1446" fmla="*/ 4209005 w 6100546"/>
              <a:gd name="connsiteY1446" fmla="*/ 5279597 h 5950684"/>
              <a:gd name="connsiteX1447" fmla="*/ 4232034 w 6100546"/>
              <a:gd name="connsiteY1447" fmla="*/ 5265780 h 5950684"/>
              <a:gd name="connsiteX1448" fmla="*/ 4245851 w 6100546"/>
              <a:gd name="connsiteY1448" fmla="*/ 5270386 h 5950684"/>
              <a:gd name="connsiteX1449" fmla="*/ 4351784 w 6100546"/>
              <a:gd name="connsiteY1449" fmla="*/ 5201301 h 5950684"/>
              <a:gd name="connsiteX1450" fmla="*/ 4360994 w 6100546"/>
              <a:gd name="connsiteY1450" fmla="*/ 5196695 h 5950684"/>
              <a:gd name="connsiteX1451" fmla="*/ 4365600 w 6100546"/>
              <a:gd name="connsiteY1451" fmla="*/ 5192088 h 5950684"/>
              <a:gd name="connsiteX1452" fmla="*/ 4360994 w 6100546"/>
              <a:gd name="connsiteY1452" fmla="*/ 5192089 h 5950684"/>
              <a:gd name="connsiteX1453" fmla="*/ 4356388 w 6100546"/>
              <a:gd name="connsiteY1453" fmla="*/ 5192089 h 5950684"/>
              <a:gd name="connsiteX1454" fmla="*/ 4471531 w 6100546"/>
              <a:gd name="connsiteY1454" fmla="*/ 5118398 h 5950684"/>
              <a:gd name="connsiteX1455" fmla="*/ 4485349 w 6100546"/>
              <a:gd name="connsiteY1455" fmla="*/ 5123004 h 5950684"/>
              <a:gd name="connsiteX1456" fmla="*/ 4655761 w 6100546"/>
              <a:gd name="connsiteY1456" fmla="*/ 4994044 h 5950684"/>
              <a:gd name="connsiteX1457" fmla="*/ 4821567 w 6100546"/>
              <a:gd name="connsiteY1457" fmla="*/ 4851268 h 5950684"/>
              <a:gd name="connsiteX1458" fmla="*/ 4770904 w 6100546"/>
              <a:gd name="connsiteY1458" fmla="*/ 4892719 h 5950684"/>
              <a:gd name="connsiteX1459" fmla="*/ 4757086 w 6100546"/>
              <a:gd name="connsiteY1459" fmla="*/ 4897325 h 5950684"/>
              <a:gd name="connsiteX1460" fmla="*/ 4641944 w 6100546"/>
              <a:gd name="connsiteY1460" fmla="*/ 4989439 h 5950684"/>
              <a:gd name="connsiteX1461" fmla="*/ 4499166 w 6100546"/>
              <a:gd name="connsiteY1461" fmla="*/ 5095370 h 5950684"/>
              <a:gd name="connsiteX1462" fmla="*/ 4480743 w 6100546"/>
              <a:gd name="connsiteY1462" fmla="*/ 5099975 h 5950684"/>
              <a:gd name="connsiteX1463" fmla="*/ 4402446 w 6100546"/>
              <a:gd name="connsiteY1463" fmla="*/ 5155244 h 5950684"/>
              <a:gd name="connsiteX1464" fmla="*/ 4393234 w 6100546"/>
              <a:gd name="connsiteY1464" fmla="*/ 5155244 h 5950684"/>
              <a:gd name="connsiteX1465" fmla="*/ 4393235 w 6100546"/>
              <a:gd name="connsiteY1465" fmla="*/ 5164455 h 5950684"/>
              <a:gd name="connsiteX1466" fmla="*/ 4287304 w 6100546"/>
              <a:gd name="connsiteY1466" fmla="*/ 5219723 h 5950684"/>
              <a:gd name="connsiteX1467" fmla="*/ 4301120 w 6100546"/>
              <a:gd name="connsiteY1467" fmla="*/ 5210512 h 5950684"/>
              <a:gd name="connsiteX1468" fmla="*/ 4337965 w 6100546"/>
              <a:gd name="connsiteY1468" fmla="*/ 5182878 h 5950684"/>
              <a:gd name="connsiteX1469" fmla="*/ 4407051 w 6100546"/>
              <a:gd name="connsiteY1469" fmla="*/ 5132215 h 5950684"/>
              <a:gd name="connsiteX1470" fmla="*/ 4416263 w 6100546"/>
              <a:gd name="connsiteY1470" fmla="*/ 5127609 h 5950684"/>
              <a:gd name="connsiteX1471" fmla="*/ 4425474 w 6100546"/>
              <a:gd name="connsiteY1471" fmla="*/ 5127610 h 5950684"/>
              <a:gd name="connsiteX1472" fmla="*/ 4448503 w 6100546"/>
              <a:gd name="connsiteY1472" fmla="*/ 5104581 h 5950684"/>
              <a:gd name="connsiteX1473" fmla="*/ 4480744 w 6100546"/>
              <a:gd name="connsiteY1473" fmla="*/ 5081553 h 5950684"/>
              <a:gd name="connsiteX1474" fmla="*/ 4540617 w 6100546"/>
              <a:gd name="connsiteY1474" fmla="*/ 5049313 h 5950684"/>
              <a:gd name="connsiteX1475" fmla="*/ 4540617 w 6100546"/>
              <a:gd name="connsiteY1475" fmla="*/ 5044707 h 5950684"/>
              <a:gd name="connsiteX1476" fmla="*/ 4559040 w 6100546"/>
              <a:gd name="connsiteY1476" fmla="*/ 5030890 h 5950684"/>
              <a:gd name="connsiteX1477" fmla="*/ 4563647 w 6100546"/>
              <a:gd name="connsiteY1477" fmla="*/ 5026284 h 5950684"/>
              <a:gd name="connsiteX1478" fmla="*/ 4600492 w 6100546"/>
              <a:gd name="connsiteY1478" fmla="*/ 4998650 h 5950684"/>
              <a:gd name="connsiteX1479" fmla="*/ 4618915 w 6100546"/>
              <a:gd name="connsiteY1479" fmla="*/ 4984832 h 5950684"/>
              <a:gd name="connsiteX1480" fmla="*/ 4674183 w 6100546"/>
              <a:gd name="connsiteY1480" fmla="*/ 4943382 h 5950684"/>
              <a:gd name="connsiteX1481" fmla="*/ 4697212 w 6100546"/>
              <a:gd name="connsiteY1481" fmla="*/ 4924959 h 5950684"/>
              <a:gd name="connsiteX1482" fmla="*/ 4701818 w 6100546"/>
              <a:gd name="connsiteY1482" fmla="*/ 4924959 h 5950684"/>
              <a:gd name="connsiteX1483" fmla="*/ 4706424 w 6100546"/>
              <a:gd name="connsiteY1483" fmla="*/ 4920353 h 5950684"/>
              <a:gd name="connsiteX1484" fmla="*/ 4706424 w 6100546"/>
              <a:gd name="connsiteY1484" fmla="*/ 4915748 h 5950684"/>
              <a:gd name="connsiteX1485" fmla="*/ 4711029 w 6100546"/>
              <a:gd name="connsiteY1485" fmla="*/ 4915748 h 5950684"/>
              <a:gd name="connsiteX1486" fmla="*/ 4798538 w 6100546"/>
              <a:gd name="connsiteY1486" fmla="*/ 4837451 h 5950684"/>
              <a:gd name="connsiteX1487" fmla="*/ 4807749 w 6100546"/>
              <a:gd name="connsiteY1487" fmla="*/ 4832845 h 5950684"/>
              <a:gd name="connsiteX1488" fmla="*/ 4812355 w 6100546"/>
              <a:gd name="connsiteY1488" fmla="*/ 4832845 h 5950684"/>
              <a:gd name="connsiteX1489" fmla="*/ 4816962 w 6100546"/>
              <a:gd name="connsiteY1489" fmla="*/ 4828240 h 5950684"/>
              <a:gd name="connsiteX1490" fmla="*/ 4816961 w 6100546"/>
              <a:gd name="connsiteY1490" fmla="*/ 4823634 h 5950684"/>
              <a:gd name="connsiteX1491" fmla="*/ 4849202 w 6100546"/>
              <a:gd name="connsiteY1491" fmla="*/ 4786788 h 5950684"/>
              <a:gd name="connsiteX1492" fmla="*/ 4853807 w 6100546"/>
              <a:gd name="connsiteY1492" fmla="*/ 4782183 h 5950684"/>
              <a:gd name="connsiteX1493" fmla="*/ 4858413 w 6100546"/>
              <a:gd name="connsiteY1493" fmla="*/ 4772971 h 5950684"/>
              <a:gd name="connsiteX1494" fmla="*/ 4849394 w 6100546"/>
              <a:gd name="connsiteY1494" fmla="*/ 4772971 h 5950684"/>
              <a:gd name="connsiteX1495" fmla="*/ 4858988 w 6100546"/>
              <a:gd name="connsiteY1495" fmla="*/ 4763760 h 5950684"/>
              <a:gd name="connsiteX1496" fmla="*/ 4863004 w 6100546"/>
              <a:gd name="connsiteY1496" fmla="*/ 4749991 h 5950684"/>
              <a:gd name="connsiteX1497" fmla="*/ 4863102 w 6100546"/>
              <a:gd name="connsiteY1497" fmla="*/ 4749899 h 5950684"/>
              <a:gd name="connsiteX1498" fmla="*/ 4879139 w 6100546"/>
              <a:gd name="connsiteY1498" fmla="*/ 4741307 h 5950684"/>
              <a:gd name="connsiteX1499" fmla="*/ 4895259 w 6100546"/>
              <a:gd name="connsiteY1499" fmla="*/ 4722309 h 5950684"/>
              <a:gd name="connsiteX1500" fmla="*/ 4899864 w 6100546"/>
              <a:gd name="connsiteY1500" fmla="*/ 4722309 h 5950684"/>
              <a:gd name="connsiteX1501" fmla="*/ 4899865 w 6100546"/>
              <a:gd name="connsiteY1501" fmla="*/ 4717703 h 5950684"/>
              <a:gd name="connsiteX1502" fmla="*/ 4899864 w 6100546"/>
              <a:gd name="connsiteY1502" fmla="*/ 4713097 h 5950684"/>
              <a:gd name="connsiteX1503" fmla="*/ 4913681 w 6100546"/>
              <a:gd name="connsiteY1503" fmla="*/ 4708491 h 5950684"/>
              <a:gd name="connsiteX1504" fmla="*/ 4909075 w 6100546"/>
              <a:gd name="connsiteY1504" fmla="*/ 4713097 h 5950684"/>
              <a:gd name="connsiteX1505" fmla="*/ 4904470 w 6100546"/>
              <a:gd name="connsiteY1505" fmla="*/ 4722309 h 5950684"/>
              <a:gd name="connsiteX1506" fmla="*/ 4913682 w 6100546"/>
              <a:gd name="connsiteY1506" fmla="*/ 4717703 h 5950684"/>
              <a:gd name="connsiteX1507" fmla="*/ 4918287 w 6100546"/>
              <a:gd name="connsiteY1507" fmla="*/ 4717703 h 5950684"/>
              <a:gd name="connsiteX1508" fmla="*/ 4899864 w 6100546"/>
              <a:gd name="connsiteY1508" fmla="*/ 4740731 h 5950684"/>
              <a:gd name="connsiteX1509" fmla="*/ 5042641 w 6100546"/>
              <a:gd name="connsiteY1509" fmla="*/ 4593349 h 5950684"/>
              <a:gd name="connsiteX1510" fmla="*/ 5056459 w 6100546"/>
              <a:gd name="connsiteY1510" fmla="*/ 4574925 h 5950684"/>
              <a:gd name="connsiteX1511" fmla="*/ 5061064 w 6100546"/>
              <a:gd name="connsiteY1511" fmla="*/ 4570321 h 5950684"/>
              <a:gd name="connsiteX1512" fmla="*/ 5176207 w 6100546"/>
              <a:gd name="connsiteY1512" fmla="*/ 4413727 h 5950684"/>
              <a:gd name="connsiteX1513" fmla="*/ 5185419 w 6100546"/>
              <a:gd name="connsiteY1513" fmla="*/ 4404516 h 5950684"/>
              <a:gd name="connsiteX1514" fmla="*/ 5176207 w 6100546"/>
              <a:gd name="connsiteY1514" fmla="*/ 4418332 h 5950684"/>
              <a:gd name="connsiteX1515" fmla="*/ 5176207 w 6100546"/>
              <a:gd name="connsiteY1515" fmla="*/ 4427544 h 5950684"/>
              <a:gd name="connsiteX1516" fmla="*/ 5166996 w 6100546"/>
              <a:gd name="connsiteY1516" fmla="*/ 4445967 h 5950684"/>
              <a:gd name="connsiteX1517" fmla="*/ 5162390 w 6100546"/>
              <a:gd name="connsiteY1517" fmla="*/ 4450573 h 5950684"/>
              <a:gd name="connsiteX1518" fmla="*/ 5162390 w 6100546"/>
              <a:gd name="connsiteY1518" fmla="*/ 4455178 h 5950684"/>
              <a:gd name="connsiteX1519" fmla="*/ 5143967 w 6100546"/>
              <a:gd name="connsiteY1519" fmla="*/ 4496629 h 5950684"/>
              <a:gd name="connsiteX1520" fmla="*/ 5148573 w 6100546"/>
              <a:gd name="connsiteY1520" fmla="*/ 4487417 h 5950684"/>
              <a:gd name="connsiteX1521" fmla="*/ 5148573 w 6100546"/>
              <a:gd name="connsiteY1521" fmla="*/ 4496630 h 5950684"/>
              <a:gd name="connsiteX1522" fmla="*/ 5157784 w 6100546"/>
              <a:gd name="connsiteY1522" fmla="*/ 4492024 h 5950684"/>
              <a:gd name="connsiteX1523" fmla="*/ 5157785 w 6100546"/>
              <a:gd name="connsiteY1523" fmla="*/ 4496630 h 5950684"/>
              <a:gd name="connsiteX1524" fmla="*/ 5153179 w 6100546"/>
              <a:gd name="connsiteY1524" fmla="*/ 4501235 h 5950684"/>
              <a:gd name="connsiteX1525" fmla="*/ 5153180 w 6100546"/>
              <a:gd name="connsiteY1525" fmla="*/ 4505840 h 5950684"/>
              <a:gd name="connsiteX1526" fmla="*/ 5139362 w 6100546"/>
              <a:gd name="connsiteY1526" fmla="*/ 4533474 h 5950684"/>
              <a:gd name="connsiteX1527" fmla="*/ 5139362 w 6100546"/>
              <a:gd name="connsiteY1527" fmla="*/ 4538081 h 5950684"/>
              <a:gd name="connsiteX1528" fmla="*/ 5143968 w 6100546"/>
              <a:gd name="connsiteY1528" fmla="*/ 4533475 h 5950684"/>
              <a:gd name="connsiteX1529" fmla="*/ 5148573 w 6100546"/>
              <a:gd name="connsiteY1529" fmla="*/ 4533475 h 5950684"/>
              <a:gd name="connsiteX1530" fmla="*/ 5102516 w 6100546"/>
              <a:gd name="connsiteY1530" fmla="*/ 4616378 h 5950684"/>
              <a:gd name="connsiteX1531" fmla="*/ 5051853 w 6100546"/>
              <a:gd name="connsiteY1531" fmla="*/ 4694674 h 5950684"/>
              <a:gd name="connsiteX1532" fmla="*/ 5051853 w 6100546"/>
              <a:gd name="connsiteY1532" fmla="*/ 4699279 h 5950684"/>
              <a:gd name="connsiteX1533" fmla="*/ 5047247 w 6100546"/>
              <a:gd name="connsiteY1533" fmla="*/ 4699280 h 5950684"/>
              <a:gd name="connsiteX1534" fmla="*/ 5047247 w 6100546"/>
              <a:gd name="connsiteY1534" fmla="*/ 4703886 h 5950684"/>
              <a:gd name="connsiteX1535" fmla="*/ 5042641 w 6100546"/>
              <a:gd name="connsiteY1535" fmla="*/ 4708492 h 5950684"/>
              <a:gd name="connsiteX1536" fmla="*/ 5033430 w 6100546"/>
              <a:gd name="connsiteY1536" fmla="*/ 4722308 h 5950684"/>
              <a:gd name="connsiteX1537" fmla="*/ 5033431 w 6100546"/>
              <a:gd name="connsiteY1537" fmla="*/ 4731520 h 5950684"/>
              <a:gd name="connsiteX1538" fmla="*/ 5042641 w 6100546"/>
              <a:gd name="connsiteY1538" fmla="*/ 4713097 h 5950684"/>
              <a:gd name="connsiteX1539" fmla="*/ 5047248 w 6100546"/>
              <a:gd name="connsiteY1539" fmla="*/ 4713097 h 5950684"/>
              <a:gd name="connsiteX1540" fmla="*/ 5047247 w 6100546"/>
              <a:gd name="connsiteY1540" fmla="*/ 4717703 h 5950684"/>
              <a:gd name="connsiteX1541" fmla="*/ 5051853 w 6100546"/>
              <a:gd name="connsiteY1541" fmla="*/ 4713096 h 5950684"/>
              <a:gd name="connsiteX1542" fmla="*/ 5051853 w 6100546"/>
              <a:gd name="connsiteY1542" fmla="*/ 4708492 h 5950684"/>
              <a:gd name="connsiteX1543" fmla="*/ 5056459 w 6100546"/>
              <a:gd name="connsiteY1543" fmla="*/ 4703885 h 5950684"/>
              <a:gd name="connsiteX1544" fmla="*/ 5065670 w 6100546"/>
              <a:gd name="connsiteY1544" fmla="*/ 4690069 h 5950684"/>
              <a:gd name="connsiteX1545" fmla="*/ 5065670 w 6100546"/>
              <a:gd name="connsiteY1545" fmla="*/ 4680857 h 5950684"/>
              <a:gd name="connsiteX1546" fmla="*/ 5074881 w 6100546"/>
              <a:gd name="connsiteY1546" fmla="*/ 4680857 h 5950684"/>
              <a:gd name="connsiteX1547" fmla="*/ 5088699 w 6100546"/>
              <a:gd name="connsiteY1547" fmla="*/ 4648618 h 5950684"/>
              <a:gd name="connsiteX1548" fmla="*/ 5125545 w 6100546"/>
              <a:gd name="connsiteY1548" fmla="*/ 4593349 h 5950684"/>
              <a:gd name="connsiteX1549" fmla="*/ 5120939 w 6100546"/>
              <a:gd name="connsiteY1549" fmla="*/ 4593349 h 5950684"/>
              <a:gd name="connsiteX1550" fmla="*/ 5130150 w 6100546"/>
              <a:gd name="connsiteY1550" fmla="*/ 4584138 h 5950684"/>
              <a:gd name="connsiteX1551" fmla="*/ 5130150 w 6100546"/>
              <a:gd name="connsiteY1551" fmla="*/ 4574926 h 5950684"/>
              <a:gd name="connsiteX1552" fmla="*/ 5134756 w 6100546"/>
              <a:gd name="connsiteY1552" fmla="*/ 4574926 h 5950684"/>
              <a:gd name="connsiteX1553" fmla="*/ 5143967 w 6100546"/>
              <a:gd name="connsiteY1553" fmla="*/ 4565715 h 5950684"/>
              <a:gd name="connsiteX1554" fmla="*/ 5176207 w 6100546"/>
              <a:gd name="connsiteY1554" fmla="*/ 4501235 h 5950684"/>
              <a:gd name="connsiteX1555" fmla="*/ 5166996 w 6100546"/>
              <a:gd name="connsiteY1555" fmla="*/ 4501234 h 5950684"/>
              <a:gd name="connsiteX1556" fmla="*/ 5222265 w 6100546"/>
              <a:gd name="connsiteY1556" fmla="*/ 4399910 h 5950684"/>
              <a:gd name="connsiteX1557" fmla="*/ 5263716 w 6100546"/>
              <a:gd name="connsiteY1557" fmla="*/ 4317007 h 5950684"/>
              <a:gd name="connsiteX1558" fmla="*/ 5268323 w 6100546"/>
              <a:gd name="connsiteY1558" fmla="*/ 4317008 h 5950684"/>
              <a:gd name="connsiteX1559" fmla="*/ 5295956 w 6100546"/>
              <a:gd name="connsiteY1559" fmla="*/ 4261739 h 5950684"/>
              <a:gd name="connsiteX1560" fmla="*/ 5295956 w 6100546"/>
              <a:gd name="connsiteY1560" fmla="*/ 4275555 h 5950684"/>
              <a:gd name="connsiteX1561" fmla="*/ 5291350 w 6100546"/>
              <a:gd name="connsiteY1561" fmla="*/ 4257134 h 5950684"/>
              <a:gd name="connsiteX1562" fmla="*/ 5328196 w 6100546"/>
              <a:gd name="connsiteY1562" fmla="*/ 4197259 h 5950684"/>
              <a:gd name="connsiteX1563" fmla="*/ 5332802 w 6100546"/>
              <a:gd name="connsiteY1563" fmla="*/ 4192654 h 5950684"/>
              <a:gd name="connsiteX1564" fmla="*/ 5332802 w 6100546"/>
              <a:gd name="connsiteY1564" fmla="*/ 4188048 h 5950684"/>
              <a:gd name="connsiteX1565" fmla="*/ 5328197 w 6100546"/>
              <a:gd name="connsiteY1565" fmla="*/ 4188048 h 5950684"/>
              <a:gd name="connsiteX1566" fmla="*/ 5332802 w 6100546"/>
              <a:gd name="connsiteY1566" fmla="*/ 4178837 h 5950684"/>
              <a:gd name="connsiteX1567" fmla="*/ 5332803 w 6100546"/>
              <a:gd name="connsiteY1567" fmla="*/ 4183442 h 5950684"/>
              <a:gd name="connsiteX1568" fmla="*/ 5337408 w 6100546"/>
              <a:gd name="connsiteY1568" fmla="*/ 4183442 h 5950684"/>
              <a:gd name="connsiteX1569" fmla="*/ 5337408 w 6100546"/>
              <a:gd name="connsiteY1569" fmla="*/ 4174231 h 5950684"/>
              <a:gd name="connsiteX1570" fmla="*/ 5342014 w 6100546"/>
              <a:gd name="connsiteY1570" fmla="*/ 4169624 h 5950684"/>
              <a:gd name="connsiteX1571" fmla="*/ 5342014 w 6100546"/>
              <a:gd name="connsiteY1571" fmla="*/ 4155808 h 5950684"/>
              <a:gd name="connsiteX1572" fmla="*/ 5346620 w 6100546"/>
              <a:gd name="connsiteY1572" fmla="*/ 4146597 h 5950684"/>
              <a:gd name="connsiteX1573" fmla="*/ 5342014 w 6100546"/>
              <a:gd name="connsiteY1573" fmla="*/ 4151203 h 5950684"/>
              <a:gd name="connsiteX1574" fmla="*/ 5337408 w 6100546"/>
              <a:gd name="connsiteY1574" fmla="*/ 4155807 h 5950684"/>
              <a:gd name="connsiteX1575" fmla="*/ 5337408 w 6100546"/>
              <a:gd name="connsiteY1575" fmla="*/ 4146597 h 5950684"/>
              <a:gd name="connsiteX1576" fmla="*/ 5351225 w 6100546"/>
              <a:gd name="connsiteY1576" fmla="*/ 4118963 h 5950684"/>
              <a:gd name="connsiteX1577" fmla="*/ 5374253 w 6100546"/>
              <a:gd name="connsiteY1577" fmla="*/ 4068300 h 5950684"/>
              <a:gd name="connsiteX1578" fmla="*/ 5378859 w 6100546"/>
              <a:gd name="connsiteY1578" fmla="*/ 4063694 h 5950684"/>
              <a:gd name="connsiteX1579" fmla="*/ 5378859 w 6100546"/>
              <a:gd name="connsiteY1579" fmla="*/ 4059089 h 5950684"/>
              <a:gd name="connsiteX1580" fmla="*/ 5388071 w 6100546"/>
              <a:gd name="connsiteY1580" fmla="*/ 4036060 h 5950684"/>
              <a:gd name="connsiteX1581" fmla="*/ 5392676 w 6100546"/>
              <a:gd name="connsiteY1581" fmla="*/ 4017638 h 5950684"/>
              <a:gd name="connsiteX1582" fmla="*/ 5411099 w 6100546"/>
              <a:gd name="connsiteY1582" fmla="*/ 3985398 h 5950684"/>
              <a:gd name="connsiteX1583" fmla="*/ 5415706 w 6100546"/>
              <a:gd name="connsiteY1583" fmla="*/ 3985398 h 5950684"/>
              <a:gd name="connsiteX1584" fmla="*/ 5415705 w 6100546"/>
              <a:gd name="connsiteY1584" fmla="*/ 3976186 h 5950684"/>
              <a:gd name="connsiteX1585" fmla="*/ 5415705 w 6100546"/>
              <a:gd name="connsiteY1585" fmla="*/ 3971581 h 5950684"/>
              <a:gd name="connsiteX1586" fmla="*/ 5411100 w 6100546"/>
              <a:gd name="connsiteY1586" fmla="*/ 3976186 h 5950684"/>
              <a:gd name="connsiteX1587" fmla="*/ 5424916 w 6100546"/>
              <a:gd name="connsiteY1587" fmla="*/ 3943946 h 5950684"/>
              <a:gd name="connsiteX1588" fmla="*/ 5429522 w 6100546"/>
              <a:gd name="connsiteY1588" fmla="*/ 3939340 h 5950684"/>
              <a:gd name="connsiteX1589" fmla="*/ 5429523 w 6100546"/>
              <a:gd name="connsiteY1589" fmla="*/ 3934735 h 5950684"/>
              <a:gd name="connsiteX1590" fmla="*/ 5438734 w 6100546"/>
              <a:gd name="connsiteY1590" fmla="*/ 3902495 h 5950684"/>
              <a:gd name="connsiteX1591" fmla="*/ 5438734 w 6100546"/>
              <a:gd name="connsiteY1591" fmla="*/ 3907101 h 5950684"/>
              <a:gd name="connsiteX1592" fmla="*/ 5438735 w 6100546"/>
              <a:gd name="connsiteY1592" fmla="*/ 3920918 h 5950684"/>
              <a:gd name="connsiteX1593" fmla="*/ 5443339 w 6100546"/>
              <a:gd name="connsiteY1593" fmla="*/ 3911706 h 5950684"/>
              <a:gd name="connsiteX1594" fmla="*/ 5447945 w 6100546"/>
              <a:gd name="connsiteY1594" fmla="*/ 3907101 h 5950684"/>
              <a:gd name="connsiteX1595" fmla="*/ 5443339 w 6100546"/>
              <a:gd name="connsiteY1595" fmla="*/ 3925524 h 5950684"/>
              <a:gd name="connsiteX1596" fmla="*/ 5452551 w 6100546"/>
              <a:gd name="connsiteY1596" fmla="*/ 3930129 h 5950684"/>
              <a:gd name="connsiteX1597" fmla="*/ 5466368 w 6100546"/>
              <a:gd name="connsiteY1597" fmla="*/ 3897889 h 5950684"/>
              <a:gd name="connsiteX1598" fmla="*/ 5470974 w 6100546"/>
              <a:gd name="connsiteY1598" fmla="*/ 3893283 h 5950684"/>
              <a:gd name="connsiteX1599" fmla="*/ 5470974 w 6100546"/>
              <a:gd name="connsiteY1599" fmla="*/ 3888678 h 5950684"/>
              <a:gd name="connsiteX1600" fmla="*/ 5470974 w 6100546"/>
              <a:gd name="connsiteY1600" fmla="*/ 3884072 h 5950684"/>
              <a:gd name="connsiteX1601" fmla="*/ 5466368 w 6100546"/>
              <a:gd name="connsiteY1601" fmla="*/ 3888677 h 5950684"/>
              <a:gd name="connsiteX1602" fmla="*/ 5466368 w 6100546"/>
              <a:gd name="connsiteY1602" fmla="*/ 3874861 h 5950684"/>
              <a:gd name="connsiteX1603" fmla="*/ 5461762 w 6100546"/>
              <a:gd name="connsiteY1603" fmla="*/ 3870254 h 5950684"/>
              <a:gd name="connsiteX1604" fmla="*/ 5452551 w 6100546"/>
              <a:gd name="connsiteY1604" fmla="*/ 3893283 h 5950684"/>
              <a:gd name="connsiteX1605" fmla="*/ 5452551 w 6100546"/>
              <a:gd name="connsiteY1605" fmla="*/ 3888678 h 5950684"/>
              <a:gd name="connsiteX1606" fmla="*/ 5447945 w 6100546"/>
              <a:gd name="connsiteY1606" fmla="*/ 3879467 h 5950684"/>
              <a:gd name="connsiteX1607" fmla="*/ 5443975 w 6100546"/>
              <a:gd name="connsiteY1607" fmla="*/ 3887407 h 5950684"/>
              <a:gd name="connsiteX1608" fmla="*/ 5444491 w 6100546"/>
              <a:gd name="connsiteY1608" fmla="*/ 3878891 h 5950684"/>
              <a:gd name="connsiteX1609" fmla="*/ 5452551 w 6100546"/>
              <a:gd name="connsiteY1609" fmla="*/ 3856438 h 5950684"/>
              <a:gd name="connsiteX1610" fmla="*/ 5438734 w 6100546"/>
              <a:gd name="connsiteY1610" fmla="*/ 3842620 h 5950684"/>
              <a:gd name="connsiteX1611" fmla="*/ 5443340 w 6100546"/>
              <a:gd name="connsiteY1611" fmla="*/ 3847226 h 5950684"/>
              <a:gd name="connsiteX1612" fmla="*/ 5447945 w 6100546"/>
              <a:gd name="connsiteY1612" fmla="*/ 3847227 h 5950684"/>
              <a:gd name="connsiteX1613" fmla="*/ 5452551 w 6100546"/>
              <a:gd name="connsiteY1613" fmla="*/ 3847227 h 5950684"/>
              <a:gd name="connsiteX1614" fmla="*/ 5452552 w 6100546"/>
              <a:gd name="connsiteY1614" fmla="*/ 3838015 h 5950684"/>
              <a:gd name="connsiteX1615" fmla="*/ 5452552 w 6100546"/>
              <a:gd name="connsiteY1615" fmla="*/ 3833410 h 5950684"/>
              <a:gd name="connsiteX1616" fmla="*/ 5461762 w 6100546"/>
              <a:gd name="connsiteY1616" fmla="*/ 3824198 h 5950684"/>
              <a:gd name="connsiteX1617" fmla="*/ 5461762 w 6100546"/>
              <a:gd name="connsiteY1617" fmla="*/ 3833409 h 5950684"/>
              <a:gd name="connsiteX1618" fmla="*/ 5466369 w 6100546"/>
              <a:gd name="connsiteY1618" fmla="*/ 3833410 h 5950684"/>
              <a:gd name="connsiteX1619" fmla="*/ 5470974 w 6100546"/>
              <a:gd name="connsiteY1619" fmla="*/ 3824198 h 5950684"/>
              <a:gd name="connsiteX1620" fmla="*/ 5470974 w 6100546"/>
              <a:gd name="connsiteY1620" fmla="*/ 3814986 h 5950684"/>
              <a:gd name="connsiteX1621" fmla="*/ 5461763 w 6100546"/>
              <a:gd name="connsiteY1621" fmla="*/ 3805776 h 5950684"/>
              <a:gd name="connsiteX1622" fmla="*/ 5457156 w 6100546"/>
              <a:gd name="connsiteY1622" fmla="*/ 3801170 h 5950684"/>
              <a:gd name="connsiteX1623" fmla="*/ 5452551 w 6100546"/>
              <a:gd name="connsiteY1623" fmla="*/ 3805776 h 5950684"/>
              <a:gd name="connsiteX1624" fmla="*/ 5457156 w 6100546"/>
              <a:gd name="connsiteY1624" fmla="*/ 3782747 h 5950684"/>
              <a:gd name="connsiteX1625" fmla="*/ 5457156 w 6100546"/>
              <a:gd name="connsiteY1625" fmla="*/ 3796564 h 5950684"/>
              <a:gd name="connsiteX1626" fmla="*/ 5466368 w 6100546"/>
              <a:gd name="connsiteY1626" fmla="*/ 3778141 h 5950684"/>
              <a:gd name="connsiteX1627" fmla="*/ 5470975 w 6100546"/>
              <a:gd name="connsiteY1627" fmla="*/ 3778140 h 5950684"/>
              <a:gd name="connsiteX1628" fmla="*/ 5470974 w 6100546"/>
              <a:gd name="connsiteY1628" fmla="*/ 3773536 h 5950684"/>
              <a:gd name="connsiteX1629" fmla="*/ 5470974 w 6100546"/>
              <a:gd name="connsiteY1629" fmla="*/ 3768930 h 5950684"/>
              <a:gd name="connsiteX1630" fmla="*/ 5466368 w 6100546"/>
              <a:gd name="connsiteY1630" fmla="*/ 3768930 h 5950684"/>
              <a:gd name="connsiteX1631" fmla="*/ 5475579 w 6100546"/>
              <a:gd name="connsiteY1631" fmla="*/ 3759719 h 5950684"/>
              <a:gd name="connsiteX1632" fmla="*/ 5475579 w 6100546"/>
              <a:gd name="connsiteY1632" fmla="*/ 3732085 h 5950684"/>
              <a:gd name="connsiteX1633" fmla="*/ 5475579 w 6100546"/>
              <a:gd name="connsiteY1633" fmla="*/ 3741295 h 5950684"/>
              <a:gd name="connsiteX1634" fmla="*/ 5484791 w 6100546"/>
              <a:gd name="connsiteY1634" fmla="*/ 3713662 h 5950684"/>
              <a:gd name="connsiteX1635" fmla="*/ 5489397 w 6100546"/>
              <a:gd name="connsiteY1635" fmla="*/ 3718267 h 5950684"/>
              <a:gd name="connsiteX1636" fmla="*/ 5489397 w 6100546"/>
              <a:gd name="connsiteY1636" fmla="*/ 3713661 h 5950684"/>
              <a:gd name="connsiteX1637" fmla="*/ 5494002 w 6100546"/>
              <a:gd name="connsiteY1637" fmla="*/ 3713662 h 5950684"/>
              <a:gd name="connsiteX1638" fmla="*/ 5498608 w 6100546"/>
              <a:gd name="connsiteY1638" fmla="*/ 3718266 h 5950684"/>
              <a:gd name="connsiteX1639" fmla="*/ 5489397 w 6100546"/>
              <a:gd name="connsiteY1639" fmla="*/ 3759719 h 5950684"/>
              <a:gd name="connsiteX1640" fmla="*/ 5484791 w 6100546"/>
              <a:gd name="connsiteY1640" fmla="*/ 3759719 h 5950684"/>
              <a:gd name="connsiteX1641" fmla="*/ 5480185 w 6100546"/>
              <a:gd name="connsiteY1641" fmla="*/ 3778141 h 5950684"/>
              <a:gd name="connsiteX1642" fmla="*/ 5489397 w 6100546"/>
              <a:gd name="connsiteY1642" fmla="*/ 3764323 h 5950684"/>
              <a:gd name="connsiteX1643" fmla="*/ 5484791 w 6100546"/>
              <a:gd name="connsiteY1643" fmla="*/ 3787352 h 5950684"/>
              <a:gd name="connsiteX1644" fmla="*/ 5480185 w 6100546"/>
              <a:gd name="connsiteY1644" fmla="*/ 3791959 h 5950684"/>
              <a:gd name="connsiteX1645" fmla="*/ 5480185 w 6100546"/>
              <a:gd name="connsiteY1645" fmla="*/ 3796563 h 5950684"/>
              <a:gd name="connsiteX1646" fmla="*/ 5484791 w 6100546"/>
              <a:gd name="connsiteY1646" fmla="*/ 3801169 h 5950684"/>
              <a:gd name="connsiteX1647" fmla="*/ 5489397 w 6100546"/>
              <a:gd name="connsiteY1647" fmla="*/ 3796564 h 5950684"/>
              <a:gd name="connsiteX1648" fmla="*/ 5494002 w 6100546"/>
              <a:gd name="connsiteY1648" fmla="*/ 3787353 h 5950684"/>
              <a:gd name="connsiteX1649" fmla="*/ 5494002 w 6100546"/>
              <a:gd name="connsiteY1649" fmla="*/ 3782747 h 5950684"/>
              <a:gd name="connsiteX1650" fmla="*/ 5489397 w 6100546"/>
              <a:gd name="connsiteY1650" fmla="*/ 3782747 h 5950684"/>
              <a:gd name="connsiteX1651" fmla="*/ 5503214 w 6100546"/>
              <a:gd name="connsiteY1651" fmla="*/ 3718267 h 5950684"/>
              <a:gd name="connsiteX1652" fmla="*/ 5507819 w 6100546"/>
              <a:gd name="connsiteY1652" fmla="*/ 3713661 h 5950684"/>
              <a:gd name="connsiteX1653" fmla="*/ 5507818 w 6100546"/>
              <a:gd name="connsiteY1653" fmla="*/ 3709056 h 5950684"/>
              <a:gd name="connsiteX1654" fmla="*/ 5507819 w 6100546"/>
              <a:gd name="connsiteY1654" fmla="*/ 3704450 h 5950684"/>
              <a:gd name="connsiteX1655" fmla="*/ 5517031 w 6100546"/>
              <a:gd name="connsiteY1655" fmla="*/ 3676816 h 5950684"/>
              <a:gd name="connsiteX1656" fmla="*/ 5512425 w 6100546"/>
              <a:gd name="connsiteY1656" fmla="*/ 3676815 h 5950684"/>
              <a:gd name="connsiteX1657" fmla="*/ 5517031 w 6100546"/>
              <a:gd name="connsiteY1657" fmla="*/ 3672211 h 5950684"/>
              <a:gd name="connsiteX1658" fmla="*/ 5521637 w 6100546"/>
              <a:gd name="connsiteY1658" fmla="*/ 3662998 h 5950684"/>
              <a:gd name="connsiteX1659" fmla="*/ 5517031 w 6100546"/>
              <a:gd name="connsiteY1659" fmla="*/ 3658392 h 5950684"/>
              <a:gd name="connsiteX1660" fmla="*/ 5530848 w 6100546"/>
              <a:gd name="connsiteY1660" fmla="*/ 3557068 h 5950684"/>
              <a:gd name="connsiteX1661" fmla="*/ 5535454 w 6100546"/>
              <a:gd name="connsiteY1661" fmla="*/ 3547857 h 5950684"/>
              <a:gd name="connsiteX1662" fmla="*/ 5535454 w 6100546"/>
              <a:gd name="connsiteY1662" fmla="*/ 3543250 h 5950684"/>
              <a:gd name="connsiteX1663" fmla="*/ 5530848 w 6100546"/>
              <a:gd name="connsiteY1663" fmla="*/ 3543251 h 5950684"/>
              <a:gd name="connsiteX1664" fmla="*/ 5540059 w 6100546"/>
              <a:gd name="connsiteY1664" fmla="*/ 3515617 h 5950684"/>
              <a:gd name="connsiteX1665" fmla="*/ 5540059 w 6100546"/>
              <a:gd name="connsiteY1665" fmla="*/ 3511011 h 5950684"/>
              <a:gd name="connsiteX1666" fmla="*/ 5540059 w 6100546"/>
              <a:gd name="connsiteY1666" fmla="*/ 3501800 h 5950684"/>
              <a:gd name="connsiteX1667" fmla="*/ 5540059 w 6100546"/>
              <a:gd name="connsiteY1667" fmla="*/ 3497194 h 5950684"/>
              <a:gd name="connsiteX1668" fmla="*/ 5544665 w 6100546"/>
              <a:gd name="connsiteY1668" fmla="*/ 3492589 h 5950684"/>
              <a:gd name="connsiteX1669" fmla="*/ 5544664 w 6100546"/>
              <a:gd name="connsiteY1669" fmla="*/ 3487983 h 5950684"/>
              <a:gd name="connsiteX1670" fmla="*/ 5544665 w 6100546"/>
              <a:gd name="connsiteY1670" fmla="*/ 3460349 h 5950684"/>
              <a:gd name="connsiteX1671" fmla="*/ 5544665 w 6100546"/>
              <a:gd name="connsiteY1671" fmla="*/ 3455742 h 5950684"/>
              <a:gd name="connsiteX1672" fmla="*/ 5544665 w 6100546"/>
              <a:gd name="connsiteY1672" fmla="*/ 3446532 h 5950684"/>
              <a:gd name="connsiteX1673" fmla="*/ 5544665 w 6100546"/>
              <a:gd name="connsiteY1673" fmla="*/ 3441926 h 5950684"/>
              <a:gd name="connsiteX1674" fmla="*/ 5544665 w 6100546"/>
              <a:gd name="connsiteY1674" fmla="*/ 3409686 h 5950684"/>
              <a:gd name="connsiteX1675" fmla="*/ 5553876 w 6100546"/>
              <a:gd name="connsiteY1675" fmla="*/ 3391263 h 5950684"/>
              <a:gd name="connsiteX1676" fmla="*/ 5558482 w 6100546"/>
              <a:gd name="connsiteY1676" fmla="*/ 3386658 h 5950684"/>
              <a:gd name="connsiteX1677" fmla="*/ 5558482 w 6100546"/>
              <a:gd name="connsiteY1677" fmla="*/ 3382052 h 5950684"/>
              <a:gd name="connsiteX1678" fmla="*/ 5553877 w 6100546"/>
              <a:gd name="connsiteY1678" fmla="*/ 3382052 h 5950684"/>
              <a:gd name="connsiteX1679" fmla="*/ 5553877 w 6100546"/>
              <a:gd name="connsiteY1679" fmla="*/ 3386657 h 5950684"/>
              <a:gd name="connsiteX1680" fmla="*/ 5549271 w 6100546"/>
              <a:gd name="connsiteY1680" fmla="*/ 3368235 h 5950684"/>
              <a:gd name="connsiteX1681" fmla="*/ 5558482 w 6100546"/>
              <a:gd name="connsiteY1681" fmla="*/ 3368235 h 5950684"/>
              <a:gd name="connsiteX1682" fmla="*/ 5562808 w 6100546"/>
              <a:gd name="connsiteY1682" fmla="*/ 3372560 h 5950684"/>
              <a:gd name="connsiteX1683" fmla="*/ 5561145 w 6100546"/>
              <a:gd name="connsiteY1683" fmla="*/ 3398244 h 5950684"/>
              <a:gd name="connsiteX1684" fmla="*/ 5563087 w 6100546"/>
              <a:gd name="connsiteY1684" fmla="*/ 3464954 h 5950684"/>
              <a:gd name="connsiteX1685" fmla="*/ 5558481 w 6100546"/>
              <a:gd name="connsiteY1685" fmla="*/ 3469560 h 5950684"/>
              <a:gd name="connsiteX1686" fmla="*/ 5558482 w 6100546"/>
              <a:gd name="connsiteY1686" fmla="*/ 3474166 h 5950684"/>
              <a:gd name="connsiteX1687" fmla="*/ 5563088 w 6100546"/>
              <a:gd name="connsiteY1687" fmla="*/ 3497193 h 5950684"/>
              <a:gd name="connsiteX1688" fmla="*/ 5563088 w 6100546"/>
              <a:gd name="connsiteY1688" fmla="*/ 3478771 h 5950684"/>
              <a:gd name="connsiteX1689" fmla="*/ 5567694 w 6100546"/>
              <a:gd name="connsiteY1689" fmla="*/ 3483377 h 5950684"/>
              <a:gd name="connsiteX1690" fmla="*/ 5567694 w 6100546"/>
              <a:gd name="connsiteY1690" fmla="*/ 3478771 h 5950684"/>
              <a:gd name="connsiteX1691" fmla="*/ 5567694 w 6100546"/>
              <a:gd name="connsiteY1691" fmla="*/ 3474165 h 5950684"/>
              <a:gd name="connsiteX1692" fmla="*/ 5567694 w 6100546"/>
              <a:gd name="connsiteY1692" fmla="*/ 3469560 h 5950684"/>
              <a:gd name="connsiteX1693" fmla="*/ 5590722 w 6100546"/>
              <a:gd name="connsiteY1693" fmla="*/ 3423503 h 5950684"/>
              <a:gd name="connsiteX1694" fmla="*/ 5632173 w 6100546"/>
              <a:gd name="connsiteY1694" fmla="*/ 3322178 h 5950684"/>
              <a:gd name="connsiteX1695" fmla="*/ 5636779 w 6100546"/>
              <a:gd name="connsiteY1695" fmla="*/ 3317572 h 5950684"/>
              <a:gd name="connsiteX1696" fmla="*/ 5641385 w 6100546"/>
              <a:gd name="connsiteY1696" fmla="*/ 3312967 h 5950684"/>
              <a:gd name="connsiteX1697" fmla="*/ 5645991 w 6100546"/>
              <a:gd name="connsiteY1697" fmla="*/ 3317572 h 5950684"/>
              <a:gd name="connsiteX1698" fmla="*/ 5645991 w 6100546"/>
              <a:gd name="connsiteY1698" fmla="*/ 3303754 h 5950684"/>
              <a:gd name="connsiteX1699" fmla="*/ 5664414 w 6100546"/>
              <a:gd name="connsiteY1699" fmla="*/ 3216247 h 5950684"/>
              <a:gd name="connsiteX1700" fmla="*/ 5669019 w 6100546"/>
              <a:gd name="connsiteY1700" fmla="*/ 3225458 h 5950684"/>
              <a:gd name="connsiteX1701" fmla="*/ 5696654 w 6100546"/>
              <a:gd name="connsiteY1701" fmla="*/ 3170190 h 5950684"/>
              <a:gd name="connsiteX1702" fmla="*/ 5696654 w 6100546"/>
              <a:gd name="connsiteY1702" fmla="*/ 3179401 h 5950684"/>
              <a:gd name="connsiteX1703" fmla="*/ 5696654 w 6100546"/>
              <a:gd name="connsiteY1703" fmla="*/ 3184006 h 5950684"/>
              <a:gd name="connsiteX1704" fmla="*/ 5701258 w 6100546"/>
              <a:gd name="connsiteY1704" fmla="*/ 3179401 h 5950684"/>
              <a:gd name="connsiteX1705" fmla="*/ 5701259 w 6100546"/>
              <a:gd name="connsiteY1705" fmla="*/ 3170190 h 5950684"/>
              <a:gd name="connsiteX1706" fmla="*/ 5701259 w 6100546"/>
              <a:gd name="connsiteY1706" fmla="*/ 3243881 h 5950684"/>
              <a:gd name="connsiteX1707" fmla="*/ 5747317 w 6100546"/>
              <a:gd name="connsiteY1707" fmla="*/ 3124133 h 5950684"/>
              <a:gd name="connsiteX1708" fmla="*/ 5765738 w 6100546"/>
              <a:gd name="connsiteY1708" fmla="*/ 3110316 h 5950684"/>
              <a:gd name="connsiteX1709" fmla="*/ 5770345 w 6100546"/>
              <a:gd name="connsiteY1709" fmla="*/ 3124132 h 5950684"/>
              <a:gd name="connsiteX1710" fmla="*/ 5765739 w 6100546"/>
              <a:gd name="connsiteY1710" fmla="*/ 3234670 h 5950684"/>
              <a:gd name="connsiteX1711" fmla="*/ 5784163 w 6100546"/>
              <a:gd name="connsiteY1711" fmla="*/ 3253092 h 5950684"/>
              <a:gd name="connsiteX1712" fmla="*/ 5779557 w 6100546"/>
              <a:gd name="connsiteY1712" fmla="*/ 3312966 h 5950684"/>
              <a:gd name="connsiteX1713" fmla="*/ 5788769 w 6100546"/>
              <a:gd name="connsiteY1713" fmla="*/ 3285331 h 5950684"/>
              <a:gd name="connsiteX1714" fmla="*/ 5788769 w 6100546"/>
              <a:gd name="connsiteY1714" fmla="*/ 3322177 h 5950684"/>
              <a:gd name="connsiteX1715" fmla="*/ 5802585 w 6100546"/>
              <a:gd name="connsiteY1715" fmla="*/ 3303754 h 5950684"/>
              <a:gd name="connsiteX1716" fmla="*/ 5770345 w 6100546"/>
              <a:gd name="connsiteY1716" fmla="*/ 3538644 h 5950684"/>
              <a:gd name="connsiteX1717" fmla="*/ 5765739 w 6100546"/>
              <a:gd name="connsiteY1717" fmla="*/ 3561673 h 5950684"/>
              <a:gd name="connsiteX1718" fmla="*/ 4103074 w 6100546"/>
              <a:gd name="connsiteY1718" fmla="*/ 5597389 h 5950684"/>
              <a:gd name="connsiteX1719" fmla="*/ 4098468 w 6100546"/>
              <a:gd name="connsiteY1719" fmla="*/ 5597390 h 5950684"/>
              <a:gd name="connsiteX1720" fmla="*/ 4093862 w 6100546"/>
              <a:gd name="connsiteY1720" fmla="*/ 5597390 h 5950684"/>
              <a:gd name="connsiteX1721" fmla="*/ 4089256 w 6100546"/>
              <a:gd name="connsiteY1721" fmla="*/ 5592785 h 5950684"/>
              <a:gd name="connsiteX1722" fmla="*/ 4098468 w 6100546"/>
              <a:gd name="connsiteY1722" fmla="*/ 5588179 h 5950684"/>
              <a:gd name="connsiteX1723" fmla="*/ 4098468 w 6100546"/>
              <a:gd name="connsiteY1723" fmla="*/ 5578967 h 5950684"/>
              <a:gd name="connsiteX1724" fmla="*/ 4089257 w 6100546"/>
              <a:gd name="connsiteY1724" fmla="*/ 5583573 h 5950684"/>
              <a:gd name="connsiteX1725" fmla="*/ 4084652 w 6100546"/>
              <a:gd name="connsiteY1725" fmla="*/ 5588179 h 5950684"/>
              <a:gd name="connsiteX1726" fmla="*/ 4080045 w 6100546"/>
              <a:gd name="connsiteY1726" fmla="*/ 5588179 h 5950684"/>
              <a:gd name="connsiteX1727" fmla="*/ 4066228 w 6100546"/>
              <a:gd name="connsiteY1727" fmla="*/ 5583573 h 5950684"/>
              <a:gd name="connsiteX1728" fmla="*/ 4061622 w 6100546"/>
              <a:gd name="connsiteY1728" fmla="*/ 5597390 h 5950684"/>
              <a:gd name="connsiteX1729" fmla="*/ 4070834 w 6100546"/>
              <a:gd name="connsiteY1729" fmla="*/ 5592785 h 5950684"/>
              <a:gd name="connsiteX1730" fmla="*/ 4066228 w 6100546"/>
              <a:gd name="connsiteY1730" fmla="*/ 5601996 h 5950684"/>
              <a:gd name="connsiteX1731" fmla="*/ 4080045 w 6100546"/>
              <a:gd name="connsiteY1731" fmla="*/ 5597390 h 5950684"/>
              <a:gd name="connsiteX1732" fmla="*/ 4084651 w 6100546"/>
              <a:gd name="connsiteY1732" fmla="*/ 5592785 h 5950684"/>
              <a:gd name="connsiteX1733" fmla="*/ 4080045 w 6100546"/>
              <a:gd name="connsiteY1733" fmla="*/ 5601996 h 5950684"/>
              <a:gd name="connsiteX1734" fmla="*/ 4075440 w 6100546"/>
              <a:gd name="connsiteY1734" fmla="*/ 5601996 h 5950684"/>
              <a:gd name="connsiteX1735" fmla="*/ 4070834 w 6100546"/>
              <a:gd name="connsiteY1735" fmla="*/ 5606602 h 5950684"/>
              <a:gd name="connsiteX1736" fmla="*/ 4070834 w 6100546"/>
              <a:gd name="connsiteY1736" fmla="*/ 5611207 h 5950684"/>
              <a:gd name="connsiteX1737" fmla="*/ 3854364 w 6100546"/>
              <a:gd name="connsiteY1737" fmla="*/ 5684898 h 5950684"/>
              <a:gd name="connsiteX1738" fmla="*/ 3840547 w 6100546"/>
              <a:gd name="connsiteY1738" fmla="*/ 5680293 h 5950684"/>
              <a:gd name="connsiteX1739" fmla="*/ 3840547 w 6100546"/>
              <a:gd name="connsiteY1739" fmla="*/ 5684898 h 5950684"/>
              <a:gd name="connsiteX1740" fmla="*/ 3094420 w 6100546"/>
              <a:gd name="connsiteY1740" fmla="*/ 5790829 h 5950684"/>
              <a:gd name="connsiteX1741" fmla="*/ 1468600 w 6100546"/>
              <a:gd name="connsiteY1741" fmla="*/ 5251963 h 5950684"/>
              <a:gd name="connsiteX1742" fmla="*/ 1482417 w 6100546"/>
              <a:gd name="connsiteY1742" fmla="*/ 5251963 h 5950684"/>
              <a:gd name="connsiteX1743" fmla="*/ 1413332 w 6100546"/>
              <a:gd name="connsiteY1743" fmla="*/ 5205906 h 5950684"/>
              <a:gd name="connsiteX1744" fmla="*/ 1413332 w 6100546"/>
              <a:gd name="connsiteY1744" fmla="*/ 5210512 h 5950684"/>
              <a:gd name="connsiteX1745" fmla="*/ 1335034 w 6100546"/>
              <a:gd name="connsiteY1745" fmla="*/ 5146032 h 5950684"/>
              <a:gd name="connsiteX1746" fmla="*/ 1288976 w 6100546"/>
              <a:gd name="connsiteY1746" fmla="*/ 5104580 h 5950684"/>
              <a:gd name="connsiteX1747" fmla="*/ 1284370 w 6100546"/>
              <a:gd name="connsiteY1747" fmla="*/ 5099975 h 5950684"/>
              <a:gd name="connsiteX1748" fmla="*/ 1279765 w 6100546"/>
              <a:gd name="connsiteY1748" fmla="*/ 5099975 h 5950684"/>
              <a:gd name="connsiteX1749" fmla="*/ 1275160 w 6100546"/>
              <a:gd name="connsiteY1749" fmla="*/ 5090764 h 5950684"/>
              <a:gd name="connsiteX1750" fmla="*/ 1252130 w 6100546"/>
              <a:gd name="connsiteY1750" fmla="*/ 5072341 h 5950684"/>
              <a:gd name="connsiteX1751" fmla="*/ 1187651 w 6100546"/>
              <a:gd name="connsiteY1751" fmla="*/ 5012467 h 5950684"/>
              <a:gd name="connsiteX1752" fmla="*/ 1160017 w 6100546"/>
              <a:gd name="connsiteY1752" fmla="*/ 4984833 h 5950684"/>
              <a:gd name="connsiteX1753" fmla="*/ 1104748 w 6100546"/>
              <a:gd name="connsiteY1753" fmla="*/ 4924959 h 5950684"/>
              <a:gd name="connsiteX1754" fmla="*/ 1109354 w 6100546"/>
              <a:gd name="connsiteY1754" fmla="*/ 4924959 h 5950684"/>
              <a:gd name="connsiteX1755" fmla="*/ 1095536 w 6100546"/>
              <a:gd name="connsiteY1755" fmla="*/ 4915748 h 5950684"/>
              <a:gd name="connsiteX1756" fmla="*/ 877915 w 6100546"/>
              <a:gd name="connsiteY1756" fmla="*/ 4646315 h 5950684"/>
              <a:gd name="connsiteX1757" fmla="*/ 863038 w 6100546"/>
              <a:gd name="connsiteY1757" fmla="*/ 4623799 h 5950684"/>
              <a:gd name="connsiteX1758" fmla="*/ 798472 w 6100546"/>
              <a:gd name="connsiteY1758" fmla="*/ 4539243 h 5950684"/>
              <a:gd name="connsiteX1759" fmla="*/ 805376 w 6100546"/>
              <a:gd name="connsiteY1759" fmla="*/ 4551898 h 5950684"/>
              <a:gd name="connsiteX1760" fmla="*/ 787589 w 6100546"/>
              <a:gd name="connsiteY1760" fmla="*/ 4524991 h 5950684"/>
              <a:gd name="connsiteX1761" fmla="*/ 780720 w 6100546"/>
              <a:gd name="connsiteY1761" fmla="*/ 4515996 h 5950684"/>
              <a:gd name="connsiteX1762" fmla="*/ 763924 w 6100546"/>
              <a:gd name="connsiteY1762" fmla="*/ 4501235 h 5950684"/>
              <a:gd name="connsiteX1763" fmla="*/ 800770 w 6100546"/>
              <a:gd name="connsiteY1763" fmla="*/ 4570321 h 5950684"/>
              <a:gd name="connsiteX1764" fmla="*/ 842221 w 6100546"/>
              <a:gd name="connsiteY1764" fmla="*/ 4611772 h 5950684"/>
              <a:gd name="connsiteX1765" fmla="*/ 809982 w 6100546"/>
              <a:gd name="connsiteY1765" fmla="*/ 4556504 h 5950684"/>
              <a:gd name="connsiteX1766" fmla="*/ 902096 w 6100546"/>
              <a:gd name="connsiteY1766" fmla="*/ 4699280 h 5950684"/>
              <a:gd name="connsiteX1767" fmla="*/ 957364 w 6100546"/>
              <a:gd name="connsiteY1767" fmla="*/ 4777577 h 5950684"/>
              <a:gd name="connsiteX1768" fmla="*/ 994210 w 6100546"/>
              <a:gd name="connsiteY1768" fmla="*/ 4832845 h 5950684"/>
              <a:gd name="connsiteX1769" fmla="*/ 1021844 w 6100546"/>
              <a:gd name="connsiteY1769" fmla="*/ 4855874 h 5950684"/>
              <a:gd name="connsiteX1770" fmla="*/ 3504329 w 6100546"/>
              <a:gd name="connsiteY1770" fmla="*/ 5818463 h 5950684"/>
              <a:gd name="connsiteX1771" fmla="*/ 4568253 w 6100546"/>
              <a:gd name="connsiteY1771" fmla="*/ 5431585 h 5950684"/>
              <a:gd name="connsiteX1772" fmla="*/ 5830220 w 6100546"/>
              <a:gd name="connsiteY1772" fmla="*/ 3372841 h 5950684"/>
              <a:gd name="connsiteX1773" fmla="*/ 5839431 w 6100546"/>
              <a:gd name="connsiteY1773" fmla="*/ 3197824 h 5950684"/>
              <a:gd name="connsiteX1774" fmla="*/ 5844037 w 6100546"/>
              <a:gd name="connsiteY1774" fmla="*/ 3193218 h 5950684"/>
              <a:gd name="connsiteX1775" fmla="*/ 5844037 w 6100546"/>
              <a:gd name="connsiteY1775" fmla="*/ 3179400 h 5950684"/>
              <a:gd name="connsiteX1776" fmla="*/ 5839431 w 6100546"/>
              <a:gd name="connsiteY1776" fmla="*/ 3174796 h 5950684"/>
              <a:gd name="connsiteX1777" fmla="*/ 5839431 w 6100546"/>
              <a:gd name="connsiteY1777" fmla="*/ 3045835 h 5950684"/>
              <a:gd name="connsiteX1778" fmla="*/ 5811797 w 6100546"/>
              <a:gd name="connsiteY1778" fmla="*/ 2746466 h 5950684"/>
              <a:gd name="connsiteX1779" fmla="*/ 5512425 w 6100546"/>
              <a:gd name="connsiteY1779" fmla="*/ 1834539 h 5950684"/>
              <a:gd name="connsiteX1780" fmla="*/ 5222265 w 6100546"/>
              <a:gd name="connsiteY1780" fmla="*/ 1383181 h 5950684"/>
              <a:gd name="connsiteX1781" fmla="*/ 5231476 w 6100546"/>
              <a:gd name="connsiteY1781" fmla="*/ 1387787 h 5950684"/>
              <a:gd name="connsiteX1782" fmla="*/ 5180813 w 6100546"/>
              <a:gd name="connsiteY1782" fmla="*/ 1323307 h 5950684"/>
              <a:gd name="connsiteX1783" fmla="*/ 5148573 w 6100546"/>
              <a:gd name="connsiteY1783" fmla="*/ 1291067 h 5950684"/>
              <a:gd name="connsiteX1784" fmla="*/ 5051854 w 6100546"/>
              <a:gd name="connsiteY1784" fmla="*/ 1189742 h 5950684"/>
              <a:gd name="connsiteX1785" fmla="*/ 5015007 w 6100546"/>
              <a:gd name="connsiteY1785" fmla="*/ 1152898 h 5950684"/>
              <a:gd name="connsiteX1786" fmla="*/ 4660366 w 6100546"/>
              <a:gd name="connsiteY1786" fmla="*/ 853527 h 5950684"/>
              <a:gd name="connsiteX1787" fmla="*/ 4775510 w 6100546"/>
              <a:gd name="connsiteY1787" fmla="*/ 918006 h 5950684"/>
              <a:gd name="connsiteX1788" fmla="*/ 4793932 w 6100546"/>
              <a:gd name="connsiteY1788" fmla="*/ 941035 h 5950684"/>
              <a:gd name="connsiteX1789" fmla="*/ 4909076 w 6100546"/>
              <a:gd name="connsiteY1789" fmla="*/ 1014726 h 5950684"/>
              <a:gd name="connsiteX1790" fmla="*/ 4881441 w 6100546"/>
              <a:gd name="connsiteY1790" fmla="*/ 973275 h 5950684"/>
              <a:gd name="connsiteX1791" fmla="*/ 4784721 w 6100546"/>
              <a:gd name="connsiteY1791" fmla="*/ 908795 h 5950684"/>
              <a:gd name="connsiteX1792" fmla="*/ 4766298 w 6100546"/>
              <a:gd name="connsiteY1792" fmla="*/ 885767 h 5950684"/>
              <a:gd name="connsiteX1793" fmla="*/ 4688002 w 6100546"/>
              <a:gd name="connsiteY1793" fmla="*/ 844315 h 5950684"/>
              <a:gd name="connsiteX1794" fmla="*/ 4614310 w 6100546"/>
              <a:gd name="connsiteY1794" fmla="*/ 789047 h 5950684"/>
              <a:gd name="connsiteX1795" fmla="*/ 4591281 w 6100546"/>
              <a:gd name="connsiteY1795" fmla="*/ 784440 h 5950684"/>
              <a:gd name="connsiteX1796" fmla="*/ 4559041 w 6100546"/>
              <a:gd name="connsiteY1796" fmla="*/ 756807 h 5950684"/>
              <a:gd name="connsiteX1797" fmla="*/ 4517589 w 6100546"/>
              <a:gd name="connsiteY1797" fmla="*/ 729172 h 5950684"/>
              <a:gd name="connsiteX1798" fmla="*/ 4462320 w 6100546"/>
              <a:gd name="connsiteY1798" fmla="*/ 719962 h 5950684"/>
              <a:gd name="connsiteX1799" fmla="*/ 4476137 w 6100546"/>
              <a:gd name="connsiteY1799" fmla="*/ 733778 h 5950684"/>
              <a:gd name="connsiteX1800" fmla="*/ 3094419 w 6100546"/>
              <a:gd name="connsiteY1800" fmla="*/ 356112 h 5950684"/>
              <a:gd name="connsiteX1801" fmla="*/ 3194685 w 6100546"/>
              <a:gd name="connsiteY1801" fmla="*/ 0 h 5950684"/>
              <a:gd name="connsiteX1802" fmla="*/ 3374449 w 6100546"/>
              <a:gd name="connsiteY1802" fmla="*/ 19122 h 5950684"/>
              <a:gd name="connsiteX1803" fmla="*/ 4745625 w 6100546"/>
              <a:gd name="connsiteY1803" fmla="*/ 523954 h 5950684"/>
              <a:gd name="connsiteX1804" fmla="*/ 5390097 w 6100546"/>
              <a:gd name="connsiteY1804" fmla="*/ 1124399 h 5950684"/>
              <a:gd name="connsiteX1805" fmla="*/ 5604284 w 6100546"/>
              <a:gd name="connsiteY1805" fmla="*/ 1394025 h 5950684"/>
              <a:gd name="connsiteX1806" fmla="*/ 5678867 w 6100546"/>
              <a:gd name="connsiteY1806" fmla="*/ 1539355 h 5950684"/>
              <a:gd name="connsiteX1807" fmla="*/ 5810821 w 6100546"/>
              <a:gd name="connsiteY1807" fmla="*/ 1820455 h 5950684"/>
              <a:gd name="connsiteX1808" fmla="*/ 5785960 w 6100546"/>
              <a:gd name="connsiteY1808" fmla="*/ 1688511 h 5950684"/>
              <a:gd name="connsiteX1809" fmla="*/ 5959987 w 6100546"/>
              <a:gd name="connsiteY1809" fmla="*/ 2107291 h 5950684"/>
              <a:gd name="connsiteX1810" fmla="*/ 5902615 w 6100546"/>
              <a:gd name="connsiteY1810" fmla="*/ 2063309 h 5950684"/>
              <a:gd name="connsiteX1811" fmla="*/ 5937038 w 6100546"/>
              <a:gd name="connsiteY1811" fmla="*/ 2193342 h 5950684"/>
              <a:gd name="connsiteX1812" fmla="*/ 5954249 w 6100546"/>
              <a:gd name="connsiteY1812" fmla="*/ 2199078 h 5950684"/>
              <a:gd name="connsiteX1813" fmla="*/ 6000147 w 6100546"/>
              <a:gd name="connsiteY1813" fmla="*/ 2223938 h 5950684"/>
              <a:gd name="connsiteX1814" fmla="*/ 6076641 w 6100546"/>
              <a:gd name="connsiteY1814" fmla="*/ 2558579 h 5950684"/>
              <a:gd name="connsiteX1815" fmla="*/ 6099590 w 6100546"/>
              <a:gd name="connsiteY1815" fmla="*/ 2847329 h 5950684"/>
              <a:gd name="connsiteX1816" fmla="*/ 6097678 w 6100546"/>
              <a:gd name="connsiteY1816" fmla="*/ 2870275 h 5950684"/>
              <a:gd name="connsiteX1817" fmla="*/ 6080467 w 6100546"/>
              <a:gd name="connsiteY1817" fmla="*/ 2893222 h 5950684"/>
              <a:gd name="connsiteX1818" fmla="*/ 6059431 w 6100546"/>
              <a:gd name="connsiteY1818" fmla="*/ 2872188 h 5950684"/>
              <a:gd name="connsiteX1819" fmla="*/ 6049869 w 6100546"/>
              <a:gd name="connsiteY1819" fmla="*/ 2791874 h 5950684"/>
              <a:gd name="connsiteX1820" fmla="*/ 6038394 w 6100546"/>
              <a:gd name="connsiteY1820" fmla="*/ 2763190 h 5950684"/>
              <a:gd name="connsiteX1821" fmla="*/ 6032657 w 6100546"/>
              <a:gd name="connsiteY1821" fmla="*/ 2860714 h 5950684"/>
              <a:gd name="connsiteX1822" fmla="*/ 6067080 w 6100546"/>
              <a:gd name="connsiteY1822" fmla="*/ 3340687 h 5950684"/>
              <a:gd name="connsiteX1823" fmla="*/ 5937038 w 6100546"/>
              <a:gd name="connsiteY1823" fmla="*/ 3920096 h 5950684"/>
              <a:gd name="connsiteX1824" fmla="*/ 5464680 w 6100546"/>
              <a:gd name="connsiteY1824" fmla="*/ 4824587 h 5950684"/>
              <a:gd name="connsiteX1825" fmla="*/ 4563949 w 6100546"/>
              <a:gd name="connsiteY1825" fmla="*/ 5570361 h 5950684"/>
              <a:gd name="connsiteX1826" fmla="*/ 4183385 w 6100546"/>
              <a:gd name="connsiteY1826" fmla="*/ 5752024 h 5950684"/>
              <a:gd name="connsiteX1827" fmla="*/ 3110540 w 6100546"/>
              <a:gd name="connsiteY1827" fmla="*/ 5948985 h 5950684"/>
              <a:gd name="connsiteX1828" fmla="*/ 2534914 w 6100546"/>
              <a:gd name="connsiteY1828" fmla="*/ 5910740 h 5950684"/>
              <a:gd name="connsiteX1829" fmla="*/ 2339851 w 6100546"/>
              <a:gd name="connsiteY1829" fmla="*/ 5878232 h 5950684"/>
              <a:gd name="connsiteX1830" fmla="*/ 2259531 w 6100546"/>
              <a:gd name="connsiteY1830" fmla="*/ 5851461 h 5950684"/>
              <a:gd name="connsiteX1831" fmla="*/ 2146701 w 6100546"/>
              <a:gd name="connsiteY1831" fmla="*/ 5830426 h 5950684"/>
              <a:gd name="connsiteX1832" fmla="*/ 2096979 w 6100546"/>
              <a:gd name="connsiteY1832" fmla="*/ 5805567 h 5950684"/>
              <a:gd name="connsiteX1833" fmla="*/ 2035784 w 6100546"/>
              <a:gd name="connsiteY1833" fmla="*/ 5767322 h 5950684"/>
              <a:gd name="connsiteX1834" fmla="*/ 1913390 w 6100546"/>
              <a:gd name="connsiteY1834" fmla="*/ 5730990 h 5950684"/>
              <a:gd name="connsiteX1835" fmla="*/ 1710678 w 6100546"/>
              <a:gd name="connsiteY1835" fmla="*/ 5623904 h 5950684"/>
              <a:gd name="connsiteX1836" fmla="*/ 1179037 w 6100546"/>
              <a:gd name="connsiteY1836" fmla="*/ 5243368 h 5950684"/>
              <a:gd name="connsiteX1837" fmla="*/ 876880 w 6100546"/>
              <a:gd name="connsiteY1837" fmla="*/ 4960356 h 5950684"/>
              <a:gd name="connsiteX1838" fmla="*/ 857756 w 6100546"/>
              <a:gd name="connsiteY1838" fmla="*/ 4937409 h 5950684"/>
              <a:gd name="connsiteX1839" fmla="*/ 863492 w 6100546"/>
              <a:gd name="connsiteY1839" fmla="*/ 4901077 h 5950684"/>
              <a:gd name="connsiteX1840" fmla="*/ 890267 w 6100546"/>
              <a:gd name="connsiteY1840" fmla="*/ 4912550 h 5950684"/>
              <a:gd name="connsiteX1841" fmla="*/ 1043257 w 6100546"/>
              <a:gd name="connsiteY1841" fmla="*/ 5067442 h 5950684"/>
              <a:gd name="connsiteX1842" fmla="*/ 1075769 w 6100546"/>
              <a:gd name="connsiteY1842" fmla="*/ 5086564 h 5950684"/>
              <a:gd name="connsiteX1843" fmla="*/ 1083416 w 6100546"/>
              <a:gd name="connsiteY1843" fmla="*/ 5086564 h 5950684"/>
              <a:gd name="connsiteX1844" fmla="*/ 1079592 w 6100546"/>
              <a:gd name="connsiteY1844" fmla="*/ 5080827 h 5950684"/>
              <a:gd name="connsiteX1845" fmla="*/ 808035 w 6100546"/>
              <a:gd name="connsiteY1845" fmla="*/ 4780605 h 5950684"/>
              <a:gd name="connsiteX1846" fmla="*/ 727714 w 6100546"/>
              <a:gd name="connsiteY1846" fmla="*/ 4683081 h 5950684"/>
              <a:gd name="connsiteX1847" fmla="*/ 699029 w 6100546"/>
              <a:gd name="connsiteY1847" fmla="*/ 4663959 h 5950684"/>
              <a:gd name="connsiteX1848" fmla="*/ 786998 w 6100546"/>
              <a:gd name="connsiteY1848" fmla="*/ 4851358 h 5950684"/>
              <a:gd name="connsiteX1849" fmla="*/ 341414 w 6100546"/>
              <a:gd name="connsiteY1849" fmla="*/ 4105584 h 5950684"/>
              <a:gd name="connsiteX1850" fmla="*/ 383486 w 6100546"/>
              <a:gd name="connsiteY1850" fmla="*/ 4153390 h 5950684"/>
              <a:gd name="connsiteX1851" fmla="*/ 417908 w 6100546"/>
              <a:gd name="connsiteY1851" fmla="*/ 4210757 h 5950684"/>
              <a:gd name="connsiteX1852" fmla="*/ 502054 w 6100546"/>
              <a:gd name="connsiteY1852" fmla="*/ 4365649 h 5950684"/>
              <a:gd name="connsiteX1853" fmla="*/ 513529 w 6100546"/>
              <a:gd name="connsiteY1853" fmla="*/ 4359912 h 5950684"/>
              <a:gd name="connsiteX1854" fmla="*/ 425558 w 6100546"/>
              <a:gd name="connsiteY1854" fmla="*/ 4205021 h 5950684"/>
              <a:gd name="connsiteX1855" fmla="*/ 213284 w 6100546"/>
              <a:gd name="connsiteY1855" fmla="*/ 3562506 h 5950684"/>
              <a:gd name="connsiteX1856" fmla="*/ 255357 w 6100546"/>
              <a:gd name="connsiteY1856" fmla="*/ 2193342 h 5950684"/>
              <a:gd name="connsiteX1857" fmla="*/ 329939 w 6100546"/>
              <a:gd name="connsiteY1857" fmla="*/ 1940925 h 5950684"/>
              <a:gd name="connsiteX1858" fmla="*/ 345237 w 6100546"/>
              <a:gd name="connsiteY1858" fmla="*/ 1921803 h 5950684"/>
              <a:gd name="connsiteX1859" fmla="*/ 350976 w 6100546"/>
              <a:gd name="connsiteY1859" fmla="*/ 1935188 h 5950684"/>
              <a:gd name="connsiteX1860" fmla="*/ 197985 w 6100546"/>
              <a:gd name="connsiteY1860" fmla="*/ 2765101 h 5950684"/>
              <a:gd name="connsiteX1861" fmla="*/ 205635 w 6100546"/>
              <a:gd name="connsiteY1861" fmla="*/ 3206829 h 5950684"/>
              <a:gd name="connsiteX1862" fmla="*/ 207547 w 6100546"/>
              <a:gd name="connsiteY1862" fmla="*/ 3260373 h 5950684"/>
              <a:gd name="connsiteX1863" fmla="*/ 219021 w 6100546"/>
              <a:gd name="connsiteY1863" fmla="*/ 3283319 h 5950684"/>
              <a:gd name="connsiteX1864" fmla="*/ 234319 w 6100546"/>
              <a:gd name="connsiteY1864" fmla="*/ 3258461 h 5950684"/>
              <a:gd name="connsiteX1865" fmla="*/ 219021 w 6100546"/>
              <a:gd name="connsiteY1865" fmla="*/ 3050026 h 5950684"/>
              <a:gd name="connsiteX1866" fmla="*/ 656957 w 6100546"/>
              <a:gd name="connsiteY1866" fmla="*/ 1455216 h 5950684"/>
              <a:gd name="connsiteX1867" fmla="*/ 664606 w 6100546"/>
              <a:gd name="connsiteY1867" fmla="*/ 1443743 h 5950684"/>
              <a:gd name="connsiteX1868" fmla="*/ 677992 w 6100546"/>
              <a:gd name="connsiteY1868" fmla="*/ 1439918 h 5950684"/>
              <a:gd name="connsiteX1869" fmla="*/ 628271 w 6100546"/>
              <a:gd name="connsiteY1869" fmla="*/ 1541267 h 5950684"/>
              <a:gd name="connsiteX1870" fmla="*/ 320376 w 6100546"/>
              <a:gd name="connsiteY1870" fmla="*/ 2319550 h 5950684"/>
              <a:gd name="connsiteX1871" fmla="*/ 306992 w 6100546"/>
              <a:gd name="connsiteY1871" fmla="*/ 2413250 h 5950684"/>
              <a:gd name="connsiteX1872" fmla="*/ 314640 w 6100546"/>
              <a:gd name="connsiteY1872" fmla="*/ 2434283 h 5950684"/>
              <a:gd name="connsiteX1873" fmla="*/ 335676 w 6100546"/>
              <a:gd name="connsiteY1873" fmla="*/ 2420899 h 5950684"/>
              <a:gd name="connsiteX1874" fmla="*/ 356712 w 6100546"/>
              <a:gd name="connsiteY1874" fmla="*/ 2392215 h 5950684"/>
              <a:gd name="connsiteX1875" fmla="*/ 350263 w 6100546"/>
              <a:gd name="connsiteY1875" fmla="*/ 2447349 h 5950684"/>
              <a:gd name="connsiteX1876" fmla="*/ 364870 w 6100546"/>
              <a:gd name="connsiteY1876" fmla="*/ 2370176 h 5950684"/>
              <a:gd name="connsiteX1877" fmla="*/ 541943 w 6100546"/>
              <a:gd name="connsiteY1877" fmla="*/ 1882854 h 5950684"/>
              <a:gd name="connsiteX1878" fmla="*/ 564586 w 6100546"/>
              <a:gd name="connsiteY1878" fmla="*/ 1841828 h 5950684"/>
              <a:gd name="connsiteX1879" fmla="*/ 591636 w 6100546"/>
              <a:gd name="connsiteY1879" fmla="*/ 1777608 h 5950684"/>
              <a:gd name="connsiteX1880" fmla="*/ 712415 w 6100546"/>
              <a:gd name="connsiteY1880" fmla="*/ 1552740 h 5950684"/>
              <a:gd name="connsiteX1881" fmla="*/ 727714 w 6100546"/>
              <a:gd name="connsiteY1881" fmla="*/ 1541267 h 5950684"/>
              <a:gd name="connsiteX1882" fmla="*/ 682530 w 6100546"/>
              <a:gd name="connsiteY1882" fmla="*/ 1633942 h 5950684"/>
              <a:gd name="connsiteX1883" fmla="*/ 815288 w 6100546"/>
              <a:gd name="connsiteY1883" fmla="*/ 1442050 h 5950684"/>
              <a:gd name="connsiteX1884" fmla="*/ 1054385 w 6100546"/>
              <a:gd name="connsiteY1884" fmla="*/ 1157035 h 5950684"/>
              <a:gd name="connsiteX1885" fmla="*/ 1843678 w 6100546"/>
              <a:gd name="connsiteY1885" fmla="*/ 606577 h 5950684"/>
              <a:gd name="connsiteX1886" fmla="*/ 1922812 w 6100546"/>
              <a:gd name="connsiteY1886" fmla="*/ 569857 h 5950684"/>
              <a:gd name="connsiteX1887" fmla="*/ 1943510 w 6100546"/>
              <a:gd name="connsiteY1887" fmla="*/ 554072 h 5950684"/>
              <a:gd name="connsiteX1888" fmla="*/ 1974586 w 6100546"/>
              <a:gd name="connsiteY1888" fmla="*/ 541165 h 5950684"/>
              <a:gd name="connsiteX1889" fmla="*/ 2253196 w 6100546"/>
              <a:gd name="connsiteY1889" fmla="*/ 444895 h 5950684"/>
              <a:gd name="connsiteX1890" fmla="*/ 2279666 w 6100546"/>
              <a:gd name="connsiteY1890" fmla="*/ 439914 h 5950684"/>
              <a:gd name="connsiteX1891" fmla="*/ 2319798 w 6100546"/>
              <a:gd name="connsiteY1891" fmla="*/ 426779 h 5950684"/>
              <a:gd name="connsiteX1892" fmla="*/ 2345463 w 6100546"/>
              <a:gd name="connsiteY1892" fmla="*/ 419889 h 5950684"/>
              <a:gd name="connsiteX1893" fmla="*/ 2342301 w 6100546"/>
              <a:gd name="connsiteY1893" fmla="*/ 416361 h 5950684"/>
              <a:gd name="connsiteX1894" fmla="*/ 2307340 w 6100546"/>
              <a:gd name="connsiteY1894" fmla="*/ 401571 h 5950684"/>
              <a:gd name="connsiteX1895" fmla="*/ 2437382 w 6100546"/>
              <a:gd name="connsiteY1895" fmla="*/ 363326 h 5950684"/>
              <a:gd name="connsiteX1896" fmla="*/ 3353412 w 6100546"/>
              <a:gd name="connsiteY1896" fmla="*/ 315520 h 5950684"/>
              <a:gd name="connsiteX1897" fmla="*/ 3980673 w 6100546"/>
              <a:gd name="connsiteY1897" fmla="*/ 476148 h 5950684"/>
              <a:gd name="connsiteX1898" fmla="*/ 4160437 w 6100546"/>
              <a:gd name="connsiteY1898" fmla="*/ 550726 h 5950684"/>
              <a:gd name="connsiteX1899" fmla="*/ 4204422 w 6100546"/>
              <a:gd name="connsiteY1899" fmla="*/ 535427 h 5950684"/>
              <a:gd name="connsiteX1900" fmla="*/ 4171911 w 6100546"/>
              <a:gd name="connsiteY1900" fmla="*/ 504832 h 5950684"/>
              <a:gd name="connsiteX1901" fmla="*/ 4116452 w 6100546"/>
              <a:gd name="connsiteY1901" fmla="*/ 468499 h 5950684"/>
              <a:gd name="connsiteX1902" fmla="*/ 4441557 w 6100546"/>
              <a:gd name="connsiteY1902" fmla="*/ 585145 h 5950684"/>
              <a:gd name="connsiteX1903" fmla="*/ 4619408 w 6100546"/>
              <a:gd name="connsiteY1903" fmla="*/ 688407 h 5950684"/>
              <a:gd name="connsiteX1904" fmla="*/ 4451119 w 6100546"/>
              <a:gd name="connsiteY1904" fmla="*/ 577496 h 5950684"/>
              <a:gd name="connsiteX1905" fmla="*/ 4192947 w 6100546"/>
              <a:gd name="connsiteY1905" fmla="*/ 455114 h 5950684"/>
              <a:gd name="connsiteX1906" fmla="*/ 3437557 w 6100546"/>
              <a:gd name="connsiteY1906" fmla="*/ 242855 h 5950684"/>
              <a:gd name="connsiteX1907" fmla="*/ 3336201 w 6100546"/>
              <a:gd name="connsiteY1907" fmla="*/ 235206 h 5950684"/>
              <a:gd name="connsiteX1908" fmla="*/ 3364887 w 6100546"/>
              <a:gd name="connsiteY1908" fmla="*/ 254328 h 5950684"/>
              <a:gd name="connsiteX1909" fmla="*/ 4011271 w 6100546"/>
              <a:gd name="connsiteY1909" fmla="*/ 414957 h 5950684"/>
              <a:gd name="connsiteX1910" fmla="*/ 4039957 w 6100546"/>
              <a:gd name="connsiteY1910" fmla="*/ 435991 h 5950684"/>
              <a:gd name="connsiteX1911" fmla="*/ 3999798 w 6100546"/>
              <a:gd name="connsiteY1911" fmla="*/ 443640 h 5950684"/>
              <a:gd name="connsiteX1912" fmla="*/ 3797085 w 6100546"/>
              <a:gd name="connsiteY1912" fmla="*/ 372886 h 5950684"/>
              <a:gd name="connsiteX1913" fmla="*/ 2867668 w 6100546"/>
              <a:gd name="connsiteY1913" fmla="*/ 271538 h 5950684"/>
              <a:gd name="connsiteX1914" fmla="*/ 2150525 w 6100546"/>
              <a:gd name="connsiteY1914" fmla="*/ 420693 h 5950684"/>
              <a:gd name="connsiteX1915" fmla="*/ 2003272 w 6100546"/>
              <a:gd name="connsiteY1915" fmla="*/ 458938 h 5950684"/>
              <a:gd name="connsiteX1916" fmla="*/ 3127752 w 6100546"/>
              <a:gd name="connsiteY1916" fmla="*/ 227557 h 5950684"/>
              <a:gd name="connsiteX1917" fmla="*/ 3066554 w 6100546"/>
              <a:gd name="connsiteY1917" fmla="*/ 198873 h 5950684"/>
              <a:gd name="connsiteX1918" fmla="*/ 3252056 w 6100546"/>
              <a:gd name="connsiteY1918" fmla="*/ 204609 h 5950684"/>
              <a:gd name="connsiteX1919" fmla="*/ 3512140 w 6100546"/>
              <a:gd name="connsiteY1919" fmla="*/ 233294 h 5950684"/>
              <a:gd name="connsiteX1920" fmla="*/ 3533176 w 6100546"/>
              <a:gd name="connsiteY1920" fmla="*/ 229469 h 5950684"/>
              <a:gd name="connsiteX1921" fmla="*/ 3515965 w 6100546"/>
              <a:gd name="connsiteY1921" fmla="*/ 216083 h 5950684"/>
              <a:gd name="connsiteX1922" fmla="*/ 3194685 w 6100546"/>
              <a:gd name="connsiteY1922" fmla="*/ 175926 h 5950684"/>
              <a:gd name="connsiteX1923" fmla="*/ 3116277 w 6100546"/>
              <a:gd name="connsiteY1923" fmla="*/ 162541 h 5950684"/>
              <a:gd name="connsiteX1924" fmla="*/ 2785435 w 6100546"/>
              <a:gd name="connsiteY1924" fmla="*/ 177838 h 5950684"/>
              <a:gd name="connsiteX1925" fmla="*/ 2062556 w 6100546"/>
              <a:gd name="connsiteY1925" fmla="*/ 332730 h 5950684"/>
              <a:gd name="connsiteX1926" fmla="*/ 1639921 w 6100546"/>
              <a:gd name="connsiteY1926" fmla="*/ 520130 h 5950684"/>
              <a:gd name="connsiteX1927" fmla="*/ 1597847 w 6100546"/>
              <a:gd name="connsiteY1927" fmla="*/ 537339 h 5950684"/>
              <a:gd name="connsiteX1928" fmla="*/ 1649482 w 6100546"/>
              <a:gd name="connsiteY1928" fmla="*/ 476148 h 5950684"/>
              <a:gd name="connsiteX1929" fmla="*/ 1997535 w 6100546"/>
              <a:gd name="connsiteY1929" fmla="*/ 321257 h 5950684"/>
              <a:gd name="connsiteX1930" fmla="*/ 3177473 w 6100546"/>
              <a:gd name="connsiteY1930" fmla="*/ 133856 h 5950684"/>
              <a:gd name="connsiteX1931" fmla="*/ 3670868 w 6100546"/>
              <a:gd name="connsiteY1931" fmla="*/ 216083 h 5950684"/>
              <a:gd name="connsiteX1932" fmla="*/ 4267530 w 6100546"/>
              <a:gd name="connsiteY1932" fmla="*/ 418781 h 5950684"/>
              <a:gd name="connsiteX1933" fmla="*/ 4301953 w 6100546"/>
              <a:gd name="connsiteY1933" fmla="*/ 458938 h 5950684"/>
              <a:gd name="connsiteX1934" fmla="*/ 4315340 w 6100546"/>
              <a:gd name="connsiteY1934" fmla="*/ 474236 h 5950684"/>
              <a:gd name="connsiteX1935" fmla="*/ 4651919 w 6100546"/>
              <a:gd name="connsiteY1935" fmla="*/ 663548 h 5950684"/>
              <a:gd name="connsiteX1936" fmla="*/ 4663393 w 6100546"/>
              <a:gd name="connsiteY1936" fmla="*/ 665460 h 5950684"/>
              <a:gd name="connsiteX1937" fmla="*/ 4642357 w 6100546"/>
              <a:gd name="connsiteY1937" fmla="*/ 610005 h 5950684"/>
              <a:gd name="connsiteX1938" fmla="*/ 4124102 w 6100546"/>
              <a:gd name="connsiteY1938" fmla="*/ 311696 h 5950684"/>
              <a:gd name="connsiteX1939" fmla="*/ 3183211 w 6100546"/>
              <a:gd name="connsiteY1939" fmla="*/ 103261 h 5950684"/>
              <a:gd name="connsiteX1940" fmla="*/ 2634357 w 6100546"/>
              <a:gd name="connsiteY1940" fmla="*/ 124296 h 5950684"/>
              <a:gd name="connsiteX1941" fmla="*/ 2420171 w 6100546"/>
              <a:gd name="connsiteY1941" fmla="*/ 128119 h 5950684"/>
              <a:gd name="connsiteX1942" fmla="*/ 3120102 w 6100546"/>
              <a:gd name="connsiteY1942" fmla="*/ 61192 h 5950684"/>
              <a:gd name="connsiteX1943" fmla="*/ 3818121 w 6100546"/>
              <a:gd name="connsiteY1943" fmla="*/ 154892 h 5950684"/>
              <a:gd name="connsiteX1944" fmla="*/ 3192772 w 6100546"/>
              <a:gd name="connsiteY1944" fmla="*/ 9561 h 5950684"/>
              <a:gd name="connsiteX1945" fmla="*/ 3194685 w 6100546"/>
              <a:gd name="connsiteY1945" fmla="*/ 0 h 5950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Lst>
            <a:rect l="l" t="t" r="r" b="b"/>
            <a:pathLst>
              <a:path w="6100546" h="5950684">
                <a:moveTo>
                  <a:pt x="3440072" y="5547377"/>
                </a:moveTo>
                <a:lnTo>
                  <a:pt x="3363812" y="5559287"/>
                </a:lnTo>
                <a:lnTo>
                  <a:pt x="3377168" y="5558242"/>
                </a:lnTo>
                <a:cubicBezTo>
                  <a:pt x="3388467" y="5556803"/>
                  <a:pt x="3400989" y="5554788"/>
                  <a:pt x="3413942" y="5552485"/>
                </a:cubicBezTo>
                <a:close/>
                <a:moveTo>
                  <a:pt x="3588125" y="5518269"/>
                </a:moveTo>
                <a:lnTo>
                  <a:pt x="3546342" y="5527177"/>
                </a:lnTo>
                <a:lnTo>
                  <a:pt x="3552690" y="5526002"/>
                </a:lnTo>
                <a:cubicBezTo>
                  <a:pt x="3562477" y="5524275"/>
                  <a:pt x="3571689" y="5522548"/>
                  <a:pt x="3579893" y="5520676"/>
                </a:cubicBezTo>
                <a:close/>
                <a:moveTo>
                  <a:pt x="3658875" y="5502208"/>
                </a:moveTo>
                <a:lnTo>
                  <a:pt x="3652394" y="5503968"/>
                </a:lnTo>
                <a:lnTo>
                  <a:pt x="3656318" y="5505276"/>
                </a:lnTo>
                <a:close/>
                <a:moveTo>
                  <a:pt x="2933221" y="5496065"/>
                </a:moveTo>
                <a:cubicBezTo>
                  <a:pt x="2937825" y="5496065"/>
                  <a:pt x="2937825" y="5496065"/>
                  <a:pt x="2937825" y="5496065"/>
                </a:cubicBezTo>
                <a:cubicBezTo>
                  <a:pt x="2937825" y="5496065"/>
                  <a:pt x="2937825" y="5496065"/>
                  <a:pt x="2942431" y="5496065"/>
                </a:cubicBezTo>
                <a:cubicBezTo>
                  <a:pt x="2947037" y="5496065"/>
                  <a:pt x="2956248" y="5496065"/>
                  <a:pt x="2960854" y="5496065"/>
                </a:cubicBezTo>
                <a:lnTo>
                  <a:pt x="2970714" y="5498530"/>
                </a:lnTo>
                <a:close/>
                <a:moveTo>
                  <a:pt x="4136082" y="5495297"/>
                </a:moveTo>
                <a:lnTo>
                  <a:pt x="4135314" y="5496065"/>
                </a:lnTo>
                <a:cubicBezTo>
                  <a:pt x="4135314" y="5496065"/>
                  <a:pt x="4135314" y="5496065"/>
                  <a:pt x="4130708" y="5496065"/>
                </a:cubicBezTo>
                <a:close/>
                <a:moveTo>
                  <a:pt x="3223380" y="5491459"/>
                </a:moveTo>
                <a:lnTo>
                  <a:pt x="3223380" y="5494475"/>
                </a:lnTo>
                <a:lnTo>
                  <a:pt x="3230007" y="5494044"/>
                </a:lnTo>
                <a:lnTo>
                  <a:pt x="3232592" y="5491459"/>
                </a:lnTo>
                <a:cubicBezTo>
                  <a:pt x="3227986" y="5491458"/>
                  <a:pt x="3223380" y="5491459"/>
                  <a:pt x="3223380" y="5491459"/>
                </a:cubicBezTo>
                <a:close/>
                <a:moveTo>
                  <a:pt x="2531376" y="5422374"/>
                </a:moveTo>
                <a:lnTo>
                  <a:pt x="2538665" y="5442265"/>
                </a:lnTo>
                <a:cubicBezTo>
                  <a:pt x="2544586" y="5448142"/>
                  <a:pt x="2553524" y="5451486"/>
                  <a:pt x="2566301" y="5453081"/>
                </a:cubicBezTo>
                <a:cubicBezTo>
                  <a:pt x="2653436" y="5465296"/>
                  <a:pt x="2740536" y="5478453"/>
                  <a:pt x="2827948" y="5488225"/>
                </a:cubicBezTo>
                <a:lnTo>
                  <a:pt x="2854171" y="5490535"/>
                </a:lnTo>
                <a:lnTo>
                  <a:pt x="2858233" y="5490092"/>
                </a:lnTo>
                <a:cubicBezTo>
                  <a:pt x="2875073" y="5490308"/>
                  <a:pt x="2900980" y="5493762"/>
                  <a:pt x="2900980" y="5486854"/>
                </a:cubicBezTo>
                <a:lnTo>
                  <a:pt x="2905585" y="5486853"/>
                </a:lnTo>
                <a:cubicBezTo>
                  <a:pt x="2910191" y="5491458"/>
                  <a:pt x="2919403" y="5491459"/>
                  <a:pt x="2924007" y="5491459"/>
                </a:cubicBezTo>
                <a:cubicBezTo>
                  <a:pt x="2924008" y="5496065"/>
                  <a:pt x="2924008" y="5496065"/>
                  <a:pt x="2924008" y="5496065"/>
                </a:cubicBezTo>
                <a:lnTo>
                  <a:pt x="2924008" y="5496688"/>
                </a:lnTo>
                <a:lnTo>
                  <a:pt x="2959343" y="5499801"/>
                </a:lnTo>
                <a:lnTo>
                  <a:pt x="2977597" y="5500251"/>
                </a:lnTo>
                <a:lnTo>
                  <a:pt x="2970714" y="5498530"/>
                </a:lnTo>
                <a:lnTo>
                  <a:pt x="3008432" y="5501009"/>
                </a:lnTo>
                <a:lnTo>
                  <a:pt x="3047338" y="5501967"/>
                </a:lnTo>
                <a:lnTo>
                  <a:pt x="3062253" y="5501318"/>
                </a:lnTo>
                <a:cubicBezTo>
                  <a:pt x="3069665" y="5500958"/>
                  <a:pt x="3075997" y="5500671"/>
                  <a:pt x="3080603" y="5500671"/>
                </a:cubicBezTo>
                <a:cubicBezTo>
                  <a:pt x="3080603" y="5500671"/>
                  <a:pt x="3085209" y="5500671"/>
                  <a:pt x="3085209" y="5500671"/>
                </a:cubicBezTo>
                <a:lnTo>
                  <a:pt x="3134391" y="5500261"/>
                </a:lnTo>
                <a:lnTo>
                  <a:pt x="3198926" y="5496065"/>
                </a:lnTo>
                <a:lnTo>
                  <a:pt x="3185599" y="5496065"/>
                </a:lnTo>
                <a:cubicBezTo>
                  <a:pt x="3150841" y="5496065"/>
                  <a:pt x="3123206" y="5496065"/>
                  <a:pt x="3085209" y="5496065"/>
                </a:cubicBezTo>
                <a:cubicBezTo>
                  <a:pt x="3089814" y="5491459"/>
                  <a:pt x="3085209" y="5491459"/>
                  <a:pt x="3080603" y="5486854"/>
                </a:cubicBezTo>
                <a:cubicBezTo>
                  <a:pt x="3075997" y="5486854"/>
                  <a:pt x="3075997" y="5486854"/>
                  <a:pt x="3075997" y="5486854"/>
                </a:cubicBezTo>
                <a:cubicBezTo>
                  <a:pt x="3075997" y="5491459"/>
                  <a:pt x="3075997" y="5491459"/>
                  <a:pt x="3075997" y="5491459"/>
                </a:cubicBezTo>
                <a:cubicBezTo>
                  <a:pt x="3034546" y="5496065"/>
                  <a:pt x="2993094" y="5477641"/>
                  <a:pt x="2979277" y="5491459"/>
                </a:cubicBezTo>
                <a:cubicBezTo>
                  <a:pt x="2979277" y="5496065"/>
                  <a:pt x="2979277" y="5496065"/>
                  <a:pt x="2979277" y="5496065"/>
                </a:cubicBezTo>
                <a:cubicBezTo>
                  <a:pt x="2974671" y="5491459"/>
                  <a:pt x="2965460" y="5491459"/>
                  <a:pt x="2960854" y="5491458"/>
                </a:cubicBezTo>
                <a:cubicBezTo>
                  <a:pt x="2956248" y="5491459"/>
                  <a:pt x="2951643" y="5491459"/>
                  <a:pt x="2951643" y="5491459"/>
                </a:cubicBezTo>
                <a:cubicBezTo>
                  <a:pt x="2951642" y="5486854"/>
                  <a:pt x="2951643" y="5477642"/>
                  <a:pt x="2956248" y="5473037"/>
                </a:cubicBezTo>
                <a:cubicBezTo>
                  <a:pt x="2960854" y="5473037"/>
                  <a:pt x="2970066" y="5473037"/>
                  <a:pt x="2974671" y="5473037"/>
                </a:cubicBezTo>
                <a:cubicBezTo>
                  <a:pt x="2983883" y="5473037"/>
                  <a:pt x="2993094" y="5477641"/>
                  <a:pt x="3002307" y="5473037"/>
                </a:cubicBezTo>
                <a:cubicBezTo>
                  <a:pt x="3002307" y="5473037"/>
                  <a:pt x="3006911" y="5473037"/>
                  <a:pt x="3006911" y="5473037"/>
                </a:cubicBezTo>
                <a:cubicBezTo>
                  <a:pt x="3006911" y="5473037"/>
                  <a:pt x="3006911" y="5473037"/>
                  <a:pt x="3011517" y="5473037"/>
                </a:cubicBezTo>
                <a:cubicBezTo>
                  <a:pt x="3016123" y="5473037"/>
                  <a:pt x="3016123" y="5473037"/>
                  <a:pt x="3020729" y="5473037"/>
                </a:cubicBezTo>
                <a:cubicBezTo>
                  <a:pt x="3025334" y="5473037"/>
                  <a:pt x="3025334" y="5473037"/>
                  <a:pt x="3025334" y="5473037"/>
                </a:cubicBezTo>
                <a:lnTo>
                  <a:pt x="3024589" y="5472291"/>
                </a:lnTo>
                <a:lnTo>
                  <a:pt x="2937155" y="5469531"/>
                </a:lnTo>
                <a:lnTo>
                  <a:pt x="2924028" y="5468451"/>
                </a:lnTo>
                <a:lnTo>
                  <a:pt x="2928614" y="5473037"/>
                </a:lnTo>
                <a:cubicBezTo>
                  <a:pt x="2947037" y="5473037"/>
                  <a:pt x="2947037" y="5473037"/>
                  <a:pt x="2947037" y="5473037"/>
                </a:cubicBezTo>
                <a:cubicBezTo>
                  <a:pt x="2942431" y="5477641"/>
                  <a:pt x="2937825" y="5486854"/>
                  <a:pt x="2937825" y="5491459"/>
                </a:cubicBezTo>
                <a:cubicBezTo>
                  <a:pt x="2933220" y="5491459"/>
                  <a:pt x="2928614" y="5491459"/>
                  <a:pt x="2928614" y="5491459"/>
                </a:cubicBezTo>
                <a:cubicBezTo>
                  <a:pt x="2924007" y="5491459"/>
                  <a:pt x="2924007" y="5491459"/>
                  <a:pt x="2924007" y="5491459"/>
                </a:cubicBezTo>
                <a:cubicBezTo>
                  <a:pt x="2928614" y="5486854"/>
                  <a:pt x="2928614" y="5486854"/>
                  <a:pt x="2928614" y="5486854"/>
                </a:cubicBezTo>
                <a:cubicBezTo>
                  <a:pt x="2928614" y="5486854"/>
                  <a:pt x="2924008" y="5486854"/>
                  <a:pt x="2924008" y="5482248"/>
                </a:cubicBezTo>
                <a:cubicBezTo>
                  <a:pt x="2919403" y="5482248"/>
                  <a:pt x="2919403" y="5486853"/>
                  <a:pt x="2914797" y="5486854"/>
                </a:cubicBezTo>
                <a:cubicBezTo>
                  <a:pt x="2914797" y="5486854"/>
                  <a:pt x="2910191" y="5486854"/>
                  <a:pt x="2910191" y="5486854"/>
                </a:cubicBezTo>
                <a:cubicBezTo>
                  <a:pt x="2905585" y="5486853"/>
                  <a:pt x="2900980" y="5482248"/>
                  <a:pt x="2891768" y="5482248"/>
                </a:cubicBezTo>
                <a:cubicBezTo>
                  <a:pt x="2873345" y="5482248"/>
                  <a:pt x="2896375" y="5477642"/>
                  <a:pt x="2882557" y="5473037"/>
                </a:cubicBezTo>
                <a:cubicBezTo>
                  <a:pt x="2873345" y="5482248"/>
                  <a:pt x="2859528" y="5473037"/>
                  <a:pt x="2850318" y="5468431"/>
                </a:cubicBezTo>
                <a:cubicBezTo>
                  <a:pt x="2850317" y="5473037"/>
                  <a:pt x="2850317" y="5477642"/>
                  <a:pt x="2845711" y="5477642"/>
                </a:cubicBezTo>
                <a:cubicBezTo>
                  <a:pt x="2845711" y="5473037"/>
                  <a:pt x="2845711" y="5468430"/>
                  <a:pt x="2841105" y="5468431"/>
                </a:cubicBezTo>
                <a:cubicBezTo>
                  <a:pt x="2836500" y="5473037"/>
                  <a:pt x="2822682" y="5473037"/>
                  <a:pt x="2813471" y="5473037"/>
                </a:cubicBezTo>
                <a:cubicBezTo>
                  <a:pt x="2818077" y="5463825"/>
                  <a:pt x="2785837" y="5463825"/>
                  <a:pt x="2781231" y="5468431"/>
                </a:cubicBezTo>
                <a:cubicBezTo>
                  <a:pt x="2776625" y="5468431"/>
                  <a:pt x="2776625" y="5468431"/>
                  <a:pt x="2776625" y="5468431"/>
                </a:cubicBezTo>
                <a:cubicBezTo>
                  <a:pt x="2762808" y="5468431"/>
                  <a:pt x="2776625" y="5459219"/>
                  <a:pt x="2762808" y="5459219"/>
                </a:cubicBezTo>
                <a:cubicBezTo>
                  <a:pt x="2753597" y="5463825"/>
                  <a:pt x="2748991" y="5468431"/>
                  <a:pt x="2725962" y="5463825"/>
                </a:cubicBezTo>
                <a:cubicBezTo>
                  <a:pt x="2716751" y="5459219"/>
                  <a:pt x="2702934" y="5454614"/>
                  <a:pt x="2689116" y="5454614"/>
                </a:cubicBezTo>
                <a:cubicBezTo>
                  <a:pt x="2684511" y="5454614"/>
                  <a:pt x="2675299" y="5454614"/>
                  <a:pt x="2670694" y="5450008"/>
                </a:cubicBezTo>
                <a:cubicBezTo>
                  <a:pt x="2643059" y="5445402"/>
                  <a:pt x="2666088" y="5445402"/>
                  <a:pt x="2647665" y="5436191"/>
                </a:cubicBezTo>
                <a:cubicBezTo>
                  <a:pt x="2629242" y="5445402"/>
                  <a:pt x="2573973" y="5417768"/>
                  <a:pt x="2555550" y="5422374"/>
                </a:cubicBezTo>
                <a:cubicBezTo>
                  <a:pt x="2573973" y="5431585"/>
                  <a:pt x="2537128" y="5422374"/>
                  <a:pt x="2537128" y="5422374"/>
                </a:cubicBezTo>
                <a:close/>
                <a:moveTo>
                  <a:pt x="4476137" y="5233540"/>
                </a:moveTo>
                <a:cubicBezTo>
                  <a:pt x="4476137" y="5233540"/>
                  <a:pt x="4476137" y="5233540"/>
                  <a:pt x="4480743" y="5233540"/>
                </a:cubicBezTo>
                <a:lnTo>
                  <a:pt x="4476137" y="5235582"/>
                </a:lnTo>
                <a:close/>
                <a:moveTo>
                  <a:pt x="4849201" y="4772971"/>
                </a:moveTo>
                <a:lnTo>
                  <a:pt x="4849394" y="4772971"/>
                </a:lnTo>
                <a:lnTo>
                  <a:pt x="4844595" y="4777577"/>
                </a:lnTo>
                <a:cubicBezTo>
                  <a:pt x="4849201" y="4777577"/>
                  <a:pt x="4849201" y="4772971"/>
                  <a:pt x="4849201" y="4772971"/>
                </a:cubicBezTo>
                <a:close/>
                <a:moveTo>
                  <a:pt x="4789327" y="4768227"/>
                </a:moveTo>
                <a:lnTo>
                  <a:pt x="4789327" y="4768365"/>
                </a:lnTo>
                <a:cubicBezTo>
                  <a:pt x="4789327" y="4768365"/>
                  <a:pt x="4789327" y="4768365"/>
                  <a:pt x="4784721" y="4772971"/>
                </a:cubicBezTo>
                <a:close/>
                <a:moveTo>
                  <a:pt x="5116333" y="4519658"/>
                </a:moveTo>
                <a:cubicBezTo>
                  <a:pt x="5107122" y="4533474"/>
                  <a:pt x="5107121" y="4524264"/>
                  <a:pt x="5097910" y="4533475"/>
                </a:cubicBezTo>
                <a:cubicBezTo>
                  <a:pt x="5093304" y="4542686"/>
                  <a:pt x="5107121" y="4528869"/>
                  <a:pt x="5102516" y="4542686"/>
                </a:cubicBezTo>
                <a:cubicBezTo>
                  <a:pt x="5088699" y="4551898"/>
                  <a:pt x="5084093" y="4565715"/>
                  <a:pt x="5074881" y="4570320"/>
                </a:cubicBezTo>
                <a:cubicBezTo>
                  <a:pt x="5079487" y="4565715"/>
                  <a:pt x="5084093" y="4561109"/>
                  <a:pt x="5084093" y="4556503"/>
                </a:cubicBezTo>
                <a:cubicBezTo>
                  <a:pt x="5065670" y="4579531"/>
                  <a:pt x="5042641" y="4607166"/>
                  <a:pt x="5019613" y="4639406"/>
                </a:cubicBezTo>
                <a:cubicBezTo>
                  <a:pt x="4996584" y="4671646"/>
                  <a:pt x="4973555" y="4703886"/>
                  <a:pt x="4955133" y="4731520"/>
                </a:cubicBezTo>
                <a:cubicBezTo>
                  <a:pt x="4955133" y="4726913"/>
                  <a:pt x="4950527" y="4726914"/>
                  <a:pt x="4945921" y="4731520"/>
                </a:cubicBezTo>
                <a:cubicBezTo>
                  <a:pt x="4922893" y="4759154"/>
                  <a:pt x="4904470" y="4782183"/>
                  <a:pt x="4876835" y="4805211"/>
                </a:cubicBezTo>
                <a:cubicBezTo>
                  <a:pt x="4881441" y="4814422"/>
                  <a:pt x="4858413" y="4823634"/>
                  <a:pt x="4849201" y="4832845"/>
                </a:cubicBezTo>
                <a:cubicBezTo>
                  <a:pt x="4844595" y="4837451"/>
                  <a:pt x="4849201" y="4842057"/>
                  <a:pt x="4839989" y="4846662"/>
                </a:cubicBezTo>
                <a:cubicBezTo>
                  <a:pt x="4839989" y="4851268"/>
                  <a:pt x="4826172" y="4855874"/>
                  <a:pt x="4816961" y="4865085"/>
                </a:cubicBezTo>
                <a:cubicBezTo>
                  <a:pt x="4803144" y="4878902"/>
                  <a:pt x="4789327" y="4897324"/>
                  <a:pt x="4775509" y="4911141"/>
                </a:cubicBezTo>
                <a:cubicBezTo>
                  <a:pt x="4757086" y="4929565"/>
                  <a:pt x="4757086" y="4934170"/>
                  <a:pt x="4734058" y="4952593"/>
                </a:cubicBezTo>
                <a:cubicBezTo>
                  <a:pt x="4692606" y="4998650"/>
                  <a:pt x="4628126" y="5040101"/>
                  <a:pt x="4609703" y="5063130"/>
                </a:cubicBezTo>
                <a:cubicBezTo>
                  <a:pt x="4595886" y="5063130"/>
                  <a:pt x="4582069" y="5086157"/>
                  <a:pt x="4572858" y="5095370"/>
                </a:cubicBezTo>
                <a:cubicBezTo>
                  <a:pt x="4577463" y="5086158"/>
                  <a:pt x="4572858" y="5090764"/>
                  <a:pt x="4568252" y="5090764"/>
                </a:cubicBezTo>
                <a:cubicBezTo>
                  <a:pt x="4536012" y="5123004"/>
                  <a:pt x="4485349" y="5141426"/>
                  <a:pt x="4434686" y="5182878"/>
                </a:cubicBezTo>
                <a:cubicBezTo>
                  <a:pt x="4416264" y="5201301"/>
                  <a:pt x="4430080" y="5192089"/>
                  <a:pt x="4402447" y="5205906"/>
                </a:cubicBezTo>
                <a:cubicBezTo>
                  <a:pt x="4384023" y="5215118"/>
                  <a:pt x="4370207" y="5228935"/>
                  <a:pt x="4351783" y="5238146"/>
                </a:cubicBezTo>
                <a:cubicBezTo>
                  <a:pt x="4287303" y="5274991"/>
                  <a:pt x="4222822" y="5307232"/>
                  <a:pt x="4167554" y="5334866"/>
                </a:cubicBezTo>
                <a:cubicBezTo>
                  <a:pt x="4144525" y="5348683"/>
                  <a:pt x="4126102" y="5353289"/>
                  <a:pt x="4112285" y="5367106"/>
                </a:cubicBezTo>
                <a:cubicBezTo>
                  <a:pt x="4107679" y="5367105"/>
                  <a:pt x="4107679" y="5367105"/>
                  <a:pt x="4103074" y="5367106"/>
                </a:cubicBezTo>
                <a:cubicBezTo>
                  <a:pt x="4098468" y="5367106"/>
                  <a:pt x="4084651" y="5367106"/>
                  <a:pt x="4061622" y="5380923"/>
                </a:cubicBezTo>
                <a:cubicBezTo>
                  <a:pt x="4052411" y="5385528"/>
                  <a:pt x="4038593" y="5394740"/>
                  <a:pt x="4029382" y="5399345"/>
                </a:cubicBezTo>
                <a:cubicBezTo>
                  <a:pt x="3987930" y="5413163"/>
                  <a:pt x="3937268" y="5426980"/>
                  <a:pt x="3923451" y="5440797"/>
                </a:cubicBezTo>
                <a:cubicBezTo>
                  <a:pt x="3932662" y="5426979"/>
                  <a:pt x="3877393" y="5454614"/>
                  <a:pt x="3863576" y="5463824"/>
                </a:cubicBezTo>
                <a:cubicBezTo>
                  <a:pt x="3845153" y="5459219"/>
                  <a:pt x="3812913" y="5482248"/>
                  <a:pt x="3776067" y="5486853"/>
                </a:cubicBezTo>
                <a:cubicBezTo>
                  <a:pt x="3771461" y="5486854"/>
                  <a:pt x="3776067" y="5496065"/>
                  <a:pt x="3762250" y="5496065"/>
                </a:cubicBezTo>
                <a:cubicBezTo>
                  <a:pt x="3753039" y="5491459"/>
                  <a:pt x="3720799" y="5500671"/>
                  <a:pt x="3725404" y="5505276"/>
                </a:cubicBezTo>
                <a:cubicBezTo>
                  <a:pt x="3711587" y="5496065"/>
                  <a:pt x="3683953" y="5514488"/>
                  <a:pt x="3674741" y="5509882"/>
                </a:cubicBezTo>
                <a:cubicBezTo>
                  <a:pt x="3674741" y="5519093"/>
                  <a:pt x="3670136" y="5523698"/>
                  <a:pt x="3665530" y="5528305"/>
                </a:cubicBezTo>
                <a:cubicBezTo>
                  <a:pt x="3656318" y="5532911"/>
                  <a:pt x="3651713" y="5532911"/>
                  <a:pt x="3642501" y="5537515"/>
                </a:cubicBezTo>
                <a:cubicBezTo>
                  <a:pt x="3610261" y="5546728"/>
                  <a:pt x="3568810" y="5551333"/>
                  <a:pt x="3531964" y="5555939"/>
                </a:cubicBezTo>
                <a:cubicBezTo>
                  <a:pt x="3522752" y="5555939"/>
                  <a:pt x="3513541" y="5551333"/>
                  <a:pt x="3513541" y="5551333"/>
                </a:cubicBezTo>
                <a:cubicBezTo>
                  <a:pt x="3508935" y="5555939"/>
                  <a:pt x="3504329" y="5555939"/>
                  <a:pt x="3499724" y="5560545"/>
                </a:cubicBezTo>
                <a:cubicBezTo>
                  <a:pt x="3495118" y="5560545"/>
                  <a:pt x="3495118" y="5560545"/>
                  <a:pt x="3495118" y="5560545"/>
                </a:cubicBezTo>
                <a:cubicBezTo>
                  <a:pt x="3462878" y="5551333"/>
                  <a:pt x="3416821" y="5565150"/>
                  <a:pt x="3379975" y="5574362"/>
                </a:cubicBezTo>
                <a:cubicBezTo>
                  <a:pt x="3379975" y="5569755"/>
                  <a:pt x="3379975" y="5569755"/>
                  <a:pt x="3379975" y="5569755"/>
                </a:cubicBezTo>
                <a:cubicBezTo>
                  <a:pt x="3366158" y="5565150"/>
                  <a:pt x="3361552" y="5583573"/>
                  <a:pt x="3356946" y="5569756"/>
                </a:cubicBezTo>
                <a:cubicBezTo>
                  <a:pt x="3333918" y="5569756"/>
                  <a:pt x="3347735" y="5578967"/>
                  <a:pt x="3329312" y="5578967"/>
                </a:cubicBezTo>
                <a:cubicBezTo>
                  <a:pt x="3329312" y="5574362"/>
                  <a:pt x="3320101" y="5574362"/>
                  <a:pt x="3315495" y="5569756"/>
                </a:cubicBezTo>
                <a:cubicBezTo>
                  <a:pt x="3297072" y="5578967"/>
                  <a:pt x="3278649" y="5578967"/>
                  <a:pt x="3255620" y="5574362"/>
                </a:cubicBezTo>
                <a:cubicBezTo>
                  <a:pt x="3246409" y="5588179"/>
                  <a:pt x="3218775" y="5578967"/>
                  <a:pt x="3209563" y="5583573"/>
                </a:cubicBezTo>
                <a:cubicBezTo>
                  <a:pt x="3209564" y="5578967"/>
                  <a:pt x="3204957" y="5578967"/>
                  <a:pt x="3204957" y="5578967"/>
                </a:cubicBezTo>
                <a:cubicBezTo>
                  <a:pt x="3177323" y="5588179"/>
                  <a:pt x="3154294" y="5583573"/>
                  <a:pt x="3131266" y="5583573"/>
                </a:cubicBezTo>
                <a:lnTo>
                  <a:pt x="3122176" y="5583573"/>
                </a:lnTo>
                <a:lnTo>
                  <a:pt x="3072847" y="5585832"/>
                </a:lnTo>
                <a:lnTo>
                  <a:pt x="3062180" y="5588179"/>
                </a:lnTo>
                <a:lnTo>
                  <a:pt x="3065288" y="5586179"/>
                </a:lnTo>
                <a:lnTo>
                  <a:pt x="3001837" y="5589085"/>
                </a:lnTo>
                <a:cubicBezTo>
                  <a:pt x="2840375" y="5592138"/>
                  <a:pt x="2677977" y="5582257"/>
                  <a:pt x="2514861" y="5559930"/>
                </a:cubicBezTo>
                <a:cubicBezTo>
                  <a:pt x="2384509" y="5542375"/>
                  <a:pt x="2257185" y="5514172"/>
                  <a:pt x="2133989" y="5473661"/>
                </a:cubicBezTo>
                <a:lnTo>
                  <a:pt x="2031916" y="5434193"/>
                </a:lnTo>
                <a:lnTo>
                  <a:pt x="2081737" y="5455765"/>
                </a:lnTo>
                <a:cubicBezTo>
                  <a:pt x="2099584" y="5462674"/>
                  <a:pt x="2115704" y="5468431"/>
                  <a:pt x="2127218" y="5473037"/>
                </a:cubicBezTo>
                <a:cubicBezTo>
                  <a:pt x="2191697" y="5496065"/>
                  <a:pt x="2242361" y="5523699"/>
                  <a:pt x="2293024" y="5542122"/>
                </a:cubicBezTo>
                <a:cubicBezTo>
                  <a:pt x="2329870" y="5551333"/>
                  <a:pt x="2380533" y="5565150"/>
                  <a:pt x="2421984" y="5574362"/>
                </a:cubicBezTo>
                <a:cubicBezTo>
                  <a:pt x="2445013" y="5588179"/>
                  <a:pt x="2477253" y="5592785"/>
                  <a:pt x="2509493" y="5597390"/>
                </a:cubicBezTo>
                <a:cubicBezTo>
                  <a:pt x="2523310" y="5611207"/>
                  <a:pt x="2569368" y="5620419"/>
                  <a:pt x="2615425" y="5629630"/>
                </a:cubicBezTo>
                <a:cubicBezTo>
                  <a:pt x="2661482" y="5638841"/>
                  <a:pt x="2707539" y="5648053"/>
                  <a:pt x="2721356" y="5661870"/>
                </a:cubicBezTo>
                <a:cubicBezTo>
                  <a:pt x="2735174" y="5661870"/>
                  <a:pt x="2758202" y="5666476"/>
                  <a:pt x="2762809" y="5671081"/>
                </a:cubicBezTo>
                <a:cubicBezTo>
                  <a:pt x="2776625" y="5661870"/>
                  <a:pt x="2827289" y="5671081"/>
                  <a:pt x="2831894" y="5680293"/>
                </a:cubicBezTo>
                <a:cubicBezTo>
                  <a:pt x="2836500" y="5680293"/>
                  <a:pt x="2845711" y="5680293"/>
                  <a:pt x="2850317" y="5680292"/>
                </a:cubicBezTo>
                <a:cubicBezTo>
                  <a:pt x="2850317" y="5694110"/>
                  <a:pt x="2891768" y="5684897"/>
                  <a:pt x="2924008" y="5694110"/>
                </a:cubicBezTo>
                <a:cubicBezTo>
                  <a:pt x="2928614" y="5694110"/>
                  <a:pt x="2928614" y="5694110"/>
                  <a:pt x="2928614" y="5694110"/>
                </a:cubicBezTo>
                <a:cubicBezTo>
                  <a:pt x="2928614" y="5694110"/>
                  <a:pt x="2928614" y="5698715"/>
                  <a:pt x="2928614" y="5698715"/>
                </a:cubicBezTo>
                <a:cubicBezTo>
                  <a:pt x="2933220" y="5698715"/>
                  <a:pt x="2933220" y="5698715"/>
                  <a:pt x="2937825" y="5698715"/>
                </a:cubicBezTo>
                <a:cubicBezTo>
                  <a:pt x="2937825" y="5698715"/>
                  <a:pt x="2937825" y="5698715"/>
                  <a:pt x="2937825" y="5694109"/>
                </a:cubicBezTo>
                <a:cubicBezTo>
                  <a:pt x="2937825" y="5694109"/>
                  <a:pt x="2933220" y="5694110"/>
                  <a:pt x="2933220" y="5694110"/>
                </a:cubicBezTo>
                <a:cubicBezTo>
                  <a:pt x="2942431" y="5694110"/>
                  <a:pt x="2956248" y="5694110"/>
                  <a:pt x="2956248" y="5689504"/>
                </a:cubicBezTo>
                <a:cubicBezTo>
                  <a:pt x="3034546" y="5698715"/>
                  <a:pt x="3112843" y="5703321"/>
                  <a:pt x="3195746" y="5698714"/>
                </a:cubicBezTo>
                <a:cubicBezTo>
                  <a:pt x="3227986" y="5694110"/>
                  <a:pt x="3251015" y="5694110"/>
                  <a:pt x="3287860" y="5694110"/>
                </a:cubicBezTo>
                <a:cubicBezTo>
                  <a:pt x="3329312" y="5689504"/>
                  <a:pt x="3389186" y="5680292"/>
                  <a:pt x="3444455" y="5675687"/>
                </a:cubicBezTo>
                <a:cubicBezTo>
                  <a:pt x="3504328" y="5666476"/>
                  <a:pt x="3559598" y="5657263"/>
                  <a:pt x="3605655" y="5648053"/>
                </a:cubicBezTo>
                <a:cubicBezTo>
                  <a:pt x="3642502" y="5643446"/>
                  <a:pt x="3660924" y="5638841"/>
                  <a:pt x="3702376" y="5629630"/>
                </a:cubicBezTo>
                <a:cubicBezTo>
                  <a:pt x="3711587" y="5625024"/>
                  <a:pt x="3725404" y="5625024"/>
                  <a:pt x="3734617" y="5625024"/>
                </a:cubicBezTo>
                <a:cubicBezTo>
                  <a:pt x="3757644" y="5620419"/>
                  <a:pt x="3776067" y="5606602"/>
                  <a:pt x="3799096" y="5606602"/>
                </a:cubicBezTo>
                <a:cubicBezTo>
                  <a:pt x="3799096" y="5606602"/>
                  <a:pt x="3799096" y="5611207"/>
                  <a:pt x="3799096" y="5611207"/>
                </a:cubicBezTo>
                <a:cubicBezTo>
                  <a:pt x="3794490" y="5611207"/>
                  <a:pt x="3799096" y="5615813"/>
                  <a:pt x="3803702" y="5611207"/>
                </a:cubicBezTo>
                <a:cubicBezTo>
                  <a:pt x="3808308" y="5611207"/>
                  <a:pt x="3812913" y="5611207"/>
                  <a:pt x="3812913" y="5611207"/>
                </a:cubicBezTo>
                <a:cubicBezTo>
                  <a:pt x="3812913" y="5606602"/>
                  <a:pt x="3817519" y="5606602"/>
                  <a:pt x="3817519" y="5606602"/>
                </a:cubicBezTo>
                <a:cubicBezTo>
                  <a:pt x="3817519" y="5611206"/>
                  <a:pt x="3822125" y="5611207"/>
                  <a:pt x="3826730" y="5611207"/>
                </a:cubicBezTo>
                <a:cubicBezTo>
                  <a:pt x="3831336" y="5606602"/>
                  <a:pt x="3826730" y="5606602"/>
                  <a:pt x="3826730" y="5601996"/>
                </a:cubicBezTo>
                <a:cubicBezTo>
                  <a:pt x="3826730" y="5601996"/>
                  <a:pt x="3831336" y="5601996"/>
                  <a:pt x="3831336" y="5601996"/>
                </a:cubicBezTo>
                <a:cubicBezTo>
                  <a:pt x="3835942" y="5601996"/>
                  <a:pt x="3840547" y="5597390"/>
                  <a:pt x="3840547" y="5597390"/>
                </a:cubicBezTo>
                <a:cubicBezTo>
                  <a:pt x="3840547" y="5592785"/>
                  <a:pt x="3835942" y="5592785"/>
                  <a:pt x="3831336" y="5592785"/>
                </a:cubicBezTo>
                <a:cubicBezTo>
                  <a:pt x="3831336" y="5597390"/>
                  <a:pt x="3831336" y="5597390"/>
                  <a:pt x="3831336" y="5597390"/>
                </a:cubicBezTo>
                <a:cubicBezTo>
                  <a:pt x="3826730" y="5592785"/>
                  <a:pt x="3826730" y="5592785"/>
                  <a:pt x="3826730" y="5592785"/>
                </a:cubicBezTo>
                <a:cubicBezTo>
                  <a:pt x="3863577" y="5588179"/>
                  <a:pt x="3918845" y="5574362"/>
                  <a:pt x="3941873" y="5555939"/>
                </a:cubicBezTo>
                <a:cubicBezTo>
                  <a:pt x="3983325" y="5546728"/>
                  <a:pt x="4043200" y="5523699"/>
                  <a:pt x="4116891" y="5491458"/>
                </a:cubicBezTo>
                <a:cubicBezTo>
                  <a:pt x="4116891" y="5496065"/>
                  <a:pt x="4116891" y="5496065"/>
                  <a:pt x="4116891" y="5496065"/>
                </a:cubicBezTo>
                <a:cubicBezTo>
                  <a:pt x="4116891" y="5496065"/>
                  <a:pt x="4112285" y="5496065"/>
                  <a:pt x="4112285" y="5496065"/>
                </a:cubicBezTo>
                <a:cubicBezTo>
                  <a:pt x="4107679" y="5500671"/>
                  <a:pt x="4103074" y="5500671"/>
                  <a:pt x="4107679" y="5505276"/>
                </a:cubicBezTo>
                <a:cubicBezTo>
                  <a:pt x="4107679" y="5505276"/>
                  <a:pt x="4112285" y="5505276"/>
                  <a:pt x="4116891" y="5500671"/>
                </a:cubicBezTo>
                <a:cubicBezTo>
                  <a:pt x="4121496" y="5500671"/>
                  <a:pt x="4121496" y="5500671"/>
                  <a:pt x="4126102" y="5496065"/>
                </a:cubicBezTo>
                <a:cubicBezTo>
                  <a:pt x="4126102" y="5500671"/>
                  <a:pt x="4130708" y="5500671"/>
                  <a:pt x="4139919" y="5500671"/>
                </a:cubicBezTo>
                <a:cubicBezTo>
                  <a:pt x="4139919" y="5498368"/>
                  <a:pt x="4139919" y="5496064"/>
                  <a:pt x="4138768" y="5494913"/>
                </a:cubicBezTo>
                <a:lnTo>
                  <a:pt x="4136082" y="5495297"/>
                </a:lnTo>
                <a:lnTo>
                  <a:pt x="4144525" y="5486853"/>
                </a:lnTo>
                <a:cubicBezTo>
                  <a:pt x="4139919" y="5486854"/>
                  <a:pt x="4135314" y="5486854"/>
                  <a:pt x="4130708" y="5486854"/>
                </a:cubicBezTo>
                <a:cubicBezTo>
                  <a:pt x="4144526" y="5473037"/>
                  <a:pt x="4153738" y="5463825"/>
                  <a:pt x="4176765" y="5454614"/>
                </a:cubicBezTo>
                <a:cubicBezTo>
                  <a:pt x="4172159" y="5459219"/>
                  <a:pt x="4176765" y="5459219"/>
                  <a:pt x="4181371" y="5459219"/>
                </a:cubicBezTo>
                <a:cubicBezTo>
                  <a:pt x="4204399" y="5450008"/>
                  <a:pt x="4227428" y="5426980"/>
                  <a:pt x="4241245" y="5422374"/>
                </a:cubicBezTo>
                <a:cubicBezTo>
                  <a:pt x="4241245" y="5422374"/>
                  <a:pt x="4241245" y="5426980"/>
                  <a:pt x="4236640" y="5426980"/>
                </a:cubicBezTo>
                <a:cubicBezTo>
                  <a:pt x="4268881" y="5413163"/>
                  <a:pt x="4291908" y="5390134"/>
                  <a:pt x="4305725" y="5394740"/>
                </a:cubicBezTo>
                <a:cubicBezTo>
                  <a:pt x="4301120" y="5394740"/>
                  <a:pt x="4305725" y="5390133"/>
                  <a:pt x="4310331" y="5390134"/>
                </a:cubicBezTo>
                <a:cubicBezTo>
                  <a:pt x="4319543" y="5376316"/>
                  <a:pt x="4296514" y="5390134"/>
                  <a:pt x="4291908" y="5390134"/>
                </a:cubicBezTo>
                <a:cubicBezTo>
                  <a:pt x="4319543" y="5376316"/>
                  <a:pt x="4328754" y="5376317"/>
                  <a:pt x="4337965" y="5362500"/>
                </a:cubicBezTo>
                <a:cubicBezTo>
                  <a:pt x="4342572" y="5367106"/>
                  <a:pt x="4333360" y="5376317"/>
                  <a:pt x="4347177" y="5367106"/>
                </a:cubicBezTo>
                <a:cubicBezTo>
                  <a:pt x="4351784" y="5357894"/>
                  <a:pt x="4347177" y="5362500"/>
                  <a:pt x="4356388" y="5353289"/>
                </a:cubicBezTo>
                <a:cubicBezTo>
                  <a:pt x="4356389" y="5348683"/>
                  <a:pt x="4360994" y="5348683"/>
                  <a:pt x="4360994" y="5348683"/>
                </a:cubicBezTo>
                <a:cubicBezTo>
                  <a:pt x="4365600" y="5344077"/>
                  <a:pt x="4370206" y="5344077"/>
                  <a:pt x="4370206" y="5339471"/>
                </a:cubicBezTo>
                <a:cubicBezTo>
                  <a:pt x="4370206" y="5334866"/>
                  <a:pt x="4365600" y="5334865"/>
                  <a:pt x="4360994" y="5339471"/>
                </a:cubicBezTo>
                <a:cubicBezTo>
                  <a:pt x="4360994" y="5339471"/>
                  <a:pt x="4360994" y="5339471"/>
                  <a:pt x="4356388" y="5339471"/>
                </a:cubicBezTo>
                <a:cubicBezTo>
                  <a:pt x="4397840" y="5316443"/>
                  <a:pt x="4407051" y="5302626"/>
                  <a:pt x="4457714" y="5270386"/>
                </a:cubicBezTo>
                <a:cubicBezTo>
                  <a:pt x="4476137" y="5279597"/>
                  <a:pt x="4462320" y="5265780"/>
                  <a:pt x="4494560" y="5261175"/>
                </a:cubicBezTo>
                <a:cubicBezTo>
                  <a:pt x="4494560" y="5265780"/>
                  <a:pt x="4494560" y="5265780"/>
                  <a:pt x="4494560" y="5265780"/>
                </a:cubicBezTo>
                <a:cubicBezTo>
                  <a:pt x="4489954" y="5270386"/>
                  <a:pt x="4494561" y="5270386"/>
                  <a:pt x="4499167" y="5265780"/>
                </a:cubicBezTo>
                <a:cubicBezTo>
                  <a:pt x="4503772" y="5265780"/>
                  <a:pt x="4508377" y="5261175"/>
                  <a:pt x="4508377" y="5256569"/>
                </a:cubicBezTo>
                <a:cubicBezTo>
                  <a:pt x="4512983" y="5251963"/>
                  <a:pt x="4512983" y="5251963"/>
                  <a:pt x="4512983" y="5251963"/>
                </a:cubicBezTo>
                <a:cubicBezTo>
                  <a:pt x="4522194" y="5247358"/>
                  <a:pt x="4522194" y="5242752"/>
                  <a:pt x="4517589" y="5238146"/>
                </a:cubicBezTo>
                <a:cubicBezTo>
                  <a:pt x="4526800" y="5238145"/>
                  <a:pt x="4531406" y="5228934"/>
                  <a:pt x="4536012" y="5224329"/>
                </a:cubicBezTo>
                <a:cubicBezTo>
                  <a:pt x="4526800" y="5228935"/>
                  <a:pt x="4517589" y="5233540"/>
                  <a:pt x="4508377" y="5238146"/>
                </a:cubicBezTo>
                <a:cubicBezTo>
                  <a:pt x="4508377" y="5242752"/>
                  <a:pt x="4508377" y="5247358"/>
                  <a:pt x="4508377" y="5247358"/>
                </a:cubicBezTo>
                <a:cubicBezTo>
                  <a:pt x="4508377" y="5247358"/>
                  <a:pt x="4503772" y="5247357"/>
                  <a:pt x="4503772" y="5251963"/>
                </a:cubicBezTo>
                <a:cubicBezTo>
                  <a:pt x="4503772" y="5251963"/>
                  <a:pt x="4499166" y="5251963"/>
                  <a:pt x="4499166" y="5251963"/>
                </a:cubicBezTo>
                <a:cubicBezTo>
                  <a:pt x="4494560" y="5251962"/>
                  <a:pt x="4494560" y="5256569"/>
                  <a:pt x="4494560" y="5261175"/>
                </a:cubicBezTo>
                <a:cubicBezTo>
                  <a:pt x="4471531" y="5251963"/>
                  <a:pt x="4443897" y="5256569"/>
                  <a:pt x="4411657" y="5288809"/>
                </a:cubicBezTo>
                <a:cubicBezTo>
                  <a:pt x="4407051" y="5288809"/>
                  <a:pt x="4402446" y="5293415"/>
                  <a:pt x="4402446" y="5288809"/>
                </a:cubicBezTo>
                <a:cubicBezTo>
                  <a:pt x="4407051" y="5288809"/>
                  <a:pt x="4407052" y="5284203"/>
                  <a:pt x="4402446" y="5284203"/>
                </a:cubicBezTo>
                <a:cubicBezTo>
                  <a:pt x="4402446" y="5284203"/>
                  <a:pt x="4402446" y="5284203"/>
                  <a:pt x="4397840" y="5288809"/>
                </a:cubicBezTo>
                <a:cubicBezTo>
                  <a:pt x="4397840" y="5288809"/>
                  <a:pt x="4393234" y="5288809"/>
                  <a:pt x="4393234" y="5288809"/>
                </a:cubicBezTo>
                <a:cubicBezTo>
                  <a:pt x="4404749" y="5274991"/>
                  <a:pt x="4416263" y="5264629"/>
                  <a:pt x="4430080" y="5255992"/>
                </a:cubicBezTo>
                <a:lnTo>
                  <a:pt x="4476137" y="5235582"/>
                </a:lnTo>
                <a:lnTo>
                  <a:pt x="4476137" y="5238146"/>
                </a:lnTo>
                <a:cubicBezTo>
                  <a:pt x="4480744" y="5238146"/>
                  <a:pt x="4480744" y="5238146"/>
                  <a:pt x="4480743" y="5233540"/>
                </a:cubicBezTo>
                <a:cubicBezTo>
                  <a:pt x="4489954" y="5233540"/>
                  <a:pt x="4489954" y="5228935"/>
                  <a:pt x="4499166" y="5224329"/>
                </a:cubicBezTo>
                <a:cubicBezTo>
                  <a:pt x="4499166" y="5224329"/>
                  <a:pt x="4499167" y="5228935"/>
                  <a:pt x="4494560" y="5228935"/>
                </a:cubicBezTo>
                <a:cubicBezTo>
                  <a:pt x="4494560" y="5228935"/>
                  <a:pt x="4499167" y="5228935"/>
                  <a:pt x="4499167" y="5228935"/>
                </a:cubicBezTo>
                <a:cubicBezTo>
                  <a:pt x="4499167" y="5228935"/>
                  <a:pt x="4503773" y="5224329"/>
                  <a:pt x="4503773" y="5224329"/>
                </a:cubicBezTo>
                <a:cubicBezTo>
                  <a:pt x="4531406" y="5210512"/>
                  <a:pt x="4554434" y="5210512"/>
                  <a:pt x="4577463" y="5187484"/>
                </a:cubicBezTo>
                <a:cubicBezTo>
                  <a:pt x="4568252" y="5196695"/>
                  <a:pt x="4577463" y="5192089"/>
                  <a:pt x="4586675" y="5192089"/>
                </a:cubicBezTo>
                <a:cubicBezTo>
                  <a:pt x="4572858" y="5205906"/>
                  <a:pt x="4559040" y="5205906"/>
                  <a:pt x="4563647" y="5215118"/>
                </a:cubicBezTo>
                <a:cubicBezTo>
                  <a:pt x="4591280" y="5192089"/>
                  <a:pt x="4609703" y="5178272"/>
                  <a:pt x="4651155" y="5155244"/>
                </a:cubicBezTo>
                <a:cubicBezTo>
                  <a:pt x="4651155" y="5159849"/>
                  <a:pt x="4655761" y="5155244"/>
                  <a:pt x="4660366" y="5155244"/>
                </a:cubicBezTo>
                <a:cubicBezTo>
                  <a:pt x="4664973" y="5150638"/>
                  <a:pt x="4669578" y="5146032"/>
                  <a:pt x="4664972" y="5146032"/>
                </a:cubicBezTo>
                <a:cubicBezTo>
                  <a:pt x="4674183" y="5141427"/>
                  <a:pt x="4678790" y="5132215"/>
                  <a:pt x="4688001" y="5118398"/>
                </a:cubicBezTo>
                <a:cubicBezTo>
                  <a:pt x="4692606" y="5123004"/>
                  <a:pt x="4683395" y="5132215"/>
                  <a:pt x="4692607" y="5127610"/>
                </a:cubicBezTo>
                <a:cubicBezTo>
                  <a:pt x="4692606" y="5123004"/>
                  <a:pt x="4701818" y="5118398"/>
                  <a:pt x="4701818" y="5113792"/>
                </a:cubicBezTo>
                <a:cubicBezTo>
                  <a:pt x="4701818" y="5113792"/>
                  <a:pt x="4706425" y="5113792"/>
                  <a:pt x="4706424" y="5109187"/>
                </a:cubicBezTo>
                <a:cubicBezTo>
                  <a:pt x="4711029" y="5109187"/>
                  <a:pt x="4711029" y="5109187"/>
                  <a:pt x="4711029" y="5109187"/>
                </a:cubicBezTo>
                <a:cubicBezTo>
                  <a:pt x="4711030" y="5104581"/>
                  <a:pt x="4711030" y="5104581"/>
                  <a:pt x="4711030" y="5104581"/>
                </a:cubicBezTo>
                <a:cubicBezTo>
                  <a:pt x="4706424" y="5109187"/>
                  <a:pt x="4706424" y="5109187"/>
                  <a:pt x="4706424" y="5109187"/>
                </a:cubicBezTo>
                <a:cubicBezTo>
                  <a:pt x="4701818" y="5109187"/>
                  <a:pt x="4701818" y="5109187"/>
                  <a:pt x="4701818" y="5109187"/>
                </a:cubicBezTo>
                <a:cubicBezTo>
                  <a:pt x="4720241" y="5095370"/>
                  <a:pt x="4720241" y="5095370"/>
                  <a:pt x="4720241" y="5095370"/>
                </a:cubicBezTo>
                <a:cubicBezTo>
                  <a:pt x="4715635" y="5099975"/>
                  <a:pt x="4715635" y="5104581"/>
                  <a:pt x="4720241" y="5099975"/>
                </a:cubicBezTo>
                <a:cubicBezTo>
                  <a:pt x="4761692" y="5063130"/>
                  <a:pt x="4793932" y="5012467"/>
                  <a:pt x="4830779" y="4966410"/>
                </a:cubicBezTo>
                <a:cubicBezTo>
                  <a:pt x="4863018" y="4915748"/>
                  <a:pt x="4895258" y="4869691"/>
                  <a:pt x="4927498" y="4823634"/>
                </a:cubicBezTo>
                <a:cubicBezTo>
                  <a:pt x="4936711" y="4823634"/>
                  <a:pt x="4936710" y="4828240"/>
                  <a:pt x="4936710" y="4837451"/>
                </a:cubicBezTo>
                <a:cubicBezTo>
                  <a:pt x="4959738" y="4795999"/>
                  <a:pt x="4978162" y="4768366"/>
                  <a:pt x="4991978" y="4736126"/>
                </a:cubicBezTo>
                <a:cubicBezTo>
                  <a:pt x="5010401" y="4703885"/>
                  <a:pt x="5024218" y="4671646"/>
                  <a:pt x="5051853" y="4630195"/>
                </a:cubicBezTo>
                <a:cubicBezTo>
                  <a:pt x="5047247" y="4634800"/>
                  <a:pt x="5047247" y="4634800"/>
                  <a:pt x="5051853" y="4634799"/>
                </a:cubicBezTo>
                <a:cubicBezTo>
                  <a:pt x="5051853" y="4634799"/>
                  <a:pt x="5056460" y="4634800"/>
                  <a:pt x="5061064" y="4630195"/>
                </a:cubicBezTo>
                <a:cubicBezTo>
                  <a:pt x="5065670" y="4630194"/>
                  <a:pt x="5065670" y="4630194"/>
                  <a:pt x="5065670" y="4630194"/>
                </a:cubicBezTo>
                <a:cubicBezTo>
                  <a:pt x="5070276" y="4620983"/>
                  <a:pt x="5079487" y="4611772"/>
                  <a:pt x="5074881" y="4607166"/>
                </a:cubicBezTo>
                <a:cubicBezTo>
                  <a:pt x="5079487" y="4607166"/>
                  <a:pt x="5084093" y="4602561"/>
                  <a:pt x="5084093" y="4597955"/>
                </a:cubicBezTo>
                <a:cubicBezTo>
                  <a:pt x="5088699" y="4593349"/>
                  <a:pt x="5084093" y="4593348"/>
                  <a:pt x="5084093" y="4593348"/>
                </a:cubicBezTo>
                <a:cubicBezTo>
                  <a:pt x="5079487" y="4593349"/>
                  <a:pt x="5079487" y="4593349"/>
                  <a:pt x="5079487" y="4593349"/>
                </a:cubicBezTo>
                <a:cubicBezTo>
                  <a:pt x="5097910" y="4570321"/>
                  <a:pt x="5097910" y="4556504"/>
                  <a:pt x="5116333" y="4533475"/>
                </a:cubicBezTo>
                <a:cubicBezTo>
                  <a:pt x="5102516" y="4533475"/>
                  <a:pt x="5116333" y="4524264"/>
                  <a:pt x="5116333" y="4519658"/>
                </a:cubicBezTo>
                <a:close/>
                <a:moveTo>
                  <a:pt x="5237163" y="4192915"/>
                </a:moveTo>
                <a:lnTo>
                  <a:pt x="5237233" y="4193230"/>
                </a:lnTo>
                <a:cubicBezTo>
                  <a:pt x="5236082" y="4196108"/>
                  <a:pt x="5233779" y="4199562"/>
                  <a:pt x="5231476" y="4201864"/>
                </a:cubicBezTo>
                <a:close/>
                <a:moveTo>
                  <a:pt x="5342014" y="4155808"/>
                </a:moveTo>
                <a:cubicBezTo>
                  <a:pt x="5346619" y="4160413"/>
                  <a:pt x="5342013" y="4165020"/>
                  <a:pt x="5337408" y="4160414"/>
                </a:cubicBezTo>
                <a:cubicBezTo>
                  <a:pt x="5342013" y="4160414"/>
                  <a:pt x="5342013" y="4160414"/>
                  <a:pt x="5342014" y="4155808"/>
                </a:cubicBezTo>
                <a:close/>
                <a:moveTo>
                  <a:pt x="5306843" y="4097190"/>
                </a:moveTo>
                <a:lnTo>
                  <a:pt x="5305168" y="4100540"/>
                </a:lnTo>
                <a:cubicBezTo>
                  <a:pt x="5305168" y="4105145"/>
                  <a:pt x="5305168" y="4105145"/>
                  <a:pt x="5305168" y="4105145"/>
                </a:cubicBezTo>
                <a:cubicBezTo>
                  <a:pt x="5305168" y="4105145"/>
                  <a:pt x="5305168" y="4105145"/>
                  <a:pt x="5300562" y="4109751"/>
                </a:cubicBezTo>
                <a:cubicBezTo>
                  <a:pt x="5300562" y="4105146"/>
                  <a:pt x="5305168" y="4100540"/>
                  <a:pt x="5300562" y="4100539"/>
                </a:cubicBezTo>
                <a:close/>
                <a:moveTo>
                  <a:pt x="5312515" y="4088587"/>
                </a:moveTo>
                <a:lnTo>
                  <a:pt x="5308118" y="4096510"/>
                </a:lnTo>
                <a:lnTo>
                  <a:pt x="5306843" y="4097190"/>
                </a:lnTo>
                <a:lnTo>
                  <a:pt x="5309774" y="4091329"/>
                </a:lnTo>
                <a:close/>
                <a:moveTo>
                  <a:pt x="5319784" y="4072905"/>
                </a:moveTo>
                <a:lnTo>
                  <a:pt x="5323591" y="4072906"/>
                </a:lnTo>
                <a:cubicBezTo>
                  <a:pt x="5318986" y="4077512"/>
                  <a:pt x="5314379" y="4082116"/>
                  <a:pt x="5314379" y="4086723"/>
                </a:cubicBezTo>
                <a:lnTo>
                  <a:pt x="5312515" y="4088587"/>
                </a:lnTo>
                <a:lnTo>
                  <a:pt x="5316106" y="4082116"/>
                </a:lnTo>
                <a:close/>
                <a:moveTo>
                  <a:pt x="5322699" y="4065600"/>
                </a:moveTo>
                <a:lnTo>
                  <a:pt x="5319784" y="4072905"/>
                </a:lnTo>
                <a:lnTo>
                  <a:pt x="5318985" y="4072906"/>
                </a:lnTo>
                <a:close/>
                <a:moveTo>
                  <a:pt x="4981290" y="4036063"/>
                </a:moveTo>
                <a:lnTo>
                  <a:pt x="4971550" y="4040500"/>
                </a:lnTo>
                <a:lnTo>
                  <a:pt x="4967006" y="4053515"/>
                </a:lnTo>
                <a:cubicBezTo>
                  <a:pt x="4967006" y="4049758"/>
                  <a:pt x="4967006" y="4049758"/>
                  <a:pt x="4967006" y="4049758"/>
                </a:cubicBezTo>
                <a:cubicBezTo>
                  <a:pt x="4967006" y="4049758"/>
                  <a:pt x="4963246" y="4053515"/>
                  <a:pt x="4963246" y="4057273"/>
                </a:cubicBezTo>
                <a:cubicBezTo>
                  <a:pt x="4959486" y="4057272"/>
                  <a:pt x="4959486" y="4061029"/>
                  <a:pt x="4959486" y="4061029"/>
                </a:cubicBezTo>
                <a:cubicBezTo>
                  <a:pt x="4940684" y="4098603"/>
                  <a:pt x="4918122" y="4128661"/>
                  <a:pt x="4891800" y="4147448"/>
                </a:cubicBezTo>
                <a:cubicBezTo>
                  <a:pt x="4895560" y="4147447"/>
                  <a:pt x="4895560" y="4143690"/>
                  <a:pt x="4895560" y="4143690"/>
                </a:cubicBezTo>
                <a:cubicBezTo>
                  <a:pt x="4895560" y="4139933"/>
                  <a:pt x="4895560" y="4139933"/>
                  <a:pt x="4891800" y="4139933"/>
                </a:cubicBezTo>
                <a:cubicBezTo>
                  <a:pt x="4891800" y="4139933"/>
                  <a:pt x="4891800" y="4143690"/>
                  <a:pt x="4891800" y="4143690"/>
                </a:cubicBezTo>
                <a:cubicBezTo>
                  <a:pt x="4891800" y="4143690"/>
                  <a:pt x="4891800" y="4143690"/>
                  <a:pt x="4891800" y="4147448"/>
                </a:cubicBezTo>
                <a:cubicBezTo>
                  <a:pt x="4888039" y="4147448"/>
                  <a:pt x="4888039" y="4151205"/>
                  <a:pt x="4888039" y="4151205"/>
                </a:cubicBezTo>
                <a:cubicBezTo>
                  <a:pt x="4884279" y="4147447"/>
                  <a:pt x="4876758" y="4158719"/>
                  <a:pt x="4869238" y="4169991"/>
                </a:cubicBezTo>
                <a:cubicBezTo>
                  <a:pt x="4872998" y="4173749"/>
                  <a:pt x="4876758" y="4166234"/>
                  <a:pt x="4876758" y="4166234"/>
                </a:cubicBezTo>
                <a:cubicBezTo>
                  <a:pt x="4876758" y="4169991"/>
                  <a:pt x="4876758" y="4169991"/>
                  <a:pt x="4876758" y="4169991"/>
                </a:cubicBezTo>
                <a:cubicBezTo>
                  <a:pt x="4876758" y="4173749"/>
                  <a:pt x="4876758" y="4173749"/>
                  <a:pt x="4876758" y="4173749"/>
                </a:cubicBezTo>
                <a:cubicBezTo>
                  <a:pt x="4876758" y="4173749"/>
                  <a:pt x="4880519" y="4169990"/>
                  <a:pt x="4880519" y="4169990"/>
                </a:cubicBezTo>
                <a:cubicBezTo>
                  <a:pt x="4872998" y="4181263"/>
                  <a:pt x="4876758" y="4181262"/>
                  <a:pt x="4865477" y="4196292"/>
                </a:cubicBezTo>
                <a:cubicBezTo>
                  <a:pt x="4865477" y="4192535"/>
                  <a:pt x="4865477" y="4192535"/>
                  <a:pt x="4865477" y="4192535"/>
                </a:cubicBezTo>
                <a:cubicBezTo>
                  <a:pt x="4865477" y="4192535"/>
                  <a:pt x="4865477" y="4192535"/>
                  <a:pt x="4869238" y="4188778"/>
                </a:cubicBezTo>
                <a:cubicBezTo>
                  <a:pt x="4869238" y="4185021"/>
                  <a:pt x="4869238" y="4185021"/>
                  <a:pt x="4869238" y="4185021"/>
                </a:cubicBezTo>
                <a:cubicBezTo>
                  <a:pt x="4865477" y="4185020"/>
                  <a:pt x="4861717" y="4188778"/>
                  <a:pt x="4861717" y="4192535"/>
                </a:cubicBezTo>
                <a:cubicBezTo>
                  <a:pt x="4861717" y="4192535"/>
                  <a:pt x="4857957" y="4192535"/>
                  <a:pt x="4857957" y="4196292"/>
                </a:cubicBezTo>
                <a:cubicBezTo>
                  <a:pt x="4850436" y="4196292"/>
                  <a:pt x="4839155" y="4207563"/>
                  <a:pt x="4824114" y="4222593"/>
                </a:cubicBezTo>
                <a:cubicBezTo>
                  <a:pt x="4818474" y="4230107"/>
                  <a:pt x="4812833" y="4238562"/>
                  <a:pt x="4808133" y="4246546"/>
                </a:cubicBezTo>
                <a:lnTo>
                  <a:pt x="4803807" y="4255386"/>
                </a:lnTo>
                <a:lnTo>
                  <a:pt x="4803348" y="4274363"/>
                </a:lnTo>
                <a:cubicBezTo>
                  <a:pt x="4800382" y="4284556"/>
                  <a:pt x="4794875" y="4293232"/>
                  <a:pt x="4787261" y="4299991"/>
                </a:cubicBezTo>
                <a:lnTo>
                  <a:pt x="4766361" y="4320748"/>
                </a:lnTo>
                <a:lnTo>
                  <a:pt x="4765297" y="4321963"/>
                </a:lnTo>
                <a:lnTo>
                  <a:pt x="4773039" y="4336389"/>
                </a:lnTo>
                <a:lnTo>
                  <a:pt x="4824114" y="4271438"/>
                </a:lnTo>
                <a:cubicBezTo>
                  <a:pt x="4839155" y="4256408"/>
                  <a:pt x="4861717" y="4230108"/>
                  <a:pt x="4880519" y="4200050"/>
                </a:cubicBezTo>
                <a:cubicBezTo>
                  <a:pt x="4903081" y="4173749"/>
                  <a:pt x="4918122" y="4143689"/>
                  <a:pt x="4925643" y="4124904"/>
                </a:cubicBezTo>
                <a:cubicBezTo>
                  <a:pt x="4940684" y="4106117"/>
                  <a:pt x="4955725" y="4083574"/>
                  <a:pt x="4963246" y="4064787"/>
                </a:cubicBezTo>
                <a:cubicBezTo>
                  <a:pt x="4963246" y="4064787"/>
                  <a:pt x="4967006" y="4064786"/>
                  <a:pt x="4967006" y="4061029"/>
                </a:cubicBezTo>
                <a:cubicBezTo>
                  <a:pt x="4970767" y="4057272"/>
                  <a:pt x="4970767" y="4057272"/>
                  <a:pt x="4970767" y="4053514"/>
                </a:cubicBezTo>
                <a:close/>
                <a:moveTo>
                  <a:pt x="545930" y="4023021"/>
                </a:moveTo>
                <a:lnTo>
                  <a:pt x="598786" y="4152462"/>
                </a:lnTo>
                <a:lnTo>
                  <a:pt x="601360" y="4155129"/>
                </a:lnTo>
                <a:lnTo>
                  <a:pt x="616108" y="4179406"/>
                </a:lnTo>
                <a:lnTo>
                  <a:pt x="609272" y="4164659"/>
                </a:lnTo>
                <a:lnTo>
                  <a:pt x="574734" y="4069724"/>
                </a:lnTo>
                <a:close/>
                <a:moveTo>
                  <a:pt x="4977355" y="4003833"/>
                </a:moveTo>
                <a:lnTo>
                  <a:pt x="4970767" y="4019700"/>
                </a:lnTo>
                <a:lnTo>
                  <a:pt x="4974527" y="4014576"/>
                </a:lnTo>
                <a:lnTo>
                  <a:pt x="4974527" y="4015943"/>
                </a:lnTo>
                <a:cubicBezTo>
                  <a:pt x="4970767" y="4019700"/>
                  <a:pt x="4970767" y="4019700"/>
                  <a:pt x="4970767" y="4023457"/>
                </a:cubicBezTo>
                <a:lnTo>
                  <a:pt x="4973146" y="4023457"/>
                </a:lnTo>
                <a:lnTo>
                  <a:pt x="4975267" y="4013568"/>
                </a:lnTo>
                <a:lnTo>
                  <a:pt x="4974527" y="4014576"/>
                </a:lnTo>
                <a:lnTo>
                  <a:pt x="4974527" y="4012185"/>
                </a:lnTo>
                <a:lnTo>
                  <a:pt x="4975846" y="4010867"/>
                </a:lnTo>
                <a:close/>
                <a:moveTo>
                  <a:pt x="5034971" y="3938593"/>
                </a:moveTo>
                <a:lnTo>
                  <a:pt x="5002699" y="4000558"/>
                </a:lnTo>
                <a:lnTo>
                  <a:pt x="5016361" y="3977900"/>
                </a:lnTo>
                <a:close/>
                <a:moveTo>
                  <a:pt x="5443975" y="3887407"/>
                </a:moveTo>
                <a:lnTo>
                  <a:pt x="5443339" y="3897888"/>
                </a:lnTo>
                <a:cubicBezTo>
                  <a:pt x="5443339" y="3897888"/>
                  <a:pt x="5443339" y="3897888"/>
                  <a:pt x="5443339" y="3893284"/>
                </a:cubicBezTo>
                <a:cubicBezTo>
                  <a:pt x="5443339" y="3888678"/>
                  <a:pt x="5443339" y="3888678"/>
                  <a:pt x="5443339" y="3888678"/>
                </a:cubicBezTo>
                <a:close/>
                <a:moveTo>
                  <a:pt x="5094858" y="3865651"/>
                </a:moveTo>
                <a:lnTo>
                  <a:pt x="5095798" y="3865651"/>
                </a:lnTo>
                <a:lnTo>
                  <a:pt x="5094859" y="3869408"/>
                </a:lnTo>
                <a:cubicBezTo>
                  <a:pt x="5094859" y="3869408"/>
                  <a:pt x="5094859" y="3869408"/>
                  <a:pt x="5094858" y="3865651"/>
                </a:cubicBezTo>
                <a:close/>
                <a:moveTo>
                  <a:pt x="5086263" y="3834519"/>
                </a:moveTo>
                <a:lnTo>
                  <a:pt x="5077511" y="3856911"/>
                </a:lnTo>
                <a:lnTo>
                  <a:pt x="5055074" y="3899992"/>
                </a:lnTo>
                <a:lnTo>
                  <a:pt x="5061955" y="3902284"/>
                </a:lnTo>
                <a:cubicBezTo>
                  <a:pt x="5062895" y="3905102"/>
                  <a:pt x="5062896" y="3908860"/>
                  <a:pt x="5064776" y="3910738"/>
                </a:cubicBezTo>
                <a:cubicBezTo>
                  <a:pt x="5072296" y="3906981"/>
                  <a:pt x="5076057" y="3899466"/>
                  <a:pt x="5083577" y="3891952"/>
                </a:cubicBezTo>
                <a:cubicBezTo>
                  <a:pt x="5079817" y="3895708"/>
                  <a:pt x="5079818" y="3899465"/>
                  <a:pt x="5079818" y="3899465"/>
                </a:cubicBezTo>
                <a:cubicBezTo>
                  <a:pt x="5076056" y="3903224"/>
                  <a:pt x="5076056" y="3903224"/>
                  <a:pt x="5076056" y="3906981"/>
                </a:cubicBezTo>
                <a:cubicBezTo>
                  <a:pt x="5079817" y="3906980"/>
                  <a:pt x="5079817" y="3903223"/>
                  <a:pt x="5079817" y="3903223"/>
                </a:cubicBezTo>
                <a:cubicBezTo>
                  <a:pt x="5083577" y="3899466"/>
                  <a:pt x="5083577" y="3895709"/>
                  <a:pt x="5083577" y="3895709"/>
                </a:cubicBezTo>
                <a:cubicBezTo>
                  <a:pt x="5083577" y="3895709"/>
                  <a:pt x="5087337" y="3891952"/>
                  <a:pt x="5087337" y="3891952"/>
                </a:cubicBezTo>
                <a:cubicBezTo>
                  <a:pt x="5091098" y="3884437"/>
                  <a:pt x="5094858" y="3876922"/>
                  <a:pt x="5098618" y="3873165"/>
                </a:cubicBezTo>
                <a:cubicBezTo>
                  <a:pt x="5098618" y="3873165"/>
                  <a:pt x="5098618" y="3873165"/>
                  <a:pt x="5098618" y="3869408"/>
                </a:cubicBezTo>
                <a:cubicBezTo>
                  <a:pt x="5098618" y="3869408"/>
                  <a:pt x="5098618" y="3865651"/>
                  <a:pt x="5098618" y="3865651"/>
                </a:cubicBezTo>
                <a:lnTo>
                  <a:pt x="5095798" y="3865651"/>
                </a:lnTo>
                <a:lnTo>
                  <a:pt x="5096738" y="3861893"/>
                </a:lnTo>
                <a:cubicBezTo>
                  <a:pt x="5096738" y="3860015"/>
                  <a:pt x="5096738" y="3858135"/>
                  <a:pt x="5098619" y="3854378"/>
                </a:cubicBezTo>
                <a:cubicBezTo>
                  <a:pt x="5094858" y="3843107"/>
                  <a:pt x="5087338" y="3865650"/>
                  <a:pt x="5079817" y="3865651"/>
                </a:cubicBezTo>
                <a:cubicBezTo>
                  <a:pt x="5087338" y="3846864"/>
                  <a:pt x="5083577" y="3843107"/>
                  <a:pt x="5087337" y="3835593"/>
                </a:cubicBezTo>
                <a:close/>
                <a:moveTo>
                  <a:pt x="5087338" y="3831769"/>
                </a:moveTo>
                <a:lnTo>
                  <a:pt x="5087312" y="3831835"/>
                </a:lnTo>
                <a:lnTo>
                  <a:pt x="5087338" y="3831835"/>
                </a:lnTo>
                <a:close/>
                <a:moveTo>
                  <a:pt x="5111256" y="3770575"/>
                </a:moveTo>
                <a:lnTo>
                  <a:pt x="5101814" y="3794734"/>
                </a:lnTo>
                <a:lnTo>
                  <a:pt x="5107079" y="3785338"/>
                </a:lnTo>
                <a:cubicBezTo>
                  <a:pt x="5109430" y="3780407"/>
                  <a:pt x="5111075" y="3776062"/>
                  <a:pt x="5111662" y="3772481"/>
                </a:cubicBezTo>
                <a:close/>
                <a:moveTo>
                  <a:pt x="5166304" y="3610155"/>
                </a:moveTo>
                <a:lnTo>
                  <a:pt x="5164875" y="3613317"/>
                </a:lnTo>
                <a:lnTo>
                  <a:pt x="5144504" y="3685511"/>
                </a:lnTo>
                <a:lnTo>
                  <a:pt x="5126538" y="3731477"/>
                </a:lnTo>
                <a:lnTo>
                  <a:pt x="5130581" y="3727100"/>
                </a:lnTo>
                <a:cubicBezTo>
                  <a:pt x="5136222" y="3717238"/>
                  <a:pt x="5141862" y="3704087"/>
                  <a:pt x="5147503" y="3689057"/>
                </a:cubicBezTo>
                <a:cubicBezTo>
                  <a:pt x="5158784" y="3659000"/>
                  <a:pt x="5162544" y="3628941"/>
                  <a:pt x="5166304" y="3610155"/>
                </a:cubicBezTo>
                <a:close/>
                <a:moveTo>
                  <a:pt x="5563088" y="3368234"/>
                </a:moveTo>
                <a:cubicBezTo>
                  <a:pt x="5563088" y="3368234"/>
                  <a:pt x="5563088" y="3368234"/>
                  <a:pt x="5563088" y="3372841"/>
                </a:cubicBezTo>
                <a:lnTo>
                  <a:pt x="5562808" y="3372560"/>
                </a:lnTo>
                <a:close/>
                <a:moveTo>
                  <a:pt x="5558482" y="3363628"/>
                </a:moveTo>
                <a:lnTo>
                  <a:pt x="5558699" y="3363629"/>
                </a:lnTo>
                <a:lnTo>
                  <a:pt x="5558482" y="3368235"/>
                </a:lnTo>
                <a:cubicBezTo>
                  <a:pt x="5558482" y="3368235"/>
                  <a:pt x="5558482" y="3368235"/>
                  <a:pt x="5558482" y="3363628"/>
                </a:cubicBezTo>
                <a:close/>
                <a:moveTo>
                  <a:pt x="5549271" y="3147162"/>
                </a:moveTo>
                <a:cubicBezTo>
                  <a:pt x="5549271" y="3151767"/>
                  <a:pt x="5553877" y="3151767"/>
                  <a:pt x="5553877" y="3151767"/>
                </a:cubicBezTo>
                <a:cubicBezTo>
                  <a:pt x="5549271" y="3151767"/>
                  <a:pt x="5549271" y="3151767"/>
                  <a:pt x="5549271" y="3151767"/>
                </a:cubicBezTo>
                <a:cubicBezTo>
                  <a:pt x="5549271" y="3147162"/>
                  <a:pt x="5549271" y="3147162"/>
                  <a:pt x="5549271" y="3147162"/>
                </a:cubicBezTo>
                <a:close/>
                <a:moveTo>
                  <a:pt x="5558482" y="3096499"/>
                </a:moveTo>
                <a:cubicBezTo>
                  <a:pt x="5558482" y="3133345"/>
                  <a:pt x="5558482" y="3147162"/>
                  <a:pt x="5563088" y="3179401"/>
                </a:cubicBezTo>
                <a:cubicBezTo>
                  <a:pt x="5572300" y="3174796"/>
                  <a:pt x="5576905" y="3193219"/>
                  <a:pt x="5576905" y="3216247"/>
                </a:cubicBezTo>
                <a:cubicBezTo>
                  <a:pt x="5576904" y="3239275"/>
                  <a:pt x="5576905" y="3262303"/>
                  <a:pt x="5581511" y="3262304"/>
                </a:cubicBezTo>
                <a:cubicBezTo>
                  <a:pt x="5586117" y="3285332"/>
                  <a:pt x="5576905" y="3317572"/>
                  <a:pt x="5572300" y="3340601"/>
                </a:cubicBezTo>
                <a:cubicBezTo>
                  <a:pt x="5572300" y="3335994"/>
                  <a:pt x="5572300" y="3335994"/>
                  <a:pt x="5567693" y="3335995"/>
                </a:cubicBezTo>
                <a:cubicBezTo>
                  <a:pt x="5567693" y="3335995"/>
                  <a:pt x="5567694" y="3340601"/>
                  <a:pt x="5567694" y="3340601"/>
                </a:cubicBezTo>
                <a:cubicBezTo>
                  <a:pt x="5563088" y="3359023"/>
                  <a:pt x="5563088" y="3359023"/>
                  <a:pt x="5563088" y="3359023"/>
                </a:cubicBezTo>
                <a:cubicBezTo>
                  <a:pt x="5563088" y="3363629"/>
                  <a:pt x="5563088" y="3363629"/>
                  <a:pt x="5563088" y="3363629"/>
                </a:cubicBezTo>
                <a:lnTo>
                  <a:pt x="5558699" y="3363629"/>
                </a:lnTo>
                <a:lnTo>
                  <a:pt x="5559058" y="3356073"/>
                </a:lnTo>
                <a:cubicBezTo>
                  <a:pt x="5557331" y="3348085"/>
                  <a:pt x="5550422" y="3349811"/>
                  <a:pt x="5553877" y="3335994"/>
                </a:cubicBezTo>
                <a:cubicBezTo>
                  <a:pt x="5558482" y="3335994"/>
                  <a:pt x="5558482" y="3335994"/>
                  <a:pt x="5558482" y="3331389"/>
                </a:cubicBezTo>
                <a:cubicBezTo>
                  <a:pt x="5558482" y="3326784"/>
                  <a:pt x="5558482" y="3326784"/>
                  <a:pt x="5558482" y="3326784"/>
                </a:cubicBezTo>
                <a:cubicBezTo>
                  <a:pt x="5563088" y="3326784"/>
                  <a:pt x="5563088" y="3326784"/>
                  <a:pt x="5563088" y="3322178"/>
                </a:cubicBezTo>
                <a:cubicBezTo>
                  <a:pt x="5563088" y="3322178"/>
                  <a:pt x="5563088" y="3322178"/>
                  <a:pt x="5563088" y="3317572"/>
                </a:cubicBezTo>
                <a:cubicBezTo>
                  <a:pt x="5558482" y="3317572"/>
                  <a:pt x="5558482" y="3322178"/>
                  <a:pt x="5558482" y="3317572"/>
                </a:cubicBezTo>
                <a:cubicBezTo>
                  <a:pt x="5558482" y="3303755"/>
                  <a:pt x="5563088" y="3289937"/>
                  <a:pt x="5553877" y="3280727"/>
                </a:cubicBezTo>
                <a:cubicBezTo>
                  <a:pt x="5558482" y="3285331"/>
                  <a:pt x="5558482" y="3285331"/>
                  <a:pt x="5558482" y="3280727"/>
                </a:cubicBezTo>
                <a:cubicBezTo>
                  <a:pt x="5563088" y="3276120"/>
                  <a:pt x="5558482" y="3271514"/>
                  <a:pt x="5558482" y="3271514"/>
                </a:cubicBezTo>
                <a:cubicBezTo>
                  <a:pt x="5558482" y="3271514"/>
                  <a:pt x="5558482" y="3271514"/>
                  <a:pt x="5558482" y="3266910"/>
                </a:cubicBezTo>
                <a:cubicBezTo>
                  <a:pt x="5567694" y="3253093"/>
                  <a:pt x="5553877" y="3239275"/>
                  <a:pt x="5563088" y="3220853"/>
                </a:cubicBezTo>
                <a:cubicBezTo>
                  <a:pt x="5558482" y="3220852"/>
                  <a:pt x="5558482" y="3220852"/>
                  <a:pt x="5558482" y="3220852"/>
                </a:cubicBezTo>
                <a:cubicBezTo>
                  <a:pt x="5563088" y="3220853"/>
                  <a:pt x="5563088" y="3216247"/>
                  <a:pt x="5563088" y="3216247"/>
                </a:cubicBezTo>
                <a:cubicBezTo>
                  <a:pt x="5563088" y="3211640"/>
                  <a:pt x="5563088" y="3211640"/>
                  <a:pt x="5558481" y="3211641"/>
                </a:cubicBezTo>
                <a:cubicBezTo>
                  <a:pt x="5558482" y="3197824"/>
                  <a:pt x="5558482" y="3184007"/>
                  <a:pt x="5558482" y="3184007"/>
                </a:cubicBezTo>
                <a:cubicBezTo>
                  <a:pt x="5558482" y="3170189"/>
                  <a:pt x="5553877" y="3193218"/>
                  <a:pt x="5553877" y="3170190"/>
                </a:cubicBezTo>
                <a:cubicBezTo>
                  <a:pt x="5558482" y="3174796"/>
                  <a:pt x="5563088" y="3170189"/>
                  <a:pt x="5558482" y="3165584"/>
                </a:cubicBezTo>
                <a:cubicBezTo>
                  <a:pt x="5553877" y="3160979"/>
                  <a:pt x="5549271" y="3184007"/>
                  <a:pt x="5549271" y="3160978"/>
                </a:cubicBezTo>
                <a:cubicBezTo>
                  <a:pt x="5549271" y="3160978"/>
                  <a:pt x="5549271" y="3160978"/>
                  <a:pt x="5553877" y="3160979"/>
                </a:cubicBezTo>
                <a:cubicBezTo>
                  <a:pt x="5553877" y="3160979"/>
                  <a:pt x="5553877" y="3160979"/>
                  <a:pt x="5553877" y="3156373"/>
                </a:cubicBezTo>
                <a:cubicBezTo>
                  <a:pt x="5553877" y="3156373"/>
                  <a:pt x="5553877" y="3151767"/>
                  <a:pt x="5553877" y="3151767"/>
                </a:cubicBezTo>
                <a:cubicBezTo>
                  <a:pt x="5553876" y="3147162"/>
                  <a:pt x="5553876" y="3147162"/>
                  <a:pt x="5553876" y="3147162"/>
                </a:cubicBezTo>
                <a:cubicBezTo>
                  <a:pt x="5553877" y="3142555"/>
                  <a:pt x="5553877" y="3142555"/>
                  <a:pt x="5553877" y="3142555"/>
                </a:cubicBezTo>
                <a:cubicBezTo>
                  <a:pt x="5558482" y="3142555"/>
                  <a:pt x="5558482" y="3137950"/>
                  <a:pt x="5558482" y="3133345"/>
                </a:cubicBezTo>
                <a:cubicBezTo>
                  <a:pt x="5553877" y="3133345"/>
                  <a:pt x="5553877" y="3128738"/>
                  <a:pt x="5553877" y="3124133"/>
                </a:cubicBezTo>
                <a:cubicBezTo>
                  <a:pt x="5558482" y="3119527"/>
                  <a:pt x="5558482" y="3105710"/>
                  <a:pt x="5558482" y="3096499"/>
                </a:cubicBezTo>
                <a:close/>
                <a:moveTo>
                  <a:pt x="5068728" y="3006335"/>
                </a:moveTo>
                <a:cubicBezTo>
                  <a:pt x="5055047" y="3008859"/>
                  <a:pt x="5059106" y="3021840"/>
                  <a:pt x="5058833" y="3029380"/>
                </a:cubicBezTo>
                <a:cubicBezTo>
                  <a:pt x="5057558" y="3189382"/>
                  <a:pt x="5033801" y="3344796"/>
                  <a:pt x="5000270" y="3499100"/>
                </a:cubicBezTo>
                <a:cubicBezTo>
                  <a:pt x="4999297" y="3505105"/>
                  <a:pt x="4998324" y="3511109"/>
                  <a:pt x="4997351" y="3517113"/>
                </a:cubicBezTo>
                <a:cubicBezTo>
                  <a:pt x="4995543" y="3525352"/>
                  <a:pt x="4990800" y="3531220"/>
                  <a:pt x="4981162" y="3526341"/>
                </a:cubicBezTo>
                <a:cubicBezTo>
                  <a:pt x="4969153" y="3524397"/>
                  <a:pt x="4971661" y="3517693"/>
                  <a:pt x="4973470" y="3509454"/>
                </a:cubicBezTo>
                <a:cubicBezTo>
                  <a:pt x="4981929" y="3479185"/>
                  <a:pt x="4988608" y="3448568"/>
                  <a:pt x="4994080" y="3417719"/>
                </a:cubicBezTo>
                <a:lnTo>
                  <a:pt x="4999041" y="3383157"/>
                </a:lnTo>
                <a:lnTo>
                  <a:pt x="4959247" y="3530345"/>
                </a:lnTo>
                <a:cubicBezTo>
                  <a:pt x="4879751" y="3765262"/>
                  <a:pt x="4758264" y="3980821"/>
                  <a:pt x="4603718" y="4168087"/>
                </a:cubicBezTo>
                <a:lnTo>
                  <a:pt x="4567122" y="4208352"/>
                </a:lnTo>
                <a:lnTo>
                  <a:pt x="4565188" y="4210970"/>
                </a:lnTo>
                <a:lnTo>
                  <a:pt x="4548960" y="4239107"/>
                </a:lnTo>
                <a:lnTo>
                  <a:pt x="4482714" y="4307523"/>
                </a:lnTo>
                <a:lnTo>
                  <a:pt x="4381549" y="4420470"/>
                </a:lnTo>
                <a:cubicBezTo>
                  <a:pt x="4266151" y="4536988"/>
                  <a:pt x="4139313" y="4641106"/>
                  <a:pt x="3998990" y="4731903"/>
                </a:cubicBezTo>
                <a:cubicBezTo>
                  <a:pt x="4054186" y="4698419"/>
                  <a:pt x="4109111" y="4664596"/>
                  <a:pt x="4162929" y="4629423"/>
                </a:cubicBezTo>
                <a:lnTo>
                  <a:pt x="4314038" y="4523195"/>
                </a:lnTo>
                <a:lnTo>
                  <a:pt x="4461229" y="4385990"/>
                </a:lnTo>
                <a:cubicBezTo>
                  <a:pt x="4487721" y="4357474"/>
                  <a:pt x="4516816" y="4331061"/>
                  <a:pt x="4543929" y="4303907"/>
                </a:cubicBezTo>
                <a:cubicBezTo>
                  <a:pt x="4546034" y="4301303"/>
                  <a:pt x="4547672" y="4297678"/>
                  <a:pt x="4549932" y="4295415"/>
                </a:cubicBezTo>
                <a:lnTo>
                  <a:pt x="4553788" y="4295289"/>
                </a:lnTo>
                <a:lnTo>
                  <a:pt x="4594816" y="4249177"/>
                </a:lnTo>
                <a:lnTo>
                  <a:pt x="4560743" y="4296407"/>
                </a:lnTo>
                <a:lnTo>
                  <a:pt x="4566959" y="4303903"/>
                </a:lnTo>
                <a:cubicBezTo>
                  <a:pt x="4567751" y="4307449"/>
                  <a:pt x="4567104" y="4311445"/>
                  <a:pt x="4565620" y="4315411"/>
                </a:cubicBezTo>
                <a:cubicBezTo>
                  <a:pt x="4558943" y="4333257"/>
                  <a:pt x="4547680" y="4348257"/>
                  <a:pt x="4534555" y="4359170"/>
                </a:cubicBezTo>
                <a:cubicBezTo>
                  <a:pt x="4497784" y="4394014"/>
                  <a:pt x="4462595" y="4431427"/>
                  <a:pt x="4425298" y="4466921"/>
                </a:cubicBezTo>
                <a:lnTo>
                  <a:pt x="4375776" y="4510682"/>
                </a:lnTo>
                <a:lnTo>
                  <a:pt x="4374550" y="4511943"/>
                </a:lnTo>
                <a:lnTo>
                  <a:pt x="4371382" y="4514565"/>
                </a:lnTo>
                <a:lnTo>
                  <a:pt x="4367311" y="4518163"/>
                </a:lnTo>
                <a:lnTo>
                  <a:pt x="4365470" y="4519459"/>
                </a:lnTo>
                <a:lnTo>
                  <a:pt x="4309464" y="4565818"/>
                </a:lnTo>
                <a:lnTo>
                  <a:pt x="4313091" y="4567406"/>
                </a:lnTo>
                <a:cubicBezTo>
                  <a:pt x="4316311" y="4567815"/>
                  <a:pt x="4319528" y="4567429"/>
                  <a:pt x="4322772" y="4566877"/>
                </a:cubicBezTo>
                <a:lnTo>
                  <a:pt x="4327321" y="4566813"/>
                </a:lnTo>
                <a:lnTo>
                  <a:pt x="4408688" y="4507942"/>
                </a:lnTo>
                <a:lnTo>
                  <a:pt x="4577446" y="4352526"/>
                </a:lnTo>
                <a:lnTo>
                  <a:pt x="4596277" y="4333784"/>
                </a:lnTo>
                <a:cubicBezTo>
                  <a:pt x="4600601" y="4329033"/>
                  <a:pt x="4604577" y="4323515"/>
                  <a:pt x="4609844" y="4318799"/>
                </a:cubicBezTo>
                <a:lnTo>
                  <a:pt x="4613420" y="4317092"/>
                </a:lnTo>
                <a:lnTo>
                  <a:pt x="4776168" y="4119497"/>
                </a:lnTo>
                <a:cubicBezTo>
                  <a:pt x="4828544" y="4046034"/>
                  <a:pt x="4876367" y="3968097"/>
                  <a:pt x="4919463" y="3885520"/>
                </a:cubicBezTo>
                <a:lnTo>
                  <a:pt x="4974580" y="3759962"/>
                </a:lnTo>
                <a:lnTo>
                  <a:pt x="5016577" y="3621898"/>
                </a:lnTo>
                <a:cubicBezTo>
                  <a:pt x="5030275" y="3572096"/>
                  <a:pt x="5042104" y="3521754"/>
                  <a:pt x="5050373" y="3470717"/>
                </a:cubicBezTo>
                <a:cubicBezTo>
                  <a:pt x="5056636" y="3443766"/>
                  <a:pt x="5068067" y="3420021"/>
                  <a:pt x="5050174" y="3392950"/>
                </a:cubicBezTo>
                <a:cubicBezTo>
                  <a:pt x="5039411" y="3377462"/>
                  <a:pt x="5047772" y="3355116"/>
                  <a:pt x="5049991" y="3335568"/>
                </a:cubicBezTo>
                <a:cubicBezTo>
                  <a:pt x="5068063" y="3232795"/>
                  <a:pt x="5072592" y="3128776"/>
                  <a:pt x="5075584" y="3025457"/>
                </a:cubicBezTo>
                <a:cubicBezTo>
                  <a:pt x="5075858" y="3017917"/>
                  <a:pt x="5076831" y="3011913"/>
                  <a:pt x="5068728" y="3006335"/>
                </a:cubicBezTo>
                <a:close/>
                <a:moveTo>
                  <a:pt x="5512425" y="2769494"/>
                </a:moveTo>
                <a:cubicBezTo>
                  <a:pt x="5517031" y="2774100"/>
                  <a:pt x="5517031" y="2778706"/>
                  <a:pt x="5517031" y="2783312"/>
                </a:cubicBezTo>
                <a:cubicBezTo>
                  <a:pt x="5517031" y="2783312"/>
                  <a:pt x="5517031" y="2783312"/>
                  <a:pt x="5517031" y="2787918"/>
                </a:cubicBezTo>
                <a:cubicBezTo>
                  <a:pt x="5517031" y="2792523"/>
                  <a:pt x="5517031" y="2792523"/>
                  <a:pt x="5517031" y="2792523"/>
                </a:cubicBezTo>
                <a:lnTo>
                  <a:pt x="5517031" y="2797129"/>
                </a:lnTo>
                <a:cubicBezTo>
                  <a:pt x="5517031" y="2797129"/>
                  <a:pt x="5517031" y="2792523"/>
                  <a:pt x="5512425" y="2787918"/>
                </a:cubicBezTo>
                <a:cubicBezTo>
                  <a:pt x="5512425" y="2778706"/>
                  <a:pt x="5512425" y="2774100"/>
                  <a:pt x="5512425" y="2769494"/>
                </a:cubicBezTo>
                <a:close/>
                <a:moveTo>
                  <a:pt x="73605" y="2372526"/>
                </a:moveTo>
                <a:cubicBezTo>
                  <a:pt x="75172" y="2375941"/>
                  <a:pt x="75172" y="2375941"/>
                  <a:pt x="75172" y="2375941"/>
                </a:cubicBezTo>
                <a:cubicBezTo>
                  <a:pt x="75172" y="2375941"/>
                  <a:pt x="76739" y="2379355"/>
                  <a:pt x="76739" y="2379355"/>
                </a:cubicBezTo>
                <a:cubicBezTo>
                  <a:pt x="73321" y="2380924"/>
                  <a:pt x="73321" y="2380924"/>
                  <a:pt x="71754" y="2377508"/>
                </a:cubicBezTo>
                <a:cubicBezTo>
                  <a:pt x="71754" y="2377508"/>
                  <a:pt x="70188" y="2374093"/>
                  <a:pt x="73605" y="2372526"/>
                </a:cubicBezTo>
                <a:close/>
                <a:moveTo>
                  <a:pt x="254147" y="1810170"/>
                </a:moveTo>
                <a:cubicBezTo>
                  <a:pt x="225384" y="1864704"/>
                  <a:pt x="211290" y="1933178"/>
                  <a:pt x="184092" y="1991128"/>
                </a:cubicBezTo>
                <a:cubicBezTo>
                  <a:pt x="175122" y="2007645"/>
                  <a:pt x="185375" y="2002941"/>
                  <a:pt x="183239" y="2016322"/>
                </a:cubicBezTo>
                <a:cubicBezTo>
                  <a:pt x="173984" y="2041238"/>
                  <a:pt x="166864" y="2052772"/>
                  <a:pt x="159744" y="2064306"/>
                </a:cubicBezTo>
                <a:cubicBezTo>
                  <a:pt x="152340" y="2084239"/>
                  <a:pt x="158891" y="2089500"/>
                  <a:pt x="154906" y="2107865"/>
                </a:cubicBezTo>
                <a:cubicBezTo>
                  <a:pt x="145935" y="2124382"/>
                  <a:pt x="136964" y="2140898"/>
                  <a:pt x="127993" y="2157417"/>
                </a:cubicBezTo>
                <a:cubicBezTo>
                  <a:pt x="127993" y="2157417"/>
                  <a:pt x="127993" y="2157417"/>
                  <a:pt x="118024" y="2153722"/>
                </a:cubicBezTo>
                <a:cubicBezTo>
                  <a:pt x="114322" y="2163689"/>
                  <a:pt x="108769" y="2178638"/>
                  <a:pt x="106633" y="2192019"/>
                </a:cubicBezTo>
                <a:cubicBezTo>
                  <a:pt x="106633" y="2192019"/>
                  <a:pt x="106633" y="2192019"/>
                  <a:pt x="110051" y="2190451"/>
                </a:cubicBezTo>
                <a:cubicBezTo>
                  <a:pt x="108484" y="2187035"/>
                  <a:pt x="110335" y="2182052"/>
                  <a:pt x="111902" y="2185468"/>
                </a:cubicBezTo>
                <a:cubicBezTo>
                  <a:pt x="111902" y="2185468"/>
                  <a:pt x="113469" y="2188883"/>
                  <a:pt x="113469" y="2188883"/>
                </a:cubicBezTo>
                <a:cubicBezTo>
                  <a:pt x="116886" y="2187315"/>
                  <a:pt x="119022" y="2173934"/>
                  <a:pt x="122155" y="2180764"/>
                </a:cubicBezTo>
                <a:cubicBezTo>
                  <a:pt x="121587" y="2197560"/>
                  <a:pt x="116602" y="2195713"/>
                  <a:pt x="114466" y="2209094"/>
                </a:cubicBezTo>
                <a:cubicBezTo>
                  <a:pt x="114466" y="2209094"/>
                  <a:pt x="114466" y="2209094"/>
                  <a:pt x="116033" y="2212509"/>
                </a:cubicBezTo>
                <a:cubicBezTo>
                  <a:pt x="116033" y="2212509"/>
                  <a:pt x="116033" y="2212509"/>
                  <a:pt x="112616" y="2214078"/>
                </a:cubicBezTo>
                <a:cubicBezTo>
                  <a:pt x="114182" y="2217492"/>
                  <a:pt x="112331" y="2222475"/>
                  <a:pt x="112331" y="2222475"/>
                </a:cubicBezTo>
                <a:cubicBezTo>
                  <a:pt x="108913" y="2224043"/>
                  <a:pt x="108913" y="2224043"/>
                  <a:pt x="108913" y="2224043"/>
                </a:cubicBezTo>
                <a:cubicBezTo>
                  <a:pt x="110197" y="2235857"/>
                  <a:pt x="107777" y="2257636"/>
                  <a:pt x="103791" y="2276000"/>
                </a:cubicBezTo>
                <a:cubicBezTo>
                  <a:pt x="96386" y="2295932"/>
                  <a:pt x="90833" y="2310882"/>
                  <a:pt x="83997" y="2314018"/>
                </a:cubicBezTo>
                <a:cubicBezTo>
                  <a:pt x="85564" y="2317433"/>
                  <a:pt x="82146" y="2319001"/>
                  <a:pt x="82146" y="2319001"/>
                </a:cubicBezTo>
                <a:cubicBezTo>
                  <a:pt x="83713" y="2322416"/>
                  <a:pt x="81862" y="2327399"/>
                  <a:pt x="78444" y="2328967"/>
                </a:cubicBezTo>
                <a:cubicBezTo>
                  <a:pt x="78444" y="2328967"/>
                  <a:pt x="78444" y="2328967"/>
                  <a:pt x="76878" y="2325552"/>
                </a:cubicBezTo>
                <a:cubicBezTo>
                  <a:pt x="78729" y="2320569"/>
                  <a:pt x="78729" y="2320569"/>
                  <a:pt x="78729" y="2320569"/>
                </a:cubicBezTo>
                <a:cubicBezTo>
                  <a:pt x="78729" y="2320569"/>
                  <a:pt x="78729" y="2320569"/>
                  <a:pt x="77162" y="2317154"/>
                </a:cubicBezTo>
                <a:cubicBezTo>
                  <a:pt x="73175" y="2335518"/>
                  <a:pt x="76593" y="2333950"/>
                  <a:pt x="74458" y="2347331"/>
                </a:cubicBezTo>
                <a:cubicBezTo>
                  <a:pt x="74458" y="2347331"/>
                  <a:pt x="76309" y="2342348"/>
                  <a:pt x="76309" y="2342348"/>
                </a:cubicBezTo>
                <a:cubicBezTo>
                  <a:pt x="76309" y="2342348"/>
                  <a:pt x="76309" y="2342348"/>
                  <a:pt x="77877" y="2345763"/>
                </a:cubicBezTo>
                <a:cubicBezTo>
                  <a:pt x="77877" y="2345763"/>
                  <a:pt x="77877" y="2345763"/>
                  <a:pt x="79443" y="2349178"/>
                </a:cubicBezTo>
                <a:cubicBezTo>
                  <a:pt x="79443" y="2349178"/>
                  <a:pt x="79728" y="2340781"/>
                  <a:pt x="84712" y="2342626"/>
                </a:cubicBezTo>
                <a:cubicBezTo>
                  <a:pt x="82577" y="2356008"/>
                  <a:pt x="80441" y="2369389"/>
                  <a:pt x="75457" y="2367543"/>
                </a:cubicBezTo>
                <a:cubicBezTo>
                  <a:pt x="75457" y="2367543"/>
                  <a:pt x="77024" y="2370957"/>
                  <a:pt x="73605" y="2372526"/>
                </a:cubicBezTo>
                <a:cubicBezTo>
                  <a:pt x="57515" y="2400578"/>
                  <a:pt x="49543" y="2437305"/>
                  <a:pt x="48121" y="2479296"/>
                </a:cubicBezTo>
                <a:cubicBezTo>
                  <a:pt x="48121" y="2479296"/>
                  <a:pt x="49688" y="2482710"/>
                  <a:pt x="46270" y="2484279"/>
                </a:cubicBezTo>
                <a:cubicBezTo>
                  <a:pt x="47837" y="2487694"/>
                  <a:pt x="45985" y="2492677"/>
                  <a:pt x="45985" y="2492677"/>
                </a:cubicBezTo>
                <a:cubicBezTo>
                  <a:pt x="45985" y="2492677"/>
                  <a:pt x="45985" y="2492677"/>
                  <a:pt x="44419" y="2489262"/>
                </a:cubicBezTo>
                <a:cubicBezTo>
                  <a:pt x="45701" y="2501076"/>
                  <a:pt x="46700" y="2521286"/>
                  <a:pt x="49832" y="2528117"/>
                </a:cubicBezTo>
                <a:cubicBezTo>
                  <a:pt x="48266" y="2524701"/>
                  <a:pt x="48266" y="2524701"/>
                  <a:pt x="50117" y="2519718"/>
                </a:cubicBezTo>
                <a:cubicBezTo>
                  <a:pt x="50117" y="2519718"/>
                  <a:pt x="53535" y="2518151"/>
                  <a:pt x="53535" y="2518151"/>
                </a:cubicBezTo>
                <a:cubicBezTo>
                  <a:pt x="55102" y="2521565"/>
                  <a:pt x="55102" y="2521565"/>
                  <a:pt x="53251" y="2526549"/>
                </a:cubicBezTo>
                <a:lnTo>
                  <a:pt x="53821" y="2527790"/>
                </a:lnTo>
                <a:lnTo>
                  <a:pt x="53340" y="2530125"/>
                </a:lnTo>
                <a:cubicBezTo>
                  <a:pt x="52646" y="2531993"/>
                  <a:pt x="52183" y="2533239"/>
                  <a:pt x="52967" y="2534947"/>
                </a:cubicBezTo>
                <a:cubicBezTo>
                  <a:pt x="51400" y="2531532"/>
                  <a:pt x="54818" y="2529963"/>
                  <a:pt x="54818" y="2529963"/>
                </a:cubicBezTo>
                <a:lnTo>
                  <a:pt x="53821" y="2527790"/>
                </a:lnTo>
                <a:lnTo>
                  <a:pt x="55102" y="2521565"/>
                </a:lnTo>
                <a:cubicBezTo>
                  <a:pt x="61798" y="2572233"/>
                  <a:pt x="46138" y="2637292"/>
                  <a:pt x="49417" y="2689527"/>
                </a:cubicBezTo>
                <a:cubicBezTo>
                  <a:pt x="45999" y="2691096"/>
                  <a:pt x="45430" y="2707892"/>
                  <a:pt x="43579" y="2712875"/>
                </a:cubicBezTo>
                <a:cubicBezTo>
                  <a:pt x="46997" y="2711307"/>
                  <a:pt x="46997" y="2711307"/>
                  <a:pt x="50130" y="2718137"/>
                </a:cubicBezTo>
                <a:cubicBezTo>
                  <a:pt x="50130" y="2718137"/>
                  <a:pt x="46713" y="2719705"/>
                  <a:pt x="48279" y="2723120"/>
                </a:cubicBezTo>
                <a:cubicBezTo>
                  <a:pt x="49846" y="2726535"/>
                  <a:pt x="46428" y="2728103"/>
                  <a:pt x="47995" y="2731518"/>
                </a:cubicBezTo>
                <a:cubicBezTo>
                  <a:pt x="49992" y="2771940"/>
                  <a:pt x="42872" y="2783475"/>
                  <a:pt x="40453" y="2805254"/>
                </a:cubicBezTo>
                <a:cubicBezTo>
                  <a:pt x="40453" y="2805254"/>
                  <a:pt x="38886" y="2801839"/>
                  <a:pt x="42303" y="2800271"/>
                </a:cubicBezTo>
                <a:cubicBezTo>
                  <a:pt x="42303" y="2800271"/>
                  <a:pt x="45721" y="2798702"/>
                  <a:pt x="47288" y="2802118"/>
                </a:cubicBezTo>
                <a:cubicBezTo>
                  <a:pt x="47288" y="2802118"/>
                  <a:pt x="45437" y="2807101"/>
                  <a:pt x="45437" y="2807101"/>
                </a:cubicBezTo>
                <a:cubicBezTo>
                  <a:pt x="47003" y="2810516"/>
                  <a:pt x="47003" y="2810516"/>
                  <a:pt x="47003" y="2810516"/>
                </a:cubicBezTo>
                <a:cubicBezTo>
                  <a:pt x="54838" y="2827591"/>
                  <a:pt x="53132" y="2877980"/>
                  <a:pt x="41312" y="2879269"/>
                </a:cubicBezTo>
                <a:cubicBezTo>
                  <a:pt x="45443" y="2906310"/>
                  <a:pt x="52424" y="2948580"/>
                  <a:pt x="48154" y="2975342"/>
                </a:cubicBezTo>
                <a:cubicBezTo>
                  <a:pt x="43738" y="2956699"/>
                  <a:pt x="34622" y="2927811"/>
                  <a:pt x="32341" y="2895787"/>
                </a:cubicBezTo>
                <a:cubicBezTo>
                  <a:pt x="30060" y="2863762"/>
                  <a:pt x="30912" y="2838567"/>
                  <a:pt x="39599" y="2830448"/>
                </a:cubicBezTo>
                <a:cubicBezTo>
                  <a:pt x="36182" y="2832017"/>
                  <a:pt x="36182" y="2832017"/>
                  <a:pt x="34615" y="2828601"/>
                </a:cubicBezTo>
                <a:cubicBezTo>
                  <a:pt x="36466" y="2823619"/>
                  <a:pt x="33332" y="2816788"/>
                  <a:pt x="36750" y="2815220"/>
                </a:cubicBezTo>
                <a:cubicBezTo>
                  <a:pt x="36750" y="2815220"/>
                  <a:pt x="35183" y="2811805"/>
                  <a:pt x="38601" y="2810237"/>
                </a:cubicBezTo>
                <a:cubicBezTo>
                  <a:pt x="38601" y="2810237"/>
                  <a:pt x="38601" y="2810237"/>
                  <a:pt x="35183" y="2811805"/>
                </a:cubicBezTo>
                <a:cubicBezTo>
                  <a:pt x="25215" y="2808111"/>
                  <a:pt x="29484" y="2781349"/>
                  <a:pt x="32189" y="2751171"/>
                </a:cubicBezTo>
                <a:cubicBezTo>
                  <a:pt x="32189" y="2751171"/>
                  <a:pt x="32189" y="2751171"/>
                  <a:pt x="30622" y="2747756"/>
                </a:cubicBezTo>
                <a:cubicBezTo>
                  <a:pt x="27204" y="2749324"/>
                  <a:pt x="27204" y="2749324"/>
                  <a:pt x="29055" y="2744342"/>
                </a:cubicBezTo>
                <a:cubicBezTo>
                  <a:pt x="29055" y="2744342"/>
                  <a:pt x="27489" y="2740926"/>
                  <a:pt x="27489" y="2740926"/>
                </a:cubicBezTo>
                <a:cubicBezTo>
                  <a:pt x="30906" y="2739359"/>
                  <a:pt x="30906" y="2739359"/>
                  <a:pt x="30906" y="2739359"/>
                </a:cubicBezTo>
                <a:cubicBezTo>
                  <a:pt x="30906" y="2739359"/>
                  <a:pt x="30906" y="2739359"/>
                  <a:pt x="25922" y="2737511"/>
                </a:cubicBezTo>
                <a:cubicBezTo>
                  <a:pt x="26206" y="2729114"/>
                  <a:pt x="21222" y="2727266"/>
                  <a:pt x="20223" y="2707055"/>
                </a:cubicBezTo>
                <a:cubicBezTo>
                  <a:pt x="13388" y="2710191"/>
                  <a:pt x="15953" y="2733817"/>
                  <a:pt x="7834" y="2725140"/>
                </a:cubicBezTo>
                <a:cubicBezTo>
                  <a:pt x="7977" y="2720941"/>
                  <a:pt x="7193" y="2719234"/>
                  <a:pt x="6410" y="2717526"/>
                </a:cubicBezTo>
                <a:lnTo>
                  <a:pt x="5697" y="2713719"/>
                </a:lnTo>
                <a:lnTo>
                  <a:pt x="6552" y="2713327"/>
                </a:lnTo>
                <a:cubicBezTo>
                  <a:pt x="4985" y="2709912"/>
                  <a:pt x="4985" y="2709912"/>
                  <a:pt x="4985" y="2709912"/>
                </a:cubicBezTo>
                <a:lnTo>
                  <a:pt x="5697" y="2713719"/>
                </a:lnTo>
                <a:lnTo>
                  <a:pt x="3134" y="2714895"/>
                </a:lnTo>
                <a:cubicBezTo>
                  <a:pt x="3134" y="2714895"/>
                  <a:pt x="1567" y="2711481"/>
                  <a:pt x="1567" y="2711481"/>
                </a:cubicBezTo>
                <a:cubicBezTo>
                  <a:pt x="0" y="2708065"/>
                  <a:pt x="0" y="2708065"/>
                  <a:pt x="0" y="2708065"/>
                </a:cubicBezTo>
                <a:cubicBezTo>
                  <a:pt x="1852" y="2703082"/>
                  <a:pt x="2136" y="2694684"/>
                  <a:pt x="2420" y="2686286"/>
                </a:cubicBezTo>
                <a:cubicBezTo>
                  <a:pt x="2420" y="2686286"/>
                  <a:pt x="4271" y="2681302"/>
                  <a:pt x="4271" y="2681302"/>
                </a:cubicBezTo>
                <a:cubicBezTo>
                  <a:pt x="4271" y="2681302"/>
                  <a:pt x="2705" y="2677888"/>
                  <a:pt x="4556" y="2672905"/>
                </a:cubicBezTo>
                <a:cubicBezTo>
                  <a:pt x="4556" y="2672905"/>
                  <a:pt x="2988" y="2669490"/>
                  <a:pt x="6407" y="2667921"/>
                </a:cubicBezTo>
                <a:cubicBezTo>
                  <a:pt x="7974" y="2671336"/>
                  <a:pt x="7974" y="2671336"/>
                  <a:pt x="6122" y="2676319"/>
                </a:cubicBezTo>
                <a:cubicBezTo>
                  <a:pt x="6122" y="2676319"/>
                  <a:pt x="7689" y="2679735"/>
                  <a:pt x="5838" y="2684717"/>
                </a:cubicBezTo>
                <a:cubicBezTo>
                  <a:pt x="9540" y="2674752"/>
                  <a:pt x="9825" y="2666354"/>
                  <a:pt x="15093" y="2659802"/>
                </a:cubicBezTo>
                <a:cubicBezTo>
                  <a:pt x="20078" y="2661649"/>
                  <a:pt x="21360" y="2673463"/>
                  <a:pt x="30047" y="2665344"/>
                </a:cubicBezTo>
                <a:cubicBezTo>
                  <a:pt x="30470" y="2603141"/>
                  <a:pt x="28758" y="2554321"/>
                  <a:pt x="41001" y="2490831"/>
                </a:cubicBezTo>
                <a:cubicBezTo>
                  <a:pt x="39434" y="2487415"/>
                  <a:pt x="39434" y="2487415"/>
                  <a:pt x="41285" y="2482432"/>
                </a:cubicBezTo>
                <a:cubicBezTo>
                  <a:pt x="39719" y="2479017"/>
                  <a:pt x="43136" y="2477449"/>
                  <a:pt x="43136" y="2477449"/>
                </a:cubicBezTo>
                <a:cubicBezTo>
                  <a:pt x="42137" y="2457238"/>
                  <a:pt x="46408" y="2430475"/>
                  <a:pt x="52246" y="2407128"/>
                </a:cubicBezTo>
                <a:cubicBezTo>
                  <a:pt x="51248" y="2386916"/>
                  <a:pt x="52385" y="2353325"/>
                  <a:pt x="61924" y="2320011"/>
                </a:cubicBezTo>
                <a:cubicBezTo>
                  <a:pt x="66479" y="2284850"/>
                  <a:pt x="76018" y="2251537"/>
                  <a:pt x="83422" y="2231605"/>
                </a:cubicBezTo>
                <a:cubicBezTo>
                  <a:pt x="93247" y="2189893"/>
                  <a:pt x="104921" y="2143199"/>
                  <a:pt x="114745" y="2101486"/>
                </a:cubicBezTo>
                <a:cubicBezTo>
                  <a:pt x="126135" y="2063190"/>
                  <a:pt x="139092" y="2028308"/>
                  <a:pt x="158316" y="2007088"/>
                </a:cubicBezTo>
                <a:cubicBezTo>
                  <a:pt x="156465" y="2012071"/>
                  <a:pt x="154614" y="2017053"/>
                  <a:pt x="152764" y="2022036"/>
                </a:cubicBezTo>
                <a:cubicBezTo>
                  <a:pt x="152764" y="2022036"/>
                  <a:pt x="152764" y="2022036"/>
                  <a:pt x="158032" y="2015486"/>
                </a:cubicBezTo>
                <a:cubicBezTo>
                  <a:pt x="156465" y="2012071"/>
                  <a:pt x="159883" y="2010503"/>
                  <a:pt x="159883" y="2010503"/>
                </a:cubicBezTo>
                <a:cubicBezTo>
                  <a:pt x="161451" y="2013917"/>
                  <a:pt x="161451" y="2013917"/>
                  <a:pt x="159599" y="2018900"/>
                </a:cubicBezTo>
                <a:cubicBezTo>
                  <a:pt x="159599" y="2018900"/>
                  <a:pt x="159599" y="2018900"/>
                  <a:pt x="161166" y="2022315"/>
                </a:cubicBezTo>
                <a:cubicBezTo>
                  <a:pt x="174123" y="1987435"/>
                  <a:pt x="188931" y="1947569"/>
                  <a:pt x="196904" y="1910840"/>
                </a:cubicBezTo>
                <a:cubicBezTo>
                  <a:pt x="216128" y="1889620"/>
                  <a:pt x="232788" y="1844772"/>
                  <a:pt x="254147" y="1810170"/>
                </a:cubicBezTo>
                <a:close/>
                <a:moveTo>
                  <a:pt x="5255412" y="1808295"/>
                </a:moveTo>
                <a:lnTo>
                  <a:pt x="5262797" y="1822287"/>
                </a:lnTo>
                <a:lnTo>
                  <a:pt x="5259110" y="1811511"/>
                </a:lnTo>
                <a:close/>
                <a:moveTo>
                  <a:pt x="5254505" y="1612476"/>
                </a:moveTo>
                <a:lnTo>
                  <a:pt x="5259110" y="1618072"/>
                </a:lnTo>
                <a:cubicBezTo>
                  <a:pt x="5259110" y="1618072"/>
                  <a:pt x="5254505" y="1613466"/>
                  <a:pt x="5254505" y="1613466"/>
                </a:cubicBezTo>
                <a:close/>
                <a:moveTo>
                  <a:pt x="4839989" y="1198953"/>
                </a:moveTo>
                <a:cubicBezTo>
                  <a:pt x="4844595" y="1198954"/>
                  <a:pt x="4844595" y="1198954"/>
                  <a:pt x="4844595" y="1198954"/>
                </a:cubicBezTo>
                <a:cubicBezTo>
                  <a:pt x="4853807" y="1203559"/>
                  <a:pt x="4853807" y="1203559"/>
                  <a:pt x="4844595" y="1203559"/>
                </a:cubicBezTo>
                <a:cubicBezTo>
                  <a:pt x="4839989" y="1198953"/>
                  <a:pt x="4839989" y="1198953"/>
                  <a:pt x="4839989" y="1198953"/>
                </a:cubicBezTo>
                <a:close/>
                <a:moveTo>
                  <a:pt x="4844595" y="1175925"/>
                </a:moveTo>
                <a:cubicBezTo>
                  <a:pt x="4844595" y="1175925"/>
                  <a:pt x="4849201" y="1175925"/>
                  <a:pt x="4849201" y="1180532"/>
                </a:cubicBezTo>
                <a:cubicBezTo>
                  <a:pt x="4844595" y="1180531"/>
                  <a:pt x="4844595" y="1180531"/>
                  <a:pt x="4844595" y="1180531"/>
                </a:cubicBezTo>
                <a:cubicBezTo>
                  <a:pt x="4844595" y="1180531"/>
                  <a:pt x="4844595" y="1175925"/>
                  <a:pt x="4844595" y="1175925"/>
                </a:cubicBezTo>
                <a:close/>
                <a:moveTo>
                  <a:pt x="4717028" y="1104605"/>
                </a:moveTo>
                <a:lnTo>
                  <a:pt x="4848516" y="1235748"/>
                </a:lnTo>
                <a:cubicBezTo>
                  <a:pt x="4917057" y="1307875"/>
                  <a:pt x="4982667" y="1382726"/>
                  <a:pt x="5042418" y="1463027"/>
                </a:cubicBezTo>
                <a:cubicBezTo>
                  <a:pt x="5103742" y="1546782"/>
                  <a:pt x="5159369" y="1632784"/>
                  <a:pt x="5209369" y="1721060"/>
                </a:cubicBezTo>
                <a:lnTo>
                  <a:pt x="5245013" y="1788592"/>
                </a:lnTo>
                <a:lnTo>
                  <a:pt x="5251050" y="1795175"/>
                </a:lnTo>
                <a:cubicBezTo>
                  <a:pt x="5261414" y="1810072"/>
                  <a:pt x="5271777" y="1833388"/>
                  <a:pt x="5282140" y="1843751"/>
                </a:cubicBezTo>
                <a:cubicBezTo>
                  <a:pt x="5282140" y="1843751"/>
                  <a:pt x="5282139" y="1848356"/>
                  <a:pt x="5282139" y="1848356"/>
                </a:cubicBezTo>
                <a:cubicBezTo>
                  <a:pt x="5282139" y="1852961"/>
                  <a:pt x="5282139" y="1852961"/>
                  <a:pt x="5282139" y="1852961"/>
                </a:cubicBezTo>
                <a:cubicBezTo>
                  <a:pt x="5282139" y="1852961"/>
                  <a:pt x="5286745" y="1852962"/>
                  <a:pt x="5286745" y="1852962"/>
                </a:cubicBezTo>
                <a:cubicBezTo>
                  <a:pt x="5295956" y="1866779"/>
                  <a:pt x="5291351" y="1866779"/>
                  <a:pt x="5295956" y="1875989"/>
                </a:cubicBezTo>
                <a:cubicBezTo>
                  <a:pt x="5295956" y="1875989"/>
                  <a:pt x="5295956" y="1880596"/>
                  <a:pt x="5295956" y="1880596"/>
                </a:cubicBezTo>
                <a:cubicBezTo>
                  <a:pt x="5295956" y="1880596"/>
                  <a:pt x="5300562" y="1885202"/>
                  <a:pt x="5300562" y="1885202"/>
                </a:cubicBezTo>
                <a:cubicBezTo>
                  <a:pt x="5300562" y="1880595"/>
                  <a:pt x="5300562" y="1880595"/>
                  <a:pt x="5300562" y="1880595"/>
                </a:cubicBezTo>
                <a:cubicBezTo>
                  <a:pt x="5314379" y="1903625"/>
                  <a:pt x="5318985" y="1917442"/>
                  <a:pt x="5332803" y="1931258"/>
                </a:cubicBezTo>
                <a:cubicBezTo>
                  <a:pt x="5328196" y="1931259"/>
                  <a:pt x="5328196" y="1931259"/>
                  <a:pt x="5328196" y="1931259"/>
                </a:cubicBezTo>
                <a:lnTo>
                  <a:pt x="5328196" y="1935864"/>
                </a:lnTo>
                <a:cubicBezTo>
                  <a:pt x="5328197" y="1940470"/>
                  <a:pt x="5332802" y="1940470"/>
                  <a:pt x="5332802" y="1940470"/>
                </a:cubicBezTo>
                <a:cubicBezTo>
                  <a:pt x="5332802" y="1940470"/>
                  <a:pt x="5332802" y="1940470"/>
                  <a:pt x="5337408" y="1940470"/>
                </a:cubicBezTo>
                <a:cubicBezTo>
                  <a:pt x="5337409" y="1945076"/>
                  <a:pt x="5337409" y="1945076"/>
                  <a:pt x="5337409" y="1945076"/>
                </a:cubicBezTo>
                <a:cubicBezTo>
                  <a:pt x="5346619" y="1958893"/>
                  <a:pt x="5342013" y="1963498"/>
                  <a:pt x="5346619" y="1972710"/>
                </a:cubicBezTo>
                <a:cubicBezTo>
                  <a:pt x="5351225" y="1972710"/>
                  <a:pt x="5351225" y="1968104"/>
                  <a:pt x="5355831" y="1977315"/>
                </a:cubicBezTo>
                <a:cubicBezTo>
                  <a:pt x="5355831" y="1981921"/>
                  <a:pt x="5360436" y="1981921"/>
                  <a:pt x="5360436" y="1986527"/>
                </a:cubicBezTo>
                <a:cubicBezTo>
                  <a:pt x="5355831" y="1986527"/>
                  <a:pt x="5355831" y="1986527"/>
                  <a:pt x="5355831" y="1991132"/>
                </a:cubicBezTo>
                <a:cubicBezTo>
                  <a:pt x="5355831" y="1991132"/>
                  <a:pt x="5355831" y="1995738"/>
                  <a:pt x="5360436" y="1995738"/>
                </a:cubicBezTo>
                <a:cubicBezTo>
                  <a:pt x="5360436" y="1995738"/>
                  <a:pt x="5360437" y="2000344"/>
                  <a:pt x="5365042" y="2000344"/>
                </a:cubicBezTo>
                <a:cubicBezTo>
                  <a:pt x="5369648" y="2009556"/>
                  <a:pt x="5392676" y="2046401"/>
                  <a:pt x="5388071" y="2041794"/>
                </a:cubicBezTo>
                <a:cubicBezTo>
                  <a:pt x="5397282" y="2037190"/>
                  <a:pt x="5374253" y="2027977"/>
                  <a:pt x="5383465" y="2023372"/>
                </a:cubicBezTo>
                <a:cubicBezTo>
                  <a:pt x="5378859" y="2018767"/>
                  <a:pt x="5374253" y="2014160"/>
                  <a:pt x="5369648" y="2004950"/>
                </a:cubicBezTo>
                <a:cubicBezTo>
                  <a:pt x="5369648" y="2004950"/>
                  <a:pt x="5369648" y="2004950"/>
                  <a:pt x="5369648" y="2000343"/>
                </a:cubicBezTo>
                <a:cubicBezTo>
                  <a:pt x="5369648" y="2000343"/>
                  <a:pt x="5369648" y="1995738"/>
                  <a:pt x="5369648" y="1995738"/>
                </a:cubicBezTo>
                <a:cubicBezTo>
                  <a:pt x="5369648" y="1991133"/>
                  <a:pt x="5365042" y="1986527"/>
                  <a:pt x="5365042" y="1986527"/>
                </a:cubicBezTo>
                <a:cubicBezTo>
                  <a:pt x="5365042" y="1972710"/>
                  <a:pt x="5351225" y="1968104"/>
                  <a:pt x="5342013" y="1949681"/>
                </a:cubicBezTo>
                <a:cubicBezTo>
                  <a:pt x="5346619" y="1949682"/>
                  <a:pt x="5346619" y="1945076"/>
                  <a:pt x="5342013" y="1940470"/>
                </a:cubicBezTo>
                <a:cubicBezTo>
                  <a:pt x="5342013" y="1935863"/>
                  <a:pt x="5342013" y="1935863"/>
                  <a:pt x="5342013" y="1935863"/>
                </a:cubicBezTo>
                <a:cubicBezTo>
                  <a:pt x="5342013" y="1935863"/>
                  <a:pt x="5342013" y="1931259"/>
                  <a:pt x="5342013" y="1926652"/>
                </a:cubicBezTo>
                <a:cubicBezTo>
                  <a:pt x="5337409" y="1926653"/>
                  <a:pt x="5337408" y="1922046"/>
                  <a:pt x="5337409" y="1926653"/>
                </a:cubicBezTo>
                <a:cubicBezTo>
                  <a:pt x="5337409" y="1926653"/>
                  <a:pt x="5332802" y="1926653"/>
                  <a:pt x="5332802" y="1926653"/>
                </a:cubicBezTo>
                <a:cubicBezTo>
                  <a:pt x="5332802" y="1912836"/>
                  <a:pt x="5323590" y="1917442"/>
                  <a:pt x="5318985" y="1908229"/>
                </a:cubicBezTo>
                <a:cubicBezTo>
                  <a:pt x="5314379" y="1894413"/>
                  <a:pt x="5309773" y="1885201"/>
                  <a:pt x="5305168" y="1880596"/>
                </a:cubicBezTo>
                <a:cubicBezTo>
                  <a:pt x="5305168" y="1880596"/>
                  <a:pt x="5305168" y="1875990"/>
                  <a:pt x="5305168" y="1875990"/>
                </a:cubicBezTo>
                <a:cubicBezTo>
                  <a:pt x="5305168" y="1875990"/>
                  <a:pt x="5305168" y="1875990"/>
                  <a:pt x="5305168" y="1871385"/>
                </a:cubicBezTo>
                <a:cubicBezTo>
                  <a:pt x="5295957" y="1862172"/>
                  <a:pt x="5295957" y="1862172"/>
                  <a:pt x="5291350" y="1852962"/>
                </a:cubicBezTo>
                <a:cubicBezTo>
                  <a:pt x="5291350" y="1857567"/>
                  <a:pt x="5291350" y="1857567"/>
                  <a:pt x="5295956" y="1857568"/>
                </a:cubicBezTo>
                <a:cubicBezTo>
                  <a:pt x="5295956" y="1857568"/>
                  <a:pt x="5295956" y="1857568"/>
                  <a:pt x="5295956" y="1852962"/>
                </a:cubicBezTo>
                <a:cubicBezTo>
                  <a:pt x="5295956" y="1852962"/>
                  <a:pt x="5291350" y="1848356"/>
                  <a:pt x="5291350" y="1848356"/>
                </a:cubicBezTo>
                <a:cubicBezTo>
                  <a:pt x="5286745" y="1843750"/>
                  <a:pt x="5286745" y="1843750"/>
                  <a:pt x="5286745" y="1843750"/>
                </a:cubicBezTo>
                <a:cubicBezTo>
                  <a:pt x="5286746" y="1839145"/>
                  <a:pt x="5286746" y="1839145"/>
                  <a:pt x="5282139" y="1829934"/>
                </a:cubicBezTo>
                <a:cubicBezTo>
                  <a:pt x="5282139" y="1834539"/>
                  <a:pt x="5277533" y="1829934"/>
                  <a:pt x="5272928" y="1820721"/>
                </a:cubicBezTo>
                <a:cubicBezTo>
                  <a:pt x="5277533" y="1820722"/>
                  <a:pt x="5277533" y="1825328"/>
                  <a:pt x="5282139" y="1825327"/>
                </a:cubicBezTo>
                <a:cubicBezTo>
                  <a:pt x="5272928" y="1811511"/>
                  <a:pt x="5272928" y="1820721"/>
                  <a:pt x="5268323" y="1811511"/>
                </a:cubicBezTo>
                <a:cubicBezTo>
                  <a:pt x="5263716" y="1797694"/>
                  <a:pt x="5268322" y="1806905"/>
                  <a:pt x="5254505" y="1788482"/>
                </a:cubicBezTo>
                <a:cubicBezTo>
                  <a:pt x="5259110" y="1783876"/>
                  <a:pt x="5263716" y="1788482"/>
                  <a:pt x="5268322" y="1788482"/>
                </a:cubicBezTo>
                <a:cubicBezTo>
                  <a:pt x="5259110" y="1779271"/>
                  <a:pt x="5254505" y="1774665"/>
                  <a:pt x="5249899" y="1770060"/>
                </a:cubicBezTo>
                <a:cubicBezTo>
                  <a:pt x="5254505" y="1770060"/>
                  <a:pt x="5254505" y="1770060"/>
                  <a:pt x="5254505" y="1770060"/>
                </a:cubicBezTo>
                <a:cubicBezTo>
                  <a:pt x="5254505" y="1770060"/>
                  <a:pt x="5254505" y="1770060"/>
                  <a:pt x="5254505" y="1765454"/>
                </a:cubicBezTo>
                <a:cubicBezTo>
                  <a:pt x="5254505" y="1765454"/>
                  <a:pt x="5249900" y="1765454"/>
                  <a:pt x="5249899" y="1760848"/>
                </a:cubicBezTo>
                <a:cubicBezTo>
                  <a:pt x="5245294" y="1756242"/>
                  <a:pt x="5240687" y="1747031"/>
                  <a:pt x="5236082" y="1747031"/>
                </a:cubicBezTo>
                <a:cubicBezTo>
                  <a:pt x="5236082" y="1747031"/>
                  <a:pt x="5231477" y="1742425"/>
                  <a:pt x="5231476" y="1737820"/>
                </a:cubicBezTo>
                <a:cubicBezTo>
                  <a:pt x="5231476" y="1737820"/>
                  <a:pt x="5231476" y="1737820"/>
                  <a:pt x="5226870" y="1733215"/>
                </a:cubicBezTo>
                <a:cubicBezTo>
                  <a:pt x="5226870" y="1733215"/>
                  <a:pt x="5226870" y="1733215"/>
                  <a:pt x="5226870" y="1737820"/>
                </a:cubicBezTo>
                <a:cubicBezTo>
                  <a:pt x="5226870" y="1737820"/>
                  <a:pt x="5226870" y="1737820"/>
                  <a:pt x="5226870" y="1742425"/>
                </a:cubicBezTo>
                <a:cubicBezTo>
                  <a:pt x="5213053" y="1728608"/>
                  <a:pt x="5208447" y="1714792"/>
                  <a:pt x="5203843" y="1705580"/>
                </a:cubicBezTo>
                <a:cubicBezTo>
                  <a:pt x="5208447" y="1705580"/>
                  <a:pt x="5213054" y="1710187"/>
                  <a:pt x="5217659" y="1710186"/>
                </a:cubicBezTo>
                <a:cubicBezTo>
                  <a:pt x="5203842" y="1687157"/>
                  <a:pt x="5190024" y="1664130"/>
                  <a:pt x="5190024" y="1682551"/>
                </a:cubicBezTo>
                <a:cubicBezTo>
                  <a:pt x="5180813" y="1659523"/>
                  <a:pt x="5180813" y="1659523"/>
                  <a:pt x="5166996" y="1645706"/>
                </a:cubicBezTo>
                <a:cubicBezTo>
                  <a:pt x="5166996" y="1645706"/>
                  <a:pt x="5171603" y="1645706"/>
                  <a:pt x="5171602" y="1650312"/>
                </a:cubicBezTo>
                <a:cubicBezTo>
                  <a:pt x="5171602" y="1650312"/>
                  <a:pt x="5176207" y="1650312"/>
                  <a:pt x="5176207" y="1650312"/>
                </a:cubicBezTo>
                <a:cubicBezTo>
                  <a:pt x="5180814" y="1654917"/>
                  <a:pt x="5180814" y="1650312"/>
                  <a:pt x="5180814" y="1650312"/>
                </a:cubicBezTo>
                <a:cubicBezTo>
                  <a:pt x="5180813" y="1645706"/>
                  <a:pt x="5180813" y="1645706"/>
                  <a:pt x="5176208" y="1641100"/>
                </a:cubicBezTo>
                <a:cubicBezTo>
                  <a:pt x="5180813" y="1641100"/>
                  <a:pt x="5180813" y="1641100"/>
                  <a:pt x="5180813" y="1641100"/>
                </a:cubicBezTo>
                <a:cubicBezTo>
                  <a:pt x="5180813" y="1645706"/>
                  <a:pt x="5185420" y="1645706"/>
                  <a:pt x="5185420" y="1645706"/>
                </a:cubicBezTo>
                <a:cubicBezTo>
                  <a:pt x="5185419" y="1650312"/>
                  <a:pt x="5185419" y="1650312"/>
                  <a:pt x="5185419" y="1650312"/>
                </a:cubicBezTo>
                <a:cubicBezTo>
                  <a:pt x="5185419" y="1650312"/>
                  <a:pt x="5190024" y="1654917"/>
                  <a:pt x="5190024" y="1654917"/>
                </a:cubicBezTo>
                <a:cubicBezTo>
                  <a:pt x="5190024" y="1654917"/>
                  <a:pt x="5194630" y="1659523"/>
                  <a:pt x="5194630" y="1659523"/>
                </a:cubicBezTo>
                <a:cubicBezTo>
                  <a:pt x="5226871" y="1710186"/>
                  <a:pt x="5254505" y="1756242"/>
                  <a:pt x="5286745" y="1806905"/>
                </a:cubicBezTo>
                <a:cubicBezTo>
                  <a:pt x="5286745" y="1811511"/>
                  <a:pt x="5286745" y="1811511"/>
                  <a:pt x="5286745" y="1811511"/>
                </a:cubicBezTo>
                <a:cubicBezTo>
                  <a:pt x="5286745" y="1816115"/>
                  <a:pt x="5291350" y="1816115"/>
                  <a:pt x="5291350" y="1816115"/>
                </a:cubicBezTo>
                <a:cubicBezTo>
                  <a:pt x="5305169" y="1829934"/>
                  <a:pt x="5300562" y="1829933"/>
                  <a:pt x="5309773" y="1843751"/>
                </a:cubicBezTo>
                <a:cubicBezTo>
                  <a:pt x="5309773" y="1848356"/>
                  <a:pt x="5309773" y="1852962"/>
                  <a:pt x="5314379" y="1857568"/>
                </a:cubicBezTo>
                <a:cubicBezTo>
                  <a:pt x="5314379" y="1862173"/>
                  <a:pt x="5318985" y="1862173"/>
                  <a:pt x="5318985" y="1862173"/>
                </a:cubicBezTo>
                <a:cubicBezTo>
                  <a:pt x="5328196" y="1875990"/>
                  <a:pt x="5332802" y="1889808"/>
                  <a:pt x="5342013" y="1894413"/>
                </a:cubicBezTo>
                <a:cubicBezTo>
                  <a:pt x="5342013" y="1894413"/>
                  <a:pt x="5346619" y="1899019"/>
                  <a:pt x="5346619" y="1899019"/>
                </a:cubicBezTo>
                <a:cubicBezTo>
                  <a:pt x="5346619" y="1903625"/>
                  <a:pt x="5346619" y="1908230"/>
                  <a:pt x="5346619" y="1912836"/>
                </a:cubicBezTo>
                <a:cubicBezTo>
                  <a:pt x="5351225" y="1912836"/>
                  <a:pt x="5360436" y="1935864"/>
                  <a:pt x="5369648" y="1945075"/>
                </a:cubicBezTo>
                <a:cubicBezTo>
                  <a:pt x="5369648" y="1945075"/>
                  <a:pt x="5369648" y="1949681"/>
                  <a:pt x="5374253" y="1949681"/>
                </a:cubicBezTo>
                <a:cubicBezTo>
                  <a:pt x="5374253" y="1954287"/>
                  <a:pt x="5374253" y="1954287"/>
                  <a:pt x="5374253" y="1954287"/>
                </a:cubicBezTo>
                <a:cubicBezTo>
                  <a:pt x="5392676" y="1995738"/>
                  <a:pt x="5411099" y="2041794"/>
                  <a:pt x="5434128" y="2083247"/>
                </a:cubicBezTo>
                <a:cubicBezTo>
                  <a:pt x="5434128" y="2087851"/>
                  <a:pt x="5438734" y="2092457"/>
                  <a:pt x="5443339" y="2097064"/>
                </a:cubicBezTo>
                <a:cubicBezTo>
                  <a:pt x="5443339" y="2101669"/>
                  <a:pt x="5443339" y="2106275"/>
                  <a:pt x="5443340" y="2110881"/>
                </a:cubicBezTo>
                <a:cubicBezTo>
                  <a:pt x="5443339" y="2106275"/>
                  <a:pt x="5447945" y="2110880"/>
                  <a:pt x="5452551" y="2110881"/>
                </a:cubicBezTo>
                <a:cubicBezTo>
                  <a:pt x="5452551" y="2115485"/>
                  <a:pt x="5457156" y="2120092"/>
                  <a:pt x="5457156" y="2120092"/>
                </a:cubicBezTo>
                <a:cubicBezTo>
                  <a:pt x="5466368" y="2143121"/>
                  <a:pt x="5470974" y="2166149"/>
                  <a:pt x="5480186" y="2184572"/>
                </a:cubicBezTo>
                <a:cubicBezTo>
                  <a:pt x="5480186" y="2184572"/>
                  <a:pt x="5480185" y="2189177"/>
                  <a:pt x="5480185" y="2189177"/>
                </a:cubicBezTo>
                <a:cubicBezTo>
                  <a:pt x="5480185" y="2193783"/>
                  <a:pt x="5480185" y="2193783"/>
                  <a:pt x="5480185" y="2198388"/>
                </a:cubicBezTo>
                <a:cubicBezTo>
                  <a:pt x="5484791" y="2198389"/>
                  <a:pt x="5484791" y="2198389"/>
                  <a:pt x="5484791" y="2198389"/>
                </a:cubicBezTo>
                <a:cubicBezTo>
                  <a:pt x="5498608" y="2226022"/>
                  <a:pt x="5512425" y="2249052"/>
                  <a:pt x="5517031" y="2267474"/>
                </a:cubicBezTo>
                <a:cubicBezTo>
                  <a:pt x="5530848" y="2281290"/>
                  <a:pt x="5540059" y="2322742"/>
                  <a:pt x="5553877" y="2359588"/>
                </a:cubicBezTo>
                <a:cubicBezTo>
                  <a:pt x="5563088" y="2368800"/>
                  <a:pt x="5567694" y="2401039"/>
                  <a:pt x="5572300" y="2410251"/>
                </a:cubicBezTo>
                <a:cubicBezTo>
                  <a:pt x="5572300" y="2410251"/>
                  <a:pt x="5572300" y="2414857"/>
                  <a:pt x="5572300" y="2414857"/>
                </a:cubicBezTo>
                <a:cubicBezTo>
                  <a:pt x="5572300" y="2414857"/>
                  <a:pt x="5572300" y="2419462"/>
                  <a:pt x="5572300" y="2419462"/>
                </a:cubicBezTo>
                <a:cubicBezTo>
                  <a:pt x="5572300" y="2424068"/>
                  <a:pt x="5572300" y="2424068"/>
                  <a:pt x="5572300" y="2424068"/>
                </a:cubicBezTo>
                <a:cubicBezTo>
                  <a:pt x="5576905" y="2428673"/>
                  <a:pt x="5576905" y="2428673"/>
                  <a:pt x="5576905" y="2424068"/>
                </a:cubicBezTo>
                <a:cubicBezTo>
                  <a:pt x="5581511" y="2437885"/>
                  <a:pt x="5581511" y="2428674"/>
                  <a:pt x="5586117" y="2428674"/>
                </a:cubicBezTo>
                <a:cubicBezTo>
                  <a:pt x="5581510" y="2442491"/>
                  <a:pt x="5595328" y="2442491"/>
                  <a:pt x="5595327" y="2460913"/>
                </a:cubicBezTo>
                <a:cubicBezTo>
                  <a:pt x="5599934" y="2456308"/>
                  <a:pt x="5599933" y="2470125"/>
                  <a:pt x="5604540" y="2470125"/>
                </a:cubicBezTo>
                <a:cubicBezTo>
                  <a:pt x="5595328" y="2451702"/>
                  <a:pt x="5590722" y="2419462"/>
                  <a:pt x="5581511" y="2414857"/>
                </a:cubicBezTo>
                <a:cubicBezTo>
                  <a:pt x="5581511" y="2414857"/>
                  <a:pt x="5581511" y="2410250"/>
                  <a:pt x="5581511" y="2405645"/>
                </a:cubicBezTo>
                <a:cubicBezTo>
                  <a:pt x="5581511" y="2405645"/>
                  <a:pt x="5581511" y="2401039"/>
                  <a:pt x="5576905" y="2401039"/>
                </a:cubicBezTo>
                <a:cubicBezTo>
                  <a:pt x="5576905" y="2373405"/>
                  <a:pt x="5563088" y="2350377"/>
                  <a:pt x="5553876" y="2327348"/>
                </a:cubicBezTo>
                <a:cubicBezTo>
                  <a:pt x="5530848" y="2267474"/>
                  <a:pt x="5512425" y="2207600"/>
                  <a:pt x="5489397" y="2156937"/>
                </a:cubicBezTo>
                <a:cubicBezTo>
                  <a:pt x="5470974" y="2115485"/>
                  <a:pt x="5452551" y="2051007"/>
                  <a:pt x="5420311" y="1995738"/>
                </a:cubicBezTo>
                <a:cubicBezTo>
                  <a:pt x="5415705" y="1986527"/>
                  <a:pt x="5406494" y="1981921"/>
                  <a:pt x="5406495" y="1972710"/>
                </a:cubicBezTo>
                <a:cubicBezTo>
                  <a:pt x="5383465" y="1931258"/>
                  <a:pt x="5369648" y="1889808"/>
                  <a:pt x="5351225" y="1857568"/>
                </a:cubicBezTo>
                <a:cubicBezTo>
                  <a:pt x="5332802" y="1834539"/>
                  <a:pt x="5342013" y="1848356"/>
                  <a:pt x="5328197" y="1820722"/>
                </a:cubicBezTo>
                <a:cubicBezTo>
                  <a:pt x="5314379" y="1788483"/>
                  <a:pt x="5295956" y="1760848"/>
                  <a:pt x="5277533" y="1742425"/>
                </a:cubicBezTo>
                <a:cubicBezTo>
                  <a:pt x="5259110" y="1700974"/>
                  <a:pt x="5213053" y="1645706"/>
                  <a:pt x="5190025" y="1608860"/>
                </a:cubicBezTo>
                <a:cubicBezTo>
                  <a:pt x="5180813" y="1595043"/>
                  <a:pt x="5176207" y="1599649"/>
                  <a:pt x="5166996" y="1585832"/>
                </a:cubicBezTo>
                <a:cubicBezTo>
                  <a:pt x="5176207" y="1581226"/>
                  <a:pt x="5157784" y="1558198"/>
                  <a:pt x="5143968" y="1544381"/>
                </a:cubicBezTo>
                <a:cubicBezTo>
                  <a:pt x="5143968" y="1544381"/>
                  <a:pt x="5139362" y="1544381"/>
                  <a:pt x="5134756" y="1539775"/>
                </a:cubicBezTo>
                <a:cubicBezTo>
                  <a:pt x="5120939" y="1525958"/>
                  <a:pt x="5111727" y="1493718"/>
                  <a:pt x="5088699" y="1475295"/>
                </a:cubicBezTo>
                <a:cubicBezTo>
                  <a:pt x="5084093" y="1470690"/>
                  <a:pt x="5079487" y="1475295"/>
                  <a:pt x="5070276" y="1466084"/>
                </a:cubicBezTo>
                <a:cubicBezTo>
                  <a:pt x="5070276" y="1466084"/>
                  <a:pt x="5070276" y="1452267"/>
                  <a:pt x="5061064" y="1447660"/>
                </a:cubicBezTo>
                <a:cubicBezTo>
                  <a:pt x="5024219" y="1396998"/>
                  <a:pt x="4964344" y="1341730"/>
                  <a:pt x="4922893" y="1300279"/>
                </a:cubicBezTo>
                <a:cubicBezTo>
                  <a:pt x="4904470" y="1281856"/>
                  <a:pt x="4886047" y="1258828"/>
                  <a:pt x="4863018" y="1235799"/>
                </a:cubicBezTo>
                <a:cubicBezTo>
                  <a:pt x="4853807" y="1226588"/>
                  <a:pt x="4835385" y="1217376"/>
                  <a:pt x="4826172" y="1208165"/>
                </a:cubicBezTo>
                <a:cubicBezTo>
                  <a:pt x="4826172" y="1208165"/>
                  <a:pt x="4816961" y="1194348"/>
                  <a:pt x="4816961" y="1194348"/>
                </a:cubicBezTo>
                <a:cubicBezTo>
                  <a:pt x="4807749" y="1185137"/>
                  <a:pt x="4803144" y="1185137"/>
                  <a:pt x="4798538" y="1180532"/>
                </a:cubicBezTo>
                <a:cubicBezTo>
                  <a:pt x="4798538" y="1175925"/>
                  <a:pt x="4798538" y="1175925"/>
                  <a:pt x="4798538" y="1175925"/>
                </a:cubicBezTo>
                <a:cubicBezTo>
                  <a:pt x="4812355" y="1175925"/>
                  <a:pt x="4816961" y="1198954"/>
                  <a:pt x="4821567" y="1189742"/>
                </a:cubicBezTo>
                <a:cubicBezTo>
                  <a:pt x="4821567" y="1189742"/>
                  <a:pt x="4821567" y="1189742"/>
                  <a:pt x="4821567" y="1194348"/>
                </a:cubicBezTo>
                <a:cubicBezTo>
                  <a:pt x="4830778" y="1198954"/>
                  <a:pt x="4830778" y="1198954"/>
                  <a:pt x="4830778" y="1198954"/>
                </a:cubicBezTo>
                <a:cubicBezTo>
                  <a:pt x="4830778" y="1198954"/>
                  <a:pt x="4835384" y="1198954"/>
                  <a:pt x="4835384" y="1198954"/>
                </a:cubicBezTo>
                <a:cubicBezTo>
                  <a:pt x="4835384" y="1198954"/>
                  <a:pt x="4835384" y="1203559"/>
                  <a:pt x="4839989" y="1203559"/>
                </a:cubicBezTo>
                <a:cubicBezTo>
                  <a:pt x="4839989" y="1203559"/>
                  <a:pt x="4844595" y="1203559"/>
                  <a:pt x="4844595" y="1203559"/>
                </a:cubicBezTo>
                <a:cubicBezTo>
                  <a:pt x="4858412" y="1217376"/>
                  <a:pt x="4858412" y="1212771"/>
                  <a:pt x="4872230" y="1226588"/>
                </a:cubicBezTo>
                <a:cubicBezTo>
                  <a:pt x="4872230" y="1226588"/>
                  <a:pt x="4876836" y="1231193"/>
                  <a:pt x="4876836" y="1231193"/>
                </a:cubicBezTo>
                <a:cubicBezTo>
                  <a:pt x="4876836" y="1231193"/>
                  <a:pt x="4876836" y="1231193"/>
                  <a:pt x="4881441" y="1231194"/>
                </a:cubicBezTo>
                <a:cubicBezTo>
                  <a:pt x="4881441" y="1231194"/>
                  <a:pt x="4881441" y="1235799"/>
                  <a:pt x="4881441" y="1235799"/>
                </a:cubicBezTo>
                <a:cubicBezTo>
                  <a:pt x="4886047" y="1245010"/>
                  <a:pt x="4863019" y="1231194"/>
                  <a:pt x="4876835" y="1240405"/>
                </a:cubicBezTo>
                <a:cubicBezTo>
                  <a:pt x="4881441" y="1245010"/>
                  <a:pt x="4886047" y="1240405"/>
                  <a:pt x="4899864" y="1245010"/>
                </a:cubicBezTo>
                <a:cubicBezTo>
                  <a:pt x="4904470" y="1258828"/>
                  <a:pt x="4913681" y="1258828"/>
                  <a:pt x="4932104" y="1281856"/>
                </a:cubicBezTo>
                <a:cubicBezTo>
                  <a:pt x="4927498" y="1281856"/>
                  <a:pt x="4927498" y="1281856"/>
                  <a:pt x="4927498" y="1281856"/>
                </a:cubicBezTo>
                <a:cubicBezTo>
                  <a:pt x="4932104" y="1286462"/>
                  <a:pt x="4932104" y="1286462"/>
                  <a:pt x="4932104" y="1286462"/>
                </a:cubicBezTo>
                <a:cubicBezTo>
                  <a:pt x="4932105" y="1295673"/>
                  <a:pt x="4922893" y="1281856"/>
                  <a:pt x="4918287" y="1281856"/>
                </a:cubicBezTo>
                <a:cubicBezTo>
                  <a:pt x="4927498" y="1295673"/>
                  <a:pt x="4932105" y="1295673"/>
                  <a:pt x="4941315" y="1295673"/>
                </a:cubicBezTo>
                <a:cubicBezTo>
                  <a:pt x="4941316" y="1300279"/>
                  <a:pt x="4941316" y="1300279"/>
                  <a:pt x="4945921" y="1304885"/>
                </a:cubicBezTo>
                <a:cubicBezTo>
                  <a:pt x="4945922" y="1309490"/>
                  <a:pt x="4950527" y="1309491"/>
                  <a:pt x="4950527" y="1309491"/>
                </a:cubicBezTo>
                <a:cubicBezTo>
                  <a:pt x="4955133" y="1304885"/>
                  <a:pt x="4955133" y="1304885"/>
                  <a:pt x="4955133" y="1304885"/>
                </a:cubicBezTo>
                <a:cubicBezTo>
                  <a:pt x="4959738" y="1323307"/>
                  <a:pt x="4968950" y="1309490"/>
                  <a:pt x="4982767" y="1332519"/>
                </a:cubicBezTo>
                <a:cubicBezTo>
                  <a:pt x="4987373" y="1337124"/>
                  <a:pt x="4987373" y="1337124"/>
                  <a:pt x="4987373" y="1337124"/>
                </a:cubicBezTo>
                <a:cubicBezTo>
                  <a:pt x="4987373" y="1337124"/>
                  <a:pt x="4991979" y="1337124"/>
                  <a:pt x="4991979" y="1337124"/>
                </a:cubicBezTo>
                <a:cubicBezTo>
                  <a:pt x="5024218" y="1373970"/>
                  <a:pt x="5051853" y="1401604"/>
                  <a:pt x="5079487" y="1424633"/>
                </a:cubicBezTo>
                <a:cubicBezTo>
                  <a:pt x="5074881" y="1424633"/>
                  <a:pt x="5074881" y="1443056"/>
                  <a:pt x="5084093" y="1438450"/>
                </a:cubicBezTo>
                <a:cubicBezTo>
                  <a:pt x="5079487" y="1429238"/>
                  <a:pt x="5088699" y="1433844"/>
                  <a:pt x="5093305" y="1443055"/>
                </a:cubicBezTo>
                <a:cubicBezTo>
                  <a:pt x="5107121" y="1461478"/>
                  <a:pt x="5134756" y="1489112"/>
                  <a:pt x="5157784" y="1521352"/>
                </a:cubicBezTo>
                <a:cubicBezTo>
                  <a:pt x="5180813" y="1548986"/>
                  <a:pt x="5203842" y="1581226"/>
                  <a:pt x="5222265" y="1604255"/>
                </a:cubicBezTo>
                <a:cubicBezTo>
                  <a:pt x="5217659" y="1599649"/>
                  <a:pt x="5222265" y="1618072"/>
                  <a:pt x="5226870" y="1618072"/>
                </a:cubicBezTo>
                <a:cubicBezTo>
                  <a:pt x="5222265" y="1608860"/>
                  <a:pt x="5226871" y="1608860"/>
                  <a:pt x="5231476" y="1613466"/>
                </a:cubicBezTo>
                <a:cubicBezTo>
                  <a:pt x="5231476" y="1622677"/>
                  <a:pt x="5249900" y="1645706"/>
                  <a:pt x="5263716" y="1664129"/>
                </a:cubicBezTo>
                <a:cubicBezTo>
                  <a:pt x="5277533" y="1682551"/>
                  <a:pt x="5291351" y="1696368"/>
                  <a:pt x="5286745" y="1696368"/>
                </a:cubicBezTo>
                <a:cubicBezTo>
                  <a:pt x="5305168" y="1714792"/>
                  <a:pt x="5314379" y="1733215"/>
                  <a:pt x="5323590" y="1751637"/>
                </a:cubicBezTo>
                <a:cubicBezTo>
                  <a:pt x="5337408" y="1774665"/>
                  <a:pt x="5346619" y="1797694"/>
                  <a:pt x="5369648" y="1825328"/>
                </a:cubicBezTo>
                <a:cubicBezTo>
                  <a:pt x="5369648" y="1825328"/>
                  <a:pt x="5369648" y="1829933"/>
                  <a:pt x="5369648" y="1834539"/>
                </a:cubicBezTo>
                <a:cubicBezTo>
                  <a:pt x="5388071" y="1839145"/>
                  <a:pt x="5401888" y="1899019"/>
                  <a:pt x="5415705" y="1917442"/>
                </a:cubicBezTo>
                <a:cubicBezTo>
                  <a:pt x="5420312" y="1922046"/>
                  <a:pt x="5420312" y="1917442"/>
                  <a:pt x="5424916" y="1926653"/>
                </a:cubicBezTo>
                <a:cubicBezTo>
                  <a:pt x="5434128" y="1940470"/>
                  <a:pt x="5434129" y="1954287"/>
                  <a:pt x="5443339" y="1968104"/>
                </a:cubicBezTo>
                <a:cubicBezTo>
                  <a:pt x="5447945" y="1977316"/>
                  <a:pt x="5452552" y="1981921"/>
                  <a:pt x="5461762" y="1991132"/>
                </a:cubicBezTo>
                <a:cubicBezTo>
                  <a:pt x="5475579" y="2018767"/>
                  <a:pt x="5484791" y="2060218"/>
                  <a:pt x="5498608" y="2092458"/>
                </a:cubicBezTo>
                <a:cubicBezTo>
                  <a:pt x="5517031" y="2129304"/>
                  <a:pt x="5535454" y="2184572"/>
                  <a:pt x="5553877" y="2226023"/>
                </a:cubicBezTo>
                <a:cubicBezTo>
                  <a:pt x="5558482" y="2239840"/>
                  <a:pt x="5567694" y="2253656"/>
                  <a:pt x="5572300" y="2262868"/>
                </a:cubicBezTo>
                <a:cubicBezTo>
                  <a:pt x="5572300" y="2262868"/>
                  <a:pt x="5567694" y="2258262"/>
                  <a:pt x="5567694" y="2258262"/>
                </a:cubicBezTo>
                <a:cubicBezTo>
                  <a:pt x="5572300" y="2276686"/>
                  <a:pt x="5581511" y="2295109"/>
                  <a:pt x="5586117" y="2308925"/>
                </a:cubicBezTo>
                <a:cubicBezTo>
                  <a:pt x="5586117" y="2313531"/>
                  <a:pt x="5586117" y="2322742"/>
                  <a:pt x="5586117" y="2322742"/>
                </a:cubicBezTo>
                <a:cubicBezTo>
                  <a:pt x="5599934" y="2368800"/>
                  <a:pt x="5618357" y="2428674"/>
                  <a:pt x="5632173" y="2470124"/>
                </a:cubicBezTo>
                <a:cubicBezTo>
                  <a:pt x="5632173" y="2470124"/>
                  <a:pt x="5632173" y="2470124"/>
                  <a:pt x="5627568" y="2470124"/>
                </a:cubicBezTo>
                <a:cubicBezTo>
                  <a:pt x="5627568" y="2470124"/>
                  <a:pt x="5627568" y="2474730"/>
                  <a:pt x="5627568" y="2474730"/>
                </a:cubicBezTo>
                <a:cubicBezTo>
                  <a:pt x="5627568" y="2474730"/>
                  <a:pt x="5632172" y="2479336"/>
                  <a:pt x="5632172" y="2479336"/>
                </a:cubicBezTo>
                <a:cubicBezTo>
                  <a:pt x="5636779" y="2493153"/>
                  <a:pt x="5641385" y="2543816"/>
                  <a:pt x="5645991" y="2529999"/>
                </a:cubicBezTo>
                <a:cubicBezTo>
                  <a:pt x="5645991" y="2534604"/>
                  <a:pt x="5645991" y="2534604"/>
                  <a:pt x="5645991" y="2534604"/>
                </a:cubicBezTo>
                <a:cubicBezTo>
                  <a:pt x="5645991" y="2539210"/>
                  <a:pt x="5645991" y="2539210"/>
                  <a:pt x="5645991" y="2539210"/>
                </a:cubicBezTo>
                <a:cubicBezTo>
                  <a:pt x="5650597" y="2539210"/>
                  <a:pt x="5650597" y="2539210"/>
                  <a:pt x="5650597" y="2539210"/>
                </a:cubicBezTo>
                <a:cubicBezTo>
                  <a:pt x="5650597" y="2534604"/>
                  <a:pt x="5650597" y="2534604"/>
                  <a:pt x="5650597" y="2534604"/>
                </a:cubicBezTo>
                <a:cubicBezTo>
                  <a:pt x="5659808" y="2529999"/>
                  <a:pt x="5655203" y="2548422"/>
                  <a:pt x="5655202" y="2553027"/>
                </a:cubicBezTo>
                <a:cubicBezTo>
                  <a:pt x="5659808" y="2543816"/>
                  <a:pt x="5669019" y="2571450"/>
                  <a:pt x="5664414" y="2553026"/>
                </a:cubicBezTo>
                <a:cubicBezTo>
                  <a:pt x="5659808" y="2553027"/>
                  <a:pt x="5659808" y="2539210"/>
                  <a:pt x="5659808" y="2539210"/>
                </a:cubicBezTo>
                <a:cubicBezTo>
                  <a:pt x="5664414" y="2548422"/>
                  <a:pt x="5664414" y="2543816"/>
                  <a:pt x="5664414" y="2539210"/>
                </a:cubicBezTo>
                <a:cubicBezTo>
                  <a:pt x="5655203" y="2534604"/>
                  <a:pt x="5655203" y="2516181"/>
                  <a:pt x="5645991" y="2502365"/>
                </a:cubicBezTo>
                <a:cubicBezTo>
                  <a:pt x="5645991" y="2502365"/>
                  <a:pt x="5645991" y="2497759"/>
                  <a:pt x="5645991" y="2493153"/>
                </a:cubicBezTo>
                <a:cubicBezTo>
                  <a:pt x="5645991" y="2493153"/>
                  <a:pt x="5645991" y="2488548"/>
                  <a:pt x="5645991" y="2488548"/>
                </a:cubicBezTo>
                <a:cubicBezTo>
                  <a:pt x="5645991" y="2483941"/>
                  <a:pt x="5645991" y="2483941"/>
                  <a:pt x="5645991" y="2483941"/>
                </a:cubicBezTo>
                <a:cubicBezTo>
                  <a:pt x="5645991" y="2483941"/>
                  <a:pt x="5641384" y="2483942"/>
                  <a:pt x="5641384" y="2483942"/>
                </a:cubicBezTo>
                <a:cubicBezTo>
                  <a:pt x="5641385" y="2479335"/>
                  <a:pt x="5641385" y="2479335"/>
                  <a:pt x="5641385" y="2474730"/>
                </a:cubicBezTo>
                <a:cubicBezTo>
                  <a:pt x="5645991" y="2470124"/>
                  <a:pt x="5645990" y="2479336"/>
                  <a:pt x="5650597" y="2479337"/>
                </a:cubicBezTo>
                <a:cubicBezTo>
                  <a:pt x="5650597" y="2470125"/>
                  <a:pt x="5645991" y="2470124"/>
                  <a:pt x="5645991" y="2465519"/>
                </a:cubicBezTo>
                <a:cubicBezTo>
                  <a:pt x="5645991" y="2465519"/>
                  <a:pt x="5645991" y="2465519"/>
                  <a:pt x="5645991" y="2460912"/>
                </a:cubicBezTo>
                <a:cubicBezTo>
                  <a:pt x="5645991" y="2460912"/>
                  <a:pt x="5645991" y="2456307"/>
                  <a:pt x="5645991" y="2456307"/>
                </a:cubicBezTo>
                <a:cubicBezTo>
                  <a:pt x="5645991" y="2451702"/>
                  <a:pt x="5645991" y="2451702"/>
                  <a:pt x="5645991" y="2451702"/>
                </a:cubicBezTo>
                <a:cubicBezTo>
                  <a:pt x="5641384" y="2433279"/>
                  <a:pt x="5641384" y="2433279"/>
                  <a:pt x="5641384" y="2433279"/>
                </a:cubicBezTo>
                <a:cubicBezTo>
                  <a:pt x="5636779" y="2428674"/>
                  <a:pt x="5636779" y="2428674"/>
                  <a:pt x="5636779" y="2428674"/>
                </a:cubicBezTo>
                <a:cubicBezTo>
                  <a:pt x="5641385" y="2424068"/>
                  <a:pt x="5636779" y="2424067"/>
                  <a:pt x="5636779" y="2424067"/>
                </a:cubicBezTo>
                <a:lnTo>
                  <a:pt x="5636779" y="2428674"/>
                </a:lnTo>
                <a:cubicBezTo>
                  <a:pt x="5627567" y="2401039"/>
                  <a:pt x="5627568" y="2410251"/>
                  <a:pt x="5622963" y="2382617"/>
                </a:cubicBezTo>
                <a:cubicBezTo>
                  <a:pt x="5622963" y="2378010"/>
                  <a:pt x="5622963" y="2378010"/>
                  <a:pt x="5622962" y="2373405"/>
                </a:cubicBezTo>
                <a:cubicBezTo>
                  <a:pt x="5618357" y="2368800"/>
                  <a:pt x="5618357" y="2368800"/>
                  <a:pt x="5618357" y="2373404"/>
                </a:cubicBezTo>
                <a:cubicBezTo>
                  <a:pt x="5618357" y="2359588"/>
                  <a:pt x="5613751" y="2336560"/>
                  <a:pt x="5604540" y="2331954"/>
                </a:cubicBezTo>
                <a:cubicBezTo>
                  <a:pt x="5609145" y="2341165"/>
                  <a:pt x="5604539" y="2341166"/>
                  <a:pt x="5599934" y="2331954"/>
                </a:cubicBezTo>
                <a:lnTo>
                  <a:pt x="5599934" y="2327348"/>
                </a:lnTo>
                <a:cubicBezTo>
                  <a:pt x="5604539" y="2327348"/>
                  <a:pt x="5604539" y="2327348"/>
                  <a:pt x="5604539" y="2327348"/>
                </a:cubicBezTo>
                <a:cubicBezTo>
                  <a:pt x="5604539" y="2327348"/>
                  <a:pt x="5604539" y="2327348"/>
                  <a:pt x="5604540" y="2322742"/>
                </a:cubicBezTo>
                <a:cubicBezTo>
                  <a:pt x="5604540" y="2322742"/>
                  <a:pt x="5604540" y="2322742"/>
                  <a:pt x="5599934" y="2318137"/>
                </a:cubicBezTo>
                <a:cubicBezTo>
                  <a:pt x="5599934" y="2290503"/>
                  <a:pt x="5567693" y="2221417"/>
                  <a:pt x="5558482" y="2189178"/>
                </a:cubicBezTo>
                <a:cubicBezTo>
                  <a:pt x="5553876" y="2170755"/>
                  <a:pt x="5558482" y="2166149"/>
                  <a:pt x="5549271" y="2152332"/>
                </a:cubicBezTo>
                <a:cubicBezTo>
                  <a:pt x="5549271" y="2143121"/>
                  <a:pt x="5540059" y="2138515"/>
                  <a:pt x="5535454" y="2129303"/>
                </a:cubicBezTo>
                <a:cubicBezTo>
                  <a:pt x="5530848" y="2110880"/>
                  <a:pt x="5530848" y="2097063"/>
                  <a:pt x="5517031" y="2092458"/>
                </a:cubicBezTo>
                <a:cubicBezTo>
                  <a:pt x="5489397" y="2004950"/>
                  <a:pt x="5438734" y="1908229"/>
                  <a:pt x="5388072" y="1825328"/>
                </a:cubicBezTo>
                <a:cubicBezTo>
                  <a:pt x="5392677" y="1820721"/>
                  <a:pt x="5392677" y="1820721"/>
                  <a:pt x="5392676" y="1816116"/>
                </a:cubicBezTo>
                <a:cubicBezTo>
                  <a:pt x="5392676" y="1816116"/>
                  <a:pt x="5392677" y="1820721"/>
                  <a:pt x="5392677" y="1820721"/>
                </a:cubicBezTo>
                <a:cubicBezTo>
                  <a:pt x="5397282" y="1820722"/>
                  <a:pt x="5397282" y="1820722"/>
                  <a:pt x="5397282" y="1820722"/>
                </a:cubicBezTo>
                <a:cubicBezTo>
                  <a:pt x="5397282" y="1820722"/>
                  <a:pt x="5397282" y="1816116"/>
                  <a:pt x="5392676" y="1811511"/>
                </a:cubicBezTo>
                <a:cubicBezTo>
                  <a:pt x="5392676" y="1806905"/>
                  <a:pt x="5397282" y="1806905"/>
                  <a:pt x="5392676" y="1797694"/>
                </a:cubicBezTo>
                <a:cubicBezTo>
                  <a:pt x="5388071" y="1802299"/>
                  <a:pt x="5383465" y="1797694"/>
                  <a:pt x="5374253" y="1783876"/>
                </a:cubicBezTo>
                <a:cubicBezTo>
                  <a:pt x="5374253" y="1779272"/>
                  <a:pt x="5374253" y="1779272"/>
                  <a:pt x="5374253" y="1779272"/>
                </a:cubicBezTo>
                <a:cubicBezTo>
                  <a:pt x="5374253" y="1779272"/>
                  <a:pt x="5369649" y="1779272"/>
                  <a:pt x="5369648" y="1774665"/>
                </a:cubicBezTo>
                <a:cubicBezTo>
                  <a:pt x="5369648" y="1774665"/>
                  <a:pt x="5369648" y="1770060"/>
                  <a:pt x="5369648" y="1770060"/>
                </a:cubicBezTo>
                <a:cubicBezTo>
                  <a:pt x="5365042" y="1770060"/>
                  <a:pt x="5365042" y="1770060"/>
                  <a:pt x="5365042" y="1770060"/>
                </a:cubicBezTo>
                <a:cubicBezTo>
                  <a:pt x="5365042" y="1765454"/>
                  <a:pt x="5365042" y="1765454"/>
                  <a:pt x="5360436" y="1760848"/>
                </a:cubicBezTo>
                <a:cubicBezTo>
                  <a:pt x="5365043" y="1751637"/>
                  <a:pt x="5346619" y="1737820"/>
                  <a:pt x="5351226" y="1737820"/>
                </a:cubicBezTo>
                <a:cubicBezTo>
                  <a:pt x="5351226" y="1737820"/>
                  <a:pt x="5355831" y="1737820"/>
                  <a:pt x="5355831" y="1737820"/>
                </a:cubicBezTo>
                <a:cubicBezTo>
                  <a:pt x="5355831" y="1742424"/>
                  <a:pt x="5360437" y="1742425"/>
                  <a:pt x="5360437" y="1742425"/>
                </a:cubicBezTo>
                <a:cubicBezTo>
                  <a:pt x="5360436" y="1737820"/>
                  <a:pt x="5355831" y="1737820"/>
                  <a:pt x="5355831" y="1733214"/>
                </a:cubicBezTo>
                <a:cubicBezTo>
                  <a:pt x="5355831" y="1733214"/>
                  <a:pt x="5351225" y="1728608"/>
                  <a:pt x="5351225" y="1728608"/>
                </a:cubicBezTo>
                <a:cubicBezTo>
                  <a:pt x="5346619" y="1719397"/>
                  <a:pt x="5342013" y="1710186"/>
                  <a:pt x="5337408" y="1710186"/>
                </a:cubicBezTo>
                <a:cubicBezTo>
                  <a:pt x="5337408" y="1710186"/>
                  <a:pt x="5337408" y="1710186"/>
                  <a:pt x="5337408" y="1705580"/>
                </a:cubicBezTo>
                <a:cubicBezTo>
                  <a:pt x="5337408" y="1705580"/>
                  <a:pt x="5337408" y="1700974"/>
                  <a:pt x="5332803" y="1696368"/>
                </a:cubicBezTo>
                <a:cubicBezTo>
                  <a:pt x="5332803" y="1696368"/>
                  <a:pt x="5328196" y="1696368"/>
                  <a:pt x="5328196" y="1696368"/>
                </a:cubicBezTo>
                <a:cubicBezTo>
                  <a:pt x="5328196" y="1696368"/>
                  <a:pt x="5328196" y="1700974"/>
                  <a:pt x="5328196" y="1700974"/>
                </a:cubicBezTo>
                <a:cubicBezTo>
                  <a:pt x="5328196" y="1696368"/>
                  <a:pt x="5328196" y="1691764"/>
                  <a:pt x="5323591" y="1687157"/>
                </a:cubicBezTo>
                <a:cubicBezTo>
                  <a:pt x="5323590" y="1691763"/>
                  <a:pt x="5318986" y="1691763"/>
                  <a:pt x="5314379" y="1687157"/>
                </a:cubicBezTo>
                <a:cubicBezTo>
                  <a:pt x="5318985" y="1687156"/>
                  <a:pt x="5314380" y="1682552"/>
                  <a:pt x="5314379" y="1677946"/>
                </a:cubicBezTo>
                <a:cubicBezTo>
                  <a:pt x="5309773" y="1673340"/>
                  <a:pt x="5309773" y="1673340"/>
                  <a:pt x="5309773" y="1673340"/>
                </a:cubicBezTo>
                <a:cubicBezTo>
                  <a:pt x="5309773" y="1668734"/>
                  <a:pt x="5309773" y="1668734"/>
                  <a:pt x="5309773" y="1668734"/>
                </a:cubicBezTo>
                <a:cubicBezTo>
                  <a:pt x="5305168" y="1668734"/>
                  <a:pt x="5305168" y="1668734"/>
                  <a:pt x="5305168" y="1668734"/>
                </a:cubicBezTo>
                <a:cubicBezTo>
                  <a:pt x="5305168" y="1668734"/>
                  <a:pt x="5305168" y="1668734"/>
                  <a:pt x="5305168" y="1673340"/>
                </a:cubicBezTo>
                <a:cubicBezTo>
                  <a:pt x="5291350" y="1650312"/>
                  <a:pt x="5277534" y="1627283"/>
                  <a:pt x="5268323" y="1622678"/>
                </a:cubicBezTo>
                <a:cubicBezTo>
                  <a:pt x="5263716" y="1618072"/>
                  <a:pt x="5263716" y="1618072"/>
                  <a:pt x="5263716" y="1613466"/>
                </a:cubicBezTo>
                <a:cubicBezTo>
                  <a:pt x="5259110" y="1608860"/>
                  <a:pt x="5259110" y="1608860"/>
                  <a:pt x="5254506" y="1608860"/>
                </a:cubicBezTo>
                <a:lnTo>
                  <a:pt x="5254505" y="1612476"/>
                </a:lnTo>
                <a:lnTo>
                  <a:pt x="5242703" y="1598138"/>
                </a:lnTo>
                <a:cubicBezTo>
                  <a:pt x="5229750" y="1581514"/>
                  <a:pt x="5224568" y="1572015"/>
                  <a:pt x="5203842" y="1544381"/>
                </a:cubicBezTo>
                <a:cubicBezTo>
                  <a:pt x="5190024" y="1535169"/>
                  <a:pt x="5185420" y="1530563"/>
                  <a:pt x="5180813" y="1530563"/>
                </a:cubicBezTo>
                <a:cubicBezTo>
                  <a:pt x="5180813" y="1525958"/>
                  <a:pt x="5185420" y="1525958"/>
                  <a:pt x="5180813" y="1516747"/>
                </a:cubicBezTo>
                <a:cubicBezTo>
                  <a:pt x="5171602" y="1516746"/>
                  <a:pt x="5171602" y="1502929"/>
                  <a:pt x="5157784" y="1489112"/>
                </a:cubicBezTo>
                <a:cubicBezTo>
                  <a:pt x="5143967" y="1475295"/>
                  <a:pt x="5153180" y="1498324"/>
                  <a:pt x="5139362" y="1479901"/>
                </a:cubicBezTo>
                <a:cubicBezTo>
                  <a:pt x="5153179" y="1489112"/>
                  <a:pt x="5139362" y="1470690"/>
                  <a:pt x="5125544" y="1456872"/>
                </a:cubicBezTo>
                <a:cubicBezTo>
                  <a:pt x="5130150" y="1456872"/>
                  <a:pt x="5130150" y="1456872"/>
                  <a:pt x="5130150" y="1456872"/>
                </a:cubicBezTo>
                <a:cubicBezTo>
                  <a:pt x="5134756" y="1461478"/>
                  <a:pt x="5139363" y="1466084"/>
                  <a:pt x="5139362" y="1461478"/>
                </a:cubicBezTo>
                <a:cubicBezTo>
                  <a:pt x="5139362" y="1461478"/>
                  <a:pt x="5139362" y="1456872"/>
                  <a:pt x="5134756" y="1452267"/>
                </a:cubicBezTo>
                <a:cubicBezTo>
                  <a:pt x="5130150" y="1447661"/>
                  <a:pt x="5130150" y="1447661"/>
                  <a:pt x="5130150" y="1447661"/>
                </a:cubicBezTo>
                <a:cubicBezTo>
                  <a:pt x="5134756" y="1447661"/>
                  <a:pt x="5139362" y="1461478"/>
                  <a:pt x="5143967" y="1456872"/>
                </a:cubicBezTo>
                <a:cubicBezTo>
                  <a:pt x="5134756" y="1447661"/>
                  <a:pt x="5130150" y="1438450"/>
                  <a:pt x="5125544" y="1438450"/>
                </a:cubicBezTo>
                <a:cubicBezTo>
                  <a:pt x="5120940" y="1438450"/>
                  <a:pt x="5120940" y="1438450"/>
                  <a:pt x="5120939" y="1433844"/>
                </a:cubicBezTo>
                <a:cubicBezTo>
                  <a:pt x="5116334" y="1429238"/>
                  <a:pt x="5111727" y="1424633"/>
                  <a:pt x="5107121" y="1424633"/>
                </a:cubicBezTo>
                <a:cubicBezTo>
                  <a:pt x="5107121" y="1424633"/>
                  <a:pt x="5107121" y="1429238"/>
                  <a:pt x="5111727" y="1433845"/>
                </a:cubicBezTo>
                <a:cubicBezTo>
                  <a:pt x="5111727" y="1438450"/>
                  <a:pt x="5111727" y="1438450"/>
                  <a:pt x="5111727" y="1438450"/>
                </a:cubicBezTo>
                <a:cubicBezTo>
                  <a:pt x="5102516" y="1433844"/>
                  <a:pt x="5102516" y="1443055"/>
                  <a:pt x="5097910" y="1424633"/>
                </a:cubicBezTo>
                <a:cubicBezTo>
                  <a:pt x="5093304" y="1429238"/>
                  <a:pt x="5102516" y="1438450"/>
                  <a:pt x="5102516" y="1443055"/>
                </a:cubicBezTo>
                <a:cubicBezTo>
                  <a:pt x="5088699" y="1424633"/>
                  <a:pt x="5093304" y="1420027"/>
                  <a:pt x="5084093" y="1410816"/>
                </a:cubicBezTo>
                <a:cubicBezTo>
                  <a:pt x="5088700" y="1410816"/>
                  <a:pt x="5088700" y="1415421"/>
                  <a:pt x="5088700" y="1415421"/>
                </a:cubicBezTo>
                <a:cubicBezTo>
                  <a:pt x="5093304" y="1420027"/>
                  <a:pt x="5093304" y="1420027"/>
                  <a:pt x="5097910" y="1415421"/>
                </a:cubicBezTo>
                <a:cubicBezTo>
                  <a:pt x="5097910" y="1415421"/>
                  <a:pt x="5093304" y="1410816"/>
                  <a:pt x="5088699" y="1406211"/>
                </a:cubicBezTo>
                <a:cubicBezTo>
                  <a:pt x="5097910" y="1410817"/>
                  <a:pt x="5097910" y="1406210"/>
                  <a:pt x="5088699" y="1401604"/>
                </a:cubicBezTo>
                <a:cubicBezTo>
                  <a:pt x="5088700" y="1396998"/>
                  <a:pt x="5088700" y="1396998"/>
                  <a:pt x="5088700" y="1396998"/>
                </a:cubicBezTo>
                <a:cubicBezTo>
                  <a:pt x="5093304" y="1401604"/>
                  <a:pt x="5093304" y="1396998"/>
                  <a:pt x="5093304" y="1396998"/>
                </a:cubicBezTo>
                <a:cubicBezTo>
                  <a:pt x="5088699" y="1392392"/>
                  <a:pt x="5088699" y="1392392"/>
                  <a:pt x="5084093" y="1392393"/>
                </a:cubicBezTo>
                <a:cubicBezTo>
                  <a:pt x="5084093" y="1387788"/>
                  <a:pt x="5084093" y="1387788"/>
                  <a:pt x="5079487" y="1387787"/>
                </a:cubicBezTo>
                <a:cubicBezTo>
                  <a:pt x="5074882" y="1378576"/>
                  <a:pt x="5074882" y="1378576"/>
                  <a:pt x="5070277" y="1369364"/>
                </a:cubicBezTo>
                <a:cubicBezTo>
                  <a:pt x="5074881" y="1373970"/>
                  <a:pt x="5074881" y="1373970"/>
                  <a:pt x="5074881" y="1373970"/>
                </a:cubicBezTo>
                <a:cubicBezTo>
                  <a:pt x="5079487" y="1378576"/>
                  <a:pt x="5084093" y="1378576"/>
                  <a:pt x="5084093" y="1378576"/>
                </a:cubicBezTo>
                <a:cubicBezTo>
                  <a:pt x="5084093" y="1373971"/>
                  <a:pt x="5079487" y="1369364"/>
                  <a:pt x="5074881" y="1364759"/>
                </a:cubicBezTo>
                <a:cubicBezTo>
                  <a:pt x="5070276" y="1360153"/>
                  <a:pt x="5070276" y="1360153"/>
                  <a:pt x="5070276" y="1360153"/>
                </a:cubicBezTo>
                <a:cubicBezTo>
                  <a:pt x="5065670" y="1355547"/>
                  <a:pt x="5065670" y="1355547"/>
                  <a:pt x="5065670" y="1355547"/>
                </a:cubicBezTo>
                <a:cubicBezTo>
                  <a:pt x="5061064" y="1350941"/>
                  <a:pt x="5056459" y="1350941"/>
                  <a:pt x="5056459" y="1355548"/>
                </a:cubicBezTo>
                <a:cubicBezTo>
                  <a:pt x="5056459" y="1355548"/>
                  <a:pt x="5056459" y="1360153"/>
                  <a:pt x="5061064" y="1364759"/>
                </a:cubicBezTo>
                <a:cubicBezTo>
                  <a:pt x="5061064" y="1364759"/>
                  <a:pt x="5061064" y="1364759"/>
                  <a:pt x="5065670" y="1364759"/>
                </a:cubicBezTo>
                <a:cubicBezTo>
                  <a:pt x="5070277" y="1369364"/>
                  <a:pt x="5070277" y="1369364"/>
                  <a:pt x="5070277" y="1369364"/>
                </a:cubicBezTo>
                <a:cubicBezTo>
                  <a:pt x="5047247" y="1360153"/>
                  <a:pt x="5065671" y="1373971"/>
                  <a:pt x="5074881" y="1387787"/>
                </a:cubicBezTo>
                <a:cubicBezTo>
                  <a:pt x="5070276" y="1383181"/>
                  <a:pt x="5070276" y="1383181"/>
                  <a:pt x="5070276" y="1383181"/>
                </a:cubicBezTo>
                <a:cubicBezTo>
                  <a:pt x="5070276" y="1383181"/>
                  <a:pt x="5070277" y="1387787"/>
                  <a:pt x="5070277" y="1387787"/>
                </a:cubicBezTo>
                <a:cubicBezTo>
                  <a:pt x="5070277" y="1387787"/>
                  <a:pt x="5070277" y="1387787"/>
                  <a:pt x="5070276" y="1392392"/>
                </a:cubicBezTo>
                <a:cubicBezTo>
                  <a:pt x="5074881" y="1392392"/>
                  <a:pt x="5074881" y="1392392"/>
                  <a:pt x="5074881" y="1392392"/>
                </a:cubicBezTo>
                <a:cubicBezTo>
                  <a:pt x="5079487" y="1396999"/>
                  <a:pt x="5079487" y="1396999"/>
                  <a:pt x="5079487" y="1396999"/>
                </a:cubicBezTo>
                <a:cubicBezTo>
                  <a:pt x="5074881" y="1396998"/>
                  <a:pt x="5074881" y="1396998"/>
                  <a:pt x="5074881" y="1396998"/>
                </a:cubicBezTo>
                <a:cubicBezTo>
                  <a:pt x="5074881" y="1396998"/>
                  <a:pt x="5074881" y="1401604"/>
                  <a:pt x="5079487" y="1401604"/>
                </a:cubicBezTo>
                <a:cubicBezTo>
                  <a:pt x="5079487" y="1406210"/>
                  <a:pt x="5079487" y="1406210"/>
                  <a:pt x="5079487" y="1406210"/>
                </a:cubicBezTo>
                <a:cubicBezTo>
                  <a:pt x="5065670" y="1401604"/>
                  <a:pt x="5061064" y="1392393"/>
                  <a:pt x="5047247" y="1373970"/>
                </a:cubicBezTo>
                <a:cubicBezTo>
                  <a:pt x="5051853" y="1373970"/>
                  <a:pt x="5051853" y="1373970"/>
                  <a:pt x="5051853" y="1373970"/>
                </a:cubicBezTo>
                <a:cubicBezTo>
                  <a:pt x="5056459" y="1373970"/>
                  <a:pt x="5056459" y="1373970"/>
                  <a:pt x="5056459" y="1373970"/>
                </a:cubicBezTo>
                <a:cubicBezTo>
                  <a:pt x="5051853" y="1369364"/>
                  <a:pt x="5051853" y="1369364"/>
                  <a:pt x="5051853" y="1369364"/>
                </a:cubicBezTo>
                <a:cubicBezTo>
                  <a:pt x="5047247" y="1369364"/>
                  <a:pt x="5047247" y="1369364"/>
                  <a:pt x="5047247" y="1369364"/>
                </a:cubicBezTo>
                <a:cubicBezTo>
                  <a:pt x="5042641" y="1364759"/>
                  <a:pt x="5042641" y="1364759"/>
                  <a:pt x="5042641" y="1364759"/>
                </a:cubicBezTo>
                <a:cubicBezTo>
                  <a:pt x="5038037" y="1360153"/>
                  <a:pt x="5042641" y="1355548"/>
                  <a:pt x="5033430" y="1346336"/>
                </a:cubicBezTo>
                <a:cubicBezTo>
                  <a:pt x="5033430" y="1341730"/>
                  <a:pt x="5033430" y="1341730"/>
                  <a:pt x="5033430" y="1341730"/>
                </a:cubicBezTo>
                <a:cubicBezTo>
                  <a:pt x="5028824" y="1341730"/>
                  <a:pt x="5028824" y="1337124"/>
                  <a:pt x="5028824" y="1337124"/>
                </a:cubicBezTo>
                <a:cubicBezTo>
                  <a:pt x="5024218" y="1337124"/>
                  <a:pt x="5024218" y="1337124"/>
                  <a:pt x="5024218" y="1337124"/>
                </a:cubicBezTo>
                <a:cubicBezTo>
                  <a:pt x="5024218" y="1341730"/>
                  <a:pt x="5024218" y="1341730"/>
                  <a:pt x="5024218" y="1341730"/>
                </a:cubicBezTo>
                <a:cubicBezTo>
                  <a:pt x="5015007" y="1332519"/>
                  <a:pt x="5015007" y="1318702"/>
                  <a:pt x="5005796" y="1318702"/>
                </a:cubicBezTo>
                <a:cubicBezTo>
                  <a:pt x="5005796" y="1318702"/>
                  <a:pt x="5001190" y="1318702"/>
                  <a:pt x="5001190" y="1314096"/>
                </a:cubicBezTo>
                <a:cubicBezTo>
                  <a:pt x="5001190" y="1314096"/>
                  <a:pt x="4996584" y="1314096"/>
                  <a:pt x="4996584" y="1314096"/>
                </a:cubicBezTo>
                <a:cubicBezTo>
                  <a:pt x="4996584" y="1318703"/>
                  <a:pt x="4996584" y="1318703"/>
                  <a:pt x="4996584" y="1318703"/>
                </a:cubicBezTo>
                <a:cubicBezTo>
                  <a:pt x="4978161" y="1286462"/>
                  <a:pt x="4987374" y="1309490"/>
                  <a:pt x="4978161" y="1309490"/>
                </a:cubicBezTo>
                <a:cubicBezTo>
                  <a:pt x="4973555" y="1291067"/>
                  <a:pt x="4945921" y="1263433"/>
                  <a:pt x="4922893" y="1240405"/>
                </a:cubicBezTo>
                <a:cubicBezTo>
                  <a:pt x="4918288" y="1245010"/>
                  <a:pt x="4918288" y="1245010"/>
                  <a:pt x="4918288" y="1245010"/>
                </a:cubicBezTo>
                <a:cubicBezTo>
                  <a:pt x="4918287" y="1240405"/>
                  <a:pt x="4918287" y="1240405"/>
                  <a:pt x="4918287" y="1240405"/>
                </a:cubicBezTo>
                <a:cubicBezTo>
                  <a:pt x="4918287" y="1240405"/>
                  <a:pt x="4918287" y="1235799"/>
                  <a:pt x="4913681" y="1235799"/>
                </a:cubicBezTo>
                <a:cubicBezTo>
                  <a:pt x="4913681" y="1235799"/>
                  <a:pt x="4913681" y="1240405"/>
                  <a:pt x="4913681" y="1240405"/>
                </a:cubicBezTo>
                <a:cubicBezTo>
                  <a:pt x="4899864" y="1226588"/>
                  <a:pt x="4890652" y="1208165"/>
                  <a:pt x="4886048" y="1198954"/>
                </a:cubicBezTo>
                <a:cubicBezTo>
                  <a:pt x="4881441" y="1203559"/>
                  <a:pt x="4881441" y="1208165"/>
                  <a:pt x="4876835" y="1203559"/>
                </a:cubicBezTo>
                <a:cubicBezTo>
                  <a:pt x="4876835" y="1198954"/>
                  <a:pt x="4876835" y="1198954"/>
                  <a:pt x="4872230" y="1194348"/>
                </a:cubicBezTo>
                <a:cubicBezTo>
                  <a:pt x="4867624" y="1198954"/>
                  <a:pt x="4867624" y="1194348"/>
                  <a:pt x="4863018" y="1185137"/>
                </a:cubicBezTo>
                <a:cubicBezTo>
                  <a:pt x="4863018" y="1185137"/>
                  <a:pt x="4863018" y="1185137"/>
                  <a:pt x="4867624" y="1185137"/>
                </a:cubicBezTo>
                <a:cubicBezTo>
                  <a:pt x="4867624" y="1185137"/>
                  <a:pt x="4867624" y="1185137"/>
                  <a:pt x="4867624" y="1180530"/>
                </a:cubicBezTo>
                <a:cubicBezTo>
                  <a:pt x="4863018" y="1180531"/>
                  <a:pt x="4863018" y="1175925"/>
                  <a:pt x="4858412" y="1175925"/>
                </a:cubicBezTo>
                <a:cubicBezTo>
                  <a:pt x="4858412" y="1175925"/>
                  <a:pt x="4853807" y="1175925"/>
                  <a:pt x="4853807" y="1175925"/>
                </a:cubicBezTo>
                <a:cubicBezTo>
                  <a:pt x="4853807" y="1166714"/>
                  <a:pt x="4812355" y="1139080"/>
                  <a:pt x="4821567" y="1148291"/>
                </a:cubicBezTo>
                <a:cubicBezTo>
                  <a:pt x="4835384" y="1148291"/>
                  <a:pt x="4816961" y="1166714"/>
                  <a:pt x="4830778" y="1162108"/>
                </a:cubicBezTo>
                <a:cubicBezTo>
                  <a:pt x="4835384" y="1157503"/>
                  <a:pt x="4844595" y="1162109"/>
                  <a:pt x="4849201" y="1171319"/>
                </a:cubicBezTo>
                <a:cubicBezTo>
                  <a:pt x="4844596" y="1171319"/>
                  <a:pt x="4844596" y="1171319"/>
                  <a:pt x="4844595" y="1166714"/>
                </a:cubicBezTo>
                <a:cubicBezTo>
                  <a:pt x="4839989" y="1166714"/>
                  <a:pt x="4839989" y="1166714"/>
                  <a:pt x="4839989" y="1166714"/>
                </a:cubicBezTo>
                <a:cubicBezTo>
                  <a:pt x="4835384" y="1166714"/>
                  <a:pt x="4839989" y="1171319"/>
                  <a:pt x="4839989" y="1171319"/>
                </a:cubicBezTo>
                <a:cubicBezTo>
                  <a:pt x="4844595" y="1175925"/>
                  <a:pt x="4844595" y="1175925"/>
                  <a:pt x="4844595" y="1175925"/>
                </a:cubicBezTo>
                <a:cubicBezTo>
                  <a:pt x="4839990" y="1175925"/>
                  <a:pt x="4839990" y="1175925"/>
                  <a:pt x="4839990" y="1175925"/>
                </a:cubicBezTo>
                <a:cubicBezTo>
                  <a:pt x="4839989" y="1171319"/>
                  <a:pt x="4835384" y="1171320"/>
                  <a:pt x="4835384" y="1171320"/>
                </a:cubicBezTo>
                <a:cubicBezTo>
                  <a:pt x="4835384" y="1171320"/>
                  <a:pt x="4835384" y="1175925"/>
                  <a:pt x="4835384" y="1175925"/>
                </a:cubicBezTo>
                <a:cubicBezTo>
                  <a:pt x="4839989" y="1180531"/>
                  <a:pt x="4839989" y="1180531"/>
                  <a:pt x="4839989" y="1180531"/>
                </a:cubicBezTo>
                <a:cubicBezTo>
                  <a:pt x="4844596" y="1185137"/>
                  <a:pt x="4844596" y="1185137"/>
                  <a:pt x="4844596" y="1185137"/>
                </a:cubicBezTo>
                <a:cubicBezTo>
                  <a:pt x="4844596" y="1185137"/>
                  <a:pt x="4835385" y="1180531"/>
                  <a:pt x="4835385" y="1180531"/>
                </a:cubicBezTo>
                <a:cubicBezTo>
                  <a:pt x="4830778" y="1175925"/>
                  <a:pt x="4830778" y="1175925"/>
                  <a:pt x="4830778" y="1175925"/>
                </a:cubicBezTo>
                <a:cubicBezTo>
                  <a:pt x="4826172" y="1171319"/>
                  <a:pt x="4826172" y="1171319"/>
                  <a:pt x="4826172" y="1171319"/>
                </a:cubicBezTo>
                <a:cubicBezTo>
                  <a:pt x="4826172" y="1166714"/>
                  <a:pt x="4821567" y="1162108"/>
                  <a:pt x="4816961" y="1162108"/>
                </a:cubicBezTo>
                <a:cubicBezTo>
                  <a:pt x="4812356" y="1162108"/>
                  <a:pt x="4812355" y="1166714"/>
                  <a:pt x="4816961" y="1171319"/>
                </a:cubicBezTo>
                <a:cubicBezTo>
                  <a:pt x="4816961" y="1171319"/>
                  <a:pt x="4816961" y="1171319"/>
                  <a:pt x="4816961" y="1175925"/>
                </a:cubicBezTo>
                <a:cubicBezTo>
                  <a:pt x="4803144" y="1162108"/>
                  <a:pt x="4816961" y="1162108"/>
                  <a:pt x="4798538" y="1152898"/>
                </a:cubicBezTo>
                <a:cubicBezTo>
                  <a:pt x="4803144" y="1152897"/>
                  <a:pt x="4803144" y="1152897"/>
                  <a:pt x="4803144" y="1152897"/>
                </a:cubicBezTo>
                <a:cubicBezTo>
                  <a:pt x="4803144" y="1152897"/>
                  <a:pt x="4803144" y="1152897"/>
                  <a:pt x="4803144" y="1148291"/>
                </a:cubicBezTo>
                <a:cubicBezTo>
                  <a:pt x="4798538" y="1148291"/>
                  <a:pt x="4798538" y="1148291"/>
                  <a:pt x="4798538" y="1148291"/>
                </a:cubicBezTo>
                <a:cubicBezTo>
                  <a:pt x="4798538" y="1148291"/>
                  <a:pt x="4793932" y="1148291"/>
                  <a:pt x="4793932" y="1148291"/>
                </a:cubicBezTo>
                <a:cubicBezTo>
                  <a:pt x="4789327" y="1143685"/>
                  <a:pt x="4789327" y="1143685"/>
                  <a:pt x="4789327" y="1143685"/>
                </a:cubicBezTo>
                <a:cubicBezTo>
                  <a:pt x="4784721" y="1139080"/>
                  <a:pt x="4784721" y="1139080"/>
                  <a:pt x="4775509" y="1129868"/>
                </a:cubicBezTo>
                <a:cubicBezTo>
                  <a:pt x="4766298" y="1139080"/>
                  <a:pt x="4747875" y="1116050"/>
                  <a:pt x="4747875" y="1129868"/>
                </a:cubicBezTo>
                <a:cubicBezTo>
                  <a:pt x="4757087" y="1129868"/>
                  <a:pt x="4761693" y="1139081"/>
                  <a:pt x="4770904" y="1143685"/>
                </a:cubicBezTo>
                <a:cubicBezTo>
                  <a:pt x="4761693" y="1139081"/>
                  <a:pt x="4761693" y="1139081"/>
                  <a:pt x="4761692" y="1143685"/>
                </a:cubicBezTo>
                <a:cubicBezTo>
                  <a:pt x="4761692" y="1143685"/>
                  <a:pt x="4761692" y="1143685"/>
                  <a:pt x="4761692" y="1148291"/>
                </a:cubicBezTo>
                <a:cubicBezTo>
                  <a:pt x="4752481" y="1134474"/>
                  <a:pt x="4738664" y="1120658"/>
                  <a:pt x="4724846" y="1111445"/>
                </a:cubicBezTo>
                <a:close/>
                <a:moveTo>
                  <a:pt x="4683983" y="1071646"/>
                </a:moveTo>
                <a:lnTo>
                  <a:pt x="4696187" y="1083818"/>
                </a:lnTo>
                <a:lnTo>
                  <a:pt x="4697212" y="1079206"/>
                </a:lnTo>
                <a:close/>
                <a:moveTo>
                  <a:pt x="4658711" y="1045886"/>
                </a:moveTo>
                <a:lnTo>
                  <a:pt x="4658938" y="1046667"/>
                </a:lnTo>
                <a:lnTo>
                  <a:pt x="4680682" y="1068354"/>
                </a:lnTo>
                <a:lnTo>
                  <a:pt x="4678790" y="1060784"/>
                </a:lnTo>
                <a:cubicBezTo>
                  <a:pt x="4664972" y="1053874"/>
                  <a:pt x="4658927" y="1044375"/>
                  <a:pt x="4658711" y="1045886"/>
                </a:cubicBezTo>
                <a:close/>
                <a:moveTo>
                  <a:pt x="4606321" y="1002574"/>
                </a:moveTo>
                <a:lnTo>
                  <a:pt x="4622386" y="1014210"/>
                </a:lnTo>
                <a:lnTo>
                  <a:pt x="4623521" y="1014726"/>
                </a:lnTo>
                <a:lnTo>
                  <a:pt x="4625380" y="1016379"/>
                </a:lnTo>
                <a:lnTo>
                  <a:pt x="4629000" y="1019001"/>
                </a:lnTo>
                <a:lnTo>
                  <a:pt x="4629349" y="1018612"/>
                </a:lnTo>
                <a:cubicBezTo>
                  <a:pt x="4628702" y="1017317"/>
                  <a:pt x="4626974" y="1014726"/>
                  <a:pt x="4623520" y="1010120"/>
                </a:cubicBezTo>
                <a:cubicBezTo>
                  <a:pt x="4625823" y="1012423"/>
                  <a:pt x="4629278" y="1014726"/>
                  <a:pt x="4631581" y="1015302"/>
                </a:cubicBezTo>
                <a:lnTo>
                  <a:pt x="4632702" y="1010258"/>
                </a:lnTo>
                <a:lnTo>
                  <a:pt x="4632443" y="1010037"/>
                </a:lnTo>
                <a:close/>
                <a:moveTo>
                  <a:pt x="4553154" y="964063"/>
                </a:moveTo>
                <a:lnTo>
                  <a:pt x="4574509" y="979532"/>
                </a:lnTo>
                <a:lnTo>
                  <a:pt x="4572858" y="977880"/>
                </a:lnTo>
                <a:cubicBezTo>
                  <a:pt x="4572858" y="973275"/>
                  <a:pt x="4563646" y="968669"/>
                  <a:pt x="4554434" y="964063"/>
                </a:cubicBezTo>
                <a:close/>
                <a:moveTo>
                  <a:pt x="4531406" y="941035"/>
                </a:moveTo>
                <a:lnTo>
                  <a:pt x="4527186" y="945254"/>
                </a:lnTo>
                <a:lnTo>
                  <a:pt x="4541093" y="955327"/>
                </a:lnTo>
                <a:lnTo>
                  <a:pt x="4536012" y="950246"/>
                </a:lnTo>
                <a:cubicBezTo>
                  <a:pt x="4536012" y="950246"/>
                  <a:pt x="4536012" y="945640"/>
                  <a:pt x="4536012" y="945640"/>
                </a:cubicBezTo>
                <a:cubicBezTo>
                  <a:pt x="4531406" y="941035"/>
                  <a:pt x="4531406" y="941035"/>
                  <a:pt x="4531406" y="941035"/>
                </a:cubicBezTo>
                <a:close/>
                <a:moveTo>
                  <a:pt x="3975166" y="638880"/>
                </a:moveTo>
                <a:lnTo>
                  <a:pt x="4119482" y="702588"/>
                </a:lnTo>
                <a:cubicBezTo>
                  <a:pt x="4152864" y="718895"/>
                  <a:pt x="4184711" y="735903"/>
                  <a:pt x="4219629" y="751511"/>
                </a:cubicBezTo>
                <a:cubicBezTo>
                  <a:pt x="4227032" y="755554"/>
                  <a:pt x="4234299" y="763367"/>
                  <a:pt x="4249652" y="756373"/>
                </a:cubicBezTo>
                <a:cubicBezTo>
                  <a:pt x="4224296" y="737336"/>
                  <a:pt x="4194931" y="724760"/>
                  <a:pt x="4169192" y="708446"/>
                </a:cubicBezTo>
                <a:lnTo>
                  <a:pt x="4160618" y="701438"/>
                </a:lnTo>
                <a:lnTo>
                  <a:pt x="4103065" y="678846"/>
                </a:lnTo>
                <a:close/>
                <a:moveTo>
                  <a:pt x="3094419" y="356112"/>
                </a:moveTo>
                <a:lnTo>
                  <a:pt x="3093392" y="356160"/>
                </a:lnTo>
                <a:lnTo>
                  <a:pt x="3231258" y="366341"/>
                </a:lnTo>
                <a:cubicBezTo>
                  <a:pt x="3326749" y="379095"/>
                  <a:pt x="3420319" y="401876"/>
                  <a:pt x="3513271" y="427372"/>
                </a:cubicBezTo>
                <a:lnTo>
                  <a:pt x="3608222" y="454238"/>
                </a:lnTo>
                <a:lnTo>
                  <a:pt x="3622351" y="456286"/>
                </a:lnTo>
                <a:cubicBezTo>
                  <a:pt x="3906179" y="509251"/>
                  <a:pt x="4176765" y="607121"/>
                  <a:pt x="4425474" y="742990"/>
                </a:cubicBezTo>
                <a:cubicBezTo>
                  <a:pt x="4416263" y="742990"/>
                  <a:pt x="4411657" y="738384"/>
                  <a:pt x="4411657" y="742990"/>
                </a:cubicBezTo>
                <a:cubicBezTo>
                  <a:pt x="4443897" y="770624"/>
                  <a:pt x="4453109" y="766019"/>
                  <a:pt x="4485349" y="779836"/>
                </a:cubicBezTo>
                <a:cubicBezTo>
                  <a:pt x="4512983" y="793653"/>
                  <a:pt x="4545224" y="812075"/>
                  <a:pt x="4572858" y="830498"/>
                </a:cubicBezTo>
                <a:cubicBezTo>
                  <a:pt x="4577463" y="839710"/>
                  <a:pt x="4614309" y="862738"/>
                  <a:pt x="4623520" y="862738"/>
                </a:cubicBezTo>
                <a:cubicBezTo>
                  <a:pt x="4623520" y="867344"/>
                  <a:pt x="4623520" y="867344"/>
                  <a:pt x="4623520" y="867344"/>
                </a:cubicBezTo>
                <a:cubicBezTo>
                  <a:pt x="4628126" y="867343"/>
                  <a:pt x="4628126" y="867343"/>
                  <a:pt x="4628126" y="867343"/>
                </a:cubicBezTo>
                <a:cubicBezTo>
                  <a:pt x="4628127" y="871949"/>
                  <a:pt x="4628127" y="871949"/>
                  <a:pt x="4632732" y="871949"/>
                </a:cubicBezTo>
                <a:cubicBezTo>
                  <a:pt x="4637338" y="871949"/>
                  <a:pt x="4637338" y="871949"/>
                  <a:pt x="4641943" y="876556"/>
                </a:cubicBezTo>
                <a:cubicBezTo>
                  <a:pt x="4646549" y="881162"/>
                  <a:pt x="4660366" y="890373"/>
                  <a:pt x="4664972" y="890372"/>
                </a:cubicBezTo>
                <a:cubicBezTo>
                  <a:pt x="4688001" y="908795"/>
                  <a:pt x="4711029" y="927218"/>
                  <a:pt x="4738664" y="941035"/>
                </a:cubicBezTo>
                <a:cubicBezTo>
                  <a:pt x="4747875" y="950246"/>
                  <a:pt x="4757086" y="959458"/>
                  <a:pt x="4766299" y="964063"/>
                </a:cubicBezTo>
                <a:cubicBezTo>
                  <a:pt x="4789327" y="982486"/>
                  <a:pt x="4812355" y="1000909"/>
                  <a:pt x="4830778" y="1014726"/>
                </a:cubicBezTo>
                <a:cubicBezTo>
                  <a:pt x="4830778" y="1014726"/>
                  <a:pt x="4826172" y="1014726"/>
                  <a:pt x="4826172" y="1014726"/>
                </a:cubicBezTo>
                <a:cubicBezTo>
                  <a:pt x="4830778" y="1019332"/>
                  <a:pt x="4835384" y="1023937"/>
                  <a:pt x="4839989" y="1023937"/>
                </a:cubicBezTo>
                <a:cubicBezTo>
                  <a:pt x="5111727" y="1245010"/>
                  <a:pt x="5342013" y="1521352"/>
                  <a:pt x="5512425" y="1834539"/>
                </a:cubicBezTo>
                <a:cubicBezTo>
                  <a:pt x="5696654" y="2193783"/>
                  <a:pt x="5802585" y="2594478"/>
                  <a:pt x="5811797" y="3022808"/>
                </a:cubicBezTo>
                <a:cubicBezTo>
                  <a:pt x="5807191" y="3022807"/>
                  <a:pt x="5807191" y="3022807"/>
                  <a:pt x="5802585" y="3022808"/>
                </a:cubicBezTo>
                <a:cubicBezTo>
                  <a:pt x="5797980" y="2958328"/>
                  <a:pt x="5770345" y="2930693"/>
                  <a:pt x="5751923" y="2889243"/>
                </a:cubicBezTo>
                <a:cubicBezTo>
                  <a:pt x="5751923" y="2889243"/>
                  <a:pt x="5747317" y="2898454"/>
                  <a:pt x="5747317" y="2907666"/>
                </a:cubicBezTo>
                <a:cubicBezTo>
                  <a:pt x="5738105" y="2889243"/>
                  <a:pt x="5742711" y="2852397"/>
                  <a:pt x="5738105" y="2824763"/>
                </a:cubicBezTo>
                <a:cubicBezTo>
                  <a:pt x="5728894" y="2801735"/>
                  <a:pt x="5715076" y="2764889"/>
                  <a:pt x="5715076" y="2764889"/>
                </a:cubicBezTo>
                <a:cubicBezTo>
                  <a:pt x="5705865" y="2769495"/>
                  <a:pt x="5705865" y="2787918"/>
                  <a:pt x="5705865" y="2810946"/>
                </a:cubicBezTo>
                <a:cubicBezTo>
                  <a:pt x="5701259" y="2810946"/>
                  <a:pt x="5701259" y="2806340"/>
                  <a:pt x="5701259" y="2806340"/>
                </a:cubicBezTo>
                <a:cubicBezTo>
                  <a:pt x="5701259" y="2801735"/>
                  <a:pt x="5701259" y="2801735"/>
                  <a:pt x="5701259" y="2801735"/>
                </a:cubicBezTo>
                <a:cubicBezTo>
                  <a:pt x="5701259" y="2801735"/>
                  <a:pt x="5701259" y="2797128"/>
                  <a:pt x="5701259" y="2797128"/>
                </a:cubicBezTo>
                <a:cubicBezTo>
                  <a:pt x="5701259" y="2797128"/>
                  <a:pt x="5701259" y="2792523"/>
                  <a:pt x="5701259" y="2787918"/>
                </a:cubicBezTo>
                <a:cubicBezTo>
                  <a:pt x="5696653" y="2787918"/>
                  <a:pt x="5696653" y="2787918"/>
                  <a:pt x="5696654" y="2792523"/>
                </a:cubicBezTo>
                <a:cubicBezTo>
                  <a:pt x="5696654" y="2792523"/>
                  <a:pt x="5696654" y="2797130"/>
                  <a:pt x="5696654" y="2797130"/>
                </a:cubicBezTo>
                <a:cubicBezTo>
                  <a:pt x="5696654" y="2801735"/>
                  <a:pt x="5696654" y="2801735"/>
                  <a:pt x="5696654" y="2801735"/>
                </a:cubicBezTo>
                <a:cubicBezTo>
                  <a:pt x="5687443" y="2774100"/>
                  <a:pt x="5687443" y="2810946"/>
                  <a:pt x="5692048" y="2815552"/>
                </a:cubicBezTo>
                <a:cubicBezTo>
                  <a:pt x="5692048" y="2820156"/>
                  <a:pt x="5696654" y="2820156"/>
                  <a:pt x="5696654" y="2820156"/>
                </a:cubicBezTo>
                <a:cubicBezTo>
                  <a:pt x="5696654" y="2820156"/>
                  <a:pt x="5696654" y="2815552"/>
                  <a:pt x="5696654" y="2815552"/>
                </a:cubicBezTo>
                <a:cubicBezTo>
                  <a:pt x="5701259" y="2810946"/>
                  <a:pt x="5701259" y="2810946"/>
                  <a:pt x="5701259" y="2810946"/>
                </a:cubicBezTo>
                <a:cubicBezTo>
                  <a:pt x="5701259" y="2810946"/>
                  <a:pt x="5701259" y="2820157"/>
                  <a:pt x="5701259" y="2824762"/>
                </a:cubicBezTo>
                <a:cubicBezTo>
                  <a:pt x="5701259" y="2829369"/>
                  <a:pt x="5701259" y="2829369"/>
                  <a:pt x="5701259" y="2829369"/>
                </a:cubicBezTo>
                <a:cubicBezTo>
                  <a:pt x="5701259" y="2861608"/>
                  <a:pt x="5692048" y="2884637"/>
                  <a:pt x="5678230" y="2866214"/>
                </a:cubicBezTo>
                <a:cubicBezTo>
                  <a:pt x="5678231" y="2843186"/>
                  <a:pt x="5673625" y="2843185"/>
                  <a:pt x="5673625" y="2810946"/>
                </a:cubicBezTo>
                <a:cubicBezTo>
                  <a:pt x="5664414" y="2806340"/>
                  <a:pt x="5664414" y="2824762"/>
                  <a:pt x="5655203" y="2829368"/>
                </a:cubicBezTo>
                <a:cubicBezTo>
                  <a:pt x="5641385" y="2787918"/>
                  <a:pt x="5632173" y="2718831"/>
                  <a:pt x="5609145" y="2718832"/>
                </a:cubicBezTo>
                <a:cubicBezTo>
                  <a:pt x="5609145" y="2718832"/>
                  <a:pt x="5609145" y="2714225"/>
                  <a:pt x="5609145" y="2714225"/>
                </a:cubicBezTo>
                <a:cubicBezTo>
                  <a:pt x="5609145" y="2714225"/>
                  <a:pt x="5609145" y="2705015"/>
                  <a:pt x="5609145" y="2705015"/>
                </a:cubicBezTo>
                <a:cubicBezTo>
                  <a:pt x="5604540" y="2700408"/>
                  <a:pt x="5604540" y="2695804"/>
                  <a:pt x="5604540" y="2700408"/>
                </a:cubicBezTo>
                <a:cubicBezTo>
                  <a:pt x="5599934" y="2691198"/>
                  <a:pt x="5599934" y="2677381"/>
                  <a:pt x="5590722" y="2649747"/>
                </a:cubicBezTo>
                <a:cubicBezTo>
                  <a:pt x="5586117" y="2640535"/>
                  <a:pt x="5586117" y="2635929"/>
                  <a:pt x="5586117" y="2631324"/>
                </a:cubicBezTo>
                <a:cubicBezTo>
                  <a:pt x="5586117" y="2631324"/>
                  <a:pt x="5581511" y="2626718"/>
                  <a:pt x="5581511" y="2626718"/>
                </a:cubicBezTo>
                <a:cubicBezTo>
                  <a:pt x="5581511" y="2622113"/>
                  <a:pt x="5581511" y="2622113"/>
                  <a:pt x="5581511" y="2622113"/>
                </a:cubicBezTo>
                <a:cubicBezTo>
                  <a:pt x="5581511" y="2617506"/>
                  <a:pt x="5576905" y="2622113"/>
                  <a:pt x="5576905" y="2622113"/>
                </a:cubicBezTo>
                <a:cubicBezTo>
                  <a:pt x="5576905" y="2617507"/>
                  <a:pt x="5576905" y="2617507"/>
                  <a:pt x="5576905" y="2617507"/>
                </a:cubicBezTo>
                <a:cubicBezTo>
                  <a:pt x="5572300" y="2617507"/>
                  <a:pt x="5572300" y="2599083"/>
                  <a:pt x="5567693" y="2599084"/>
                </a:cubicBezTo>
                <a:cubicBezTo>
                  <a:pt x="5572300" y="2622112"/>
                  <a:pt x="5567694" y="2603690"/>
                  <a:pt x="5563088" y="2612901"/>
                </a:cubicBezTo>
                <a:cubicBezTo>
                  <a:pt x="5558482" y="2585267"/>
                  <a:pt x="5558482" y="2622112"/>
                  <a:pt x="5553877" y="2603690"/>
                </a:cubicBezTo>
                <a:cubicBezTo>
                  <a:pt x="5549271" y="2576056"/>
                  <a:pt x="5544664" y="2576056"/>
                  <a:pt x="5549271" y="2562239"/>
                </a:cubicBezTo>
                <a:cubicBezTo>
                  <a:pt x="5535454" y="2562239"/>
                  <a:pt x="5526241" y="2497759"/>
                  <a:pt x="5512425" y="2451702"/>
                </a:cubicBezTo>
                <a:cubicBezTo>
                  <a:pt x="5512425" y="2447096"/>
                  <a:pt x="5507818" y="2437884"/>
                  <a:pt x="5503214" y="2424067"/>
                </a:cubicBezTo>
                <a:cubicBezTo>
                  <a:pt x="5489397" y="2382617"/>
                  <a:pt x="5480186" y="2354983"/>
                  <a:pt x="5470974" y="2331954"/>
                </a:cubicBezTo>
                <a:cubicBezTo>
                  <a:pt x="5466369" y="2322742"/>
                  <a:pt x="5470974" y="2327348"/>
                  <a:pt x="5470974" y="2318137"/>
                </a:cubicBezTo>
                <a:cubicBezTo>
                  <a:pt x="5466368" y="2318136"/>
                  <a:pt x="5461763" y="2313531"/>
                  <a:pt x="5461762" y="2308926"/>
                </a:cubicBezTo>
                <a:cubicBezTo>
                  <a:pt x="5461762" y="2304319"/>
                  <a:pt x="5470974" y="2318137"/>
                  <a:pt x="5466369" y="2304320"/>
                </a:cubicBezTo>
                <a:cubicBezTo>
                  <a:pt x="5452551" y="2281291"/>
                  <a:pt x="5457156" y="2276686"/>
                  <a:pt x="5438735" y="2239840"/>
                </a:cubicBezTo>
                <a:cubicBezTo>
                  <a:pt x="5447945" y="2239840"/>
                  <a:pt x="5447945" y="2239840"/>
                  <a:pt x="5447945" y="2239840"/>
                </a:cubicBezTo>
                <a:cubicBezTo>
                  <a:pt x="5438734" y="2216812"/>
                  <a:pt x="5434128" y="2207600"/>
                  <a:pt x="5434128" y="2226023"/>
                </a:cubicBezTo>
                <a:cubicBezTo>
                  <a:pt x="5424916" y="2212206"/>
                  <a:pt x="5434128" y="2207600"/>
                  <a:pt x="5420311" y="2193782"/>
                </a:cubicBezTo>
                <a:cubicBezTo>
                  <a:pt x="5424916" y="2198389"/>
                  <a:pt x="5424916" y="2193783"/>
                  <a:pt x="5420311" y="2189178"/>
                </a:cubicBezTo>
                <a:cubicBezTo>
                  <a:pt x="5424916" y="2189178"/>
                  <a:pt x="5424916" y="2189178"/>
                  <a:pt x="5424916" y="2189178"/>
                </a:cubicBezTo>
                <a:cubicBezTo>
                  <a:pt x="5429522" y="2193783"/>
                  <a:pt x="5429522" y="2189177"/>
                  <a:pt x="5429522" y="2189177"/>
                </a:cubicBezTo>
                <a:cubicBezTo>
                  <a:pt x="5429522" y="2184572"/>
                  <a:pt x="5429522" y="2184572"/>
                  <a:pt x="5429522" y="2184572"/>
                </a:cubicBezTo>
                <a:cubicBezTo>
                  <a:pt x="5438735" y="2202995"/>
                  <a:pt x="5434128" y="2175360"/>
                  <a:pt x="5424916" y="2161543"/>
                </a:cubicBezTo>
                <a:cubicBezTo>
                  <a:pt x="5429522" y="2161542"/>
                  <a:pt x="5429522" y="2161542"/>
                  <a:pt x="5429522" y="2161542"/>
                </a:cubicBezTo>
                <a:cubicBezTo>
                  <a:pt x="5429522" y="2161542"/>
                  <a:pt x="5429522" y="2161542"/>
                  <a:pt x="5429522" y="2156938"/>
                </a:cubicBezTo>
                <a:cubicBezTo>
                  <a:pt x="5429522" y="2156938"/>
                  <a:pt x="5424917" y="2152332"/>
                  <a:pt x="5424917" y="2152332"/>
                </a:cubicBezTo>
                <a:cubicBezTo>
                  <a:pt x="5415705" y="2129304"/>
                  <a:pt x="5401888" y="2097064"/>
                  <a:pt x="5388072" y="2064823"/>
                </a:cubicBezTo>
                <a:cubicBezTo>
                  <a:pt x="5369648" y="2032584"/>
                  <a:pt x="5351225" y="2000344"/>
                  <a:pt x="5337408" y="1977316"/>
                </a:cubicBezTo>
                <a:cubicBezTo>
                  <a:pt x="5335105" y="1968105"/>
                  <a:pt x="5329348" y="1956590"/>
                  <a:pt x="5321863" y="1943349"/>
                </a:cubicBezTo>
                <a:lnTo>
                  <a:pt x="5314233" y="1930292"/>
                </a:lnTo>
                <a:lnTo>
                  <a:pt x="5342560" y="1992734"/>
                </a:lnTo>
                <a:cubicBezTo>
                  <a:pt x="5420193" y="2178431"/>
                  <a:pt x="5475598" y="2373326"/>
                  <a:pt x="5509333" y="2577629"/>
                </a:cubicBezTo>
                <a:cubicBezTo>
                  <a:pt x="5522377" y="2655106"/>
                  <a:pt x="5543098" y="2729086"/>
                  <a:pt x="5541762" y="2807552"/>
                </a:cubicBezTo>
                <a:cubicBezTo>
                  <a:pt x="5541488" y="2815091"/>
                  <a:pt x="5544985" y="2822767"/>
                  <a:pt x="5536472" y="2828499"/>
                </a:cubicBezTo>
                <a:cubicBezTo>
                  <a:pt x="5528096" y="2830460"/>
                  <a:pt x="5526834" y="2823620"/>
                  <a:pt x="5526971" y="2819850"/>
                </a:cubicBezTo>
                <a:cubicBezTo>
                  <a:pt x="5502067" y="2569816"/>
                  <a:pt x="5427606" y="2333086"/>
                  <a:pt x="5346305" y="2097618"/>
                </a:cubicBezTo>
                <a:cubicBezTo>
                  <a:pt x="5304742" y="1973811"/>
                  <a:pt x="5238614" y="1861194"/>
                  <a:pt x="5178627" y="1745780"/>
                </a:cubicBezTo>
                <a:cubicBezTo>
                  <a:pt x="5170799" y="1732662"/>
                  <a:pt x="5163806" y="1717310"/>
                  <a:pt x="5157512" y="1703493"/>
                </a:cubicBezTo>
                <a:cubicBezTo>
                  <a:pt x="5152480" y="1696516"/>
                  <a:pt x="5153726" y="1682972"/>
                  <a:pt x="5139908" y="1689267"/>
                </a:cubicBezTo>
                <a:cubicBezTo>
                  <a:pt x="5126090" y="1695561"/>
                  <a:pt x="5131822" y="1704073"/>
                  <a:pt x="5136717" y="1714819"/>
                </a:cubicBezTo>
                <a:cubicBezTo>
                  <a:pt x="5168032" y="1767290"/>
                  <a:pt x="5198512" y="1821995"/>
                  <a:pt x="5225222" y="1876563"/>
                </a:cubicBezTo>
                <a:cubicBezTo>
                  <a:pt x="5252685" y="1933801"/>
                  <a:pt x="5278201" y="1991346"/>
                  <a:pt x="5301667" y="2049214"/>
                </a:cubicBezTo>
                <a:lnTo>
                  <a:pt x="5350111" y="2181079"/>
                </a:lnTo>
                <a:lnTo>
                  <a:pt x="5351225" y="2179965"/>
                </a:lnTo>
                <a:cubicBezTo>
                  <a:pt x="5360436" y="2198389"/>
                  <a:pt x="5365043" y="2216812"/>
                  <a:pt x="5374253" y="2235233"/>
                </a:cubicBezTo>
                <a:cubicBezTo>
                  <a:pt x="5369648" y="2235233"/>
                  <a:pt x="5369648" y="2235233"/>
                  <a:pt x="5369648" y="2235233"/>
                </a:cubicBezTo>
                <a:cubicBezTo>
                  <a:pt x="5369648" y="2230629"/>
                  <a:pt x="5365042" y="2221417"/>
                  <a:pt x="5365043" y="2216812"/>
                </a:cubicBezTo>
                <a:lnTo>
                  <a:pt x="5358240" y="2203206"/>
                </a:lnTo>
                <a:lnTo>
                  <a:pt x="5365805" y="2223799"/>
                </a:lnTo>
                <a:lnTo>
                  <a:pt x="5377582" y="2264421"/>
                </a:lnTo>
                <a:lnTo>
                  <a:pt x="5382889" y="2266898"/>
                </a:lnTo>
                <a:cubicBezTo>
                  <a:pt x="5384617" y="2267474"/>
                  <a:pt x="5385768" y="2267474"/>
                  <a:pt x="5388071" y="2267474"/>
                </a:cubicBezTo>
                <a:cubicBezTo>
                  <a:pt x="5388072" y="2272079"/>
                  <a:pt x="5388071" y="2276686"/>
                  <a:pt x="5388071" y="2276686"/>
                </a:cubicBezTo>
                <a:cubicBezTo>
                  <a:pt x="5383466" y="2276686"/>
                  <a:pt x="5383465" y="2272080"/>
                  <a:pt x="5383466" y="2276686"/>
                </a:cubicBezTo>
                <a:cubicBezTo>
                  <a:pt x="5383466" y="2276686"/>
                  <a:pt x="5383466" y="2276686"/>
                  <a:pt x="5383466" y="2281290"/>
                </a:cubicBezTo>
                <a:lnTo>
                  <a:pt x="5383465" y="2284717"/>
                </a:lnTo>
                <a:lnTo>
                  <a:pt x="5417006" y="2400410"/>
                </a:lnTo>
                <a:lnTo>
                  <a:pt x="5423669" y="2432055"/>
                </a:lnTo>
                <a:lnTo>
                  <a:pt x="5434128" y="2447096"/>
                </a:lnTo>
                <a:cubicBezTo>
                  <a:pt x="5429523" y="2460912"/>
                  <a:pt x="5434128" y="2465518"/>
                  <a:pt x="5443339" y="2470124"/>
                </a:cubicBezTo>
                <a:cubicBezTo>
                  <a:pt x="5443339" y="2479336"/>
                  <a:pt x="5443340" y="2488548"/>
                  <a:pt x="5447945" y="2497759"/>
                </a:cubicBezTo>
                <a:cubicBezTo>
                  <a:pt x="5452551" y="2506969"/>
                  <a:pt x="5452551" y="2520787"/>
                  <a:pt x="5457156" y="2529998"/>
                </a:cubicBezTo>
                <a:cubicBezTo>
                  <a:pt x="5461762" y="2543816"/>
                  <a:pt x="5461762" y="2562238"/>
                  <a:pt x="5466368" y="2576056"/>
                </a:cubicBezTo>
                <a:cubicBezTo>
                  <a:pt x="5466368" y="2585267"/>
                  <a:pt x="5470974" y="2599083"/>
                  <a:pt x="5475579" y="2603690"/>
                </a:cubicBezTo>
                <a:cubicBezTo>
                  <a:pt x="5475579" y="2608296"/>
                  <a:pt x="5475579" y="2608296"/>
                  <a:pt x="5475579" y="2608296"/>
                </a:cubicBezTo>
                <a:cubicBezTo>
                  <a:pt x="5480185" y="2622113"/>
                  <a:pt x="5480185" y="2631324"/>
                  <a:pt x="5484791" y="2645140"/>
                </a:cubicBezTo>
                <a:cubicBezTo>
                  <a:pt x="5484791" y="2654352"/>
                  <a:pt x="5489397" y="2663563"/>
                  <a:pt x="5494002" y="2677380"/>
                </a:cubicBezTo>
                <a:cubicBezTo>
                  <a:pt x="5489397" y="2691197"/>
                  <a:pt x="5494002" y="2691197"/>
                  <a:pt x="5498607" y="2691198"/>
                </a:cubicBezTo>
                <a:cubicBezTo>
                  <a:pt x="5498608" y="2695804"/>
                  <a:pt x="5498608" y="2695804"/>
                  <a:pt x="5498608" y="2695804"/>
                </a:cubicBezTo>
                <a:cubicBezTo>
                  <a:pt x="5498608" y="2700409"/>
                  <a:pt x="5494002" y="2705015"/>
                  <a:pt x="5494002" y="2709621"/>
                </a:cubicBezTo>
                <a:cubicBezTo>
                  <a:pt x="5494002" y="2709621"/>
                  <a:pt x="5494002" y="2714225"/>
                  <a:pt x="5494002" y="2714225"/>
                </a:cubicBezTo>
                <a:cubicBezTo>
                  <a:pt x="5494002" y="2718831"/>
                  <a:pt x="5494002" y="2718831"/>
                  <a:pt x="5498608" y="2723437"/>
                </a:cubicBezTo>
                <a:cubicBezTo>
                  <a:pt x="5498608" y="2723437"/>
                  <a:pt x="5498608" y="2723437"/>
                  <a:pt x="5503214" y="2723438"/>
                </a:cubicBezTo>
                <a:cubicBezTo>
                  <a:pt x="5503214" y="2746466"/>
                  <a:pt x="5503214" y="2746466"/>
                  <a:pt x="5503214" y="2746466"/>
                </a:cubicBezTo>
                <a:cubicBezTo>
                  <a:pt x="5503214" y="2746466"/>
                  <a:pt x="5507819" y="2751072"/>
                  <a:pt x="5507819" y="2751072"/>
                </a:cubicBezTo>
                <a:cubicBezTo>
                  <a:pt x="5507819" y="2751072"/>
                  <a:pt x="5507819" y="2746466"/>
                  <a:pt x="5507819" y="2746466"/>
                </a:cubicBezTo>
                <a:cubicBezTo>
                  <a:pt x="5503214" y="2723438"/>
                  <a:pt x="5503214" y="2723438"/>
                  <a:pt x="5503214" y="2723438"/>
                </a:cubicBezTo>
                <a:cubicBezTo>
                  <a:pt x="5503214" y="2723438"/>
                  <a:pt x="5507819" y="2723438"/>
                  <a:pt x="5507819" y="2723438"/>
                </a:cubicBezTo>
                <a:cubicBezTo>
                  <a:pt x="5507819" y="2728045"/>
                  <a:pt x="5507819" y="2732649"/>
                  <a:pt x="5507819" y="2732649"/>
                </a:cubicBezTo>
                <a:cubicBezTo>
                  <a:pt x="5507819" y="2737255"/>
                  <a:pt x="5507819" y="2737255"/>
                  <a:pt x="5507819" y="2737255"/>
                </a:cubicBezTo>
                <a:cubicBezTo>
                  <a:pt x="5507819" y="2741860"/>
                  <a:pt x="5512425" y="2746465"/>
                  <a:pt x="5512425" y="2751072"/>
                </a:cubicBezTo>
                <a:cubicBezTo>
                  <a:pt x="5512425" y="2755677"/>
                  <a:pt x="5512425" y="2760283"/>
                  <a:pt x="5512425" y="2769494"/>
                </a:cubicBezTo>
                <a:cubicBezTo>
                  <a:pt x="5512425" y="2764889"/>
                  <a:pt x="5507818" y="2764888"/>
                  <a:pt x="5507818" y="2764888"/>
                </a:cubicBezTo>
                <a:cubicBezTo>
                  <a:pt x="5507818" y="2764888"/>
                  <a:pt x="5507819" y="2769495"/>
                  <a:pt x="5507819" y="2774100"/>
                </a:cubicBezTo>
                <a:cubicBezTo>
                  <a:pt x="5507819" y="2774100"/>
                  <a:pt x="5507818" y="2778706"/>
                  <a:pt x="5507819" y="2783312"/>
                </a:cubicBezTo>
                <a:cubicBezTo>
                  <a:pt x="5512425" y="2787918"/>
                  <a:pt x="5512425" y="2792523"/>
                  <a:pt x="5512425" y="2797130"/>
                </a:cubicBezTo>
                <a:cubicBezTo>
                  <a:pt x="5512425" y="2801735"/>
                  <a:pt x="5512425" y="2801735"/>
                  <a:pt x="5512425" y="2806339"/>
                </a:cubicBezTo>
                <a:cubicBezTo>
                  <a:pt x="5517031" y="2810946"/>
                  <a:pt x="5517031" y="2810946"/>
                  <a:pt x="5517031" y="2810946"/>
                </a:cubicBezTo>
                <a:cubicBezTo>
                  <a:pt x="5517031" y="2815552"/>
                  <a:pt x="5521637" y="2820157"/>
                  <a:pt x="5521637" y="2824763"/>
                </a:cubicBezTo>
                <a:cubicBezTo>
                  <a:pt x="5521637" y="2829368"/>
                  <a:pt x="5521637" y="2833975"/>
                  <a:pt x="5521637" y="2833975"/>
                </a:cubicBezTo>
                <a:cubicBezTo>
                  <a:pt x="5517031" y="2833975"/>
                  <a:pt x="5517031" y="2833975"/>
                  <a:pt x="5517031" y="2838580"/>
                </a:cubicBezTo>
                <a:cubicBezTo>
                  <a:pt x="5517031" y="2838580"/>
                  <a:pt x="5517031" y="2843186"/>
                  <a:pt x="5521637" y="2843185"/>
                </a:cubicBezTo>
                <a:cubicBezTo>
                  <a:pt x="5521637" y="2843185"/>
                  <a:pt x="5521636" y="2847792"/>
                  <a:pt x="5517031" y="2852397"/>
                </a:cubicBezTo>
                <a:cubicBezTo>
                  <a:pt x="5521637" y="2861609"/>
                  <a:pt x="5521637" y="2861609"/>
                  <a:pt x="5521637" y="2861609"/>
                </a:cubicBezTo>
                <a:cubicBezTo>
                  <a:pt x="5521637" y="2861609"/>
                  <a:pt x="5521637" y="2857003"/>
                  <a:pt x="5526242" y="2857003"/>
                </a:cubicBezTo>
                <a:cubicBezTo>
                  <a:pt x="5526242" y="2861609"/>
                  <a:pt x="5526242" y="2866214"/>
                  <a:pt x="5526242" y="2870820"/>
                </a:cubicBezTo>
                <a:cubicBezTo>
                  <a:pt x="5526241" y="2875426"/>
                  <a:pt x="5526241" y="2875426"/>
                  <a:pt x="5526241" y="2875426"/>
                </a:cubicBezTo>
                <a:cubicBezTo>
                  <a:pt x="5530848" y="2884637"/>
                  <a:pt x="5530848" y="2889242"/>
                  <a:pt x="5530848" y="2893848"/>
                </a:cubicBezTo>
                <a:cubicBezTo>
                  <a:pt x="5530848" y="2903059"/>
                  <a:pt x="5530848" y="2907666"/>
                  <a:pt x="5530848" y="2912271"/>
                </a:cubicBezTo>
                <a:cubicBezTo>
                  <a:pt x="5530848" y="2916877"/>
                  <a:pt x="5530848" y="2916877"/>
                  <a:pt x="5530848" y="2926088"/>
                </a:cubicBezTo>
                <a:cubicBezTo>
                  <a:pt x="5526242" y="2930694"/>
                  <a:pt x="5530848" y="2944511"/>
                  <a:pt x="5530848" y="2953722"/>
                </a:cubicBezTo>
                <a:cubicBezTo>
                  <a:pt x="5530847" y="2958328"/>
                  <a:pt x="5526242" y="2962933"/>
                  <a:pt x="5526242" y="2967540"/>
                </a:cubicBezTo>
                <a:cubicBezTo>
                  <a:pt x="5526242" y="2967540"/>
                  <a:pt x="5521637" y="2962934"/>
                  <a:pt x="5521637" y="2962934"/>
                </a:cubicBezTo>
                <a:cubicBezTo>
                  <a:pt x="5521637" y="2958328"/>
                  <a:pt x="5517030" y="2958328"/>
                  <a:pt x="5517030" y="2958328"/>
                </a:cubicBezTo>
                <a:cubicBezTo>
                  <a:pt x="5517030" y="2958328"/>
                  <a:pt x="5517030" y="2958328"/>
                  <a:pt x="5517031" y="2962934"/>
                </a:cubicBezTo>
                <a:cubicBezTo>
                  <a:pt x="5517031" y="2967539"/>
                  <a:pt x="5517031" y="2967539"/>
                  <a:pt x="5517031" y="2967539"/>
                </a:cubicBezTo>
                <a:cubicBezTo>
                  <a:pt x="5517031" y="2972145"/>
                  <a:pt x="5517031" y="2972145"/>
                  <a:pt x="5521637" y="2972145"/>
                </a:cubicBezTo>
                <a:cubicBezTo>
                  <a:pt x="5521637" y="2972145"/>
                  <a:pt x="5526242" y="2976750"/>
                  <a:pt x="5526242" y="2976750"/>
                </a:cubicBezTo>
                <a:cubicBezTo>
                  <a:pt x="5530848" y="2976751"/>
                  <a:pt x="5530848" y="2976751"/>
                  <a:pt x="5530848" y="2976751"/>
                </a:cubicBezTo>
                <a:cubicBezTo>
                  <a:pt x="5530848" y="2972145"/>
                  <a:pt x="5535454" y="2962934"/>
                  <a:pt x="5535454" y="2953722"/>
                </a:cubicBezTo>
                <a:cubicBezTo>
                  <a:pt x="5535453" y="2949117"/>
                  <a:pt x="5535453" y="2949117"/>
                  <a:pt x="5535453" y="2949117"/>
                </a:cubicBezTo>
                <a:cubicBezTo>
                  <a:pt x="5535454" y="2944511"/>
                  <a:pt x="5530848" y="2935300"/>
                  <a:pt x="5535454" y="2930694"/>
                </a:cubicBezTo>
                <a:cubicBezTo>
                  <a:pt x="5535454" y="2926088"/>
                  <a:pt x="5535454" y="2926088"/>
                  <a:pt x="5535454" y="2921483"/>
                </a:cubicBezTo>
                <a:cubicBezTo>
                  <a:pt x="5540059" y="2926088"/>
                  <a:pt x="5540059" y="2935299"/>
                  <a:pt x="5540059" y="2944510"/>
                </a:cubicBezTo>
                <a:cubicBezTo>
                  <a:pt x="5540059" y="2953722"/>
                  <a:pt x="5540059" y="2962934"/>
                  <a:pt x="5544665" y="2972145"/>
                </a:cubicBezTo>
                <a:cubicBezTo>
                  <a:pt x="5544665" y="2976750"/>
                  <a:pt x="5540059" y="2976751"/>
                  <a:pt x="5540059" y="2981357"/>
                </a:cubicBezTo>
                <a:cubicBezTo>
                  <a:pt x="5540059" y="2990568"/>
                  <a:pt x="5540059" y="2990568"/>
                  <a:pt x="5540059" y="2990568"/>
                </a:cubicBezTo>
                <a:cubicBezTo>
                  <a:pt x="5540059" y="2999778"/>
                  <a:pt x="5540059" y="3004385"/>
                  <a:pt x="5540058" y="3013596"/>
                </a:cubicBezTo>
                <a:cubicBezTo>
                  <a:pt x="5535454" y="3008990"/>
                  <a:pt x="5535454" y="3008990"/>
                  <a:pt x="5535454" y="3008990"/>
                </a:cubicBezTo>
                <a:cubicBezTo>
                  <a:pt x="5535454" y="3004385"/>
                  <a:pt x="5535454" y="3004385"/>
                  <a:pt x="5530848" y="3008991"/>
                </a:cubicBezTo>
                <a:cubicBezTo>
                  <a:pt x="5530848" y="3008991"/>
                  <a:pt x="5530848" y="3008991"/>
                  <a:pt x="5530848" y="3013596"/>
                </a:cubicBezTo>
                <a:cubicBezTo>
                  <a:pt x="5530848" y="3013596"/>
                  <a:pt x="5530848" y="3018201"/>
                  <a:pt x="5530848" y="3018201"/>
                </a:cubicBezTo>
                <a:cubicBezTo>
                  <a:pt x="5535454" y="3022807"/>
                  <a:pt x="5535454" y="3022807"/>
                  <a:pt x="5535454" y="3022807"/>
                </a:cubicBezTo>
                <a:cubicBezTo>
                  <a:pt x="5535454" y="3022807"/>
                  <a:pt x="5535454" y="3027414"/>
                  <a:pt x="5535454" y="3027414"/>
                </a:cubicBezTo>
                <a:cubicBezTo>
                  <a:pt x="5535454" y="3027414"/>
                  <a:pt x="5535454" y="3027414"/>
                  <a:pt x="5535454" y="3032019"/>
                </a:cubicBezTo>
                <a:cubicBezTo>
                  <a:pt x="5535454" y="3036624"/>
                  <a:pt x="5540059" y="3045836"/>
                  <a:pt x="5540059" y="3050441"/>
                </a:cubicBezTo>
                <a:cubicBezTo>
                  <a:pt x="5540059" y="3064258"/>
                  <a:pt x="5544665" y="3068864"/>
                  <a:pt x="5540059" y="3073471"/>
                </a:cubicBezTo>
                <a:cubicBezTo>
                  <a:pt x="5535454" y="3073470"/>
                  <a:pt x="5535454" y="3078076"/>
                  <a:pt x="5535454" y="3078076"/>
                </a:cubicBezTo>
                <a:cubicBezTo>
                  <a:pt x="5535454" y="3078076"/>
                  <a:pt x="5530847" y="3078076"/>
                  <a:pt x="5530847" y="3073471"/>
                </a:cubicBezTo>
                <a:cubicBezTo>
                  <a:pt x="5530848" y="3055047"/>
                  <a:pt x="5530848" y="3036625"/>
                  <a:pt x="5526242" y="3018202"/>
                </a:cubicBezTo>
                <a:cubicBezTo>
                  <a:pt x="5526242" y="3013595"/>
                  <a:pt x="5526242" y="3013595"/>
                  <a:pt x="5526242" y="3013595"/>
                </a:cubicBezTo>
                <a:cubicBezTo>
                  <a:pt x="5521637" y="3013595"/>
                  <a:pt x="5521637" y="3018202"/>
                  <a:pt x="5521637" y="3018202"/>
                </a:cubicBezTo>
                <a:cubicBezTo>
                  <a:pt x="5526242" y="3036625"/>
                  <a:pt x="5526242" y="3055048"/>
                  <a:pt x="5526242" y="3073471"/>
                </a:cubicBezTo>
                <a:cubicBezTo>
                  <a:pt x="5521637" y="3073471"/>
                  <a:pt x="5517031" y="3073470"/>
                  <a:pt x="5512425" y="3082681"/>
                </a:cubicBezTo>
                <a:cubicBezTo>
                  <a:pt x="5512425" y="3105710"/>
                  <a:pt x="5503214" y="3110316"/>
                  <a:pt x="5503214" y="3133345"/>
                </a:cubicBezTo>
                <a:cubicBezTo>
                  <a:pt x="5480185" y="3193219"/>
                  <a:pt x="5470974" y="3266910"/>
                  <a:pt x="5466368" y="3317571"/>
                </a:cubicBezTo>
                <a:cubicBezTo>
                  <a:pt x="5466368" y="3322178"/>
                  <a:pt x="5466368" y="3322178"/>
                  <a:pt x="5466368" y="3322178"/>
                </a:cubicBezTo>
                <a:cubicBezTo>
                  <a:pt x="5466368" y="3322178"/>
                  <a:pt x="5466368" y="3326784"/>
                  <a:pt x="5466368" y="3326784"/>
                </a:cubicBezTo>
                <a:cubicBezTo>
                  <a:pt x="5470974" y="3326784"/>
                  <a:pt x="5470974" y="3326784"/>
                  <a:pt x="5470974" y="3322177"/>
                </a:cubicBezTo>
                <a:cubicBezTo>
                  <a:pt x="5475579" y="3271514"/>
                  <a:pt x="5484791" y="3202429"/>
                  <a:pt x="5507819" y="3142555"/>
                </a:cubicBezTo>
                <a:cubicBezTo>
                  <a:pt x="5507819" y="3147162"/>
                  <a:pt x="5507819" y="3147162"/>
                  <a:pt x="5507819" y="3147162"/>
                </a:cubicBezTo>
                <a:cubicBezTo>
                  <a:pt x="5512425" y="3147161"/>
                  <a:pt x="5512425" y="3142556"/>
                  <a:pt x="5517031" y="3137949"/>
                </a:cubicBezTo>
                <a:cubicBezTo>
                  <a:pt x="5517031" y="3142556"/>
                  <a:pt x="5517031" y="3147162"/>
                  <a:pt x="5517031" y="3151766"/>
                </a:cubicBezTo>
                <a:cubicBezTo>
                  <a:pt x="5517031" y="3151766"/>
                  <a:pt x="5517031" y="3151766"/>
                  <a:pt x="5512425" y="3151767"/>
                </a:cubicBezTo>
                <a:cubicBezTo>
                  <a:pt x="5512425" y="3156373"/>
                  <a:pt x="5512425" y="3156373"/>
                  <a:pt x="5512425" y="3156373"/>
                </a:cubicBezTo>
                <a:cubicBezTo>
                  <a:pt x="5512425" y="3156373"/>
                  <a:pt x="5512425" y="3156373"/>
                  <a:pt x="5512425" y="3160978"/>
                </a:cubicBezTo>
                <a:cubicBezTo>
                  <a:pt x="5512425" y="3160978"/>
                  <a:pt x="5517031" y="3160978"/>
                  <a:pt x="5517031" y="3160978"/>
                </a:cubicBezTo>
                <a:cubicBezTo>
                  <a:pt x="5512424" y="3170189"/>
                  <a:pt x="5512425" y="3179401"/>
                  <a:pt x="5512425" y="3184006"/>
                </a:cubicBezTo>
                <a:cubicBezTo>
                  <a:pt x="5512425" y="3188613"/>
                  <a:pt x="5512425" y="3188613"/>
                  <a:pt x="5512425" y="3193219"/>
                </a:cubicBezTo>
                <a:cubicBezTo>
                  <a:pt x="5512425" y="3197823"/>
                  <a:pt x="5512424" y="3202430"/>
                  <a:pt x="5512425" y="3207036"/>
                </a:cubicBezTo>
                <a:lnTo>
                  <a:pt x="5512425" y="3211640"/>
                </a:lnTo>
                <a:cubicBezTo>
                  <a:pt x="5507818" y="3211641"/>
                  <a:pt x="5507818" y="3211641"/>
                  <a:pt x="5507819" y="3216247"/>
                </a:cubicBezTo>
                <a:cubicBezTo>
                  <a:pt x="5507819" y="3220852"/>
                  <a:pt x="5507819" y="3220852"/>
                  <a:pt x="5507819" y="3225458"/>
                </a:cubicBezTo>
                <a:cubicBezTo>
                  <a:pt x="5507819" y="3225458"/>
                  <a:pt x="5512425" y="3230064"/>
                  <a:pt x="5512425" y="3230064"/>
                </a:cubicBezTo>
                <a:cubicBezTo>
                  <a:pt x="5517031" y="3266909"/>
                  <a:pt x="5517031" y="3303755"/>
                  <a:pt x="5512425" y="3340600"/>
                </a:cubicBezTo>
                <a:cubicBezTo>
                  <a:pt x="5507819" y="3359023"/>
                  <a:pt x="5507819" y="3372841"/>
                  <a:pt x="5503214" y="3391263"/>
                </a:cubicBezTo>
                <a:cubicBezTo>
                  <a:pt x="5503214" y="3391263"/>
                  <a:pt x="5507819" y="3391263"/>
                  <a:pt x="5507819" y="3386658"/>
                </a:cubicBezTo>
                <a:cubicBezTo>
                  <a:pt x="5503214" y="3418897"/>
                  <a:pt x="5503214" y="3446532"/>
                  <a:pt x="5498608" y="3478771"/>
                </a:cubicBezTo>
                <a:cubicBezTo>
                  <a:pt x="5498608" y="3483377"/>
                  <a:pt x="5498608" y="3483377"/>
                  <a:pt x="5503214" y="3483377"/>
                </a:cubicBezTo>
                <a:cubicBezTo>
                  <a:pt x="5503214" y="3492588"/>
                  <a:pt x="5498608" y="3497193"/>
                  <a:pt x="5498608" y="3506406"/>
                </a:cubicBezTo>
                <a:cubicBezTo>
                  <a:pt x="5498608" y="3501800"/>
                  <a:pt x="5494002" y="3506406"/>
                  <a:pt x="5494002" y="3511011"/>
                </a:cubicBezTo>
                <a:cubicBezTo>
                  <a:pt x="5498608" y="3511010"/>
                  <a:pt x="5498608" y="3515617"/>
                  <a:pt x="5498608" y="3520223"/>
                </a:cubicBezTo>
                <a:cubicBezTo>
                  <a:pt x="5498608" y="3529434"/>
                  <a:pt x="5494001" y="3538645"/>
                  <a:pt x="5494002" y="3547856"/>
                </a:cubicBezTo>
                <a:cubicBezTo>
                  <a:pt x="5494002" y="3547856"/>
                  <a:pt x="5494001" y="3552463"/>
                  <a:pt x="5494001" y="3552463"/>
                </a:cubicBezTo>
                <a:cubicBezTo>
                  <a:pt x="5494002" y="3557068"/>
                  <a:pt x="5489397" y="3561674"/>
                  <a:pt x="5489397" y="3566280"/>
                </a:cubicBezTo>
                <a:cubicBezTo>
                  <a:pt x="5489397" y="3570884"/>
                  <a:pt x="5489397" y="3570884"/>
                  <a:pt x="5489397" y="3570884"/>
                </a:cubicBezTo>
                <a:cubicBezTo>
                  <a:pt x="5489397" y="3570884"/>
                  <a:pt x="5489397" y="3575491"/>
                  <a:pt x="5489397" y="3575491"/>
                </a:cubicBezTo>
                <a:cubicBezTo>
                  <a:pt x="5484791" y="3603125"/>
                  <a:pt x="5475579" y="3630759"/>
                  <a:pt x="5470974" y="3653788"/>
                </a:cubicBezTo>
                <a:cubicBezTo>
                  <a:pt x="5470974" y="3653788"/>
                  <a:pt x="5475579" y="3662998"/>
                  <a:pt x="5470974" y="3667605"/>
                </a:cubicBezTo>
                <a:cubicBezTo>
                  <a:pt x="5470974" y="3667605"/>
                  <a:pt x="5470975" y="3672211"/>
                  <a:pt x="5470975" y="3672211"/>
                </a:cubicBezTo>
                <a:cubicBezTo>
                  <a:pt x="5470974" y="3667605"/>
                  <a:pt x="5470974" y="3681422"/>
                  <a:pt x="5470975" y="3690633"/>
                </a:cubicBezTo>
                <a:cubicBezTo>
                  <a:pt x="5466368" y="3709055"/>
                  <a:pt x="5457157" y="3727478"/>
                  <a:pt x="5452551" y="3741296"/>
                </a:cubicBezTo>
                <a:cubicBezTo>
                  <a:pt x="5429522" y="3819593"/>
                  <a:pt x="5411099" y="3879467"/>
                  <a:pt x="5392676" y="3934735"/>
                </a:cubicBezTo>
                <a:cubicBezTo>
                  <a:pt x="5392676" y="3939341"/>
                  <a:pt x="5392676" y="3939341"/>
                  <a:pt x="5392676" y="3939341"/>
                </a:cubicBezTo>
                <a:cubicBezTo>
                  <a:pt x="5388071" y="3943946"/>
                  <a:pt x="5388071" y="3943946"/>
                  <a:pt x="5388071" y="3943946"/>
                </a:cubicBezTo>
                <a:cubicBezTo>
                  <a:pt x="5376556" y="3964672"/>
                  <a:pt x="5365042" y="3984246"/>
                  <a:pt x="5353528" y="4004971"/>
                </a:cubicBezTo>
                <a:lnTo>
                  <a:pt x="5322699" y="4065600"/>
                </a:lnTo>
                <a:lnTo>
                  <a:pt x="5323231" y="4064270"/>
                </a:lnTo>
                <a:cubicBezTo>
                  <a:pt x="5325318" y="4058513"/>
                  <a:pt x="5327045" y="4053332"/>
                  <a:pt x="5328196" y="4049877"/>
                </a:cubicBezTo>
                <a:cubicBezTo>
                  <a:pt x="5328196" y="4045272"/>
                  <a:pt x="5332802" y="4040666"/>
                  <a:pt x="5332802" y="4040666"/>
                </a:cubicBezTo>
                <a:cubicBezTo>
                  <a:pt x="5342013" y="4022243"/>
                  <a:pt x="5351225" y="4013032"/>
                  <a:pt x="5346620" y="4008426"/>
                </a:cubicBezTo>
                <a:cubicBezTo>
                  <a:pt x="5355831" y="4003820"/>
                  <a:pt x="5365042" y="3976186"/>
                  <a:pt x="5369648" y="3953158"/>
                </a:cubicBezTo>
                <a:cubicBezTo>
                  <a:pt x="5369648" y="3948552"/>
                  <a:pt x="5369648" y="3943945"/>
                  <a:pt x="5374253" y="3943946"/>
                </a:cubicBezTo>
                <a:cubicBezTo>
                  <a:pt x="5374253" y="3943946"/>
                  <a:pt x="5378859" y="3939340"/>
                  <a:pt x="5378859" y="3934735"/>
                </a:cubicBezTo>
                <a:cubicBezTo>
                  <a:pt x="5378859" y="3930129"/>
                  <a:pt x="5378859" y="3925523"/>
                  <a:pt x="5374253" y="3930129"/>
                </a:cubicBezTo>
                <a:cubicBezTo>
                  <a:pt x="5369649" y="3930129"/>
                  <a:pt x="5365042" y="3939341"/>
                  <a:pt x="5360436" y="3948552"/>
                </a:cubicBezTo>
                <a:cubicBezTo>
                  <a:pt x="5360436" y="3953158"/>
                  <a:pt x="5360436" y="3953158"/>
                  <a:pt x="5360436" y="3953158"/>
                </a:cubicBezTo>
                <a:cubicBezTo>
                  <a:pt x="5342013" y="3990003"/>
                  <a:pt x="5332802" y="4003820"/>
                  <a:pt x="5323590" y="4036059"/>
                </a:cubicBezTo>
                <a:cubicBezTo>
                  <a:pt x="5323590" y="4036059"/>
                  <a:pt x="5323590" y="4040666"/>
                  <a:pt x="5323590" y="4040666"/>
                </a:cubicBezTo>
                <a:cubicBezTo>
                  <a:pt x="5318986" y="4045272"/>
                  <a:pt x="5309773" y="4059089"/>
                  <a:pt x="5305168" y="4063693"/>
                </a:cubicBezTo>
                <a:cubicBezTo>
                  <a:pt x="5309774" y="4072906"/>
                  <a:pt x="5300562" y="4072906"/>
                  <a:pt x="5291350" y="4091328"/>
                </a:cubicBezTo>
                <a:cubicBezTo>
                  <a:pt x="5284442" y="4107448"/>
                  <a:pt x="5276382" y="4127023"/>
                  <a:pt x="5266595" y="4146597"/>
                </a:cubicBezTo>
                <a:lnTo>
                  <a:pt x="5237163" y="4192915"/>
                </a:lnTo>
                <a:lnTo>
                  <a:pt x="5236082" y="4188048"/>
                </a:lnTo>
                <a:cubicBezTo>
                  <a:pt x="5199236" y="4261739"/>
                  <a:pt x="5157785" y="4326218"/>
                  <a:pt x="5107121" y="4399910"/>
                </a:cubicBezTo>
                <a:cubicBezTo>
                  <a:pt x="5107121" y="4399910"/>
                  <a:pt x="5102517" y="4399910"/>
                  <a:pt x="5102517" y="4399910"/>
                </a:cubicBezTo>
                <a:cubicBezTo>
                  <a:pt x="5102516" y="4404516"/>
                  <a:pt x="5102516" y="4404516"/>
                  <a:pt x="5102516" y="4404516"/>
                </a:cubicBezTo>
                <a:cubicBezTo>
                  <a:pt x="5102516" y="4404516"/>
                  <a:pt x="5102516" y="4404516"/>
                  <a:pt x="5102516" y="4409121"/>
                </a:cubicBezTo>
                <a:cubicBezTo>
                  <a:pt x="5097910" y="4413727"/>
                  <a:pt x="5088699" y="4418333"/>
                  <a:pt x="5084093" y="4422938"/>
                </a:cubicBezTo>
                <a:cubicBezTo>
                  <a:pt x="5093304" y="4436756"/>
                  <a:pt x="5061064" y="4464390"/>
                  <a:pt x="5047247" y="4487417"/>
                </a:cubicBezTo>
                <a:cubicBezTo>
                  <a:pt x="5042642" y="4482811"/>
                  <a:pt x="5051853" y="4473601"/>
                  <a:pt x="5047248" y="4473601"/>
                </a:cubicBezTo>
                <a:cubicBezTo>
                  <a:pt x="5024218" y="4496630"/>
                  <a:pt x="5056460" y="4478207"/>
                  <a:pt x="5033430" y="4505841"/>
                </a:cubicBezTo>
                <a:cubicBezTo>
                  <a:pt x="5028824" y="4505841"/>
                  <a:pt x="5033430" y="4501235"/>
                  <a:pt x="5028824" y="4501235"/>
                </a:cubicBezTo>
                <a:cubicBezTo>
                  <a:pt x="5010401" y="4533475"/>
                  <a:pt x="4982767" y="4556504"/>
                  <a:pt x="4973555" y="4579532"/>
                </a:cubicBezTo>
                <a:cubicBezTo>
                  <a:pt x="4973555" y="4579532"/>
                  <a:pt x="4978161" y="4570321"/>
                  <a:pt x="4968950" y="4579532"/>
                </a:cubicBezTo>
                <a:cubicBezTo>
                  <a:pt x="4964344" y="4602561"/>
                  <a:pt x="4936711" y="4616378"/>
                  <a:pt x="4918287" y="4634799"/>
                </a:cubicBezTo>
                <a:cubicBezTo>
                  <a:pt x="4904470" y="4662435"/>
                  <a:pt x="4881441" y="4685463"/>
                  <a:pt x="4858413" y="4703885"/>
                </a:cubicBezTo>
                <a:cubicBezTo>
                  <a:pt x="4846898" y="4713097"/>
                  <a:pt x="4835384" y="4722309"/>
                  <a:pt x="4823294" y="4733247"/>
                </a:cubicBezTo>
                <a:lnTo>
                  <a:pt x="4789327" y="4768227"/>
                </a:lnTo>
                <a:lnTo>
                  <a:pt x="4789327" y="4763760"/>
                </a:lnTo>
                <a:cubicBezTo>
                  <a:pt x="4784721" y="4763759"/>
                  <a:pt x="4784721" y="4763759"/>
                  <a:pt x="4784721" y="4768366"/>
                </a:cubicBezTo>
                <a:cubicBezTo>
                  <a:pt x="4780115" y="4777577"/>
                  <a:pt x="4780115" y="4777577"/>
                  <a:pt x="4780115" y="4777577"/>
                </a:cubicBezTo>
                <a:cubicBezTo>
                  <a:pt x="4780115" y="4772970"/>
                  <a:pt x="4780115" y="4772970"/>
                  <a:pt x="4780115" y="4772970"/>
                </a:cubicBezTo>
                <a:cubicBezTo>
                  <a:pt x="4770904" y="4777577"/>
                  <a:pt x="4761692" y="4786788"/>
                  <a:pt x="4752481" y="4800605"/>
                </a:cubicBezTo>
                <a:cubicBezTo>
                  <a:pt x="4752481" y="4800605"/>
                  <a:pt x="4752481" y="4805211"/>
                  <a:pt x="4752481" y="4805211"/>
                </a:cubicBezTo>
                <a:cubicBezTo>
                  <a:pt x="4752482" y="4809817"/>
                  <a:pt x="4747875" y="4809817"/>
                  <a:pt x="4747875" y="4814422"/>
                </a:cubicBezTo>
                <a:cubicBezTo>
                  <a:pt x="4747875" y="4809817"/>
                  <a:pt x="4752481" y="4805211"/>
                  <a:pt x="4747875" y="4805211"/>
                </a:cubicBezTo>
                <a:cubicBezTo>
                  <a:pt x="4743269" y="4809817"/>
                  <a:pt x="4738664" y="4814422"/>
                  <a:pt x="4734058" y="4819028"/>
                </a:cubicBezTo>
                <a:cubicBezTo>
                  <a:pt x="4734058" y="4814421"/>
                  <a:pt x="4734058" y="4814421"/>
                  <a:pt x="4734058" y="4814421"/>
                </a:cubicBezTo>
                <a:cubicBezTo>
                  <a:pt x="4734058" y="4814421"/>
                  <a:pt x="4734058" y="4814421"/>
                  <a:pt x="4734058" y="4809817"/>
                </a:cubicBezTo>
                <a:cubicBezTo>
                  <a:pt x="4734058" y="4809817"/>
                  <a:pt x="4734058" y="4809817"/>
                  <a:pt x="4729452" y="4809817"/>
                </a:cubicBezTo>
                <a:cubicBezTo>
                  <a:pt x="4729452" y="4814422"/>
                  <a:pt x="4729452" y="4819028"/>
                  <a:pt x="4729452" y="4819028"/>
                </a:cubicBezTo>
                <a:cubicBezTo>
                  <a:pt x="4729452" y="4819028"/>
                  <a:pt x="4729452" y="4819028"/>
                  <a:pt x="4729453" y="4823634"/>
                </a:cubicBezTo>
                <a:cubicBezTo>
                  <a:pt x="4729453" y="4823634"/>
                  <a:pt x="4724847" y="4828240"/>
                  <a:pt x="4724847" y="4828240"/>
                </a:cubicBezTo>
                <a:cubicBezTo>
                  <a:pt x="4724847" y="4828240"/>
                  <a:pt x="4720241" y="4828240"/>
                  <a:pt x="4720241" y="4828240"/>
                </a:cubicBezTo>
                <a:cubicBezTo>
                  <a:pt x="4720241" y="4828240"/>
                  <a:pt x="4715635" y="4828240"/>
                  <a:pt x="4715635" y="4828240"/>
                </a:cubicBezTo>
                <a:cubicBezTo>
                  <a:pt x="4715635" y="4832845"/>
                  <a:pt x="4715635" y="4832845"/>
                  <a:pt x="4715635" y="4832845"/>
                </a:cubicBezTo>
                <a:cubicBezTo>
                  <a:pt x="4715635" y="4837451"/>
                  <a:pt x="4715635" y="4837451"/>
                  <a:pt x="4715635" y="4837451"/>
                </a:cubicBezTo>
                <a:cubicBezTo>
                  <a:pt x="4711029" y="4842057"/>
                  <a:pt x="4706424" y="4846661"/>
                  <a:pt x="4701818" y="4846662"/>
                </a:cubicBezTo>
                <a:cubicBezTo>
                  <a:pt x="4701818" y="4846662"/>
                  <a:pt x="4701818" y="4846662"/>
                  <a:pt x="4701819" y="4842057"/>
                </a:cubicBezTo>
                <a:cubicBezTo>
                  <a:pt x="4701819" y="4842057"/>
                  <a:pt x="4697212" y="4846662"/>
                  <a:pt x="4697212" y="4846662"/>
                </a:cubicBezTo>
                <a:cubicBezTo>
                  <a:pt x="4692606" y="4851268"/>
                  <a:pt x="4692606" y="4851268"/>
                  <a:pt x="4692606" y="4851268"/>
                </a:cubicBezTo>
                <a:cubicBezTo>
                  <a:pt x="4692606" y="4851268"/>
                  <a:pt x="4688001" y="4855874"/>
                  <a:pt x="4688001" y="4860479"/>
                </a:cubicBezTo>
                <a:cubicBezTo>
                  <a:pt x="4688001" y="4855874"/>
                  <a:pt x="4688001" y="4855874"/>
                  <a:pt x="4688001" y="4855874"/>
                </a:cubicBezTo>
                <a:cubicBezTo>
                  <a:pt x="4683395" y="4855874"/>
                  <a:pt x="4678789" y="4860479"/>
                  <a:pt x="4669578" y="4865085"/>
                </a:cubicBezTo>
                <a:cubicBezTo>
                  <a:pt x="4674183" y="4855874"/>
                  <a:pt x="4664972" y="4865084"/>
                  <a:pt x="4669578" y="4855874"/>
                </a:cubicBezTo>
                <a:cubicBezTo>
                  <a:pt x="4651155" y="4869691"/>
                  <a:pt x="4651155" y="4869691"/>
                  <a:pt x="4651155" y="4869691"/>
                </a:cubicBezTo>
                <a:cubicBezTo>
                  <a:pt x="4651155" y="4869691"/>
                  <a:pt x="4651155" y="4865085"/>
                  <a:pt x="4651155" y="4865085"/>
                </a:cubicBezTo>
                <a:cubicBezTo>
                  <a:pt x="4655761" y="4860479"/>
                  <a:pt x="4655761" y="4860479"/>
                  <a:pt x="4655761" y="4860479"/>
                </a:cubicBezTo>
                <a:cubicBezTo>
                  <a:pt x="4655761" y="4860479"/>
                  <a:pt x="4660366" y="4860478"/>
                  <a:pt x="4655761" y="4855874"/>
                </a:cubicBezTo>
                <a:cubicBezTo>
                  <a:pt x="4655761" y="4855874"/>
                  <a:pt x="4655761" y="4855874"/>
                  <a:pt x="4651155" y="4860479"/>
                </a:cubicBezTo>
                <a:cubicBezTo>
                  <a:pt x="4646549" y="4865085"/>
                  <a:pt x="4646549" y="4865085"/>
                  <a:pt x="4646549" y="4865085"/>
                </a:cubicBezTo>
                <a:cubicBezTo>
                  <a:pt x="4646549" y="4869691"/>
                  <a:pt x="4641944" y="4869691"/>
                  <a:pt x="4641943" y="4874296"/>
                </a:cubicBezTo>
                <a:cubicBezTo>
                  <a:pt x="4641943" y="4874296"/>
                  <a:pt x="4646549" y="4878902"/>
                  <a:pt x="4651155" y="4874296"/>
                </a:cubicBezTo>
                <a:cubicBezTo>
                  <a:pt x="4646549" y="4878902"/>
                  <a:pt x="4646549" y="4878902"/>
                  <a:pt x="4646549" y="4878902"/>
                </a:cubicBezTo>
                <a:cubicBezTo>
                  <a:pt x="4632732" y="4897325"/>
                  <a:pt x="4628126" y="4892719"/>
                  <a:pt x="4623520" y="4906536"/>
                </a:cubicBezTo>
                <a:cubicBezTo>
                  <a:pt x="4632732" y="4897325"/>
                  <a:pt x="4637338" y="4901931"/>
                  <a:pt x="4641943" y="4901931"/>
                </a:cubicBezTo>
                <a:cubicBezTo>
                  <a:pt x="4637338" y="4906536"/>
                  <a:pt x="4628126" y="4911142"/>
                  <a:pt x="4623520" y="4915748"/>
                </a:cubicBezTo>
                <a:cubicBezTo>
                  <a:pt x="4618916" y="4920353"/>
                  <a:pt x="4614310" y="4924959"/>
                  <a:pt x="4609703" y="4929565"/>
                </a:cubicBezTo>
                <a:cubicBezTo>
                  <a:pt x="4605098" y="4929565"/>
                  <a:pt x="4600492" y="4934170"/>
                  <a:pt x="4600492" y="4934170"/>
                </a:cubicBezTo>
                <a:cubicBezTo>
                  <a:pt x="4595886" y="4934170"/>
                  <a:pt x="4600492" y="4929565"/>
                  <a:pt x="4600493" y="4924959"/>
                </a:cubicBezTo>
                <a:cubicBezTo>
                  <a:pt x="4582069" y="4943381"/>
                  <a:pt x="4582069" y="4943381"/>
                  <a:pt x="4582069" y="4943381"/>
                </a:cubicBezTo>
                <a:cubicBezTo>
                  <a:pt x="4577464" y="4938776"/>
                  <a:pt x="4577464" y="4938776"/>
                  <a:pt x="4577464" y="4938776"/>
                </a:cubicBezTo>
                <a:cubicBezTo>
                  <a:pt x="4577464" y="4938776"/>
                  <a:pt x="4577463" y="4934170"/>
                  <a:pt x="4582069" y="4934170"/>
                </a:cubicBezTo>
                <a:cubicBezTo>
                  <a:pt x="4582069" y="4929564"/>
                  <a:pt x="4582069" y="4929564"/>
                  <a:pt x="4582069" y="4929564"/>
                </a:cubicBezTo>
                <a:cubicBezTo>
                  <a:pt x="4582069" y="4929564"/>
                  <a:pt x="4582069" y="4929564"/>
                  <a:pt x="4577463" y="4929565"/>
                </a:cubicBezTo>
                <a:cubicBezTo>
                  <a:pt x="4572858" y="4929565"/>
                  <a:pt x="4572858" y="4934170"/>
                  <a:pt x="4572858" y="4934170"/>
                </a:cubicBezTo>
                <a:cubicBezTo>
                  <a:pt x="4572858" y="4938776"/>
                  <a:pt x="4572858" y="4938776"/>
                  <a:pt x="4572858" y="4938776"/>
                </a:cubicBezTo>
                <a:cubicBezTo>
                  <a:pt x="4572858" y="4938776"/>
                  <a:pt x="4568252" y="4938776"/>
                  <a:pt x="4568252" y="4943382"/>
                </a:cubicBezTo>
                <a:cubicBezTo>
                  <a:pt x="4568252" y="4943382"/>
                  <a:pt x="4568252" y="4943382"/>
                  <a:pt x="4563646" y="4947988"/>
                </a:cubicBezTo>
                <a:cubicBezTo>
                  <a:pt x="4563646" y="4947988"/>
                  <a:pt x="4563646" y="4947988"/>
                  <a:pt x="4559040" y="4947988"/>
                </a:cubicBezTo>
                <a:cubicBezTo>
                  <a:pt x="4559040" y="4947988"/>
                  <a:pt x="4559040" y="4952593"/>
                  <a:pt x="4559040" y="4952593"/>
                </a:cubicBezTo>
                <a:cubicBezTo>
                  <a:pt x="4554435" y="4952593"/>
                  <a:pt x="4554435" y="4952593"/>
                  <a:pt x="4554435" y="4952593"/>
                </a:cubicBezTo>
                <a:cubicBezTo>
                  <a:pt x="4554434" y="4947988"/>
                  <a:pt x="4554434" y="4947988"/>
                  <a:pt x="4554434" y="4947988"/>
                </a:cubicBezTo>
                <a:cubicBezTo>
                  <a:pt x="4559040" y="4938776"/>
                  <a:pt x="4559040" y="4938776"/>
                  <a:pt x="4559040" y="4938776"/>
                </a:cubicBezTo>
                <a:cubicBezTo>
                  <a:pt x="4563646" y="4934170"/>
                  <a:pt x="4568253" y="4934170"/>
                  <a:pt x="4568252" y="4929565"/>
                </a:cubicBezTo>
                <a:cubicBezTo>
                  <a:pt x="4568252" y="4929565"/>
                  <a:pt x="4568252" y="4929565"/>
                  <a:pt x="4563646" y="4929564"/>
                </a:cubicBezTo>
                <a:cubicBezTo>
                  <a:pt x="4559040" y="4929565"/>
                  <a:pt x="4559040" y="4934170"/>
                  <a:pt x="4559040" y="4934170"/>
                </a:cubicBezTo>
                <a:cubicBezTo>
                  <a:pt x="4549829" y="4938776"/>
                  <a:pt x="4549829" y="4943382"/>
                  <a:pt x="4545223" y="4947988"/>
                </a:cubicBezTo>
                <a:cubicBezTo>
                  <a:pt x="4545223" y="4952593"/>
                  <a:pt x="4545223" y="4952593"/>
                  <a:pt x="4545223" y="4952593"/>
                </a:cubicBezTo>
                <a:cubicBezTo>
                  <a:pt x="4540617" y="4961804"/>
                  <a:pt x="4536012" y="4961805"/>
                  <a:pt x="4536012" y="4966410"/>
                </a:cubicBezTo>
                <a:cubicBezTo>
                  <a:pt x="4517589" y="4980227"/>
                  <a:pt x="4494560" y="4994044"/>
                  <a:pt x="4476137" y="5012467"/>
                </a:cubicBezTo>
                <a:cubicBezTo>
                  <a:pt x="4471532" y="5012467"/>
                  <a:pt x="4471532" y="5012467"/>
                  <a:pt x="4471532" y="5012467"/>
                </a:cubicBezTo>
                <a:cubicBezTo>
                  <a:pt x="4466926" y="5012467"/>
                  <a:pt x="4466926" y="5017073"/>
                  <a:pt x="4466926" y="5017073"/>
                </a:cubicBezTo>
                <a:cubicBezTo>
                  <a:pt x="4462320" y="5017073"/>
                  <a:pt x="4457714" y="5021679"/>
                  <a:pt x="4453109" y="5026283"/>
                </a:cubicBezTo>
                <a:cubicBezTo>
                  <a:pt x="4453109" y="5026283"/>
                  <a:pt x="4453109" y="5026283"/>
                  <a:pt x="4448503" y="5030890"/>
                </a:cubicBezTo>
                <a:cubicBezTo>
                  <a:pt x="4443898" y="5030890"/>
                  <a:pt x="4439291" y="5035496"/>
                  <a:pt x="4434686" y="5040101"/>
                </a:cubicBezTo>
                <a:cubicBezTo>
                  <a:pt x="4430080" y="5040101"/>
                  <a:pt x="4425474" y="5044707"/>
                  <a:pt x="4420869" y="5049313"/>
                </a:cubicBezTo>
                <a:cubicBezTo>
                  <a:pt x="4411657" y="5049313"/>
                  <a:pt x="4397840" y="5067736"/>
                  <a:pt x="4379417" y="5072340"/>
                </a:cubicBezTo>
                <a:cubicBezTo>
                  <a:pt x="4374811" y="5081553"/>
                  <a:pt x="4347177" y="5099975"/>
                  <a:pt x="4333360" y="5113792"/>
                </a:cubicBezTo>
                <a:cubicBezTo>
                  <a:pt x="4333360" y="5113792"/>
                  <a:pt x="4314937" y="5123004"/>
                  <a:pt x="4319543" y="5123004"/>
                </a:cubicBezTo>
                <a:cubicBezTo>
                  <a:pt x="4331057" y="5116095"/>
                  <a:pt x="4331057" y="5119550"/>
                  <a:pt x="4329330" y="5124155"/>
                </a:cubicBezTo>
                <a:lnTo>
                  <a:pt x="4328966" y="5125061"/>
                </a:lnTo>
                <a:lnTo>
                  <a:pt x="4356017" y="5108717"/>
                </a:lnTo>
                <a:lnTo>
                  <a:pt x="4376854" y="5097547"/>
                </a:lnTo>
                <a:lnTo>
                  <a:pt x="4384598" y="5092491"/>
                </a:lnTo>
                <a:cubicBezTo>
                  <a:pt x="4396688" y="5085007"/>
                  <a:pt x="4409354" y="5076947"/>
                  <a:pt x="4407051" y="5072341"/>
                </a:cubicBezTo>
                <a:cubicBezTo>
                  <a:pt x="4388629" y="5086158"/>
                  <a:pt x="4411657" y="5067736"/>
                  <a:pt x="4425474" y="5058524"/>
                </a:cubicBezTo>
                <a:cubicBezTo>
                  <a:pt x="4425474" y="5058524"/>
                  <a:pt x="4425474" y="5058524"/>
                  <a:pt x="4425474" y="5063130"/>
                </a:cubicBezTo>
                <a:cubicBezTo>
                  <a:pt x="4420869" y="5063130"/>
                  <a:pt x="4420869" y="5063130"/>
                  <a:pt x="4420869" y="5063130"/>
                </a:cubicBezTo>
                <a:cubicBezTo>
                  <a:pt x="4416263" y="5067736"/>
                  <a:pt x="4416263" y="5067736"/>
                  <a:pt x="4420869" y="5067736"/>
                </a:cubicBezTo>
                <a:cubicBezTo>
                  <a:pt x="4420869" y="5067736"/>
                  <a:pt x="4420869" y="5067736"/>
                  <a:pt x="4425475" y="5067736"/>
                </a:cubicBezTo>
                <a:cubicBezTo>
                  <a:pt x="4430081" y="5063130"/>
                  <a:pt x="4430081" y="5063130"/>
                  <a:pt x="4430081" y="5063130"/>
                </a:cubicBezTo>
                <a:cubicBezTo>
                  <a:pt x="4434687" y="5058524"/>
                  <a:pt x="4434686" y="5053918"/>
                  <a:pt x="4430080" y="5049313"/>
                </a:cubicBezTo>
                <a:cubicBezTo>
                  <a:pt x="4434686" y="5044707"/>
                  <a:pt x="4439291" y="5040101"/>
                  <a:pt x="4443897" y="5040101"/>
                </a:cubicBezTo>
                <a:cubicBezTo>
                  <a:pt x="4448503" y="5040101"/>
                  <a:pt x="4448503" y="5040101"/>
                  <a:pt x="4453109" y="5040101"/>
                </a:cubicBezTo>
                <a:cubicBezTo>
                  <a:pt x="4453109" y="5040101"/>
                  <a:pt x="4453109" y="5040101"/>
                  <a:pt x="4453109" y="5044707"/>
                </a:cubicBezTo>
                <a:cubicBezTo>
                  <a:pt x="4457715" y="5044707"/>
                  <a:pt x="4457714" y="5040100"/>
                  <a:pt x="4457714" y="5040100"/>
                </a:cubicBezTo>
                <a:cubicBezTo>
                  <a:pt x="4457714" y="5040100"/>
                  <a:pt x="4457714" y="5035496"/>
                  <a:pt x="4457714" y="5035496"/>
                </a:cubicBezTo>
                <a:cubicBezTo>
                  <a:pt x="4457714" y="5030890"/>
                  <a:pt x="4462320" y="5030890"/>
                  <a:pt x="4462320" y="5026284"/>
                </a:cubicBezTo>
                <a:cubicBezTo>
                  <a:pt x="4466926" y="5026284"/>
                  <a:pt x="4471531" y="5021679"/>
                  <a:pt x="4471531" y="5021679"/>
                </a:cubicBezTo>
                <a:cubicBezTo>
                  <a:pt x="4471531" y="5021679"/>
                  <a:pt x="4471531" y="5021679"/>
                  <a:pt x="4476137" y="5021679"/>
                </a:cubicBezTo>
                <a:cubicBezTo>
                  <a:pt x="4476137" y="5017072"/>
                  <a:pt x="4476137" y="5017072"/>
                  <a:pt x="4476137" y="5017072"/>
                </a:cubicBezTo>
                <a:cubicBezTo>
                  <a:pt x="4476137" y="5017072"/>
                  <a:pt x="4480743" y="5017073"/>
                  <a:pt x="4480743" y="5012467"/>
                </a:cubicBezTo>
                <a:cubicBezTo>
                  <a:pt x="4499166" y="4998650"/>
                  <a:pt x="4517589" y="4980227"/>
                  <a:pt x="4540617" y="4971016"/>
                </a:cubicBezTo>
                <a:cubicBezTo>
                  <a:pt x="4545224" y="4966410"/>
                  <a:pt x="4545224" y="4966410"/>
                  <a:pt x="4545224" y="4966410"/>
                </a:cubicBezTo>
                <a:cubicBezTo>
                  <a:pt x="4545224" y="4966410"/>
                  <a:pt x="4545224" y="4961805"/>
                  <a:pt x="4545224" y="4961805"/>
                </a:cubicBezTo>
                <a:cubicBezTo>
                  <a:pt x="4545224" y="4961805"/>
                  <a:pt x="4549829" y="4961805"/>
                  <a:pt x="4549829" y="4961805"/>
                </a:cubicBezTo>
                <a:cubicBezTo>
                  <a:pt x="4549829" y="4961805"/>
                  <a:pt x="4549829" y="4966410"/>
                  <a:pt x="4549829" y="4966410"/>
                </a:cubicBezTo>
                <a:cubicBezTo>
                  <a:pt x="4559040" y="4966410"/>
                  <a:pt x="4563646" y="4961805"/>
                  <a:pt x="4572858" y="4957199"/>
                </a:cubicBezTo>
                <a:cubicBezTo>
                  <a:pt x="4572858" y="4952593"/>
                  <a:pt x="4572858" y="4952593"/>
                  <a:pt x="4572858" y="4952593"/>
                </a:cubicBezTo>
                <a:cubicBezTo>
                  <a:pt x="4586675" y="4957199"/>
                  <a:pt x="4563646" y="4961805"/>
                  <a:pt x="4568252" y="4966410"/>
                </a:cubicBezTo>
                <a:cubicBezTo>
                  <a:pt x="4572859" y="4961805"/>
                  <a:pt x="4591280" y="4952593"/>
                  <a:pt x="4605098" y="4938776"/>
                </a:cubicBezTo>
                <a:cubicBezTo>
                  <a:pt x="4609703" y="4934170"/>
                  <a:pt x="4618915" y="4924959"/>
                  <a:pt x="4628126" y="4920353"/>
                </a:cubicBezTo>
                <a:cubicBezTo>
                  <a:pt x="4632733" y="4915748"/>
                  <a:pt x="4641944" y="4906536"/>
                  <a:pt x="4651155" y="4901931"/>
                </a:cubicBezTo>
                <a:cubicBezTo>
                  <a:pt x="4664972" y="4888114"/>
                  <a:pt x="4678789" y="4883508"/>
                  <a:pt x="4692606" y="4865085"/>
                </a:cubicBezTo>
                <a:cubicBezTo>
                  <a:pt x="4697212" y="4860479"/>
                  <a:pt x="4706424" y="4855874"/>
                  <a:pt x="4706424" y="4855874"/>
                </a:cubicBezTo>
                <a:cubicBezTo>
                  <a:pt x="4711029" y="4851268"/>
                  <a:pt x="4715635" y="4851268"/>
                  <a:pt x="4715635" y="4846662"/>
                </a:cubicBezTo>
                <a:cubicBezTo>
                  <a:pt x="4720241" y="4846662"/>
                  <a:pt x="4720241" y="4846662"/>
                  <a:pt x="4724846" y="4842057"/>
                </a:cubicBezTo>
                <a:cubicBezTo>
                  <a:pt x="4724846" y="4837451"/>
                  <a:pt x="4734058" y="4832845"/>
                  <a:pt x="4738664" y="4828240"/>
                </a:cubicBezTo>
                <a:cubicBezTo>
                  <a:pt x="4738664" y="4832845"/>
                  <a:pt x="4752481" y="4819028"/>
                  <a:pt x="4752481" y="4819028"/>
                </a:cubicBezTo>
                <a:cubicBezTo>
                  <a:pt x="4757086" y="4814422"/>
                  <a:pt x="4761692" y="4809816"/>
                  <a:pt x="4761692" y="4805211"/>
                </a:cubicBezTo>
                <a:cubicBezTo>
                  <a:pt x="4766298" y="4805211"/>
                  <a:pt x="4766298" y="4805211"/>
                  <a:pt x="4766298" y="4805211"/>
                </a:cubicBezTo>
                <a:cubicBezTo>
                  <a:pt x="4812355" y="4772970"/>
                  <a:pt x="4867624" y="4722309"/>
                  <a:pt x="4904470" y="4685463"/>
                </a:cubicBezTo>
                <a:cubicBezTo>
                  <a:pt x="4909075" y="4685463"/>
                  <a:pt x="4909075" y="4685463"/>
                  <a:pt x="4909075" y="4685463"/>
                </a:cubicBezTo>
                <a:cubicBezTo>
                  <a:pt x="4909075" y="4685463"/>
                  <a:pt x="4909075" y="4685463"/>
                  <a:pt x="4913681" y="4685463"/>
                </a:cubicBezTo>
                <a:cubicBezTo>
                  <a:pt x="4909076" y="4690069"/>
                  <a:pt x="4909076" y="4690069"/>
                  <a:pt x="4904470" y="4694674"/>
                </a:cubicBezTo>
                <a:cubicBezTo>
                  <a:pt x="4904470" y="4694674"/>
                  <a:pt x="4899864" y="4699279"/>
                  <a:pt x="4895258" y="4703886"/>
                </a:cubicBezTo>
                <a:cubicBezTo>
                  <a:pt x="4890652" y="4708492"/>
                  <a:pt x="4890652" y="4708492"/>
                  <a:pt x="4886047" y="4713096"/>
                </a:cubicBezTo>
                <a:cubicBezTo>
                  <a:pt x="4886047" y="4713096"/>
                  <a:pt x="4886047" y="4713096"/>
                  <a:pt x="4886047" y="4717703"/>
                </a:cubicBezTo>
                <a:cubicBezTo>
                  <a:pt x="4876835" y="4722309"/>
                  <a:pt x="4872230" y="4731520"/>
                  <a:pt x="4863018" y="4740731"/>
                </a:cubicBezTo>
                <a:cubicBezTo>
                  <a:pt x="4863018" y="4740731"/>
                  <a:pt x="4858412" y="4745337"/>
                  <a:pt x="4863018" y="4745336"/>
                </a:cubicBezTo>
                <a:cubicBezTo>
                  <a:pt x="4863018" y="4749943"/>
                  <a:pt x="4867625" y="4745337"/>
                  <a:pt x="4867625" y="4745337"/>
                </a:cubicBezTo>
                <a:cubicBezTo>
                  <a:pt x="4872231" y="4740731"/>
                  <a:pt x="4872231" y="4740731"/>
                  <a:pt x="4872231" y="4740731"/>
                </a:cubicBezTo>
                <a:cubicBezTo>
                  <a:pt x="4872231" y="4740731"/>
                  <a:pt x="4876835" y="4740731"/>
                  <a:pt x="4876835" y="4736126"/>
                </a:cubicBezTo>
                <a:cubicBezTo>
                  <a:pt x="4881441" y="4731520"/>
                  <a:pt x="4881441" y="4731520"/>
                  <a:pt x="4881441" y="4731520"/>
                </a:cubicBezTo>
                <a:cubicBezTo>
                  <a:pt x="4881442" y="4726914"/>
                  <a:pt x="4886047" y="4726913"/>
                  <a:pt x="4890652" y="4722309"/>
                </a:cubicBezTo>
                <a:cubicBezTo>
                  <a:pt x="4886047" y="4726913"/>
                  <a:pt x="4880865" y="4732383"/>
                  <a:pt x="4875828" y="4737564"/>
                </a:cubicBezTo>
                <a:lnTo>
                  <a:pt x="4863102" y="4749899"/>
                </a:lnTo>
                <a:lnTo>
                  <a:pt x="4863018" y="4749943"/>
                </a:lnTo>
                <a:lnTo>
                  <a:pt x="4863004" y="4749991"/>
                </a:lnTo>
                <a:lnTo>
                  <a:pt x="4861867" y="4751094"/>
                </a:lnTo>
                <a:cubicBezTo>
                  <a:pt x="4853807" y="4758003"/>
                  <a:pt x="4849201" y="4759154"/>
                  <a:pt x="4853808" y="4745337"/>
                </a:cubicBezTo>
                <a:cubicBezTo>
                  <a:pt x="4835384" y="4772971"/>
                  <a:pt x="4826172" y="4777577"/>
                  <a:pt x="4807749" y="4796000"/>
                </a:cubicBezTo>
                <a:cubicBezTo>
                  <a:pt x="4812355" y="4795999"/>
                  <a:pt x="4812355" y="4795999"/>
                  <a:pt x="4812355" y="4795999"/>
                </a:cubicBezTo>
                <a:cubicBezTo>
                  <a:pt x="4798538" y="4809817"/>
                  <a:pt x="4798538" y="4809817"/>
                  <a:pt x="4798538" y="4809817"/>
                </a:cubicBezTo>
                <a:cubicBezTo>
                  <a:pt x="4793932" y="4809817"/>
                  <a:pt x="4793932" y="4809817"/>
                  <a:pt x="4793932" y="4809817"/>
                </a:cubicBezTo>
                <a:cubicBezTo>
                  <a:pt x="4793932" y="4814422"/>
                  <a:pt x="4793932" y="4814422"/>
                  <a:pt x="4793932" y="4814422"/>
                </a:cubicBezTo>
                <a:cubicBezTo>
                  <a:pt x="4789328" y="4814422"/>
                  <a:pt x="4789328" y="4814422"/>
                  <a:pt x="4789328" y="4814422"/>
                </a:cubicBezTo>
                <a:cubicBezTo>
                  <a:pt x="4784722" y="4819028"/>
                  <a:pt x="4784721" y="4823634"/>
                  <a:pt x="4780116" y="4823634"/>
                </a:cubicBezTo>
                <a:cubicBezTo>
                  <a:pt x="4780115" y="4828240"/>
                  <a:pt x="4775509" y="4828240"/>
                  <a:pt x="4775510" y="4832845"/>
                </a:cubicBezTo>
                <a:cubicBezTo>
                  <a:pt x="4770904" y="4832845"/>
                  <a:pt x="4770905" y="4837451"/>
                  <a:pt x="4770905" y="4837451"/>
                </a:cubicBezTo>
                <a:cubicBezTo>
                  <a:pt x="4766298" y="4842057"/>
                  <a:pt x="4761692" y="4846662"/>
                  <a:pt x="4757086" y="4851268"/>
                </a:cubicBezTo>
                <a:cubicBezTo>
                  <a:pt x="4757087" y="4855874"/>
                  <a:pt x="4757087" y="4855874"/>
                  <a:pt x="4757087" y="4855874"/>
                </a:cubicBezTo>
                <a:cubicBezTo>
                  <a:pt x="4757087" y="4855874"/>
                  <a:pt x="4752481" y="4855873"/>
                  <a:pt x="4752481" y="4860479"/>
                </a:cubicBezTo>
                <a:cubicBezTo>
                  <a:pt x="4738664" y="4869691"/>
                  <a:pt x="4724846" y="4883508"/>
                  <a:pt x="4711029" y="4897325"/>
                </a:cubicBezTo>
                <a:cubicBezTo>
                  <a:pt x="4711029" y="4892719"/>
                  <a:pt x="4711029" y="4892719"/>
                  <a:pt x="4706424" y="4892719"/>
                </a:cubicBezTo>
                <a:cubicBezTo>
                  <a:pt x="4711029" y="4888113"/>
                  <a:pt x="4711029" y="4888113"/>
                  <a:pt x="4711029" y="4888113"/>
                </a:cubicBezTo>
                <a:cubicBezTo>
                  <a:pt x="4715635" y="4888114"/>
                  <a:pt x="4715635" y="4883508"/>
                  <a:pt x="4715635" y="4883508"/>
                </a:cubicBezTo>
                <a:cubicBezTo>
                  <a:pt x="4715635" y="4883508"/>
                  <a:pt x="4711029" y="4883508"/>
                  <a:pt x="4711029" y="4883508"/>
                </a:cubicBezTo>
                <a:cubicBezTo>
                  <a:pt x="4706424" y="4888114"/>
                  <a:pt x="4706424" y="4888114"/>
                  <a:pt x="4706424" y="4888114"/>
                </a:cubicBezTo>
                <a:cubicBezTo>
                  <a:pt x="4706424" y="4888114"/>
                  <a:pt x="4701818" y="4892719"/>
                  <a:pt x="4701818" y="4892719"/>
                </a:cubicBezTo>
                <a:cubicBezTo>
                  <a:pt x="4701818" y="4897325"/>
                  <a:pt x="4701818" y="4897325"/>
                  <a:pt x="4701818" y="4897325"/>
                </a:cubicBezTo>
                <a:cubicBezTo>
                  <a:pt x="4701818" y="4897325"/>
                  <a:pt x="4701818" y="4897325"/>
                  <a:pt x="4701818" y="4901931"/>
                </a:cubicBezTo>
                <a:cubicBezTo>
                  <a:pt x="4688001" y="4911142"/>
                  <a:pt x="4674183" y="4924959"/>
                  <a:pt x="4660367" y="4934170"/>
                </a:cubicBezTo>
                <a:cubicBezTo>
                  <a:pt x="4660367" y="4934170"/>
                  <a:pt x="4660367" y="4934170"/>
                  <a:pt x="4660366" y="4938775"/>
                </a:cubicBezTo>
                <a:cubicBezTo>
                  <a:pt x="4628126" y="4961805"/>
                  <a:pt x="4600492" y="4984832"/>
                  <a:pt x="4568252" y="5003256"/>
                </a:cubicBezTo>
                <a:cubicBezTo>
                  <a:pt x="4526800" y="5035496"/>
                  <a:pt x="4485349" y="5063130"/>
                  <a:pt x="4439291" y="5090764"/>
                </a:cubicBezTo>
                <a:cubicBezTo>
                  <a:pt x="4430080" y="5095370"/>
                  <a:pt x="4411657" y="5099975"/>
                  <a:pt x="4411657" y="5109187"/>
                </a:cubicBezTo>
                <a:cubicBezTo>
                  <a:pt x="4411657" y="5109187"/>
                  <a:pt x="4411657" y="5109187"/>
                  <a:pt x="4407051" y="5109187"/>
                </a:cubicBezTo>
                <a:cubicBezTo>
                  <a:pt x="4402446" y="5109187"/>
                  <a:pt x="4397840" y="5113792"/>
                  <a:pt x="4393235" y="5113792"/>
                </a:cubicBezTo>
                <a:cubicBezTo>
                  <a:pt x="4393235" y="5113792"/>
                  <a:pt x="4388628" y="5118398"/>
                  <a:pt x="4388628" y="5118398"/>
                </a:cubicBezTo>
                <a:cubicBezTo>
                  <a:pt x="4388628" y="5118398"/>
                  <a:pt x="4393234" y="5118398"/>
                  <a:pt x="4393234" y="5118398"/>
                </a:cubicBezTo>
                <a:cubicBezTo>
                  <a:pt x="4370206" y="5132215"/>
                  <a:pt x="4347177" y="5146032"/>
                  <a:pt x="4324148" y="5159849"/>
                </a:cubicBezTo>
                <a:cubicBezTo>
                  <a:pt x="4268881" y="5192089"/>
                  <a:pt x="4268881" y="5192089"/>
                  <a:pt x="4268881" y="5192089"/>
                </a:cubicBezTo>
                <a:lnTo>
                  <a:pt x="4265944" y="5193557"/>
                </a:lnTo>
                <a:lnTo>
                  <a:pt x="4264768" y="5194307"/>
                </a:lnTo>
                <a:lnTo>
                  <a:pt x="4163092" y="5246946"/>
                </a:lnTo>
                <a:lnTo>
                  <a:pt x="4162948" y="5247358"/>
                </a:lnTo>
                <a:lnTo>
                  <a:pt x="4150184" y="5253628"/>
                </a:lnTo>
                <a:lnTo>
                  <a:pt x="3989120" y="5337012"/>
                </a:lnTo>
                <a:cubicBezTo>
                  <a:pt x="3798040" y="5422195"/>
                  <a:pt x="3601776" y="5483787"/>
                  <a:pt x="3394459" y="5517046"/>
                </a:cubicBezTo>
                <a:cubicBezTo>
                  <a:pt x="3583078" y="5499719"/>
                  <a:pt x="3766224" y="5445956"/>
                  <a:pt x="3949658" y="5405038"/>
                </a:cubicBezTo>
                <a:lnTo>
                  <a:pt x="3950142" y="5407102"/>
                </a:lnTo>
                <a:lnTo>
                  <a:pt x="3997142" y="5385528"/>
                </a:lnTo>
                <a:cubicBezTo>
                  <a:pt x="4043200" y="5367106"/>
                  <a:pt x="4084651" y="5344077"/>
                  <a:pt x="4116891" y="5334866"/>
                </a:cubicBezTo>
                <a:cubicBezTo>
                  <a:pt x="4112286" y="5330260"/>
                  <a:pt x="4116891" y="5330260"/>
                  <a:pt x="4126102" y="5325654"/>
                </a:cubicBezTo>
                <a:cubicBezTo>
                  <a:pt x="4121496" y="5330260"/>
                  <a:pt x="4121496" y="5334866"/>
                  <a:pt x="4126103" y="5330259"/>
                </a:cubicBezTo>
                <a:cubicBezTo>
                  <a:pt x="4130708" y="5325654"/>
                  <a:pt x="4190582" y="5302626"/>
                  <a:pt x="4181371" y="5298020"/>
                </a:cubicBezTo>
                <a:cubicBezTo>
                  <a:pt x="4204399" y="5284203"/>
                  <a:pt x="4213611" y="5288809"/>
                  <a:pt x="4213611" y="5288809"/>
                </a:cubicBezTo>
                <a:cubicBezTo>
                  <a:pt x="4232034" y="5274992"/>
                  <a:pt x="4213611" y="5284203"/>
                  <a:pt x="4209005" y="5279597"/>
                </a:cubicBezTo>
                <a:cubicBezTo>
                  <a:pt x="4232034" y="5265780"/>
                  <a:pt x="4232034" y="5265780"/>
                  <a:pt x="4232034" y="5265780"/>
                </a:cubicBezTo>
                <a:cubicBezTo>
                  <a:pt x="4222822" y="5279597"/>
                  <a:pt x="4241245" y="5270386"/>
                  <a:pt x="4245851" y="5270386"/>
                </a:cubicBezTo>
                <a:cubicBezTo>
                  <a:pt x="4264274" y="5247358"/>
                  <a:pt x="4314937" y="5233540"/>
                  <a:pt x="4351784" y="5201301"/>
                </a:cubicBezTo>
                <a:cubicBezTo>
                  <a:pt x="4356388" y="5201301"/>
                  <a:pt x="4356388" y="5196695"/>
                  <a:pt x="4360994" y="5196695"/>
                </a:cubicBezTo>
                <a:cubicBezTo>
                  <a:pt x="4365600" y="5196695"/>
                  <a:pt x="4365600" y="5192088"/>
                  <a:pt x="4365600" y="5192088"/>
                </a:cubicBezTo>
                <a:cubicBezTo>
                  <a:pt x="4370206" y="5187484"/>
                  <a:pt x="4365600" y="5187484"/>
                  <a:pt x="4360994" y="5192089"/>
                </a:cubicBezTo>
                <a:cubicBezTo>
                  <a:pt x="4360994" y="5192089"/>
                  <a:pt x="4360994" y="5192089"/>
                  <a:pt x="4356388" y="5192089"/>
                </a:cubicBezTo>
                <a:cubicBezTo>
                  <a:pt x="4402446" y="5159849"/>
                  <a:pt x="4430081" y="5150638"/>
                  <a:pt x="4471531" y="5118398"/>
                </a:cubicBezTo>
                <a:cubicBezTo>
                  <a:pt x="4476137" y="5123004"/>
                  <a:pt x="4480744" y="5118398"/>
                  <a:pt x="4485349" y="5123004"/>
                </a:cubicBezTo>
                <a:cubicBezTo>
                  <a:pt x="4540617" y="5081553"/>
                  <a:pt x="4600492" y="5040101"/>
                  <a:pt x="4655761" y="4994044"/>
                </a:cubicBezTo>
                <a:cubicBezTo>
                  <a:pt x="4715635" y="4947988"/>
                  <a:pt x="4770904" y="4897325"/>
                  <a:pt x="4821567" y="4851268"/>
                </a:cubicBezTo>
                <a:cubicBezTo>
                  <a:pt x="4807749" y="4851268"/>
                  <a:pt x="4789327" y="4883508"/>
                  <a:pt x="4770904" y="4892719"/>
                </a:cubicBezTo>
                <a:cubicBezTo>
                  <a:pt x="4770904" y="4897325"/>
                  <a:pt x="4761692" y="4897325"/>
                  <a:pt x="4757086" y="4897325"/>
                </a:cubicBezTo>
                <a:cubicBezTo>
                  <a:pt x="4724846" y="4924959"/>
                  <a:pt x="4683395" y="4961805"/>
                  <a:pt x="4641944" y="4989439"/>
                </a:cubicBezTo>
                <a:cubicBezTo>
                  <a:pt x="4595886" y="5026284"/>
                  <a:pt x="4545223" y="5067736"/>
                  <a:pt x="4499166" y="5095370"/>
                </a:cubicBezTo>
                <a:cubicBezTo>
                  <a:pt x="4494560" y="5095369"/>
                  <a:pt x="4480743" y="5099975"/>
                  <a:pt x="4480743" y="5099975"/>
                </a:cubicBezTo>
                <a:cubicBezTo>
                  <a:pt x="4453109" y="5118398"/>
                  <a:pt x="4425474" y="5141427"/>
                  <a:pt x="4402446" y="5155244"/>
                </a:cubicBezTo>
                <a:cubicBezTo>
                  <a:pt x="4397840" y="5155244"/>
                  <a:pt x="4402446" y="5150638"/>
                  <a:pt x="4393234" y="5155244"/>
                </a:cubicBezTo>
                <a:cubicBezTo>
                  <a:pt x="4397840" y="5155244"/>
                  <a:pt x="4393234" y="5159848"/>
                  <a:pt x="4393235" y="5164455"/>
                </a:cubicBezTo>
                <a:cubicBezTo>
                  <a:pt x="4356388" y="5187484"/>
                  <a:pt x="4319543" y="5201301"/>
                  <a:pt x="4287304" y="5219723"/>
                </a:cubicBezTo>
                <a:cubicBezTo>
                  <a:pt x="4291908" y="5215118"/>
                  <a:pt x="4296514" y="5215117"/>
                  <a:pt x="4301120" y="5210512"/>
                </a:cubicBezTo>
                <a:cubicBezTo>
                  <a:pt x="4324148" y="5192089"/>
                  <a:pt x="4347177" y="5178272"/>
                  <a:pt x="4337965" y="5182878"/>
                </a:cubicBezTo>
                <a:cubicBezTo>
                  <a:pt x="4360994" y="5169061"/>
                  <a:pt x="4388628" y="5146032"/>
                  <a:pt x="4407051" y="5132215"/>
                </a:cubicBezTo>
                <a:cubicBezTo>
                  <a:pt x="4411657" y="5127610"/>
                  <a:pt x="4411657" y="5127610"/>
                  <a:pt x="4416263" y="5127609"/>
                </a:cubicBezTo>
                <a:cubicBezTo>
                  <a:pt x="4411657" y="5136821"/>
                  <a:pt x="4425474" y="5118398"/>
                  <a:pt x="4425474" y="5127610"/>
                </a:cubicBezTo>
                <a:cubicBezTo>
                  <a:pt x="4434686" y="5118398"/>
                  <a:pt x="4443897" y="5109186"/>
                  <a:pt x="4448503" y="5104581"/>
                </a:cubicBezTo>
                <a:cubicBezTo>
                  <a:pt x="4462320" y="5095370"/>
                  <a:pt x="4471531" y="5090763"/>
                  <a:pt x="4480744" y="5081553"/>
                </a:cubicBezTo>
                <a:cubicBezTo>
                  <a:pt x="4503773" y="5067736"/>
                  <a:pt x="4531406" y="5053918"/>
                  <a:pt x="4540617" y="5049313"/>
                </a:cubicBezTo>
                <a:cubicBezTo>
                  <a:pt x="4536012" y="5049313"/>
                  <a:pt x="4540617" y="5044707"/>
                  <a:pt x="4540617" y="5044707"/>
                </a:cubicBezTo>
                <a:cubicBezTo>
                  <a:pt x="4545223" y="5040101"/>
                  <a:pt x="4549829" y="5035495"/>
                  <a:pt x="4559040" y="5030890"/>
                </a:cubicBezTo>
                <a:cubicBezTo>
                  <a:pt x="4559040" y="5030890"/>
                  <a:pt x="4563646" y="5030890"/>
                  <a:pt x="4563647" y="5026284"/>
                </a:cubicBezTo>
                <a:cubicBezTo>
                  <a:pt x="4577463" y="5017072"/>
                  <a:pt x="4591280" y="5007862"/>
                  <a:pt x="4600492" y="4998650"/>
                </a:cubicBezTo>
                <a:cubicBezTo>
                  <a:pt x="4614309" y="4989439"/>
                  <a:pt x="4628126" y="4984833"/>
                  <a:pt x="4618915" y="4984832"/>
                </a:cubicBezTo>
                <a:cubicBezTo>
                  <a:pt x="4632732" y="4971016"/>
                  <a:pt x="4651155" y="4957199"/>
                  <a:pt x="4674183" y="4943382"/>
                </a:cubicBezTo>
                <a:cubicBezTo>
                  <a:pt x="4678789" y="4938776"/>
                  <a:pt x="4688002" y="4929565"/>
                  <a:pt x="4697212" y="4924959"/>
                </a:cubicBezTo>
                <a:cubicBezTo>
                  <a:pt x="4697212" y="4924959"/>
                  <a:pt x="4701818" y="4924959"/>
                  <a:pt x="4701818" y="4924959"/>
                </a:cubicBezTo>
                <a:cubicBezTo>
                  <a:pt x="4701818" y="4920352"/>
                  <a:pt x="4706424" y="4920353"/>
                  <a:pt x="4706424" y="4920353"/>
                </a:cubicBezTo>
                <a:cubicBezTo>
                  <a:pt x="4706424" y="4915748"/>
                  <a:pt x="4706424" y="4915748"/>
                  <a:pt x="4706424" y="4915748"/>
                </a:cubicBezTo>
                <a:cubicBezTo>
                  <a:pt x="4706424" y="4915748"/>
                  <a:pt x="4706424" y="4915748"/>
                  <a:pt x="4711029" y="4915748"/>
                </a:cubicBezTo>
                <a:cubicBezTo>
                  <a:pt x="4743269" y="4888114"/>
                  <a:pt x="4775509" y="4860479"/>
                  <a:pt x="4798538" y="4837451"/>
                </a:cubicBezTo>
                <a:cubicBezTo>
                  <a:pt x="4803144" y="4837451"/>
                  <a:pt x="4807749" y="4837451"/>
                  <a:pt x="4807749" y="4832845"/>
                </a:cubicBezTo>
                <a:cubicBezTo>
                  <a:pt x="4812355" y="4832845"/>
                  <a:pt x="4812355" y="4832845"/>
                  <a:pt x="4812355" y="4832845"/>
                </a:cubicBezTo>
                <a:cubicBezTo>
                  <a:pt x="4812355" y="4832845"/>
                  <a:pt x="4816961" y="4832845"/>
                  <a:pt x="4816962" y="4828240"/>
                </a:cubicBezTo>
                <a:cubicBezTo>
                  <a:pt x="4816961" y="4823634"/>
                  <a:pt x="4816961" y="4823634"/>
                  <a:pt x="4816961" y="4823634"/>
                </a:cubicBezTo>
                <a:cubicBezTo>
                  <a:pt x="4830779" y="4809817"/>
                  <a:pt x="4863019" y="4782183"/>
                  <a:pt x="4849202" y="4786788"/>
                </a:cubicBezTo>
                <a:cubicBezTo>
                  <a:pt x="4849202" y="4786788"/>
                  <a:pt x="4849202" y="4786788"/>
                  <a:pt x="4853807" y="4782183"/>
                </a:cubicBezTo>
                <a:cubicBezTo>
                  <a:pt x="4858412" y="4782182"/>
                  <a:pt x="4858413" y="4772971"/>
                  <a:pt x="4858413" y="4772971"/>
                </a:cubicBezTo>
                <a:lnTo>
                  <a:pt x="4849394" y="4772971"/>
                </a:lnTo>
                <a:lnTo>
                  <a:pt x="4858988" y="4763760"/>
                </a:lnTo>
                <a:lnTo>
                  <a:pt x="4863004" y="4749991"/>
                </a:lnTo>
                <a:lnTo>
                  <a:pt x="4863102" y="4749899"/>
                </a:lnTo>
                <a:lnTo>
                  <a:pt x="4879139" y="4741307"/>
                </a:lnTo>
                <a:cubicBezTo>
                  <a:pt x="4883744" y="4736125"/>
                  <a:pt x="4888350" y="4729216"/>
                  <a:pt x="4895259" y="4722309"/>
                </a:cubicBezTo>
                <a:cubicBezTo>
                  <a:pt x="4895259" y="4722309"/>
                  <a:pt x="4899864" y="4722309"/>
                  <a:pt x="4899864" y="4722309"/>
                </a:cubicBezTo>
                <a:cubicBezTo>
                  <a:pt x="4899865" y="4717703"/>
                  <a:pt x="4904470" y="4717703"/>
                  <a:pt x="4899865" y="4717703"/>
                </a:cubicBezTo>
                <a:cubicBezTo>
                  <a:pt x="4899865" y="4717703"/>
                  <a:pt x="4899865" y="4717703"/>
                  <a:pt x="4899864" y="4713097"/>
                </a:cubicBezTo>
                <a:cubicBezTo>
                  <a:pt x="4904470" y="4708492"/>
                  <a:pt x="4909075" y="4708492"/>
                  <a:pt x="4913681" y="4708491"/>
                </a:cubicBezTo>
                <a:cubicBezTo>
                  <a:pt x="4909075" y="4713097"/>
                  <a:pt x="4909075" y="4713097"/>
                  <a:pt x="4909075" y="4713097"/>
                </a:cubicBezTo>
                <a:cubicBezTo>
                  <a:pt x="4904470" y="4717703"/>
                  <a:pt x="4904470" y="4722309"/>
                  <a:pt x="4904470" y="4722309"/>
                </a:cubicBezTo>
                <a:cubicBezTo>
                  <a:pt x="4909076" y="4722309"/>
                  <a:pt x="4913681" y="4722308"/>
                  <a:pt x="4913682" y="4717703"/>
                </a:cubicBezTo>
                <a:cubicBezTo>
                  <a:pt x="4918287" y="4717703"/>
                  <a:pt x="4918287" y="4717703"/>
                  <a:pt x="4918287" y="4717703"/>
                </a:cubicBezTo>
                <a:cubicBezTo>
                  <a:pt x="4918287" y="4722309"/>
                  <a:pt x="4895258" y="4736126"/>
                  <a:pt x="4899864" y="4740731"/>
                </a:cubicBezTo>
                <a:cubicBezTo>
                  <a:pt x="4941315" y="4694674"/>
                  <a:pt x="4996584" y="4644012"/>
                  <a:pt x="5042641" y="4593349"/>
                </a:cubicBezTo>
                <a:cubicBezTo>
                  <a:pt x="5047247" y="4588743"/>
                  <a:pt x="5051853" y="4579532"/>
                  <a:pt x="5056459" y="4574925"/>
                </a:cubicBezTo>
                <a:cubicBezTo>
                  <a:pt x="5056459" y="4570321"/>
                  <a:pt x="5056459" y="4574925"/>
                  <a:pt x="5061064" y="4570321"/>
                </a:cubicBezTo>
                <a:cubicBezTo>
                  <a:pt x="5097910" y="4528869"/>
                  <a:pt x="5139362" y="4473601"/>
                  <a:pt x="5176207" y="4413727"/>
                </a:cubicBezTo>
                <a:cubicBezTo>
                  <a:pt x="5180813" y="4409120"/>
                  <a:pt x="5185419" y="4409121"/>
                  <a:pt x="5185419" y="4404516"/>
                </a:cubicBezTo>
                <a:cubicBezTo>
                  <a:pt x="5185419" y="4409121"/>
                  <a:pt x="5185420" y="4413726"/>
                  <a:pt x="5176207" y="4418332"/>
                </a:cubicBezTo>
                <a:cubicBezTo>
                  <a:pt x="5180813" y="4418333"/>
                  <a:pt x="5180813" y="4422937"/>
                  <a:pt x="5176207" y="4427544"/>
                </a:cubicBezTo>
                <a:cubicBezTo>
                  <a:pt x="5171602" y="4422938"/>
                  <a:pt x="5166996" y="4441361"/>
                  <a:pt x="5166996" y="4445967"/>
                </a:cubicBezTo>
                <a:cubicBezTo>
                  <a:pt x="5166996" y="4445967"/>
                  <a:pt x="5162390" y="4445966"/>
                  <a:pt x="5162390" y="4450573"/>
                </a:cubicBezTo>
                <a:cubicBezTo>
                  <a:pt x="5162390" y="4450573"/>
                  <a:pt x="5162390" y="4455178"/>
                  <a:pt x="5162390" y="4455178"/>
                </a:cubicBezTo>
                <a:cubicBezTo>
                  <a:pt x="5157784" y="4468994"/>
                  <a:pt x="5139362" y="4501235"/>
                  <a:pt x="5143967" y="4496629"/>
                </a:cubicBezTo>
                <a:cubicBezTo>
                  <a:pt x="5143967" y="4492024"/>
                  <a:pt x="5148574" y="4492024"/>
                  <a:pt x="5148573" y="4487417"/>
                </a:cubicBezTo>
                <a:cubicBezTo>
                  <a:pt x="5148574" y="4492024"/>
                  <a:pt x="5148573" y="4496630"/>
                  <a:pt x="5148573" y="4496630"/>
                </a:cubicBezTo>
                <a:cubicBezTo>
                  <a:pt x="5148573" y="4496630"/>
                  <a:pt x="5153179" y="4496630"/>
                  <a:pt x="5157784" y="4492024"/>
                </a:cubicBezTo>
                <a:cubicBezTo>
                  <a:pt x="5157784" y="4492024"/>
                  <a:pt x="5157784" y="4492024"/>
                  <a:pt x="5157785" y="4496630"/>
                </a:cubicBezTo>
                <a:cubicBezTo>
                  <a:pt x="5157785" y="4496630"/>
                  <a:pt x="5153179" y="4496630"/>
                  <a:pt x="5153179" y="4501235"/>
                </a:cubicBezTo>
                <a:cubicBezTo>
                  <a:pt x="5153179" y="4501235"/>
                  <a:pt x="5153179" y="4501235"/>
                  <a:pt x="5153180" y="4505840"/>
                </a:cubicBezTo>
                <a:cubicBezTo>
                  <a:pt x="5143967" y="4519658"/>
                  <a:pt x="5139362" y="4528869"/>
                  <a:pt x="5139362" y="4533474"/>
                </a:cubicBezTo>
                <a:cubicBezTo>
                  <a:pt x="5139362" y="4538081"/>
                  <a:pt x="5139362" y="4538081"/>
                  <a:pt x="5139362" y="4538081"/>
                </a:cubicBezTo>
                <a:cubicBezTo>
                  <a:pt x="5139362" y="4538081"/>
                  <a:pt x="5139362" y="4538081"/>
                  <a:pt x="5143968" y="4533475"/>
                </a:cubicBezTo>
                <a:cubicBezTo>
                  <a:pt x="5139362" y="4538081"/>
                  <a:pt x="5143967" y="4538081"/>
                  <a:pt x="5148573" y="4533475"/>
                </a:cubicBezTo>
                <a:cubicBezTo>
                  <a:pt x="5125544" y="4565715"/>
                  <a:pt x="5116333" y="4588744"/>
                  <a:pt x="5102516" y="4616378"/>
                </a:cubicBezTo>
                <a:cubicBezTo>
                  <a:pt x="5088699" y="4639406"/>
                  <a:pt x="5074881" y="4662435"/>
                  <a:pt x="5051853" y="4694674"/>
                </a:cubicBezTo>
                <a:cubicBezTo>
                  <a:pt x="5056459" y="4690068"/>
                  <a:pt x="5056459" y="4694674"/>
                  <a:pt x="5051853" y="4699279"/>
                </a:cubicBezTo>
                <a:cubicBezTo>
                  <a:pt x="5051853" y="4699279"/>
                  <a:pt x="5051853" y="4699279"/>
                  <a:pt x="5047247" y="4699280"/>
                </a:cubicBezTo>
                <a:cubicBezTo>
                  <a:pt x="5047247" y="4699280"/>
                  <a:pt x="5047247" y="4703886"/>
                  <a:pt x="5047247" y="4703886"/>
                </a:cubicBezTo>
                <a:cubicBezTo>
                  <a:pt x="5042641" y="4708492"/>
                  <a:pt x="5042641" y="4708492"/>
                  <a:pt x="5042641" y="4708492"/>
                </a:cubicBezTo>
                <a:cubicBezTo>
                  <a:pt x="5033430" y="4722308"/>
                  <a:pt x="5033430" y="4722308"/>
                  <a:pt x="5033430" y="4722308"/>
                </a:cubicBezTo>
                <a:cubicBezTo>
                  <a:pt x="5038036" y="4722309"/>
                  <a:pt x="5033430" y="4726914"/>
                  <a:pt x="5033431" y="4731520"/>
                </a:cubicBezTo>
                <a:cubicBezTo>
                  <a:pt x="5042641" y="4722309"/>
                  <a:pt x="5038036" y="4722309"/>
                  <a:pt x="5042641" y="4713097"/>
                </a:cubicBezTo>
                <a:cubicBezTo>
                  <a:pt x="5042641" y="4713097"/>
                  <a:pt x="5047248" y="4713097"/>
                  <a:pt x="5047248" y="4713097"/>
                </a:cubicBezTo>
                <a:cubicBezTo>
                  <a:pt x="5047248" y="4713097"/>
                  <a:pt x="5047248" y="4713097"/>
                  <a:pt x="5047247" y="4717703"/>
                </a:cubicBezTo>
                <a:cubicBezTo>
                  <a:pt x="5051853" y="4717703"/>
                  <a:pt x="5051853" y="4713096"/>
                  <a:pt x="5051853" y="4713096"/>
                </a:cubicBezTo>
                <a:cubicBezTo>
                  <a:pt x="5051853" y="4713096"/>
                  <a:pt x="5051853" y="4708492"/>
                  <a:pt x="5051853" y="4708492"/>
                </a:cubicBezTo>
                <a:cubicBezTo>
                  <a:pt x="5056459" y="4703885"/>
                  <a:pt x="5056459" y="4703885"/>
                  <a:pt x="5056459" y="4703885"/>
                </a:cubicBezTo>
                <a:cubicBezTo>
                  <a:pt x="5061064" y="4699280"/>
                  <a:pt x="5061064" y="4685463"/>
                  <a:pt x="5065670" y="4690069"/>
                </a:cubicBezTo>
                <a:cubicBezTo>
                  <a:pt x="5074881" y="4685463"/>
                  <a:pt x="5061064" y="4685463"/>
                  <a:pt x="5065670" y="4680857"/>
                </a:cubicBezTo>
                <a:cubicBezTo>
                  <a:pt x="5070276" y="4676252"/>
                  <a:pt x="5070276" y="4680857"/>
                  <a:pt x="5074881" y="4680857"/>
                </a:cubicBezTo>
                <a:cubicBezTo>
                  <a:pt x="5079487" y="4671646"/>
                  <a:pt x="5088699" y="4648618"/>
                  <a:pt x="5088699" y="4648618"/>
                </a:cubicBezTo>
                <a:cubicBezTo>
                  <a:pt x="5097911" y="4630194"/>
                  <a:pt x="5120939" y="4602561"/>
                  <a:pt x="5125545" y="4593349"/>
                </a:cubicBezTo>
                <a:cubicBezTo>
                  <a:pt x="5130150" y="4588744"/>
                  <a:pt x="5125545" y="4593349"/>
                  <a:pt x="5120939" y="4593349"/>
                </a:cubicBezTo>
                <a:cubicBezTo>
                  <a:pt x="5125545" y="4593349"/>
                  <a:pt x="5130150" y="4584138"/>
                  <a:pt x="5130150" y="4584138"/>
                </a:cubicBezTo>
                <a:cubicBezTo>
                  <a:pt x="5130150" y="4584138"/>
                  <a:pt x="5130150" y="4574926"/>
                  <a:pt x="5130150" y="4574926"/>
                </a:cubicBezTo>
                <a:cubicBezTo>
                  <a:pt x="5134756" y="4570321"/>
                  <a:pt x="5134757" y="4579532"/>
                  <a:pt x="5134756" y="4574926"/>
                </a:cubicBezTo>
                <a:cubicBezTo>
                  <a:pt x="5143967" y="4570321"/>
                  <a:pt x="5134756" y="4561109"/>
                  <a:pt x="5143967" y="4565715"/>
                </a:cubicBezTo>
                <a:cubicBezTo>
                  <a:pt x="5148573" y="4547292"/>
                  <a:pt x="5162391" y="4510447"/>
                  <a:pt x="5176207" y="4501235"/>
                </a:cubicBezTo>
                <a:cubicBezTo>
                  <a:pt x="5176207" y="4505841"/>
                  <a:pt x="5171602" y="4505840"/>
                  <a:pt x="5166996" y="4501234"/>
                </a:cubicBezTo>
                <a:cubicBezTo>
                  <a:pt x="5190024" y="4468995"/>
                  <a:pt x="5217660" y="4418333"/>
                  <a:pt x="5222265" y="4399910"/>
                </a:cubicBezTo>
                <a:cubicBezTo>
                  <a:pt x="5226871" y="4390699"/>
                  <a:pt x="5263716" y="4340036"/>
                  <a:pt x="5263716" y="4317007"/>
                </a:cubicBezTo>
                <a:cubicBezTo>
                  <a:pt x="5268322" y="4307795"/>
                  <a:pt x="5263716" y="4317007"/>
                  <a:pt x="5268323" y="4317008"/>
                </a:cubicBezTo>
                <a:cubicBezTo>
                  <a:pt x="5268323" y="4303190"/>
                  <a:pt x="5286745" y="4275556"/>
                  <a:pt x="5295956" y="4261739"/>
                </a:cubicBezTo>
                <a:cubicBezTo>
                  <a:pt x="5295956" y="4261739"/>
                  <a:pt x="5291351" y="4270951"/>
                  <a:pt x="5295956" y="4275555"/>
                </a:cubicBezTo>
                <a:cubicBezTo>
                  <a:pt x="5305168" y="4243316"/>
                  <a:pt x="5300562" y="4252528"/>
                  <a:pt x="5291350" y="4257134"/>
                </a:cubicBezTo>
                <a:cubicBezTo>
                  <a:pt x="5309773" y="4220288"/>
                  <a:pt x="5309773" y="4215682"/>
                  <a:pt x="5328196" y="4197259"/>
                </a:cubicBezTo>
                <a:cubicBezTo>
                  <a:pt x="5328196" y="4197259"/>
                  <a:pt x="5332802" y="4192654"/>
                  <a:pt x="5332802" y="4192654"/>
                </a:cubicBezTo>
                <a:cubicBezTo>
                  <a:pt x="5332802" y="4192654"/>
                  <a:pt x="5332802" y="4192654"/>
                  <a:pt x="5332802" y="4188048"/>
                </a:cubicBezTo>
                <a:cubicBezTo>
                  <a:pt x="5332802" y="4188048"/>
                  <a:pt x="5328197" y="4188048"/>
                  <a:pt x="5328197" y="4188048"/>
                </a:cubicBezTo>
                <a:cubicBezTo>
                  <a:pt x="5328197" y="4188048"/>
                  <a:pt x="5328196" y="4183441"/>
                  <a:pt x="5332802" y="4178837"/>
                </a:cubicBezTo>
                <a:cubicBezTo>
                  <a:pt x="5332802" y="4178837"/>
                  <a:pt x="5332802" y="4178837"/>
                  <a:pt x="5332803" y="4183442"/>
                </a:cubicBezTo>
                <a:cubicBezTo>
                  <a:pt x="5332803" y="4183442"/>
                  <a:pt x="5332803" y="4183442"/>
                  <a:pt x="5337408" y="4183442"/>
                </a:cubicBezTo>
                <a:cubicBezTo>
                  <a:pt x="5337408" y="4178837"/>
                  <a:pt x="5337408" y="4178837"/>
                  <a:pt x="5337408" y="4174231"/>
                </a:cubicBezTo>
                <a:cubicBezTo>
                  <a:pt x="5342014" y="4169624"/>
                  <a:pt x="5342014" y="4169624"/>
                  <a:pt x="5342014" y="4169624"/>
                </a:cubicBezTo>
                <a:cubicBezTo>
                  <a:pt x="5346619" y="4165020"/>
                  <a:pt x="5355831" y="4141991"/>
                  <a:pt x="5342014" y="4155808"/>
                </a:cubicBezTo>
                <a:cubicBezTo>
                  <a:pt x="5346619" y="4151203"/>
                  <a:pt x="5346619" y="4151203"/>
                  <a:pt x="5346620" y="4146597"/>
                </a:cubicBezTo>
                <a:cubicBezTo>
                  <a:pt x="5346620" y="4146597"/>
                  <a:pt x="5342013" y="4146597"/>
                  <a:pt x="5342014" y="4151203"/>
                </a:cubicBezTo>
                <a:cubicBezTo>
                  <a:pt x="5342014" y="4151203"/>
                  <a:pt x="5337408" y="4151203"/>
                  <a:pt x="5337408" y="4155807"/>
                </a:cubicBezTo>
                <a:cubicBezTo>
                  <a:pt x="5337408" y="4151203"/>
                  <a:pt x="5337408" y="4146597"/>
                  <a:pt x="5337408" y="4146597"/>
                </a:cubicBezTo>
                <a:cubicBezTo>
                  <a:pt x="5342013" y="4141991"/>
                  <a:pt x="5346619" y="4132780"/>
                  <a:pt x="5351225" y="4118963"/>
                </a:cubicBezTo>
                <a:cubicBezTo>
                  <a:pt x="5360436" y="4100540"/>
                  <a:pt x="5369649" y="4082117"/>
                  <a:pt x="5374253" y="4068300"/>
                </a:cubicBezTo>
                <a:cubicBezTo>
                  <a:pt x="5374253" y="4063693"/>
                  <a:pt x="5378859" y="4063694"/>
                  <a:pt x="5378859" y="4063694"/>
                </a:cubicBezTo>
                <a:cubicBezTo>
                  <a:pt x="5378859" y="4063694"/>
                  <a:pt x="5378859" y="4059089"/>
                  <a:pt x="5378859" y="4059089"/>
                </a:cubicBezTo>
                <a:cubicBezTo>
                  <a:pt x="5378859" y="4049877"/>
                  <a:pt x="5383465" y="4040666"/>
                  <a:pt x="5388071" y="4036060"/>
                </a:cubicBezTo>
                <a:cubicBezTo>
                  <a:pt x="5388071" y="4031455"/>
                  <a:pt x="5392676" y="4022243"/>
                  <a:pt x="5392676" y="4017638"/>
                </a:cubicBezTo>
                <a:cubicBezTo>
                  <a:pt x="5397282" y="4008426"/>
                  <a:pt x="5406494" y="3994609"/>
                  <a:pt x="5411099" y="3985398"/>
                </a:cubicBezTo>
                <a:cubicBezTo>
                  <a:pt x="5415706" y="3985398"/>
                  <a:pt x="5415706" y="3985398"/>
                  <a:pt x="5415706" y="3985398"/>
                </a:cubicBezTo>
                <a:cubicBezTo>
                  <a:pt x="5415705" y="3980791"/>
                  <a:pt x="5415705" y="3980791"/>
                  <a:pt x="5415705" y="3976186"/>
                </a:cubicBezTo>
                <a:cubicBezTo>
                  <a:pt x="5420311" y="3971580"/>
                  <a:pt x="5415705" y="3971581"/>
                  <a:pt x="5415705" y="3971581"/>
                </a:cubicBezTo>
                <a:cubicBezTo>
                  <a:pt x="5411100" y="3976186"/>
                  <a:pt x="5411100" y="3976186"/>
                  <a:pt x="5411100" y="3976186"/>
                </a:cubicBezTo>
                <a:cubicBezTo>
                  <a:pt x="5415705" y="3966974"/>
                  <a:pt x="5429523" y="3953157"/>
                  <a:pt x="5424916" y="3943946"/>
                </a:cubicBezTo>
                <a:cubicBezTo>
                  <a:pt x="5429522" y="3943946"/>
                  <a:pt x="5429522" y="3943946"/>
                  <a:pt x="5429522" y="3939340"/>
                </a:cubicBezTo>
                <a:cubicBezTo>
                  <a:pt x="5434128" y="3934735"/>
                  <a:pt x="5429523" y="3934735"/>
                  <a:pt x="5429523" y="3934735"/>
                </a:cubicBezTo>
                <a:cubicBezTo>
                  <a:pt x="5438735" y="3920918"/>
                  <a:pt x="5429522" y="3907101"/>
                  <a:pt x="5438734" y="3902495"/>
                </a:cubicBezTo>
                <a:cubicBezTo>
                  <a:pt x="5438734" y="3907101"/>
                  <a:pt x="5438734" y="3907101"/>
                  <a:pt x="5438734" y="3907101"/>
                </a:cubicBezTo>
                <a:cubicBezTo>
                  <a:pt x="5434128" y="3916312"/>
                  <a:pt x="5434128" y="3920918"/>
                  <a:pt x="5438735" y="3920918"/>
                </a:cubicBezTo>
                <a:cubicBezTo>
                  <a:pt x="5438735" y="3920918"/>
                  <a:pt x="5443340" y="3916312"/>
                  <a:pt x="5443339" y="3911706"/>
                </a:cubicBezTo>
                <a:cubicBezTo>
                  <a:pt x="5447945" y="3907101"/>
                  <a:pt x="5447945" y="3907101"/>
                  <a:pt x="5447945" y="3907101"/>
                </a:cubicBezTo>
                <a:cubicBezTo>
                  <a:pt x="5457156" y="3907100"/>
                  <a:pt x="5452551" y="3920918"/>
                  <a:pt x="5443339" y="3925524"/>
                </a:cubicBezTo>
                <a:cubicBezTo>
                  <a:pt x="5452551" y="3920918"/>
                  <a:pt x="5447945" y="3943946"/>
                  <a:pt x="5452551" y="3930129"/>
                </a:cubicBezTo>
                <a:cubicBezTo>
                  <a:pt x="5443339" y="3920918"/>
                  <a:pt x="5470974" y="3916312"/>
                  <a:pt x="5466368" y="3897889"/>
                </a:cubicBezTo>
                <a:cubicBezTo>
                  <a:pt x="5470974" y="3893283"/>
                  <a:pt x="5470974" y="3893283"/>
                  <a:pt x="5470974" y="3893283"/>
                </a:cubicBezTo>
                <a:cubicBezTo>
                  <a:pt x="5470974" y="3893283"/>
                  <a:pt x="5470974" y="3888678"/>
                  <a:pt x="5470974" y="3888678"/>
                </a:cubicBezTo>
                <a:cubicBezTo>
                  <a:pt x="5475579" y="3884071"/>
                  <a:pt x="5470974" y="3884072"/>
                  <a:pt x="5470974" y="3884072"/>
                </a:cubicBezTo>
                <a:cubicBezTo>
                  <a:pt x="5470974" y="3888678"/>
                  <a:pt x="5466368" y="3888677"/>
                  <a:pt x="5466368" y="3888677"/>
                </a:cubicBezTo>
                <a:cubicBezTo>
                  <a:pt x="5466368" y="3884072"/>
                  <a:pt x="5470974" y="3874861"/>
                  <a:pt x="5466368" y="3874861"/>
                </a:cubicBezTo>
                <a:cubicBezTo>
                  <a:pt x="5461762" y="3879467"/>
                  <a:pt x="5466368" y="3870255"/>
                  <a:pt x="5461762" y="3870254"/>
                </a:cubicBezTo>
                <a:cubicBezTo>
                  <a:pt x="5457157" y="3879467"/>
                  <a:pt x="5457156" y="3884072"/>
                  <a:pt x="5452551" y="3893283"/>
                </a:cubicBezTo>
                <a:cubicBezTo>
                  <a:pt x="5452551" y="3888678"/>
                  <a:pt x="5452551" y="3888678"/>
                  <a:pt x="5452551" y="3888678"/>
                </a:cubicBezTo>
                <a:cubicBezTo>
                  <a:pt x="5452551" y="3884072"/>
                  <a:pt x="5452551" y="3879466"/>
                  <a:pt x="5447945" y="3879467"/>
                </a:cubicBezTo>
                <a:lnTo>
                  <a:pt x="5443975" y="3887407"/>
                </a:lnTo>
                <a:lnTo>
                  <a:pt x="5444491" y="3878891"/>
                </a:lnTo>
                <a:cubicBezTo>
                  <a:pt x="5446794" y="3872558"/>
                  <a:pt x="5450248" y="3865649"/>
                  <a:pt x="5452551" y="3856438"/>
                </a:cubicBezTo>
                <a:cubicBezTo>
                  <a:pt x="5434128" y="3884072"/>
                  <a:pt x="5447945" y="3851833"/>
                  <a:pt x="5438734" y="3842620"/>
                </a:cubicBezTo>
                <a:cubicBezTo>
                  <a:pt x="5443339" y="3838015"/>
                  <a:pt x="5443340" y="3847226"/>
                  <a:pt x="5443340" y="3847226"/>
                </a:cubicBezTo>
                <a:cubicBezTo>
                  <a:pt x="5447945" y="3847227"/>
                  <a:pt x="5447945" y="3847227"/>
                  <a:pt x="5447945" y="3847227"/>
                </a:cubicBezTo>
                <a:cubicBezTo>
                  <a:pt x="5447945" y="3851833"/>
                  <a:pt x="5447945" y="3851833"/>
                  <a:pt x="5452551" y="3847227"/>
                </a:cubicBezTo>
                <a:cubicBezTo>
                  <a:pt x="5452551" y="3847227"/>
                  <a:pt x="5452551" y="3842620"/>
                  <a:pt x="5452552" y="3838015"/>
                </a:cubicBezTo>
                <a:cubicBezTo>
                  <a:pt x="5452552" y="3833410"/>
                  <a:pt x="5452552" y="3833410"/>
                  <a:pt x="5452552" y="3833410"/>
                </a:cubicBezTo>
                <a:cubicBezTo>
                  <a:pt x="5457157" y="3828803"/>
                  <a:pt x="5461762" y="3833409"/>
                  <a:pt x="5461762" y="3824198"/>
                </a:cubicBezTo>
                <a:cubicBezTo>
                  <a:pt x="5461762" y="3828804"/>
                  <a:pt x="5461762" y="3828804"/>
                  <a:pt x="5461762" y="3833409"/>
                </a:cubicBezTo>
                <a:cubicBezTo>
                  <a:pt x="5461762" y="3838015"/>
                  <a:pt x="5466369" y="3838014"/>
                  <a:pt x="5466369" y="3833410"/>
                </a:cubicBezTo>
                <a:cubicBezTo>
                  <a:pt x="5470974" y="3833410"/>
                  <a:pt x="5470975" y="3828803"/>
                  <a:pt x="5470974" y="3824198"/>
                </a:cubicBezTo>
                <a:cubicBezTo>
                  <a:pt x="5470974" y="3819593"/>
                  <a:pt x="5470974" y="3819593"/>
                  <a:pt x="5470974" y="3814986"/>
                </a:cubicBezTo>
                <a:cubicBezTo>
                  <a:pt x="5470974" y="3805776"/>
                  <a:pt x="5466368" y="3796563"/>
                  <a:pt x="5461763" y="3805776"/>
                </a:cubicBezTo>
                <a:cubicBezTo>
                  <a:pt x="5461762" y="3801170"/>
                  <a:pt x="5461762" y="3801170"/>
                  <a:pt x="5457156" y="3801170"/>
                </a:cubicBezTo>
                <a:cubicBezTo>
                  <a:pt x="5457156" y="3801170"/>
                  <a:pt x="5457156" y="3801170"/>
                  <a:pt x="5452551" y="3805776"/>
                </a:cubicBezTo>
                <a:cubicBezTo>
                  <a:pt x="5452552" y="3801169"/>
                  <a:pt x="5457157" y="3791958"/>
                  <a:pt x="5457156" y="3782747"/>
                </a:cubicBezTo>
                <a:cubicBezTo>
                  <a:pt x="5457157" y="3791958"/>
                  <a:pt x="5452552" y="3801169"/>
                  <a:pt x="5457156" y="3796564"/>
                </a:cubicBezTo>
                <a:cubicBezTo>
                  <a:pt x="5466368" y="3791959"/>
                  <a:pt x="5457156" y="3782747"/>
                  <a:pt x="5466368" y="3778141"/>
                </a:cubicBezTo>
                <a:cubicBezTo>
                  <a:pt x="5470975" y="3778140"/>
                  <a:pt x="5470975" y="3778140"/>
                  <a:pt x="5470975" y="3778140"/>
                </a:cubicBezTo>
                <a:cubicBezTo>
                  <a:pt x="5470975" y="3778140"/>
                  <a:pt x="5470975" y="3778140"/>
                  <a:pt x="5470974" y="3773536"/>
                </a:cubicBezTo>
                <a:cubicBezTo>
                  <a:pt x="5470974" y="3773536"/>
                  <a:pt x="5470974" y="3773536"/>
                  <a:pt x="5470974" y="3768930"/>
                </a:cubicBezTo>
                <a:cubicBezTo>
                  <a:pt x="5466368" y="3768930"/>
                  <a:pt x="5466368" y="3768930"/>
                  <a:pt x="5466368" y="3768930"/>
                </a:cubicBezTo>
                <a:cubicBezTo>
                  <a:pt x="5470974" y="3764323"/>
                  <a:pt x="5470974" y="3764323"/>
                  <a:pt x="5475579" y="3759719"/>
                </a:cubicBezTo>
                <a:cubicBezTo>
                  <a:pt x="5470974" y="3750506"/>
                  <a:pt x="5475579" y="3741295"/>
                  <a:pt x="5475579" y="3732085"/>
                </a:cubicBezTo>
                <a:cubicBezTo>
                  <a:pt x="5475580" y="3736690"/>
                  <a:pt x="5475579" y="3741295"/>
                  <a:pt x="5475579" y="3741295"/>
                </a:cubicBezTo>
                <a:cubicBezTo>
                  <a:pt x="5480185" y="3722873"/>
                  <a:pt x="5475579" y="3727478"/>
                  <a:pt x="5484791" y="3713662"/>
                </a:cubicBezTo>
                <a:cubicBezTo>
                  <a:pt x="5484791" y="3718267"/>
                  <a:pt x="5489397" y="3718267"/>
                  <a:pt x="5489397" y="3718267"/>
                </a:cubicBezTo>
                <a:cubicBezTo>
                  <a:pt x="5489397" y="3718267"/>
                  <a:pt x="5489397" y="3713661"/>
                  <a:pt x="5489397" y="3713661"/>
                </a:cubicBezTo>
                <a:cubicBezTo>
                  <a:pt x="5494002" y="3713662"/>
                  <a:pt x="5494002" y="3713662"/>
                  <a:pt x="5494002" y="3713662"/>
                </a:cubicBezTo>
                <a:cubicBezTo>
                  <a:pt x="5484791" y="3741296"/>
                  <a:pt x="5494002" y="3718267"/>
                  <a:pt x="5498608" y="3718266"/>
                </a:cubicBezTo>
                <a:cubicBezTo>
                  <a:pt x="5494002" y="3732085"/>
                  <a:pt x="5489397" y="3745902"/>
                  <a:pt x="5489397" y="3759719"/>
                </a:cubicBezTo>
                <a:cubicBezTo>
                  <a:pt x="5484791" y="3759719"/>
                  <a:pt x="5484791" y="3759719"/>
                  <a:pt x="5484791" y="3759719"/>
                </a:cubicBezTo>
                <a:cubicBezTo>
                  <a:pt x="5480185" y="3768929"/>
                  <a:pt x="5480185" y="3773536"/>
                  <a:pt x="5480185" y="3778141"/>
                </a:cubicBezTo>
                <a:cubicBezTo>
                  <a:pt x="5484791" y="3768930"/>
                  <a:pt x="5484791" y="3764324"/>
                  <a:pt x="5489397" y="3764323"/>
                </a:cubicBezTo>
                <a:cubicBezTo>
                  <a:pt x="5484791" y="3778141"/>
                  <a:pt x="5489397" y="3778140"/>
                  <a:pt x="5484791" y="3787352"/>
                </a:cubicBezTo>
                <a:cubicBezTo>
                  <a:pt x="5484791" y="3787352"/>
                  <a:pt x="5484791" y="3791959"/>
                  <a:pt x="5480185" y="3791959"/>
                </a:cubicBezTo>
                <a:cubicBezTo>
                  <a:pt x="5480185" y="3796563"/>
                  <a:pt x="5480185" y="3796563"/>
                  <a:pt x="5480185" y="3796563"/>
                </a:cubicBezTo>
                <a:cubicBezTo>
                  <a:pt x="5480185" y="3801170"/>
                  <a:pt x="5480185" y="3805776"/>
                  <a:pt x="5484791" y="3801169"/>
                </a:cubicBezTo>
                <a:cubicBezTo>
                  <a:pt x="5489397" y="3796564"/>
                  <a:pt x="5489397" y="3796564"/>
                  <a:pt x="5489397" y="3796564"/>
                </a:cubicBezTo>
                <a:cubicBezTo>
                  <a:pt x="5494001" y="3796564"/>
                  <a:pt x="5494002" y="3791958"/>
                  <a:pt x="5494002" y="3787353"/>
                </a:cubicBezTo>
                <a:cubicBezTo>
                  <a:pt x="5494002" y="3782747"/>
                  <a:pt x="5494002" y="3782747"/>
                  <a:pt x="5494002" y="3782747"/>
                </a:cubicBezTo>
                <a:cubicBezTo>
                  <a:pt x="5489397" y="3782747"/>
                  <a:pt x="5489397" y="3782747"/>
                  <a:pt x="5489397" y="3782747"/>
                </a:cubicBezTo>
                <a:cubicBezTo>
                  <a:pt x="5489397" y="3768930"/>
                  <a:pt x="5503214" y="3736689"/>
                  <a:pt x="5503214" y="3718267"/>
                </a:cubicBezTo>
                <a:cubicBezTo>
                  <a:pt x="5507819" y="3713661"/>
                  <a:pt x="5507819" y="3713661"/>
                  <a:pt x="5507819" y="3713661"/>
                </a:cubicBezTo>
                <a:cubicBezTo>
                  <a:pt x="5507819" y="3713661"/>
                  <a:pt x="5507819" y="3713661"/>
                  <a:pt x="5507818" y="3709056"/>
                </a:cubicBezTo>
                <a:cubicBezTo>
                  <a:pt x="5507818" y="3709056"/>
                  <a:pt x="5507819" y="3704450"/>
                  <a:pt x="5507819" y="3704450"/>
                </a:cubicBezTo>
                <a:cubicBezTo>
                  <a:pt x="5507819" y="3695239"/>
                  <a:pt x="5512425" y="3681422"/>
                  <a:pt x="5517031" y="3676816"/>
                </a:cubicBezTo>
                <a:cubicBezTo>
                  <a:pt x="5512425" y="3676815"/>
                  <a:pt x="5512425" y="3676815"/>
                  <a:pt x="5512425" y="3676815"/>
                </a:cubicBezTo>
                <a:cubicBezTo>
                  <a:pt x="5517031" y="3672211"/>
                  <a:pt x="5517031" y="3672211"/>
                  <a:pt x="5517031" y="3672211"/>
                </a:cubicBezTo>
                <a:cubicBezTo>
                  <a:pt x="5517031" y="3672211"/>
                  <a:pt x="5521637" y="3667605"/>
                  <a:pt x="5521637" y="3662998"/>
                </a:cubicBezTo>
                <a:cubicBezTo>
                  <a:pt x="5521637" y="3662998"/>
                  <a:pt x="5521637" y="3658393"/>
                  <a:pt x="5517031" y="3658392"/>
                </a:cubicBezTo>
                <a:cubicBezTo>
                  <a:pt x="5521637" y="3612337"/>
                  <a:pt x="5535454" y="3589308"/>
                  <a:pt x="5530848" y="3557068"/>
                </a:cubicBezTo>
                <a:cubicBezTo>
                  <a:pt x="5535454" y="3557068"/>
                  <a:pt x="5535454" y="3552463"/>
                  <a:pt x="5535454" y="3547857"/>
                </a:cubicBezTo>
                <a:cubicBezTo>
                  <a:pt x="5535454" y="3547857"/>
                  <a:pt x="5535454" y="3543250"/>
                  <a:pt x="5535454" y="3543250"/>
                </a:cubicBezTo>
                <a:cubicBezTo>
                  <a:pt x="5530848" y="3543251"/>
                  <a:pt x="5530848" y="3543251"/>
                  <a:pt x="5530848" y="3543251"/>
                </a:cubicBezTo>
                <a:cubicBezTo>
                  <a:pt x="5540059" y="3538645"/>
                  <a:pt x="5540059" y="3524828"/>
                  <a:pt x="5540059" y="3515617"/>
                </a:cubicBezTo>
                <a:cubicBezTo>
                  <a:pt x="5540059" y="3515617"/>
                  <a:pt x="5540059" y="3511011"/>
                  <a:pt x="5540059" y="3511011"/>
                </a:cubicBezTo>
                <a:cubicBezTo>
                  <a:pt x="5544665" y="3506406"/>
                  <a:pt x="5544665" y="3506406"/>
                  <a:pt x="5540059" y="3501800"/>
                </a:cubicBezTo>
                <a:cubicBezTo>
                  <a:pt x="5540059" y="3497194"/>
                  <a:pt x="5540059" y="3497194"/>
                  <a:pt x="5540059" y="3497194"/>
                </a:cubicBezTo>
                <a:cubicBezTo>
                  <a:pt x="5540059" y="3497194"/>
                  <a:pt x="5544665" y="3497193"/>
                  <a:pt x="5544665" y="3492589"/>
                </a:cubicBezTo>
                <a:cubicBezTo>
                  <a:pt x="5544665" y="3492589"/>
                  <a:pt x="5544665" y="3492589"/>
                  <a:pt x="5544664" y="3487983"/>
                </a:cubicBezTo>
                <a:cubicBezTo>
                  <a:pt x="5540059" y="3478770"/>
                  <a:pt x="5553877" y="3460349"/>
                  <a:pt x="5544665" y="3460349"/>
                </a:cubicBezTo>
                <a:cubicBezTo>
                  <a:pt x="5544665" y="3460349"/>
                  <a:pt x="5544665" y="3460349"/>
                  <a:pt x="5544665" y="3455742"/>
                </a:cubicBezTo>
                <a:cubicBezTo>
                  <a:pt x="5544665" y="3451137"/>
                  <a:pt x="5544665" y="3446532"/>
                  <a:pt x="5544665" y="3446532"/>
                </a:cubicBezTo>
                <a:cubicBezTo>
                  <a:pt x="5544665" y="3446532"/>
                  <a:pt x="5544665" y="3441926"/>
                  <a:pt x="5544665" y="3441926"/>
                </a:cubicBezTo>
                <a:cubicBezTo>
                  <a:pt x="5553877" y="3437319"/>
                  <a:pt x="5544665" y="3418896"/>
                  <a:pt x="5544665" y="3409686"/>
                </a:cubicBezTo>
                <a:cubicBezTo>
                  <a:pt x="5544665" y="3395869"/>
                  <a:pt x="5553877" y="3405080"/>
                  <a:pt x="5553876" y="3391263"/>
                </a:cubicBezTo>
                <a:cubicBezTo>
                  <a:pt x="5553876" y="3391263"/>
                  <a:pt x="5553877" y="3386657"/>
                  <a:pt x="5558482" y="3386658"/>
                </a:cubicBezTo>
                <a:cubicBezTo>
                  <a:pt x="5558482" y="3386658"/>
                  <a:pt x="5558482" y="3382052"/>
                  <a:pt x="5558482" y="3382052"/>
                </a:cubicBezTo>
                <a:cubicBezTo>
                  <a:pt x="5558482" y="3377445"/>
                  <a:pt x="5558482" y="3377445"/>
                  <a:pt x="5553877" y="3382052"/>
                </a:cubicBezTo>
                <a:cubicBezTo>
                  <a:pt x="5553877" y="3382052"/>
                  <a:pt x="5553877" y="3382052"/>
                  <a:pt x="5553877" y="3386657"/>
                </a:cubicBezTo>
                <a:cubicBezTo>
                  <a:pt x="5549271" y="3377446"/>
                  <a:pt x="5553877" y="3368235"/>
                  <a:pt x="5549271" y="3368235"/>
                </a:cubicBezTo>
                <a:cubicBezTo>
                  <a:pt x="5553876" y="3354418"/>
                  <a:pt x="5553877" y="3368235"/>
                  <a:pt x="5558482" y="3368235"/>
                </a:cubicBezTo>
                <a:lnTo>
                  <a:pt x="5562808" y="3372560"/>
                </a:lnTo>
                <a:lnTo>
                  <a:pt x="5561145" y="3398244"/>
                </a:lnTo>
                <a:cubicBezTo>
                  <a:pt x="5560497" y="3424367"/>
                  <a:pt x="5563088" y="3440774"/>
                  <a:pt x="5563087" y="3464954"/>
                </a:cubicBezTo>
                <a:cubicBezTo>
                  <a:pt x="5563087" y="3464954"/>
                  <a:pt x="5558482" y="3464953"/>
                  <a:pt x="5558481" y="3469560"/>
                </a:cubicBezTo>
                <a:cubicBezTo>
                  <a:pt x="5558481" y="3469560"/>
                  <a:pt x="5558482" y="3474166"/>
                  <a:pt x="5558482" y="3474166"/>
                </a:cubicBezTo>
                <a:cubicBezTo>
                  <a:pt x="5558482" y="3487983"/>
                  <a:pt x="5558482" y="3492588"/>
                  <a:pt x="5563088" y="3497193"/>
                </a:cubicBezTo>
                <a:cubicBezTo>
                  <a:pt x="5563088" y="3478771"/>
                  <a:pt x="5563088" y="3478771"/>
                  <a:pt x="5563088" y="3478771"/>
                </a:cubicBezTo>
                <a:cubicBezTo>
                  <a:pt x="5563088" y="3478771"/>
                  <a:pt x="5563088" y="3483376"/>
                  <a:pt x="5567694" y="3483377"/>
                </a:cubicBezTo>
                <a:cubicBezTo>
                  <a:pt x="5567694" y="3483377"/>
                  <a:pt x="5567694" y="3478771"/>
                  <a:pt x="5567694" y="3478771"/>
                </a:cubicBezTo>
                <a:cubicBezTo>
                  <a:pt x="5567694" y="3474165"/>
                  <a:pt x="5567694" y="3474165"/>
                  <a:pt x="5567694" y="3474165"/>
                </a:cubicBezTo>
                <a:cubicBezTo>
                  <a:pt x="5567694" y="3469560"/>
                  <a:pt x="5567694" y="3469560"/>
                  <a:pt x="5567694" y="3469560"/>
                </a:cubicBezTo>
                <a:cubicBezTo>
                  <a:pt x="5576904" y="3460349"/>
                  <a:pt x="5586117" y="3455743"/>
                  <a:pt x="5590722" y="3423503"/>
                </a:cubicBezTo>
                <a:cubicBezTo>
                  <a:pt x="5609145" y="3400474"/>
                  <a:pt x="5622963" y="3354418"/>
                  <a:pt x="5632173" y="3322178"/>
                </a:cubicBezTo>
                <a:cubicBezTo>
                  <a:pt x="5632173" y="3317572"/>
                  <a:pt x="5636779" y="3317572"/>
                  <a:pt x="5636779" y="3317572"/>
                </a:cubicBezTo>
                <a:cubicBezTo>
                  <a:pt x="5636779" y="3317572"/>
                  <a:pt x="5641385" y="3317572"/>
                  <a:pt x="5641385" y="3312967"/>
                </a:cubicBezTo>
                <a:cubicBezTo>
                  <a:pt x="5641385" y="3312967"/>
                  <a:pt x="5641385" y="3317572"/>
                  <a:pt x="5645991" y="3317572"/>
                </a:cubicBezTo>
                <a:cubicBezTo>
                  <a:pt x="5645991" y="3308361"/>
                  <a:pt x="5645991" y="3303754"/>
                  <a:pt x="5645991" y="3303754"/>
                </a:cubicBezTo>
                <a:cubicBezTo>
                  <a:pt x="5655203" y="3276121"/>
                  <a:pt x="5659808" y="3239275"/>
                  <a:pt x="5664414" y="3216247"/>
                </a:cubicBezTo>
                <a:cubicBezTo>
                  <a:pt x="5669019" y="3211641"/>
                  <a:pt x="5669019" y="3220853"/>
                  <a:pt x="5669019" y="3225458"/>
                </a:cubicBezTo>
                <a:cubicBezTo>
                  <a:pt x="5673625" y="3211641"/>
                  <a:pt x="5682837" y="3156373"/>
                  <a:pt x="5696654" y="3170190"/>
                </a:cubicBezTo>
                <a:cubicBezTo>
                  <a:pt x="5696654" y="3179401"/>
                  <a:pt x="5696654" y="3179401"/>
                  <a:pt x="5696654" y="3179401"/>
                </a:cubicBezTo>
                <a:cubicBezTo>
                  <a:pt x="5696654" y="3184006"/>
                  <a:pt x="5696654" y="3184006"/>
                  <a:pt x="5696654" y="3184006"/>
                </a:cubicBezTo>
                <a:cubicBezTo>
                  <a:pt x="5696654" y="3184006"/>
                  <a:pt x="5701259" y="3184007"/>
                  <a:pt x="5701258" y="3179401"/>
                </a:cubicBezTo>
                <a:cubicBezTo>
                  <a:pt x="5701259" y="3170190"/>
                  <a:pt x="5701259" y="3170190"/>
                  <a:pt x="5701259" y="3170190"/>
                </a:cubicBezTo>
                <a:cubicBezTo>
                  <a:pt x="5705864" y="3188612"/>
                  <a:pt x="5701259" y="3216247"/>
                  <a:pt x="5701259" y="3243881"/>
                </a:cubicBezTo>
                <a:cubicBezTo>
                  <a:pt x="5724288" y="3266910"/>
                  <a:pt x="5742711" y="3188613"/>
                  <a:pt x="5747317" y="3124133"/>
                </a:cubicBezTo>
                <a:cubicBezTo>
                  <a:pt x="5751923" y="3119527"/>
                  <a:pt x="5756529" y="3124133"/>
                  <a:pt x="5765738" y="3110316"/>
                </a:cubicBezTo>
                <a:cubicBezTo>
                  <a:pt x="5761134" y="3124133"/>
                  <a:pt x="5765739" y="3124133"/>
                  <a:pt x="5770345" y="3124132"/>
                </a:cubicBezTo>
                <a:cubicBezTo>
                  <a:pt x="5770345" y="3160979"/>
                  <a:pt x="5765739" y="3197823"/>
                  <a:pt x="5765739" y="3234670"/>
                </a:cubicBezTo>
                <a:cubicBezTo>
                  <a:pt x="5765739" y="3257698"/>
                  <a:pt x="5774951" y="3234670"/>
                  <a:pt x="5784163" y="3253092"/>
                </a:cubicBezTo>
                <a:cubicBezTo>
                  <a:pt x="5779557" y="3276120"/>
                  <a:pt x="5784163" y="3285332"/>
                  <a:pt x="5779557" y="3312966"/>
                </a:cubicBezTo>
                <a:cubicBezTo>
                  <a:pt x="5784163" y="3312967"/>
                  <a:pt x="5788768" y="3303755"/>
                  <a:pt x="5788769" y="3285331"/>
                </a:cubicBezTo>
                <a:cubicBezTo>
                  <a:pt x="5788769" y="3294544"/>
                  <a:pt x="5793374" y="3303755"/>
                  <a:pt x="5788769" y="3322177"/>
                </a:cubicBezTo>
                <a:cubicBezTo>
                  <a:pt x="5793374" y="3312966"/>
                  <a:pt x="5797980" y="3317571"/>
                  <a:pt x="5802585" y="3303754"/>
                </a:cubicBezTo>
                <a:cubicBezTo>
                  <a:pt x="5793373" y="3382052"/>
                  <a:pt x="5784163" y="3460348"/>
                  <a:pt x="5770345" y="3538644"/>
                </a:cubicBezTo>
                <a:cubicBezTo>
                  <a:pt x="5770345" y="3547857"/>
                  <a:pt x="5770345" y="3557068"/>
                  <a:pt x="5765739" y="3561673"/>
                </a:cubicBezTo>
                <a:cubicBezTo>
                  <a:pt x="5599934" y="4492024"/>
                  <a:pt x="4959738" y="5251963"/>
                  <a:pt x="4103074" y="5597389"/>
                </a:cubicBezTo>
                <a:cubicBezTo>
                  <a:pt x="4103074" y="5597389"/>
                  <a:pt x="4103074" y="5597389"/>
                  <a:pt x="4098468" y="5597390"/>
                </a:cubicBezTo>
                <a:cubicBezTo>
                  <a:pt x="4098468" y="5597390"/>
                  <a:pt x="4093862" y="5597390"/>
                  <a:pt x="4093862" y="5597390"/>
                </a:cubicBezTo>
                <a:cubicBezTo>
                  <a:pt x="4103074" y="5592785"/>
                  <a:pt x="4098468" y="5588179"/>
                  <a:pt x="4089256" y="5592785"/>
                </a:cubicBezTo>
                <a:cubicBezTo>
                  <a:pt x="4098468" y="5588179"/>
                  <a:pt x="4098468" y="5588179"/>
                  <a:pt x="4098468" y="5588179"/>
                </a:cubicBezTo>
                <a:cubicBezTo>
                  <a:pt x="4103075" y="5583573"/>
                  <a:pt x="4103075" y="5583573"/>
                  <a:pt x="4098468" y="5578967"/>
                </a:cubicBezTo>
                <a:cubicBezTo>
                  <a:pt x="4098468" y="5578967"/>
                  <a:pt x="4093862" y="5578967"/>
                  <a:pt x="4089257" y="5583573"/>
                </a:cubicBezTo>
                <a:cubicBezTo>
                  <a:pt x="4084652" y="5588179"/>
                  <a:pt x="4084652" y="5588179"/>
                  <a:pt x="4084652" y="5588179"/>
                </a:cubicBezTo>
                <a:cubicBezTo>
                  <a:pt x="4080045" y="5588179"/>
                  <a:pt x="4080045" y="5588179"/>
                  <a:pt x="4080045" y="5588179"/>
                </a:cubicBezTo>
                <a:cubicBezTo>
                  <a:pt x="4080046" y="5578967"/>
                  <a:pt x="4075439" y="5578967"/>
                  <a:pt x="4066228" y="5583573"/>
                </a:cubicBezTo>
                <a:cubicBezTo>
                  <a:pt x="4057016" y="5592785"/>
                  <a:pt x="4066228" y="5588179"/>
                  <a:pt x="4061622" y="5597390"/>
                </a:cubicBezTo>
                <a:cubicBezTo>
                  <a:pt x="4070834" y="5592785"/>
                  <a:pt x="4070834" y="5592785"/>
                  <a:pt x="4070834" y="5592785"/>
                </a:cubicBezTo>
                <a:cubicBezTo>
                  <a:pt x="4066228" y="5597390"/>
                  <a:pt x="4061622" y="5597390"/>
                  <a:pt x="4066228" y="5601996"/>
                </a:cubicBezTo>
                <a:cubicBezTo>
                  <a:pt x="4070834" y="5601996"/>
                  <a:pt x="4075440" y="5601996"/>
                  <a:pt x="4080045" y="5597390"/>
                </a:cubicBezTo>
                <a:cubicBezTo>
                  <a:pt x="4084651" y="5592785"/>
                  <a:pt x="4084651" y="5592785"/>
                  <a:pt x="4084651" y="5592785"/>
                </a:cubicBezTo>
                <a:cubicBezTo>
                  <a:pt x="4084651" y="5597389"/>
                  <a:pt x="4080045" y="5597390"/>
                  <a:pt x="4080045" y="5601996"/>
                </a:cubicBezTo>
                <a:cubicBezTo>
                  <a:pt x="4075440" y="5601996"/>
                  <a:pt x="4075440" y="5601996"/>
                  <a:pt x="4075440" y="5601996"/>
                </a:cubicBezTo>
                <a:cubicBezTo>
                  <a:pt x="4070834" y="5606602"/>
                  <a:pt x="4070834" y="5606602"/>
                  <a:pt x="4070834" y="5606602"/>
                </a:cubicBezTo>
                <a:cubicBezTo>
                  <a:pt x="4070834" y="5611207"/>
                  <a:pt x="4070834" y="5611207"/>
                  <a:pt x="4070834" y="5611207"/>
                </a:cubicBezTo>
                <a:cubicBezTo>
                  <a:pt x="4001748" y="5638841"/>
                  <a:pt x="3928056" y="5661870"/>
                  <a:pt x="3854364" y="5684898"/>
                </a:cubicBezTo>
                <a:cubicBezTo>
                  <a:pt x="3854364" y="5680293"/>
                  <a:pt x="3849759" y="5675687"/>
                  <a:pt x="3840547" y="5680293"/>
                </a:cubicBezTo>
                <a:cubicBezTo>
                  <a:pt x="3840547" y="5684898"/>
                  <a:pt x="3840547" y="5684898"/>
                  <a:pt x="3840547" y="5684898"/>
                </a:cubicBezTo>
                <a:cubicBezTo>
                  <a:pt x="3605655" y="5753984"/>
                  <a:pt x="3352341" y="5790829"/>
                  <a:pt x="3094420" y="5790829"/>
                </a:cubicBezTo>
                <a:cubicBezTo>
                  <a:pt x="2486465" y="5790829"/>
                  <a:pt x="1924566" y="5592785"/>
                  <a:pt x="1468600" y="5251963"/>
                </a:cubicBezTo>
                <a:cubicBezTo>
                  <a:pt x="1477811" y="5256569"/>
                  <a:pt x="1482417" y="5256568"/>
                  <a:pt x="1482417" y="5251963"/>
                </a:cubicBezTo>
                <a:cubicBezTo>
                  <a:pt x="1454783" y="5219723"/>
                  <a:pt x="1445571" y="5228935"/>
                  <a:pt x="1413332" y="5205906"/>
                </a:cubicBezTo>
                <a:cubicBezTo>
                  <a:pt x="1413332" y="5205906"/>
                  <a:pt x="1413332" y="5210512"/>
                  <a:pt x="1413332" y="5210512"/>
                </a:cubicBezTo>
                <a:cubicBezTo>
                  <a:pt x="1385697" y="5187484"/>
                  <a:pt x="1362668" y="5169061"/>
                  <a:pt x="1335034" y="5146032"/>
                </a:cubicBezTo>
                <a:cubicBezTo>
                  <a:pt x="1330428" y="5136821"/>
                  <a:pt x="1298188" y="5109187"/>
                  <a:pt x="1288976" y="5104580"/>
                </a:cubicBezTo>
                <a:cubicBezTo>
                  <a:pt x="1288976" y="5099975"/>
                  <a:pt x="1284370" y="5099975"/>
                  <a:pt x="1284370" y="5099975"/>
                </a:cubicBezTo>
                <a:cubicBezTo>
                  <a:pt x="1279765" y="5095370"/>
                  <a:pt x="1279765" y="5095370"/>
                  <a:pt x="1279765" y="5099975"/>
                </a:cubicBezTo>
                <a:cubicBezTo>
                  <a:pt x="1279765" y="5095370"/>
                  <a:pt x="1275160" y="5095369"/>
                  <a:pt x="1275160" y="5090764"/>
                </a:cubicBezTo>
                <a:cubicBezTo>
                  <a:pt x="1265948" y="5086158"/>
                  <a:pt x="1256737" y="5076947"/>
                  <a:pt x="1252130" y="5072341"/>
                </a:cubicBezTo>
                <a:cubicBezTo>
                  <a:pt x="1229102" y="5053918"/>
                  <a:pt x="1210679" y="5030890"/>
                  <a:pt x="1187651" y="5012467"/>
                </a:cubicBezTo>
                <a:cubicBezTo>
                  <a:pt x="1178439" y="5003256"/>
                  <a:pt x="1169228" y="4994044"/>
                  <a:pt x="1160017" y="4984833"/>
                </a:cubicBezTo>
                <a:cubicBezTo>
                  <a:pt x="1141593" y="4966409"/>
                  <a:pt x="1123170" y="4943382"/>
                  <a:pt x="1104748" y="4924959"/>
                </a:cubicBezTo>
                <a:cubicBezTo>
                  <a:pt x="1104748" y="4924959"/>
                  <a:pt x="1109354" y="4924959"/>
                  <a:pt x="1109354" y="4924959"/>
                </a:cubicBezTo>
                <a:cubicBezTo>
                  <a:pt x="1104748" y="4920353"/>
                  <a:pt x="1100142" y="4920353"/>
                  <a:pt x="1095536" y="4915748"/>
                </a:cubicBezTo>
                <a:cubicBezTo>
                  <a:pt x="1017238" y="4830542"/>
                  <a:pt x="944698" y="4740731"/>
                  <a:pt x="877915" y="4646315"/>
                </a:cubicBezTo>
                <a:lnTo>
                  <a:pt x="863038" y="4623799"/>
                </a:lnTo>
                <a:lnTo>
                  <a:pt x="798472" y="4539243"/>
                </a:lnTo>
                <a:lnTo>
                  <a:pt x="805376" y="4551898"/>
                </a:lnTo>
                <a:lnTo>
                  <a:pt x="787589" y="4524991"/>
                </a:lnTo>
                <a:lnTo>
                  <a:pt x="780720" y="4515996"/>
                </a:lnTo>
                <a:lnTo>
                  <a:pt x="763924" y="4501235"/>
                </a:lnTo>
                <a:cubicBezTo>
                  <a:pt x="768530" y="4519658"/>
                  <a:pt x="786953" y="4547292"/>
                  <a:pt x="800770" y="4570321"/>
                </a:cubicBezTo>
                <a:cubicBezTo>
                  <a:pt x="819192" y="4593349"/>
                  <a:pt x="833009" y="4611772"/>
                  <a:pt x="842221" y="4611772"/>
                </a:cubicBezTo>
                <a:cubicBezTo>
                  <a:pt x="833010" y="4593349"/>
                  <a:pt x="819193" y="4574925"/>
                  <a:pt x="809982" y="4556504"/>
                </a:cubicBezTo>
                <a:cubicBezTo>
                  <a:pt x="837616" y="4602561"/>
                  <a:pt x="869856" y="4648618"/>
                  <a:pt x="902096" y="4699280"/>
                </a:cubicBezTo>
                <a:cubicBezTo>
                  <a:pt x="902096" y="4717703"/>
                  <a:pt x="929729" y="4754548"/>
                  <a:pt x="957364" y="4777577"/>
                </a:cubicBezTo>
                <a:cubicBezTo>
                  <a:pt x="971182" y="4796000"/>
                  <a:pt x="989604" y="4819028"/>
                  <a:pt x="994210" y="4832845"/>
                </a:cubicBezTo>
                <a:cubicBezTo>
                  <a:pt x="1003422" y="4832845"/>
                  <a:pt x="1012633" y="4846662"/>
                  <a:pt x="1021844" y="4855874"/>
                </a:cubicBezTo>
                <a:cubicBezTo>
                  <a:pt x="1606771" y="5560545"/>
                  <a:pt x="2532522" y="5956634"/>
                  <a:pt x="3504329" y="5818463"/>
                </a:cubicBezTo>
                <a:cubicBezTo>
                  <a:pt x="3895816" y="5763195"/>
                  <a:pt x="4255062" y="5629630"/>
                  <a:pt x="4568253" y="5431585"/>
                </a:cubicBezTo>
                <a:cubicBezTo>
                  <a:pt x="5277533" y="4984833"/>
                  <a:pt x="5756529" y="4224894"/>
                  <a:pt x="5830220" y="3372841"/>
                </a:cubicBezTo>
                <a:cubicBezTo>
                  <a:pt x="5834825" y="3312967"/>
                  <a:pt x="5839431" y="3257697"/>
                  <a:pt x="5839431" y="3197824"/>
                </a:cubicBezTo>
                <a:cubicBezTo>
                  <a:pt x="5839431" y="3197824"/>
                  <a:pt x="5844037" y="3197824"/>
                  <a:pt x="5844037" y="3193218"/>
                </a:cubicBezTo>
                <a:cubicBezTo>
                  <a:pt x="5844037" y="3179400"/>
                  <a:pt x="5844037" y="3179400"/>
                  <a:pt x="5844037" y="3179400"/>
                </a:cubicBezTo>
                <a:cubicBezTo>
                  <a:pt x="5844037" y="3179400"/>
                  <a:pt x="5844037" y="3174796"/>
                  <a:pt x="5839431" y="3174796"/>
                </a:cubicBezTo>
                <a:lnTo>
                  <a:pt x="5839431" y="3045835"/>
                </a:lnTo>
                <a:cubicBezTo>
                  <a:pt x="5834825" y="2944511"/>
                  <a:pt x="5825614" y="2847792"/>
                  <a:pt x="5811797" y="2746466"/>
                </a:cubicBezTo>
                <a:cubicBezTo>
                  <a:pt x="5765739" y="2419461"/>
                  <a:pt x="5664414" y="2110880"/>
                  <a:pt x="5512425" y="1834539"/>
                </a:cubicBezTo>
                <a:cubicBezTo>
                  <a:pt x="5434129" y="1677946"/>
                  <a:pt x="5332802" y="1525958"/>
                  <a:pt x="5222265" y="1383181"/>
                </a:cubicBezTo>
                <a:cubicBezTo>
                  <a:pt x="5226870" y="1387787"/>
                  <a:pt x="5226870" y="1387787"/>
                  <a:pt x="5231476" y="1387787"/>
                </a:cubicBezTo>
                <a:cubicBezTo>
                  <a:pt x="5222266" y="1373970"/>
                  <a:pt x="5199236" y="1346336"/>
                  <a:pt x="5180813" y="1323307"/>
                </a:cubicBezTo>
                <a:cubicBezTo>
                  <a:pt x="5166997" y="1309491"/>
                  <a:pt x="5157784" y="1295673"/>
                  <a:pt x="5148573" y="1291067"/>
                </a:cubicBezTo>
                <a:cubicBezTo>
                  <a:pt x="5116333" y="1258828"/>
                  <a:pt x="5084093" y="1221982"/>
                  <a:pt x="5051854" y="1189742"/>
                </a:cubicBezTo>
                <a:cubicBezTo>
                  <a:pt x="5042641" y="1175925"/>
                  <a:pt x="5028824" y="1162108"/>
                  <a:pt x="5015007" y="1152898"/>
                </a:cubicBezTo>
                <a:cubicBezTo>
                  <a:pt x="4909075" y="1042360"/>
                  <a:pt x="4789327" y="945640"/>
                  <a:pt x="4660366" y="853527"/>
                </a:cubicBezTo>
                <a:cubicBezTo>
                  <a:pt x="4701818" y="876555"/>
                  <a:pt x="4743269" y="899584"/>
                  <a:pt x="4775510" y="918006"/>
                </a:cubicBezTo>
                <a:cubicBezTo>
                  <a:pt x="4775509" y="927218"/>
                  <a:pt x="4793932" y="936429"/>
                  <a:pt x="4793932" y="941035"/>
                </a:cubicBezTo>
                <a:cubicBezTo>
                  <a:pt x="4830778" y="964063"/>
                  <a:pt x="4872230" y="1000909"/>
                  <a:pt x="4909076" y="1014726"/>
                </a:cubicBezTo>
                <a:cubicBezTo>
                  <a:pt x="4895258" y="1000909"/>
                  <a:pt x="4876835" y="982486"/>
                  <a:pt x="4881441" y="973275"/>
                </a:cubicBezTo>
                <a:cubicBezTo>
                  <a:pt x="4858412" y="954852"/>
                  <a:pt x="4803145" y="913402"/>
                  <a:pt x="4784721" y="908795"/>
                </a:cubicBezTo>
                <a:cubicBezTo>
                  <a:pt x="4775510" y="899584"/>
                  <a:pt x="4770904" y="890372"/>
                  <a:pt x="4766298" y="885767"/>
                </a:cubicBezTo>
                <a:cubicBezTo>
                  <a:pt x="4738664" y="867344"/>
                  <a:pt x="4715635" y="858132"/>
                  <a:pt x="4688002" y="844315"/>
                </a:cubicBezTo>
                <a:cubicBezTo>
                  <a:pt x="4669578" y="830498"/>
                  <a:pt x="4637338" y="802864"/>
                  <a:pt x="4614310" y="789047"/>
                </a:cubicBezTo>
                <a:cubicBezTo>
                  <a:pt x="4605099" y="784440"/>
                  <a:pt x="4600493" y="789047"/>
                  <a:pt x="4591281" y="784440"/>
                </a:cubicBezTo>
                <a:cubicBezTo>
                  <a:pt x="4582069" y="779836"/>
                  <a:pt x="4568253" y="761413"/>
                  <a:pt x="4559041" y="756807"/>
                </a:cubicBezTo>
                <a:cubicBezTo>
                  <a:pt x="4531406" y="738383"/>
                  <a:pt x="4517589" y="738384"/>
                  <a:pt x="4517589" y="729172"/>
                </a:cubicBezTo>
                <a:cubicBezTo>
                  <a:pt x="4499166" y="724567"/>
                  <a:pt x="4471531" y="710750"/>
                  <a:pt x="4462320" y="719962"/>
                </a:cubicBezTo>
                <a:cubicBezTo>
                  <a:pt x="4480744" y="724567"/>
                  <a:pt x="4476138" y="729173"/>
                  <a:pt x="4476137" y="733778"/>
                </a:cubicBezTo>
                <a:cubicBezTo>
                  <a:pt x="4070834" y="494283"/>
                  <a:pt x="3601051" y="356112"/>
                  <a:pt x="3094419" y="356112"/>
                </a:cubicBezTo>
                <a:close/>
                <a:moveTo>
                  <a:pt x="3194685" y="0"/>
                </a:moveTo>
                <a:cubicBezTo>
                  <a:pt x="3253969" y="5737"/>
                  <a:pt x="3313252" y="11474"/>
                  <a:pt x="3374449" y="19122"/>
                </a:cubicBezTo>
                <a:cubicBezTo>
                  <a:pt x="3867844" y="86051"/>
                  <a:pt x="4324902" y="258153"/>
                  <a:pt x="4745625" y="523954"/>
                </a:cubicBezTo>
                <a:cubicBezTo>
                  <a:pt x="4998059" y="682671"/>
                  <a:pt x="5217983" y="879633"/>
                  <a:pt x="5390097" y="1124399"/>
                </a:cubicBezTo>
                <a:cubicBezTo>
                  <a:pt x="5457031" y="1218099"/>
                  <a:pt x="5539263" y="1298413"/>
                  <a:pt x="5604284" y="1394025"/>
                </a:cubicBezTo>
                <a:cubicBezTo>
                  <a:pt x="5632969" y="1439918"/>
                  <a:pt x="5659743" y="1487724"/>
                  <a:pt x="5678867" y="1539355"/>
                </a:cubicBezTo>
                <a:cubicBezTo>
                  <a:pt x="5715202" y="1636879"/>
                  <a:pt x="5763010" y="1728667"/>
                  <a:pt x="5810821" y="1820455"/>
                </a:cubicBezTo>
                <a:cubicBezTo>
                  <a:pt x="5816558" y="1799420"/>
                  <a:pt x="5801259" y="1722930"/>
                  <a:pt x="5785960" y="1688511"/>
                </a:cubicBezTo>
                <a:cubicBezTo>
                  <a:pt x="5831857" y="1715281"/>
                  <a:pt x="5952337" y="2005942"/>
                  <a:pt x="5959987" y="2107291"/>
                </a:cubicBezTo>
                <a:cubicBezTo>
                  <a:pt x="5937038" y="2097729"/>
                  <a:pt x="5923651" y="2078606"/>
                  <a:pt x="5902615" y="2063309"/>
                </a:cubicBezTo>
                <a:cubicBezTo>
                  <a:pt x="5900703" y="2113027"/>
                  <a:pt x="5921739" y="2153185"/>
                  <a:pt x="5937038" y="2193342"/>
                </a:cubicBezTo>
                <a:cubicBezTo>
                  <a:pt x="5940863" y="2200990"/>
                  <a:pt x="5946599" y="2204814"/>
                  <a:pt x="5954249" y="2199078"/>
                </a:cubicBezTo>
                <a:cubicBezTo>
                  <a:pt x="5986759" y="2176132"/>
                  <a:pt x="5994408" y="2200991"/>
                  <a:pt x="6000147" y="2223938"/>
                </a:cubicBezTo>
                <a:cubicBezTo>
                  <a:pt x="6028832" y="2334848"/>
                  <a:pt x="6055605" y="2445757"/>
                  <a:pt x="6076641" y="2558579"/>
                </a:cubicBezTo>
                <a:cubicBezTo>
                  <a:pt x="6095765" y="2654192"/>
                  <a:pt x="6103415" y="2749803"/>
                  <a:pt x="6099590" y="2847329"/>
                </a:cubicBezTo>
                <a:cubicBezTo>
                  <a:pt x="6097678" y="2854978"/>
                  <a:pt x="6097678" y="2862627"/>
                  <a:pt x="6097678" y="2870275"/>
                </a:cubicBezTo>
                <a:cubicBezTo>
                  <a:pt x="6095764" y="2881749"/>
                  <a:pt x="6093853" y="2891310"/>
                  <a:pt x="6080467" y="2893222"/>
                </a:cubicBezTo>
                <a:cubicBezTo>
                  <a:pt x="6065167" y="2895135"/>
                  <a:pt x="6061343" y="2883661"/>
                  <a:pt x="6059431" y="2872188"/>
                </a:cubicBezTo>
                <a:cubicBezTo>
                  <a:pt x="6055605" y="2845416"/>
                  <a:pt x="6053693" y="2818644"/>
                  <a:pt x="6049869" y="2791874"/>
                </a:cubicBezTo>
                <a:cubicBezTo>
                  <a:pt x="6047956" y="2782312"/>
                  <a:pt x="6044131" y="2772751"/>
                  <a:pt x="6038394" y="2763190"/>
                </a:cubicBezTo>
                <a:cubicBezTo>
                  <a:pt x="6025007" y="2795698"/>
                  <a:pt x="6026920" y="2828206"/>
                  <a:pt x="6032657" y="2860714"/>
                </a:cubicBezTo>
                <a:cubicBezTo>
                  <a:pt x="6059431" y="3019429"/>
                  <a:pt x="6074729" y="3180059"/>
                  <a:pt x="6067080" y="3340687"/>
                </a:cubicBezTo>
                <a:cubicBezTo>
                  <a:pt x="6059431" y="3541471"/>
                  <a:pt x="6002059" y="3730784"/>
                  <a:pt x="5937038" y="3920096"/>
                </a:cubicBezTo>
                <a:cubicBezTo>
                  <a:pt x="5824207" y="4245178"/>
                  <a:pt x="5678867" y="4553048"/>
                  <a:pt x="5464680" y="4824587"/>
                </a:cubicBezTo>
                <a:cubicBezTo>
                  <a:pt x="5216071" y="5136282"/>
                  <a:pt x="4915827" y="5382962"/>
                  <a:pt x="4563949" y="5570361"/>
                </a:cubicBezTo>
                <a:cubicBezTo>
                  <a:pt x="4439644" y="5635378"/>
                  <a:pt x="4321078" y="5713780"/>
                  <a:pt x="4183385" y="5752024"/>
                </a:cubicBezTo>
                <a:cubicBezTo>
                  <a:pt x="3831507" y="5847636"/>
                  <a:pt x="3477717" y="5935600"/>
                  <a:pt x="3110540" y="5948985"/>
                </a:cubicBezTo>
                <a:cubicBezTo>
                  <a:pt x="2917390" y="5956634"/>
                  <a:pt x="2726152" y="5937512"/>
                  <a:pt x="2534914" y="5910740"/>
                </a:cubicBezTo>
                <a:cubicBezTo>
                  <a:pt x="2469893" y="5903091"/>
                  <a:pt x="2404872" y="5889706"/>
                  <a:pt x="2339851" y="5878232"/>
                </a:cubicBezTo>
                <a:cubicBezTo>
                  <a:pt x="2313079" y="5872496"/>
                  <a:pt x="2284392" y="5864846"/>
                  <a:pt x="2259531" y="5851461"/>
                </a:cubicBezTo>
                <a:cubicBezTo>
                  <a:pt x="2225108" y="5832339"/>
                  <a:pt x="2186861" y="5824690"/>
                  <a:pt x="2146701" y="5830426"/>
                </a:cubicBezTo>
                <a:cubicBezTo>
                  <a:pt x="2123752" y="5834251"/>
                  <a:pt x="2106540" y="5828514"/>
                  <a:pt x="2096979" y="5805567"/>
                </a:cubicBezTo>
                <a:cubicBezTo>
                  <a:pt x="2085504" y="5778796"/>
                  <a:pt x="2064468" y="5767321"/>
                  <a:pt x="2035784" y="5767322"/>
                </a:cubicBezTo>
                <a:cubicBezTo>
                  <a:pt x="1991798" y="5767322"/>
                  <a:pt x="1951638" y="5752024"/>
                  <a:pt x="1913390" y="5730990"/>
                </a:cubicBezTo>
                <a:cubicBezTo>
                  <a:pt x="1846457" y="5694657"/>
                  <a:pt x="1779524" y="5656412"/>
                  <a:pt x="1710678" y="5623904"/>
                </a:cubicBezTo>
                <a:cubicBezTo>
                  <a:pt x="1509878" y="5530204"/>
                  <a:pt x="1345413" y="5384874"/>
                  <a:pt x="1179037" y="5243368"/>
                </a:cubicBezTo>
                <a:cubicBezTo>
                  <a:pt x="1073855" y="5153493"/>
                  <a:pt x="968674" y="5065529"/>
                  <a:pt x="876880" y="4960356"/>
                </a:cubicBezTo>
                <a:cubicBezTo>
                  <a:pt x="871142" y="4952707"/>
                  <a:pt x="863492" y="4945058"/>
                  <a:pt x="857756" y="4937409"/>
                </a:cubicBezTo>
                <a:cubicBezTo>
                  <a:pt x="846281" y="4924023"/>
                  <a:pt x="852019" y="4910638"/>
                  <a:pt x="863492" y="4901077"/>
                </a:cubicBezTo>
                <a:cubicBezTo>
                  <a:pt x="876880" y="4891515"/>
                  <a:pt x="882617" y="4902989"/>
                  <a:pt x="890267" y="4912550"/>
                </a:cubicBezTo>
                <a:cubicBezTo>
                  <a:pt x="936164" y="4968005"/>
                  <a:pt x="985885" y="5021548"/>
                  <a:pt x="1043257" y="5067442"/>
                </a:cubicBezTo>
                <a:cubicBezTo>
                  <a:pt x="1052819" y="5075091"/>
                  <a:pt x="1062381" y="5084652"/>
                  <a:pt x="1075769" y="5086564"/>
                </a:cubicBezTo>
                <a:cubicBezTo>
                  <a:pt x="1077680" y="5086564"/>
                  <a:pt x="1083417" y="5088476"/>
                  <a:pt x="1083416" y="5086564"/>
                </a:cubicBezTo>
                <a:cubicBezTo>
                  <a:pt x="1087243" y="5082740"/>
                  <a:pt x="1083417" y="5080827"/>
                  <a:pt x="1079592" y="5080827"/>
                </a:cubicBezTo>
                <a:cubicBezTo>
                  <a:pt x="989710" y="4979479"/>
                  <a:pt x="894092" y="4883866"/>
                  <a:pt x="808035" y="4780605"/>
                </a:cubicBezTo>
                <a:cubicBezTo>
                  <a:pt x="781261" y="4748097"/>
                  <a:pt x="756400" y="4715589"/>
                  <a:pt x="727714" y="4683081"/>
                </a:cubicBezTo>
                <a:cubicBezTo>
                  <a:pt x="721976" y="4675432"/>
                  <a:pt x="718153" y="4663959"/>
                  <a:pt x="699029" y="4663959"/>
                </a:cubicBezTo>
                <a:cubicBezTo>
                  <a:pt x="733452" y="4727063"/>
                  <a:pt x="796560" y="4771044"/>
                  <a:pt x="786998" y="4851358"/>
                </a:cubicBezTo>
                <a:cubicBezTo>
                  <a:pt x="591935" y="4629538"/>
                  <a:pt x="444682" y="4382859"/>
                  <a:pt x="341414" y="4105584"/>
                </a:cubicBezTo>
                <a:cubicBezTo>
                  <a:pt x="368186" y="4111321"/>
                  <a:pt x="373924" y="4134267"/>
                  <a:pt x="383486" y="4153390"/>
                </a:cubicBezTo>
                <a:cubicBezTo>
                  <a:pt x="393047" y="4174425"/>
                  <a:pt x="402609" y="4193547"/>
                  <a:pt x="417908" y="4210757"/>
                </a:cubicBezTo>
                <a:cubicBezTo>
                  <a:pt x="440857" y="4266211"/>
                  <a:pt x="467631" y="4319755"/>
                  <a:pt x="502054" y="4365649"/>
                </a:cubicBezTo>
                <a:cubicBezTo>
                  <a:pt x="505878" y="4363737"/>
                  <a:pt x="509704" y="4361824"/>
                  <a:pt x="513529" y="4359912"/>
                </a:cubicBezTo>
                <a:cubicBezTo>
                  <a:pt x="484842" y="4308282"/>
                  <a:pt x="456157" y="4256651"/>
                  <a:pt x="425558" y="4205021"/>
                </a:cubicBezTo>
                <a:cubicBezTo>
                  <a:pt x="343326" y="3994674"/>
                  <a:pt x="261094" y="3784326"/>
                  <a:pt x="213284" y="3562506"/>
                </a:cubicBezTo>
                <a:cubicBezTo>
                  <a:pt x="117665" y="3101657"/>
                  <a:pt x="132963" y="2646543"/>
                  <a:pt x="255357" y="2193342"/>
                </a:cubicBezTo>
                <a:cubicBezTo>
                  <a:pt x="278305" y="2107291"/>
                  <a:pt x="291691" y="2021240"/>
                  <a:pt x="329939" y="1940925"/>
                </a:cubicBezTo>
                <a:cubicBezTo>
                  <a:pt x="333764" y="1933277"/>
                  <a:pt x="333763" y="1923716"/>
                  <a:pt x="345237" y="1921803"/>
                </a:cubicBezTo>
                <a:cubicBezTo>
                  <a:pt x="354799" y="1923716"/>
                  <a:pt x="352888" y="1931364"/>
                  <a:pt x="350976" y="1935188"/>
                </a:cubicBezTo>
                <a:cubicBezTo>
                  <a:pt x="259180" y="2204815"/>
                  <a:pt x="224757" y="2484003"/>
                  <a:pt x="197985" y="2765101"/>
                </a:cubicBezTo>
                <a:cubicBezTo>
                  <a:pt x="182686" y="2912345"/>
                  <a:pt x="197985" y="3059587"/>
                  <a:pt x="205635" y="3206829"/>
                </a:cubicBezTo>
                <a:cubicBezTo>
                  <a:pt x="207547" y="3224040"/>
                  <a:pt x="207546" y="3243163"/>
                  <a:pt x="207547" y="3260373"/>
                </a:cubicBezTo>
                <a:cubicBezTo>
                  <a:pt x="209458" y="3269934"/>
                  <a:pt x="201810" y="3283319"/>
                  <a:pt x="219021" y="3283319"/>
                </a:cubicBezTo>
                <a:cubicBezTo>
                  <a:pt x="236232" y="3283319"/>
                  <a:pt x="234320" y="3271845"/>
                  <a:pt x="234319" y="3258461"/>
                </a:cubicBezTo>
                <a:cubicBezTo>
                  <a:pt x="226670" y="3189620"/>
                  <a:pt x="220934" y="3118867"/>
                  <a:pt x="219021" y="3050026"/>
                </a:cubicBezTo>
                <a:cubicBezTo>
                  <a:pt x="207547" y="2474440"/>
                  <a:pt x="333764" y="1937101"/>
                  <a:pt x="656957" y="1455216"/>
                </a:cubicBezTo>
                <a:cubicBezTo>
                  <a:pt x="658869" y="1451392"/>
                  <a:pt x="660782" y="1445655"/>
                  <a:pt x="664606" y="1443743"/>
                </a:cubicBezTo>
                <a:cubicBezTo>
                  <a:pt x="666518" y="1441832"/>
                  <a:pt x="670343" y="1441831"/>
                  <a:pt x="677992" y="1439918"/>
                </a:cubicBezTo>
                <a:cubicBezTo>
                  <a:pt x="660780" y="1476251"/>
                  <a:pt x="647394" y="1508759"/>
                  <a:pt x="628271" y="1541267"/>
                </a:cubicBezTo>
                <a:cubicBezTo>
                  <a:pt x="486755" y="1784122"/>
                  <a:pt x="404522" y="2051836"/>
                  <a:pt x="320376" y="2319550"/>
                </a:cubicBezTo>
                <a:cubicBezTo>
                  <a:pt x="310816" y="2350145"/>
                  <a:pt x="310816" y="2382654"/>
                  <a:pt x="306992" y="2413250"/>
                </a:cubicBezTo>
                <a:cubicBezTo>
                  <a:pt x="306992" y="2420899"/>
                  <a:pt x="301253" y="2432372"/>
                  <a:pt x="314640" y="2434283"/>
                </a:cubicBezTo>
                <a:cubicBezTo>
                  <a:pt x="324202" y="2436196"/>
                  <a:pt x="329939" y="2428548"/>
                  <a:pt x="335676" y="2420899"/>
                </a:cubicBezTo>
                <a:cubicBezTo>
                  <a:pt x="341413" y="2411337"/>
                  <a:pt x="349062" y="2399863"/>
                  <a:pt x="356712" y="2392215"/>
                </a:cubicBezTo>
                <a:lnTo>
                  <a:pt x="350263" y="2447349"/>
                </a:lnTo>
                <a:lnTo>
                  <a:pt x="364870" y="2370176"/>
                </a:lnTo>
                <a:cubicBezTo>
                  <a:pt x="407674" y="2199598"/>
                  <a:pt x="466786" y="2037350"/>
                  <a:pt x="541943" y="1882854"/>
                </a:cubicBezTo>
                <a:lnTo>
                  <a:pt x="564586" y="1841828"/>
                </a:lnTo>
                <a:lnTo>
                  <a:pt x="591636" y="1777608"/>
                </a:lnTo>
                <a:cubicBezTo>
                  <a:pt x="628151" y="1701298"/>
                  <a:pt x="668430" y="1626362"/>
                  <a:pt x="712415" y="1552740"/>
                </a:cubicBezTo>
                <a:cubicBezTo>
                  <a:pt x="716241" y="1547004"/>
                  <a:pt x="720065" y="1545092"/>
                  <a:pt x="727714" y="1541267"/>
                </a:cubicBezTo>
                <a:lnTo>
                  <a:pt x="682530" y="1633942"/>
                </a:lnTo>
                <a:lnTo>
                  <a:pt x="815288" y="1442050"/>
                </a:lnTo>
                <a:cubicBezTo>
                  <a:pt x="891307" y="1344396"/>
                  <a:pt x="957828" y="1238092"/>
                  <a:pt x="1054385" y="1157035"/>
                </a:cubicBezTo>
                <a:cubicBezTo>
                  <a:pt x="1301922" y="951596"/>
                  <a:pt x="1553790" y="751597"/>
                  <a:pt x="1843678" y="606577"/>
                </a:cubicBezTo>
                <a:lnTo>
                  <a:pt x="1922812" y="569857"/>
                </a:lnTo>
                <a:lnTo>
                  <a:pt x="1943510" y="554072"/>
                </a:lnTo>
                <a:cubicBezTo>
                  <a:pt x="1953550" y="548335"/>
                  <a:pt x="1964068" y="544033"/>
                  <a:pt x="1974586" y="541165"/>
                </a:cubicBezTo>
                <a:cubicBezTo>
                  <a:pt x="2066381" y="509613"/>
                  <a:pt x="2157099" y="469455"/>
                  <a:pt x="2253196" y="444895"/>
                </a:cubicBezTo>
                <a:lnTo>
                  <a:pt x="2279666" y="439914"/>
                </a:lnTo>
                <a:lnTo>
                  <a:pt x="2319798" y="426779"/>
                </a:lnTo>
                <a:lnTo>
                  <a:pt x="2345463" y="419889"/>
                </a:lnTo>
                <a:lnTo>
                  <a:pt x="2342301" y="416361"/>
                </a:lnTo>
                <a:cubicBezTo>
                  <a:pt x="2331723" y="409818"/>
                  <a:pt x="2317381" y="411610"/>
                  <a:pt x="2307340" y="401571"/>
                </a:cubicBezTo>
                <a:cubicBezTo>
                  <a:pt x="2349413" y="380536"/>
                  <a:pt x="2393398" y="370975"/>
                  <a:pt x="2437382" y="363326"/>
                </a:cubicBezTo>
                <a:cubicBezTo>
                  <a:pt x="2741451" y="305959"/>
                  <a:pt x="3045519" y="277274"/>
                  <a:pt x="3353412" y="315520"/>
                </a:cubicBezTo>
                <a:cubicBezTo>
                  <a:pt x="3569511" y="344204"/>
                  <a:pt x="3779874" y="393922"/>
                  <a:pt x="3980673" y="476148"/>
                </a:cubicBezTo>
                <a:cubicBezTo>
                  <a:pt x="4041869" y="501007"/>
                  <a:pt x="4093504" y="541165"/>
                  <a:pt x="4160437" y="550726"/>
                </a:cubicBezTo>
                <a:cubicBezTo>
                  <a:pt x="4177649" y="552638"/>
                  <a:pt x="4198684" y="562198"/>
                  <a:pt x="4204422" y="535427"/>
                </a:cubicBezTo>
                <a:cubicBezTo>
                  <a:pt x="4212071" y="508656"/>
                  <a:pt x="4187211" y="512481"/>
                  <a:pt x="4171911" y="504832"/>
                </a:cubicBezTo>
                <a:cubicBezTo>
                  <a:pt x="4152787" y="499094"/>
                  <a:pt x="4127926" y="495271"/>
                  <a:pt x="4116452" y="468499"/>
                </a:cubicBezTo>
                <a:cubicBezTo>
                  <a:pt x="4236932" y="481885"/>
                  <a:pt x="4338289" y="539252"/>
                  <a:pt x="4441557" y="585145"/>
                </a:cubicBezTo>
                <a:cubicBezTo>
                  <a:pt x="4502753" y="617653"/>
                  <a:pt x="4554387" y="663548"/>
                  <a:pt x="4619408" y="688407"/>
                </a:cubicBezTo>
                <a:cubicBezTo>
                  <a:pt x="4569686" y="640601"/>
                  <a:pt x="4510403" y="611918"/>
                  <a:pt x="4451119" y="577496"/>
                </a:cubicBezTo>
                <a:cubicBezTo>
                  <a:pt x="4372711" y="523954"/>
                  <a:pt x="4282829" y="489534"/>
                  <a:pt x="4192947" y="455114"/>
                </a:cubicBezTo>
                <a:cubicBezTo>
                  <a:pt x="3948163" y="361414"/>
                  <a:pt x="3697641" y="284924"/>
                  <a:pt x="3437557" y="242855"/>
                </a:cubicBezTo>
                <a:cubicBezTo>
                  <a:pt x="3405047" y="239030"/>
                  <a:pt x="3370624" y="229468"/>
                  <a:pt x="3336201" y="235206"/>
                </a:cubicBezTo>
                <a:cubicBezTo>
                  <a:pt x="3336202" y="256241"/>
                  <a:pt x="3353413" y="252416"/>
                  <a:pt x="3364887" y="254328"/>
                </a:cubicBezTo>
                <a:cubicBezTo>
                  <a:pt x="3584811" y="284923"/>
                  <a:pt x="3800909" y="336555"/>
                  <a:pt x="4011271" y="414957"/>
                </a:cubicBezTo>
                <a:cubicBezTo>
                  <a:pt x="4022745" y="418781"/>
                  <a:pt x="4045694" y="416869"/>
                  <a:pt x="4039957" y="435991"/>
                </a:cubicBezTo>
                <a:cubicBezTo>
                  <a:pt x="4034220" y="455114"/>
                  <a:pt x="4013184" y="449377"/>
                  <a:pt x="3999798" y="443640"/>
                </a:cubicBezTo>
                <a:cubicBezTo>
                  <a:pt x="3932864" y="420693"/>
                  <a:pt x="3867843" y="390097"/>
                  <a:pt x="3797085" y="372886"/>
                </a:cubicBezTo>
                <a:cubicBezTo>
                  <a:pt x="3491104" y="300222"/>
                  <a:pt x="3183211" y="246679"/>
                  <a:pt x="2867668" y="271538"/>
                </a:cubicBezTo>
                <a:cubicBezTo>
                  <a:pt x="2622883" y="290660"/>
                  <a:pt x="2383836" y="346116"/>
                  <a:pt x="2150525" y="420693"/>
                </a:cubicBezTo>
                <a:cubicBezTo>
                  <a:pt x="2102716" y="435991"/>
                  <a:pt x="2052994" y="451289"/>
                  <a:pt x="2003272" y="458938"/>
                </a:cubicBezTo>
                <a:cubicBezTo>
                  <a:pt x="2358975" y="304046"/>
                  <a:pt x="2733801" y="225645"/>
                  <a:pt x="3127752" y="227557"/>
                </a:cubicBezTo>
                <a:cubicBezTo>
                  <a:pt x="3114365" y="204610"/>
                  <a:pt x="3091416" y="214171"/>
                  <a:pt x="3066554" y="198873"/>
                </a:cubicBezTo>
                <a:cubicBezTo>
                  <a:pt x="3135401" y="198873"/>
                  <a:pt x="3194685" y="198872"/>
                  <a:pt x="3252056" y="204609"/>
                </a:cubicBezTo>
                <a:cubicBezTo>
                  <a:pt x="3338114" y="214171"/>
                  <a:pt x="3424170" y="225645"/>
                  <a:pt x="3512140" y="233294"/>
                </a:cubicBezTo>
                <a:cubicBezTo>
                  <a:pt x="3517877" y="235206"/>
                  <a:pt x="3531264" y="242855"/>
                  <a:pt x="3533176" y="229469"/>
                </a:cubicBezTo>
                <a:cubicBezTo>
                  <a:pt x="3537001" y="217995"/>
                  <a:pt x="3523614" y="217996"/>
                  <a:pt x="3515965" y="216083"/>
                </a:cubicBezTo>
                <a:cubicBezTo>
                  <a:pt x="3408871" y="195049"/>
                  <a:pt x="3305603" y="166365"/>
                  <a:pt x="3194685" y="175926"/>
                </a:cubicBezTo>
                <a:cubicBezTo>
                  <a:pt x="3169824" y="179751"/>
                  <a:pt x="3143051" y="166365"/>
                  <a:pt x="3116277" y="162541"/>
                </a:cubicBezTo>
                <a:cubicBezTo>
                  <a:pt x="3005359" y="143418"/>
                  <a:pt x="2896354" y="166365"/>
                  <a:pt x="2785435" y="177838"/>
                </a:cubicBezTo>
                <a:cubicBezTo>
                  <a:pt x="2538738" y="206522"/>
                  <a:pt x="2297779" y="256241"/>
                  <a:pt x="2062556" y="332730"/>
                </a:cubicBezTo>
                <a:cubicBezTo>
                  <a:pt x="1915303" y="378624"/>
                  <a:pt x="1781436" y="457026"/>
                  <a:pt x="1639921" y="520130"/>
                </a:cubicBezTo>
                <a:cubicBezTo>
                  <a:pt x="1628446" y="523954"/>
                  <a:pt x="1615059" y="529691"/>
                  <a:pt x="1597847" y="537339"/>
                </a:cubicBezTo>
                <a:cubicBezTo>
                  <a:pt x="1605497" y="504832"/>
                  <a:pt x="1624621" y="483797"/>
                  <a:pt x="1649482" y="476148"/>
                </a:cubicBezTo>
                <a:cubicBezTo>
                  <a:pt x="1771874" y="439816"/>
                  <a:pt x="1878968" y="367151"/>
                  <a:pt x="1997535" y="321257"/>
                </a:cubicBezTo>
                <a:cubicBezTo>
                  <a:pt x="2378099" y="177839"/>
                  <a:pt x="2770136" y="112822"/>
                  <a:pt x="3177473" y="133856"/>
                </a:cubicBezTo>
                <a:cubicBezTo>
                  <a:pt x="3345763" y="143418"/>
                  <a:pt x="3506403" y="185488"/>
                  <a:pt x="3670868" y="216083"/>
                </a:cubicBezTo>
                <a:cubicBezTo>
                  <a:pt x="3881229" y="252416"/>
                  <a:pt x="4082029" y="315520"/>
                  <a:pt x="4267530" y="418781"/>
                </a:cubicBezTo>
                <a:cubicBezTo>
                  <a:pt x="4284742" y="428341"/>
                  <a:pt x="4303865" y="432167"/>
                  <a:pt x="4301953" y="458938"/>
                </a:cubicBezTo>
                <a:cubicBezTo>
                  <a:pt x="4300041" y="466587"/>
                  <a:pt x="4307691" y="472324"/>
                  <a:pt x="4315340" y="474236"/>
                </a:cubicBezTo>
                <a:cubicBezTo>
                  <a:pt x="4431995" y="527779"/>
                  <a:pt x="4542913" y="592794"/>
                  <a:pt x="4651919" y="663548"/>
                </a:cubicBezTo>
                <a:cubicBezTo>
                  <a:pt x="4653831" y="665459"/>
                  <a:pt x="4657656" y="665460"/>
                  <a:pt x="4663393" y="665460"/>
                </a:cubicBezTo>
                <a:cubicBezTo>
                  <a:pt x="4672955" y="640601"/>
                  <a:pt x="4667218" y="625303"/>
                  <a:pt x="4642357" y="610005"/>
                </a:cubicBezTo>
                <a:cubicBezTo>
                  <a:pt x="4474067" y="502920"/>
                  <a:pt x="4307690" y="392010"/>
                  <a:pt x="4124102" y="311696"/>
                </a:cubicBezTo>
                <a:cubicBezTo>
                  <a:pt x="3823858" y="181663"/>
                  <a:pt x="3510228" y="110910"/>
                  <a:pt x="3183211" y="103261"/>
                </a:cubicBezTo>
                <a:cubicBezTo>
                  <a:pt x="2999621" y="99437"/>
                  <a:pt x="2816034" y="95612"/>
                  <a:pt x="2634357" y="124296"/>
                </a:cubicBezTo>
                <a:cubicBezTo>
                  <a:pt x="2563599" y="137682"/>
                  <a:pt x="2490929" y="128120"/>
                  <a:pt x="2420171" y="128119"/>
                </a:cubicBezTo>
                <a:cubicBezTo>
                  <a:pt x="2651569" y="86051"/>
                  <a:pt x="2884879" y="61192"/>
                  <a:pt x="3120102" y="61192"/>
                </a:cubicBezTo>
                <a:cubicBezTo>
                  <a:pt x="3357237" y="63104"/>
                  <a:pt x="3588635" y="91788"/>
                  <a:pt x="3818121" y="154892"/>
                </a:cubicBezTo>
                <a:cubicBezTo>
                  <a:pt x="3615408" y="84139"/>
                  <a:pt x="3401222" y="53543"/>
                  <a:pt x="3192772" y="9561"/>
                </a:cubicBezTo>
                <a:cubicBezTo>
                  <a:pt x="3192772" y="5737"/>
                  <a:pt x="3194685" y="1912"/>
                  <a:pt x="3194685" y="0"/>
                </a:cubicBezTo>
                <a:close/>
              </a:path>
            </a:pathLst>
          </a:custGeom>
        </p:spPr>
      </p:pic>
      <p:sp>
        <p:nvSpPr>
          <p:cNvPr id="17" name="Text Placeholder 1">
            <a:extLst>
              <a:ext uri="{FF2B5EF4-FFF2-40B4-BE49-F238E27FC236}">
                <a16:creationId xmlns="" xmlns:a16="http://schemas.microsoft.com/office/drawing/2014/main" id="{D735F7F3-C1B5-4B60-A00A-4EB618DDFB5A}"/>
              </a:ext>
            </a:extLst>
          </p:cNvPr>
          <p:cNvSpPr txBox="1">
            <a:spLocks/>
          </p:cNvSpPr>
          <p:nvPr/>
        </p:nvSpPr>
        <p:spPr>
          <a:xfrm>
            <a:off x="6644640" y="209299"/>
            <a:ext cx="4592620" cy="7242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dirty="0" smtClean="0"/>
              <a:t>The main work of the system </a:t>
            </a:r>
            <a:endParaRPr lang="en-US" sz="4000" dirty="0"/>
          </a:p>
        </p:txBody>
      </p:sp>
      <p:graphicFrame>
        <p:nvGraphicFramePr>
          <p:cNvPr id="18" name="Diagram 17"/>
          <p:cNvGraphicFramePr/>
          <p:nvPr>
            <p:extLst/>
          </p:nvPr>
        </p:nvGraphicFramePr>
        <p:xfrm>
          <a:off x="5588298" y="1836514"/>
          <a:ext cx="7103035" cy="3595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Rounded Rectangle 18"/>
          <p:cNvSpPr/>
          <p:nvPr/>
        </p:nvSpPr>
        <p:spPr>
          <a:xfrm>
            <a:off x="835176" y="92814"/>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Methodology </a:t>
            </a:r>
            <a:endParaRPr lang="en-US" sz="2800" dirty="0"/>
          </a:p>
        </p:txBody>
      </p:sp>
      <p:sp>
        <p:nvSpPr>
          <p:cNvPr id="20" name="Rounded Rectangle 19"/>
          <p:cNvSpPr/>
          <p:nvPr/>
        </p:nvSpPr>
        <p:spPr>
          <a:xfrm>
            <a:off x="8571154" y="1991956"/>
            <a:ext cx="1389530" cy="8786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urved Right Arrow 20"/>
          <p:cNvSpPr/>
          <p:nvPr/>
        </p:nvSpPr>
        <p:spPr>
          <a:xfrm rot="19832273">
            <a:off x="7771884" y="5583978"/>
            <a:ext cx="636495" cy="941294"/>
          </a:xfrm>
          <a:prstGeom prst="curvedRightArrow">
            <a:avLst>
              <a:gd name="adj1" fmla="val 25000"/>
              <a:gd name="adj2" fmla="val 50000"/>
              <a:gd name="adj3" fmla="val 7993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p:cNvSpPr txBox="1"/>
          <p:nvPr/>
        </p:nvSpPr>
        <p:spPr>
          <a:xfrm>
            <a:off x="8598710" y="5974607"/>
            <a:ext cx="1272986" cy="646331"/>
          </a:xfrm>
          <a:prstGeom prst="rect">
            <a:avLst/>
          </a:prstGeom>
          <a:solidFill>
            <a:srgbClr val="FF0000"/>
          </a:solidFill>
        </p:spPr>
        <p:txBody>
          <a:bodyPr wrap="square" rtlCol="0">
            <a:spAutoFit/>
          </a:bodyPr>
          <a:lstStyle/>
          <a:p>
            <a:pPr algn="ctr"/>
            <a:r>
              <a:rPr lang="en-US" dirty="0" smtClean="0">
                <a:solidFill>
                  <a:schemeClr val="bg1"/>
                </a:solidFill>
              </a:rPr>
              <a:t>Dust and particles</a:t>
            </a:r>
            <a:endParaRPr lang="en-US" dirty="0">
              <a:solidFill>
                <a:schemeClr val="bg1"/>
              </a:solidFill>
            </a:endParaRPr>
          </a:p>
        </p:txBody>
      </p:sp>
      <p:sp>
        <p:nvSpPr>
          <p:cNvPr id="23" name="Curved Right Arrow 22"/>
          <p:cNvSpPr/>
          <p:nvPr/>
        </p:nvSpPr>
        <p:spPr>
          <a:xfrm rot="1721603" flipH="1" flipV="1">
            <a:off x="10218373" y="5503960"/>
            <a:ext cx="636495" cy="941294"/>
          </a:xfrm>
          <a:prstGeom prst="curvedRightArrow">
            <a:avLst>
              <a:gd name="adj1" fmla="val 25000"/>
              <a:gd name="adj2" fmla="val 50000"/>
              <a:gd name="adj3" fmla="val 7993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Rounded Rectangle 23"/>
          <p:cNvSpPr/>
          <p:nvPr/>
        </p:nvSpPr>
        <p:spPr>
          <a:xfrm>
            <a:off x="7695561" y="3282370"/>
            <a:ext cx="1389530" cy="8786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9400327" y="3249455"/>
            <a:ext cx="1389530" cy="8786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7695561" y="4528405"/>
            <a:ext cx="1389530" cy="8786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9400327" y="4533849"/>
            <a:ext cx="1389530" cy="8786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8030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128588" y="0"/>
            <a:ext cx="5051178" cy="6858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1912" y="2649322"/>
            <a:ext cx="4445287" cy="2894491"/>
          </a:xfrm>
          <a:prstGeom prst="rect">
            <a:avLst/>
          </a:prstGeom>
        </p:spPr>
      </p:pic>
      <p:grpSp>
        <p:nvGrpSpPr>
          <p:cNvPr id="17" name="Group 16">
            <a:extLst>
              <a:ext uri="{FF2B5EF4-FFF2-40B4-BE49-F238E27FC236}">
                <a16:creationId xmlns="" xmlns:a16="http://schemas.microsoft.com/office/drawing/2014/main" id="{18182F91-740C-46E7-ACD9-1F1F839B6E33}"/>
              </a:ext>
            </a:extLst>
          </p:cNvPr>
          <p:cNvGrpSpPr/>
          <p:nvPr/>
        </p:nvGrpSpPr>
        <p:grpSpPr>
          <a:xfrm flipH="1">
            <a:off x="4577936" y="5543813"/>
            <a:ext cx="7601830" cy="1005840"/>
            <a:chOff x="0" y="545888"/>
            <a:chExt cx="7601830" cy="1005840"/>
          </a:xfrm>
        </p:grpSpPr>
        <p:sp>
          <p:nvSpPr>
            <p:cNvPr id="18" name="Arrow: Chevron 17">
              <a:extLst>
                <a:ext uri="{FF2B5EF4-FFF2-40B4-BE49-F238E27FC236}">
                  <a16:creationId xmlns="" xmlns:a16="http://schemas.microsoft.com/office/drawing/2014/main" id="{4A33D3C7-D567-4929-91B2-435BFA4E91D9}"/>
                </a:ext>
              </a:extLst>
            </p:cNvPr>
            <p:cNvSpPr/>
            <p:nvPr/>
          </p:nvSpPr>
          <p:spPr>
            <a:xfrm>
              <a:off x="6663477" y="545888"/>
              <a:ext cx="731520" cy="1005840"/>
            </a:xfrm>
            <a:prstGeom prst="chevron">
              <a:avLst>
                <a:gd name="adj" fmla="val 56731"/>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Pentagon 18">
              <a:extLst>
                <a:ext uri="{FF2B5EF4-FFF2-40B4-BE49-F238E27FC236}">
                  <a16:creationId xmlns="" xmlns:a16="http://schemas.microsoft.com/office/drawing/2014/main" id="{89F83967-B27B-4232-AD95-414E55CA2A2D}"/>
                </a:ext>
              </a:extLst>
            </p:cNvPr>
            <p:cNvSpPr/>
            <p:nvPr/>
          </p:nvSpPr>
          <p:spPr>
            <a:xfrm>
              <a:off x="0" y="545888"/>
              <a:ext cx="6427177" cy="1005840"/>
            </a:xfrm>
            <a:prstGeom prst="homePlate">
              <a:avLst>
                <a:gd name="adj" fmla="val 40909"/>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 xmlns:a16="http://schemas.microsoft.com/office/drawing/2014/main" id="{5C727900-F35A-47FD-908D-9C98B5E98685}"/>
                </a:ext>
              </a:extLst>
            </p:cNvPr>
            <p:cNvSpPr/>
            <p:nvPr/>
          </p:nvSpPr>
          <p:spPr>
            <a:xfrm>
              <a:off x="7053190" y="545888"/>
              <a:ext cx="548640" cy="1005840"/>
            </a:xfrm>
            <a:prstGeom prst="chevron">
              <a:avLst>
                <a:gd name="adj" fmla="val 74706"/>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 xmlns:a16="http://schemas.microsoft.com/office/drawing/2014/main" id="{1357B333-3BAB-4F63-BC8F-5C3C3E8CEDF9}"/>
                </a:ext>
              </a:extLst>
            </p:cNvPr>
            <p:cNvSpPr/>
            <p:nvPr/>
          </p:nvSpPr>
          <p:spPr>
            <a:xfrm>
              <a:off x="6083373" y="545888"/>
              <a:ext cx="914400" cy="1005840"/>
            </a:xfrm>
            <a:prstGeom prst="chevron">
              <a:avLst>
                <a:gd name="adj" fmla="val 45057"/>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5" name="Rounded Rectangle 24"/>
          <p:cNvSpPr/>
          <p:nvPr/>
        </p:nvSpPr>
        <p:spPr>
          <a:xfrm>
            <a:off x="300942" y="21991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Methodology </a:t>
            </a:r>
            <a:endParaRPr lang="en-US" sz="2800" dirty="0"/>
          </a:p>
        </p:txBody>
      </p:sp>
      <p:sp>
        <p:nvSpPr>
          <p:cNvPr id="2" name="TextBox 1"/>
          <p:cNvSpPr txBox="1"/>
          <p:nvPr/>
        </p:nvSpPr>
        <p:spPr>
          <a:xfrm>
            <a:off x="3170448" y="458800"/>
            <a:ext cx="3402957" cy="523220"/>
          </a:xfrm>
          <a:prstGeom prst="rect">
            <a:avLst/>
          </a:prstGeom>
          <a:noFill/>
        </p:spPr>
        <p:txBody>
          <a:bodyPr wrap="square" rtlCol="0">
            <a:spAutoFit/>
          </a:bodyPr>
          <a:lstStyle/>
          <a:p>
            <a:pPr algn="ctr"/>
            <a:r>
              <a:rPr lang="en-US" sz="2800" dirty="0" smtClean="0">
                <a:effectLst>
                  <a:reflection blurRad="6350" stA="50000" endA="300" endPos="50000" dist="60007" dir="5400000" sy="-100000" algn="bl" rotWithShape="0"/>
                </a:effectLst>
              </a:rPr>
              <a:t>Project components</a:t>
            </a:r>
            <a:endParaRPr lang="en-US" sz="2800" dirty="0">
              <a:effectLst>
                <a:reflection blurRad="6350" stA="50000" endA="300" endPos="50000" dist="60007" dir="5400000" sy="-100000" algn="bl" rotWithShape="0"/>
              </a:effectLst>
            </a:endParaRPr>
          </a:p>
        </p:txBody>
      </p:sp>
      <p:sp>
        <p:nvSpPr>
          <p:cNvPr id="26" name="Rectangle 25"/>
          <p:cNvSpPr/>
          <p:nvPr/>
        </p:nvSpPr>
        <p:spPr>
          <a:xfrm>
            <a:off x="7780851" y="5692790"/>
            <a:ext cx="3348032" cy="707886"/>
          </a:xfrm>
          <a:prstGeom prst="rect">
            <a:avLst/>
          </a:prstGeom>
        </p:spPr>
        <p:txBody>
          <a:bodyPr wrap="none">
            <a:spAutoFit/>
          </a:bodyPr>
          <a:lstStyle/>
          <a:p>
            <a:r>
              <a:rPr lang="en-US" sz="4000" dirty="0" smtClean="0">
                <a:solidFill>
                  <a:schemeClr val="bg1"/>
                </a:solidFill>
                <a:latin typeface="Times New Roman" panose="02020603050405020304" pitchFamily="18" charset="0"/>
                <a:ea typeface="Calibri" panose="020F0502020204030204" pitchFamily="34" charset="0"/>
              </a:rPr>
              <a:t>1- Wiper </a:t>
            </a:r>
            <a:r>
              <a:rPr lang="en-US" sz="4000" dirty="0">
                <a:solidFill>
                  <a:schemeClr val="bg1"/>
                </a:solidFill>
                <a:latin typeface="Times New Roman" panose="02020603050405020304" pitchFamily="18" charset="0"/>
                <a:ea typeface="Calibri" panose="020F0502020204030204" pitchFamily="34" charset="0"/>
              </a:rPr>
              <a:t>motor</a:t>
            </a:r>
            <a:endParaRPr lang="en-US" sz="4000" dirty="0">
              <a:solidFill>
                <a:schemeClr val="bg1"/>
              </a:solidFill>
            </a:endParaRPr>
          </a:p>
        </p:txBody>
      </p:sp>
      <p:sp>
        <p:nvSpPr>
          <p:cNvPr id="27" name="Rectangle 26"/>
          <p:cNvSpPr/>
          <p:nvPr/>
        </p:nvSpPr>
        <p:spPr>
          <a:xfrm>
            <a:off x="305504" y="1943730"/>
            <a:ext cx="6096000" cy="707886"/>
          </a:xfrm>
          <a:prstGeom prst="rect">
            <a:avLst/>
          </a:prstGeom>
          <a:solidFill>
            <a:schemeClr val="accent1">
              <a:lumMod val="40000"/>
              <a:lumOff val="60000"/>
            </a:schemeClr>
          </a:solidFill>
        </p:spPr>
        <p:txBody>
          <a:bodyPr>
            <a:spAutoFit/>
          </a:bodyPr>
          <a:lstStyle/>
          <a:p>
            <a:r>
              <a:rPr lang="en-US" sz="2000" dirty="0"/>
              <a:t>the power source for this motor is the batteries, which send current to this motor, and works on 12 v.</a:t>
            </a:r>
          </a:p>
        </p:txBody>
      </p:sp>
      <p:pic>
        <p:nvPicPr>
          <p:cNvPr id="15" name="Picture 14"/>
          <p:cNvPicPr/>
          <p:nvPr/>
        </p:nvPicPr>
        <p:blipFill>
          <a:blip r:embed="rId3" cstate="print">
            <a:extLst>
              <a:ext uri="{28A0092B-C50C-407E-A947-70E740481C1C}">
                <a14:useLocalDpi xmlns:a14="http://schemas.microsoft.com/office/drawing/2010/main" val="0"/>
              </a:ext>
            </a:extLst>
          </a:blip>
          <a:stretch>
            <a:fillRect/>
          </a:stretch>
        </p:blipFill>
        <p:spPr>
          <a:xfrm>
            <a:off x="7433698" y="367869"/>
            <a:ext cx="4453501" cy="2542971"/>
          </a:xfrm>
          <a:prstGeom prst="rect">
            <a:avLst/>
          </a:prstGeom>
        </p:spPr>
      </p:pic>
    </p:spTree>
    <p:extLst>
      <p:ext uri="{BB962C8B-B14F-4D97-AF65-F5344CB8AC3E}">
        <p14:creationId xmlns:p14="http://schemas.microsoft.com/office/powerpoint/2010/main" val="292156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 xmlns:a16="http://schemas.microsoft.com/office/drawing/2014/main" id="{E53365F9-5234-46B1-9154-2B1FC2C3F01A}"/>
              </a:ext>
            </a:extLst>
          </p:cNvPr>
          <p:cNvSpPr>
            <a:spLocks noGrp="1"/>
          </p:cNvSpPr>
          <p:nvPr>
            <p:ph type="pic" sz="quarter" idx="14"/>
          </p:nvPr>
        </p:nvSpPr>
        <p:spPr>
          <a:xfrm>
            <a:off x="7050418" y="0"/>
            <a:ext cx="5129348" cy="6858000"/>
          </a:xfrm>
          <a:solidFill>
            <a:srgbClr val="303030"/>
          </a:solidFill>
        </p:spPr>
      </p:sp>
      <p:grpSp>
        <p:nvGrpSpPr>
          <p:cNvPr id="17" name="Group 16">
            <a:extLst>
              <a:ext uri="{FF2B5EF4-FFF2-40B4-BE49-F238E27FC236}">
                <a16:creationId xmlns="" xmlns:a16="http://schemas.microsoft.com/office/drawing/2014/main" id="{18182F91-740C-46E7-ACD9-1F1F839B6E33}"/>
              </a:ext>
            </a:extLst>
          </p:cNvPr>
          <p:cNvGrpSpPr/>
          <p:nvPr/>
        </p:nvGrpSpPr>
        <p:grpSpPr>
          <a:xfrm flipH="1">
            <a:off x="4577936" y="5539900"/>
            <a:ext cx="7601830" cy="1005840"/>
            <a:chOff x="0" y="545888"/>
            <a:chExt cx="7601830" cy="1005840"/>
          </a:xfrm>
          <a:solidFill>
            <a:schemeClr val="accent3">
              <a:lumMod val="75000"/>
            </a:schemeClr>
          </a:solidFill>
        </p:grpSpPr>
        <p:sp>
          <p:nvSpPr>
            <p:cNvPr id="18" name="Arrow: Chevron 17">
              <a:extLst>
                <a:ext uri="{FF2B5EF4-FFF2-40B4-BE49-F238E27FC236}">
                  <a16:creationId xmlns="" xmlns:a16="http://schemas.microsoft.com/office/drawing/2014/main" id="{4A33D3C7-D567-4929-91B2-435BFA4E91D9}"/>
                </a:ext>
              </a:extLst>
            </p:cNvPr>
            <p:cNvSpPr/>
            <p:nvPr/>
          </p:nvSpPr>
          <p:spPr>
            <a:xfrm>
              <a:off x="6663477" y="545888"/>
              <a:ext cx="731520" cy="1005840"/>
            </a:xfrm>
            <a:prstGeom prst="chevron">
              <a:avLst>
                <a:gd name="adj" fmla="val 5673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Pentagon 18">
              <a:extLst>
                <a:ext uri="{FF2B5EF4-FFF2-40B4-BE49-F238E27FC236}">
                  <a16:creationId xmlns="" xmlns:a16="http://schemas.microsoft.com/office/drawing/2014/main" id="{89F83967-B27B-4232-AD95-414E55CA2A2D}"/>
                </a:ext>
              </a:extLst>
            </p:cNvPr>
            <p:cNvSpPr/>
            <p:nvPr/>
          </p:nvSpPr>
          <p:spPr>
            <a:xfrm>
              <a:off x="0" y="545888"/>
              <a:ext cx="6427177" cy="1005840"/>
            </a:xfrm>
            <a:prstGeom prst="homePlate">
              <a:avLst>
                <a:gd name="adj" fmla="val 409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 xmlns:a16="http://schemas.microsoft.com/office/drawing/2014/main" id="{5C727900-F35A-47FD-908D-9C98B5E98685}"/>
                </a:ext>
              </a:extLst>
            </p:cNvPr>
            <p:cNvSpPr/>
            <p:nvPr/>
          </p:nvSpPr>
          <p:spPr>
            <a:xfrm>
              <a:off x="7053190" y="545888"/>
              <a:ext cx="548640" cy="1005840"/>
            </a:xfrm>
            <a:prstGeom prst="chevron">
              <a:avLst>
                <a:gd name="adj" fmla="val 747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 xmlns:a16="http://schemas.microsoft.com/office/drawing/2014/main" id="{1357B333-3BAB-4F63-BC8F-5C3C3E8CEDF9}"/>
                </a:ext>
              </a:extLst>
            </p:cNvPr>
            <p:cNvSpPr/>
            <p:nvPr/>
          </p:nvSpPr>
          <p:spPr>
            <a:xfrm>
              <a:off x="6083373" y="545888"/>
              <a:ext cx="914400" cy="1005840"/>
            </a:xfrm>
            <a:prstGeom prst="chevron">
              <a:avLst>
                <a:gd name="adj" fmla="val 450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5" name="Rounded Rectangle 24"/>
          <p:cNvSpPr/>
          <p:nvPr/>
        </p:nvSpPr>
        <p:spPr>
          <a:xfrm>
            <a:off x="300942" y="21991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Methodology </a:t>
            </a:r>
            <a:endParaRPr lang="en-US" sz="2800" dirty="0"/>
          </a:p>
        </p:txBody>
      </p:sp>
      <p:sp>
        <p:nvSpPr>
          <p:cNvPr id="2" name="TextBox 1"/>
          <p:cNvSpPr txBox="1"/>
          <p:nvPr/>
        </p:nvSpPr>
        <p:spPr>
          <a:xfrm>
            <a:off x="3170448" y="458800"/>
            <a:ext cx="3402957" cy="523220"/>
          </a:xfrm>
          <a:prstGeom prst="rect">
            <a:avLst/>
          </a:prstGeom>
          <a:noFill/>
        </p:spPr>
        <p:txBody>
          <a:bodyPr wrap="square" rtlCol="0">
            <a:spAutoFit/>
          </a:bodyPr>
          <a:lstStyle/>
          <a:p>
            <a:pPr algn="ctr"/>
            <a:r>
              <a:rPr lang="en-US" sz="2800" dirty="0" smtClean="0">
                <a:effectLst>
                  <a:reflection blurRad="6350" stA="50000" endA="300" endPos="50000" dist="60007" dir="5400000" sy="-100000" algn="bl" rotWithShape="0"/>
                </a:effectLst>
              </a:rPr>
              <a:t>Project components</a:t>
            </a:r>
            <a:endParaRPr lang="en-US" sz="2800" dirty="0">
              <a:effectLst>
                <a:reflection blurRad="6350" stA="50000" endA="300" endPos="50000" dist="60007" dir="5400000" sy="-100000" algn="bl" rotWithShape="0"/>
              </a:effectLst>
            </a:endParaRPr>
          </a:p>
        </p:txBody>
      </p:sp>
      <p:sp>
        <p:nvSpPr>
          <p:cNvPr id="26" name="Rectangle 25"/>
          <p:cNvSpPr/>
          <p:nvPr/>
        </p:nvSpPr>
        <p:spPr>
          <a:xfrm>
            <a:off x="7345473" y="5781210"/>
            <a:ext cx="2113912" cy="461665"/>
          </a:xfrm>
          <a:prstGeom prst="rect">
            <a:avLst/>
          </a:prstGeom>
        </p:spPr>
        <p:txBody>
          <a:bodyPr wrap="none">
            <a:spAutoFit/>
          </a:bodyPr>
          <a:lstStyle/>
          <a:p>
            <a:r>
              <a:rPr lang="en-US" sz="2400" dirty="0" smtClean="0">
                <a:solidFill>
                  <a:schemeClr val="bg1"/>
                </a:solidFill>
              </a:rPr>
              <a:t>2- The wheels</a:t>
            </a:r>
            <a:endParaRPr lang="en-US" sz="2400" dirty="0">
              <a:solidFill>
                <a:schemeClr val="bg1"/>
              </a:solidFill>
            </a:endParaRPr>
          </a:p>
        </p:txBody>
      </p:sp>
      <p:sp>
        <p:nvSpPr>
          <p:cNvPr id="27" name="Rectangle 26"/>
          <p:cNvSpPr/>
          <p:nvPr/>
        </p:nvSpPr>
        <p:spPr>
          <a:xfrm>
            <a:off x="305504" y="1943730"/>
            <a:ext cx="6096000" cy="400110"/>
          </a:xfrm>
          <a:prstGeom prst="rect">
            <a:avLst/>
          </a:prstGeom>
          <a:solidFill>
            <a:schemeClr val="accent3">
              <a:lumMod val="40000"/>
              <a:lumOff val="60000"/>
            </a:schemeClr>
          </a:solidFill>
        </p:spPr>
        <p:txBody>
          <a:bodyPr>
            <a:spAutoFit/>
          </a:bodyPr>
          <a:lstStyle/>
          <a:p>
            <a:r>
              <a:rPr lang="en-US" sz="2000" dirty="0"/>
              <a:t>Where they are moved manually</a:t>
            </a: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7554704" y="1220902"/>
            <a:ext cx="4210576" cy="3732788"/>
          </a:xfrm>
          <a:prstGeom prst="rect">
            <a:avLst/>
          </a:prstGeom>
          <a:ln>
            <a:noFill/>
          </a:ln>
          <a:effectLst>
            <a:softEdge rad="112500"/>
          </a:effectLst>
        </p:spPr>
      </p:pic>
    </p:spTree>
    <p:extLst>
      <p:ext uri="{BB962C8B-B14F-4D97-AF65-F5344CB8AC3E}">
        <p14:creationId xmlns:p14="http://schemas.microsoft.com/office/powerpoint/2010/main" val="30268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 xmlns:a16="http://schemas.microsoft.com/office/drawing/2014/main" id="{E53365F9-5234-46B1-9154-2B1FC2C3F01A}"/>
              </a:ext>
            </a:extLst>
          </p:cNvPr>
          <p:cNvSpPr>
            <a:spLocks noGrp="1"/>
          </p:cNvSpPr>
          <p:nvPr>
            <p:ph type="pic" sz="quarter" idx="14"/>
          </p:nvPr>
        </p:nvSpPr>
        <p:spPr>
          <a:xfrm>
            <a:off x="7050418" y="0"/>
            <a:ext cx="5129348" cy="6858000"/>
          </a:xfrm>
          <a:solidFill>
            <a:srgbClr val="303030"/>
          </a:solidFill>
        </p:spPr>
      </p:sp>
      <p:grpSp>
        <p:nvGrpSpPr>
          <p:cNvPr id="17" name="Group 16">
            <a:extLst>
              <a:ext uri="{FF2B5EF4-FFF2-40B4-BE49-F238E27FC236}">
                <a16:creationId xmlns="" xmlns:a16="http://schemas.microsoft.com/office/drawing/2014/main" id="{18182F91-740C-46E7-ACD9-1F1F839B6E33}"/>
              </a:ext>
            </a:extLst>
          </p:cNvPr>
          <p:cNvGrpSpPr/>
          <p:nvPr/>
        </p:nvGrpSpPr>
        <p:grpSpPr>
          <a:xfrm flipH="1">
            <a:off x="4577936" y="5543813"/>
            <a:ext cx="7601830" cy="1005840"/>
            <a:chOff x="0" y="545888"/>
            <a:chExt cx="7601830" cy="1005840"/>
          </a:xfrm>
          <a:solidFill>
            <a:srgbClr val="FFC000"/>
          </a:solidFill>
        </p:grpSpPr>
        <p:sp>
          <p:nvSpPr>
            <p:cNvPr id="18" name="Arrow: Chevron 17">
              <a:extLst>
                <a:ext uri="{FF2B5EF4-FFF2-40B4-BE49-F238E27FC236}">
                  <a16:creationId xmlns="" xmlns:a16="http://schemas.microsoft.com/office/drawing/2014/main" id="{4A33D3C7-D567-4929-91B2-435BFA4E91D9}"/>
                </a:ext>
              </a:extLst>
            </p:cNvPr>
            <p:cNvSpPr/>
            <p:nvPr/>
          </p:nvSpPr>
          <p:spPr>
            <a:xfrm>
              <a:off x="6663477" y="545888"/>
              <a:ext cx="731520" cy="1005840"/>
            </a:xfrm>
            <a:prstGeom prst="chevron">
              <a:avLst>
                <a:gd name="adj" fmla="val 5673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Pentagon 18">
              <a:extLst>
                <a:ext uri="{FF2B5EF4-FFF2-40B4-BE49-F238E27FC236}">
                  <a16:creationId xmlns="" xmlns:a16="http://schemas.microsoft.com/office/drawing/2014/main" id="{89F83967-B27B-4232-AD95-414E55CA2A2D}"/>
                </a:ext>
              </a:extLst>
            </p:cNvPr>
            <p:cNvSpPr/>
            <p:nvPr/>
          </p:nvSpPr>
          <p:spPr>
            <a:xfrm>
              <a:off x="0" y="545888"/>
              <a:ext cx="6427177" cy="1005840"/>
            </a:xfrm>
            <a:prstGeom prst="homePlate">
              <a:avLst>
                <a:gd name="adj" fmla="val 409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 xmlns:a16="http://schemas.microsoft.com/office/drawing/2014/main" id="{5C727900-F35A-47FD-908D-9C98B5E98685}"/>
                </a:ext>
              </a:extLst>
            </p:cNvPr>
            <p:cNvSpPr/>
            <p:nvPr/>
          </p:nvSpPr>
          <p:spPr>
            <a:xfrm>
              <a:off x="7053190" y="545888"/>
              <a:ext cx="548640" cy="1005840"/>
            </a:xfrm>
            <a:prstGeom prst="chevron">
              <a:avLst>
                <a:gd name="adj" fmla="val 747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 xmlns:a16="http://schemas.microsoft.com/office/drawing/2014/main" id="{1357B333-3BAB-4F63-BC8F-5C3C3E8CEDF9}"/>
                </a:ext>
              </a:extLst>
            </p:cNvPr>
            <p:cNvSpPr/>
            <p:nvPr/>
          </p:nvSpPr>
          <p:spPr>
            <a:xfrm>
              <a:off x="6083373" y="545888"/>
              <a:ext cx="914400" cy="1005840"/>
            </a:xfrm>
            <a:prstGeom prst="chevron">
              <a:avLst>
                <a:gd name="adj" fmla="val 450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5" name="Rounded Rectangle 24"/>
          <p:cNvSpPr/>
          <p:nvPr/>
        </p:nvSpPr>
        <p:spPr>
          <a:xfrm>
            <a:off x="300942" y="21991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Methodology </a:t>
            </a:r>
            <a:endParaRPr lang="en-US" sz="2800" dirty="0"/>
          </a:p>
        </p:txBody>
      </p:sp>
      <p:sp>
        <p:nvSpPr>
          <p:cNvPr id="2" name="TextBox 1"/>
          <p:cNvSpPr txBox="1"/>
          <p:nvPr/>
        </p:nvSpPr>
        <p:spPr>
          <a:xfrm>
            <a:off x="3170448" y="458800"/>
            <a:ext cx="3402957" cy="523220"/>
          </a:xfrm>
          <a:prstGeom prst="rect">
            <a:avLst/>
          </a:prstGeom>
          <a:noFill/>
        </p:spPr>
        <p:txBody>
          <a:bodyPr wrap="square" rtlCol="0">
            <a:spAutoFit/>
          </a:bodyPr>
          <a:lstStyle/>
          <a:p>
            <a:pPr algn="ctr"/>
            <a:r>
              <a:rPr lang="en-US" sz="2800" dirty="0" smtClean="0">
                <a:effectLst>
                  <a:reflection blurRad="6350" stA="50000" endA="300" endPos="50000" dist="60007" dir="5400000" sy="-100000" algn="bl" rotWithShape="0"/>
                </a:effectLst>
              </a:rPr>
              <a:t>Project components</a:t>
            </a:r>
            <a:endParaRPr lang="en-US" sz="2800" dirty="0">
              <a:effectLst>
                <a:reflection blurRad="6350" stA="50000" endA="300" endPos="50000" dist="60007" dir="5400000" sy="-100000" algn="bl" rotWithShape="0"/>
              </a:effectLst>
            </a:endParaRPr>
          </a:p>
        </p:txBody>
      </p:sp>
      <p:sp>
        <p:nvSpPr>
          <p:cNvPr id="26" name="Rectangle 25"/>
          <p:cNvSpPr/>
          <p:nvPr/>
        </p:nvSpPr>
        <p:spPr>
          <a:xfrm>
            <a:off x="7073523" y="5641998"/>
            <a:ext cx="5080622" cy="707886"/>
          </a:xfrm>
          <a:prstGeom prst="rect">
            <a:avLst/>
          </a:prstGeom>
        </p:spPr>
        <p:txBody>
          <a:bodyPr wrap="none">
            <a:spAutoFit/>
          </a:bodyPr>
          <a:lstStyle/>
          <a:p>
            <a:r>
              <a:rPr lang="en-US" sz="4000" dirty="0">
                <a:solidFill>
                  <a:schemeClr val="bg1"/>
                </a:solidFill>
              </a:rPr>
              <a:t>3- Vacuuming system</a:t>
            </a:r>
          </a:p>
        </p:txBody>
      </p:sp>
      <p:sp>
        <p:nvSpPr>
          <p:cNvPr id="28" name="Rectangle 27"/>
          <p:cNvSpPr/>
          <p:nvPr/>
        </p:nvSpPr>
        <p:spPr>
          <a:xfrm>
            <a:off x="305504" y="2293420"/>
            <a:ext cx="6096000" cy="1015663"/>
          </a:xfrm>
          <a:prstGeom prst="rect">
            <a:avLst/>
          </a:prstGeom>
          <a:solidFill>
            <a:srgbClr val="EAD554"/>
          </a:solidFill>
        </p:spPr>
        <p:txBody>
          <a:bodyPr>
            <a:spAutoFit/>
          </a:bodyPr>
          <a:lstStyle/>
          <a:p>
            <a:pPr lvl="0"/>
            <a:r>
              <a:rPr lang="en-US" sz="2000" dirty="0"/>
              <a:t>when the machine is running, a quantity of voltage is sent from the batteries to a vacuuming machine and controlled by specific button.</a:t>
            </a:r>
          </a:p>
        </p:txBody>
      </p:sp>
      <p:pic>
        <p:nvPicPr>
          <p:cNvPr id="13" name="Picture 12"/>
          <p:cNvPicPr/>
          <p:nvPr/>
        </p:nvPicPr>
        <p:blipFill>
          <a:blip r:embed="rId2">
            <a:extLst>
              <a:ext uri="{28A0092B-C50C-407E-A947-70E740481C1C}">
                <a14:useLocalDpi xmlns:a14="http://schemas.microsoft.com/office/drawing/2010/main" val="0"/>
              </a:ext>
            </a:extLst>
          </a:blip>
          <a:stretch>
            <a:fillRect/>
          </a:stretch>
        </p:blipFill>
        <p:spPr>
          <a:xfrm>
            <a:off x="7529156" y="720410"/>
            <a:ext cx="4036070" cy="4370202"/>
          </a:xfrm>
          <a:prstGeom prst="rect">
            <a:avLst/>
          </a:prstGeom>
          <a:ln>
            <a:noFill/>
          </a:ln>
          <a:effectLst>
            <a:softEdge rad="112500"/>
          </a:effectLst>
        </p:spPr>
      </p:pic>
    </p:spTree>
    <p:extLst>
      <p:ext uri="{BB962C8B-B14F-4D97-AF65-F5344CB8AC3E}">
        <p14:creationId xmlns:p14="http://schemas.microsoft.com/office/powerpoint/2010/main" val="180288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 xmlns:a16="http://schemas.microsoft.com/office/drawing/2014/main" id="{E53365F9-5234-46B1-9154-2B1FC2C3F01A}"/>
              </a:ext>
            </a:extLst>
          </p:cNvPr>
          <p:cNvSpPr>
            <a:spLocks noGrp="1"/>
          </p:cNvSpPr>
          <p:nvPr>
            <p:ph type="pic" sz="quarter" idx="14"/>
          </p:nvPr>
        </p:nvSpPr>
        <p:spPr>
          <a:xfrm>
            <a:off x="7050418" y="0"/>
            <a:ext cx="5129348" cy="6858000"/>
          </a:xfrm>
          <a:solidFill>
            <a:srgbClr val="303030"/>
          </a:solidFill>
        </p:spPr>
      </p:sp>
      <p:grpSp>
        <p:nvGrpSpPr>
          <p:cNvPr id="17" name="Group 16">
            <a:extLst>
              <a:ext uri="{FF2B5EF4-FFF2-40B4-BE49-F238E27FC236}">
                <a16:creationId xmlns="" xmlns:a16="http://schemas.microsoft.com/office/drawing/2014/main" id="{18182F91-740C-46E7-ACD9-1F1F839B6E33}"/>
              </a:ext>
            </a:extLst>
          </p:cNvPr>
          <p:cNvGrpSpPr/>
          <p:nvPr/>
        </p:nvGrpSpPr>
        <p:grpSpPr>
          <a:xfrm flipH="1">
            <a:off x="4577936" y="5543813"/>
            <a:ext cx="7601830" cy="1005840"/>
            <a:chOff x="0" y="545888"/>
            <a:chExt cx="7601830" cy="1005840"/>
          </a:xfrm>
          <a:solidFill>
            <a:srgbClr val="FFC000"/>
          </a:solidFill>
        </p:grpSpPr>
        <p:sp>
          <p:nvSpPr>
            <p:cNvPr id="18" name="Arrow: Chevron 17">
              <a:extLst>
                <a:ext uri="{FF2B5EF4-FFF2-40B4-BE49-F238E27FC236}">
                  <a16:creationId xmlns="" xmlns:a16="http://schemas.microsoft.com/office/drawing/2014/main" id="{4A33D3C7-D567-4929-91B2-435BFA4E91D9}"/>
                </a:ext>
              </a:extLst>
            </p:cNvPr>
            <p:cNvSpPr/>
            <p:nvPr/>
          </p:nvSpPr>
          <p:spPr>
            <a:xfrm>
              <a:off x="6663477" y="545888"/>
              <a:ext cx="731520" cy="1005840"/>
            </a:xfrm>
            <a:prstGeom prst="chevron">
              <a:avLst>
                <a:gd name="adj" fmla="val 5673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Pentagon 18">
              <a:extLst>
                <a:ext uri="{FF2B5EF4-FFF2-40B4-BE49-F238E27FC236}">
                  <a16:creationId xmlns="" xmlns:a16="http://schemas.microsoft.com/office/drawing/2014/main" id="{89F83967-B27B-4232-AD95-414E55CA2A2D}"/>
                </a:ext>
              </a:extLst>
            </p:cNvPr>
            <p:cNvSpPr/>
            <p:nvPr/>
          </p:nvSpPr>
          <p:spPr>
            <a:xfrm>
              <a:off x="0" y="545888"/>
              <a:ext cx="6427177" cy="1005840"/>
            </a:xfrm>
            <a:prstGeom prst="homePlate">
              <a:avLst>
                <a:gd name="adj" fmla="val 409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 xmlns:a16="http://schemas.microsoft.com/office/drawing/2014/main" id="{5C727900-F35A-47FD-908D-9C98B5E98685}"/>
                </a:ext>
              </a:extLst>
            </p:cNvPr>
            <p:cNvSpPr/>
            <p:nvPr/>
          </p:nvSpPr>
          <p:spPr>
            <a:xfrm>
              <a:off x="7053190" y="545888"/>
              <a:ext cx="548640" cy="1005840"/>
            </a:xfrm>
            <a:prstGeom prst="chevron">
              <a:avLst>
                <a:gd name="adj" fmla="val 747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 xmlns:a16="http://schemas.microsoft.com/office/drawing/2014/main" id="{1357B333-3BAB-4F63-BC8F-5C3C3E8CEDF9}"/>
                </a:ext>
              </a:extLst>
            </p:cNvPr>
            <p:cNvSpPr/>
            <p:nvPr/>
          </p:nvSpPr>
          <p:spPr>
            <a:xfrm>
              <a:off x="6083373" y="545888"/>
              <a:ext cx="914400" cy="1005840"/>
            </a:xfrm>
            <a:prstGeom prst="chevron">
              <a:avLst>
                <a:gd name="adj" fmla="val 450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5" name="Rounded Rectangle 24"/>
          <p:cNvSpPr/>
          <p:nvPr/>
        </p:nvSpPr>
        <p:spPr>
          <a:xfrm>
            <a:off x="300942" y="21991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Methodology </a:t>
            </a:r>
            <a:endParaRPr lang="en-US" sz="2800" dirty="0"/>
          </a:p>
        </p:txBody>
      </p:sp>
      <p:sp>
        <p:nvSpPr>
          <p:cNvPr id="2" name="TextBox 1"/>
          <p:cNvSpPr txBox="1"/>
          <p:nvPr/>
        </p:nvSpPr>
        <p:spPr>
          <a:xfrm>
            <a:off x="3170448" y="458800"/>
            <a:ext cx="3402957" cy="523220"/>
          </a:xfrm>
          <a:prstGeom prst="rect">
            <a:avLst/>
          </a:prstGeom>
          <a:noFill/>
        </p:spPr>
        <p:txBody>
          <a:bodyPr wrap="square" rtlCol="0">
            <a:spAutoFit/>
          </a:bodyPr>
          <a:lstStyle/>
          <a:p>
            <a:pPr algn="ctr"/>
            <a:r>
              <a:rPr lang="en-US" sz="2800" dirty="0" smtClean="0">
                <a:effectLst>
                  <a:reflection blurRad="6350" stA="50000" endA="300" endPos="50000" dist="60007" dir="5400000" sy="-100000" algn="bl" rotWithShape="0"/>
                </a:effectLst>
              </a:rPr>
              <a:t>Project components</a:t>
            </a:r>
            <a:endParaRPr lang="en-US" sz="2800" dirty="0">
              <a:effectLst>
                <a:reflection blurRad="6350" stA="50000" endA="300" endPos="50000" dist="60007" dir="5400000" sy="-100000" algn="bl" rotWithShape="0"/>
              </a:effectLst>
            </a:endParaRPr>
          </a:p>
        </p:txBody>
      </p:sp>
      <p:sp>
        <p:nvSpPr>
          <p:cNvPr id="26" name="Rectangle 25"/>
          <p:cNvSpPr/>
          <p:nvPr/>
        </p:nvSpPr>
        <p:spPr>
          <a:xfrm>
            <a:off x="7073523" y="5641998"/>
            <a:ext cx="4463081" cy="707886"/>
          </a:xfrm>
          <a:prstGeom prst="rect">
            <a:avLst/>
          </a:prstGeom>
        </p:spPr>
        <p:txBody>
          <a:bodyPr wrap="none">
            <a:spAutoFit/>
          </a:bodyPr>
          <a:lstStyle/>
          <a:p>
            <a:r>
              <a:rPr lang="en-US" sz="4000" dirty="0" smtClean="0">
                <a:solidFill>
                  <a:schemeClr val="bg1"/>
                </a:solidFill>
              </a:rPr>
              <a:t>4- </a:t>
            </a:r>
            <a:r>
              <a:rPr lang="en-US" sz="4000" dirty="0">
                <a:solidFill>
                  <a:schemeClr val="bg1"/>
                </a:solidFill>
              </a:rPr>
              <a:t>Dirt packing box</a:t>
            </a:r>
          </a:p>
        </p:txBody>
      </p:sp>
      <p:sp>
        <p:nvSpPr>
          <p:cNvPr id="28" name="Rectangle 27"/>
          <p:cNvSpPr/>
          <p:nvPr/>
        </p:nvSpPr>
        <p:spPr>
          <a:xfrm>
            <a:off x="305504" y="2293420"/>
            <a:ext cx="6096000" cy="1015663"/>
          </a:xfrm>
          <a:prstGeom prst="rect">
            <a:avLst/>
          </a:prstGeom>
          <a:solidFill>
            <a:srgbClr val="EAD554"/>
          </a:solidFill>
        </p:spPr>
        <p:txBody>
          <a:bodyPr>
            <a:spAutoFit/>
          </a:bodyPr>
          <a:lstStyle/>
          <a:p>
            <a:pPr lvl="0"/>
            <a:r>
              <a:rPr lang="en-US" sz="2000" dirty="0"/>
              <a:t>this is the box that all waste and papers are sent to, and it is emptied when it is full so that the suction does not malfunction.</a:t>
            </a:r>
          </a:p>
        </p:txBody>
      </p:sp>
      <p:pic>
        <p:nvPicPr>
          <p:cNvPr id="14" name="Picture 13"/>
          <p:cNvPicPr/>
          <p:nvPr/>
        </p:nvPicPr>
        <p:blipFill>
          <a:blip r:embed="rId2">
            <a:extLst>
              <a:ext uri="{28A0092B-C50C-407E-A947-70E740481C1C}">
                <a14:useLocalDpi xmlns:a14="http://schemas.microsoft.com/office/drawing/2010/main" val="0"/>
              </a:ext>
            </a:extLst>
          </a:blip>
          <a:srcRect/>
          <a:stretch>
            <a:fillRect/>
          </a:stretch>
        </p:blipFill>
        <p:spPr bwMode="auto">
          <a:xfrm>
            <a:off x="7507928" y="609600"/>
            <a:ext cx="4303071" cy="4655317"/>
          </a:xfrm>
          <a:prstGeom prst="rect">
            <a:avLst/>
          </a:prstGeom>
          <a:ln>
            <a:noFill/>
          </a:ln>
          <a:effectLst>
            <a:softEdge rad="112500"/>
          </a:effectLst>
        </p:spPr>
      </p:pic>
    </p:spTree>
    <p:extLst>
      <p:ext uri="{BB962C8B-B14F-4D97-AF65-F5344CB8AC3E}">
        <p14:creationId xmlns:p14="http://schemas.microsoft.com/office/powerpoint/2010/main" val="679587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 xmlns:a16="http://schemas.microsoft.com/office/drawing/2014/main" id="{E53365F9-5234-46B1-9154-2B1FC2C3F01A}"/>
              </a:ext>
            </a:extLst>
          </p:cNvPr>
          <p:cNvSpPr>
            <a:spLocks noGrp="1"/>
          </p:cNvSpPr>
          <p:nvPr>
            <p:ph type="pic" sz="quarter" idx="14"/>
          </p:nvPr>
        </p:nvSpPr>
        <p:spPr>
          <a:xfrm>
            <a:off x="7050418" y="0"/>
            <a:ext cx="5129348" cy="6858000"/>
          </a:xfrm>
          <a:solidFill>
            <a:srgbClr val="303030"/>
          </a:solidFill>
        </p:spPr>
      </p:sp>
      <p:grpSp>
        <p:nvGrpSpPr>
          <p:cNvPr id="17" name="Group 16">
            <a:extLst>
              <a:ext uri="{FF2B5EF4-FFF2-40B4-BE49-F238E27FC236}">
                <a16:creationId xmlns="" xmlns:a16="http://schemas.microsoft.com/office/drawing/2014/main" id="{18182F91-740C-46E7-ACD9-1F1F839B6E33}"/>
              </a:ext>
            </a:extLst>
          </p:cNvPr>
          <p:cNvGrpSpPr/>
          <p:nvPr/>
        </p:nvGrpSpPr>
        <p:grpSpPr>
          <a:xfrm flipH="1">
            <a:off x="4577936" y="5543813"/>
            <a:ext cx="7601830" cy="1005840"/>
            <a:chOff x="0" y="545888"/>
            <a:chExt cx="7601830" cy="1005840"/>
          </a:xfrm>
        </p:grpSpPr>
        <p:sp>
          <p:nvSpPr>
            <p:cNvPr id="18" name="Arrow: Chevron 17">
              <a:extLst>
                <a:ext uri="{FF2B5EF4-FFF2-40B4-BE49-F238E27FC236}">
                  <a16:creationId xmlns="" xmlns:a16="http://schemas.microsoft.com/office/drawing/2014/main" id="{4A33D3C7-D567-4929-91B2-435BFA4E91D9}"/>
                </a:ext>
              </a:extLst>
            </p:cNvPr>
            <p:cNvSpPr/>
            <p:nvPr/>
          </p:nvSpPr>
          <p:spPr>
            <a:xfrm>
              <a:off x="6663477" y="545888"/>
              <a:ext cx="731520" cy="1005840"/>
            </a:xfrm>
            <a:prstGeom prst="chevron">
              <a:avLst>
                <a:gd name="adj" fmla="val 56731"/>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Arrow: Pentagon 18">
              <a:extLst>
                <a:ext uri="{FF2B5EF4-FFF2-40B4-BE49-F238E27FC236}">
                  <a16:creationId xmlns="" xmlns:a16="http://schemas.microsoft.com/office/drawing/2014/main" id="{89F83967-B27B-4232-AD95-414E55CA2A2D}"/>
                </a:ext>
              </a:extLst>
            </p:cNvPr>
            <p:cNvSpPr/>
            <p:nvPr/>
          </p:nvSpPr>
          <p:spPr>
            <a:xfrm>
              <a:off x="0" y="545888"/>
              <a:ext cx="6427177" cy="1005840"/>
            </a:xfrm>
            <a:prstGeom prst="homePlate">
              <a:avLst>
                <a:gd name="adj" fmla="val 40909"/>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Chevron 19">
              <a:extLst>
                <a:ext uri="{FF2B5EF4-FFF2-40B4-BE49-F238E27FC236}">
                  <a16:creationId xmlns="" xmlns:a16="http://schemas.microsoft.com/office/drawing/2014/main" id="{5C727900-F35A-47FD-908D-9C98B5E98685}"/>
                </a:ext>
              </a:extLst>
            </p:cNvPr>
            <p:cNvSpPr/>
            <p:nvPr/>
          </p:nvSpPr>
          <p:spPr>
            <a:xfrm>
              <a:off x="7053190" y="545888"/>
              <a:ext cx="548640" cy="1005840"/>
            </a:xfrm>
            <a:prstGeom prst="chevron">
              <a:avLst>
                <a:gd name="adj" fmla="val 74706"/>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Arrow: Chevron 20">
              <a:extLst>
                <a:ext uri="{FF2B5EF4-FFF2-40B4-BE49-F238E27FC236}">
                  <a16:creationId xmlns="" xmlns:a16="http://schemas.microsoft.com/office/drawing/2014/main" id="{1357B333-3BAB-4F63-BC8F-5C3C3E8CEDF9}"/>
                </a:ext>
              </a:extLst>
            </p:cNvPr>
            <p:cNvSpPr/>
            <p:nvPr/>
          </p:nvSpPr>
          <p:spPr>
            <a:xfrm>
              <a:off x="6083373" y="545888"/>
              <a:ext cx="914400" cy="1005840"/>
            </a:xfrm>
            <a:prstGeom prst="chevron">
              <a:avLst>
                <a:gd name="adj" fmla="val 45057"/>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5" name="Rounded Rectangle 24"/>
          <p:cNvSpPr/>
          <p:nvPr/>
        </p:nvSpPr>
        <p:spPr>
          <a:xfrm>
            <a:off x="300942" y="21991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Methodology </a:t>
            </a:r>
            <a:endParaRPr lang="en-US" sz="2800" dirty="0"/>
          </a:p>
        </p:txBody>
      </p:sp>
      <p:sp>
        <p:nvSpPr>
          <p:cNvPr id="2" name="TextBox 1"/>
          <p:cNvSpPr txBox="1"/>
          <p:nvPr/>
        </p:nvSpPr>
        <p:spPr>
          <a:xfrm>
            <a:off x="3170448" y="458800"/>
            <a:ext cx="3402957" cy="523220"/>
          </a:xfrm>
          <a:prstGeom prst="rect">
            <a:avLst/>
          </a:prstGeom>
          <a:noFill/>
        </p:spPr>
        <p:txBody>
          <a:bodyPr wrap="square" rtlCol="0">
            <a:spAutoFit/>
          </a:bodyPr>
          <a:lstStyle/>
          <a:p>
            <a:pPr algn="ctr"/>
            <a:r>
              <a:rPr lang="en-US" sz="2800" dirty="0" smtClean="0">
                <a:effectLst>
                  <a:reflection blurRad="6350" stA="50000" endA="300" endPos="50000" dist="60007" dir="5400000" sy="-100000" algn="bl" rotWithShape="0"/>
                </a:effectLst>
              </a:rPr>
              <a:t>Project components</a:t>
            </a:r>
            <a:endParaRPr lang="en-US" sz="2800" dirty="0">
              <a:effectLst>
                <a:reflection blurRad="6350" stA="50000" endA="300" endPos="50000" dist="60007" dir="5400000" sy="-100000" algn="bl" rotWithShape="0"/>
              </a:effectLst>
            </a:endParaRPr>
          </a:p>
        </p:txBody>
      </p:sp>
      <p:sp>
        <p:nvSpPr>
          <p:cNvPr id="28" name="Rectangle 27"/>
          <p:cNvSpPr/>
          <p:nvPr/>
        </p:nvSpPr>
        <p:spPr>
          <a:xfrm>
            <a:off x="300942" y="1985644"/>
            <a:ext cx="6096000" cy="2862322"/>
          </a:xfrm>
          <a:prstGeom prst="rect">
            <a:avLst/>
          </a:prstGeom>
          <a:solidFill>
            <a:schemeClr val="accent1">
              <a:lumMod val="40000"/>
              <a:lumOff val="60000"/>
            </a:schemeClr>
          </a:solidFill>
        </p:spPr>
        <p:txBody>
          <a:bodyPr>
            <a:spAutoFit/>
          </a:bodyPr>
          <a:lstStyle/>
          <a:p>
            <a:r>
              <a:rPr lang="en-US" sz="2000" dirty="0" smtClean="0"/>
              <a:t>5- </a:t>
            </a:r>
            <a:r>
              <a:rPr lang="en-US" sz="2000" dirty="0"/>
              <a:t>Dirt packing box: This is the box that all waste and papers are sent to, and it is emptied when it is full so that the suction does not malfunction.</a:t>
            </a:r>
          </a:p>
          <a:p>
            <a:r>
              <a:rPr lang="en-US" sz="2000" dirty="0"/>
              <a:t> </a:t>
            </a:r>
          </a:p>
          <a:p>
            <a:r>
              <a:rPr lang="en-US" sz="2000" smtClean="0"/>
              <a:t>6- </a:t>
            </a:r>
            <a:r>
              <a:rPr lang="en-US" sz="2000" dirty="0"/>
              <a:t>Cleaning Brushes: Powered by electric motors, they rotate to agitate dust particles and lift them off the ground so the vacuum system sucks them into the dirt packing box</a:t>
            </a:r>
            <a:r>
              <a:rPr lang="en-US" sz="2000" dirty="0" smtClean="0"/>
              <a:t>.</a:t>
            </a:r>
          </a:p>
          <a:p>
            <a:endParaRPr lang="en-US" sz="2000" dirty="0"/>
          </a:p>
        </p:txBody>
      </p:sp>
      <p:pic>
        <p:nvPicPr>
          <p:cNvPr id="15" name="Picture 14"/>
          <p:cNvPicPr/>
          <p:nvPr/>
        </p:nvPicPr>
        <p:blipFill rotWithShape="1">
          <a:blip r:embed="rId2">
            <a:extLst>
              <a:ext uri="{28A0092B-C50C-407E-A947-70E740481C1C}">
                <a14:useLocalDpi xmlns:a14="http://schemas.microsoft.com/office/drawing/2010/main" val="0"/>
              </a:ext>
            </a:extLst>
          </a:blip>
          <a:srcRect t="5694" b="6762"/>
          <a:stretch/>
        </p:blipFill>
        <p:spPr bwMode="auto">
          <a:xfrm>
            <a:off x="7350967" y="451136"/>
            <a:ext cx="4580320" cy="4784329"/>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71370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Introduction</a:t>
            </a:r>
          </a:p>
          <a:p>
            <a:pPr marL="457200" indent="-457200">
              <a:buFont typeface="Wingdings" panose="05000000000000000000" pitchFamily="2" charset="2"/>
              <a:buChar char="§"/>
            </a:pPr>
            <a:r>
              <a:rPr lang="en-US" sz="2400" dirty="0" smtClean="0">
                <a:solidFill>
                  <a:prstClr val="black"/>
                </a:solidFill>
              </a:rPr>
              <a:t>Idea of the project</a:t>
            </a:r>
          </a:p>
          <a:p>
            <a:pPr marL="457200" indent="-457200">
              <a:buFont typeface="Wingdings" panose="05000000000000000000" pitchFamily="2" charset="2"/>
              <a:buChar char="§"/>
            </a:pPr>
            <a:r>
              <a:rPr lang="en-US" sz="2400" dirty="0" smtClean="0">
                <a:solidFill>
                  <a:prstClr val="black"/>
                </a:solidFill>
              </a:rPr>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2</a:t>
            </a:r>
            <a:endParaRPr lang="en-US" dirty="0">
              <a:solidFill>
                <a:prstClr val="white"/>
              </a:solidFill>
            </a:endParaRPr>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t>Methodology</a:t>
            </a:r>
          </a:p>
          <a:p>
            <a:pPr marL="457200" indent="-457200">
              <a:buFont typeface="Wingdings" panose="05000000000000000000" pitchFamily="2" charset="2"/>
              <a:buChar char="§"/>
            </a:pPr>
            <a:r>
              <a:rPr lang="en-US" dirty="0"/>
              <a:t>Project </a:t>
            </a:r>
            <a:r>
              <a:rPr lang="en-US" dirty="0" smtClean="0"/>
              <a:t>methodology</a:t>
            </a:r>
          </a:p>
          <a:p>
            <a:pPr marL="457200" indent="-457200">
              <a:buFont typeface="Wingdings" panose="05000000000000000000" pitchFamily="2" charset="2"/>
              <a:buChar char="§"/>
            </a:pPr>
            <a:r>
              <a:rPr lang="en-US" dirty="0"/>
              <a:t>The main work of the </a:t>
            </a:r>
            <a:r>
              <a:rPr lang="en-US" dirty="0" smtClean="0"/>
              <a:t>system</a:t>
            </a:r>
          </a:p>
          <a:p>
            <a:pPr marL="457200" indent="-457200">
              <a:buFont typeface="Wingdings" panose="05000000000000000000" pitchFamily="2" charset="2"/>
              <a:buChar char="§"/>
            </a:pPr>
            <a:r>
              <a:rPr lang="en-US" dirty="0">
                <a:solidFill>
                  <a:srgbClr val="FF0000"/>
                </a:solidFill>
              </a:rPr>
              <a:t>Comparison between electric vehicles and internal combustion vehicles</a:t>
            </a:r>
            <a:endParaRPr lang="en-US" dirty="0" smtClean="0">
              <a:solidFill>
                <a:srgbClr val="FF0000"/>
              </a:solidFill>
            </a:endParaRPr>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solidFill>
                  <a:prstClr val="white"/>
                </a:solidFill>
              </a:rPr>
              <a:t>3</a:t>
            </a:r>
            <a:endParaRPr lang="en-US" sz="1400" dirty="0">
              <a:solidFill>
                <a:prstClr val="white"/>
              </a:solidFill>
            </a:endParaRPr>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4</a:t>
            </a:r>
            <a:endParaRPr lang="en-US" dirty="0">
              <a:solidFill>
                <a:prstClr val="white"/>
              </a:solidFill>
            </a:endParaRPr>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6</a:t>
            </a:r>
            <a:endParaRPr lang="en-US" dirty="0">
              <a:solidFill>
                <a:prstClr val="white"/>
              </a:solidFill>
            </a:endParaRPr>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7</a:t>
            </a:r>
            <a:endParaRPr lang="en-US" dirty="0">
              <a:solidFill>
                <a:prstClr val="white"/>
              </a:solidFill>
            </a:endParaRPr>
          </a:p>
        </p:txBody>
      </p:sp>
      <p:cxnSp>
        <p:nvCxnSpPr>
          <p:cNvPr id="41" name="Straight Connector 40"/>
          <p:cNvCxnSpPr/>
          <p:nvPr/>
        </p:nvCxnSpPr>
        <p:spPr>
          <a:xfrm>
            <a:off x="911735" y="1613540"/>
            <a:ext cx="18915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50607" y="196596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50607" y="233172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797935" y="2314580"/>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910006" y="1276361"/>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7955726" y="153697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877513" y="990370"/>
            <a:ext cx="1179547" cy="347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0655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sz="4000" dirty="0"/>
              <a:t>3.3 Comparison between electric vehicles and internal combustion vehicles  </a:t>
            </a:r>
          </a:p>
        </p:txBody>
      </p:sp>
      <p:grpSp>
        <p:nvGrpSpPr>
          <p:cNvPr id="3" name="Group 2">
            <a:extLst>
              <a:ext uri="{FF2B5EF4-FFF2-40B4-BE49-F238E27FC236}">
                <a16:creationId xmlns="" xmlns:a16="http://schemas.microsoft.com/office/drawing/2014/main" id="{810D0F8B-D135-46E6-AA72-18D28A5E721F}"/>
              </a:ext>
            </a:extLst>
          </p:cNvPr>
          <p:cNvGrpSpPr/>
          <p:nvPr/>
        </p:nvGrpSpPr>
        <p:grpSpPr>
          <a:xfrm>
            <a:off x="2933787" y="2486893"/>
            <a:ext cx="5619576" cy="1580803"/>
            <a:chOff x="3171825" y="2124943"/>
            <a:chExt cx="5619576" cy="1580803"/>
          </a:xfrm>
        </p:grpSpPr>
        <p:sp>
          <p:nvSpPr>
            <p:cNvPr id="4" name="Arrow: Pentagon 3">
              <a:extLst>
                <a:ext uri="{FF2B5EF4-FFF2-40B4-BE49-F238E27FC236}">
                  <a16:creationId xmlns="" xmlns:a16="http://schemas.microsoft.com/office/drawing/2014/main" id="{6392B838-8D72-4C59-BB46-C3F15AC4B54A}"/>
                </a:ext>
              </a:extLst>
            </p:cNvPr>
            <p:cNvSpPr/>
            <p:nvPr/>
          </p:nvSpPr>
          <p:spPr>
            <a:xfrm>
              <a:off x="3962226" y="2310593"/>
              <a:ext cx="4829175" cy="120950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 xmlns:a16="http://schemas.microsoft.com/office/drawing/2014/main" id="{FC38157F-67A6-4501-9BC3-2893ADC25FD4}"/>
                </a:ext>
              </a:extLst>
            </p:cNvPr>
            <p:cNvGrpSpPr/>
            <p:nvPr/>
          </p:nvGrpSpPr>
          <p:grpSpPr>
            <a:xfrm>
              <a:off x="3171825" y="2124943"/>
              <a:ext cx="1580803" cy="1580803"/>
              <a:chOff x="2828925" y="2048222"/>
              <a:chExt cx="1828800" cy="1828800"/>
            </a:xfrm>
          </p:grpSpPr>
          <p:sp>
            <p:nvSpPr>
              <p:cNvPr id="6" name="Oval 5">
                <a:extLst>
                  <a:ext uri="{FF2B5EF4-FFF2-40B4-BE49-F238E27FC236}">
                    <a16:creationId xmlns="" xmlns:a16="http://schemas.microsoft.com/office/drawing/2014/main" id="{D17E484D-B3EC-4092-B5F2-1AC542BDA95A}"/>
                  </a:ext>
                </a:extLst>
              </p:cNvPr>
              <p:cNvSpPr/>
              <p:nvPr/>
            </p:nvSpPr>
            <p:spPr>
              <a:xfrm>
                <a:off x="2828925" y="2048222"/>
                <a:ext cx="1828800" cy="1828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 xmlns:a16="http://schemas.microsoft.com/office/drawing/2014/main" id="{4E342206-709E-4EB8-BEB5-03C866FD8A3C}"/>
                  </a:ext>
                </a:extLst>
              </p:cNvPr>
              <p:cNvSpPr/>
              <p:nvPr/>
            </p:nvSpPr>
            <p:spPr>
              <a:xfrm>
                <a:off x="2919586" y="2138883"/>
                <a:ext cx="1647478" cy="1647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8" name="Group 7">
            <a:extLst>
              <a:ext uri="{FF2B5EF4-FFF2-40B4-BE49-F238E27FC236}">
                <a16:creationId xmlns="" xmlns:a16="http://schemas.microsoft.com/office/drawing/2014/main" id="{7E5983A1-64B8-43B8-9958-EC359048732E}"/>
              </a:ext>
            </a:extLst>
          </p:cNvPr>
          <p:cNvGrpSpPr/>
          <p:nvPr/>
        </p:nvGrpSpPr>
        <p:grpSpPr>
          <a:xfrm flipH="1">
            <a:off x="3638637" y="3882045"/>
            <a:ext cx="5619576" cy="1580803"/>
            <a:chOff x="3171825" y="2124943"/>
            <a:chExt cx="5619576" cy="1580803"/>
          </a:xfrm>
        </p:grpSpPr>
        <p:sp>
          <p:nvSpPr>
            <p:cNvPr id="9" name="Arrow: Pentagon 8">
              <a:extLst>
                <a:ext uri="{FF2B5EF4-FFF2-40B4-BE49-F238E27FC236}">
                  <a16:creationId xmlns="" xmlns:a16="http://schemas.microsoft.com/office/drawing/2014/main" id="{40ED9072-519E-43FD-8F3A-B92C6CD974FA}"/>
                </a:ext>
              </a:extLst>
            </p:cNvPr>
            <p:cNvSpPr/>
            <p:nvPr/>
          </p:nvSpPr>
          <p:spPr>
            <a:xfrm>
              <a:off x="3962226" y="2310593"/>
              <a:ext cx="4829175" cy="120950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 xmlns:a16="http://schemas.microsoft.com/office/drawing/2014/main" id="{C4AF5F95-8B2B-4B6F-8CCC-53F92235E298}"/>
                </a:ext>
              </a:extLst>
            </p:cNvPr>
            <p:cNvGrpSpPr/>
            <p:nvPr/>
          </p:nvGrpSpPr>
          <p:grpSpPr>
            <a:xfrm>
              <a:off x="3171825" y="2124943"/>
              <a:ext cx="1580803" cy="1580803"/>
              <a:chOff x="2828925" y="2048222"/>
              <a:chExt cx="1828800" cy="1828800"/>
            </a:xfrm>
          </p:grpSpPr>
          <p:sp>
            <p:nvSpPr>
              <p:cNvPr id="11" name="Oval 10">
                <a:extLst>
                  <a:ext uri="{FF2B5EF4-FFF2-40B4-BE49-F238E27FC236}">
                    <a16:creationId xmlns="" xmlns:a16="http://schemas.microsoft.com/office/drawing/2014/main" id="{8895B368-7FE3-43DA-83A4-99299155A7CA}"/>
                  </a:ext>
                </a:extLst>
              </p:cNvPr>
              <p:cNvSpPr/>
              <p:nvPr/>
            </p:nvSpPr>
            <p:spPr>
              <a:xfrm>
                <a:off x="2828925" y="2048222"/>
                <a:ext cx="1828800" cy="1828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 xmlns:a16="http://schemas.microsoft.com/office/drawing/2014/main" id="{4BE0CBBC-E3CE-4C4C-AF80-3C0A56C7740E}"/>
                  </a:ext>
                </a:extLst>
              </p:cNvPr>
              <p:cNvSpPr/>
              <p:nvPr/>
            </p:nvSpPr>
            <p:spPr>
              <a:xfrm>
                <a:off x="2919586" y="2138883"/>
                <a:ext cx="1647478" cy="1647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15" name="TextBox 14">
            <a:extLst>
              <a:ext uri="{FF2B5EF4-FFF2-40B4-BE49-F238E27FC236}">
                <a16:creationId xmlns="" xmlns:a16="http://schemas.microsoft.com/office/drawing/2014/main" id="{94AC0A70-4044-49F8-B8C5-33B142876035}"/>
              </a:ext>
            </a:extLst>
          </p:cNvPr>
          <p:cNvSpPr txBox="1"/>
          <p:nvPr/>
        </p:nvSpPr>
        <p:spPr>
          <a:xfrm>
            <a:off x="4436222" y="2997899"/>
            <a:ext cx="3603138" cy="523220"/>
          </a:xfrm>
          <a:prstGeom prst="rect">
            <a:avLst/>
          </a:prstGeom>
          <a:noFill/>
        </p:spPr>
        <p:txBody>
          <a:bodyPr wrap="square" rtlCol="0">
            <a:spAutoFit/>
          </a:bodyPr>
          <a:lstStyle/>
          <a:p>
            <a:pPr algn="ctr"/>
            <a:r>
              <a:rPr lang="en-US" sz="2800" dirty="0">
                <a:solidFill>
                  <a:schemeClr val="bg1"/>
                </a:solidFill>
              </a:rPr>
              <a:t>electric vehicles</a:t>
            </a:r>
            <a:endParaRPr lang="ko-KR" altLang="en-US" sz="2800" b="1" dirty="0">
              <a:solidFill>
                <a:schemeClr val="bg1"/>
              </a:solidFill>
              <a:cs typeface="Arial" pitchFamily="34" charset="0"/>
            </a:endParaRPr>
          </a:p>
        </p:txBody>
      </p:sp>
      <p:sp>
        <p:nvSpPr>
          <p:cNvPr id="16" name="TextBox 15">
            <a:extLst>
              <a:ext uri="{FF2B5EF4-FFF2-40B4-BE49-F238E27FC236}">
                <a16:creationId xmlns="" xmlns:a16="http://schemas.microsoft.com/office/drawing/2014/main" id="{A8ED01DE-3056-4A88-9CF2-8F42FA4CA287}"/>
              </a:ext>
            </a:extLst>
          </p:cNvPr>
          <p:cNvSpPr txBox="1"/>
          <p:nvPr/>
        </p:nvSpPr>
        <p:spPr>
          <a:xfrm>
            <a:off x="3872752" y="4204793"/>
            <a:ext cx="4401533" cy="954107"/>
          </a:xfrm>
          <a:prstGeom prst="rect">
            <a:avLst/>
          </a:prstGeom>
          <a:noFill/>
        </p:spPr>
        <p:txBody>
          <a:bodyPr wrap="square" rtlCol="0">
            <a:spAutoFit/>
          </a:bodyPr>
          <a:lstStyle/>
          <a:p>
            <a:pPr algn="ctr"/>
            <a:r>
              <a:rPr lang="en-US" sz="2800" dirty="0">
                <a:solidFill>
                  <a:schemeClr val="bg1"/>
                </a:solidFill>
              </a:rPr>
              <a:t>internal combustion vehicles</a:t>
            </a:r>
            <a:endParaRPr lang="ko-KR" altLang="en-US" sz="2800" b="1" dirty="0">
              <a:solidFill>
                <a:schemeClr val="bg1"/>
              </a:solidFill>
              <a:cs typeface="Arial" pitchFamily="34" charset="0"/>
            </a:endParaRPr>
          </a:p>
        </p:txBody>
      </p:sp>
      <p:pic>
        <p:nvPicPr>
          <p:cNvPr id="31" name="Picture 30"/>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77044" y="3844188"/>
            <a:ext cx="1773855" cy="1773855"/>
          </a:xfrm>
          <a:prstGeom prst="rect">
            <a:avLst/>
          </a:prstGeom>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3485" y="2555943"/>
            <a:ext cx="1491055" cy="1386779"/>
          </a:xfrm>
          <a:prstGeom prst="rect">
            <a:avLst/>
          </a:prstGeom>
          <a:ln>
            <a:noFill/>
          </a:ln>
          <a:effectLst>
            <a:softEdge rad="112500"/>
          </a:effectLst>
        </p:spPr>
      </p:pic>
      <p:sp>
        <p:nvSpPr>
          <p:cNvPr id="33" name="Rectangle 32"/>
          <p:cNvSpPr/>
          <p:nvPr/>
        </p:nvSpPr>
        <p:spPr>
          <a:xfrm>
            <a:off x="8553363" y="2873365"/>
            <a:ext cx="3293656" cy="646331"/>
          </a:xfrm>
          <a:prstGeom prst="rect">
            <a:avLst/>
          </a:prstGeom>
        </p:spPr>
        <p:txBody>
          <a:bodyPr wrap="square">
            <a:spAutoFit/>
          </a:bodyPr>
          <a:lstStyle/>
          <a:p>
            <a:pPr algn="ctr"/>
            <a:r>
              <a:rPr lang="en-US" dirty="0"/>
              <a:t>works efficiently at any time and at any speed</a:t>
            </a:r>
          </a:p>
        </p:txBody>
      </p:sp>
      <p:sp>
        <p:nvSpPr>
          <p:cNvPr id="34" name="Rectangle 33"/>
          <p:cNvSpPr/>
          <p:nvPr/>
        </p:nvSpPr>
        <p:spPr>
          <a:xfrm>
            <a:off x="419014" y="4506267"/>
            <a:ext cx="3293656" cy="923330"/>
          </a:xfrm>
          <a:prstGeom prst="rect">
            <a:avLst/>
          </a:prstGeom>
        </p:spPr>
        <p:txBody>
          <a:bodyPr wrap="square">
            <a:spAutoFit/>
          </a:bodyPr>
          <a:lstStyle/>
          <a:p>
            <a:pPr algn="ctr"/>
            <a:r>
              <a:rPr lang="en-US" dirty="0">
                <a:latin typeface="Times New Roman" panose="02020603050405020304" pitchFamily="18" charset="0"/>
                <a:ea typeface="Calibri" panose="020F0502020204030204" pitchFamily="34" charset="0"/>
              </a:rPr>
              <a:t>produces torque and power that makes it within a limited speed range</a:t>
            </a:r>
            <a:endParaRPr lang="en-US" dirty="0"/>
          </a:p>
        </p:txBody>
      </p:sp>
    </p:spTree>
    <p:extLst>
      <p:ext uri="{BB962C8B-B14F-4D97-AF65-F5344CB8AC3E}">
        <p14:creationId xmlns:p14="http://schemas.microsoft.com/office/powerpoint/2010/main" val="13768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sz="4000" dirty="0"/>
              <a:t>3.3 Comparison between electric vehicles and internal combustion vehicles  </a:t>
            </a:r>
          </a:p>
        </p:txBody>
      </p:sp>
      <p:grpSp>
        <p:nvGrpSpPr>
          <p:cNvPr id="3" name="Group 2">
            <a:extLst>
              <a:ext uri="{FF2B5EF4-FFF2-40B4-BE49-F238E27FC236}">
                <a16:creationId xmlns="" xmlns:a16="http://schemas.microsoft.com/office/drawing/2014/main" id="{810D0F8B-D135-46E6-AA72-18D28A5E721F}"/>
              </a:ext>
            </a:extLst>
          </p:cNvPr>
          <p:cNvGrpSpPr/>
          <p:nvPr/>
        </p:nvGrpSpPr>
        <p:grpSpPr>
          <a:xfrm>
            <a:off x="2933787" y="2486893"/>
            <a:ext cx="5619576" cy="1580803"/>
            <a:chOff x="3171825" y="2124943"/>
            <a:chExt cx="5619576" cy="1580803"/>
          </a:xfrm>
        </p:grpSpPr>
        <p:sp>
          <p:nvSpPr>
            <p:cNvPr id="4" name="Arrow: Pentagon 3">
              <a:extLst>
                <a:ext uri="{FF2B5EF4-FFF2-40B4-BE49-F238E27FC236}">
                  <a16:creationId xmlns="" xmlns:a16="http://schemas.microsoft.com/office/drawing/2014/main" id="{6392B838-8D72-4C59-BB46-C3F15AC4B54A}"/>
                </a:ext>
              </a:extLst>
            </p:cNvPr>
            <p:cNvSpPr/>
            <p:nvPr/>
          </p:nvSpPr>
          <p:spPr>
            <a:xfrm>
              <a:off x="3962226" y="2310593"/>
              <a:ext cx="4829175" cy="120950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 xmlns:a16="http://schemas.microsoft.com/office/drawing/2014/main" id="{FC38157F-67A6-4501-9BC3-2893ADC25FD4}"/>
                </a:ext>
              </a:extLst>
            </p:cNvPr>
            <p:cNvGrpSpPr/>
            <p:nvPr/>
          </p:nvGrpSpPr>
          <p:grpSpPr>
            <a:xfrm>
              <a:off x="3171825" y="2124943"/>
              <a:ext cx="1580803" cy="1580803"/>
              <a:chOff x="2828925" y="2048222"/>
              <a:chExt cx="1828800" cy="1828800"/>
            </a:xfrm>
          </p:grpSpPr>
          <p:sp>
            <p:nvSpPr>
              <p:cNvPr id="6" name="Oval 5">
                <a:extLst>
                  <a:ext uri="{FF2B5EF4-FFF2-40B4-BE49-F238E27FC236}">
                    <a16:creationId xmlns="" xmlns:a16="http://schemas.microsoft.com/office/drawing/2014/main" id="{D17E484D-B3EC-4092-B5F2-1AC542BDA95A}"/>
                  </a:ext>
                </a:extLst>
              </p:cNvPr>
              <p:cNvSpPr/>
              <p:nvPr/>
            </p:nvSpPr>
            <p:spPr>
              <a:xfrm>
                <a:off x="2828925" y="2048222"/>
                <a:ext cx="1828800" cy="1828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 xmlns:a16="http://schemas.microsoft.com/office/drawing/2014/main" id="{4E342206-709E-4EB8-BEB5-03C866FD8A3C}"/>
                  </a:ext>
                </a:extLst>
              </p:cNvPr>
              <p:cNvSpPr/>
              <p:nvPr/>
            </p:nvSpPr>
            <p:spPr>
              <a:xfrm>
                <a:off x="2919586" y="2138883"/>
                <a:ext cx="1647478" cy="1647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8" name="Group 7">
            <a:extLst>
              <a:ext uri="{FF2B5EF4-FFF2-40B4-BE49-F238E27FC236}">
                <a16:creationId xmlns="" xmlns:a16="http://schemas.microsoft.com/office/drawing/2014/main" id="{7E5983A1-64B8-43B8-9958-EC359048732E}"/>
              </a:ext>
            </a:extLst>
          </p:cNvPr>
          <p:cNvGrpSpPr/>
          <p:nvPr/>
        </p:nvGrpSpPr>
        <p:grpSpPr>
          <a:xfrm flipH="1">
            <a:off x="3638637" y="3882045"/>
            <a:ext cx="5619576" cy="1580803"/>
            <a:chOff x="3171825" y="2124943"/>
            <a:chExt cx="5619576" cy="1580803"/>
          </a:xfrm>
        </p:grpSpPr>
        <p:sp>
          <p:nvSpPr>
            <p:cNvPr id="9" name="Arrow: Pentagon 8">
              <a:extLst>
                <a:ext uri="{FF2B5EF4-FFF2-40B4-BE49-F238E27FC236}">
                  <a16:creationId xmlns="" xmlns:a16="http://schemas.microsoft.com/office/drawing/2014/main" id="{40ED9072-519E-43FD-8F3A-B92C6CD974FA}"/>
                </a:ext>
              </a:extLst>
            </p:cNvPr>
            <p:cNvSpPr/>
            <p:nvPr/>
          </p:nvSpPr>
          <p:spPr>
            <a:xfrm>
              <a:off x="3962226" y="2310593"/>
              <a:ext cx="4829175" cy="120950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 xmlns:a16="http://schemas.microsoft.com/office/drawing/2014/main" id="{C4AF5F95-8B2B-4B6F-8CCC-53F92235E298}"/>
                </a:ext>
              </a:extLst>
            </p:cNvPr>
            <p:cNvGrpSpPr/>
            <p:nvPr/>
          </p:nvGrpSpPr>
          <p:grpSpPr>
            <a:xfrm>
              <a:off x="3171825" y="2124943"/>
              <a:ext cx="1580803" cy="1580803"/>
              <a:chOff x="2828925" y="2048222"/>
              <a:chExt cx="1828800" cy="1828800"/>
            </a:xfrm>
          </p:grpSpPr>
          <p:sp>
            <p:nvSpPr>
              <p:cNvPr id="11" name="Oval 10">
                <a:extLst>
                  <a:ext uri="{FF2B5EF4-FFF2-40B4-BE49-F238E27FC236}">
                    <a16:creationId xmlns="" xmlns:a16="http://schemas.microsoft.com/office/drawing/2014/main" id="{8895B368-7FE3-43DA-83A4-99299155A7CA}"/>
                  </a:ext>
                </a:extLst>
              </p:cNvPr>
              <p:cNvSpPr/>
              <p:nvPr/>
            </p:nvSpPr>
            <p:spPr>
              <a:xfrm>
                <a:off x="2828925" y="2048222"/>
                <a:ext cx="1828800" cy="1828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 xmlns:a16="http://schemas.microsoft.com/office/drawing/2014/main" id="{4BE0CBBC-E3CE-4C4C-AF80-3C0A56C7740E}"/>
                  </a:ext>
                </a:extLst>
              </p:cNvPr>
              <p:cNvSpPr/>
              <p:nvPr/>
            </p:nvSpPr>
            <p:spPr>
              <a:xfrm>
                <a:off x="2919586" y="2138883"/>
                <a:ext cx="1647478" cy="1647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15" name="TextBox 14">
            <a:extLst>
              <a:ext uri="{FF2B5EF4-FFF2-40B4-BE49-F238E27FC236}">
                <a16:creationId xmlns="" xmlns:a16="http://schemas.microsoft.com/office/drawing/2014/main" id="{94AC0A70-4044-49F8-B8C5-33B142876035}"/>
              </a:ext>
            </a:extLst>
          </p:cNvPr>
          <p:cNvSpPr txBox="1"/>
          <p:nvPr/>
        </p:nvSpPr>
        <p:spPr>
          <a:xfrm>
            <a:off x="4436222" y="2997899"/>
            <a:ext cx="3603138" cy="523220"/>
          </a:xfrm>
          <a:prstGeom prst="rect">
            <a:avLst/>
          </a:prstGeom>
          <a:noFill/>
        </p:spPr>
        <p:txBody>
          <a:bodyPr wrap="square" rtlCol="0">
            <a:spAutoFit/>
          </a:bodyPr>
          <a:lstStyle/>
          <a:p>
            <a:pPr algn="ctr"/>
            <a:r>
              <a:rPr lang="en-US" sz="2800" dirty="0">
                <a:solidFill>
                  <a:schemeClr val="bg1"/>
                </a:solidFill>
              </a:rPr>
              <a:t>electric vehicles</a:t>
            </a:r>
            <a:endParaRPr lang="ko-KR" altLang="en-US" sz="2800" b="1" dirty="0">
              <a:solidFill>
                <a:schemeClr val="bg1"/>
              </a:solidFill>
              <a:cs typeface="Arial" pitchFamily="34" charset="0"/>
            </a:endParaRPr>
          </a:p>
        </p:txBody>
      </p:sp>
      <p:sp>
        <p:nvSpPr>
          <p:cNvPr id="16" name="TextBox 15">
            <a:extLst>
              <a:ext uri="{FF2B5EF4-FFF2-40B4-BE49-F238E27FC236}">
                <a16:creationId xmlns="" xmlns:a16="http://schemas.microsoft.com/office/drawing/2014/main" id="{A8ED01DE-3056-4A88-9CF2-8F42FA4CA287}"/>
              </a:ext>
            </a:extLst>
          </p:cNvPr>
          <p:cNvSpPr txBox="1"/>
          <p:nvPr/>
        </p:nvSpPr>
        <p:spPr>
          <a:xfrm>
            <a:off x="3872752" y="4204793"/>
            <a:ext cx="4401533" cy="954107"/>
          </a:xfrm>
          <a:prstGeom prst="rect">
            <a:avLst/>
          </a:prstGeom>
          <a:noFill/>
        </p:spPr>
        <p:txBody>
          <a:bodyPr wrap="square" rtlCol="0">
            <a:spAutoFit/>
          </a:bodyPr>
          <a:lstStyle/>
          <a:p>
            <a:pPr algn="ctr"/>
            <a:r>
              <a:rPr lang="en-US" sz="2800" dirty="0">
                <a:solidFill>
                  <a:schemeClr val="bg1"/>
                </a:solidFill>
              </a:rPr>
              <a:t>internal combustion vehicles</a:t>
            </a:r>
            <a:endParaRPr lang="ko-KR" altLang="en-US" sz="2800" b="1" dirty="0">
              <a:solidFill>
                <a:schemeClr val="bg1"/>
              </a:solidFill>
              <a:cs typeface="Arial" pitchFamily="34" charset="0"/>
            </a:endParaRPr>
          </a:p>
        </p:txBody>
      </p:sp>
      <p:pic>
        <p:nvPicPr>
          <p:cNvPr id="31" name="Picture 30"/>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77044" y="3844188"/>
            <a:ext cx="1773855" cy="1773855"/>
          </a:xfrm>
          <a:prstGeom prst="rect">
            <a:avLst/>
          </a:prstGeom>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3485" y="2555943"/>
            <a:ext cx="1491055" cy="1386779"/>
          </a:xfrm>
          <a:prstGeom prst="rect">
            <a:avLst/>
          </a:prstGeom>
          <a:ln>
            <a:noFill/>
          </a:ln>
          <a:effectLst>
            <a:softEdge rad="112500"/>
          </a:effectLst>
        </p:spPr>
      </p:pic>
      <p:sp>
        <p:nvSpPr>
          <p:cNvPr id="33" name="Rectangle 32"/>
          <p:cNvSpPr/>
          <p:nvPr/>
        </p:nvSpPr>
        <p:spPr>
          <a:xfrm>
            <a:off x="3012153" y="5490832"/>
            <a:ext cx="4738923" cy="923330"/>
          </a:xfrm>
          <a:prstGeom prst="rect">
            <a:avLst/>
          </a:prstGeom>
        </p:spPr>
        <p:txBody>
          <a:bodyPr wrap="square">
            <a:spAutoFit/>
          </a:bodyPr>
          <a:lstStyle/>
          <a:p>
            <a:pPr lvl="0"/>
            <a:r>
              <a:rPr lang="en-US" dirty="0"/>
              <a:t>and therefore it must be converted into a rotational movement, and some energy is wasted in this conversion.</a:t>
            </a:r>
          </a:p>
        </p:txBody>
      </p:sp>
      <p:sp>
        <p:nvSpPr>
          <p:cNvPr id="34" name="Rectangle 33"/>
          <p:cNvSpPr/>
          <p:nvPr/>
        </p:nvSpPr>
        <p:spPr>
          <a:xfrm>
            <a:off x="419014" y="4506267"/>
            <a:ext cx="3293656" cy="1200329"/>
          </a:xfrm>
          <a:prstGeom prst="rect">
            <a:avLst/>
          </a:prstGeom>
        </p:spPr>
        <p:txBody>
          <a:bodyPr wrap="square">
            <a:spAutoFit/>
          </a:bodyPr>
          <a:lstStyle/>
          <a:p>
            <a:pPr algn="ctr"/>
            <a:r>
              <a:rPr lang="en-US" dirty="0"/>
              <a:t>does not produce rotational movement directly, because the movement of the piston is linear</a:t>
            </a:r>
          </a:p>
        </p:txBody>
      </p:sp>
      <p:pic>
        <p:nvPicPr>
          <p:cNvPr id="19" name="Picture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72752" y="1315997"/>
            <a:ext cx="7929732" cy="3961200"/>
          </a:xfrm>
          <a:prstGeom prst="rect">
            <a:avLst/>
          </a:prstGeom>
          <a:noFill/>
          <a:ln>
            <a:noFill/>
          </a:ln>
        </p:spPr>
      </p:pic>
    </p:spTree>
    <p:extLst>
      <p:ext uri="{BB962C8B-B14F-4D97-AF65-F5344CB8AC3E}">
        <p14:creationId xmlns:p14="http://schemas.microsoft.com/office/powerpoint/2010/main" val="2070597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Introduction</a:t>
            </a:r>
          </a:p>
          <a:p>
            <a:pPr marL="457200" indent="-457200">
              <a:buFont typeface="Wingdings" panose="05000000000000000000" pitchFamily="2" charset="2"/>
              <a:buChar char="§"/>
            </a:pPr>
            <a:r>
              <a:rPr lang="en-US" sz="2400" dirty="0" smtClean="0"/>
              <a:t>Idea of the project</a:t>
            </a:r>
          </a:p>
          <a:p>
            <a:pPr marL="457200" indent="-457200">
              <a:buFont typeface="Wingdings" panose="05000000000000000000" pitchFamily="2" charset="2"/>
              <a:buChar char="§"/>
            </a:pPr>
            <a:r>
              <a:rPr lang="en-US" sz="2400" dirty="0" smtClean="0"/>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1</a:t>
            </a:r>
            <a:endParaRPr lang="en-US" dirty="0"/>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2</a:t>
            </a:r>
            <a:endParaRPr lang="en-US" dirty="0"/>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t>Methodology</a:t>
            </a:r>
          </a:p>
          <a:p>
            <a:pPr marL="457200" indent="-457200">
              <a:buFont typeface="Wingdings" panose="05000000000000000000" pitchFamily="2" charset="2"/>
              <a:buChar char="§"/>
            </a:pPr>
            <a:r>
              <a:rPr lang="en-US" dirty="0"/>
              <a:t>Project </a:t>
            </a:r>
            <a:r>
              <a:rPr lang="en-US" dirty="0" smtClean="0"/>
              <a:t>methodology</a:t>
            </a:r>
          </a:p>
          <a:p>
            <a:pPr marL="457200" indent="-457200">
              <a:buFont typeface="Wingdings" panose="05000000000000000000" pitchFamily="2" charset="2"/>
              <a:buChar char="§"/>
            </a:pPr>
            <a:r>
              <a:rPr lang="en-US" dirty="0"/>
              <a:t>The main work of the </a:t>
            </a:r>
            <a:r>
              <a:rPr lang="en-US" dirty="0" smtClean="0"/>
              <a:t>system</a:t>
            </a:r>
          </a:p>
          <a:p>
            <a:pPr marL="457200" indent="-457200">
              <a:buFont typeface="Wingdings" panose="05000000000000000000" pitchFamily="2" charset="2"/>
              <a:buChar char="§"/>
            </a:pPr>
            <a:r>
              <a:rPr lang="en-US" dirty="0"/>
              <a:t>Comparison between electric vehicles and internal combustion vehicles</a:t>
            </a:r>
            <a:endParaRPr lang="en-US" dirty="0" smtClean="0"/>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t>3</a:t>
            </a:r>
            <a:endParaRPr lang="en-US" sz="1400" dirty="0"/>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4</a:t>
            </a:r>
            <a:endParaRPr lang="en-US" dirty="0"/>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5</a:t>
            </a:r>
            <a:endParaRPr lang="en-US" dirty="0"/>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6</a:t>
            </a:r>
            <a:endParaRPr lang="en-US" dirty="0"/>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7</a:t>
            </a:r>
            <a:endParaRPr lang="en-US" dirty="0"/>
          </a:p>
        </p:txBody>
      </p:sp>
    </p:spTree>
    <p:extLst>
      <p:ext uri="{BB962C8B-B14F-4D97-AF65-F5344CB8AC3E}">
        <p14:creationId xmlns:p14="http://schemas.microsoft.com/office/powerpoint/2010/main" val="336752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P spid="87" grpId="0" animBg="1"/>
      <p:bldP spid="89" grpId="0" animBg="1"/>
      <p:bldP spid="90" grpId="0" animBg="1"/>
      <p:bldP spid="91" grpId="0" animBg="1"/>
      <p:bldP spid="92" grpId="0" animBg="1"/>
      <p:bldP spid="93" grpId="0" animBg="1"/>
      <p:bldP spid="96" grpId="0" animBg="1"/>
      <p:bldP spid="97" grpId="0" animBg="1"/>
      <p:bldP spid="100" grpId="0" animBg="1"/>
      <p:bldP spid="101" grpId="0" animBg="1"/>
      <p:bldP spid="102" grpId="0" animBg="1"/>
      <p:bldP spid="10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sz="4000" dirty="0"/>
              <a:t>3.3 Comparison between electric vehicles and internal combustion vehicles  </a:t>
            </a:r>
          </a:p>
        </p:txBody>
      </p:sp>
      <p:grpSp>
        <p:nvGrpSpPr>
          <p:cNvPr id="3" name="Group 2">
            <a:extLst>
              <a:ext uri="{FF2B5EF4-FFF2-40B4-BE49-F238E27FC236}">
                <a16:creationId xmlns="" xmlns:a16="http://schemas.microsoft.com/office/drawing/2014/main" id="{810D0F8B-D135-46E6-AA72-18D28A5E721F}"/>
              </a:ext>
            </a:extLst>
          </p:cNvPr>
          <p:cNvGrpSpPr/>
          <p:nvPr/>
        </p:nvGrpSpPr>
        <p:grpSpPr>
          <a:xfrm>
            <a:off x="2933787" y="2486893"/>
            <a:ext cx="5619576" cy="1580803"/>
            <a:chOff x="3171825" y="2124943"/>
            <a:chExt cx="5619576" cy="1580803"/>
          </a:xfrm>
        </p:grpSpPr>
        <p:sp>
          <p:nvSpPr>
            <p:cNvPr id="4" name="Arrow: Pentagon 3">
              <a:extLst>
                <a:ext uri="{FF2B5EF4-FFF2-40B4-BE49-F238E27FC236}">
                  <a16:creationId xmlns="" xmlns:a16="http://schemas.microsoft.com/office/drawing/2014/main" id="{6392B838-8D72-4C59-BB46-C3F15AC4B54A}"/>
                </a:ext>
              </a:extLst>
            </p:cNvPr>
            <p:cNvSpPr/>
            <p:nvPr/>
          </p:nvSpPr>
          <p:spPr>
            <a:xfrm>
              <a:off x="3962226" y="2310593"/>
              <a:ext cx="4829175" cy="120950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 xmlns:a16="http://schemas.microsoft.com/office/drawing/2014/main" id="{FC38157F-67A6-4501-9BC3-2893ADC25FD4}"/>
                </a:ext>
              </a:extLst>
            </p:cNvPr>
            <p:cNvGrpSpPr/>
            <p:nvPr/>
          </p:nvGrpSpPr>
          <p:grpSpPr>
            <a:xfrm>
              <a:off x="3171825" y="2124943"/>
              <a:ext cx="1580803" cy="1580803"/>
              <a:chOff x="2828925" y="2048222"/>
              <a:chExt cx="1828800" cy="1828800"/>
            </a:xfrm>
          </p:grpSpPr>
          <p:sp>
            <p:nvSpPr>
              <p:cNvPr id="6" name="Oval 5">
                <a:extLst>
                  <a:ext uri="{FF2B5EF4-FFF2-40B4-BE49-F238E27FC236}">
                    <a16:creationId xmlns="" xmlns:a16="http://schemas.microsoft.com/office/drawing/2014/main" id="{D17E484D-B3EC-4092-B5F2-1AC542BDA95A}"/>
                  </a:ext>
                </a:extLst>
              </p:cNvPr>
              <p:cNvSpPr/>
              <p:nvPr/>
            </p:nvSpPr>
            <p:spPr>
              <a:xfrm>
                <a:off x="2828925" y="2048222"/>
                <a:ext cx="1828800" cy="1828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 xmlns:a16="http://schemas.microsoft.com/office/drawing/2014/main" id="{4E342206-709E-4EB8-BEB5-03C866FD8A3C}"/>
                  </a:ext>
                </a:extLst>
              </p:cNvPr>
              <p:cNvSpPr/>
              <p:nvPr/>
            </p:nvSpPr>
            <p:spPr>
              <a:xfrm>
                <a:off x="2919586" y="2138883"/>
                <a:ext cx="1647478" cy="1647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8" name="Group 7">
            <a:extLst>
              <a:ext uri="{FF2B5EF4-FFF2-40B4-BE49-F238E27FC236}">
                <a16:creationId xmlns="" xmlns:a16="http://schemas.microsoft.com/office/drawing/2014/main" id="{7E5983A1-64B8-43B8-9958-EC359048732E}"/>
              </a:ext>
            </a:extLst>
          </p:cNvPr>
          <p:cNvGrpSpPr/>
          <p:nvPr/>
        </p:nvGrpSpPr>
        <p:grpSpPr>
          <a:xfrm flipH="1">
            <a:off x="3638637" y="3882045"/>
            <a:ext cx="5619576" cy="1580803"/>
            <a:chOff x="3171825" y="2124943"/>
            <a:chExt cx="5619576" cy="1580803"/>
          </a:xfrm>
        </p:grpSpPr>
        <p:sp>
          <p:nvSpPr>
            <p:cNvPr id="9" name="Arrow: Pentagon 8">
              <a:extLst>
                <a:ext uri="{FF2B5EF4-FFF2-40B4-BE49-F238E27FC236}">
                  <a16:creationId xmlns="" xmlns:a16="http://schemas.microsoft.com/office/drawing/2014/main" id="{40ED9072-519E-43FD-8F3A-B92C6CD974FA}"/>
                </a:ext>
              </a:extLst>
            </p:cNvPr>
            <p:cNvSpPr/>
            <p:nvPr/>
          </p:nvSpPr>
          <p:spPr>
            <a:xfrm>
              <a:off x="3962226" y="2310593"/>
              <a:ext cx="4829175" cy="120950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 xmlns:a16="http://schemas.microsoft.com/office/drawing/2014/main" id="{C4AF5F95-8B2B-4B6F-8CCC-53F92235E298}"/>
                </a:ext>
              </a:extLst>
            </p:cNvPr>
            <p:cNvGrpSpPr/>
            <p:nvPr/>
          </p:nvGrpSpPr>
          <p:grpSpPr>
            <a:xfrm>
              <a:off x="3171825" y="2124943"/>
              <a:ext cx="1580803" cy="1580803"/>
              <a:chOff x="2828925" y="2048222"/>
              <a:chExt cx="1828800" cy="1828800"/>
            </a:xfrm>
          </p:grpSpPr>
          <p:sp>
            <p:nvSpPr>
              <p:cNvPr id="11" name="Oval 10">
                <a:extLst>
                  <a:ext uri="{FF2B5EF4-FFF2-40B4-BE49-F238E27FC236}">
                    <a16:creationId xmlns="" xmlns:a16="http://schemas.microsoft.com/office/drawing/2014/main" id="{8895B368-7FE3-43DA-83A4-99299155A7CA}"/>
                  </a:ext>
                </a:extLst>
              </p:cNvPr>
              <p:cNvSpPr/>
              <p:nvPr/>
            </p:nvSpPr>
            <p:spPr>
              <a:xfrm>
                <a:off x="2828925" y="2048222"/>
                <a:ext cx="1828800" cy="1828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 xmlns:a16="http://schemas.microsoft.com/office/drawing/2014/main" id="{4BE0CBBC-E3CE-4C4C-AF80-3C0A56C7740E}"/>
                  </a:ext>
                </a:extLst>
              </p:cNvPr>
              <p:cNvSpPr/>
              <p:nvPr/>
            </p:nvSpPr>
            <p:spPr>
              <a:xfrm>
                <a:off x="2919586" y="2138883"/>
                <a:ext cx="1647478" cy="1647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15" name="TextBox 14">
            <a:extLst>
              <a:ext uri="{FF2B5EF4-FFF2-40B4-BE49-F238E27FC236}">
                <a16:creationId xmlns="" xmlns:a16="http://schemas.microsoft.com/office/drawing/2014/main" id="{94AC0A70-4044-49F8-B8C5-33B142876035}"/>
              </a:ext>
            </a:extLst>
          </p:cNvPr>
          <p:cNvSpPr txBox="1"/>
          <p:nvPr/>
        </p:nvSpPr>
        <p:spPr>
          <a:xfrm>
            <a:off x="4436222" y="2997899"/>
            <a:ext cx="3603138" cy="523220"/>
          </a:xfrm>
          <a:prstGeom prst="rect">
            <a:avLst/>
          </a:prstGeom>
          <a:noFill/>
        </p:spPr>
        <p:txBody>
          <a:bodyPr wrap="square" rtlCol="0">
            <a:spAutoFit/>
          </a:bodyPr>
          <a:lstStyle/>
          <a:p>
            <a:pPr algn="ctr"/>
            <a:r>
              <a:rPr lang="en-US" sz="2800" dirty="0">
                <a:solidFill>
                  <a:schemeClr val="bg1"/>
                </a:solidFill>
              </a:rPr>
              <a:t>electric vehicles</a:t>
            </a:r>
            <a:endParaRPr lang="ko-KR" altLang="en-US" sz="2800" b="1" dirty="0">
              <a:solidFill>
                <a:schemeClr val="bg1"/>
              </a:solidFill>
              <a:cs typeface="Arial" pitchFamily="34" charset="0"/>
            </a:endParaRPr>
          </a:p>
        </p:txBody>
      </p:sp>
      <p:sp>
        <p:nvSpPr>
          <p:cNvPr id="16" name="TextBox 15">
            <a:extLst>
              <a:ext uri="{FF2B5EF4-FFF2-40B4-BE49-F238E27FC236}">
                <a16:creationId xmlns="" xmlns:a16="http://schemas.microsoft.com/office/drawing/2014/main" id="{A8ED01DE-3056-4A88-9CF2-8F42FA4CA287}"/>
              </a:ext>
            </a:extLst>
          </p:cNvPr>
          <p:cNvSpPr txBox="1"/>
          <p:nvPr/>
        </p:nvSpPr>
        <p:spPr>
          <a:xfrm>
            <a:off x="3872752" y="4204793"/>
            <a:ext cx="4401533" cy="954107"/>
          </a:xfrm>
          <a:prstGeom prst="rect">
            <a:avLst/>
          </a:prstGeom>
          <a:noFill/>
        </p:spPr>
        <p:txBody>
          <a:bodyPr wrap="square" rtlCol="0">
            <a:spAutoFit/>
          </a:bodyPr>
          <a:lstStyle/>
          <a:p>
            <a:pPr algn="ctr"/>
            <a:r>
              <a:rPr lang="en-US" sz="2800" dirty="0">
                <a:solidFill>
                  <a:schemeClr val="bg1"/>
                </a:solidFill>
              </a:rPr>
              <a:t>internal combustion vehicles</a:t>
            </a:r>
            <a:endParaRPr lang="ko-KR" altLang="en-US" sz="2800" b="1" dirty="0">
              <a:solidFill>
                <a:schemeClr val="bg1"/>
              </a:solidFill>
              <a:cs typeface="Arial" pitchFamily="34" charset="0"/>
            </a:endParaRPr>
          </a:p>
        </p:txBody>
      </p:sp>
      <p:pic>
        <p:nvPicPr>
          <p:cNvPr id="31" name="Picture 30"/>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77044" y="3844188"/>
            <a:ext cx="1773855" cy="1773855"/>
          </a:xfrm>
          <a:prstGeom prst="rect">
            <a:avLst/>
          </a:prstGeom>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3485" y="2555943"/>
            <a:ext cx="1491055" cy="1386779"/>
          </a:xfrm>
          <a:prstGeom prst="rect">
            <a:avLst/>
          </a:prstGeom>
          <a:ln>
            <a:noFill/>
          </a:ln>
          <a:effectLst>
            <a:softEdge rad="112500"/>
          </a:effectLst>
        </p:spPr>
      </p:pic>
      <p:sp>
        <p:nvSpPr>
          <p:cNvPr id="33" name="Rectangle 32"/>
          <p:cNvSpPr/>
          <p:nvPr/>
        </p:nvSpPr>
        <p:spPr>
          <a:xfrm>
            <a:off x="8553363" y="2873365"/>
            <a:ext cx="3293656" cy="369332"/>
          </a:xfrm>
          <a:prstGeom prst="rect">
            <a:avLst/>
          </a:prstGeom>
        </p:spPr>
        <p:txBody>
          <a:bodyPr wrap="square">
            <a:spAutoFit/>
          </a:bodyPr>
          <a:lstStyle/>
          <a:p>
            <a:pPr algn="ctr"/>
            <a:r>
              <a:rPr lang="en-US" dirty="0" smtClean="0"/>
              <a:t>starts itself</a:t>
            </a:r>
            <a:endParaRPr lang="en-US" dirty="0"/>
          </a:p>
        </p:txBody>
      </p:sp>
      <p:sp>
        <p:nvSpPr>
          <p:cNvPr id="34" name="Rectangle 33"/>
          <p:cNvSpPr/>
          <p:nvPr/>
        </p:nvSpPr>
        <p:spPr>
          <a:xfrm>
            <a:off x="419014" y="4506267"/>
            <a:ext cx="3293656" cy="1477328"/>
          </a:xfrm>
          <a:prstGeom prst="rect">
            <a:avLst/>
          </a:prstGeom>
        </p:spPr>
        <p:txBody>
          <a:bodyPr wrap="square">
            <a:spAutoFit/>
          </a:bodyPr>
          <a:lstStyle/>
          <a:p>
            <a:pPr algn="ctr"/>
            <a:r>
              <a:rPr lang="en-US" dirty="0"/>
              <a:t>does not start itself like an electric motor, and it needs an additional starter, which adds more to the weight of the vehicle. </a:t>
            </a:r>
          </a:p>
        </p:txBody>
      </p:sp>
      <p:sp>
        <p:nvSpPr>
          <p:cNvPr id="19" name="Rectangle 18"/>
          <p:cNvSpPr/>
          <p:nvPr/>
        </p:nvSpPr>
        <p:spPr>
          <a:xfrm>
            <a:off x="9336580" y="3305938"/>
            <a:ext cx="2491736" cy="1200329"/>
          </a:xfrm>
          <a:prstGeom prst="rect">
            <a:avLst/>
          </a:prstGeom>
        </p:spPr>
        <p:txBody>
          <a:bodyPr wrap="square">
            <a:spAutoFit/>
          </a:bodyPr>
          <a:lstStyle/>
          <a:p>
            <a:pPr lvl="0" algn="ctr"/>
            <a:r>
              <a:rPr lang="en-US" dirty="0"/>
              <a:t>the weight is less, and therefore the efficiency of the machine is greater.</a:t>
            </a:r>
          </a:p>
        </p:txBody>
      </p:sp>
    </p:spTree>
    <p:extLst>
      <p:ext uri="{BB962C8B-B14F-4D97-AF65-F5344CB8AC3E}">
        <p14:creationId xmlns:p14="http://schemas.microsoft.com/office/powerpoint/2010/main" val="322953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Introduction</a:t>
            </a:r>
          </a:p>
          <a:p>
            <a:pPr marL="457200" indent="-457200">
              <a:buFont typeface="Wingdings" panose="05000000000000000000" pitchFamily="2" charset="2"/>
              <a:buChar char="§"/>
            </a:pPr>
            <a:r>
              <a:rPr lang="en-US" sz="2400" dirty="0" smtClean="0">
                <a:solidFill>
                  <a:prstClr val="black"/>
                </a:solidFill>
              </a:rPr>
              <a:t>Idea of the project</a:t>
            </a:r>
          </a:p>
          <a:p>
            <a:pPr marL="457200" indent="-457200">
              <a:buFont typeface="Wingdings" panose="05000000000000000000" pitchFamily="2" charset="2"/>
              <a:buChar char="§"/>
            </a:pPr>
            <a:r>
              <a:rPr lang="en-US" sz="2400" dirty="0" smtClean="0">
                <a:solidFill>
                  <a:prstClr val="black"/>
                </a:solidFill>
              </a:rPr>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2</a:t>
            </a:r>
            <a:endParaRPr lang="en-US" dirty="0">
              <a:solidFill>
                <a:prstClr val="white"/>
              </a:solidFill>
            </a:endParaRPr>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Project </a:t>
            </a: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The main work of the </a:t>
            </a:r>
            <a:r>
              <a:rPr lang="en-US" dirty="0" smtClean="0">
                <a:solidFill>
                  <a:prstClr val="black"/>
                </a:solidFill>
              </a:rPr>
              <a:t>system</a:t>
            </a:r>
          </a:p>
          <a:p>
            <a:pPr marL="457200" indent="-457200">
              <a:buFont typeface="Wingdings" panose="05000000000000000000" pitchFamily="2" charset="2"/>
              <a:buChar char="§"/>
            </a:pPr>
            <a:r>
              <a:rPr lang="en-US" dirty="0"/>
              <a:t>Comparison between electric vehicles and internal combustion vehicles</a:t>
            </a:r>
            <a:endParaRPr lang="en-US" dirty="0" smtClean="0"/>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solidFill>
                  <a:prstClr val="white"/>
                </a:solidFill>
              </a:rPr>
              <a:t>3</a:t>
            </a:r>
            <a:endParaRPr lang="en-US" sz="1400" dirty="0">
              <a:solidFill>
                <a:prstClr val="white"/>
              </a:solidFill>
            </a:endParaRPr>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srgbClr val="FF0000"/>
                </a:solidFill>
              </a:rPr>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4</a:t>
            </a:r>
            <a:endParaRPr lang="en-US" dirty="0">
              <a:solidFill>
                <a:prstClr val="white"/>
              </a:solidFill>
            </a:endParaRPr>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6</a:t>
            </a:r>
            <a:endParaRPr lang="en-US" dirty="0">
              <a:solidFill>
                <a:prstClr val="white"/>
              </a:solidFill>
            </a:endParaRPr>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7</a:t>
            </a:r>
            <a:endParaRPr lang="en-US" dirty="0">
              <a:solidFill>
                <a:prstClr val="white"/>
              </a:solidFill>
            </a:endParaRPr>
          </a:p>
        </p:txBody>
      </p:sp>
      <p:cxnSp>
        <p:nvCxnSpPr>
          <p:cNvPr id="41" name="Straight Connector 40"/>
          <p:cNvCxnSpPr/>
          <p:nvPr/>
        </p:nvCxnSpPr>
        <p:spPr>
          <a:xfrm>
            <a:off x="911735" y="1613540"/>
            <a:ext cx="18915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50607" y="196596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50607" y="233172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797935" y="2314580"/>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910006" y="1276361"/>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7955726" y="153697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877513" y="990370"/>
            <a:ext cx="1179547" cy="347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8047166" y="182653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8062406" y="2099321"/>
            <a:ext cx="3289368" cy="2101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8001446" y="2358401"/>
            <a:ext cx="822318" cy="4162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5080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6858001"/>
          </a:xfrm>
          <a:prstGeom prst="rect">
            <a:avLst/>
          </a:prstGeom>
          <a:solidFill>
            <a:srgbClr val="FCFCF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ight Triangle 1">
            <a:extLst>
              <a:ext uri="{FF2B5EF4-FFF2-40B4-BE49-F238E27FC236}">
                <a16:creationId xmlns="" xmlns:a16="http://schemas.microsoft.com/office/drawing/2014/main" id="{ADC21389-3404-4BE4-B7D0-94C6DBDA4E07}"/>
              </a:ext>
            </a:extLst>
          </p:cNvPr>
          <p:cNvSpPr/>
          <p:nvPr/>
        </p:nvSpPr>
        <p:spPr>
          <a:xfrm rot="5400000">
            <a:off x="1211580" y="-1211579"/>
            <a:ext cx="3078483" cy="5501642"/>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73AAB9A3-2DFF-40FD-9F4F-4B9D3783CE40}"/>
              </a:ext>
            </a:extLst>
          </p:cNvPr>
          <p:cNvSpPr txBox="1"/>
          <p:nvPr/>
        </p:nvSpPr>
        <p:spPr>
          <a:xfrm>
            <a:off x="129812" y="0"/>
            <a:ext cx="3003913" cy="830997"/>
          </a:xfrm>
          <a:prstGeom prst="rect">
            <a:avLst/>
          </a:prstGeom>
          <a:noFill/>
        </p:spPr>
        <p:txBody>
          <a:bodyPr wrap="square" rtlCol="0" anchor="ctr">
            <a:spAutoFit/>
          </a:bodyPr>
          <a:lstStyle/>
          <a:p>
            <a:r>
              <a:rPr lang="en-GB" altLang="ko-KR" sz="4800" b="1" dirty="0" smtClean="0">
                <a:solidFill>
                  <a:schemeClr val="bg1"/>
                </a:solidFill>
                <a:cs typeface="Arial" pitchFamily="34" charset="0"/>
              </a:rPr>
              <a:t>Design </a:t>
            </a:r>
            <a:endParaRPr lang="ko-KR" altLang="en-US" sz="4800" dirty="0">
              <a:solidFill>
                <a:schemeClr val="bg1"/>
              </a:solidFill>
              <a:cs typeface="Arial" pitchFamily="34" charset="0"/>
            </a:endParaRPr>
          </a:p>
        </p:txBody>
      </p:sp>
      <p:graphicFrame>
        <p:nvGraphicFramePr>
          <p:cNvPr id="3" name="Diagram 2"/>
          <p:cNvGraphicFramePr/>
          <p:nvPr>
            <p:extLst>
              <p:ext uri="{D42A27DB-BD31-4B8C-83A1-F6EECF244321}">
                <p14:modId xmlns:p14="http://schemas.microsoft.com/office/powerpoint/2010/main" val="4008506295"/>
              </p:ext>
            </p:extLst>
          </p:nvPr>
        </p:nvGraphicFramePr>
        <p:xfrm>
          <a:off x="995154" y="924803"/>
          <a:ext cx="9954727" cy="5701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10"/>
          <p:cNvSpPr/>
          <p:nvPr/>
        </p:nvSpPr>
        <p:spPr>
          <a:xfrm>
            <a:off x="990600" y="2573547"/>
            <a:ext cx="3041562" cy="20122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09842" y="4601000"/>
            <a:ext cx="3322320" cy="21350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032162" y="4722921"/>
            <a:ext cx="3322320" cy="21350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098979" y="2573547"/>
            <a:ext cx="3322320" cy="21350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465319" y="830997"/>
            <a:ext cx="3103245" cy="1742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560335" y="830997"/>
            <a:ext cx="3536811" cy="1742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699371" y="2573547"/>
            <a:ext cx="3536811" cy="21493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799703" y="4601000"/>
            <a:ext cx="3536811" cy="21493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10000" y="1049622"/>
            <a:ext cx="4194520" cy="55926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84700" y="333927"/>
            <a:ext cx="4731292" cy="63083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05436" y="1092130"/>
            <a:ext cx="5329224" cy="4593866"/>
          </a:xfrm>
          <a:prstGeom prst="rect">
            <a:avLst/>
          </a:prstGeom>
          <a:noFill/>
          <a:ln>
            <a:noFill/>
          </a:ln>
        </p:spPr>
      </p:pic>
    </p:spTree>
    <p:extLst>
      <p:ext uri="{BB962C8B-B14F-4D97-AF65-F5344CB8AC3E}">
        <p14:creationId xmlns:p14="http://schemas.microsoft.com/office/powerpoint/2010/main" val="2487984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6"/>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P spid="16" grpId="0" animBg="1"/>
      <p:bldP spid="17" grpId="0" animBg="1"/>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Introduction</a:t>
            </a:r>
          </a:p>
          <a:p>
            <a:pPr marL="457200" indent="-457200">
              <a:buFont typeface="Wingdings" panose="05000000000000000000" pitchFamily="2" charset="2"/>
              <a:buChar char="§"/>
            </a:pPr>
            <a:r>
              <a:rPr lang="en-US" sz="2400" dirty="0" smtClean="0">
                <a:solidFill>
                  <a:prstClr val="black"/>
                </a:solidFill>
              </a:rPr>
              <a:t>Idea of the project</a:t>
            </a:r>
          </a:p>
          <a:p>
            <a:pPr marL="457200" indent="-457200">
              <a:buFont typeface="Wingdings" panose="05000000000000000000" pitchFamily="2" charset="2"/>
              <a:buChar char="§"/>
            </a:pPr>
            <a:r>
              <a:rPr lang="en-US" sz="2400" dirty="0" smtClean="0">
                <a:solidFill>
                  <a:prstClr val="black"/>
                </a:solidFill>
              </a:rPr>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2</a:t>
            </a:r>
            <a:endParaRPr lang="en-US" dirty="0">
              <a:solidFill>
                <a:prstClr val="white"/>
              </a:solidFill>
            </a:endParaRPr>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Project </a:t>
            </a: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The main work of the </a:t>
            </a:r>
            <a:r>
              <a:rPr lang="en-US" dirty="0" smtClean="0">
                <a:solidFill>
                  <a:prstClr val="black"/>
                </a:solidFill>
              </a:rPr>
              <a:t>system</a:t>
            </a:r>
          </a:p>
          <a:p>
            <a:pPr marL="457200" indent="-457200">
              <a:buFont typeface="Wingdings" panose="05000000000000000000" pitchFamily="2" charset="2"/>
              <a:buChar char="§"/>
            </a:pPr>
            <a:r>
              <a:rPr lang="en-US" dirty="0">
                <a:solidFill>
                  <a:prstClr val="black"/>
                </a:solidFill>
              </a:rPr>
              <a:t>Comparison between electric vehicles and internal combustion vehicles</a:t>
            </a:r>
            <a:endParaRPr lang="en-US" dirty="0" smtClean="0">
              <a:solidFill>
                <a:prstClr val="black"/>
              </a:solidFill>
            </a:endParaRPr>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solidFill>
                  <a:prstClr val="white"/>
                </a:solidFill>
              </a:rPr>
              <a:t>3</a:t>
            </a:r>
            <a:endParaRPr lang="en-US" sz="1400" dirty="0">
              <a:solidFill>
                <a:prstClr val="white"/>
              </a:solidFill>
            </a:endParaRPr>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4</a:t>
            </a:r>
            <a:endParaRPr lang="en-US" dirty="0">
              <a:solidFill>
                <a:prstClr val="white"/>
              </a:solidFill>
            </a:endParaRPr>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srgbClr val="FF0000"/>
                </a:solidFill>
              </a:rPr>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6</a:t>
            </a:r>
            <a:endParaRPr lang="en-US" dirty="0">
              <a:solidFill>
                <a:prstClr val="white"/>
              </a:solidFill>
            </a:endParaRPr>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7</a:t>
            </a:r>
            <a:endParaRPr lang="en-US" dirty="0">
              <a:solidFill>
                <a:prstClr val="white"/>
              </a:solidFill>
            </a:endParaRPr>
          </a:p>
        </p:txBody>
      </p:sp>
      <p:cxnSp>
        <p:nvCxnSpPr>
          <p:cNvPr id="41" name="Straight Connector 40"/>
          <p:cNvCxnSpPr/>
          <p:nvPr/>
        </p:nvCxnSpPr>
        <p:spPr>
          <a:xfrm>
            <a:off x="911735" y="1613540"/>
            <a:ext cx="18915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50607" y="196596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50607" y="233172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797935" y="2314580"/>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910006" y="1276361"/>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7955726" y="153697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877513" y="990370"/>
            <a:ext cx="1179547" cy="347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8047166" y="182653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8062406" y="2099321"/>
            <a:ext cx="3289368" cy="2101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8001446" y="2358401"/>
            <a:ext cx="822318" cy="4162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697177" y="4984047"/>
            <a:ext cx="990707" cy="3726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0950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2">
            <a:extLst>
              <a:ext uri="{FF2B5EF4-FFF2-40B4-BE49-F238E27FC236}">
                <a16:creationId xmlns="" xmlns:a16="http://schemas.microsoft.com/office/drawing/2014/main" id="{29F524BA-1B11-4088-B20A-B822C281ADA0}"/>
              </a:ext>
            </a:extLst>
          </p:cNvPr>
          <p:cNvSpPr/>
          <p:nvPr/>
        </p:nvSpPr>
        <p:spPr>
          <a:xfrm>
            <a:off x="137160" y="466703"/>
            <a:ext cx="4389120" cy="769441"/>
          </a:xfrm>
          <a:prstGeom prst="rect">
            <a:avLst/>
          </a:prstGeom>
        </p:spPr>
        <p:txBody>
          <a:bodyPr wrap="square">
            <a:spAutoFit/>
          </a:bodyPr>
          <a:lstStyle/>
          <a:p>
            <a:r>
              <a:rPr lang="en-US" altLang="ko-KR" sz="4400" b="1" dirty="0" smtClean="0">
                <a:solidFill>
                  <a:srgbClr val="FF0000"/>
                </a:solidFill>
              </a:rPr>
              <a:t>Optimal Design</a:t>
            </a:r>
            <a:endParaRPr lang="ko-KR" altLang="en-US" sz="4400" b="1" dirty="0">
              <a:solidFill>
                <a:srgbClr val="FF0000"/>
              </a:solidFill>
            </a:endParaRPr>
          </a:p>
        </p:txBody>
      </p:sp>
      <p:pic>
        <p:nvPicPr>
          <p:cNvPr id="9" name="Picture 8"/>
          <p:cNvPicPr/>
          <p:nvPr/>
        </p:nvPicPr>
        <p:blipFill>
          <a:blip r:embed="rId2">
            <a:clrChange>
              <a:clrFrom>
                <a:srgbClr val="FDFDFE"/>
              </a:clrFrom>
              <a:clrTo>
                <a:srgbClr val="FDFDFE">
                  <a:alpha val="0"/>
                </a:srgbClr>
              </a:clrTo>
            </a:clrChange>
            <a:extLst>
              <a:ext uri="{28A0092B-C50C-407E-A947-70E740481C1C}">
                <a14:useLocalDpi xmlns:a14="http://schemas.microsoft.com/office/drawing/2010/main" val="0"/>
              </a:ext>
            </a:extLst>
          </a:blip>
          <a:srcRect/>
          <a:stretch>
            <a:fillRect/>
          </a:stretch>
        </p:blipFill>
        <p:spPr bwMode="auto">
          <a:xfrm>
            <a:off x="4771576" y="124771"/>
            <a:ext cx="6456019" cy="6361237"/>
          </a:xfrm>
          <a:prstGeom prst="rect">
            <a:avLst/>
          </a:prstGeom>
          <a:noFill/>
          <a:ln>
            <a:noFill/>
          </a:ln>
        </p:spPr>
      </p:pic>
      <p:sp>
        <p:nvSpPr>
          <p:cNvPr id="10" name="Rectangle 9"/>
          <p:cNvSpPr/>
          <p:nvPr/>
        </p:nvSpPr>
        <p:spPr>
          <a:xfrm>
            <a:off x="300757" y="1407695"/>
            <a:ext cx="4061926" cy="4465133"/>
          </a:xfrm>
          <a:prstGeom prst="rect">
            <a:avLst/>
          </a:prstGeom>
        </p:spPr>
        <p:txBody>
          <a:bodyPr wrap="square">
            <a:spAutoFit/>
          </a:bodyPr>
          <a:lstStyle/>
          <a:p>
            <a:pPr algn="just">
              <a:lnSpc>
                <a:spcPct val="150000"/>
              </a:lnSpc>
              <a:spcBef>
                <a:spcPts val="1200"/>
              </a:spcBef>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The optimal design is larger, more stable, more efficient, and more practical, through a large vacuum, and an air filter for separating dirt so as not to get stuck between the suction blades, and the three motors that run the </a:t>
            </a:r>
            <a:r>
              <a:rPr lang="en-US" sz="2400" dirty="0" smtClean="0">
                <a:latin typeface="Times New Roman" panose="02020603050405020304" pitchFamily="18" charset="0"/>
                <a:ea typeface="Calibri" panose="020F0502020204030204" pitchFamily="34" charset="0"/>
                <a:cs typeface="Arial" panose="020B0604020202020204" pitchFamily="34" charset="0"/>
              </a:rPr>
              <a:t>brushes</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527781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2">
            <a:extLst>
              <a:ext uri="{FF2B5EF4-FFF2-40B4-BE49-F238E27FC236}">
                <a16:creationId xmlns="" xmlns:a16="http://schemas.microsoft.com/office/drawing/2014/main" id="{29F524BA-1B11-4088-B20A-B822C281ADA0}"/>
              </a:ext>
            </a:extLst>
          </p:cNvPr>
          <p:cNvSpPr/>
          <p:nvPr/>
        </p:nvSpPr>
        <p:spPr>
          <a:xfrm>
            <a:off x="137160" y="466703"/>
            <a:ext cx="4389120" cy="769441"/>
          </a:xfrm>
          <a:prstGeom prst="rect">
            <a:avLst/>
          </a:prstGeom>
        </p:spPr>
        <p:txBody>
          <a:bodyPr wrap="square">
            <a:spAutoFit/>
          </a:bodyPr>
          <a:lstStyle/>
          <a:p>
            <a:r>
              <a:rPr lang="en-US" altLang="ko-KR" sz="4400" b="1" dirty="0" smtClean="0">
                <a:solidFill>
                  <a:srgbClr val="FF0000"/>
                </a:solidFill>
              </a:rPr>
              <a:t>Optimal Design</a:t>
            </a:r>
            <a:endParaRPr lang="ko-KR" altLang="en-US" sz="4400" b="1" dirty="0">
              <a:solidFill>
                <a:srgbClr val="FF0000"/>
              </a:solidFill>
            </a:endParaRPr>
          </a:p>
        </p:txBody>
      </p:sp>
      <p:pic>
        <p:nvPicPr>
          <p:cNvPr id="9" name="Picture 8"/>
          <p:cNvPicPr/>
          <p:nvPr/>
        </p:nvPicPr>
        <p:blipFill>
          <a:blip r:embed="rId2">
            <a:clrChange>
              <a:clrFrom>
                <a:srgbClr val="FDFDFE"/>
              </a:clrFrom>
              <a:clrTo>
                <a:srgbClr val="FDFDFE">
                  <a:alpha val="0"/>
                </a:srgbClr>
              </a:clrTo>
            </a:clrChange>
            <a:extLst>
              <a:ext uri="{28A0092B-C50C-407E-A947-70E740481C1C}">
                <a14:useLocalDpi xmlns:a14="http://schemas.microsoft.com/office/drawing/2010/main" val="0"/>
              </a:ext>
            </a:extLst>
          </a:blip>
          <a:srcRect/>
          <a:stretch>
            <a:fillRect/>
          </a:stretch>
        </p:blipFill>
        <p:spPr bwMode="auto">
          <a:xfrm>
            <a:off x="4771576" y="124771"/>
            <a:ext cx="6456019" cy="6361237"/>
          </a:xfrm>
          <a:prstGeom prst="rect">
            <a:avLst/>
          </a:prstGeom>
          <a:noFill/>
          <a:ln>
            <a:noFill/>
          </a:ln>
        </p:spPr>
      </p:pic>
      <p:sp>
        <p:nvSpPr>
          <p:cNvPr id="10" name="Rectangle 9"/>
          <p:cNvSpPr/>
          <p:nvPr/>
        </p:nvSpPr>
        <p:spPr>
          <a:xfrm>
            <a:off x="163597" y="1407695"/>
            <a:ext cx="4061926" cy="5019131"/>
          </a:xfrm>
          <a:prstGeom prst="rect">
            <a:avLst/>
          </a:prstGeom>
        </p:spPr>
        <p:txBody>
          <a:bodyPr wrap="square">
            <a:spAutoFit/>
          </a:bodyPr>
          <a:lstStyle/>
          <a:p>
            <a:pPr algn="just">
              <a:lnSpc>
                <a:spcPct val="150000"/>
              </a:lnSpc>
              <a:spcBef>
                <a:spcPts val="1200"/>
              </a:spcBef>
              <a:spcAft>
                <a:spcPts val="800"/>
              </a:spcAft>
            </a:pPr>
            <a:r>
              <a:rPr lang="en-US" sz="2400" dirty="0" smtClean="0">
                <a:latin typeface="Times New Roman" panose="02020603050405020304" pitchFamily="18" charset="0"/>
                <a:ea typeface="Calibri" panose="020F0502020204030204" pitchFamily="34" charset="0"/>
                <a:cs typeface="Arial" panose="020B0604020202020204" pitchFamily="34" charset="0"/>
              </a:rPr>
              <a:t>As </a:t>
            </a:r>
            <a:r>
              <a:rPr lang="en-US" sz="2400" dirty="0">
                <a:latin typeface="Times New Roman" panose="02020603050405020304" pitchFamily="18" charset="0"/>
                <a:ea typeface="Calibri" panose="020F0502020204030204" pitchFamily="34" charset="0"/>
                <a:cs typeface="Arial" panose="020B0604020202020204" pitchFamily="34" charset="0"/>
              </a:rPr>
              <a:t>for the design of the machine, it will have a greater spacing between the wheels in order to achieve higher Possible balance, and therefore it will be more effective on the ground and can be used by public places and private centers.</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130635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2">
            <a:extLst>
              <a:ext uri="{FF2B5EF4-FFF2-40B4-BE49-F238E27FC236}">
                <a16:creationId xmlns="" xmlns:a16="http://schemas.microsoft.com/office/drawing/2014/main" id="{29F524BA-1B11-4088-B20A-B822C281ADA0}"/>
              </a:ext>
            </a:extLst>
          </p:cNvPr>
          <p:cNvSpPr/>
          <p:nvPr/>
        </p:nvSpPr>
        <p:spPr>
          <a:xfrm>
            <a:off x="137160" y="466703"/>
            <a:ext cx="4389120" cy="769441"/>
          </a:xfrm>
          <a:prstGeom prst="rect">
            <a:avLst/>
          </a:prstGeom>
        </p:spPr>
        <p:txBody>
          <a:bodyPr wrap="square">
            <a:spAutoFit/>
          </a:bodyPr>
          <a:lstStyle/>
          <a:p>
            <a:r>
              <a:rPr lang="en-US" altLang="ko-KR" sz="4400" b="1" dirty="0" smtClean="0">
                <a:solidFill>
                  <a:srgbClr val="FF0000"/>
                </a:solidFill>
              </a:rPr>
              <a:t>Optimal Design</a:t>
            </a:r>
            <a:endParaRPr lang="ko-KR" altLang="en-US" sz="4400" b="1" dirty="0">
              <a:solidFill>
                <a:srgbClr val="FF0000"/>
              </a:solidFill>
            </a:endParaRP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5300493" y="1050638"/>
            <a:ext cx="5596107" cy="2862178"/>
          </a:xfrm>
          <a:prstGeom prst="rect">
            <a:avLst/>
          </a:prstGeom>
          <a:noFill/>
          <a:ln>
            <a:noFill/>
          </a:ln>
        </p:spPr>
      </p:pic>
      <p:sp>
        <p:nvSpPr>
          <p:cNvPr id="7" name="Rectangle 6"/>
          <p:cNvSpPr/>
          <p:nvPr/>
        </p:nvSpPr>
        <p:spPr>
          <a:xfrm>
            <a:off x="106680" y="1236144"/>
            <a:ext cx="5059680" cy="5478423"/>
          </a:xfrm>
          <a:prstGeom prst="rect">
            <a:avLst/>
          </a:prstGeom>
        </p:spPr>
        <p:txBody>
          <a:bodyPr wrap="square">
            <a:spAutoFit/>
          </a:bodyPr>
          <a:lstStyle/>
          <a:p>
            <a:pPr algn="just">
              <a:lnSpc>
                <a:spcPct val="150000"/>
              </a:lnSpc>
              <a:spcBef>
                <a:spcPts val="1200"/>
              </a:spcBef>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The optimal design uses a fan blower vacuum system instead of a conventional vacuuming machine; so, it can have more powerful suction, and it has a larger battery and invertor, and it has 3 sweeping brushes instead of 1, in addition to having 360 degree wheel design to make the moving </a:t>
            </a:r>
            <a:r>
              <a:rPr lang="en-US" sz="2000" dirty="0" err="1">
                <a:latin typeface="Times New Roman" panose="02020603050405020304" pitchFamily="18" charset="0"/>
                <a:ea typeface="Calibri" panose="020F0502020204030204" pitchFamily="34" charset="0"/>
                <a:cs typeface="Arial" panose="020B0604020202020204" pitchFamily="34" charset="0"/>
              </a:rPr>
              <a:t>prosses</a:t>
            </a:r>
            <a:r>
              <a:rPr lang="en-US" sz="2000" dirty="0">
                <a:latin typeface="Times New Roman" panose="02020603050405020304" pitchFamily="18" charset="0"/>
                <a:ea typeface="Calibri" panose="020F0502020204030204" pitchFamily="34" charset="0"/>
                <a:cs typeface="Arial" panose="020B0604020202020204" pitchFamily="34" charset="0"/>
              </a:rPr>
              <a:t> much easier.</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Bef>
                <a:spcPts val="1200"/>
              </a:spcBef>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Bef>
                <a:spcPts val="1200"/>
              </a:spcBef>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Bef>
                <a:spcPts val="1200"/>
              </a:spcBef>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4739640" y="4566985"/>
            <a:ext cx="6687561" cy="1754326"/>
          </a:xfrm>
          <a:prstGeom prst="rect">
            <a:avLst/>
          </a:prstGeom>
        </p:spPr>
        <p:txBody>
          <a:bodyPr wrap="square">
            <a:spAutoFit/>
          </a:bodyPr>
          <a:lstStyle/>
          <a:p>
            <a:pPr algn="just">
              <a:lnSpc>
                <a:spcPct val="150000"/>
              </a:lnSpc>
              <a:spcBef>
                <a:spcPts val="1200"/>
              </a:spcBef>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In this section we can see the fan blower which is equipped with an air filter to prevent particles from entering to the blower and damage the blades.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5366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2">
            <a:extLst>
              <a:ext uri="{FF2B5EF4-FFF2-40B4-BE49-F238E27FC236}">
                <a16:creationId xmlns="" xmlns:a16="http://schemas.microsoft.com/office/drawing/2014/main" id="{29F524BA-1B11-4088-B20A-B822C281ADA0}"/>
              </a:ext>
            </a:extLst>
          </p:cNvPr>
          <p:cNvSpPr/>
          <p:nvPr/>
        </p:nvSpPr>
        <p:spPr>
          <a:xfrm>
            <a:off x="137160" y="466703"/>
            <a:ext cx="4389120" cy="769441"/>
          </a:xfrm>
          <a:prstGeom prst="rect">
            <a:avLst/>
          </a:prstGeom>
        </p:spPr>
        <p:txBody>
          <a:bodyPr wrap="square">
            <a:spAutoFit/>
          </a:bodyPr>
          <a:lstStyle/>
          <a:p>
            <a:r>
              <a:rPr lang="en-US" altLang="ko-KR" sz="4400" b="1" dirty="0" smtClean="0">
                <a:solidFill>
                  <a:srgbClr val="FF0000"/>
                </a:solidFill>
              </a:rPr>
              <a:t>Optimal Design</a:t>
            </a:r>
            <a:endParaRPr lang="ko-KR" altLang="en-US" sz="4400" b="1" dirty="0">
              <a:solidFill>
                <a:srgbClr val="FF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11040" y="1042521"/>
            <a:ext cx="5050155" cy="2897505"/>
          </a:xfrm>
          <a:prstGeom prst="rect">
            <a:avLst/>
          </a:prstGeom>
          <a:noFill/>
          <a:ln>
            <a:noFill/>
          </a:ln>
        </p:spPr>
      </p:pic>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5630775" y="3940026"/>
            <a:ext cx="5074285" cy="2761615"/>
          </a:xfrm>
          <a:prstGeom prst="rect">
            <a:avLst/>
          </a:prstGeom>
          <a:noFill/>
          <a:ln>
            <a:noFill/>
          </a:ln>
        </p:spPr>
      </p:pic>
      <p:sp>
        <p:nvSpPr>
          <p:cNvPr id="11" name="Rectangle 10"/>
          <p:cNvSpPr/>
          <p:nvPr/>
        </p:nvSpPr>
        <p:spPr>
          <a:xfrm>
            <a:off x="137160" y="1904513"/>
            <a:ext cx="3840480" cy="3416320"/>
          </a:xfrm>
          <a:prstGeom prst="rect">
            <a:avLst/>
          </a:prstGeom>
        </p:spPr>
        <p:txBody>
          <a:bodyPr wrap="square">
            <a:spAutoFit/>
          </a:bodyPr>
          <a:lstStyle/>
          <a:p>
            <a:pPr algn="just">
              <a:lnSpc>
                <a:spcPct val="150000"/>
              </a:lnSpc>
              <a:spcBef>
                <a:spcPts val="1200"/>
              </a:spcBef>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This section shows all the important parts that are providing power to the system which are the battery and the invertor and the wiper motors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602594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2">
            <a:extLst>
              <a:ext uri="{FF2B5EF4-FFF2-40B4-BE49-F238E27FC236}">
                <a16:creationId xmlns="" xmlns:a16="http://schemas.microsoft.com/office/drawing/2014/main" id="{29F524BA-1B11-4088-B20A-B822C281ADA0}"/>
              </a:ext>
            </a:extLst>
          </p:cNvPr>
          <p:cNvSpPr/>
          <p:nvPr/>
        </p:nvSpPr>
        <p:spPr>
          <a:xfrm>
            <a:off x="137160" y="466703"/>
            <a:ext cx="4389120" cy="769441"/>
          </a:xfrm>
          <a:prstGeom prst="rect">
            <a:avLst/>
          </a:prstGeom>
        </p:spPr>
        <p:txBody>
          <a:bodyPr wrap="square">
            <a:spAutoFit/>
          </a:bodyPr>
          <a:lstStyle/>
          <a:p>
            <a:r>
              <a:rPr lang="en-US" altLang="ko-KR" sz="4400" b="1" dirty="0" smtClean="0">
                <a:solidFill>
                  <a:srgbClr val="FF0000"/>
                </a:solidFill>
              </a:rPr>
              <a:t>Optimal Design</a:t>
            </a:r>
            <a:endParaRPr lang="ko-KR" altLang="en-US" sz="4400" b="1" dirty="0">
              <a:solidFill>
                <a:srgbClr val="FF0000"/>
              </a:solidFill>
            </a:endParaRP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6327178" y="729502"/>
            <a:ext cx="4217035" cy="5671297"/>
          </a:xfrm>
          <a:prstGeom prst="rect">
            <a:avLst/>
          </a:prstGeom>
          <a:noFill/>
          <a:ln>
            <a:noFill/>
          </a:ln>
        </p:spPr>
      </p:pic>
      <p:sp>
        <p:nvSpPr>
          <p:cNvPr id="7" name="Rectangle 6"/>
          <p:cNvSpPr/>
          <p:nvPr/>
        </p:nvSpPr>
        <p:spPr>
          <a:xfrm>
            <a:off x="7811148" y="267837"/>
            <a:ext cx="1957691" cy="461665"/>
          </a:xfrm>
          <a:prstGeom prst="rect">
            <a:avLst/>
          </a:prstGeom>
        </p:spPr>
        <p:txBody>
          <a:bodyPr wrap="square">
            <a:spAutoFit/>
          </a:bodyPr>
          <a:lstStyle/>
          <a:p>
            <a:r>
              <a:rPr lang="en-US" sz="2400" dirty="0" smtClean="0">
                <a:latin typeface="Calibri" panose="020F0502020204030204" pitchFamily="34" charset="0"/>
                <a:ea typeface="Calibri" panose="020F0502020204030204" pitchFamily="34" charset="0"/>
                <a:cs typeface="Arial" panose="020B0604020202020204" pitchFamily="34" charset="0"/>
              </a:rPr>
              <a:t>back </a:t>
            </a:r>
            <a:r>
              <a:rPr lang="en-US" sz="2400" dirty="0">
                <a:latin typeface="Calibri" panose="020F0502020204030204" pitchFamily="34" charset="0"/>
                <a:ea typeface="Calibri" panose="020F0502020204030204" pitchFamily="34" charset="0"/>
                <a:cs typeface="Arial" panose="020B0604020202020204" pitchFamily="34" charset="0"/>
              </a:rPr>
              <a:t>vent</a:t>
            </a:r>
            <a:endParaRPr lang="en-US" sz="2400" dirty="0"/>
          </a:p>
        </p:txBody>
      </p:sp>
      <p:sp>
        <p:nvSpPr>
          <p:cNvPr id="8" name="Rectangle 7"/>
          <p:cNvSpPr/>
          <p:nvPr/>
        </p:nvSpPr>
        <p:spPr>
          <a:xfrm>
            <a:off x="760490" y="2410988"/>
            <a:ext cx="3110826" cy="2308324"/>
          </a:xfrm>
          <a:prstGeom prst="rect">
            <a:avLst/>
          </a:prstGeom>
        </p:spPr>
        <p:txBody>
          <a:bodyPr wrap="square">
            <a:spAutoFit/>
          </a:bodyPr>
          <a:lstStyle/>
          <a:p>
            <a:pPr algn="just">
              <a:lnSpc>
                <a:spcPct val="150000"/>
              </a:lnSpc>
              <a:spcBef>
                <a:spcPts val="1200"/>
              </a:spcBef>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The back vent of the blower allows the excess air to escape the system.</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044656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Introduction</a:t>
            </a:r>
          </a:p>
          <a:p>
            <a:pPr marL="457200" indent="-457200">
              <a:buFont typeface="Wingdings" panose="05000000000000000000" pitchFamily="2" charset="2"/>
              <a:buChar char="§"/>
            </a:pPr>
            <a:r>
              <a:rPr lang="en-US" sz="2400" dirty="0" smtClean="0">
                <a:solidFill>
                  <a:prstClr val="black"/>
                </a:solidFill>
              </a:rPr>
              <a:t>Idea of the project</a:t>
            </a:r>
          </a:p>
          <a:p>
            <a:pPr marL="457200" indent="-457200">
              <a:buFont typeface="Wingdings" panose="05000000000000000000" pitchFamily="2" charset="2"/>
              <a:buChar char="§"/>
            </a:pPr>
            <a:r>
              <a:rPr lang="en-US" sz="2400" dirty="0" smtClean="0">
                <a:solidFill>
                  <a:prstClr val="black"/>
                </a:solidFill>
              </a:rPr>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2</a:t>
            </a:r>
            <a:endParaRPr lang="en-US" dirty="0">
              <a:solidFill>
                <a:prstClr val="white"/>
              </a:solidFill>
            </a:endParaRPr>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Project </a:t>
            </a: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The main work of the </a:t>
            </a:r>
            <a:r>
              <a:rPr lang="en-US" dirty="0" smtClean="0">
                <a:solidFill>
                  <a:prstClr val="black"/>
                </a:solidFill>
              </a:rPr>
              <a:t>system</a:t>
            </a:r>
          </a:p>
          <a:p>
            <a:pPr marL="457200" indent="-457200">
              <a:buFont typeface="Wingdings" panose="05000000000000000000" pitchFamily="2" charset="2"/>
              <a:buChar char="§"/>
            </a:pPr>
            <a:r>
              <a:rPr lang="en-US" dirty="0">
                <a:solidFill>
                  <a:prstClr val="black"/>
                </a:solidFill>
              </a:rPr>
              <a:t>Comparison between electric vehicles and internal combustion vehicles</a:t>
            </a:r>
            <a:endParaRPr lang="en-US" dirty="0" smtClean="0">
              <a:solidFill>
                <a:prstClr val="black"/>
              </a:solidFill>
            </a:endParaRPr>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solidFill>
                  <a:prstClr val="white"/>
                </a:solidFill>
              </a:rPr>
              <a:t>3</a:t>
            </a:r>
            <a:endParaRPr lang="en-US" sz="1400" dirty="0">
              <a:solidFill>
                <a:prstClr val="white"/>
              </a:solidFill>
            </a:endParaRPr>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4</a:t>
            </a:r>
            <a:endParaRPr lang="en-US" dirty="0">
              <a:solidFill>
                <a:prstClr val="white"/>
              </a:solidFill>
            </a:endParaRPr>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srgbClr val="FF0000"/>
                </a:solidFill>
              </a:rPr>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6</a:t>
            </a:r>
            <a:endParaRPr lang="en-US" dirty="0">
              <a:solidFill>
                <a:prstClr val="white"/>
              </a:solidFill>
            </a:endParaRPr>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7</a:t>
            </a:r>
            <a:endParaRPr lang="en-US" dirty="0">
              <a:solidFill>
                <a:prstClr val="white"/>
              </a:solidFill>
            </a:endParaRPr>
          </a:p>
        </p:txBody>
      </p:sp>
      <p:cxnSp>
        <p:nvCxnSpPr>
          <p:cNvPr id="41" name="Straight Connector 40"/>
          <p:cNvCxnSpPr/>
          <p:nvPr/>
        </p:nvCxnSpPr>
        <p:spPr>
          <a:xfrm>
            <a:off x="911735" y="1613540"/>
            <a:ext cx="18915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50607" y="196596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50607" y="233172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797935" y="2314580"/>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910006" y="1276361"/>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7955726" y="153697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877513" y="990370"/>
            <a:ext cx="1179547" cy="347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8047166" y="182653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8062406" y="2099321"/>
            <a:ext cx="3289368" cy="2101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8001446" y="2358401"/>
            <a:ext cx="822318" cy="4162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697177" y="4984047"/>
            <a:ext cx="990707" cy="3726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785057" y="4984047"/>
            <a:ext cx="2178488" cy="5852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36478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 xmlns:a16="http://schemas.microsoft.com/office/drawing/2014/main" id="{3EAE3759-C1EB-4DDF-9619-9C36F91F7AD5}"/>
              </a:ext>
            </a:extLst>
          </p:cNvPr>
          <p:cNvGrpSpPr/>
          <p:nvPr/>
        </p:nvGrpSpPr>
        <p:grpSpPr>
          <a:xfrm>
            <a:off x="258365" y="-269185"/>
            <a:ext cx="6240434" cy="6650534"/>
            <a:chOff x="802195" y="326377"/>
            <a:chExt cx="5484986" cy="5845442"/>
          </a:xfrm>
        </p:grpSpPr>
        <p:grpSp>
          <p:nvGrpSpPr>
            <p:cNvPr id="17" name="Group 16">
              <a:extLst>
                <a:ext uri="{FF2B5EF4-FFF2-40B4-BE49-F238E27FC236}">
                  <a16:creationId xmlns="" xmlns:a16="http://schemas.microsoft.com/office/drawing/2014/main" id="{8D5A147A-B1EF-4C6A-81EA-70AF00E297BD}"/>
                </a:ext>
              </a:extLst>
            </p:cNvPr>
            <p:cNvGrpSpPr/>
            <p:nvPr/>
          </p:nvGrpSpPr>
          <p:grpSpPr>
            <a:xfrm>
              <a:off x="2004360" y="4937462"/>
              <a:ext cx="1066829" cy="992714"/>
              <a:chOff x="1954664" y="4708862"/>
              <a:chExt cx="1066829" cy="992714"/>
            </a:xfrm>
          </p:grpSpPr>
          <p:sp>
            <p:nvSpPr>
              <p:cNvPr id="5" name="Freeform: Shape 4">
                <a:extLst>
                  <a:ext uri="{FF2B5EF4-FFF2-40B4-BE49-F238E27FC236}">
                    <a16:creationId xmlns="" xmlns:a16="http://schemas.microsoft.com/office/drawing/2014/main" id="{D6228C1F-65CF-4480-9CA1-4727F03010F0}"/>
                  </a:ext>
                </a:extLst>
              </p:cNvPr>
              <p:cNvSpPr/>
              <p:nvPr/>
            </p:nvSpPr>
            <p:spPr>
              <a:xfrm rot="4500000">
                <a:off x="2081674" y="4761756"/>
                <a:ext cx="812810" cy="1066829"/>
              </a:xfrm>
              <a:custGeom>
                <a:avLst/>
                <a:gdLst>
                  <a:gd name="connsiteX0" fmla="*/ 167276 w 1511513"/>
                  <a:gd name="connsiteY0" fmla="*/ 1679535 h 1983889"/>
                  <a:gd name="connsiteX1" fmla="*/ 257379 w 1511513"/>
                  <a:gd name="connsiteY1" fmla="*/ 1587222 h 1983889"/>
                  <a:gd name="connsiteX2" fmla="*/ 398795 w 1511513"/>
                  <a:gd name="connsiteY2" fmla="*/ 1386638 h 1983889"/>
                  <a:gd name="connsiteX3" fmla="*/ 548395 w 1511513"/>
                  <a:gd name="connsiteY3" fmla="*/ 1128112 h 1983889"/>
                  <a:gd name="connsiteX4" fmla="*/ 665750 w 1511513"/>
                  <a:gd name="connsiteY4" fmla="*/ 891765 h 1983889"/>
                  <a:gd name="connsiteX5" fmla="*/ 850866 w 1511513"/>
                  <a:gd name="connsiteY5" fmla="*/ 500172 h 1983889"/>
                  <a:gd name="connsiteX6" fmla="*/ 1019207 w 1511513"/>
                  <a:gd name="connsiteY6" fmla="*/ 163982 h 1983889"/>
                  <a:gd name="connsiteX7" fmla="*/ 1070682 w 1511513"/>
                  <a:gd name="connsiteY7" fmla="*/ 98267 h 1983889"/>
                  <a:gd name="connsiteX8" fmla="*/ 1240168 w 1511513"/>
                  <a:gd name="connsiteY8" fmla="*/ 6363 h 1983889"/>
                  <a:gd name="connsiteX9" fmla="*/ 1261692 w 1511513"/>
                  <a:gd name="connsiteY9" fmla="*/ 2680 h 1983889"/>
                  <a:gd name="connsiteX10" fmla="*/ 1269548 w 1511513"/>
                  <a:gd name="connsiteY10" fmla="*/ 2271 h 1983889"/>
                  <a:gd name="connsiteX11" fmla="*/ 1323970 w 1511513"/>
                  <a:gd name="connsiteY11" fmla="*/ 2026 h 1983889"/>
                  <a:gd name="connsiteX12" fmla="*/ 1413337 w 1511513"/>
                  <a:gd name="connsiteY12" fmla="*/ 27804 h 1983889"/>
                  <a:gd name="connsiteX13" fmla="*/ 1505323 w 1511513"/>
                  <a:gd name="connsiteY13" fmla="*/ 146224 h 1983889"/>
                  <a:gd name="connsiteX14" fmla="*/ 1509251 w 1511513"/>
                  <a:gd name="connsiteY14" fmla="*/ 158090 h 1983889"/>
                  <a:gd name="connsiteX15" fmla="*/ 1508433 w 1511513"/>
                  <a:gd name="connsiteY15" fmla="*/ 204083 h 1983889"/>
                  <a:gd name="connsiteX16" fmla="*/ 1444681 w 1511513"/>
                  <a:gd name="connsiteY16" fmla="*/ 282156 h 1983889"/>
                  <a:gd name="connsiteX17" fmla="*/ 1335755 w 1511513"/>
                  <a:gd name="connsiteY17" fmla="*/ 397793 h 1983889"/>
                  <a:gd name="connsiteX18" fmla="*/ 1172816 w 1511513"/>
                  <a:gd name="connsiteY18" fmla="*/ 620555 h 1983889"/>
                  <a:gd name="connsiteX19" fmla="*/ 939415 w 1511513"/>
                  <a:gd name="connsiteY19" fmla="*/ 1003146 h 1983889"/>
                  <a:gd name="connsiteX20" fmla="*/ 735721 w 1511513"/>
                  <a:gd name="connsiteY20" fmla="*/ 1337617 h 1983889"/>
                  <a:gd name="connsiteX21" fmla="*/ 556005 w 1511513"/>
                  <a:gd name="connsiteY21" fmla="*/ 1586976 h 1983889"/>
                  <a:gd name="connsiteX22" fmla="*/ 295025 w 1511513"/>
                  <a:gd name="connsiteY22" fmla="*/ 1828234 h 1983889"/>
                  <a:gd name="connsiteX23" fmla="*/ 47466 w 1511513"/>
                  <a:gd name="connsiteY23" fmla="*/ 1972514 h 1983889"/>
                  <a:gd name="connsiteX24" fmla="*/ 16040 w 1511513"/>
                  <a:gd name="connsiteY24" fmla="*/ 1983889 h 1983889"/>
                  <a:gd name="connsiteX25" fmla="*/ 0 w 1511513"/>
                  <a:gd name="connsiteY25" fmla="*/ 1981352 h 1983889"/>
                  <a:gd name="connsiteX26" fmla="*/ 60723 w 1511513"/>
                  <a:gd name="connsiteY26" fmla="*/ 1928976 h 1983889"/>
                  <a:gd name="connsiteX27" fmla="*/ 162120 w 1511513"/>
                  <a:gd name="connsiteY27" fmla="*/ 1718326 h 1983889"/>
                  <a:gd name="connsiteX28" fmla="*/ 167276 w 1511513"/>
                  <a:gd name="connsiteY28" fmla="*/ 1679535 h 198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11513" h="1983889">
                    <a:moveTo>
                      <a:pt x="167276" y="1679535"/>
                    </a:moveTo>
                    <a:cubicBezTo>
                      <a:pt x="201321" y="1643445"/>
                      <a:pt x="229064" y="1620693"/>
                      <a:pt x="257379" y="1587222"/>
                    </a:cubicBezTo>
                    <a:cubicBezTo>
                      <a:pt x="310001" y="1524861"/>
                      <a:pt x="354684" y="1455299"/>
                      <a:pt x="398795" y="1386638"/>
                    </a:cubicBezTo>
                    <a:cubicBezTo>
                      <a:pt x="452726" y="1302590"/>
                      <a:pt x="501174" y="1216170"/>
                      <a:pt x="548395" y="1128112"/>
                    </a:cubicBezTo>
                    <a:cubicBezTo>
                      <a:pt x="590705" y="1049139"/>
                      <a:pt x="627613" y="972703"/>
                      <a:pt x="665750" y="891765"/>
                    </a:cubicBezTo>
                    <a:cubicBezTo>
                      <a:pt x="726801" y="762216"/>
                      <a:pt x="790061" y="629803"/>
                      <a:pt x="850866" y="500172"/>
                    </a:cubicBezTo>
                    <a:cubicBezTo>
                      <a:pt x="904552" y="385681"/>
                      <a:pt x="949645" y="270290"/>
                      <a:pt x="1019207" y="163982"/>
                    </a:cubicBezTo>
                    <a:cubicBezTo>
                      <a:pt x="1024690" y="155635"/>
                      <a:pt x="1058162" y="111770"/>
                      <a:pt x="1070682" y="98267"/>
                    </a:cubicBezTo>
                    <a:cubicBezTo>
                      <a:pt x="1117085" y="48018"/>
                      <a:pt x="1174125" y="19375"/>
                      <a:pt x="1240168" y="6363"/>
                    </a:cubicBezTo>
                    <a:cubicBezTo>
                      <a:pt x="1246797" y="2026"/>
                      <a:pt x="1255063" y="7181"/>
                      <a:pt x="1261692" y="2680"/>
                    </a:cubicBezTo>
                    <a:cubicBezTo>
                      <a:pt x="1264311" y="2517"/>
                      <a:pt x="1266930" y="2435"/>
                      <a:pt x="1269548" y="2271"/>
                    </a:cubicBezTo>
                    <a:cubicBezTo>
                      <a:pt x="1287716" y="-839"/>
                      <a:pt x="1305802" y="-593"/>
                      <a:pt x="1323970" y="2026"/>
                    </a:cubicBezTo>
                    <a:cubicBezTo>
                      <a:pt x="1354496" y="8081"/>
                      <a:pt x="1385103" y="12910"/>
                      <a:pt x="1413337" y="27804"/>
                    </a:cubicBezTo>
                    <a:cubicBezTo>
                      <a:pt x="1462194" y="53583"/>
                      <a:pt x="1495993" y="90083"/>
                      <a:pt x="1505323" y="146224"/>
                    </a:cubicBezTo>
                    <a:cubicBezTo>
                      <a:pt x="1505977" y="150315"/>
                      <a:pt x="1507942" y="154162"/>
                      <a:pt x="1509251" y="158090"/>
                    </a:cubicBezTo>
                    <a:cubicBezTo>
                      <a:pt x="1511788" y="173475"/>
                      <a:pt x="1513016" y="188861"/>
                      <a:pt x="1508433" y="204083"/>
                    </a:cubicBezTo>
                    <a:cubicBezTo>
                      <a:pt x="1505404" y="244838"/>
                      <a:pt x="1470296" y="260632"/>
                      <a:pt x="1444681" y="282156"/>
                    </a:cubicBezTo>
                    <a:cubicBezTo>
                      <a:pt x="1403680" y="316609"/>
                      <a:pt x="1369554" y="357201"/>
                      <a:pt x="1335755" y="397793"/>
                    </a:cubicBezTo>
                    <a:cubicBezTo>
                      <a:pt x="1276832" y="468582"/>
                      <a:pt x="1223146" y="543382"/>
                      <a:pt x="1172816" y="620555"/>
                    </a:cubicBezTo>
                    <a:cubicBezTo>
                      <a:pt x="1091142" y="745685"/>
                      <a:pt x="1015361" y="874415"/>
                      <a:pt x="939415" y="1003146"/>
                    </a:cubicBezTo>
                    <a:cubicBezTo>
                      <a:pt x="873045" y="1115591"/>
                      <a:pt x="805774" y="1227381"/>
                      <a:pt x="735721" y="1337617"/>
                    </a:cubicBezTo>
                    <a:cubicBezTo>
                      <a:pt x="680644" y="1424365"/>
                      <a:pt x="621148" y="1507758"/>
                      <a:pt x="556005" y="1586976"/>
                    </a:cubicBezTo>
                    <a:cubicBezTo>
                      <a:pt x="479978" y="1679453"/>
                      <a:pt x="392739" y="1758181"/>
                      <a:pt x="295025" y="1828234"/>
                    </a:cubicBezTo>
                    <a:cubicBezTo>
                      <a:pt x="216297" y="1884702"/>
                      <a:pt x="134705" y="1930940"/>
                      <a:pt x="47466" y="1972514"/>
                    </a:cubicBezTo>
                    <a:cubicBezTo>
                      <a:pt x="38054" y="1977015"/>
                      <a:pt x="25860" y="1980370"/>
                      <a:pt x="16040" y="1983889"/>
                    </a:cubicBezTo>
                    <a:cubicBezTo>
                      <a:pt x="-7775" y="1981598"/>
                      <a:pt x="7120" y="1984707"/>
                      <a:pt x="0" y="1981352"/>
                    </a:cubicBezTo>
                    <a:cubicBezTo>
                      <a:pt x="18577" y="1969731"/>
                      <a:pt x="49921" y="1939861"/>
                      <a:pt x="60723" y="1928976"/>
                    </a:cubicBezTo>
                    <a:cubicBezTo>
                      <a:pt x="118501" y="1870708"/>
                      <a:pt x="149026" y="1798281"/>
                      <a:pt x="162120" y="1718326"/>
                    </a:cubicBezTo>
                    <a:cubicBezTo>
                      <a:pt x="163921" y="1707114"/>
                      <a:pt x="165394" y="1692138"/>
                      <a:pt x="167276" y="1679535"/>
                    </a:cubicBezTo>
                    <a:close/>
                  </a:path>
                </a:pathLst>
              </a:custGeom>
              <a:solidFill>
                <a:srgbClr val="E1AF8E"/>
              </a:solidFill>
              <a:ln w="8182" cap="flat">
                <a:noFill/>
                <a:prstDash val="solid"/>
                <a:miter/>
              </a:ln>
            </p:spPr>
            <p:txBody>
              <a:bodyPr rtlCol="0" anchor="ctr"/>
              <a:lstStyle/>
              <a:p>
                <a:endParaRPr lang="en-US"/>
              </a:p>
            </p:txBody>
          </p:sp>
          <p:sp>
            <p:nvSpPr>
              <p:cNvPr id="7" name="Freeform: Shape 6">
                <a:extLst>
                  <a:ext uri="{FF2B5EF4-FFF2-40B4-BE49-F238E27FC236}">
                    <a16:creationId xmlns="" xmlns:a16="http://schemas.microsoft.com/office/drawing/2014/main" id="{E1C9DC07-2241-4BC7-8BDC-628A3E8EEFE9}"/>
                  </a:ext>
                </a:extLst>
              </p:cNvPr>
              <p:cNvSpPr/>
              <p:nvPr/>
            </p:nvSpPr>
            <p:spPr>
              <a:xfrm rot="4500000">
                <a:off x="2221090" y="4668309"/>
                <a:ext cx="609914" cy="905945"/>
              </a:xfrm>
              <a:custGeom>
                <a:avLst/>
                <a:gdLst>
                  <a:gd name="connsiteX0" fmla="*/ 76027 w 1005786"/>
                  <a:gd name="connsiteY0" fmla="*/ 1512598 h 1681837"/>
                  <a:gd name="connsiteX1" fmla="*/ 89121 w 1005786"/>
                  <a:gd name="connsiteY1" fmla="*/ 1490092 h 1681837"/>
                  <a:gd name="connsiteX2" fmla="*/ 48530 w 1005786"/>
                  <a:gd name="connsiteY2" fmla="*/ 1224529 h 1681837"/>
                  <a:gd name="connsiteX3" fmla="*/ 0 w 1005786"/>
                  <a:gd name="connsiteY3" fmla="*/ 1159222 h 1681837"/>
                  <a:gd name="connsiteX4" fmla="*/ 24306 w 1005786"/>
                  <a:gd name="connsiteY4" fmla="*/ 1120513 h 1681837"/>
                  <a:gd name="connsiteX5" fmla="*/ 224235 w 1005786"/>
                  <a:gd name="connsiteY5" fmla="*/ 771311 h 1681837"/>
                  <a:gd name="connsiteX6" fmla="*/ 363850 w 1005786"/>
                  <a:gd name="connsiteY6" fmla="*/ 489299 h 1681837"/>
                  <a:gd name="connsiteX7" fmla="*/ 416799 w 1005786"/>
                  <a:gd name="connsiteY7" fmla="*/ 389538 h 1681837"/>
                  <a:gd name="connsiteX8" fmla="*/ 429484 w 1005786"/>
                  <a:gd name="connsiteY8" fmla="*/ 374071 h 1681837"/>
                  <a:gd name="connsiteX9" fmla="*/ 589723 w 1005786"/>
                  <a:gd name="connsiteY9" fmla="*/ 128476 h 1681837"/>
                  <a:gd name="connsiteX10" fmla="*/ 765265 w 1005786"/>
                  <a:gd name="connsiteY10" fmla="*/ 5883 h 1681837"/>
                  <a:gd name="connsiteX11" fmla="*/ 965848 w 1005786"/>
                  <a:gd name="connsiteY11" fmla="*/ 61697 h 1681837"/>
                  <a:gd name="connsiteX12" fmla="*/ 1005785 w 1005786"/>
                  <a:gd name="connsiteY12" fmla="*/ 141161 h 1681837"/>
                  <a:gd name="connsiteX13" fmla="*/ 996292 w 1005786"/>
                  <a:gd name="connsiteY13" fmla="*/ 166122 h 1681837"/>
                  <a:gd name="connsiteX14" fmla="*/ 853731 w 1005786"/>
                  <a:gd name="connsiteY14" fmla="*/ 443961 h 1681837"/>
                  <a:gd name="connsiteX15" fmla="*/ 783187 w 1005786"/>
                  <a:gd name="connsiteY15" fmla="*/ 598470 h 1681837"/>
                  <a:gd name="connsiteX16" fmla="*/ 553141 w 1005786"/>
                  <a:gd name="connsiteY16" fmla="*/ 1083768 h 1681837"/>
                  <a:gd name="connsiteX17" fmla="*/ 272274 w 1005786"/>
                  <a:gd name="connsiteY17" fmla="*/ 1539850 h 1681837"/>
                  <a:gd name="connsiteX18" fmla="*/ 160402 w 1005786"/>
                  <a:gd name="connsiteY18" fmla="*/ 1669889 h 1681837"/>
                  <a:gd name="connsiteX19" fmla="*/ 144280 w 1005786"/>
                  <a:gd name="connsiteY19" fmla="*/ 1681838 h 1681837"/>
                  <a:gd name="connsiteX20" fmla="*/ 76027 w 1005786"/>
                  <a:gd name="connsiteY20" fmla="*/ 1512598 h 1681837"/>
                  <a:gd name="connsiteX0" fmla="*/ 204443 w 1134202"/>
                  <a:gd name="connsiteY0" fmla="*/ 1512598 h 1681837"/>
                  <a:gd name="connsiteX1" fmla="*/ 217537 w 1134202"/>
                  <a:gd name="connsiteY1" fmla="*/ 1490092 h 1681837"/>
                  <a:gd name="connsiteX2" fmla="*/ 176946 w 1134202"/>
                  <a:gd name="connsiteY2" fmla="*/ 1224529 h 1681837"/>
                  <a:gd name="connsiteX3" fmla="*/ 0 w 1134202"/>
                  <a:gd name="connsiteY3" fmla="*/ 1440747 h 1681837"/>
                  <a:gd name="connsiteX4" fmla="*/ 152722 w 1134202"/>
                  <a:gd name="connsiteY4" fmla="*/ 1120513 h 1681837"/>
                  <a:gd name="connsiteX5" fmla="*/ 352651 w 1134202"/>
                  <a:gd name="connsiteY5" fmla="*/ 771311 h 1681837"/>
                  <a:gd name="connsiteX6" fmla="*/ 492266 w 1134202"/>
                  <a:gd name="connsiteY6" fmla="*/ 489299 h 1681837"/>
                  <a:gd name="connsiteX7" fmla="*/ 545215 w 1134202"/>
                  <a:gd name="connsiteY7" fmla="*/ 389538 h 1681837"/>
                  <a:gd name="connsiteX8" fmla="*/ 557900 w 1134202"/>
                  <a:gd name="connsiteY8" fmla="*/ 374071 h 1681837"/>
                  <a:gd name="connsiteX9" fmla="*/ 718139 w 1134202"/>
                  <a:gd name="connsiteY9" fmla="*/ 128476 h 1681837"/>
                  <a:gd name="connsiteX10" fmla="*/ 893681 w 1134202"/>
                  <a:gd name="connsiteY10" fmla="*/ 5883 h 1681837"/>
                  <a:gd name="connsiteX11" fmla="*/ 1094264 w 1134202"/>
                  <a:gd name="connsiteY11" fmla="*/ 61697 h 1681837"/>
                  <a:gd name="connsiteX12" fmla="*/ 1134201 w 1134202"/>
                  <a:gd name="connsiteY12" fmla="*/ 141161 h 1681837"/>
                  <a:gd name="connsiteX13" fmla="*/ 1124708 w 1134202"/>
                  <a:gd name="connsiteY13" fmla="*/ 166122 h 1681837"/>
                  <a:gd name="connsiteX14" fmla="*/ 982147 w 1134202"/>
                  <a:gd name="connsiteY14" fmla="*/ 443961 h 1681837"/>
                  <a:gd name="connsiteX15" fmla="*/ 911603 w 1134202"/>
                  <a:gd name="connsiteY15" fmla="*/ 598470 h 1681837"/>
                  <a:gd name="connsiteX16" fmla="*/ 681557 w 1134202"/>
                  <a:gd name="connsiteY16" fmla="*/ 1083768 h 1681837"/>
                  <a:gd name="connsiteX17" fmla="*/ 400690 w 1134202"/>
                  <a:gd name="connsiteY17" fmla="*/ 1539850 h 1681837"/>
                  <a:gd name="connsiteX18" fmla="*/ 288818 w 1134202"/>
                  <a:gd name="connsiteY18" fmla="*/ 1669889 h 1681837"/>
                  <a:gd name="connsiteX19" fmla="*/ 272696 w 1134202"/>
                  <a:gd name="connsiteY19" fmla="*/ 1681838 h 1681837"/>
                  <a:gd name="connsiteX20" fmla="*/ 204443 w 1134202"/>
                  <a:gd name="connsiteY20" fmla="*/ 1512598 h 1681837"/>
                  <a:gd name="connsiteX0" fmla="*/ 205217 w 1134976"/>
                  <a:gd name="connsiteY0" fmla="*/ 1512598 h 1681837"/>
                  <a:gd name="connsiteX1" fmla="*/ 218311 w 1134976"/>
                  <a:gd name="connsiteY1" fmla="*/ 1490092 h 1681837"/>
                  <a:gd name="connsiteX2" fmla="*/ 774 w 1134976"/>
                  <a:gd name="connsiteY2" fmla="*/ 1440747 h 1681837"/>
                  <a:gd name="connsiteX3" fmla="*/ 153496 w 1134976"/>
                  <a:gd name="connsiteY3" fmla="*/ 1120513 h 1681837"/>
                  <a:gd name="connsiteX4" fmla="*/ 353425 w 1134976"/>
                  <a:gd name="connsiteY4" fmla="*/ 771311 h 1681837"/>
                  <a:gd name="connsiteX5" fmla="*/ 493040 w 1134976"/>
                  <a:gd name="connsiteY5" fmla="*/ 489299 h 1681837"/>
                  <a:gd name="connsiteX6" fmla="*/ 545989 w 1134976"/>
                  <a:gd name="connsiteY6" fmla="*/ 389538 h 1681837"/>
                  <a:gd name="connsiteX7" fmla="*/ 558674 w 1134976"/>
                  <a:gd name="connsiteY7" fmla="*/ 374071 h 1681837"/>
                  <a:gd name="connsiteX8" fmla="*/ 718913 w 1134976"/>
                  <a:gd name="connsiteY8" fmla="*/ 128476 h 1681837"/>
                  <a:gd name="connsiteX9" fmla="*/ 894455 w 1134976"/>
                  <a:gd name="connsiteY9" fmla="*/ 5883 h 1681837"/>
                  <a:gd name="connsiteX10" fmla="*/ 1095038 w 1134976"/>
                  <a:gd name="connsiteY10" fmla="*/ 61697 h 1681837"/>
                  <a:gd name="connsiteX11" fmla="*/ 1134975 w 1134976"/>
                  <a:gd name="connsiteY11" fmla="*/ 141161 h 1681837"/>
                  <a:gd name="connsiteX12" fmla="*/ 1125482 w 1134976"/>
                  <a:gd name="connsiteY12" fmla="*/ 166122 h 1681837"/>
                  <a:gd name="connsiteX13" fmla="*/ 982921 w 1134976"/>
                  <a:gd name="connsiteY13" fmla="*/ 443961 h 1681837"/>
                  <a:gd name="connsiteX14" fmla="*/ 912377 w 1134976"/>
                  <a:gd name="connsiteY14" fmla="*/ 598470 h 1681837"/>
                  <a:gd name="connsiteX15" fmla="*/ 682331 w 1134976"/>
                  <a:gd name="connsiteY15" fmla="*/ 1083768 h 1681837"/>
                  <a:gd name="connsiteX16" fmla="*/ 401464 w 1134976"/>
                  <a:gd name="connsiteY16" fmla="*/ 1539850 h 1681837"/>
                  <a:gd name="connsiteX17" fmla="*/ 289592 w 1134976"/>
                  <a:gd name="connsiteY17" fmla="*/ 1669889 h 1681837"/>
                  <a:gd name="connsiteX18" fmla="*/ 273470 w 1134976"/>
                  <a:gd name="connsiteY18" fmla="*/ 1681838 h 1681837"/>
                  <a:gd name="connsiteX19" fmla="*/ 205217 w 1134976"/>
                  <a:gd name="connsiteY19" fmla="*/ 1512598 h 1681837"/>
                  <a:gd name="connsiteX0" fmla="*/ 273470 w 1134976"/>
                  <a:gd name="connsiteY0" fmla="*/ 1681838 h 1681837"/>
                  <a:gd name="connsiteX1" fmla="*/ 218311 w 1134976"/>
                  <a:gd name="connsiteY1" fmla="*/ 1490092 h 1681837"/>
                  <a:gd name="connsiteX2" fmla="*/ 774 w 1134976"/>
                  <a:gd name="connsiteY2" fmla="*/ 1440747 h 1681837"/>
                  <a:gd name="connsiteX3" fmla="*/ 153496 w 1134976"/>
                  <a:gd name="connsiteY3" fmla="*/ 1120513 h 1681837"/>
                  <a:gd name="connsiteX4" fmla="*/ 353425 w 1134976"/>
                  <a:gd name="connsiteY4" fmla="*/ 771311 h 1681837"/>
                  <a:gd name="connsiteX5" fmla="*/ 493040 w 1134976"/>
                  <a:gd name="connsiteY5" fmla="*/ 489299 h 1681837"/>
                  <a:gd name="connsiteX6" fmla="*/ 545989 w 1134976"/>
                  <a:gd name="connsiteY6" fmla="*/ 389538 h 1681837"/>
                  <a:gd name="connsiteX7" fmla="*/ 558674 w 1134976"/>
                  <a:gd name="connsiteY7" fmla="*/ 374071 h 1681837"/>
                  <a:gd name="connsiteX8" fmla="*/ 718913 w 1134976"/>
                  <a:gd name="connsiteY8" fmla="*/ 128476 h 1681837"/>
                  <a:gd name="connsiteX9" fmla="*/ 894455 w 1134976"/>
                  <a:gd name="connsiteY9" fmla="*/ 5883 h 1681837"/>
                  <a:gd name="connsiteX10" fmla="*/ 1095038 w 1134976"/>
                  <a:gd name="connsiteY10" fmla="*/ 61697 h 1681837"/>
                  <a:gd name="connsiteX11" fmla="*/ 1134975 w 1134976"/>
                  <a:gd name="connsiteY11" fmla="*/ 141161 h 1681837"/>
                  <a:gd name="connsiteX12" fmla="*/ 1125482 w 1134976"/>
                  <a:gd name="connsiteY12" fmla="*/ 166122 h 1681837"/>
                  <a:gd name="connsiteX13" fmla="*/ 982921 w 1134976"/>
                  <a:gd name="connsiteY13" fmla="*/ 443961 h 1681837"/>
                  <a:gd name="connsiteX14" fmla="*/ 912377 w 1134976"/>
                  <a:gd name="connsiteY14" fmla="*/ 598470 h 1681837"/>
                  <a:gd name="connsiteX15" fmla="*/ 682331 w 1134976"/>
                  <a:gd name="connsiteY15" fmla="*/ 1083768 h 1681837"/>
                  <a:gd name="connsiteX16" fmla="*/ 401464 w 1134976"/>
                  <a:gd name="connsiteY16" fmla="*/ 1539850 h 1681837"/>
                  <a:gd name="connsiteX17" fmla="*/ 289592 w 1134976"/>
                  <a:gd name="connsiteY17" fmla="*/ 1669889 h 1681837"/>
                  <a:gd name="connsiteX18" fmla="*/ 273470 w 1134976"/>
                  <a:gd name="connsiteY18" fmla="*/ 1681838 h 1681837"/>
                  <a:gd name="connsiteX0" fmla="*/ 272696 w 1134202"/>
                  <a:gd name="connsiteY0" fmla="*/ 1681838 h 1681837"/>
                  <a:gd name="connsiteX1" fmla="*/ 217537 w 1134202"/>
                  <a:gd name="connsiteY1" fmla="*/ 1490092 h 1681837"/>
                  <a:gd name="connsiteX2" fmla="*/ 0 w 1134202"/>
                  <a:gd name="connsiteY2" fmla="*/ 1440747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17537 w 1134202"/>
                  <a:gd name="connsiteY1" fmla="*/ 1490092 h 1681837"/>
                  <a:gd name="connsiteX2" fmla="*/ 0 w 1134202"/>
                  <a:gd name="connsiteY2" fmla="*/ 1440747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17537 w 1134202"/>
                  <a:gd name="connsiteY1" fmla="*/ 1490092 h 1681837"/>
                  <a:gd name="connsiteX2" fmla="*/ 0 w 1134202"/>
                  <a:gd name="connsiteY2" fmla="*/ 1425930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2720 w 1134202"/>
                  <a:gd name="connsiteY1" fmla="*/ 1504908 h 1681837"/>
                  <a:gd name="connsiteX2" fmla="*/ 0 w 1134202"/>
                  <a:gd name="connsiteY2" fmla="*/ 1425930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2720 w 1134202"/>
                  <a:gd name="connsiteY1" fmla="*/ 1504908 h 1681837"/>
                  <a:gd name="connsiteX2" fmla="*/ 0 w 1134202"/>
                  <a:gd name="connsiteY2" fmla="*/ 1425930 h 1681837"/>
                  <a:gd name="connsiteX3" fmla="*/ 157661 w 1134202"/>
                  <a:gd name="connsiteY3" fmla="*/ 1135329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2720 w 1134202"/>
                  <a:gd name="connsiteY1" fmla="*/ 1504908 h 1681837"/>
                  <a:gd name="connsiteX2" fmla="*/ 0 w 1134202"/>
                  <a:gd name="connsiteY2" fmla="*/ 1425930 h 1681837"/>
                  <a:gd name="connsiteX3" fmla="*/ 157661 w 1134202"/>
                  <a:gd name="connsiteY3" fmla="*/ 1135329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7659 w 1134202"/>
                  <a:gd name="connsiteY1" fmla="*/ 1524664 h 1681837"/>
                  <a:gd name="connsiteX2" fmla="*/ 0 w 1134202"/>
                  <a:gd name="connsiteY2" fmla="*/ 1425930 h 1681837"/>
                  <a:gd name="connsiteX3" fmla="*/ 157661 w 1134202"/>
                  <a:gd name="connsiteY3" fmla="*/ 1135329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88818 w 1134202"/>
                  <a:gd name="connsiteY0" fmla="*/ 1669889 h 1669889"/>
                  <a:gd name="connsiteX1" fmla="*/ 207659 w 1134202"/>
                  <a:gd name="connsiteY1" fmla="*/ 1524664 h 1669889"/>
                  <a:gd name="connsiteX2" fmla="*/ 0 w 1134202"/>
                  <a:gd name="connsiteY2" fmla="*/ 1425930 h 1669889"/>
                  <a:gd name="connsiteX3" fmla="*/ 157661 w 1134202"/>
                  <a:gd name="connsiteY3" fmla="*/ 1135329 h 1669889"/>
                  <a:gd name="connsiteX4" fmla="*/ 352651 w 1134202"/>
                  <a:gd name="connsiteY4" fmla="*/ 771311 h 1669889"/>
                  <a:gd name="connsiteX5" fmla="*/ 492266 w 1134202"/>
                  <a:gd name="connsiteY5" fmla="*/ 489299 h 1669889"/>
                  <a:gd name="connsiteX6" fmla="*/ 545215 w 1134202"/>
                  <a:gd name="connsiteY6" fmla="*/ 389538 h 1669889"/>
                  <a:gd name="connsiteX7" fmla="*/ 557900 w 1134202"/>
                  <a:gd name="connsiteY7" fmla="*/ 374071 h 1669889"/>
                  <a:gd name="connsiteX8" fmla="*/ 718139 w 1134202"/>
                  <a:gd name="connsiteY8" fmla="*/ 128476 h 1669889"/>
                  <a:gd name="connsiteX9" fmla="*/ 893681 w 1134202"/>
                  <a:gd name="connsiteY9" fmla="*/ 5883 h 1669889"/>
                  <a:gd name="connsiteX10" fmla="*/ 1094264 w 1134202"/>
                  <a:gd name="connsiteY10" fmla="*/ 61697 h 1669889"/>
                  <a:gd name="connsiteX11" fmla="*/ 1134201 w 1134202"/>
                  <a:gd name="connsiteY11" fmla="*/ 141161 h 1669889"/>
                  <a:gd name="connsiteX12" fmla="*/ 1124708 w 1134202"/>
                  <a:gd name="connsiteY12" fmla="*/ 166122 h 1669889"/>
                  <a:gd name="connsiteX13" fmla="*/ 982147 w 1134202"/>
                  <a:gd name="connsiteY13" fmla="*/ 443961 h 1669889"/>
                  <a:gd name="connsiteX14" fmla="*/ 911603 w 1134202"/>
                  <a:gd name="connsiteY14" fmla="*/ 598470 h 1669889"/>
                  <a:gd name="connsiteX15" fmla="*/ 681557 w 1134202"/>
                  <a:gd name="connsiteY15" fmla="*/ 1083768 h 1669889"/>
                  <a:gd name="connsiteX16" fmla="*/ 400690 w 1134202"/>
                  <a:gd name="connsiteY16" fmla="*/ 1539850 h 1669889"/>
                  <a:gd name="connsiteX17" fmla="*/ 288818 w 1134202"/>
                  <a:gd name="connsiteY17" fmla="*/ 1669889 h 1669889"/>
                  <a:gd name="connsiteX0" fmla="*/ 288818 w 1134202"/>
                  <a:gd name="connsiteY0" fmla="*/ 1669889 h 1669889"/>
                  <a:gd name="connsiteX1" fmla="*/ 207659 w 1134202"/>
                  <a:gd name="connsiteY1" fmla="*/ 1524664 h 1669889"/>
                  <a:gd name="connsiteX2" fmla="*/ 0 w 1134202"/>
                  <a:gd name="connsiteY2" fmla="*/ 1425930 h 1669889"/>
                  <a:gd name="connsiteX3" fmla="*/ 157661 w 1134202"/>
                  <a:gd name="connsiteY3" fmla="*/ 1135329 h 1669889"/>
                  <a:gd name="connsiteX4" fmla="*/ 352651 w 1134202"/>
                  <a:gd name="connsiteY4" fmla="*/ 771311 h 1669889"/>
                  <a:gd name="connsiteX5" fmla="*/ 492266 w 1134202"/>
                  <a:gd name="connsiteY5" fmla="*/ 489299 h 1669889"/>
                  <a:gd name="connsiteX6" fmla="*/ 545215 w 1134202"/>
                  <a:gd name="connsiteY6" fmla="*/ 389538 h 1669889"/>
                  <a:gd name="connsiteX7" fmla="*/ 557900 w 1134202"/>
                  <a:gd name="connsiteY7" fmla="*/ 374071 h 1669889"/>
                  <a:gd name="connsiteX8" fmla="*/ 718139 w 1134202"/>
                  <a:gd name="connsiteY8" fmla="*/ 128476 h 1669889"/>
                  <a:gd name="connsiteX9" fmla="*/ 893681 w 1134202"/>
                  <a:gd name="connsiteY9" fmla="*/ 5883 h 1669889"/>
                  <a:gd name="connsiteX10" fmla="*/ 1094264 w 1134202"/>
                  <a:gd name="connsiteY10" fmla="*/ 61697 h 1669889"/>
                  <a:gd name="connsiteX11" fmla="*/ 1134201 w 1134202"/>
                  <a:gd name="connsiteY11" fmla="*/ 141161 h 1669889"/>
                  <a:gd name="connsiteX12" fmla="*/ 1124708 w 1134202"/>
                  <a:gd name="connsiteY12" fmla="*/ 166122 h 1669889"/>
                  <a:gd name="connsiteX13" fmla="*/ 982147 w 1134202"/>
                  <a:gd name="connsiteY13" fmla="*/ 443961 h 1669889"/>
                  <a:gd name="connsiteX14" fmla="*/ 911603 w 1134202"/>
                  <a:gd name="connsiteY14" fmla="*/ 598470 h 1669889"/>
                  <a:gd name="connsiteX15" fmla="*/ 681557 w 1134202"/>
                  <a:gd name="connsiteY15" fmla="*/ 1083768 h 1669889"/>
                  <a:gd name="connsiteX16" fmla="*/ 400690 w 1134202"/>
                  <a:gd name="connsiteY16" fmla="*/ 1539850 h 1669889"/>
                  <a:gd name="connsiteX17" fmla="*/ 288818 w 1134202"/>
                  <a:gd name="connsiteY17" fmla="*/ 1669889 h 1669889"/>
                  <a:gd name="connsiteX0" fmla="*/ 274000 w 1134202"/>
                  <a:gd name="connsiteY0" fmla="*/ 1684706 h 1684706"/>
                  <a:gd name="connsiteX1" fmla="*/ 207659 w 1134202"/>
                  <a:gd name="connsiteY1" fmla="*/ 1524664 h 1684706"/>
                  <a:gd name="connsiteX2" fmla="*/ 0 w 1134202"/>
                  <a:gd name="connsiteY2" fmla="*/ 1425930 h 1684706"/>
                  <a:gd name="connsiteX3" fmla="*/ 157661 w 1134202"/>
                  <a:gd name="connsiteY3" fmla="*/ 1135329 h 1684706"/>
                  <a:gd name="connsiteX4" fmla="*/ 352651 w 1134202"/>
                  <a:gd name="connsiteY4" fmla="*/ 771311 h 1684706"/>
                  <a:gd name="connsiteX5" fmla="*/ 492266 w 1134202"/>
                  <a:gd name="connsiteY5" fmla="*/ 489299 h 1684706"/>
                  <a:gd name="connsiteX6" fmla="*/ 545215 w 1134202"/>
                  <a:gd name="connsiteY6" fmla="*/ 389538 h 1684706"/>
                  <a:gd name="connsiteX7" fmla="*/ 557900 w 1134202"/>
                  <a:gd name="connsiteY7" fmla="*/ 374071 h 1684706"/>
                  <a:gd name="connsiteX8" fmla="*/ 718139 w 1134202"/>
                  <a:gd name="connsiteY8" fmla="*/ 128476 h 1684706"/>
                  <a:gd name="connsiteX9" fmla="*/ 893681 w 1134202"/>
                  <a:gd name="connsiteY9" fmla="*/ 5883 h 1684706"/>
                  <a:gd name="connsiteX10" fmla="*/ 1094264 w 1134202"/>
                  <a:gd name="connsiteY10" fmla="*/ 61697 h 1684706"/>
                  <a:gd name="connsiteX11" fmla="*/ 1134201 w 1134202"/>
                  <a:gd name="connsiteY11" fmla="*/ 141161 h 1684706"/>
                  <a:gd name="connsiteX12" fmla="*/ 1124708 w 1134202"/>
                  <a:gd name="connsiteY12" fmla="*/ 166122 h 1684706"/>
                  <a:gd name="connsiteX13" fmla="*/ 982147 w 1134202"/>
                  <a:gd name="connsiteY13" fmla="*/ 443961 h 1684706"/>
                  <a:gd name="connsiteX14" fmla="*/ 911603 w 1134202"/>
                  <a:gd name="connsiteY14" fmla="*/ 598470 h 1684706"/>
                  <a:gd name="connsiteX15" fmla="*/ 681557 w 1134202"/>
                  <a:gd name="connsiteY15" fmla="*/ 1083768 h 1684706"/>
                  <a:gd name="connsiteX16" fmla="*/ 400690 w 1134202"/>
                  <a:gd name="connsiteY16" fmla="*/ 1539850 h 1684706"/>
                  <a:gd name="connsiteX17" fmla="*/ 274000 w 1134202"/>
                  <a:gd name="connsiteY17" fmla="*/ 1684706 h 1684706"/>
                  <a:gd name="connsiteX0" fmla="*/ 274000 w 1134202"/>
                  <a:gd name="connsiteY0" fmla="*/ 1684706 h 1684706"/>
                  <a:gd name="connsiteX1" fmla="*/ 207659 w 1134202"/>
                  <a:gd name="connsiteY1" fmla="*/ 1524664 h 1684706"/>
                  <a:gd name="connsiteX2" fmla="*/ 0 w 1134202"/>
                  <a:gd name="connsiteY2" fmla="*/ 1425930 h 1684706"/>
                  <a:gd name="connsiteX3" fmla="*/ 157661 w 1134202"/>
                  <a:gd name="connsiteY3" fmla="*/ 1135329 h 1684706"/>
                  <a:gd name="connsiteX4" fmla="*/ 352651 w 1134202"/>
                  <a:gd name="connsiteY4" fmla="*/ 771311 h 1684706"/>
                  <a:gd name="connsiteX5" fmla="*/ 492266 w 1134202"/>
                  <a:gd name="connsiteY5" fmla="*/ 489299 h 1684706"/>
                  <a:gd name="connsiteX6" fmla="*/ 545215 w 1134202"/>
                  <a:gd name="connsiteY6" fmla="*/ 389538 h 1684706"/>
                  <a:gd name="connsiteX7" fmla="*/ 557900 w 1134202"/>
                  <a:gd name="connsiteY7" fmla="*/ 374071 h 1684706"/>
                  <a:gd name="connsiteX8" fmla="*/ 718139 w 1134202"/>
                  <a:gd name="connsiteY8" fmla="*/ 128476 h 1684706"/>
                  <a:gd name="connsiteX9" fmla="*/ 893681 w 1134202"/>
                  <a:gd name="connsiteY9" fmla="*/ 5883 h 1684706"/>
                  <a:gd name="connsiteX10" fmla="*/ 1094264 w 1134202"/>
                  <a:gd name="connsiteY10" fmla="*/ 61697 h 1684706"/>
                  <a:gd name="connsiteX11" fmla="*/ 1134201 w 1134202"/>
                  <a:gd name="connsiteY11" fmla="*/ 141161 h 1684706"/>
                  <a:gd name="connsiteX12" fmla="*/ 1124708 w 1134202"/>
                  <a:gd name="connsiteY12" fmla="*/ 166122 h 1684706"/>
                  <a:gd name="connsiteX13" fmla="*/ 982147 w 1134202"/>
                  <a:gd name="connsiteY13" fmla="*/ 443961 h 1684706"/>
                  <a:gd name="connsiteX14" fmla="*/ 911603 w 1134202"/>
                  <a:gd name="connsiteY14" fmla="*/ 598470 h 1684706"/>
                  <a:gd name="connsiteX15" fmla="*/ 681557 w 1134202"/>
                  <a:gd name="connsiteY15" fmla="*/ 1083768 h 1684706"/>
                  <a:gd name="connsiteX16" fmla="*/ 400690 w 1134202"/>
                  <a:gd name="connsiteY16" fmla="*/ 1539850 h 1684706"/>
                  <a:gd name="connsiteX17" fmla="*/ 274000 w 1134202"/>
                  <a:gd name="connsiteY17" fmla="*/ 1684706 h 168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34202" h="1684706">
                    <a:moveTo>
                      <a:pt x="274000" y="1684706"/>
                    </a:moveTo>
                    <a:cubicBezTo>
                      <a:pt x="271460" y="1578453"/>
                      <a:pt x="253326" y="1567793"/>
                      <a:pt x="207659" y="1524664"/>
                    </a:cubicBezTo>
                    <a:cubicBezTo>
                      <a:pt x="161992" y="1481535"/>
                      <a:pt x="84888" y="1433197"/>
                      <a:pt x="0" y="1425930"/>
                    </a:cubicBezTo>
                    <a:cubicBezTo>
                      <a:pt x="38588" y="1334700"/>
                      <a:pt x="98886" y="1244432"/>
                      <a:pt x="157661" y="1135329"/>
                    </a:cubicBezTo>
                    <a:cubicBezTo>
                      <a:pt x="216436" y="1026226"/>
                      <a:pt x="296884" y="878983"/>
                      <a:pt x="352651" y="771311"/>
                    </a:cubicBezTo>
                    <a:cubicBezTo>
                      <a:pt x="408419" y="663639"/>
                      <a:pt x="447583" y="584230"/>
                      <a:pt x="492266" y="489299"/>
                    </a:cubicBezTo>
                    <a:cubicBezTo>
                      <a:pt x="508225" y="455418"/>
                      <a:pt x="525247" y="421619"/>
                      <a:pt x="545215" y="389538"/>
                    </a:cubicBezTo>
                    <a:cubicBezTo>
                      <a:pt x="553644" y="387820"/>
                      <a:pt x="554626" y="379800"/>
                      <a:pt x="557900" y="374071"/>
                    </a:cubicBezTo>
                    <a:cubicBezTo>
                      <a:pt x="605448" y="288387"/>
                      <a:pt x="654387" y="203522"/>
                      <a:pt x="718139" y="128476"/>
                    </a:cubicBezTo>
                    <a:cubicBezTo>
                      <a:pt x="765768" y="72417"/>
                      <a:pt x="818226" y="21269"/>
                      <a:pt x="893681" y="5883"/>
                    </a:cubicBezTo>
                    <a:cubicBezTo>
                      <a:pt x="969217" y="-9502"/>
                      <a:pt x="1038451" y="4001"/>
                      <a:pt x="1094264" y="61697"/>
                    </a:cubicBezTo>
                    <a:cubicBezTo>
                      <a:pt x="1115706" y="83875"/>
                      <a:pt x="1127818" y="111209"/>
                      <a:pt x="1134201" y="141161"/>
                    </a:cubicBezTo>
                    <a:cubicBezTo>
                      <a:pt x="1134283" y="150736"/>
                      <a:pt x="1129618" y="158265"/>
                      <a:pt x="1124708" y="166122"/>
                    </a:cubicBezTo>
                    <a:cubicBezTo>
                      <a:pt x="1068895" y="254425"/>
                      <a:pt x="1025603" y="349274"/>
                      <a:pt x="982147" y="443961"/>
                    </a:cubicBezTo>
                    <a:cubicBezTo>
                      <a:pt x="958496" y="495437"/>
                      <a:pt x="935418" y="547076"/>
                      <a:pt x="911603" y="598470"/>
                    </a:cubicBezTo>
                    <a:cubicBezTo>
                      <a:pt x="836476" y="761000"/>
                      <a:pt x="763231" y="924430"/>
                      <a:pt x="681557" y="1083768"/>
                    </a:cubicBezTo>
                    <a:cubicBezTo>
                      <a:pt x="599883" y="1243106"/>
                      <a:pt x="468616" y="1439694"/>
                      <a:pt x="400690" y="1539850"/>
                    </a:cubicBezTo>
                    <a:cubicBezTo>
                      <a:pt x="332764" y="1640006"/>
                      <a:pt x="313855" y="1643542"/>
                      <a:pt x="274000" y="1684706"/>
                    </a:cubicBezTo>
                    <a:close/>
                  </a:path>
                </a:pathLst>
              </a:custGeom>
              <a:solidFill>
                <a:srgbClr val="DB9F78"/>
              </a:solidFill>
              <a:ln w="8182" cap="flat">
                <a:noFill/>
                <a:prstDash val="solid"/>
                <a:miter/>
              </a:ln>
            </p:spPr>
            <p:txBody>
              <a:bodyPr rtlCol="0" anchor="ctr"/>
              <a:lstStyle/>
              <a:p>
                <a:endParaRPr lang="en-US" dirty="0"/>
              </a:p>
            </p:txBody>
          </p:sp>
          <p:sp>
            <p:nvSpPr>
              <p:cNvPr id="8" name="Freeform: Shape 7">
                <a:extLst>
                  <a:ext uri="{FF2B5EF4-FFF2-40B4-BE49-F238E27FC236}">
                    <a16:creationId xmlns="" xmlns:a16="http://schemas.microsoft.com/office/drawing/2014/main" id="{6D6128CC-9C63-4535-8661-58751184BD21}"/>
                  </a:ext>
                </a:extLst>
              </p:cNvPr>
              <p:cNvSpPr/>
              <p:nvPr/>
            </p:nvSpPr>
            <p:spPr>
              <a:xfrm rot="4500000">
                <a:off x="2265114" y="4600089"/>
                <a:ext cx="408248" cy="625794"/>
              </a:xfrm>
              <a:custGeom>
                <a:avLst/>
                <a:gdLst>
                  <a:gd name="connsiteX0" fmla="*/ 606008 w 606071"/>
                  <a:gd name="connsiteY0" fmla="*/ 127342 h 897026"/>
                  <a:gd name="connsiteX1" fmla="*/ 598397 w 606071"/>
                  <a:gd name="connsiteY1" fmla="*/ 150912 h 897026"/>
                  <a:gd name="connsiteX2" fmla="*/ 530063 w 606071"/>
                  <a:gd name="connsiteY2" fmla="*/ 287663 h 897026"/>
                  <a:gd name="connsiteX3" fmla="*/ 377763 w 606071"/>
                  <a:gd name="connsiteY3" fmla="*/ 591526 h 897026"/>
                  <a:gd name="connsiteX4" fmla="*/ 198129 w 606071"/>
                  <a:gd name="connsiteY4" fmla="*/ 888433 h 897026"/>
                  <a:gd name="connsiteX5" fmla="*/ 189373 w 606071"/>
                  <a:gd name="connsiteY5" fmla="*/ 897026 h 897026"/>
                  <a:gd name="connsiteX6" fmla="*/ 0 w 606071"/>
                  <a:gd name="connsiteY6" fmla="*/ 787200 h 897026"/>
                  <a:gd name="connsiteX7" fmla="*/ 216461 w 606071"/>
                  <a:gd name="connsiteY7" fmla="*/ 235368 h 897026"/>
                  <a:gd name="connsiteX8" fmla="*/ 314257 w 606071"/>
                  <a:gd name="connsiteY8" fmla="*/ 70302 h 897026"/>
                  <a:gd name="connsiteX9" fmla="*/ 461155 w 606071"/>
                  <a:gd name="connsiteY9" fmla="*/ 3 h 897026"/>
                  <a:gd name="connsiteX10" fmla="*/ 584158 w 606071"/>
                  <a:gd name="connsiteY10" fmla="*/ 73166 h 897026"/>
                  <a:gd name="connsiteX11" fmla="*/ 606008 w 606071"/>
                  <a:gd name="connsiteY11" fmla="*/ 127342 h 897026"/>
                  <a:gd name="connsiteX0" fmla="*/ 606008 w 606071"/>
                  <a:gd name="connsiteY0" fmla="*/ 127342 h 897026"/>
                  <a:gd name="connsiteX1" fmla="*/ 598397 w 606071"/>
                  <a:gd name="connsiteY1" fmla="*/ 150912 h 897026"/>
                  <a:gd name="connsiteX2" fmla="*/ 530063 w 606071"/>
                  <a:gd name="connsiteY2" fmla="*/ 287663 h 897026"/>
                  <a:gd name="connsiteX3" fmla="*/ 377763 w 606071"/>
                  <a:gd name="connsiteY3" fmla="*/ 591526 h 897026"/>
                  <a:gd name="connsiteX4" fmla="*/ 198129 w 606071"/>
                  <a:gd name="connsiteY4" fmla="*/ 888433 h 897026"/>
                  <a:gd name="connsiteX5" fmla="*/ 189373 w 606071"/>
                  <a:gd name="connsiteY5" fmla="*/ 897026 h 897026"/>
                  <a:gd name="connsiteX6" fmla="*/ 0 w 606071"/>
                  <a:gd name="connsiteY6" fmla="*/ 787200 h 897026"/>
                  <a:gd name="connsiteX7" fmla="*/ 216461 w 606071"/>
                  <a:gd name="connsiteY7" fmla="*/ 235368 h 897026"/>
                  <a:gd name="connsiteX8" fmla="*/ 314257 w 606071"/>
                  <a:gd name="connsiteY8" fmla="*/ 70302 h 897026"/>
                  <a:gd name="connsiteX9" fmla="*/ 461155 w 606071"/>
                  <a:gd name="connsiteY9" fmla="*/ 3 h 897026"/>
                  <a:gd name="connsiteX10" fmla="*/ 584158 w 606071"/>
                  <a:gd name="connsiteY10" fmla="*/ 73166 h 897026"/>
                  <a:gd name="connsiteX11" fmla="*/ 606008 w 606071"/>
                  <a:gd name="connsiteY11" fmla="*/ 127342 h 897026"/>
                  <a:gd name="connsiteX0" fmla="*/ 606008 w 606071"/>
                  <a:gd name="connsiteY0" fmla="*/ 127342 h 1163733"/>
                  <a:gd name="connsiteX1" fmla="*/ 598397 w 606071"/>
                  <a:gd name="connsiteY1" fmla="*/ 150912 h 1163733"/>
                  <a:gd name="connsiteX2" fmla="*/ 530063 w 606071"/>
                  <a:gd name="connsiteY2" fmla="*/ 287663 h 1163733"/>
                  <a:gd name="connsiteX3" fmla="*/ 377763 w 606071"/>
                  <a:gd name="connsiteY3" fmla="*/ 591526 h 1163733"/>
                  <a:gd name="connsiteX4" fmla="*/ 198129 w 606071"/>
                  <a:gd name="connsiteY4" fmla="*/ 888433 h 1163733"/>
                  <a:gd name="connsiteX5" fmla="*/ 75774 w 606071"/>
                  <a:gd name="connsiteY5" fmla="*/ 1163733 h 1163733"/>
                  <a:gd name="connsiteX6" fmla="*/ 0 w 606071"/>
                  <a:gd name="connsiteY6" fmla="*/ 787200 h 1163733"/>
                  <a:gd name="connsiteX7" fmla="*/ 216461 w 606071"/>
                  <a:gd name="connsiteY7" fmla="*/ 235368 h 1163733"/>
                  <a:gd name="connsiteX8" fmla="*/ 314257 w 606071"/>
                  <a:gd name="connsiteY8" fmla="*/ 70302 h 1163733"/>
                  <a:gd name="connsiteX9" fmla="*/ 461155 w 606071"/>
                  <a:gd name="connsiteY9" fmla="*/ 3 h 1163733"/>
                  <a:gd name="connsiteX10" fmla="*/ 584158 w 606071"/>
                  <a:gd name="connsiteY10" fmla="*/ 73166 h 1163733"/>
                  <a:gd name="connsiteX11" fmla="*/ 606008 w 606071"/>
                  <a:gd name="connsiteY11" fmla="*/ 127342 h 1163733"/>
                  <a:gd name="connsiteX0" fmla="*/ 617095 w 617158"/>
                  <a:gd name="connsiteY0" fmla="*/ 127342 h 1163733"/>
                  <a:gd name="connsiteX1" fmla="*/ 609484 w 617158"/>
                  <a:gd name="connsiteY1" fmla="*/ 150912 h 1163733"/>
                  <a:gd name="connsiteX2" fmla="*/ 541150 w 617158"/>
                  <a:gd name="connsiteY2" fmla="*/ 287663 h 1163733"/>
                  <a:gd name="connsiteX3" fmla="*/ 388850 w 617158"/>
                  <a:gd name="connsiteY3" fmla="*/ 591526 h 1163733"/>
                  <a:gd name="connsiteX4" fmla="*/ 209216 w 617158"/>
                  <a:gd name="connsiteY4" fmla="*/ 888433 h 1163733"/>
                  <a:gd name="connsiteX5" fmla="*/ 86861 w 617158"/>
                  <a:gd name="connsiteY5" fmla="*/ 1163733 h 1163733"/>
                  <a:gd name="connsiteX6" fmla="*/ 11087 w 617158"/>
                  <a:gd name="connsiteY6" fmla="*/ 787200 h 1163733"/>
                  <a:gd name="connsiteX7" fmla="*/ 23848 w 617158"/>
                  <a:gd name="connsiteY7" fmla="*/ 740367 h 1163733"/>
                  <a:gd name="connsiteX8" fmla="*/ 227548 w 617158"/>
                  <a:gd name="connsiteY8" fmla="*/ 235368 h 1163733"/>
                  <a:gd name="connsiteX9" fmla="*/ 325344 w 617158"/>
                  <a:gd name="connsiteY9" fmla="*/ 70302 h 1163733"/>
                  <a:gd name="connsiteX10" fmla="*/ 472242 w 617158"/>
                  <a:gd name="connsiteY10" fmla="*/ 3 h 1163733"/>
                  <a:gd name="connsiteX11" fmla="*/ 595245 w 617158"/>
                  <a:gd name="connsiteY11" fmla="*/ 73166 h 1163733"/>
                  <a:gd name="connsiteX12" fmla="*/ 617095 w 617158"/>
                  <a:gd name="connsiteY12" fmla="*/ 127342 h 1163733"/>
                  <a:gd name="connsiteX0" fmla="*/ 614827 w 614890"/>
                  <a:gd name="connsiteY0" fmla="*/ 127342 h 1163733"/>
                  <a:gd name="connsiteX1" fmla="*/ 607216 w 614890"/>
                  <a:gd name="connsiteY1" fmla="*/ 150912 h 1163733"/>
                  <a:gd name="connsiteX2" fmla="*/ 538882 w 614890"/>
                  <a:gd name="connsiteY2" fmla="*/ 287663 h 1163733"/>
                  <a:gd name="connsiteX3" fmla="*/ 386582 w 614890"/>
                  <a:gd name="connsiteY3" fmla="*/ 591526 h 1163733"/>
                  <a:gd name="connsiteX4" fmla="*/ 206948 w 614890"/>
                  <a:gd name="connsiteY4" fmla="*/ 888433 h 1163733"/>
                  <a:gd name="connsiteX5" fmla="*/ 84593 w 614890"/>
                  <a:gd name="connsiteY5" fmla="*/ 1163733 h 1163733"/>
                  <a:gd name="connsiteX6" fmla="*/ 8819 w 614890"/>
                  <a:gd name="connsiteY6" fmla="*/ 787200 h 1163733"/>
                  <a:gd name="connsiteX7" fmla="*/ 26518 w 614890"/>
                  <a:gd name="connsiteY7" fmla="*/ 745306 h 1163733"/>
                  <a:gd name="connsiteX8" fmla="*/ 225280 w 614890"/>
                  <a:gd name="connsiteY8" fmla="*/ 235368 h 1163733"/>
                  <a:gd name="connsiteX9" fmla="*/ 323076 w 614890"/>
                  <a:gd name="connsiteY9" fmla="*/ 70302 h 1163733"/>
                  <a:gd name="connsiteX10" fmla="*/ 469974 w 614890"/>
                  <a:gd name="connsiteY10" fmla="*/ 3 h 1163733"/>
                  <a:gd name="connsiteX11" fmla="*/ 592977 w 614890"/>
                  <a:gd name="connsiteY11" fmla="*/ 73166 h 1163733"/>
                  <a:gd name="connsiteX12" fmla="*/ 614827 w 614890"/>
                  <a:gd name="connsiteY12" fmla="*/ 127342 h 1163733"/>
                  <a:gd name="connsiteX0" fmla="*/ 759660 w 759723"/>
                  <a:gd name="connsiteY0" fmla="*/ 127342 h 1163733"/>
                  <a:gd name="connsiteX1" fmla="*/ 752049 w 759723"/>
                  <a:gd name="connsiteY1" fmla="*/ 150912 h 1163733"/>
                  <a:gd name="connsiteX2" fmla="*/ 683715 w 759723"/>
                  <a:gd name="connsiteY2" fmla="*/ 287663 h 1163733"/>
                  <a:gd name="connsiteX3" fmla="*/ 531415 w 759723"/>
                  <a:gd name="connsiteY3" fmla="*/ 591526 h 1163733"/>
                  <a:gd name="connsiteX4" fmla="*/ 351781 w 759723"/>
                  <a:gd name="connsiteY4" fmla="*/ 888433 h 1163733"/>
                  <a:gd name="connsiteX5" fmla="*/ 229426 w 759723"/>
                  <a:gd name="connsiteY5" fmla="*/ 1163733 h 1163733"/>
                  <a:gd name="connsiteX6" fmla="*/ 541 w 759723"/>
                  <a:gd name="connsiteY6" fmla="*/ 1127991 h 1163733"/>
                  <a:gd name="connsiteX7" fmla="*/ 171351 w 759723"/>
                  <a:gd name="connsiteY7" fmla="*/ 745306 h 1163733"/>
                  <a:gd name="connsiteX8" fmla="*/ 370113 w 759723"/>
                  <a:gd name="connsiteY8" fmla="*/ 235368 h 1163733"/>
                  <a:gd name="connsiteX9" fmla="*/ 467909 w 759723"/>
                  <a:gd name="connsiteY9" fmla="*/ 70302 h 1163733"/>
                  <a:gd name="connsiteX10" fmla="*/ 614807 w 759723"/>
                  <a:gd name="connsiteY10" fmla="*/ 3 h 1163733"/>
                  <a:gd name="connsiteX11" fmla="*/ 737810 w 759723"/>
                  <a:gd name="connsiteY11" fmla="*/ 73166 h 1163733"/>
                  <a:gd name="connsiteX12" fmla="*/ 759660 w 759723"/>
                  <a:gd name="connsiteY12" fmla="*/ 127342 h 1163733"/>
                  <a:gd name="connsiteX0" fmla="*/ 759660 w 759723"/>
                  <a:gd name="connsiteY0" fmla="*/ 127342 h 1163733"/>
                  <a:gd name="connsiteX1" fmla="*/ 752049 w 759723"/>
                  <a:gd name="connsiteY1" fmla="*/ 150912 h 1163733"/>
                  <a:gd name="connsiteX2" fmla="*/ 683715 w 759723"/>
                  <a:gd name="connsiteY2" fmla="*/ 287663 h 1163733"/>
                  <a:gd name="connsiteX3" fmla="*/ 531415 w 759723"/>
                  <a:gd name="connsiteY3" fmla="*/ 591526 h 1163733"/>
                  <a:gd name="connsiteX4" fmla="*/ 351781 w 759723"/>
                  <a:gd name="connsiteY4" fmla="*/ 888433 h 1163733"/>
                  <a:gd name="connsiteX5" fmla="*/ 229426 w 759723"/>
                  <a:gd name="connsiteY5" fmla="*/ 1163733 h 1163733"/>
                  <a:gd name="connsiteX6" fmla="*/ 541 w 759723"/>
                  <a:gd name="connsiteY6" fmla="*/ 1127991 h 1163733"/>
                  <a:gd name="connsiteX7" fmla="*/ 171351 w 759723"/>
                  <a:gd name="connsiteY7" fmla="*/ 745306 h 1163733"/>
                  <a:gd name="connsiteX8" fmla="*/ 370113 w 759723"/>
                  <a:gd name="connsiteY8" fmla="*/ 235368 h 1163733"/>
                  <a:gd name="connsiteX9" fmla="*/ 467909 w 759723"/>
                  <a:gd name="connsiteY9" fmla="*/ 70302 h 1163733"/>
                  <a:gd name="connsiteX10" fmla="*/ 614807 w 759723"/>
                  <a:gd name="connsiteY10" fmla="*/ 3 h 1163733"/>
                  <a:gd name="connsiteX11" fmla="*/ 737810 w 759723"/>
                  <a:gd name="connsiteY11" fmla="*/ 73166 h 1163733"/>
                  <a:gd name="connsiteX12" fmla="*/ 759660 w 759723"/>
                  <a:gd name="connsiteY12" fmla="*/ 127342 h 1163733"/>
                  <a:gd name="connsiteX0" fmla="*/ 759119 w 759182"/>
                  <a:gd name="connsiteY0" fmla="*/ 127342 h 1163733"/>
                  <a:gd name="connsiteX1" fmla="*/ 751508 w 759182"/>
                  <a:gd name="connsiteY1" fmla="*/ 150912 h 1163733"/>
                  <a:gd name="connsiteX2" fmla="*/ 683174 w 759182"/>
                  <a:gd name="connsiteY2" fmla="*/ 287663 h 1163733"/>
                  <a:gd name="connsiteX3" fmla="*/ 530874 w 759182"/>
                  <a:gd name="connsiteY3" fmla="*/ 591526 h 1163733"/>
                  <a:gd name="connsiteX4" fmla="*/ 351240 w 759182"/>
                  <a:gd name="connsiteY4" fmla="*/ 888433 h 1163733"/>
                  <a:gd name="connsiteX5" fmla="*/ 228885 w 759182"/>
                  <a:gd name="connsiteY5" fmla="*/ 1163733 h 1163733"/>
                  <a:gd name="connsiteX6" fmla="*/ 0 w 759182"/>
                  <a:gd name="connsiteY6" fmla="*/ 1127991 h 1163733"/>
                  <a:gd name="connsiteX7" fmla="*/ 170810 w 759182"/>
                  <a:gd name="connsiteY7" fmla="*/ 745306 h 1163733"/>
                  <a:gd name="connsiteX8" fmla="*/ 369572 w 759182"/>
                  <a:gd name="connsiteY8" fmla="*/ 235368 h 1163733"/>
                  <a:gd name="connsiteX9" fmla="*/ 467368 w 759182"/>
                  <a:gd name="connsiteY9" fmla="*/ 70302 h 1163733"/>
                  <a:gd name="connsiteX10" fmla="*/ 614266 w 759182"/>
                  <a:gd name="connsiteY10" fmla="*/ 3 h 1163733"/>
                  <a:gd name="connsiteX11" fmla="*/ 737269 w 759182"/>
                  <a:gd name="connsiteY11" fmla="*/ 73166 h 1163733"/>
                  <a:gd name="connsiteX12" fmla="*/ 759119 w 759182"/>
                  <a:gd name="connsiteY12" fmla="*/ 127342 h 1163733"/>
                  <a:gd name="connsiteX0" fmla="*/ 759119 w 759182"/>
                  <a:gd name="connsiteY0" fmla="*/ 127342 h 1163733"/>
                  <a:gd name="connsiteX1" fmla="*/ 751508 w 759182"/>
                  <a:gd name="connsiteY1" fmla="*/ 150912 h 1163733"/>
                  <a:gd name="connsiteX2" fmla="*/ 683174 w 759182"/>
                  <a:gd name="connsiteY2" fmla="*/ 287663 h 1163733"/>
                  <a:gd name="connsiteX3" fmla="*/ 530874 w 759182"/>
                  <a:gd name="connsiteY3" fmla="*/ 591526 h 1163733"/>
                  <a:gd name="connsiteX4" fmla="*/ 351240 w 759182"/>
                  <a:gd name="connsiteY4" fmla="*/ 888433 h 1163733"/>
                  <a:gd name="connsiteX5" fmla="*/ 228885 w 759182"/>
                  <a:gd name="connsiteY5" fmla="*/ 1163733 h 1163733"/>
                  <a:gd name="connsiteX6" fmla="*/ 0 w 759182"/>
                  <a:gd name="connsiteY6" fmla="*/ 1127991 h 1163733"/>
                  <a:gd name="connsiteX7" fmla="*/ 170810 w 759182"/>
                  <a:gd name="connsiteY7" fmla="*/ 745306 h 1163733"/>
                  <a:gd name="connsiteX8" fmla="*/ 369572 w 759182"/>
                  <a:gd name="connsiteY8" fmla="*/ 235368 h 1163733"/>
                  <a:gd name="connsiteX9" fmla="*/ 467368 w 759182"/>
                  <a:gd name="connsiteY9" fmla="*/ 70302 h 1163733"/>
                  <a:gd name="connsiteX10" fmla="*/ 614266 w 759182"/>
                  <a:gd name="connsiteY10" fmla="*/ 3 h 1163733"/>
                  <a:gd name="connsiteX11" fmla="*/ 737269 w 759182"/>
                  <a:gd name="connsiteY11" fmla="*/ 73166 h 1163733"/>
                  <a:gd name="connsiteX12" fmla="*/ 759119 w 759182"/>
                  <a:gd name="connsiteY12" fmla="*/ 127342 h 1163733"/>
                  <a:gd name="connsiteX0" fmla="*/ 759119 w 759182"/>
                  <a:gd name="connsiteY0" fmla="*/ 127342 h 1163733"/>
                  <a:gd name="connsiteX1" fmla="*/ 751508 w 759182"/>
                  <a:gd name="connsiteY1" fmla="*/ 150912 h 1163733"/>
                  <a:gd name="connsiteX2" fmla="*/ 683174 w 759182"/>
                  <a:gd name="connsiteY2" fmla="*/ 287663 h 1163733"/>
                  <a:gd name="connsiteX3" fmla="*/ 530874 w 759182"/>
                  <a:gd name="connsiteY3" fmla="*/ 591526 h 1163733"/>
                  <a:gd name="connsiteX4" fmla="*/ 370996 w 759182"/>
                  <a:gd name="connsiteY4" fmla="*/ 908188 h 1163733"/>
                  <a:gd name="connsiteX5" fmla="*/ 228885 w 759182"/>
                  <a:gd name="connsiteY5" fmla="*/ 1163733 h 1163733"/>
                  <a:gd name="connsiteX6" fmla="*/ 0 w 759182"/>
                  <a:gd name="connsiteY6" fmla="*/ 1127991 h 1163733"/>
                  <a:gd name="connsiteX7" fmla="*/ 170810 w 759182"/>
                  <a:gd name="connsiteY7" fmla="*/ 745306 h 1163733"/>
                  <a:gd name="connsiteX8" fmla="*/ 369572 w 759182"/>
                  <a:gd name="connsiteY8" fmla="*/ 235368 h 1163733"/>
                  <a:gd name="connsiteX9" fmla="*/ 467368 w 759182"/>
                  <a:gd name="connsiteY9" fmla="*/ 70302 h 1163733"/>
                  <a:gd name="connsiteX10" fmla="*/ 614266 w 759182"/>
                  <a:gd name="connsiteY10" fmla="*/ 3 h 1163733"/>
                  <a:gd name="connsiteX11" fmla="*/ 737269 w 759182"/>
                  <a:gd name="connsiteY11" fmla="*/ 73166 h 1163733"/>
                  <a:gd name="connsiteX12" fmla="*/ 759119 w 759182"/>
                  <a:gd name="connsiteY12" fmla="*/ 127342 h 1163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9182" h="1163733">
                    <a:moveTo>
                      <a:pt x="759119" y="127342"/>
                    </a:moveTo>
                    <a:cubicBezTo>
                      <a:pt x="759774" y="136263"/>
                      <a:pt x="755191" y="143465"/>
                      <a:pt x="751508" y="150912"/>
                    </a:cubicBezTo>
                    <a:lnTo>
                      <a:pt x="683174" y="287663"/>
                    </a:lnTo>
                    <a:lnTo>
                      <a:pt x="530874" y="591526"/>
                    </a:lnTo>
                    <a:cubicBezTo>
                      <a:pt x="478844" y="694947"/>
                      <a:pt x="421328" y="812820"/>
                      <a:pt x="370996" y="908188"/>
                    </a:cubicBezTo>
                    <a:cubicBezTo>
                      <a:pt x="320665" y="1003556"/>
                      <a:pt x="231831" y="1160869"/>
                      <a:pt x="228885" y="1163733"/>
                    </a:cubicBezTo>
                    <a:cubicBezTo>
                      <a:pt x="171733" y="1152781"/>
                      <a:pt x="84162" y="1152485"/>
                      <a:pt x="0" y="1127991"/>
                    </a:cubicBezTo>
                    <a:cubicBezTo>
                      <a:pt x="29011" y="1032734"/>
                      <a:pt x="134733" y="837278"/>
                      <a:pt x="170810" y="745306"/>
                    </a:cubicBezTo>
                    <a:cubicBezTo>
                      <a:pt x="206887" y="653334"/>
                      <a:pt x="320146" y="347868"/>
                      <a:pt x="369572" y="235368"/>
                    </a:cubicBezTo>
                    <a:cubicBezTo>
                      <a:pt x="418998" y="122868"/>
                      <a:pt x="422275" y="117767"/>
                      <a:pt x="467368" y="70302"/>
                    </a:cubicBezTo>
                    <a:cubicBezTo>
                      <a:pt x="507222" y="28319"/>
                      <a:pt x="553870" y="330"/>
                      <a:pt x="614266" y="3"/>
                    </a:cubicBezTo>
                    <a:cubicBezTo>
                      <a:pt x="670407" y="-324"/>
                      <a:pt x="710017" y="25945"/>
                      <a:pt x="737269" y="73166"/>
                    </a:cubicBezTo>
                    <a:cubicBezTo>
                      <a:pt x="746925" y="90025"/>
                      <a:pt x="754372" y="108192"/>
                      <a:pt x="759119" y="127342"/>
                    </a:cubicBezTo>
                    <a:close/>
                  </a:path>
                </a:pathLst>
              </a:custGeom>
              <a:solidFill>
                <a:srgbClr val="D39064"/>
              </a:solidFill>
              <a:ln w="8182" cap="flat">
                <a:noFill/>
                <a:prstDash val="solid"/>
                <a:miter/>
              </a:ln>
            </p:spPr>
            <p:txBody>
              <a:bodyPr rtlCol="0" anchor="ctr"/>
              <a:lstStyle/>
              <a:p>
                <a:endParaRPr lang="en-US"/>
              </a:p>
            </p:txBody>
          </p:sp>
        </p:grpSp>
        <p:grpSp>
          <p:nvGrpSpPr>
            <p:cNvPr id="27" name="Group 26">
              <a:extLst>
                <a:ext uri="{FF2B5EF4-FFF2-40B4-BE49-F238E27FC236}">
                  <a16:creationId xmlns="" xmlns:a16="http://schemas.microsoft.com/office/drawing/2014/main" id="{18411B77-11FD-4286-859C-609F8D514C21}"/>
                </a:ext>
              </a:extLst>
            </p:cNvPr>
            <p:cNvGrpSpPr/>
            <p:nvPr/>
          </p:nvGrpSpPr>
          <p:grpSpPr>
            <a:xfrm flipH="1">
              <a:off x="4020956" y="4937462"/>
              <a:ext cx="1066829" cy="992714"/>
              <a:chOff x="1954664" y="4708862"/>
              <a:chExt cx="1066829" cy="992714"/>
            </a:xfrm>
          </p:grpSpPr>
          <p:sp>
            <p:nvSpPr>
              <p:cNvPr id="31" name="Freeform: Shape 30">
                <a:extLst>
                  <a:ext uri="{FF2B5EF4-FFF2-40B4-BE49-F238E27FC236}">
                    <a16:creationId xmlns="" xmlns:a16="http://schemas.microsoft.com/office/drawing/2014/main" id="{74086D70-6D25-4D26-8A29-FF2C3278E874}"/>
                  </a:ext>
                </a:extLst>
              </p:cNvPr>
              <p:cNvSpPr/>
              <p:nvPr/>
            </p:nvSpPr>
            <p:spPr>
              <a:xfrm rot="4500000">
                <a:off x="2081674" y="4761756"/>
                <a:ext cx="812810" cy="1066829"/>
              </a:xfrm>
              <a:custGeom>
                <a:avLst/>
                <a:gdLst>
                  <a:gd name="connsiteX0" fmla="*/ 167276 w 1511513"/>
                  <a:gd name="connsiteY0" fmla="*/ 1679535 h 1983889"/>
                  <a:gd name="connsiteX1" fmla="*/ 257379 w 1511513"/>
                  <a:gd name="connsiteY1" fmla="*/ 1587222 h 1983889"/>
                  <a:gd name="connsiteX2" fmla="*/ 398795 w 1511513"/>
                  <a:gd name="connsiteY2" fmla="*/ 1386638 h 1983889"/>
                  <a:gd name="connsiteX3" fmla="*/ 548395 w 1511513"/>
                  <a:gd name="connsiteY3" fmla="*/ 1128112 h 1983889"/>
                  <a:gd name="connsiteX4" fmla="*/ 665750 w 1511513"/>
                  <a:gd name="connsiteY4" fmla="*/ 891765 h 1983889"/>
                  <a:gd name="connsiteX5" fmla="*/ 850866 w 1511513"/>
                  <a:gd name="connsiteY5" fmla="*/ 500172 h 1983889"/>
                  <a:gd name="connsiteX6" fmla="*/ 1019207 w 1511513"/>
                  <a:gd name="connsiteY6" fmla="*/ 163982 h 1983889"/>
                  <a:gd name="connsiteX7" fmla="*/ 1070682 w 1511513"/>
                  <a:gd name="connsiteY7" fmla="*/ 98267 h 1983889"/>
                  <a:gd name="connsiteX8" fmla="*/ 1240168 w 1511513"/>
                  <a:gd name="connsiteY8" fmla="*/ 6363 h 1983889"/>
                  <a:gd name="connsiteX9" fmla="*/ 1261692 w 1511513"/>
                  <a:gd name="connsiteY9" fmla="*/ 2680 h 1983889"/>
                  <a:gd name="connsiteX10" fmla="*/ 1269548 w 1511513"/>
                  <a:gd name="connsiteY10" fmla="*/ 2271 h 1983889"/>
                  <a:gd name="connsiteX11" fmla="*/ 1323970 w 1511513"/>
                  <a:gd name="connsiteY11" fmla="*/ 2026 h 1983889"/>
                  <a:gd name="connsiteX12" fmla="*/ 1413337 w 1511513"/>
                  <a:gd name="connsiteY12" fmla="*/ 27804 h 1983889"/>
                  <a:gd name="connsiteX13" fmla="*/ 1505323 w 1511513"/>
                  <a:gd name="connsiteY13" fmla="*/ 146224 h 1983889"/>
                  <a:gd name="connsiteX14" fmla="*/ 1509251 w 1511513"/>
                  <a:gd name="connsiteY14" fmla="*/ 158090 h 1983889"/>
                  <a:gd name="connsiteX15" fmla="*/ 1508433 w 1511513"/>
                  <a:gd name="connsiteY15" fmla="*/ 204083 h 1983889"/>
                  <a:gd name="connsiteX16" fmla="*/ 1444681 w 1511513"/>
                  <a:gd name="connsiteY16" fmla="*/ 282156 h 1983889"/>
                  <a:gd name="connsiteX17" fmla="*/ 1335755 w 1511513"/>
                  <a:gd name="connsiteY17" fmla="*/ 397793 h 1983889"/>
                  <a:gd name="connsiteX18" fmla="*/ 1172816 w 1511513"/>
                  <a:gd name="connsiteY18" fmla="*/ 620555 h 1983889"/>
                  <a:gd name="connsiteX19" fmla="*/ 939415 w 1511513"/>
                  <a:gd name="connsiteY19" fmla="*/ 1003146 h 1983889"/>
                  <a:gd name="connsiteX20" fmla="*/ 735721 w 1511513"/>
                  <a:gd name="connsiteY20" fmla="*/ 1337617 h 1983889"/>
                  <a:gd name="connsiteX21" fmla="*/ 556005 w 1511513"/>
                  <a:gd name="connsiteY21" fmla="*/ 1586976 h 1983889"/>
                  <a:gd name="connsiteX22" fmla="*/ 295025 w 1511513"/>
                  <a:gd name="connsiteY22" fmla="*/ 1828234 h 1983889"/>
                  <a:gd name="connsiteX23" fmla="*/ 47466 w 1511513"/>
                  <a:gd name="connsiteY23" fmla="*/ 1972514 h 1983889"/>
                  <a:gd name="connsiteX24" fmla="*/ 16040 w 1511513"/>
                  <a:gd name="connsiteY24" fmla="*/ 1983889 h 1983889"/>
                  <a:gd name="connsiteX25" fmla="*/ 0 w 1511513"/>
                  <a:gd name="connsiteY25" fmla="*/ 1981352 h 1983889"/>
                  <a:gd name="connsiteX26" fmla="*/ 60723 w 1511513"/>
                  <a:gd name="connsiteY26" fmla="*/ 1928976 h 1983889"/>
                  <a:gd name="connsiteX27" fmla="*/ 162120 w 1511513"/>
                  <a:gd name="connsiteY27" fmla="*/ 1718326 h 1983889"/>
                  <a:gd name="connsiteX28" fmla="*/ 167276 w 1511513"/>
                  <a:gd name="connsiteY28" fmla="*/ 1679535 h 198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11513" h="1983889">
                    <a:moveTo>
                      <a:pt x="167276" y="1679535"/>
                    </a:moveTo>
                    <a:cubicBezTo>
                      <a:pt x="201321" y="1643445"/>
                      <a:pt x="229064" y="1620693"/>
                      <a:pt x="257379" y="1587222"/>
                    </a:cubicBezTo>
                    <a:cubicBezTo>
                      <a:pt x="310001" y="1524861"/>
                      <a:pt x="354684" y="1455299"/>
                      <a:pt x="398795" y="1386638"/>
                    </a:cubicBezTo>
                    <a:cubicBezTo>
                      <a:pt x="452726" y="1302590"/>
                      <a:pt x="501174" y="1216170"/>
                      <a:pt x="548395" y="1128112"/>
                    </a:cubicBezTo>
                    <a:cubicBezTo>
                      <a:pt x="590705" y="1049139"/>
                      <a:pt x="627613" y="972703"/>
                      <a:pt x="665750" y="891765"/>
                    </a:cubicBezTo>
                    <a:cubicBezTo>
                      <a:pt x="726801" y="762216"/>
                      <a:pt x="790061" y="629803"/>
                      <a:pt x="850866" y="500172"/>
                    </a:cubicBezTo>
                    <a:cubicBezTo>
                      <a:pt x="904552" y="385681"/>
                      <a:pt x="949645" y="270290"/>
                      <a:pt x="1019207" y="163982"/>
                    </a:cubicBezTo>
                    <a:cubicBezTo>
                      <a:pt x="1024690" y="155635"/>
                      <a:pt x="1058162" y="111770"/>
                      <a:pt x="1070682" y="98267"/>
                    </a:cubicBezTo>
                    <a:cubicBezTo>
                      <a:pt x="1117085" y="48018"/>
                      <a:pt x="1174125" y="19375"/>
                      <a:pt x="1240168" y="6363"/>
                    </a:cubicBezTo>
                    <a:cubicBezTo>
                      <a:pt x="1246797" y="2026"/>
                      <a:pt x="1255063" y="7181"/>
                      <a:pt x="1261692" y="2680"/>
                    </a:cubicBezTo>
                    <a:cubicBezTo>
                      <a:pt x="1264311" y="2517"/>
                      <a:pt x="1266930" y="2435"/>
                      <a:pt x="1269548" y="2271"/>
                    </a:cubicBezTo>
                    <a:cubicBezTo>
                      <a:pt x="1287716" y="-839"/>
                      <a:pt x="1305802" y="-593"/>
                      <a:pt x="1323970" y="2026"/>
                    </a:cubicBezTo>
                    <a:cubicBezTo>
                      <a:pt x="1354496" y="8081"/>
                      <a:pt x="1385103" y="12910"/>
                      <a:pt x="1413337" y="27804"/>
                    </a:cubicBezTo>
                    <a:cubicBezTo>
                      <a:pt x="1462194" y="53583"/>
                      <a:pt x="1495993" y="90083"/>
                      <a:pt x="1505323" y="146224"/>
                    </a:cubicBezTo>
                    <a:cubicBezTo>
                      <a:pt x="1505977" y="150315"/>
                      <a:pt x="1507942" y="154162"/>
                      <a:pt x="1509251" y="158090"/>
                    </a:cubicBezTo>
                    <a:cubicBezTo>
                      <a:pt x="1511788" y="173475"/>
                      <a:pt x="1513016" y="188861"/>
                      <a:pt x="1508433" y="204083"/>
                    </a:cubicBezTo>
                    <a:cubicBezTo>
                      <a:pt x="1505404" y="244838"/>
                      <a:pt x="1470296" y="260632"/>
                      <a:pt x="1444681" y="282156"/>
                    </a:cubicBezTo>
                    <a:cubicBezTo>
                      <a:pt x="1403680" y="316609"/>
                      <a:pt x="1369554" y="357201"/>
                      <a:pt x="1335755" y="397793"/>
                    </a:cubicBezTo>
                    <a:cubicBezTo>
                      <a:pt x="1276832" y="468582"/>
                      <a:pt x="1223146" y="543382"/>
                      <a:pt x="1172816" y="620555"/>
                    </a:cubicBezTo>
                    <a:cubicBezTo>
                      <a:pt x="1091142" y="745685"/>
                      <a:pt x="1015361" y="874415"/>
                      <a:pt x="939415" y="1003146"/>
                    </a:cubicBezTo>
                    <a:cubicBezTo>
                      <a:pt x="873045" y="1115591"/>
                      <a:pt x="805774" y="1227381"/>
                      <a:pt x="735721" y="1337617"/>
                    </a:cubicBezTo>
                    <a:cubicBezTo>
                      <a:pt x="680644" y="1424365"/>
                      <a:pt x="621148" y="1507758"/>
                      <a:pt x="556005" y="1586976"/>
                    </a:cubicBezTo>
                    <a:cubicBezTo>
                      <a:pt x="479978" y="1679453"/>
                      <a:pt x="392739" y="1758181"/>
                      <a:pt x="295025" y="1828234"/>
                    </a:cubicBezTo>
                    <a:cubicBezTo>
                      <a:pt x="216297" y="1884702"/>
                      <a:pt x="134705" y="1930940"/>
                      <a:pt x="47466" y="1972514"/>
                    </a:cubicBezTo>
                    <a:cubicBezTo>
                      <a:pt x="38054" y="1977015"/>
                      <a:pt x="25860" y="1980370"/>
                      <a:pt x="16040" y="1983889"/>
                    </a:cubicBezTo>
                    <a:cubicBezTo>
                      <a:pt x="-7775" y="1981598"/>
                      <a:pt x="7120" y="1984707"/>
                      <a:pt x="0" y="1981352"/>
                    </a:cubicBezTo>
                    <a:cubicBezTo>
                      <a:pt x="18577" y="1969731"/>
                      <a:pt x="49921" y="1939861"/>
                      <a:pt x="60723" y="1928976"/>
                    </a:cubicBezTo>
                    <a:cubicBezTo>
                      <a:pt x="118501" y="1870708"/>
                      <a:pt x="149026" y="1798281"/>
                      <a:pt x="162120" y="1718326"/>
                    </a:cubicBezTo>
                    <a:cubicBezTo>
                      <a:pt x="163921" y="1707114"/>
                      <a:pt x="165394" y="1692138"/>
                      <a:pt x="167276" y="1679535"/>
                    </a:cubicBezTo>
                    <a:close/>
                  </a:path>
                </a:pathLst>
              </a:custGeom>
              <a:solidFill>
                <a:srgbClr val="E1AF8E"/>
              </a:solidFill>
              <a:ln w="8182" cap="flat">
                <a:noFill/>
                <a:prstDash val="solid"/>
                <a:miter/>
              </a:ln>
            </p:spPr>
            <p:txBody>
              <a:bodyPr rtlCol="0" anchor="ctr"/>
              <a:lstStyle/>
              <a:p>
                <a:endParaRPr lang="en-US"/>
              </a:p>
            </p:txBody>
          </p:sp>
          <p:sp>
            <p:nvSpPr>
              <p:cNvPr id="32" name="Freeform: Shape 31">
                <a:extLst>
                  <a:ext uri="{FF2B5EF4-FFF2-40B4-BE49-F238E27FC236}">
                    <a16:creationId xmlns="" xmlns:a16="http://schemas.microsoft.com/office/drawing/2014/main" id="{3F7BA3C1-917E-4387-B7FD-FCE60940B658}"/>
                  </a:ext>
                </a:extLst>
              </p:cNvPr>
              <p:cNvSpPr/>
              <p:nvPr/>
            </p:nvSpPr>
            <p:spPr>
              <a:xfrm rot="4500000">
                <a:off x="2221090" y="4668309"/>
                <a:ext cx="609914" cy="905945"/>
              </a:xfrm>
              <a:custGeom>
                <a:avLst/>
                <a:gdLst>
                  <a:gd name="connsiteX0" fmla="*/ 76027 w 1005786"/>
                  <a:gd name="connsiteY0" fmla="*/ 1512598 h 1681837"/>
                  <a:gd name="connsiteX1" fmla="*/ 89121 w 1005786"/>
                  <a:gd name="connsiteY1" fmla="*/ 1490092 h 1681837"/>
                  <a:gd name="connsiteX2" fmla="*/ 48530 w 1005786"/>
                  <a:gd name="connsiteY2" fmla="*/ 1224529 h 1681837"/>
                  <a:gd name="connsiteX3" fmla="*/ 0 w 1005786"/>
                  <a:gd name="connsiteY3" fmla="*/ 1159222 h 1681837"/>
                  <a:gd name="connsiteX4" fmla="*/ 24306 w 1005786"/>
                  <a:gd name="connsiteY4" fmla="*/ 1120513 h 1681837"/>
                  <a:gd name="connsiteX5" fmla="*/ 224235 w 1005786"/>
                  <a:gd name="connsiteY5" fmla="*/ 771311 h 1681837"/>
                  <a:gd name="connsiteX6" fmla="*/ 363850 w 1005786"/>
                  <a:gd name="connsiteY6" fmla="*/ 489299 h 1681837"/>
                  <a:gd name="connsiteX7" fmla="*/ 416799 w 1005786"/>
                  <a:gd name="connsiteY7" fmla="*/ 389538 h 1681837"/>
                  <a:gd name="connsiteX8" fmla="*/ 429484 w 1005786"/>
                  <a:gd name="connsiteY8" fmla="*/ 374071 h 1681837"/>
                  <a:gd name="connsiteX9" fmla="*/ 589723 w 1005786"/>
                  <a:gd name="connsiteY9" fmla="*/ 128476 h 1681837"/>
                  <a:gd name="connsiteX10" fmla="*/ 765265 w 1005786"/>
                  <a:gd name="connsiteY10" fmla="*/ 5883 h 1681837"/>
                  <a:gd name="connsiteX11" fmla="*/ 965848 w 1005786"/>
                  <a:gd name="connsiteY11" fmla="*/ 61697 h 1681837"/>
                  <a:gd name="connsiteX12" fmla="*/ 1005785 w 1005786"/>
                  <a:gd name="connsiteY12" fmla="*/ 141161 h 1681837"/>
                  <a:gd name="connsiteX13" fmla="*/ 996292 w 1005786"/>
                  <a:gd name="connsiteY13" fmla="*/ 166122 h 1681837"/>
                  <a:gd name="connsiteX14" fmla="*/ 853731 w 1005786"/>
                  <a:gd name="connsiteY14" fmla="*/ 443961 h 1681837"/>
                  <a:gd name="connsiteX15" fmla="*/ 783187 w 1005786"/>
                  <a:gd name="connsiteY15" fmla="*/ 598470 h 1681837"/>
                  <a:gd name="connsiteX16" fmla="*/ 553141 w 1005786"/>
                  <a:gd name="connsiteY16" fmla="*/ 1083768 h 1681837"/>
                  <a:gd name="connsiteX17" fmla="*/ 272274 w 1005786"/>
                  <a:gd name="connsiteY17" fmla="*/ 1539850 h 1681837"/>
                  <a:gd name="connsiteX18" fmla="*/ 160402 w 1005786"/>
                  <a:gd name="connsiteY18" fmla="*/ 1669889 h 1681837"/>
                  <a:gd name="connsiteX19" fmla="*/ 144280 w 1005786"/>
                  <a:gd name="connsiteY19" fmla="*/ 1681838 h 1681837"/>
                  <a:gd name="connsiteX20" fmla="*/ 76027 w 1005786"/>
                  <a:gd name="connsiteY20" fmla="*/ 1512598 h 1681837"/>
                  <a:gd name="connsiteX0" fmla="*/ 204443 w 1134202"/>
                  <a:gd name="connsiteY0" fmla="*/ 1512598 h 1681837"/>
                  <a:gd name="connsiteX1" fmla="*/ 217537 w 1134202"/>
                  <a:gd name="connsiteY1" fmla="*/ 1490092 h 1681837"/>
                  <a:gd name="connsiteX2" fmla="*/ 176946 w 1134202"/>
                  <a:gd name="connsiteY2" fmla="*/ 1224529 h 1681837"/>
                  <a:gd name="connsiteX3" fmla="*/ 0 w 1134202"/>
                  <a:gd name="connsiteY3" fmla="*/ 1440747 h 1681837"/>
                  <a:gd name="connsiteX4" fmla="*/ 152722 w 1134202"/>
                  <a:gd name="connsiteY4" fmla="*/ 1120513 h 1681837"/>
                  <a:gd name="connsiteX5" fmla="*/ 352651 w 1134202"/>
                  <a:gd name="connsiteY5" fmla="*/ 771311 h 1681837"/>
                  <a:gd name="connsiteX6" fmla="*/ 492266 w 1134202"/>
                  <a:gd name="connsiteY6" fmla="*/ 489299 h 1681837"/>
                  <a:gd name="connsiteX7" fmla="*/ 545215 w 1134202"/>
                  <a:gd name="connsiteY7" fmla="*/ 389538 h 1681837"/>
                  <a:gd name="connsiteX8" fmla="*/ 557900 w 1134202"/>
                  <a:gd name="connsiteY8" fmla="*/ 374071 h 1681837"/>
                  <a:gd name="connsiteX9" fmla="*/ 718139 w 1134202"/>
                  <a:gd name="connsiteY9" fmla="*/ 128476 h 1681837"/>
                  <a:gd name="connsiteX10" fmla="*/ 893681 w 1134202"/>
                  <a:gd name="connsiteY10" fmla="*/ 5883 h 1681837"/>
                  <a:gd name="connsiteX11" fmla="*/ 1094264 w 1134202"/>
                  <a:gd name="connsiteY11" fmla="*/ 61697 h 1681837"/>
                  <a:gd name="connsiteX12" fmla="*/ 1134201 w 1134202"/>
                  <a:gd name="connsiteY12" fmla="*/ 141161 h 1681837"/>
                  <a:gd name="connsiteX13" fmla="*/ 1124708 w 1134202"/>
                  <a:gd name="connsiteY13" fmla="*/ 166122 h 1681837"/>
                  <a:gd name="connsiteX14" fmla="*/ 982147 w 1134202"/>
                  <a:gd name="connsiteY14" fmla="*/ 443961 h 1681837"/>
                  <a:gd name="connsiteX15" fmla="*/ 911603 w 1134202"/>
                  <a:gd name="connsiteY15" fmla="*/ 598470 h 1681837"/>
                  <a:gd name="connsiteX16" fmla="*/ 681557 w 1134202"/>
                  <a:gd name="connsiteY16" fmla="*/ 1083768 h 1681837"/>
                  <a:gd name="connsiteX17" fmla="*/ 400690 w 1134202"/>
                  <a:gd name="connsiteY17" fmla="*/ 1539850 h 1681837"/>
                  <a:gd name="connsiteX18" fmla="*/ 288818 w 1134202"/>
                  <a:gd name="connsiteY18" fmla="*/ 1669889 h 1681837"/>
                  <a:gd name="connsiteX19" fmla="*/ 272696 w 1134202"/>
                  <a:gd name="connsiteY19" fmla="*/ 1681838 h 1681837"/>
                  <a:gd name="connsiteX20" fmla="*/ 204443 w 1134202"/>
                  <a:gd name="connsiteY20" fmla="*/ 1512598 h 1681837"/>
                  <a:gd name="connsiteX0" fmla="*/ 205217 w 1134976"/>
                  <a:gd name="connsiteY0" fmla="*/ 1512598 h 1681837"/>
                  <a:gd name="connsiteX1" fmla="*/ 218311 w 1134976"/>
                  <a:gd name="connsiteY1" fmla="*/ 1490092 h 1681837"/>
                  <a:gd name="connsiteX2" fmla="*/ 774 w 1134976"/>
                  <a:gd name="connsiteY2" fmla="*/ 1440747 h 1681837"/>
                  <a:gd name="connsiteX3" fmla="*/ 153496 w 1134976"/>
                  <a:gd name="connsiteY3" fmla="*/ 1120513 h 1681837"/>
                  <a:gd name="connsiteX4" fmla="*/ 353425 w 1134976"/>
                  <a:gd name="connsiteY4" fmla="*/ 771311 h 1681837"/>
                  <a:gd name="connsiteX5" fmla="*/ 493040 w 1134976"/>
                  <a:gd name="connsiteY5" fmla="*/ 489299 h 1681837"/>
                  <a:gd name="connsiteX6" fmla="*/ 545989 w 1134976"/>
                  <a:gd name="connsiteY6" fmla="*/ 389538 h 1681837"/>
                  <a:gd name="connsiteX7" fmla="*/ 558674 w 1134976"/>
                  <a:gd name="connsiteY7" fmla="*/ 374071 h 1681837"/>
                  <a:gd name="connsiteX8" fmla="*/ 718913 w 1134976"/>
                  <a:gd name="connsiteY8" fmla="*/ 128476 h 1681837"/>
                  <a:gd name="connsiteX9" fmla="*/ 894455 w 1134976"/>
                  <a:gd name="connsiteY9" fmla="*/ 5883 h 1681837"/>
                  <a:gd name="connsiteX10" fmla="*/ 1095038 w 1134976"/>
                  <a:gd name="connsiteY10" fmla="*/ 61697 h 1681837"/>
                  <a:gd name="connsiteX11" fmla="*/ 1134975 w 1134976"/>
                  <a:gd name="connsiteY11" fmla="*/ 141161 h 1681837"/>
                  <a:gd name="connsiteX12" fmla="*/ 1125482 w 1134976"/>
                  <a:gd name="connsiteY12" fmla="*/ 166122 h 1681837"/>
                  <a:gd name="connsiteX13" fmla="*/ 982921 w 1134976"/>
                  <a:gd name="connsiteY13" fmla="*/ 443961 h 1681837"/>
                  <a:gd name="connsiteX14" fmla="*/ 912377 w 1134976"/>
                  <a:gd name="connsiteY14" fmla="*/ 598470 h 1681837"/>
                  <a:gd name="connsiteX15" fmla="*/ 682331 w 1134976"/>
                  <a:gd name="connsiteY15" fmla="*/ 1083768 h 1681837"/>
                  <a:gd name="connsiteX16" fmla="*/ 401464 w 1134976"/>
                  <a:gd name="connsiteY16" fmla="*/ 1539850 h 1681837"/>
                  <a:gd name="connsiteX17" fmla="*/ 289592 w 1134976"/>
                  <a:gd name="connsiteY17" fmla="*/ 1669889 h 1681837"/>
                  <a:gd name="connsiteX18" fmla="*/ 273470 w 1134976"/>
                  <a:gd name="connsiteY18" fmla="*/ 1681838 h 1681837"/>
                  <a:gd name="connsiteX19" fmla="*/ 205217 w 1134976"/>
                  <a:gd name="connsiteY19" fmla="*/ 1512598 h 1681837"/>
                  <a:gd name="connsiteX0" fmla="*/ 273470 w 1134976"/>
                  <a:gd name="connsiteY0" fmla="*/ 1681838 h 1681837"/>
                  <a:gd name="connsiteX1" fmla="*/ 218311 w 1134976"/>
                  <a:gd name="connsiteY1" fmla="*/ 1490092 h 1681837"/>
                  <a:gd name="connsiteX2" fmla="*/ 774 w 1134976"/>
                  <a:gd name="connsiteY2" fmla="*/ 1440747 h 1681837"/>
                  <a:gd name="connsiteX3" fmla="*/ 153496 w 1134976"/>
                  <a:gd name="connsiteY3" fmla="*/ 1120513 h 1681837"/>
                  <a:gd name="connsiteX4" fmla="*/ 353425 w 1134976"/>
                  <a:gd name="connsiteY4" fmla="*/ 771311 h 1681837"/>
                  <a:gd name="connsiteX5" fmla="*/ 493040 w 1134976"/>
                  <a:gd name="connsiteY5" fmla="*/ 489299 h 1681837"/>
                  <a:gd name="connsiteX6" fmla="*/ 545989 w 1134976"/>
                  <a:gd name="connsiteY6" fmla="*/ 389538 h 1681837"/>
                  <a:gd name="connsiteX7" fmla="*/ 558674 w 1134976"/>
                  <a:gd name="connsiteY7" fmla="*/ 374071 h 1681837"/>
                  <a:gd name="connsiteX8" fmla="*/ 718913 w 1134976"/>
                  <a:gd name="connsiteY8" fmla="*/ 128476 h 1681837"/>
                  <a:gd name="connsiteX9" fmla="*/ 894455 w 1134976"/>
                  <a:gd name="connsiteY9" fmla="*/ 5883 h 1681837"/>
                  <a:gd name="connsiteX10" fmla="*/ 1095038 w 1134976"/>
                  <a:gd name="connsiteY10" fmla="*/ 61697 h 1681837"/>
                  <a:gd name="connsiteX11" fmla="*/ 1134975 w 1134976"/>
                  <a:gd name="connsiteY11" fmla="*/ 141161 h 1681837"/>
                  <a:gd name="connsiteX12" fmla="*/ 1125482 w 1134976"/>
                  <a:gd name="connsiteY12" fmla="*/ 166122 h 1681837"/>
                  <a:gd name="connsiteX13" fmla="*/ 982921 w 1134976"/>
                  <a:gd name="connsiteY13" fmla="*/ 443961 h 1681837"/>
                  <a:gd name="connsiteX14" fmla="*/ 912377 w 1134976"/>
                  <a:gd name="connsiteY14" fmla="*/ 598470 h 1681837"/>
                  <a:gd name="connsiteX15" fmla="*/ 682331 w 1134976"/>
                  <a:gd name="connsiteY15" fmla="*/ 1083768 h 1681837"/>
                  <a:gd name="connsiteX16" fmla="*/ 401464 w 1134976"/>
                  <a:gd name="connsiteY16" fmla="*/ 1539850 h 1681837"/>
                  <a:gd name="connsiteX17" fmla="*/ 289592 w 1134976"/>
                  <a:gd name="connsiteY17" fmla="*/ 1669889 h 1681837"/>
                  <a:gd name="connsiteX18" fmla="*/ 273470 w 1134976"/>
                  <a:gd name="connsiteY18" fmla="*/ 1681838 h 1681837"/>
                  <a:gd name="connsiteX0" fmla="*/ 272696 w 1134202"/>
                  <a:gd name="connsiteY0" fmla="*/ 1681838 h 1681837"/>
                  <a:gd name="connsiteX1" fmla="*/ 217537 w 1134202"/>
                  <a:gd name="connsiteY1" fmla="*/ 1490092 h 1681837"/>
                  <a:gd name="connsiteX2" fmla="*/ 0 w 1134202"/>
                  <a:gd name="connsiteY2" fmla="*/ 1440747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17537 w 1134202"/>
                  <a:gd name="connsiteY1" fmla="*/ 1490092 h 1681837"/>
                  <a:gd name="connsiteX2" fmla="*/ 0 w 1134202"/>
                  <a:gd name="connsiteY2" fmla="*/ 1440747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17537 w 1134202"/>
                  <a:gd name="connsiteY1" fmla="*/ 1490092 h 1681837"/>
                  <a:gd name="connsiteX2" fmla="*/ 0 w 1134202"/>
                  <a:gd name="connsiteY2" fmla="*/ 1425930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2720 w 1134202"/>
                  <a:gd name="connsiteY1" fmla="*/ 1504908 h 1681837"/>
                  <a:gd name="connsiteX2" fmla="*/ 0 w 1134202"/>
                  <a:gd name="connsiteY2" fmla="*/ 1425930 h 1681837"/>
                  <a:gd name="connsiteX3" fmla="*/ 152722 w 1134202"/>
                  <a:gd name="connsiteY3" fmla="*/ 1120513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2720 w 1134202"/>
                  <a:gd name="connsiteY1" fmla="*/ 1504908 h 1681837"/>
                  <a:gd name="connsiteX2" fmla="*/ 0 w 1134202"/>
                  <a:gd name="connsiteY2" fmla="*/ 1425930 h 1681837"/>
                  <a:gd name="connsiteX3" fmla="*/ 157661 w 1134202"/>
                  <a:gd name="connsiteY3" fmla="*/ 1135329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2720 w 1134202"/>
                  <a:gd name="connsiteY1" fmla="*/ 1504908 h 1681837"/>
                  <a:gd name="connsiteX2" fmla="*/ 0 w 1134202"/>
                  <a:gd name="connsiteY2" fmla="*/ 1425930 h 1681837"/>
                  <a:gd name="connsiteX3" fmla="*/ 157661 w 1134202"/>
                  <a:gd name="connsiteY3" fmla="*/ 1135329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72696 w 1134202"/>
                  <a:gd name="connsiteY0" fmla="*/ 1681838 h 1681837"/>
                  <a:gd name="connsiteX1" fmla="*/ 207659 w 1134202"/>
                  <a:gd name="connsiteY1" fmla="*/ 1524664 h 1681837"/>
                  <a:gd name="connsiteX2" fmla="*/ 0 w 1134202"/>
                  <a:gd name="connsiteY2" fmla="*/ 1425930 h 1681837"/>
                  <a:gd name="connsiteX3" fmla="*/ 157661 w 1134202"/>
                  <a:gd name="connsiteY3" fmla="*/ 1135329 h 1681837"/>
                  <a:gd name="connsiteX4" fmla="*/ 352651 w 1134202"/>
                  <a:gd name="connsiteY4" fmla="*/ 771311 h 1681837"/>
                  <a:gd name="connsiteX5" fmla="*/ 492266 w 1134202"/>
                  <a:gd name="connsiteY5" fmla="*/ 489299 h 1681837"/>
                  <a:gd name="connsiteX6" fmla="*/ 545215 w 1134202"/>
                  <a:gd name="connsiteY6" fmla="*/ 389538 h 1681837"/>
                  <a:gd name="connsiteX7" fmla="*/ 557900 w 1134202"/>
                  <a:gd name="connsiteY7" fmla="*/ 374071 h 1681837"/>
                  <a:gd name="connsiteX8" fmla="*/ 718139 w 1134202"/>
                  <a:gd name="connsiteY8" fmla="*/ 128476 h 1681837"/>
                  <a:gd name="connsiteX9" fmla="*/ 893681 w 1134202"/>
                  <a:gd name="connsiteY9" fmla="*/ 5883 h 1681837"/>
                  <a:gd name="connsiteX10" fmla="*/ 1094264 w 1134202"/>
                  <a:gd name="connsiteY10" fmla="*/ 61697 h 1681837"/>
                  <a:gd name="connsiteX11" fmla="*/ 1134201 w 1134202"/>
                  <a:gd name="connsiteY11" fmla="*/ 141161 h 1681837"/>
                  <a:gd name="connsiteX12" fmla="*/ 1124708 w 1134202"/>
                  <a:gd name="connsiteY12" fmla="*/ 166122 h 1681837"/>
                  <a:gd name="connsiteX13" fmla="*/ 982147 w 1134202"/>
                  <a:gd name="connsiteY13" fmla="*/ 443961 h 1681837"/>
                  <a:gd name="connsiteX14" fmla="*/ 911603 w 1134202"/>
                  <a:gd name="connsiteY14" fmla="*/ 598470 h 1681837"/>
                  <a:gd name="connsiteX15" fmla="*/ 681557 w 1134202"/>
                  <a:gd name="connsiteY15" fmla="*/ 1083768 h 1681837"/>
                  <a:gd name="connsiteX16" fmla="*/ 400690 w 1134202"/>
                  <a:gd name="connsiteY16" fmla="*/ 1539850 h 1681837"/>
                  <a:gd name="connsiteX17" fmla="*/ 288818 w 1134202"/>
                  <a:gd name="connsiteY17" fmla="*/ 1669889 h 1681837"/>
                  <a:gd name="connsiteX18" fmla="*/ 272696 w 1134202"/>
                  <a:gd name="connsiteY18" fmla="*/ 1681838 h 1681837"/>
                  <a:gd name="connsiteX0" fmla="*/ 288818 w 1134202"/>
                  <a:gd name="connsiteY0" fmla="*/ 1669889 h 1669889"/>
                  <a:gd name="connsiteX1" fmla="*/ 207659 w 1134202"/>
                  <a:gd name="connsiteY1" fmla="*/ 1524664 h 1669889"/>
                  <a:gd name="connsiteX2" fmla="*/ 0 w 1134202"/>
                  <a:gd name="connsiteY2" fmla="*/ 1425930 h 1669889"/>
                  <a:gd name="connsiteX3" fmla="*/ 157661 w 1134202"/>
                  <a:gd name="connsiteY3" fmla="*/ 1135329 h 1669889"/>
                  <a:gd name="connsiteX4" fmla="*/ 352651 w 1134202"/>
                  <a:gd name="connsiteY4" fmla="*/ 771311 h 1669889"/>
                  <a:gd name="connsiteX5" fmla="*/ 492266 w 1134202"/>
                  <a:gd name="connsiteY5" fmla="*/ 489299 h 1669889"/>
                  <a:gd name="connsiteX6" fmla="*/ 545215 w 1134202"/>
                  <a:gd name="connsiteY6" fmla="*/ 389538 h 1669889"/>
                  <a:gd name="connsiteX7" fmla="*/ 557900 w 1134202"/>
                  <a:gd name="connsiteY7" fmla="*/ 374071 h 1669889"/>
                  <a:gd name="connsiteX8" fmla="*/ 718139 w 1134202"/>
                  <a:gd name="connsiteY8" fmla="*/ 128476 h 1669889"/>
                  <a:gd name="connsiteX9" fmla="*/ 893681 w 1134202"/>
                  <a:gd name="connsiteY9" fmla="*/ 5883 h 1669889"/>
                  <a:gd name="connsiteX10" fmla="*/ 1094264 w 1134202"/>
                  <a:gd name="connsiteY10" fmla="*/ 61697 h 1669889"/>
                  <a:gd name="connsiteX11" fmla="*/ 1134201 w 1134202"/>
                  <a:gd name="connsiteY11" fmla="*/ 141161 h 1669889"/>
                  <a:gd name="connsiteX12" fmla="*/ 1124708 w 1134202"/>
                  <a:gd name="connsiteY12" fmla="*/ 166122 h 1669889"/>
                  <a:gd name="connsiteX13" fmla="*/ 982147 w 1134202"/>
                  <a:gd name="connsiteY13" fmla="*/ 443961 h 1669889"/>
                  <a:gd name="connsiteX14" fmla="*/ 911603 w 1134202"/>
                  <a:gd name="connsiteY14" fmla="*/ 598470 h 1669889"/>
                  <a:gd name="connsiteX15" fmla="*/ 681557 w 1134202"/>
                  <a:gd name="connsiteY15" fmla="*/ 1083768 h 1669889"/>
                  <a:gd name="connsiteX16" fmla="*/ 400690 w 1134202"/>
                  <a:gd name="connsiteY16" fmla="*/ 1539850 h 1669889"/>
                  <a:gd name="connsiteX17" fmla="*/ 288818 w 1134202"/>
                  <a:gd name="connsiteY17" fmla="*/ 1669889 h 1669889"/>
                  <a:gd name="connsiteX0" fmla="*/ 288818 w 1134202"/>
                  <a:gd name="connsiteY0" fmla="*/ 1669889 h 1669889"/>
                  <a:gd name="connsiteX1" fmla="*/ 207659 w 1134202"/>
                  <a:gd name="connsiteY1" fmla="*/ 1524664 h 1669889"/>
                  <a:gd name="connsiteX2" fmla="*/ 0 w 1134202"/>
                  <a:gd name="connsiteY2" fmla="*/ 1425930 h 1669889"/>
                  <a:gd name="connsiteX3" fmla="*/ 157661 w 1134202"/>
                  <a:gd name="connsiteY3" fmla="*/ 1135329 h 1669889"/>
                  <a:gd name="connsiteX4" fmla="*/ 352651 w 1134202"/>
                  <a:gd name="connsiteY4" fmla="*/ 771311 h 1669889"/>
                  <a:gd name="connsiteX5" fmla="*/ 492266 w 1134202"/>
                  <a:gd name="connsiteY5" fmla="*/ 489299 h 1669889"/>
                  <a:gd name="connsiteX6" fmla="*/ 545215 w 1134202"/>
                  <a:gd name="connsiteY6" fmla="*/ 389538 h 1669889"/>
                  <a:gd name="connsiteX7" fmla="*/ 557900 w 1134202"/>
                  <a:gd name="connsiteY7" fmla="*/ 374071 h 1669889"/>
                  <a:gd name="connsiteX8" fmla="*/ 718139 w 1134202"/>
                  <a:gd name="connsiteY8" fmla="*/ 128476 h 1669889"/>
                  <a:gd name="connsiteX9" fmla="*/ 893681 w 1134202"/>
                  <a:gd name="connsiteY9" fmla="*/ 5883 h 1669889"/>
                  <a:gd name="connsiteX10" fmla="*/ 1094264 w 1134202"/>
                  <a:gd name="connsiteY10" fmla="*/ 61697 h 1669889"/>
                  <a:gd name="connsiteX11" fmla="*/ 1134201 w 1134202"/>
                  <a:gd name="connsiteY11" fmla="*/ 141161 h 1669889"/>
                  <a:gd name="connsiteX12" fmla="*/ 1124708 w 1134202"/>
                  <a:gd name="connsiteY12" fmla="*/ 166122 h 1669889"/>
                  <a:gd name="connsiteX13" fmla="*/ 982147 w 1134202"/>
                  <a:gd name="connsiteY13" fmla="*/ 443961 h 1669889"/>
                  <a:gd name="connsiteX14" fmla="*/ 911603 w 1134202"/>
                  <a:gd name="connsiteY14" fmla="*/ 598470 h 1669889"/>
                  <a:gd name="connsiteX15" fmla="*/ 681557 w 1134202"/>
                  <a:gd name="connsiteY15" fmla="*/ 1083768 h 1669889"/>
                  <a:gd name="connsiteX16" fmla="*/ 400690 w 1134202"/>
                  <a:gd name="connsiteY16" fmla="*/ 1539850 h 1669889"/>
                  <a:gd name="connsiteX17" fmla="*/ 288818 w 1134202"/>
                  <a:gd name="connsiteY17" fmla="*/ 1669889 h 1669889"/>
                  <a:gd name="connsiteX0" fmla="*/ 274000 w 1134202"/>
                  <a:gd name="connsiteY0" fmla="*/ 1684706 h 1684706"/>
                  <a:gd name="connsiteX1" fmla="*/ 207659 w 1134202"/>
                  <a:gd name="connsiteY1" fmla="*/ 1524664 h 1684706"/>
                  <a:gd name="connsiteX2" fmla="*/ 0 w 1134202"/>
                  <a:gd name="connsiteY2" fmla="*/ 1425930 h 1684706"/>
                  <a:gd name="connsiteX3" fmla="*/ 157661 w 1134202"/>
                  <a:gd name="connsiteY3" fmla="*/ 1135329 h 1684706"/>
                  <a:gd name="connsiteX4" fmla="*/ 352651 w 1134202"/>
                  <a:gd name="connsiteY4" fmla="*/ 771311 h 1684706"/>
                  <a:gd name="connsiteX5" fmla="*/ 492266 w 1134202"/>
                  <a:gd name="connsiteY5" fmla="*/ 489299 h 1684706"/>
                  <a:gd name="connsiteX6" fmla="*/ 545215 w 1134202"/>
                  <a:gd name="connsiteY6" fmla="*/ 389538 h 1684706"/>
                  <a:gd name="connsiteX7" fmla="*/ 557900 w 1134202"/>
                  <a:gd name="connsiteY7" fmla="*/ 374071 h 1684706"/>
                  <a:gd name="connsiteX8" fmla="*/ 718139 w 1134202"/>
                  <a:gd name="connsiteY8" fmla="*/ 128476 h 1684706"/>
                  <a:gd name="connsiteX9" fmla="*/ 893681 w 1134202"/>
                  <a:gd name="connsiteY9" fmla="*/ 5883 h 1684706"/>
                  <a:gd name="connsiteX10" fmla="*/ 1094264 w 1134202"/>
                  <a:gd name="connsiteY10" fmla="*/ 61697 h 1684706"/>
                  <a:gd name="connsiteX11" fmla="*/ 1134201 w 1134202"/>
                  <a:gd name="connsiteY11" fmla="*/ 141161 h 1684706"/>
                  <a:gd name="connsiteX12" fmla="*/ 1124708 w 1134202"/>
                  <a:gd name="connsiteY12" fmla="*/ 166122 h 1684706"/>
                  <a:gd name="connsiteX13" fmla="*/ 982147 w 1134202"/>
                  <a:gd name="connsiteY13" fmla="*/ 443961 h 1684706"/>
                  <a:gd name="connsiteX14" fmla="*/ 911603 w 1134202"/>
                  <a:gd name="connsiteY14" fmla="*/ 598470 h 1684706"/>
                  <a:gd name="connsiteX15" fmla="*/ 681557 w 1134202"/>
                  <a:gd name="connsiteY15" fmla="*/ 1083768 h 1684706"/>
                  <a:gd name="connsiteX16" fmla="*/ 400690 w 1134202"/>
                  <a:gd name="connsiteY16" fmla="*/ 1539850 h 1684706"/>
                  <a:gd name="connsiteX17" fmla="*/ 274000 w 1134202"/>
                  <a:gd name="connsiteY17" fmla="*/ 1684706 h 1684706"/>
                  <a:gd name="connsiteX0" fmla="*/ 274000 w 1134202"/>
                  <a:gd name="connsiteY0" fmla="*/ 1684706 h 1684706"/>
                  <a:gd name="connsiteX1" fmla="*/ 207659 w 1134202"/>
                  <a:gd name="connsiteY1" fmla="*/ 1524664 h 1684706"/>
                  <a:gd name="connsiteX2" fmla="*/ 0 w 1134202"/>
                  <a:gd name="connsiteY2" fmla="*/ 1425930 h 1684706"/>
                  <a:gd name="connsiteX3" fmla="*/ 157661 w 1134202"/>
                  <a:gd name="connsiteY3" fmla="*/ 1135329 h 1684706"/>
                  <a:gd name="connsiteX4" fmla="*/ 352651 w 1134202"/>
                  <a:gd name="connsiteY4" fmla="*/ 771311 h 1684706"/>
                  <a:gd name="connsiteX5" fmla="*/ 492266 w 1134202"/>
                  <a:gd name="connsiteY5" fmla="*/ 489299 h 1684706"/>
                  <a:gd name="connsiteX6" fmla="*/ 545215 w 1134202"/>
                  <a:gd name="connsiteY6" fmla="*/ 389538 h 1684706"/>
                  <a:gd name="connsiteX7" fmla="*/ 557900 w 1134202"/>
                  <a:gd name="connsiteY7" fmla="*/ 374071 h 1684706"/>
                  <a:gd name="connsiteX8" fmla="*/ 718139 w 1134202"/>
                  <a:gd name="connsiteY8" fmla="*/ 128476 h 1684706"/>
                  <a:gd name="connsiteX9" fmla="*/ 893681 w 1134202"/>
                  <a:gd name="connsiteY9" fmla="*/ 5883 h 1684706"/>
                  <a:gd name="connsiteX10" fmla="*/ 1094264 w 1134202"/>
                  <a:gd name="connsiteY10" fmla="*/ 61697 h 1684706"/>
                  <a:gd name="connsiteX11" fmla="*/ 1134201 w 1134202"/>
                  <a:gd name="connsiteY11" fmla="*/ 141161 h 1684706"/>
                  <a:gd name="connsiteX12" fmla="*/ 1124708 w 1134202"/>
                  <a:gd name="connsiteY12" fmla="*/ 166122 h 1684706"/>
                  <a:gd name="connsiteX13" fmla="*/ 982147 w 1134202"/>
                  <a:gd name="connsiteY13" fmla="*/ 443961 h 1684706"/>
                  <a:gd name="connsiteX14" fmla="*/ 911603 w 1134202"/>
                  <a:gd name="connsiteY14" fmla="*/ 598470 h 1684706"/>
                  <a:gd name="connsiteX15" fmla="*/ 681557 w 1134202"/>
                  <a:gd name="connsiteY15" fmla="*/ 1083768 h 1684706"/>
                  <a:gd name="connsiteX16" fmla="*/ 400690 w 1134202"/>
                  <a:gd name="connsiteY16" fmla="*/ 1539850 h 1684706"/>
                  <a:gd name="connsiteX17" fmla="*/ 274000 w 1134202"/>
                  <a:gd name="connsiteY17" fmla="*/ 1684706 h 168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34202" h="1684706">
                    <a:moveTo>
                      <a:pt x="274000" y="1684706"/>
                    </a:moveTo>
                    <a:cubicBezTo>
                      <a:pt x="271460" y="1578453"/>
                      <a:pt x="253326" y="1567793"/>
                      <a:pt x="207659" y="1524664"/>
                    </a:cubicBezTo>
                    <a:cubicBezTo>
                      <a:pt x="161992" y="1481535"/>
                      <a:pt x="84888" y="1433197"/>
                      <a:pt x="0" y="1425930"/>
                    </a:cubicBezTo>
                    <a:cubicBezTo>
                      <a:pt x="38588" y="1334700"/>
                      <a:pt x="98886" y="1244432"/>
                      <a:pt x="157661" y="1135329"/>
                    </a:cubicBezTo>
                    <a:cubicBezTo>
                      <a:pt x="216436" y="1026226"/>
                      <a:pt x="296884" y="878983"/>
                      <a:pt x="352651" y="771311"/>
                    </a:cubicBezTo>
                    <a:cubicBezTo>
                      <a:pt x="408419" y="663639"/>
                      <a:pt x="447583" y="584230"/>
                      <a:pt x="492266" y="489299"/>
                    </a:cubicBezTo>
                    <a:cubicBezTo>
                      <a:pt x="508225" y="455418"/>
                      <a:pt x="525247" y="421619"/>
                      <a:pt x="545215" y="389538"/>
                    </a:cubicBezTo>
                    <a:cubicBezTo>
                      <a:pt x="553644" y="387820"/>
                      <a:pt x="554626" y="379800"/>
                      <a:pt x="557900" y="374071"/>
                    </a:cubicBezTo>
                    <a:cubicBezTo>
                      <a:pt x="605448" y="288387"/>
                      <a:pt x="654387" y="203522"/>
                      <a:pt x="718139" y="128476"/>
                    </a:cubicBezTo>
                    <a:cubicBezTo>
                      <a:pt x="765768" y="72417"/>
                      <a:pt x="818226" y="21269"/>
                      <a:pt x="893681" y="5883"/>
                    </a:cubicBezTo>
                    <a:cubicBezTo>
                      <a:pt x="969217" y="-9502"/>
                      <a:pt x="1038451" y="4001"/>
                      <a:pt x="1094264" y="61697"/>
                    </a:cubicBezTo>
                    <a:cubicBezTo>
                      <a:pt x="1115706" y="83875"/>
                      <a:pt x="1127818" y="111209"/>
                      <a:pt x="1134201" y="141161"/>
                    </a:cubicBezTo>
                    <a:cubicBezTo>
                      <a:pt x="1134283" y="150736"/>
                      <a:pt x="1129618" y="158265"/>
                      <a:pt x="1124708" y="166122"/>
                    </a:cubicBezTo>
                    <a:cubicBezTo>
                      <a:pt x="1068895" y="254425"/>
                      <a:pt x="1025603" y="349274"/>
                      <a:pt x="982147" y="443961"/>
                    </a:cubicBezTo>
                    <a:cubicBezTo>
                      <a:pt x="958496" y="495437"/>
                      <a:pt x="935418" y="547076"/>
                      <a:pt x="911603" y="598470"/>
                    </a:cubicBezTo>
                    <a:cubicBezTo>
                      <a:pt x="836476" y="761000"/>
                      <a:pt x="763231" y="924430"/>
                      <a:pt x="681557" y="1083768"/>
                    </a:cubicBezTo>
                    <a:cubicBezTo>
                      <a:pt x="599883" y="1243106"/>
                      <a:pt x="468616" y="1439694"/>
                      <a:pt x="400690" y="1539850"/>
                    </a:cubicBezTo>
                    <a:cubicBezTo>
                      <a:pt x="332764" y="1640006"/>
                      <a:pt x="313855" y="1643542"/>
                      <a:pt x="274000" y="1684706"/>
                    </a:cubicBezTo>
                    <a:close/>
                  </a:path>
                </a:pathLst>
              </a:custGeom>
              <a:solidFill>
                <a:srgbClr val="DB9F78"/>
              </a:solidFill>
              <a:ln w="8182" cap="flat">
                <a:noFill/>
                <a:prstDash val="solid"/>
                <a:miter/>
              </a:ln>
            </p:spPr>
            <p:txBody>
              <a:bodyPr rtlCol="0" anchor="ctr"/>
              <a:lstStyle/>
              <a:p>
                <a:endParaRPr lang="en-US" dirty="0"/>
              </a:p>
            </p:txBody>
          </p:sp>
          <p:sp>
            <p:nvSpPr>
              <p:cNvPr id="33" name="Freeform: Shape 32">
                <a:extLst>
                  <a:ext uri="{FF2B5EF4-FFF2-40B4-BE49-F238E27FC236}">
                    <a16:creationId xmlns="" xmlns:a16="http://schemas.microsoft.com/office/drawing/2014/main" id="{A49A9312-355C-4687-B1E1-033B75B8F6FA}"/>
                  </a:ext>
                </a:extLst>
              </p:cNvPr>
              <p:cNvSpPr/>
              <p:nvPr/>
            </p:nvSpPr>
            <p:spPr>
              <a:xfrm rot="4500000">
                <a:off x="2265114" y="4600089"/>
                <a:ext cx="408248" cy="625794"/>
              </a:xfrm>
              <a:custGeom>
                <a:avLst/>
                <a:gdLst>
                  <a:gd name="connsiteX0" fmla="*/ 606008 w 606071"/>
                  <a:gd name="connsiteY0" fmla="*/ 127342 h 897026"/>
                  <a:gd name="connsiteX1" fmla="*/ 598397 w 606071"/>
                  <a:gd name="connsiteY1" fmla="*/ 150912 h 897026"/>
                  <a:gd name="connsiteX2" fmla="*/ 530063 w 606071"/>
                  <a:gd name="connsiteY2" fmla="*/ 287663 h 897026"/>
                  <a:gd name="connsiteX3" fmla="*/ 377763 w 606071"/>
                  <a:gd name="connsiteY3" fmla="*/ 591526 h 897026"/>
                  <a:gd name="connsiteX4" fmla="*/ 198129 w 606071"/>
                  <a:gd name="connsiteY4" fmla="*/ 888433 h 897026"/>
                  <a:gd name="connsiteX5" fmla="*/ 189373 w 606071"/>
                  <a:gd name="connsiteY5" fmla="*/ 897026 h 897026"/>
                  <a:gd name="connsiteX6" fmla="*/ 0 w 606071"/>
                  <a:gd name="connsiteY6" fmla="*/ 787200 h 897026"/>
                  <a:gd name="connsiteX7" fmla="*/ 216461 w 606071"/>
                  <a:gd name="connsiteY7" fmla="*/ 235368 h 897026"/>
                  <a:gd name="connsiteX8" fmla="*/ 314257 w 606071"/>
                  <a:gd name="connsiteY8" fmla="*/ 70302 h 897026"/>
                  <a:gd name="connsiteX9" fmla="*/ 461155 w 606071"/>
                  <a:gd name="connsiteY9" fmla="*/ 3 h 897026"/>
                  <a:gd name="connsiteX10" fmla="*/ 584158 w 606071"/>
                  <a:gd name="connsiteY10" fmla="*/ 73166 h 897026"/>
                  <a:gd name="connsiteX11" fmla="*/ 606008 w 606071"/>
                  <a:gd name="connsiteY11" fmla="*/ 127342 h 897026"/>
                  <a:gd name="connsiteX0" fmla="*/ 606008 w 606071"/>
                  <a:gd name="connsiteY0" fmla="*/ 127342 h 897026"/>
                  <a:gd name="connsiteX1" fmla="*/ 598397 w 606071"/>
                  <a:gd name="connsiteY1" fmla="*/ 150912 h 897026"/>
                  <a:gd name="connsiteX2" fmla="*/ 530063 w 606071"/>
                  <a:gd name="connsiteY2" fmla="*/ 287663 h 897026"/>
                  <a:gd name="connsiteX3" fmla="*/ 377763 w 606071"/>
                  <a:gd name="connsiteY3" fmla="*/ 591526 h 897026"/>
                  <a:gd name="connsiteX4" fmla="*/ 198129 w 606071"/>
                  <a:gd name="connsiteY4" fmla="*/ 888433 h 897026"/>
                  <a:gd name="connsiteX5" fmla="*/ 189373 w 606071"/>
                  <a:gd name="connsiteY5" fmla="*/ 897026 h 897026"/>
                  <a:gd name="connsiteX6" fmla="*/ 0 w 606071"/>
                  <a:gd name="connsiteY6" fmla="*/ 787200 h 897026"/>
                  <a:gd name="connsiteX7" fmla="*/ 216461 w 606071"/>
                  <a:gd name="connsiteY7" fmla="*/ 235368 h 897026"/>
                  <a:gd name="connsiteX8" fmla="*/ 314257 w 606071"/>
                  <a:gd name="connsiteY8" fmla="*/ 70302 h 897026"/>
                  <a:gd name="connsiteX9" fmla="*/ 461155 w 606071"/>
                  <a:gd name="connsiteY9" fmla="*/ 3 h 897026"/>
                  <a:gd name="connsiteX10" fmla="*/ 584158 w 606071"/>
                  <a:gd name="connsiteY10" fmla="*/ 73166 h 897026"/>
                  <a:gd name="connsiteX11" fmla="*/ 606008 w 606071"/>
                  <a:gd name="connsiteY11" fmla="*/ 127342 h 897026"/>
                  <a:gd name="connsiteX0" fmla="*/ 606008 w 606071"/>
                  <a:gd name="connsiteY0" fmla="*/ 127342 h 1163733"/>
                  <a:gd name="connsiteX1" fmla="*/ 598397 w 606071"/>
                  <a:gd name="connsiteY1" fmla="*/ 150912 h 1163733"/>
                  <a:gd name="connsiteX2" fmla="*/ 530063 w 606071"/>
                  <a:gd name="connsiteY2" fmla="*/ 287663 h 1163733"/>
                  <a:gd name="connsiteX3" fmla="*/ 377763 w 606071"/>
                  <a:gd name="connsiteY3" fmla="*/ 591526 h 1163733"/>
                  <a:gd name="connsiteX4" fmla="*/ 198129 w 606071"/>
                  <a:gd name="connsiteY4" fmla="*/ 888433 h 1163733"/>
                  <a:gd name="connsiteX5" fmla="*/ 75774 w 606071"/>
                  <a:gd name="connsiteY5" fmla="*/ 1163733 h 1163733"/>
                  <a:gd name="connsiteX6" fmla="*/ 0 w 606071"/>
                  <a:gd name="connsiteY6" fmla="*/ 787200 h 1163733"/>
                  <a:gd name="connsiteX7" fmla="*/ 216461 w 606071"/>
                  <a:gd name="connsiteY7" fmla="*/ 235368 h 1163733"/>
                  <a:gd name="connsiteX8" fmla="*/ 314257 w 606071"/>
                  <a:gd name="connsiteY8" fmla="*/ 70302 h 1163733"/>
                  <a:gd name="connsiteX9" fmla="*/ 461155 w 606071"/>
                  <a:gd name="connsiteY9" fmla="*/ 3 h 1163733"/>
                  <a:gd name="connsiteX10" fmla="*/ 584158 w 606071"/>
                  <a:gd name="connsiteY10" fmla="*/ 73166 h 1163733"/>
                  <a:gd name="connsiteX11" fmla="*/ 606008 w 606071"/>
                  <a:gd name="connsiteY11" fmla="*/ 127342 h 1163733"/>
                  <a:gd name="connsiteX0" fmla="*/ 617095 w 617158"/>
                  <a:gd name="connsiteY0" fmla="*/ 127342 h 1163733"/>
                  <a:gd name="connsiteX1" fmla="*/ 609484 w 617158"/>
                  <a:gd name="connsiteY1" fmla="*/ 150912 h 1163733"/>
                  <a:gd name="connsiteX2" fmla="*/ 541150 w 617158"/>
                  <a:gd name="connsiteY2" fmla="*/ 287663 h 1163733"/>
                  <a:gd name="connsiteX3" fmla="*/ 388850 w 617158"/>
                  <a:gd name="connsiteY3" fmla="*/ 591526 h 1163733"/>
                  <a:gd name="connsiteX4" fmla="*/ 209216 w 617158"/>
                  <a:gd name="connsiteY4" fmla="*/ 888433 h 1163733"/>
                  <a:gd name="connsiteX5" fmla="*/ 86861 w 617158"/>
                  <a:gd name="connsiteY5" fmla="*/ 1163733 h 1163733"/>
                  <a:gd name="connsiteX6" fmla="*/ 11087 w 617158"/>
                  <a:gd name="connsiteY6" fmla="*/ 787200 h 1163733"/>
                  <a:gd name="connsiteX7" fmla="*/ 23848 w 617158"/>
                  <a:gd name="connsiteY7" fmla="*/ 740367 h 1163733"/>
                  <a:gd name="connsiteX8" fmla="*/ 227548 w 617158"/>
                  <a:gd name="connsiteY8" fmla="*/ 235368 h 1163733"/>
                  <a:gd name="connsiteX9" fmla="*/ 325344 w 617158"/>
                  <a:gd name="connsiteY9" fmla="*/ 70302 h 1163733"/>
                  <a:gd name="connsiteX10" fmla="*/ 472242 w 617158"/>
                  <a:gd name="connsiteY10" fmla="*/ 3 h 1163733"/>
                  <a:gd name="connsiteX11" fmla="*/ 595245 w 617158"/>
                  <a:gd name="connsiteY11" fmla="*/ 73166 h 1163733"/>
                  <a:gd name="connsiteX12" fmla="*/ 617095 w 617158"/>
                  <a:gd name="connsiteY12" fmla="*/ 127342 h 1163733"/>
                  <a:gd name="connsiteX0" fmla="*/ 614827 w 614890"/>
                  <a:gd name="connsiteY0" fmla="*/ 127342 h 1163733"/>
                  <a:gd name="connsiteX1" fmla="*/ 607216 w 614890"/>
                  <a:gd name="connsiteY1" fmla="*/ 150912 h 1163733"/>
                  <a:gd name="connsiteX2" fmla="*/ 538882 w 614890"/>
                  <a:gd name="connsiteY2" fmla="*/ 287663 h 1163733"/>
                  <a:gd name="connsiteX3" fmla="*/ 386582 w 614890"/>
                  <a:gd name="connsiteY3" fmla="*/ 591526 h 1163733"/>
                  <a:gd name="connsiteX4" fmla="*/ 206948 w 614890"/>
                  <a:gd name="connsiteY4" fmla="*/ 888433 h 1163733"/>
                  <a:gd name="connsiteX5" fmla="*/ 84593 w 614890"/>
                  <a:gd name="connsiteY5" fmla="*/ 1163733 h 1163733"/>
                  <a:gd name="connsiteX6" fmla="*/ 8819 w 614890"/>
                  <a:gd name="connsiteY6" fmla="*/ 787200 h 1163733"/>
                  <a:gd name="connsiteX7" fmla="*/ 26518 w 614890"/>
                  <a:gd name="connsiteY7" fmla="*/ 745306 h 1163733"/>
                  <a:gd name="connsiteX8" fmla="*/ 225280 w 614890"/>
                  <a:gd name="connsiteY8" fmla="*/ 235368 h 1163733"/>
                  <a:gd name="connsiteX9" fmla="*/ 323076 w 614890"/>
                  <a:gd name="connsiteY9" fmla="*/ 70302 h 1163733"/>
                  <a:gd name="connsiteX10" fmla="*/ 469974 w 614890"/>
                  <a:gd name="connsiteY10" fmla="*/ 3 h 1163733"/>
                  <a:gd name="connsiteX11" fmla="*/ 592977 w 614890"/>
                  <a:gd name="connsiteY11" fmla="*/ 73166 h 1163733"/>
                  <a:gd name="connsiteX12" fmla="*/ 614827 w 614890"/>
                  <a:gd name="connsiteY12" fmla="*/ 127342 h 1163733"/>
                  <a:gd name="connsiteX0" fmla="*/ 759660 w 759723"/>
                  <a:gd name="connsiteY0" fmla="*/ 127342 h 1163733"/>
                  <a:gd name="connsiteX1" fmla="*/ 752049 w 759723"/>
                  <a:gd name="connsiteY1" fmla="*/ 150912 h 1163733"/>
                  <a:gd name="connsiteX2" fmla="*/ 683715 w 759723"/>
                  <a:gd name="connsiteY2" fmla="*/ 287663 h 1163733"/>
                  <a:gd name="connsiteX3" fmla="*/ 531415 w 759723"/>
                  <a:gd name="connsiteY3" fmla="*/ 591526 h 1163733"/>
                  <a:gd name="connsiteX4" fmla="*/ 351781 w 759723"/>
                  <a:gd name="connsiteY4" fmla="*/ 888433 h 1163733"/>
                  <a:gd name="connsiteX5" fmla="*/ 229426 w 759723"/>
                  <a:gd name="connsiteY5" fmla="*/ 1163733 h 1163733"/>
                  <a:gd name="connsiteX6" fmla="*/ 541 w 759723"/>
                  <a:gd name="connsiteY6" fmla="*/ 1127991 h 1163733"/>
                  <a:gd name="connsiteX7" fmla="*/ 171351 w 759723"/>
                  <a:gd name="connsiteY7" fmla="*/ 745306 h 1163733"/>
                  <a:gd name="connsiteX8" fmla="*/ 370113 w 759723"/>
                  <a:gd name="connsiteY8" fmla="*/ 235368 h 1163733"/>
                  <a:gd name="connsiteX9" fmla="*/ 467909 w 759723"/>
                  <a:gd name="connsiteY9" fmla="*/ 70302 h 1163733"/>
                  <a:gd name="connsiteX10" fmla="*/ 614807 w 759723"/>
                  <a:gd name="connsiteY10" fmla="*/ 3 h 1163733"/>
                  <a:gd name="connsiteX11" fmla="*/ 737810 w 759723"/>
                  <a:gd name="connsiteY11" fmla="*/ 73166 h 1163733"/>
                  <a:gd name="connsiteX12" fmla="*/ 759660 w 759723"/>
                  <a:gd name="connsiteY12" fmla="*/ 127342 h 1163733"/>
                  <a:gd name="connsiteX0" fmla="*/ 759660 w 759723"/>
                  <a:gd name="connsiteY0" fmla="*/ 127342 h 1163733"/>
                  <a:gd name="connsiteX1" fmla="*/ 752049 w 759723"/>
                  <a:gd name="connsiteY1" fmla="*/ 150912 h 1163733"/>
                  <a:gd name="connsiteX2" fmla="*/ 683715 w 759723"/>
                  <a:gd name="connsiteY2" fmla="*/ 287663 h 1163733"/>
                  <a:gd name="connsiteX3" fmla="*/ 531415 w 759723"/>
                  <a:gd name="connsiteY3" fmla="*/ 591526 h 1163733"/>
                  <a:gd name="connsiteX4" fmla="*/ 351781 w 759723"/>
                  <a:gd name="connsiteY4" fmla="*/ 888433 h 1163733"/>
                  <a:gd name="connsiteX5" fmla="*/ 229426 w 759723"/>
                  <a:gd name="connsiteY5" fmla="*/ 1163733 h 1163733"/>
                  <a:gd name="connsiteX6" fmla="*/ 541 w 759723"/>
                  <a:gd name="connsiteY6" fmla="*/ 1127991 h 1163733"/>
                  <a:gd name="connsiteX7" fmla="*/ 171351 w 759723"/>
                  <a:gd name="connsiteY7" fmla="*/ 745306 h 1163733"/>
                  <a:gd name="connsiteX8" fmla="*/ 370113 w 759723"/>
                  <a:gd name="connsiteY8" fmla="*/ 235368 h 1163733"/>
                  <a:gd name="connsiteX9" fmla="*/ 467909 w 759723"/>
                  <a:gd name="connsiteY9" fmla="*/ 70302 h 1163733"/>
                  <a:gd name="connsiteX10" fmla="*/ 614807 w 759723"/>
                  <a:gd name="connsiteY10" fmla="*/ 3 h 1163733"/>
                  <a:gd name="connsiteX11" fmla="*/ 737810 w 759723"/>
                  <a:gd name="connsiteY11" fmla="*/ 73166 h 1163733"/>
                  <a:gd name="connsiteX12" fmla="*/ 759660 w 759723"/>
                  <a:gd name="connsiteY12" fmla="*/ 127342 h 1163733"/>
                  <a:gd name="connsiteX0" fmla="*/ 759119 w 759182"/>
                  <a:gd name="connsiteY0" fmla="*/ 127342 h 1163733"/>
                  <a:gd name="connsiteX1" fmla="*/ 751508 w 759182"/>
                  <a:gd name="connsiteY1" fmla="*/ 150912 h 1163733"/>
                  <a:gd name="connsiteX2" fmla="*/ 683174 w 759182"/>
                  <a:gd name="connsiteY2" fmla="*/ 287663 h 1163733"/>
                  <a:gd name="connsiteX3" fmla="*/ 530874 w 759182"/>
                  <a:gd name="connsiteY3" fmla="*/ 591526 h 1163733"/>
                  <a:gd name="connsiteX4" fmla="*/ 351240 w 759182"/>
                  <a:gd name="connsiteY4" fmla="*/ 888433 h 1163733"/>
                  <a:gd name="connsiteX5" fmla="*/ 228885 w 759182"/>
                  <a:gd name="connsiteY5" fmla="*/ 1163733 h 1163733"/>
                  <a:gd name="connsiteX6" fmla="*/ 0 w 759182"/>
                  <a:gd name="connsiteY6" fmla="*/ 1127991 h 1163733"/>
                  <a:gd name="connsiteX7" fmla="*/ 170810 w 759182"/>
                  <a:gd name="connsiteY7" fmla="*/ 745306 h 1163733"/>
                  <a:gd name="connsiteX8" fmla="*/ 369572 w 759182"/>
                  <a:gd name="connsiteY8" fmla="*/ 235368 h 1163733"/>
                  <a:gd name="connsiteX9" fmla="*/ 467368 w 759182"/>
                  <a:gd name="connsiteY9" fmla="*/ 70302 h 1163733"/>
                  <a:gd name="connsiteX10" fmla="*/ 614266 w 759182"/>
                  <a:gd name="connsiteY10" fmla="*/ 3 h 1163733"/>
                  <a:gd name="connsiteX11" fmla="*/ 737269 w 759182"/>
                  <a:gd name="connsiteY11" fmla="*/ 73166 h 1163733"/>
                  <a:gd name="connsiteX12" fmla="*/ 759119 w 759182"/>
                  <a:gd name="connsiteY12" fmla="*/ 127342 h 1163733"/>
                  <a:gd name="connsiteX0" fmla="*/ 759119 w 759182"/>
                  <a:gd name="connsiteY0" fmla="*/ 127342 h 1163733"/>
                  <a:gd name="connsiteX1" fmla="*/ 751508 w 759182"/>
                  <a:gd name="connsiteY1" fmla="*/ 150912 h 1163733"/>
                  <a:gd name="connsiteX2" fmla="*/ 683174 w 759182"/>
                  <a:gd name="connsiteY2" fmla="*/ 287663 h 1163733"/>
                  <a:gd name="connsiteX3" fmla="*/ 530874 w 759182"/>
                  <a:gd name="connsiteY3" fmla="*/ 591526 h 1163733"/>
                  <a:gd name="connsiteX4" fmla="*/ 351240 w 759182"/>
                  <a:gd name="connsiteY4" fmla="*/ 888433 h 1163733"/>
                  <a:gd name="connsiteX5" fmla="*/ 228885 w 759182"/>
                  <a:gd name="connsiteY5" fmla="*/ 1163733 h 1163733"/>
                  <a:gd name="connsiteX6" fmla="*/ 0 w 759182"/>
                  <a:gd name="connsiteY6" fmla="*/ 1127991 h 1163733"/>
                  <a:gd name="connsiteX7" fmla="*/ 170810 w 759182"/>
                  <a:gd name="connsiteY7" fmla="*/ 745306 h 1163733"/>
                  <a:gd name="connsiteX8" fmla="*/ 369572 w 759182"/>
                  <a:gd name="connsiteY8" fmla="*/ 235368 h 1163733"/>
                  <a:gd name="connsiteX9" fmla="*/ 467368 w 759182"/>
                  <a:gd name="connsiteY9" fmla="*/ 70302 h 1163733"/>
                  <a:gd name="connsiteX10" fmla="*/ 614266 w 759182"/>
                  <a:gd name="connsiteY10" fmla="*/ 3 h 1163733"/>
                  <a:gd name="connsiteX11" fmla="*/ 737269 w 759182"/>
                  <a:gd name="connsiteY11" fmla="*/ 73166 h 1163733"/>
                  <a:gd name="connsiteX12" fmla="*/ 759119 w 759182"/>
                  <a:gd name="connsiteY12" fmla="*/ 127342 h 1163733"/>
                  <a:gd name="connsiteX0" fmla="*/ 759119 w 759182"/>
                  <a:gd name="connsiteY0" fmla="*/ 127342 h 1163733"/>
                  <a:gd name="connsiteX1" fmla="*/ 751508 w 759182"/>
                  <a:gd name="connsiteY1" fmla="*/ 150912 h 1163733"/>
                  <a:gd name="connsiteX2" fmla="*/ 683174 w 759182"/>
                  <a:gd name="connsiteY2" fmla="*/ 287663 h 1163733"/>
                  <a:gd name="connsiteX3" fmla="*/ 530874 w 759182"/>
                  <a:gd name="connsiteY3" fmla="*/ 591526 h 1163733"/>
                  <a:gd name="connsiteX4" fmla="*/ 370996 w 759182"/>
                  <a:gd name="connsiteY4" fmla="*/ 908188 h 1163733"/>
                  <a:gd name="connsiteX5" fmla="*/ 228885 w 759182"/>
                  <a:gd name="connsiteY5" fmla="*/ 1163733 h 1163733"/>
                  <a:gd name="connsiteX6" fmla="*/ 0 w 759182"/>
                  <a:gd name="connsiteY6" fmla="*/ 1127991 h 1163733"/>
                  <a:gd name="connsiteX7" fmla="*/ 170810 w 759182"/>
                  <a:gd name="connsiteY7" fmla="*/ 745306 h 1163733"/>
                  <a:gd name="connsiteX8" fmla="*/ 369572 w 759182"/>
                  <a:gd name="connsiteY8" fmla="*/ 235368 h 1163733"/>
                  <a:gd name="connsiteX9" fmla="*/ 467368 w 759182"/>
                  <a:gd name="connsiteY9" fmla="*/ 70302 h 1163733"/>
                  <a:gd name="connsiteX10" fmla="*/ 614266 w 759182"/>
                  <a:gd name="connsiteY10" fmla="*/ 3 h 1163733"/>
                  <a:gd name="connsiteX11" fmla="*/ 737269 w 759182"/>
                  <a:gd name="connsiteY11" fmla="*/ 73166 h 1163733"/>
                  <a:gd name="connsiteX12" fmla="*/ 759119 w 759182"/>
                  <a:gd name="connsiteY12" fmla="*/ 127342 h 1163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9182" h="1163733">
                    <a:moveTo>
                      <a:pt x="759119" y="127342"/>
                    </a:moveTo>
                    <a:cubicBezTo>
                      <a:pt x="759774" y="136263"/>
                      <a:pt x="755191" y="143465"/>
                      <a:pt x="751508" y="150912"/>
                    </a:cubicBezTo>
                    <a:lnTo>
                      <a:pt x="683174" y="287663"/>
                    </a:lnTo>
                    <a:lnTo>
                      <a:pt x="530874" y="591526"/>
                    </a:lnTo>
                    <a:cubicBezTo>
                      <a:pt x="478844" y="694947"/>
                      <a:pt x="421328" y="812820"/>
                      <a:pt x="370996" y="908188"/>
                    </a:cubicBezTo>
                    <a:cubicBezTo>
                      <a:pt x="320665" y="1003556"/>
                      <a:pt x="231831" y="1160869"/>
                      <a:pt x="228885" y="1163733"/>
                    </a:cubicBezTo>
                    <a:cubicBezTo>
                      <a:pt x="171733" y="1152781"/>
                      <a:pt x="84162" y="1152485"/>
                      <a:pt x="0" y="1127991"/>
                    </a:cubicBezTo>
                    <a:cubicBezTo>
                      <a:pt x="29011" y="1032734"/>
                      <a:pt x="134733" y="837278"/>
                      <a:pt x="170810" y="745306"/>
                    </a:cubicBezTo>
                    <a:cubicBezTo>
                      <a:pt x="206887" y="653334"/>
                      <a:pt x="320146" y="347868"/>
                      <a:pt x="369572" y="235368"/>
                    </a:cubicBezTo>
                    <a:cubicBezTo>
                      <a:pt x="418998" y="122868"/>
                      <a:pt x="422275" y="117767"/>
                      <a:pt x="467368" y="70302"/>
                    </a:cubicBezTo>
                    <a:cubicBezTo>
                      <a:pt x="507222" y="28319"/>
                      <a:pt x="553870" y="330"/>
                      <a:pt x="614266" y="3"/>
                    </a:cubicBezTo>
                    <a:cubicBezTo>
                      <a:pt x="670407" y="-324"/>
                      <a:pt x="710017" y="25945"/>
                      <a:pt x="737269" y="73166"/>
                    </a:cubicBezTo>
                    <a:cubicBezTo>
                      <a:pt x="746925" y="90025"/>
                      <a:pt x="754372" y="108192"/>
                      <a:pt x="759119" y="127342"/>
                    </a:cubicBezTo>
                    <a:close/>
                  </a:path>
                </a:pathLst>
              </a:custGeom>
              <a:solidFill>
                <a:srgbClr val="D39064"/>
              </a:solidFill>
              <a:ln w="8182" cap="flat">
                <a:noFill/>
                <a:prstDash val="solid"/>
                <a:miter/>
              </a:ln>
            </p:spPr>
            <p:txBody>
              <a:bodyPr rtlCol="0" anchor="ctr"/>
              <a:lstStyle/>
              <a:p>
                <a:endParaRPr lang="en-US"/>
              </a:p>
            </p:txBody>
          </p:sp>
        </p:grpSp>
        <p:grpSp>
          <p:nvGrpSpPr>
            <p:cNvPr id="13" name="Group 12">
              <a:extLst>
                <a:ext uri="{FF2B5EF4-FFF2-40B4-BE49-F238E27FC236}">
                  <a16:creationId xmlns="" xmlns:a16="http://schemas.microsoft.com/office/drawing/2014/main" id="{FB56D870-ED5C-4B20-8FE0-4882C68A77CE}"/>
                </a:ext>
              </a:extLst>
            </p:cNvPr>
            <p:cNvGrpSpPr/>
            <p:nvPr/>
          </p:nvGrpSpPr>
          <p:grpSpPr>
            <a:xfrm>
              <a:off x="2021109" y="2824990"/>
              <a:ext cx="3077674" cy="3077675"/>
              <a:chOff x="4575623" y="1846845"/>
              <a:chExt cx="3077675" cy="3077675"/>
            </a:xfrm>
          </p:grpSpPr>
          <p:sp>
            <p:nvSpPr>
              <p:cNvPr id="14" name="Freeform: Shape 13">
                <a:extLst>
                  <a:ext uri="{FF2B5EF4-FFF2-40B4-BE49-F238E27FC236}">
                    <a16:creationId xmlns="" xmlns:a16="http://schemas.microsoft.com/office/drawing/2014/main" id="{B7FD318E-9921-455C-BAAC-79DFE223FD81}"/>
                  </a:ext>
                </a:extLst>
              </p:cNvPr>
              <p:cNvSpPr/>
              <p:nvPr/>
            </p:nvSpPr>
            <p:spPr>
              <a:xfrm>
                <a:off x="4575623" y="1846845"/>
                <a:ext cx="3077675" cy="3077675"/>
              </a:xfrm>
              <a:custGeom>
                <a:avLst/>
                <a:gdLst>
                  <a:gd name="connsiteX0" fmla="*/ 3057049 w 3057525"/>
                  <a:gd name="connsiteY0" fmla="*/ 1532096 h 3057525"/>
                  <a:gd name="connsiteX1" fmla="*/ 1532096 w 3057525"/>
                  <a:gd name="connsiteY1" fmla="*/ 3057049 h 3057525"/>
                  <a:gd name="connsiteX2" fmla="*/ 7144 w 3057525"/>
                  <a:gd name="connsiteY2" fmla="*/ 1532096 h 3057525"/>
                  <a:gd name="connsiteX3" fmla="*/ 1532096 w 3057525"/>
                  <a:gd name="connsiteY3" fmla="*/ 7144 h 3057525"/>
                  <a:gd name="connsiteX4" fmla="*/ 3057049 w 3057525"/>
                  <a:gd name="connsiteY4" fmla="*/ 1532096 h 3057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525" h="3057525">
                    <a:moveTo>
                      <a:pt x="3057049" y="1532096"/>
                    </a:moveTo>
                    <a:cubicBezTo>
                      <a:pt x="3057049" y="2374304"/>
                      <a:pt x="2374304" y="3057049"/>
                      <a:pt x="1532096" y="3057049"/>
                    </a:cubicBezTo>
                    <a:cubicBezTo>
                      <a:pt x="689888" y="3057049"/>
                      <a:pt x="7144" y="2374304"/>
                      <a:pt x="7144" y="1532096"/>
                    </a:cubicBezTo>
                    <a:cubicBezTo>
                      <a:pt x="7144" y="689888"/>
                      <a:pt x="689888" y="7144"/>
                      <a:pt x="1532096" y="7144"/>
                    </a:cubicBezTo>
                    <a:cubicBezTo>
                      <a:pt x="2374304" y="7144"/>
                      <a:pt x="3057049" y="689888"/>
                      <a:pt x="3057049" y="1532096"/>
                    </a:cubicBezTo>
                    <a:close/>
                  </a:path>
                </a:pathLst>
              </a:custGeom>
              <a:solidFill>
                <a:schemeClr val="accent2">
                  <a:lumMod val="20000"/>
                  <a:lumOff val="80000"/>
                </a:schemeClr>
              </a:solidFill>
              <a:ln w="9525" cap="flat">
                <a:noFill/>
                <a:prstDash val="solid"/>
                <a:miter/>
              </a:ln>
              <a:effectLst>
                <a:outerShdw blurRad="63500" sx="102000" sy="102000" algn="ctr" rotWithShape="0">
                  <a:prstClr val="black">
                    <a:alpha val="40000"/>
                  </a:prstClr>
                </a:outerShdw>
              </a:effectLst>
            </p:spPr>
            <p:txBody>
              <a:bodyPr rtlCol="0" anchor="ctr"/>
              <a:lstStyle/>
              <a:p>
                <a:endParaRPr lang="en-US" dirty="0"/>
              </a:p>
            </p:txBody>
          </p:sp>
          <p:sp>
            <p:nvSpPr>
              <p:cNvPr id="15" name="Freeform: Shape 14">
                <a:extLst>
                  <a:ext uri="{FF2B5EF4-FFF2-40B4-BE49-F238E27FC236}">
                    <a16:creationId xmlns="" xmlns:a16="http://schemas.microsoft.com/office/drawing/2014/main" id="{84355630-6EF1-4B0A-BEAC-7BC987BAD369}"/>
                  </a:ext>
                </a:extLst>
              </p:cNvPr>
              <p:cNvSpPr/>
              <p:nvPr/>
            </p:nvSpPr>
            <p:spPr>
              <a:xfrm>
                <a:off x="4594012" y="1863970"/>
                <a:ext cx="3049348" cy="2982998"/>
              </a:xfrm>
              <a:custGeom>
                <a:avLst/>
                <a:gdLst>
                  <a:gd name="connsiteX0" fmla="*/ 2863236 w 3028217"/>
                  <a:gd name="connsiteY0" fmla="*/ 2049564 h 2962327"/>
                  <a:gd name="connsiteX1" fmla="*/ 2844662 w 3028217"/>
                  <a:gd name="connsiteY1" fmla="*/ 2065518 h 2962327"/>
                  <a:gd name="connsiteX2" fmla="*/ 2847519 w 3028217"/>
                  <a:gd name="connsiteY2" fmla="*/ 2116953 h 2962327"/>
                  <a:gd name="connsiteX3" fmla="*/ 2887525 w 3028217"/>
                  <a:gd name="connsiteY3" fmla="*/ 2084568 h 2962327"/>
                  <a:gd name="connsiteX4" fmla="*/ 2890382 w 3028217"/>
                  <a:gd name="connsiteY4" fmla="*/ 2078853 h 2962327"/>
                  <a:gd name="connsiteX5" fmla="*/ 2890382 w 3028217"/>
                  <a:gd name="connsiteY5" fmla="*/ 2057898 h 2962327"/>
                  <a:gd name="connsiteX6" fmla="*/ 2863236 w 3028217"/>
                  <a:gd name="connsiteY6" fmla="*/ 2049564 h 2962327"/>
                  <a:gd name="connsiteX7" fmla="*/ 2453184 w 3028217"/>
                  <a:gd name="connsiteY7" fmla="*/ 1703568 h 2962327"/>
                  <a:gd name="connsiteX8" fmla="*/ 2444611 w 3028217"/>
                  <a:gd name="connsiteY8" fmla="*/ 1714046 h 2962327"/>
                  <a:gd name="connsiteX9" fmla="*/ 2467471 w 3028217"/>
                  <a:gd name="connsiteY9" fmla="*/ 1740716 h 2962327"/>
                  <a:gd name="connsiteX10" fmla="*/ 2482711 w 3028217"/>
                  <a:gd name="connsiteY10" fmla="*/ 1728333 h 2962327"/>
                  <a:gd name="connsiteX11" fmla="*/ 2453184 w 3028217"/>
                  <a:gd name="connsiteY11" fmla="*/ 1703568 h 2962327"/>
                  <a:gd name="connsiteX12" fmla="*/ 802501 w 3028217"/>
                  <a:gd name="connsiteY12" fmla="*/ 1583553 h 2962327"/>
                  <a:gd name="connsiteX13" fmla="*/ 812026 w 3028217"/>
                  <a:gd name="connsiteY13" fmla="*/ 1589268 h 2962327"/>
                  <a:gd name="connsiteX14" fmla="*/ 802501 w 3028217"/>
                  <a:gd name="connsiteY14" fmla="*/ 1599745 h 2962327"/>
                  <a:gd name="connsiteX15" fmla="*/ 792024 w 3028217"/>
                  <a:gd name="connsiteY15" fmla="*/ 1594030 h 2962327"/>
                  <a:gd name="connsiteX16" fmla="*/ 802501 w 3028217"/>
                  <a:gd name="connsiteY16" fmla="*/ 1583553 h 2962327"/>
                  <a:gd name="connsiteX17" fmla="*/ 573901 w 3028217"/>
                  <a:gd name="connsiteY17" fmla="*/ 1577838 h 2962327"/>
                  <a:gd name="connsiteX18" fmla="*/ 592951 w 3028217"/>
                  <a:gd name="connsiteY18" fmla="*/ 1589268 h 2962327"/>
                  <a:gd name="connsiteX19" fmla="*/ 584379 w 3028217"/>
                  <a:gd name="connsiteY19" fmla="*/ 1596888 h 2962327"/>
                  <a:gd name="connsiteX20" fmla="*/ 565329 w 3028217"/>
                  <a:gd name="connsiteY20" fmla="*/ 1587363 h 2962327"/>
                  <a:gd name="connsiteX21" fmla="*/ 573901 w 3028217"/>
                  <a:gd name="connsiteY21" fmla="*/ 1577838 h 2962327"/>
                  <a:gd name="connsiteX22" fmla="*/ 698678 w 3028217"/>
                  <a:gd name="connsiteY22" fmla="*/ 1550216 h 2962327"/>
                  <a:gd name="connsiteX23" fmla="*/ 763448 w 3028217"/>
                  <a:gd name="connsiteY23" fmla="*/ 1592126 h 2962327"/>
                  <a:gd name="connsiteX24" fmla="*/ 678676 w 3028217"/>
                  <a:gd name="connsiteY24" fmla="*/ 1592126 h 2962327"/>
                  <a:gd name="connsiteX25" fmla="*/ 698678 w 3028217"/>
                  <a:gd name="connsiteY25" fmla="*/ 1550216 h 2962327"/>
                  <a:gd name="connsiteX26" fmla="*/ 492939 w 3028217"/>
                  <a:gd name="connsiteY26" fmla="*/ 1460681 h 2962327"/>
                  <a:gd name="connsiteX27" fmla="*/ 562471 w 3028217"/>
                  <a:gd name="connsiteY27" fmla="*/ 1479731 h 2962327"/>
                  <a:gd name="connsiteX28" fmla="*/ 646291 w 3028217"/>
                  <a:gd name="connsiteY28" fmla="*/ 1537833 h 2962327"/>
                  <a:gd name="connsiteX29" fmla="*/ 577711 w 3028217"/>
                  <a:gd name="connsiteY29" fmla="*/ 1525451 h 2962327"/>
                  <a:gd name="connsiteX30" fmla="*/ 527229 w 3028217"/>
                  <a:gd name="connsiteY30" fmla="*/ 1487351 h 2962327"/>
                  <a:gd name="connsiteX31" fmla="*/ 525032 w 3028217"/>
                  <a:gd name="connsiteY31" fmla="*/ 1486533 h 2962327"/>
                  <a:gd name="connsiteX32" fmla="*/ 527229 w 3028217"/>
                  <a:gd name="connsiteY32" fmla="*/ 1488303 h 2962327"/>
                  <a:gd name="connsiteX33" fmla="*/ 451029 w 3028217"/>
                  <a:gd name="connsiteY33" fmla="*/ 1494971 h 2962327"/>
                  <a:gd name="connsiteX34" fmla="*/ 492939 w 3028217"/>
                  <a:gd name="connsiteY34" fmla="*/ 1460681 h 2962327"/>
                  <a:gd name="connsiteX35" fmla="*/ 592475 w 3028217"/>
                  <a:gd name="connsiteY35" fmla="*/ 1413889 h 2962327"/>
                  <a:gd name="connsiteX36" fmla="*/ 596761 w 3028217"/>
                  <a:gd name="connsiteY36" fmla="*/ 1414961 h 2962327"/>
                  <a:gd name="connsiteX37" fmla="*/ 595809 w 3028217"/>
                  <a:gd name="connsiteY37" fmla="*/ 1447346 h 2962327"/>
                  <a:gd name="connsiteX38" fmla="*/ 588189 w 3028217"/>
                  <a:gd name="connsiteY38" fmla="*/ 1414961 h 2962327"/>
                  <a:gd name="connsiteX39" fmla="*/ 592475 w 3028217"/>
                  <a:gd name="connsiteY39" fmla="*/ 1413889 h 2962327"/>
                  <a:gd name="connsiteX40" fmla="*/ 2633206 w 3028217"/>
                  <a:gd name="connsiteY40" fmla="*/ 1174931 h 2962327"/>
                  <a:gd name="connsiteX41" fmla="*/ 2673211 w 3028217"/>
                  <a:gd name="connsiteY41" fmla="*/ 1180646 h 2962327"/>
                  <a:gd name="connsiteX42" fmla="*/ 2633206 w 3028217"/>
                  <a:gd name="connsiteY42" fmla="*/ 1174931 h 2962327"/>
                  <a:gd name="connsiteX43" fmla="*/ 2477948 w 3028217"/>
                  <a:gd name="connsiteY43" fmla="*/ 1095873 h 2962327"/>
                  <a:gd name="connsiteX44" fmla="*/ 2484616 w 3028217"/>
                  <a:gd name="connsiteY44" fmla="*/ 1110160 h 2962327"/>
                  <a:gd name="connsiteX45" fmla="*/ 2464613 w 3028217"/>
                  <a:gd name="connsiteY45" fmla="*/ 1135878 h 2962327"/>
                  <a:gd name="connsiteX46" fmla="*/ 2444611 w 3028217"/>
                  <a:gd name="connsiteY46" fmla="*/ 1144450 h 2962327"/>
                  <a:gd name="connsiteX47" fmla="*/ 2415083 w 3028217"/>
                  <a:gd name="connsiteY47" fmla="*/ 1119685 h 2962327"/>
                  <a:gd name="connsiteX48" fmla="*/ 2446516 w 3028217"/>
                  <a:gd name="connsiteY48" fmla="*/ 1114923 h 2962327"/>
                  <a:gd name="connsiteX49" fmla="*/ 2477948 w 3028217"/>
                  <a:gd name="connsiteY49" fmla="*/ 1095873 h 2962327"/>
                  <a:gd name="connsiteX50" fmla="*/ 2344599 w 3028217"/>
                  <a:gd name="connsiteY50" fmla="*/ 1039676 h 2962327"/>
                  <a:gd name="connsiteX51" fmla="*/ 2355076 w 3028217"/>
                  <a:gd name="connsiteY51" fmla="*/ 1066346 h 2962327"/>
                  <a:gd name="connsiteX52" fmla="*/ 2341741 w 3028217"/>
                  <a:gd name="connsiteY52" fmla="*/ 1092063 h 2962327"/>
                  <a:gd name="connsiteX53" fmla="*/ 2328406 w 3028217"/>
                  <a:gd name="connsiteY53" fmla="*/ 1065393 h 2962327"/>
                  <a:gd name="connsiteX54" fmla="*/ 2344599 w 3028217"/>
                  <a:gd name="connsiteY54" fmla="*/ 1039676 h 2962327"/>
                  <a:gd name="connsiteX55" fmla="*/ 699631 w 3028217"/>
                  <a:gd name="connsiteY55" fmla="*/ 966334 h 2962327"/>
                  <a:gd name="connsiteX56" fmla="*/ 616764 w 3028217"/>
                  <a:gd name="connsiteY56" fmla="*/ 992051 h 2962327"/>
                  <a:gd name="connsiteX57" fmla="*/ 699631 w 3028217"/>
                  <a:gd name="connsiteY57" fmla="*/ 966334 h 2962327"/>
                  <a:gd name="connsiteX58" fmla="*/ 2786559 w 3028217"/>
                  <a:gd name="connsiteY58" fmla="*/ 938711 h 2962327"/>
                  <a:gd name="connsiteX59" fmla="*/ 2814181 w 3028217"/>
                  <a:gd name="connsiteY59" fmla="*/ 938711 h 2962327"/>
                  <a:gd name="connsiteX60" fmla="*/ 2814181 w 3028217"/>
                  <a:gd name="connsiteY60" fmla="*/ 945378 h 2962327"/>
                  <a:gd name="connsiteX61" fmla="*/ 2786559 w 3028217"/>
                  <a:gd name="connsiteY61" fmla="*/ 938711 h 2962327"/>
                  <a:gd name="connsiteX62" fmla="*/ 737731 w 3028217"/>
                  <a:gd name="connsiteY62" fmla="*/ 935019 h 2962327"/>
                  <a:gd name="connsiteX63" fmla="*/ 702489 w 3028217"/>
                  <a:gd name="connsiteY63" fmla="*/ 951093 h 2962327"/>
                  <a:gd name="connsiteX64" fmla="*/ 770116 w 3028217"/>
                  <a:gd name="connsiteY64" fmla="*/ 936805 h 2962327"/>
                  <a:gd name="connsiteX65" fmla="*/ 737731 w 3028217"/>
                  <a:gd name="connsiteY65" fmla="*/ 935019 h 2962327"/>
                  <a:gd name="connsiteX66" fmla="*/ 619383 w 3028217"/>
                  <a:gd name="connsiteY66" fmla="*/ 880251 h 2962327"/>
                  <a:gd name="connsiteX67" fmla="*/ 608191 w 3028217"/>
                  <a:gd name="connsiteY67" fmla="*/ 882513 h 2962327"/>
                  <a:gd name="connsiteX68" fmla="*/ 541516 w 3028217"/>
                  <a:gd name="connsiteY68" fmla="*/ 968238 h 2962327"/>
                  <a:gd name="connsiteX69" fmla="*/ 558661 w 3028217"/>
                  <a:gd name="connsiteY69" fmla="*/ 975858 h 2962327"/>
                  <a:gd name="connsiteX70" fmla="*/ 578664 w 3028217"/>
                  <a:gd name="connsiteY70" fmla="*/ 949188 h 2962327"/>
                  <a:gd name="connsiteX71" fmla="*/ 623431 w 3028217"/>
                  <a:gd name="connsiteY71" fmla="*/ 890133 h 2962327"/>
                  <a:gd name="connsiteX72" fmla="*/ 619383 w 3028217"/>
                  <a:gd name="connsiteY72" fmla="*/ 880251 h 2962327"/>
                  <a:gd name="connsiteX73" fmla="*/ 659626 w 3028217"/>
                  <a:gd name="connsiteY73" fmla="*/ 872036 h 2962327"/>
                  <a:gd name="connsiteX74" fmla="*/ 647244 w 3028217"/>
                  <a:gd name="connsiteY74" fmla="*/ 879656 h 2962327"/>
                  <a:gd name="connsiteX75" fmla="*/ 657721 w 3028217"/>
                  <a:gd name="connsiteY75" fmla="*/ 950141 h 2962327"/>
                  <a:gd name="connsiteX76" fmla="*/ 683439 w 3028217"/>
                  <a:gd name="connsiteY76" fmla="*/ 913946 h 2962327"/>
                  <a:gd name="connsiteX77" fmla="*/ 711061 w 3028217"/>
                  <a:gd name="connsiteY77" fmla="*/ 910136 h 2962327"/>
                  <a:gd name="connsiteX78" fmla="*/ 709156 w 3028217"/>
                  <a:gd name="connsiteY78" fmla="*/ 891086 h 2962327"/>
                  <a:gd name="connsiteX79" fmla="*/ 659626 w 3028217"/>
                  <a:gd name="connsiteY79" fmla="*/ 872036 h 2962327"/>
                  <a:gd name="connsiteX80" fmla="*/ 620410 w 3028217"/>
                  <a:gd name="connsiteY80" fmla="*/ 803828 h 2962327"/>
                  <a:gd name="connsiteX81" fmla="*/ 603429 w 3028217"/>
                  <a:gd name="connsiteY81" fmla="*/ 807266 h 2962327"/>
                  <a:gd name="connsiteX82" fmla="*/ 532944 w 3028217"/>
                  <a:gd name="connsiteY82" fmla="*/ 841556 h 2962327"/>
                  <a:gd name="connsiteX83" fmla="*/ 541516 w 3028217"/>
                  <a:gd name="connsiteY83" fmla="*/ 855843 h 2962327"/>
                  <a:gd name="connsiteX84" fmla="*/ 602476 w 3028217"/>
                  <a:gd name="connsiteY84" fmla="*/ 859653 h 2962327"/>
                  <a:gd name="connsiteX85" fmla="*/ 652959 w 3028217"/>
                  <a:gd name="connsiteY85" fmla="*/ 835841 h 2962327"/>
                  <a:gd name="connsiteX86" fmla="*/ 620410 w 3028217"/>
                  <a:gd name="connsiteY86" fmla="*/ 803828 h 2962327"/>
                  <a:gd name="connsiteX87" fmla="*/ 2051228 w 3028217"/>
                  <a:gd name="connsiteY87" fmla="*/ 690108 h 2962327"/>
                  <a:gd name="connsiteX88" fmla="*/ 2074088 w 3028217"/>
                  <a:gd name="connsiteY88" fmla="*/ 722493 h 2962327"/>
                  <a:gd name="connsiteX89" fmla="*/ 2021701 w 3028217"/>
                  <a:gd name="connsiteY89" fmla="*/ 782500 h 2962327"/>
                  <a:gd name="connsiteX90" fmla="*/ 2000746 w 3028217"/>
                  <a:gd name="connsiteY90" fmla="*/ 772023 h 2962327"/>
                  <a:gd name="connsiteX91" fmla="*/ 2036941 w 3028217"/>
                  <a:gd name="connsiteY91" fmla="*/ 698680 h 2962327"/>
                  <a:gd name="connsiteX92" fmla="*/ 2051228 w 3028217"/>
                  <a:gd name="connsiteY92" fmla="*/ 690108 h 2962327"/>
                  <a:gd name="connsiteX93" fmla="*/ 2111236 w 3028217"/>
                  <a:gd name="connsiteY93" fmla="*/ 608669 h 2962327"/>
                  <a:gd name="connsiteX94" fmla="*/ 2113141 w 3028217"/>
                  <a:gd name="connsiteY94" fmla="*/ 623433 h 2962327"/>
                  <a:gd name="connsiteX95" fmla="*/ 2111236 w 3028217"/>
                  <a:gd name="connsiteY95" fmla="*/ 626290 h 2962327"/>
                  <a:gd name="connsiteX96" fmla="*/ 2159814 w 3028217"/>
                  <a:gd name="connsiteY96" fmla="*/ 711063 h 2962327"/>
                  <a:gd name="connsiteX97" fmla="*/ 2199819 w 3028217"/>
                  <a:gd name="connsiteY97" fmla="*/ 758688 h 2962327"/>
                  <a:gd name="connsiteX98" fmla="*/ 2176959 w 3028217"/>
                  <a:gd name="connsiteY98" fmla="*/ 800598 h 2962327"/>
                  <a:gd name="connsiteX99" fmla="*/ 2092186 w 3028217"/>
                  <a:gd name="connsiteY99" fmla="*/ 814885 h 2962327"/>
                  <a:gd name="connsiteX100" fmla="*/ 2092186 w 3028217"/>
                  <a:gd name="connsiteY100" fmla="*/ 777738 h 2962327"/>
                  <a:gd name="connsiteX101" fmla="*/ 2111236 w 3028217"/>
                  <a:gd name="connsiteY101" fmla="*/ 740590 h 2962327"/>
                  <a:gd name="connsiteX102" fmla="*/ 2110284 w 3028217"/>
                  <a:gd name="connsiteY102" fmla="*/ 710110 h 2962327"/>
                  <a:gd name="connsiteX103" fmla="*/ 2076946 w 3028217"/>
                  <a:gd name="connsiteY103" fmla="*/ 669153 h 2962327"/>
                  <a:gd name="connsiteX104" fmla="*/ 2097901 w 3028217"/>
                  <a:gd name="connsiteY104" fmla="*/ 611050 h 2962327"/>
                  <a:gd name="connsiteX105" fmla="*/ 2111236 w 3028217"/>
                  <a:gd name="connsiteY105" fmla="*/ 608669 h 2962327"/>
                  <a:gd name="connsiteX106" fmla="*/ 927279 w 3028217"/>
                  <a:gd name="connsiteY106" fmla="*/ 479605 h 2962327"/>
                  <a:gd name="connsiteX107" fmla="*/ 933946 w 3028217"/>
                  <a:gd name="connsiteY107" fmla="*/ 486273 h 2962327"/>
                  <a:gd name="connsiteX108" fmla="*/ 929184 w 3028217"/>
                  <a:gd name="connsiteY108" fmla="*/ 493893 h 2962327"/>
                  <a:gd name="connsiteX109" fmla="*/ 919659 w 3028217"/>
                  <a:gd name="connsiteY109" fmla="*/ 488178 h 2962327"/>
                  <a:gd name="connsiteX110" fmla="*/ 927279 w 3028217"/>
                  <a:gd name="connsiteY110" fmla="*/ 479605 h 2962327"/>
                  <a:gd name="connsiteX111" fmla="*/ 1938089 w 3028217"/>
                  <a:gd name="connsiteY111" fmla="*/ 417931 h 2962327"/>
                  <a:gd name="connsiteX112" fmla="*/ 1959789 w 3028217"/>
                  <a:gd name="connsiteY112" fmla="*/ 441505 h 2962327"/>
                  <a:gd name="connsiteX113" fmla="*/ 1940739 w 3028217"/>
                  <a:gd name="connsiteY113" fmla="*/ 466270 h 2962327"/>
                  <a:gd name="connsiteX114" fmla="*/ 1842631 w 3028217"/>
                  <a:gd name="connsiteY114" fmla="*/ 480558 h 2962327"/>
                  <a:gd name="connsiteX115" fmla="*/ 1832154 w 3028217"/>
                  <a:gd name="connsiteY115" fmla="*/ 458650 h 2962327"/>
                  <a:gd name="connsiteX116" fmla="*/ 1833106 w 3028217"/>
                  <a:gd name="connsiteY116" fmla="*/ 431980 h 2962327"/>
                  <a:gd name="connsiteX117" fmla="*/ 1845489 w 3028217"/>
                  <a:gd name="connsiteY117" fmla="*/ 423408 h 2962327"/>
                  <a:gd name="connsiteX118" fmla="*/ 1857871 w 3028217"/>
                  <a:gd name="connsiteY118" fmla="*/ 432933 h 2962327"/>
                  <a:gd name="connsiteX119" fmla="*/ 1926451 w 3028217"/>
                  <a:gd name="connsiteY119" fmla="*/ 418645 h 2962327"/>
                  <a:gd name="connsiteX120" fmla="*/ 1938089 w 3028217"/>
                  <a:gd name="connsiteY120" fmla="*/ 417931 h 2962327"/>
                  <a:gd name="connsiteX121" fmla="*/ 904419 w 3028217"/>
                  <a:gd name="connsiteY121" fmla="*/ 389118 h 2962327"/>
                  <a:gd name="connsiteX122" fmla="*/ 938709 w 3028217"/>
                  <a:gd name="connsiteY122" fmla="*/ 433886 h 2962327"/>
                  <a:gd name="connsiteX123" fmla="*/ 942519 w 3028217"/>
                  <a:gd name="connsiteY123" fmla="*/ 446268 h 2962327"/>
                  <a:gd name="connsiteX124" fmla="*/ 931089 w 3028217"/>
                  <a:gd name="connsiteY124" fmla="*/ 449125 h 2962327"/>
                  <a:gd name="connsiteX125" fmla="*/ 878701 w 3028217"/>
                  <a:gd name="connsiteY125" fmla="*/ 449125 h 2962327"/>
                  <a:gd name="connsiteX126" fmla="*/ 856794 w 3028217"/>
                  <a:gd name="connsiteY126" fmla="*/ 443411 h 2962327"/>
                  <a:gd name="connsiteX127" fmla="*/ 867271 w 3028217"/>
                  <a:gd name="connsiteY127" fmla="*/ 412930 h 2962327"/>
                  <a:gd name="connsiteX128" fmla="*/ 904419 w 3028217"/>
                  <a:gd name="connsiteY128" fmla="*/ 389118 h 2962327"/>
                  <a:gd name="connsiteX129" fmla="*/ 1062534 w 3028217"/>
                  <a:gd name="connsiteY129" fmla="*/ 340541 h 2962327"/>
                  <a:gd name="connsiteX130" fmla="*/ 1083489 w 3028217"/>
                  <a:gd name="connsiteY130" fmla="*/ 353876 h 2962327"/>
                  <a:gd name="connsiteX131" fmla="*/ 1053961 w 3028217"/>
                  <a:gd name="connsiteY131" fmla="*/ 360543 h 2962327"/>
                  <a:gd name="connsiteX132" fmla="*/ 1062534 w 3028217"/>
                  <a:gd name="connsiteY132" fmla="*/ 340541 h 2962327"/>
                  <a:gd name="connsiteX133" fmla="*/ 2471113 w 3028217"/>
                  <a:gd name="connsiteY133" fmla="*/ 336025 h 2962327"/>
                  <a:gd name="connsiteX134" fmla="*/ 2521763 w 3028217"/>
                  <a:gd name="connsiteY134" fmla="*/ 370068 h 2962327"/>
                  <a:gd name="connsiteX135" fmla="*/ 2848471 w 3028217"/>
                  <a:gd name="connsiteY135" fmla="*/ 785358 h 2962327"/>
                  <a:gd name="connsiteX136" fmla="*/ 2920861 w 3028217"/>
                  <a:gd name="connsiteY136" fmla="*/ 940616 h 2962327"/>
                  <a:gd name="connsiteX137" fmla="*/ 2926576 w 3028217"/>
                  <a:gd name="connsiteY137" fmla="*/ 977763 h 2962327"/>
                  <a:gd name="connsiteX138" fmla="*/ 2847518 w 3028217"/>
                  <a:gd name="connsiteY138" fmla="*/ 938711 h 2962327"/>
                  <a:gd name="connsiteX139" fmla="*/ 2864663 w 3028217"/>
                  <a:gd name="connsiteY139" fmla="*/ 890133 h 2962327"/>
                  <a:gd name="connsiteX140" fmla="*/ 2810371 w 3028217"/>
                  <a:gd name="connsiteY140" fmla="*/ 908231 h 2962327"/>
                  <a:gd name="connsiteX141" fmla="*/ 2757031 w 3028217"/>
                  <a:gd name="connsiteY141" fmla="*/ 904421 h 2962327"/>
                  <a:gd name="connsiteX142" fmla="*/ 2728456 w 3028217"/>
                  <a:gd name="connsiteY142" fmla="*/ 916803 h 2962327"/>
                  <a:gd name="connsiteX143" fmla="*/ 2707501 w 3028217"/>
                  <a:gd name="connsiteY143" fmla="*/ 971096 h 2962327"/>
                  <a:gd name="connsiteX144" fmla="*/ 2706548 w 3028217"/>
                  <a:gd name="connsiteY144" fmla="*/ 1011101 h 2962327"/>
                  <a:gd name="connsiteX145" fmla="*/ 2712263 w 3028217"/>
                  <a:gd name="connsiteY145" fmla="*/ 1044438 h 2962327"/>
                  <a:gd name="connsiteX146" fmla="*/ 2750438 w 3028217"/>
                  <a:gd name="connsiteY146" fmla="*/ 1026892 h 2962327"/>
                  <a:gd name="connsiteX147" fmla="*/ 2757317 w 3028217"/>
                  <a:gd name="connsiteY147" fmla="*/ 1029909 h 2962327"/>
                  <a:gd name="connsiteX148" fmla="*/ 2760842 w 3028217"/>
                  <a:gd name="connsiteY148" fmla="*/ 1028246 h 2962327"/>
                  <a:gd name="connsiteX149" fmla="*/ 2785607 w 3028217"/>
                  <a:gd name="connsiteY149" fmla="*/ 1010148 h 2962327"/>
                  <a:gd name="connsiteX150" fmla="*/ 2804538 w 3028217"/>
                  <a:gd name="connsiteY150" fmla="*/ 1006457 h 2962327"/>
                  <a:gd name="connsiteX151" fmla="*/ 2822755 w 3028217"/>
                  <a:gd name="connsiteY151" fmla="*/ 1009196 h 2962327"/>
                  <a:gd name="connsiteX152" fmla="*/ 2938959 w 3028217"/>
                  <a:gd name="connsiteY152" fmla="*/ 1031103 h 2962327"/>
                  <a:gd name="connsiteX153" fmla="*/ 2959915 w 3028217"/>
                  <a:gd name="connsiteY153" fmla="*/ 1058726 h 2962327"/>
                  <a:gd name="connsiteX154" fmla="*/ 3021827 w 3028217"/>
                  <a:gd name="connsiteY154" fmla="*/ 1368288 h 2962327"/>
                  <a:gd name="connsiteX155" fmla="*/ 3027542 w 3028217"/>
                  <a:gd name="connsiteY155" fmla="*/ 1562598 h 2962327"/>
                  <a:gd name="connsiteX156" fmla="*/ 3020874 w 3028217"/>
                  <a:gd name="connsiteY156" fmla="*/ 1594983 h 2962327"/>
                  <a:gd name="connsiteX157" fmla="*/ 2958009 w 3028217"/>
                  <a:gd name="connsiteY157" fmla="*/ 1512116 h 2962327"/>
                  <a:gd name="connsiteX158" fmla="*/ 2918005 w 3028217"/>
                  <a:gd name="connsiteY158" fmla="*/ 1446393 h 2962327"/>
                  <a:gd name="connsiteX159" fmla="*/ 2860855 w 3028217"/>
                  <a:gd name="connsiteY159" fmla="*/ 1371146 h 2962327"/>
                  <a:gd name="connsiteX160" fmla="*/ 2831327 w 3028217"/>
                  <a:gd name="connsiteY160" fmla="*/ 1343523 h 2962327"/>
                  <a:gd name="connsiteX161" fmla="*/ 2856092 w 3028217"/>
                  <a:gd name="connsiteY161" fmla="*/ 1380671 h 2962327"/>
                  <a:gd name="connsiteX162" fmla="*/ 2930387 w 3028217"/>
                  <a:gd name="connsiteY162" fmla="*/ 1514021 h 2962327"/>
                  <a:gd name="connsiteX163" fmla="*/ 2939912 w 3028217"/>
                  <a:gd name="connsiteY163" fmla="*/ 1546406 h 2962327"/>
                  <a:gd name="connsiteX164" fmla="*/ 2962772 w 3028217"/>
                  <a:gd name="connsiteY164" fmla="*/ 1597841 h 2962327"/>
                  <a:gd name="connsiteX165" fmla="*/ 2999919 w 3028217"/>
                  <a:gd name="connsiteY165" fmla="*/ 1683566 h 2962327"/>
                  <a:gd name="connsiteX166" fmla="*/ 3012302 w 3028217"/>
                  <a:gd name="connsiteY166" fmla="*/ 1740716 h 2962327"/>
                  <a:gd name="connsiteX167" fmla="*/ 2886572 w 3028217"/>
                  <a:gd name="connsiteY167" fmla="*/ 2158864 h 2962327"/>
                  <a:gd name="connsiteX168" fmla="*/ 2841805 w 3028217"/>
                  <a:gd name="connsiteY168" fmla="*/ 2246493 h 2962327"/>
                  <a:gd name="connsiteX169" fmla="*/ 2821802 w 3028217"/>
                  <a:gd name="connsiteY169" fmla="*/ 2266496 h 2962327"/>
                  <a:gd name="connsiteX170" fmla="*/ 2808467 w 3028217"/>
                  <a:gd name="connsiteY170" fmla="*/ 2240778 h 2962327"/>
                  <a:gd name="connsiteX171" fmla="*/ 2785607 w 3028217"/>
                  <a:gd name="connsiteY171" fmla="*/ 2172198 h 2962327"/>
                  <a:gd name="connsiteX172" fmla="*/ 2805609 w 3028217"/>
                  <a:gd name="connsiteY172" fmla="*/ 2234111 h 2962327"/>
                  <a:gd name="connsiteX173" fmla="*/ 2821802 w 3028217"/>
                  <a:gd name="connsiteY173" fmla="*/ 2273164 h 2962327"/>
                  <a:gd name="connsiteX174" fmla="*/ 2708455 w 3028217"/>
                  <a:gd name="connsiteY174" fmla="*/ 2451281 h 2962327"/>
                  <a:gd name="connsiteX175" fmla="*/ 2551292 w 3028217"/>
                  <a:gd name="connsiteY175" fmla="*/ 2622731 h 2962327"/>
                  <a:gd name="connsiteX176" fmla="*/ 2476997 w 3028217"/>
                  <a:gd name="connsiteY176" fmla="*/ 2687501 h 2962327"/>
                  <a:gd name="connsiteX177" fmla="*/ 2463662 w 3028217"/>
                  <a:gd name="connsiteY177" fmla="*/ 2655116 h 2962327"/>
                  <a:gd name="connsiteX178" fmla="*/ 2425562 w 3028217"/>
                  <a:gd name="connsiteY178" fmla="*/ 2533196 h 2962327"/>
                  <a:gd name="connsiteX179" fmla="*/ 2439849 w 3028217"/>
                  <a:gd name="connsiteY179" fmla="*/ 2375081 h 2962327"/>
                  <a:gd name="connsiteX180" fmla="*/ 2449374 w 3028217"/>
                  <a:gd name="connsiteY180" fmla="*/ 2301739 h 2962327"/>
                  <a:gd name="connsiteX181" fmla="*/ 2430324 w 3028217"/>
                  <a:gd name="connsiteY181" fmla="*/ 2210298 h 2962327"/>
                  <a:gd name="connsiteX182" fmla="*/ 2396987 w 3028217"/>
                  <a:gd name="connsiteY182" fmla="*/ 2144576 h 2962327"/>
                  <a:gd name="connsiteX183" fmla="*/ 2370317 w 3028217"/>
                  <a:gd name="connsiteY183" fmla="*/ 2012178 h 2962327"/>
                  <a:gd name="connsiteX184" fmla="*/ 2374127 w 3028217"/>
                  <a:gd name="connsiteY184" fmla="*/ 1992176 h 2962327"/>
                  <a:gd name="connsiteX185" fmla="*/ 2319834 w 3028217"/>
                  <a:gd name="connsiteY185" fmla="*/ 1944551 h 2962327"/>
                  <a:gd name="connsiteX186" fmla="*/ 2282687 w 3028217"/>
                  <a:gd name="connsiteY186" fmla="*/ 1931216 h 2962327"/>
                  <a:gd name="connsiteX187" fmla="*/ 2200772 w 3028217"/>
                  <a:gd name="connsiteY187" fmla="*/ 1905498 h 2962327"/>
                  <a:gd name="connsiteX188" fmla="*/ 2157909 w 3028217"/>
                  <a:gd name="connsiteY188" fmla="*/ 1926453 h 2962327"/>
                  <a:gd name="connsiteX189" fmla="*/ 2106474 w 3028217"/>
                  <a:gd name="connsiteY189" fmla="*/ 1931216 h 2962327"/>
                  <a:gd name="connsiteX190" fmla="*/ 2040752 w 3028217"/>
                  <a:gd name="connsiteY190" fmla="*/ 1937883 h 2962327"/>
                  <a:gd name="connsiteX191" fmla="*/ 1974077 w 3028217"/>
                  <a:gd name="connsiteY191" fmla="*/ 1924548 h 2962327"/>
                  <a:gd name="connsiteX192" fmla="*/ 1919784 w 3028217"/>
                  <a:gd name="connsiteY192" fmla="*/ 1877876 h 2962327"/>
                  <a:gd name="connsiteX193" fmla="*/ 1896924 w 3028217"/>
                  <a:gd name="connsiteY193" fmla="*/ 1849301 h 2962327"/>
                  <a:gd name="connsiteX194" fmla="*/ 1839774 w 3028217"/>
                  <a:gd name="connsiteY194" fmla="*/ 1762623 h 2962327"/>
                  <a:gd name="connsiteX195" fmla="*/ 1822629 w 3028217"/>
                  <a:gd name="connsiteY195" fmla="*/ 1676898 h 2962327"/>
                  <a:gd name="connsiteX196" fmla="*/ 1829297 w 3028217"/>
                  <a:gd name="connsiteY196" fmla="*/ 1537833 h 2962327"/>
                  <a:gd name="connsiteX197" fmla="*/ 1828344 w 3028217"/>
                  <a:gd name="connsiteY197" fmla="*/ 1514973 h 2962327"/>
                  <a:gd name="connsiteX198" fmla="*/ 1909307 w 3028217"/>
                  <a:gd name="connsiteY198" fmla="*/ 1373051 h 2962327"/>
                  <a:gd name="connsiteX199" fmla="*/ 1929309 w 3028217"/>
                  <a:gd name="connsiteY199" fmla="*/ 1361621 h 2962327"/>
                  <a:gd name="connsiteX200" fmla="*/ 1977887 w 3028217"/>
                  <a:gd name="connsiteY200" fmla="*/ 1293041 h 2962327"/>
                  <a:gd name="connsiteX201" fmla="*/ 2019797 w 3028217"/>
                  <a:gd name="connsiteY201" fmla="*/ 1227318 h 2962327"/>
                  <a:gd name="connsiteX202" fmla="*/ 2051229 w 3028217"/>
                  <a:gd name="connsiteY202" fmla="*/ 1178741 h 2962327"/>
                  <a:gd name="connsiteX203" fmla="*/ 2083614 w 3028217"/>
                  <a:gd name="connsiteY203" fmla="*/ 1172073 h 2962327"/>
                  <a:gd name="connsiteX204" fmla="*/ 2161719 w 3028217"/>
                  <a:gd name="connsiteY204" fmla="*/ 1162548 h 2962327"/>
                  <a:gd name="connsiteX205" fmla="*/ 2266494 w 3028217"/>
                  <a:gd name="connsiteY205" fmla="*/ 1136831 h 2962327"/>
                  <a:gd name="connsiteX206" fmla="*/ 2331264 w 3028217"/>
                  <a:gd name="connsiteY206" fmla="*/ 1133021 h 2962327"/>
                  <a:gd name="connsiteX207" fmla="*/ 2387462 w 3028217"/>
                  <a:gd name="connsiteY207" fmla="*/ 1197791 h 2962327"/>
                  <a:gd name="connsiteX208" fmla="*/ 2400797 w 3028217"/>
                  <a:gd name="connsiteY208" fmla="*/ 1229223 h 2962327"/>
                  <a:gd name="connsiteX209" fmla="*/ 2517002 w 3028217"/>
                  <a:gd name="connsiteY209" fmla="*/ 1283516 h 2962327"/>
                  <a:gd name="connsiteX210" fmla="*/ 2556055 w 3028217"/>
                  <a:gd name="connsiteY210" fmla="*/ 1266371 h 2962327"/>
                  <a:gd name="connsiteX211" fmla="*/ 2617967 w 3028217"/>
                  <a:gd name="connsiteY211" fmla="*/ 1241606 h 2962327"/>
                  <a:gd name="connsiteX212" fmla="*/ 2701787 w 3028217"/>
                  <a:gd name="connsiteY212" fmla="*/ 1271133 h 2962327"/>
                  <a:gd name="connsiteX213" fmla="*/ 2823707 w 3028217"/>
                  <a:gd name="connsiteY213" fmla="*/ 1270181 h 2962327"/>
                  <a:gd name="connsiteX214" fmla="*/ 2842757 w 3028217"/>
                  <a:gd name="connsiteY214" fmla="*/ 1253988 h 2962327"/>
                  <a:gd name="connsiteX215" fmla="*/ 2857997 w 3028217"/>
                  <a:gd name="connsiteY215" fmla="*/ 1191123 h 2962327"/>
                  <a:gd name="connsiteX216" fmla="*/ 2824659 w 3028217"/>
                  <a:gd name="connsiteY216" fmla="*/ 1163501 h 2962327"/>
                  <a:gd name="connsiteX217" fmla="*/ 2781797 w 3028217"/>
                  <a:gd name="connsiteY217" fmla="*/ 1153023 h 2962327"/>
                  <a:gd name="connsiteX218" fmla="*/ 2778142 w 3028217"/>
                  <a:gd name="connsiteY218" fmla="*/ 1149005 h 2962327"/>
                  <a:gd name="connsiteX219" fmla="*/ 2758579 w 3028217"/>
                  <a:gd name="connsiteY219" fmla="*/ 1157637 h 2962327"/>
                  <a:gd name="connsiteX220" fmla="*/ 2684641 w 3028217"/>
                  <a:gd name="connsiteY220" fmla="*/ 1122543 h 2962327"/>
                  <a:gd name="connsiteX221" fmla="*/ 2664638 w 3028217"/>
                  <a:gd name="connsiteY221" fmla="*/ 1083491 h 2962327"/>
                  <a:gd name="connsiteX222" fmla="*/ 2646541 w 3028217"/>
                  <a:gd name="connsiteY222" fmla="*/ 1054916 h 2962327"/>
                  <a:gd name="connsiteX223" fmla="*/ 2610346 w 3028217"/>
                  <a:gd name="connsiteY223" fmla="*/ 1080633 h 2962327"/>
                  <a:gd name="connsiteX224" fmla="*/ 2609202 w 3028217"/>
                  <a:gd name="connsiteY224" fmla="*/ 1082346 h 2962327"/>
                  <a:gd name="connsiteX225" fmla="*/ 2613204 w 3028217"/>
                  <a:gd name="connsiteY225" fmla="*/ 1086348 h 2962327"/>
                  <a:gd name="connsiteX226" fmla="*/ 2632254 w 3028217"/>
                  <a:gd name="connsiteY226" fmla="*/ 1108255 h 2962327"/>
                  <a:gd name="connsiteX227" fmla="*/ 2609394 w 3028217"/>
                  <a:gd name="connsiteY227" fmla="*/ 1145403 h 2962327"/>
                  <a:gd name="connsiteX228" fmla="*/ 2584629 w 3028217"/>
                  <a:gd name="connsiteY228" fmla="*/ 1132068 h 2962327"/>
                  <a:gd name="connsiteX229" fmla="*/ 2566055 w 3028217"/>
                  <a:gd name="connsiteY229" fmla="*/ 1095397 h 2962327"/>
                  <a:gd name="connsiteX230" fmla="*/ 2558490 w 3028217"/>
                  <a:gd name="connsiteY230" fmla="*/ 1083461 h 2962327"/>
                  <a:gd name="connsiteX231" fmla="*/ 2545576 w 3028217"/>
                  <a:gd name="connsiteY231" fmla="*/ 1071108 h 2962327"/>
                  <a:gd name="connsiteX232" fmla="*/ 2536051 w 3028217"/>
                  <a:gd name="connsiteY232" fmla="*/ 1061583 h 2962327"/>
                  <a:gd name="connsiteX233" fmla="*/ 2429371 w 3028217"/>
                  <a:gd name="connsiteY233" fmla="*/ 952046 h 2962327"/>
                  <a:gd name="connsiteX234" fmla="*/ 2417941 w 3028217"/>
                  <a:gd name="connsiteY234" fmla="*/ 944426 h 2962327"/>
                  <a:gd name="connsiteX235" fmla="*/ 2407463 w 3028217"/>
                  <a:gd name="connsiteY235" fmla="*/ 947283 h 2962327"/>
                  <a:gd name="connsiteX236" fmla="*/ 2469376 w 3028217"/>
                  <a:gd name="connsiteY236" fmla="*/ 1014911 h 2962327"/>
                  <a:gd name="connsiteX237" fmla="*/ 2509381 w 3028217"/>
                  <a:gd name="connsiteY237" fmla="*/ 1044438 h 2962327"/>
                  <a:gd name="connsiteX238" fmla="*/ 2504618 w 3028217"/>
                  <a:gd name="connsiteY238" fmla="*/ 1057773 h 2962327"/>
                  <a:gd name="connsiteX239" fmla="*/ 2488426 w 3028217"/>
                  <a:gd name="connsiteY239" fmla="*/ 1077776 h 2962327"/>
                  <a:gd name="connsiteX240" fmla="*/ 2476996 w 3028217"/>
                  <a:gd name="connsiteY240" fmla="*/ 1084443 h 2962327"/>
                  <a:gd name="connsiteX241" fmla="*/ 2356028 w 3028217"/>
                  <a:gd name="connsiteY241" fmla="*/ 985383 h 2962327"/>
                  <a:gd name="connsiteX242" fmla="*/ 2317928 w 3028217"/>
                  <a:gd name="connsiteY242" fmla="*/ 978716 h 2962327"/>
                  <a:gd name="connsiteX243" fmla="*/ 2295068 w 3028217"/>
                  <a:gd name="connsiteY243" fmla="*/ 993003 h 2962327"/>
                  <a:gd name="connsiteX244" fmla="*/ 2196008 w 3028217"/>
                  <a:gd name="connsiteY244" fmla="*/ 1057773 h 2962327"/>
                  <a:gd name="connsiteX245" fmla="*/ 2181721 w 3028217"/>
                  <a:gd name="connsiteY245" fmla="*/ 1087301 h 2962327"/>
                  <a:gd name="connsiteX246" fmla="*/ 2105521 w 3028217"/>
                  <a:gd name="connsiteY246" fmla="*/ 1157786 h 2962327"/>
                  <a:gd name="connsiteX247" fmla="*/ 2053133 w 3028217"/>
                  <a:gd name="connsiteY247" fmla="*/ 1155881 h 2962327"/>
                  <a:gd name="connsiteX248" fmla="*/ 2036941 w 3028217"/>
                  <a:gd name="connsiteY248" fmla="*/ 1136831 h 2962327"/>
                  <a:gd name="connsiteX249" fmla="*/ 2008366 w 3028217"/>
                  <a:gd name="connsiteY249" fmla="*/ 1131116 h 2962327"/>
                  <a:gd name="connsiteX250" fmla="*/ 2001698 w 3028217"/>
                  <a:gd name="connsiteY250" fmla="*/ 1074918 h 2962327"/>
                  <a:gd name="connsiteX251" fmla="*/ 2008366 w 3028217"/>
                  <a:gd name="connsiteY251" fmla="*/ 1001576 h 2962327"/>
                  <a:gd name="connsiteX252" fmla="*/ 2035988 w 3028217"/>
                  <a:gd name="connsiteY252" fmla="*/ 977763 h 2962327"/>
                  <a:gd name="connsiteX253" fmla="*/ 2107426 w 3028217"/>
                  <a:gd name="connsiteY253" fmla="*/ 983478 h 2962327"/>
                  <a:gd name="connsiteX254" fmla="*/ 2148383 w 3028217"/>
                  <a:gd name="connsiteY254" fmla="*/ 975858 h 2962327"/>
                  <a:gd name="connsiteX255" fmla="*/ 2150288 w 3028217"/>
                  <a:gd name="connsiteY255" fmla="*/ 913946 h 2962327"/>
                  <a:gd name="connsiteX256" fmla="*/ 2112188 w 3028217"/>
                  <a:gd name="connsiteY256" fmla="*/ 876798 h 2962327"/>
                  <a:gd name="connsiteX257" fmla="*/ 2096948 w 3028217"/>
                  <a:gd name="connsiteY257" fmla="*/ 862511 h 2962327"/>
                  <a:gd name="connsiteX258" fmla="*/ 2118856 w 3028217"/>
                  <a:gd name="connsiteY258" fmla="*/ 849176 h 2962327"/>
                  <a:gd name="connsiteX259" fmla="*/ 2206486 w 3028217"/>
                  <a:gd name="connsiteY259" fmla="*/ 810123 h 2962327"/>
                  <a:gd name="connsiteX260" fmla="*/ 2308403 w 3028217"/>
                  <a:gd name="connsiteY260" fmla="*/ 731066 h 2962327"/>
                  <a:gd name="connsiteX261" fmla="*/ 2321738 w 3028217"/>
                  <a:gd name="connsiteY261" fmla="*/ 708206 h 2962327"/>
                  <a:gd name="connsiteX262" fmla="*/ 2311261 w 3028217"/>
                  <a:gd name="connsiteY262" fmla="*/ 679631 h 2962327"/>
                  <a:gd name="connsiteX263" fmla="*/ 2320786 w 3028217"/>
                  <a:gd name="connsiteY263" fmla="*/ 643436 h 2962327"/>
                  <a:gd name="connsiteX264" fmla="*/ 2338883 w 3028217"/>
                  <a:gd name="connsiteY264" fmla="*/ 638673 h 2962327"/>
                  <a:gd name="connsiteX265" fmla="*/ 2343646 w 3028217"/>
                  <a:gd name="connsiteY265" fmla="*/ 675821 h 2962327"/>
                  <a:gd name="connsiteX266" fmla="*/ 2348408 w 3028217"/>
                  <a:gd name="connsiteY266" fmla="*/ 699633 h 2962327"/>
                  <a:gd name="connsiteX267" fmla="*/ 2376031 w 3028217"/>
                  <a:gd name="connsiteY267" fmla="*/ 706301 h 2962327"/>
                  <a:gd name="connsiteX268" fmla="*/ 2385556 w 3028217"/>
                  <a:gd name="connsiteY268" fmla="*/ 704396 h 2962327"/>
                  <a:gd name="connsiteX269" fmla="*/ 2454136 w 3028217"/>
                  <a:gd name="connsiteY269" fmla="*/ 698681 h 2962327"/>
                  <a:gd name="connsiteX270" fmla="*/ 2476996 w 3028217"/>
                  <a:gd name="connsiteY270" fmla="*/ 692013 h 2962327"/>
                  <a:gd name="connsiteX271" fmla="*/ 2517953 w 3028217"/>
                  <a:gd name="connsiteY271" fmla="*/ 648198 h 2962327"/>
                  <a:gd name="connsiteX272" fmla="*/ 2563673 w 3028217"/>
                  <a:gd name="connsiteY272" fmla="*/ 626291 h 2962327"/>
                  <a:gd name="connsiteX273" fmla="*/ 2554148 w 3028217"/>
                  <a:gd name="connsiteY273" fmla="*/ 585333 h 2962327"/>
                  <a:gd name="connsiteX274" fmla="*/ 2572928 w 3028217"/>
                  <a:gd name="connsiteY274" fmla="*/ 573708 h 2962327"/>
                  <a:gd name="connsiteX275" fmla="*/ 2586098 w 3028217"/>
                  <a:gd name="connsiteY275" fmla="*/ 571735 h 2962327"/>
                  <a:gd name="connsiteX276" fmla="*/ 2586726 w 3028217"/>
                  <a:gd name="connsiteY276" fmla="*/ 571671 h 2962327"/>
                  <a:gd name="connsiteX277" fmla="*/ 2624633 w 3028217"/>
                  <a:gd name="connsiteY277" fmla="*/ 568188 h 2962327"/>
                  <a:gd name="connsiteX278" fmla="*/ 2630348 w 3028217"/>
                  <a:gd name="connsiteY278" fmla="*/ 563426 h 2962327"/>
                  <a:gd name="connsiteX279" fmla="*/ 2633206 w 3028217"/>
                  <a:gd name="connsiteY279" fmla="*/ 563426 h 2962327"/>
                  <a:gd name="connsiteX280" fmla="*/ 2626538 w 3028217"/>
                  <a:gd name="connsiteY280" fmla="*/ 563426 h 2962327"/>
                  <a:gd name="connsiteX281" fmla="*/ 2593082 w 3028217"/>
                  <a:gd name="connsiteY281" fmla="*/ 570689 h 2962327"/>
                  <a:gd name="connsiteX282" fmla="*/ 2586098 w 3028217"/>
                  <a:gd name="connsiteY282" fmla="*/ 571735 h 2962327"/>
                  <a:gd name="connsiteX283" fmla="*/ 2574151 w 3028217"/>
                  <a:gd name="connsiteY283" fmla="*/ 572951 h 2962327"/>
                  <a:gd name="connsiteX284" fmla="*/ 2572928 w 3028217"/>
                  <a:gd name="connsiteY284" fmla="*/ 573708 h 2962327"/>
                  <a:gd name="connsiteX285" fmla="*/ 2558911 w 3028217"/>
                  <a:gd name="connsiteY285" fmla="*/ 575808 h 2962327"/>
                  <a:gd name="connsiteX286" fmla="*/ 2506523 w 3028217"/>
                  <a:gd name="connsiteY286" fmla="*/ 541518 h 2962327"/>
                  <a:gd name="connsiteX287" fmla="*/ 2512238 w 3028217"/>
                  <a:gd name="connsiteY287" fmla="*/ 480558 h 2962327"/>
                  <a:gd name="connsiteX288" fmla="*/ 2533193 w 3028217"/>
                  <a:gd name="connsiteY288" fmla="*/ 458651 h 2962327"/>
                  <a:gd name="connsiteX289" fmla="*/ 2534146 w 3028217"/>
                  <a:gd name="connsiteY289" fmla="*/ 440553 h 2962327"/>
                  <a:gd name="connsiteX290" fmla="*/ 2513191 w 3028217"/>
                  <a:gd name="connsiteY290" fmla="*/ 445316 h 2962327"/>
                  <a:gd name="connsiteX291" fmla="*/ 2464613 w 3028217"/>
                  <a:gd name="connsiteY291" fmla="*/ 509133 h 2962327"/>
                  <a:gd name="connsiteX292" fmla="*/ 2467471 w 3028217"/>
                  <a:gd name="connsiteY292" fmla="*/ 551996 h 2962327"/>
                  <a:gd name="connsiteX293" fmla="*/ 2468423 w 3028217"/>
                  <a:gd name="connsiteY293" fmla="*/ 597716 h 2962327"/>
                  <a:gd name="connsiteX294" fmla="*/ 2453183 w 3028217"/>
                  <a:gd name="connsiteY294" fmla="*/ 638673 h 2962327"/>
                  <a:gd name="connsiteX295" fmla="*/ 2423656 w 3028217"/>
                  <a:gd name="connsiteY295" fmla="*/ 676773 h 2962327"/>
                  <a:gd name="connsiteX296" fmla="*/ 2389366 w 3028217"/>
                  <a:gd name="connsiteY296" fmla="*/ 683441 h 2962327"/>
                  <a:gd name="connsiteX297" fmla="*/ 2383651 w 3028217"/>
                  <a:gd name="connsiteY297" fmla="*/ 659628 h 2962327"/>
                  <a:gd name="connsiteX298" fmla="*/ 2367458 w 3028217"/>
                  <a:gd name="connsiteY298" fmla="*/ 627243 h 2962327"/>
                  <a:gd name="connsiteX299" fmla="*/ 2308403 w 3028217"/>
                  <a:gd name="connsiteY299" fmla="*/ 612003 h 2962327"/>
                  <a:gd name="connsiteX300" fmla="*/ 2270303 w 3028217"/>
                  <a:gd name="connsiteY300" fmla="*/ 571046 h 2962327"/>
                  <a:gd name="connsiteX301" fmla="*/ 2260778 w 3028217"/>
                  <a:gd name="connsiteY301" fmla="*/ 543423 h 2962327"/>
                  <a:gd name="connsiteX302" fmla="*/ 2259826 w 3028217"/>
                  <a:gd name="connsiteY302" fmla="*/ 522468 h 2962327"/>
                  <a:gd name="connsiteX303" fmla="*/ 2390318 w 3028217"/>
                  <a:gd name="connsiteY303" fmla="*/ 385308 h 2962327"/>
                  <a:gd name="connsiteX304" fmla="*/ 2416988 w 3028217"/>
                  <a:gd name="connsiteY304" fmla="*/ 357686 h 2962327"/>
                  <a:gd name="connsiteX305" fmla="*/ 2417941 w 3028217"/>
                  <a:gd name="connsiteY305" fmla="*/ 351971 h 2962327"/>
                  <a:gd name="connsiteX306" fmla="*/ 2424608 w 3028217"/>
                  <a:gd name="connsiteY306" fmla="*/ 353876 h 2962327"/>
                  <a:gd name="connsiteX307" fmla="*/ 2452245 w 3028217"/>
                  <a:gd name="connsiteY307" fmla="*/ 336582 h 2962327"/>
                  <a:gd name="connsiteX308" fmla="*/ 2471113 w 3028217"/>
                  <a:gd name="connsiteY308" fmla="*/ 336025 h 2962327"/>
                  <a:gd name="connsiteX309" fmla="*/ 761544 w 3028217"/>
                  <a:gd name="connsiteY309" fmla="*/ 194808 h 2962327"/>
                  <a:gd name="connsiteX310" fmla="*/ 773926 w 3028217"/>
                  <a:gd name="connsiteY310" fmla="*/ 216716 h 2962327"/>
                  <a:gd name="connsiteX311" fmla="*/ 773926 w 3028217"/>
                  <a:gd name="connsiteY311" fmla="*/ 278628 h 2962327"/>
                  <a:gd name="connsiteX312" fmla="*/ 687249 w 3028217"/>
                  <a:gd name="connsiteY312" fmla="*/ 293868 h 2962327"/>
                  <a:gd name="connsiteX313" fmla="*/ 671056 w 3028217"/>
                  <a:gd name="connsiteY313" fmla="*/ 292916 h 2962327"/>
                  <a:gd name="connsiteX314" fmla="*/ 640576 w 3028217"/>
                  <a:gd name="connsiteY314" fmla="*/ 298631 h 2962327"/>
                  <a:gd name="connsiteX315" fmla="*/ 603429 w 3028217"/>
                  <a:gd name="connsiteY315" fmla="*/ 291011 h 2962327"/>
                  <a:gd name="connsiteX316" fmla="*/ 715824 w 3028217"/>
                  <a:gd name="connsiteY316" fmla="*/ 211953 h 2962327"/>
                  <a:gd name="connsiteX317" fmla="*/ 727254 w 3028217"/>
                  <a:gd name="connsiteY317" fmla="*/ 215763 h 2962327"/>
                  <a:gd name="connsiteX318" fmla="*/ 761544 w 3028217"/>
                  <a:gd name="connsiteY318" fmla="*/ 194808 h 2962327"/>
                  <a:gd name="connsiteX319" fmla="*/ 873343 w 3028217"/>
                  <a:gd name="connsiteY319" fmla="*/ 184331 h 2962327"/>
                  <a:gd name="connsiteX320" fmla="*/ 891083 w 3028217"/>
                  <a:gd name="connsiteY320" fmla="*/ 191951 h 2962327"/>
                  <a:gd name="connsiteX321" fmla="*/ 888226 w 3028217"/>
                  <a:gd name="connsiteY321" fmla="*/ 217668 h 2962327"/>
                  <a:gd name="connsiteX322" fmla="*/ 879241 w 3028217"/>
                  <a:gd name="connsiteY322" fmla="*/ 234820 h 2962327"/>
                  <a:gd name="connsiteX323" fmla="*/ 895370 w 3028217"/>
                  <a:gd name="connsiteY323" fmla="*/ 235036 h 2962327"/>
                  <a:gd name="connsiteX324" fmla="*/ 899656 w 3028217"/>
                  <a:gd name="connsiteY324" fmla="*/ 266246 h 2962327"/>
                  <a:gd name="connsiteX325" fmla="*/ 892988 w 3028217"/>
                  <a:gd name="connsiteY325" fmla="*/ 303393 h 2962327"/>
                  <a:gd name="connsiteX326" fmla="*/ 905371 w 3028217"/>
                  <a:gd name="connsiteY326" fmla="*/ 303393 h 2962327"/>
                  <a:gd name="connsiteX327" fmla="*/ 915848 w 3028217"/>
                  <a:gd name="connsiteY327" fmla="*/ 337683 h 2962327"/>
                  <a:gd name="connsiteX328" fmla="*/ 946328 w 3028217"/>
                  <a:gd name="connsiteY328" fmla="*/ 324348 h 2962327"/>
                  <a:gd name="connsiteX329" fmla="*/ 973409 w 3028217"/>
                  <a:gd name="connsiteY329" fmla="*/ 303804 h 2962327"/>
                  <a:gd name="connsiteX330" fmla="*/ 975260 w 3028217"/>
                  <a:gd name="connsiteY330" fmla="*/ 292796 h 2962327"/>
                  <a:gd name="connsiteX331" fmla="*/ 965378 w 3028217"/>
                  <a:gd name="connsiteY331" fmla="*/ 281485 h 2962327"/>
                  <a:gd name="connsiteX332" fmla="*/ 962521 w 3028217"/>
                  <a:gd name="connsiteY332" fmla="*/ 233860 h 2962327"/>
                  <a:gd name="connsiteX333" fmla="*/ 1013956 w 3028217"/>
                  <a:gd name="connsiteY333" fmla="*/ 203380 h 2962327"/>
                  <a:gd name="connsiteX334" fmla="*/ 1028243 w 3028217"/>
                  <a:gd name="connsiteY334" fmla="*/ 200165 h 2962327"/>
                  <a:gd name="connsiteX335" fmla="*/ 1042531 w 3028217"/>
                  <a:gd name="connsiteY335" fmla="*/ 206238 h 2962327"/>
                  <a:gd name="connsiteX336" fmla="*/ 1016813 w 3028217"/>
                  <a:gd name="connsiteY336" fmla="*/ 234813 h 2962327"/>
                  <a:gd name="connsiteX337" fmla="*/ 1075868 w 3028217"/>
                  <a:gd name="connsiteY337" fmla="*/ 204333 h 2962327"/>
                  <a:gd name="connsiteX338" fmla="*/ 1095871 w 3028217"/>
                  <a:gd name="connsiteY338" fmla="*/ 204333 h 2962327"/>
                  <a:gd name="connsiteX339" fmla="*/ 1099681 w 3028217"/>
                  <a:gd name="connsiteY339" fmla="*/ 232908 h 2962327"/>
                  <a:gd name="connsiteX340" fmla="*/ 1133971 w 3028217"/>
                  <a:gd name="connsiteY340" fmla="*/ 231003 h 2962327"/>
                  <a:gd name="connsiteX341" fmla="*/ 1151116 w 3028217"/>
                  <a:gd name="connsiteY341" fmla="*/ 238623 h 2962327"/>
                  <a:gd name="connsiteX342" fmla="*/ 1205408 w 3028217"/>
                  <a:gd name="connsiteY342" fmla="*/ 287200 h 2962327"/>
                  <a:gd name="connsiteX343" fmla="*/ 1198741 w 3028217"/>
                  <a:gd name="connsiteY343" fmla="*/ 334825 h 2962327"/>
                  <a:gd name="connsiteX344" fmla="*/ 1248271 w 3028217"/>
                  <a:gd name="connsiteY344" fmla="*/ 377688 h 2962327"/>
                  <a:gd name="connsiteX345" fmla="*/ 1246366 w 3028217"/>
                  <a:gd name="connsiteY345" fmla="*/ 402453 h 2962327"/>
                  <a:gd name="connsiteX346" fmla="*/ 1187311 w 3028217"/>
                  <a:gd name="connsiteY346" fmla="*/ 402453 h 2962327"/>
                  <a:gd name="connsiteX347" fmla="*/ 1171118 w 3028217"/>
                  <a:gd name="connsiteY347" fmla="*/ 396738 h 2962327"/>
                  <a:gd name="connsiteX348" fmla="*/ 1171118 w 3028217"/>
                  <a:gd name="connsiteY348" fmla="*/ 431028 h 2962327"/>
                  <a:gd name="connsiteX349" fmla="*/ 1151116 w 3028217"/>
                  <a:gd name="connsiteY349" fmla="*/ 479605 h 2962327"/>
                  <a:gd name="connsiteX350" fmla="*/ 1136828 w 3028217"/>
                  <a:gd name="connsiteY350" fmla="*/ 476748 h 2962327"/>
                  <a:gd name="connsiteX351" fmla="*/ 1136828 w 3028217"/>
                  <a:gd name="connsiteY351" fmla="*/ 487225 h 2962327"/>
                  <a:gd name="connsiteX352" fmla="*/ 1118731 w 3028217"/>
                  <a:gd name="connsiteY352" fmla="*/ 497703 h 2962327"/>
                  <a:gd name="connsiteX353" fmla="*/ 1066343 w 3028217"/>
                  <a:gd name="connsiteY353" fmla="*/ 455793 h 2962327"/>
                  <a:gd name="connsiteX354" fmla="*/ 1016813 w 3028217"/>
                  <a:gd name="connsiteY354" fmla="*/ 433885 h 2962327"/>
                  <a:gd name="connsiteX355" fmla="*/ 996811 w 3028217"/>
                  <a:gd name="connsiteY355" fmla="*/ 428170 h 2962327"/>
                  <a:gd name="connsiteX356" fmla="*/ 1013003 w 3028217"/>
                  <a:gd name="connsiteY356" fmla="*/ 411978 h 2962327"/>
                  <a:gd name="connsiteX357" fmla="*/ 1109206 w 3028217"/>
                  <a:gd name="connsiteY357" fmla="*/ 369115 h 2962327"/>
                  <a:gd name="connsiteX358" fmla="*/ 1089203 w 3028217"/>
                  <a:gd name="connsiteY358" fmla="*/ 307203 h 2962327"/>
                  <a:gd name="connsiteX359" fmla="*/ 1077773 w 3028217"/>
                  <a:gd name="connsiteY359" fmla="*/ 291010 h 2962327"/>
                  <a:gd name="connsiteX360" fmla="*/ 1016813 w 3028217"/>
                  <a:gd name="connsiteY360" fmla="*/ 292915 h 2962327"/>
                  <a:gd name="connsiteX361" fmla="*/ 1007169 w 3028217"/>
                  <a:gd name="connsiteY361" fmla="*/ 296011 h 2962327"/>
                  <a:gd name="connsiteX362" fmla="*/ 1007866 w 3028217"/>
                  <a:gd name="connsiteY362" fmla="*/ 302667 h 2962327"/>
                  <a:gd name="connsiteX363" fmla="*/ 1009193 w 3028217"/>
                  <a:gd name="connsiteY363" fmla="*/ 303393 h 2962327"/>
                  <a:gd name="connsiteX364" fmla="*/ 962521 w 3028217"/>
                  <a:gd name="connsiteY364" fmla="*/ 370068 h 2962327"/>
                  <a:gd name="connsiteX365" fmla="*/ 905371 w 3028217"/>
                  <a:gd name="connsiteY365" fmla="*/ 371973 h 2962327"/>
                  <a:gd name="connsiteX366" fmla="*/ 868223 w 3028217"/>
                  <a:gd name="connsiteY366" fmla="*/ 410073 h 2962327"/>
                  <a:gd name="connsiteX367" fmla="*/ 836791 w 3028217"/>
                  <a:gd name="connsiteY367" fmla="*/ 426266 h 2962327"/>
                  <a:gd name="connsiteX368" fmla="*/ 816788 w 3028217"/>
                  <a:gd name="connsiteY368" fmla="*/ 424361 h 2962327"/>
                  <a:gd name="connsiteX369" fmla="*/ 677723 w 3028217"/>
                  <a:gd name="connsiteY369" fmla="*/ 507228 h 2962327"/>
                  <a:gd name="connsiteX370" fmla="*/ 668198 w 3028217"/>
                  <a:gd name="connsiteY370" fmla="*/ 553901 h 2962327"/>
                  <a:gd name="connsiteX371" fmla="*/ 662483 w 3028217"/>
                  <a:gd name="connsiteY371" fmla="*/ 586286 h 2962327"/>
                  <a:gd name="connsiteX372" fmla="*/ 716776 w 3028217"/>
                  <a:gd name="connsiteY372" fmla="*/ 612956 h 2962327"/>
                  <a:gd name="connsiteX373" fmla="*/ 771068 w 3028217"/>
                  <a:gd name="connsiteY373" fmla="*/ 645341 h 2962327"/>
                  <a:gd name="connsiteX374" fmla="*/ 782498 w 3028217"/>
                  <a:gd name="connsiteY374" fmla="*/ 667248 h 2962327"/>
                  <a:gd name="connsiteX375" fmla="*/ 772973 w 3028217"/>
                  <a:gd name="connsiteY375" fmla="*/ 726303 h 2962327"/>
                  <a:gd name="connsiteX376" fmla="*/ 805358 w 3028217"/>
                  <a:gd name="connsiteY376" fmla="*/ 736781 h 2962327"/>
                  <a:gd name="connsiteX377" fmla="*/ 828218 w 3028217"/>
                  <a:gd name="connsiteY377" fmla="*/ 689156 h 2962327"/>
                  <a:gd name="connsiteX378" fmla="*/ 858698 w 3028217"/>
                  <a:gd name="connsiteY378" fmla="*/ 652961 h 2962327"/>
                  <a:gd name="connsiteX379" fmla="*/ 901561 w 3028217"/>
                  <a:gd name="connsiteY379" fmla="*/ 573903 h 2962327"/>
                  <a:gd name="connsiteX380" fmla="*/ 904418 w 3028217"/>
                  <a:gd name="connsiteY380" fmla="*/ 561521 h 2962327"/>
                  <a:gd name="connsiteX381" fmla="*/ 953948 w 3028217"/>
                  <a:gd name="connsiteY381" fmla="*/ 491988 h 2962327"/>
                  <a:gd name="connsiteX382" fmla="*/ 968236 w 3028217"/>
                  <a:gd name="connsiteY382" fmla="*/ 478653 h 2962327"/>
                  <a:gd name="connsiteX383" fmla="*/ 1049198 w 3028217"/>
                  <a:gd name="connsiteY383" fmla="*/ 512943 h 2962327"/>
                  <a:gd name="connsiteX384" fmla="*/ 1063486 w 3028217"/>
                  <a:gd name="connsiteY384" fmla="*/ 539613 h 2962327"/>
                  <a:gd name="connsiteX385" fmla="*/ 1067296 w 3028217"/>
                  <a:gd name="connsiteY385" fmla="*/ 583428 h 2962327"/>
                  <a:gd name="connsiteX386" fmla="*/ 1112063 w 3028217"/>
                  <a:gd name="connsiteY386" fmla="*/ 568188 h 2962327"/>
                  <a:gd name="connsiteX387" fmla="*/ 1146353 w 3028217"/>
                  <a:gd name="connsiteY387" fmla="*/ 580571 h 2962327"/>
                  <a:gd name="connsiteX388" fmla="*/ 1151116 w 3028217"/>
                  <a:gd name="connsiteY388" fmla="*/ 616766 h 2962327"/>
                  <a:gd name="connsiteX389" fmla="*/ 1193026 w 3028217"/>
                  <a:gd name="connsiteY389" fmla="*/ 684393 h 2962327"/>
                  <a:gd name="connsiteX390" fmla="*/ 1182905 w 3028217"/>
                  <a:gd name="connsiteY390" fmla="*/ 697847 h 2962327"/>
                  <a:gd name="connsiteX391" fmla="*/ 1179024 w 3028217"/>
                  <a:gd name="connsiteY391" fmla="*/ 699159 h 2962327"/>
                  <a:gd name="connsiteX392" fmla="*/ 1177845 w 3028217"/>
                  <a:gd name="connsiteY392" fmla="*/ 699023 h 2962327"/>
                  <a:gd name="connsiteX393" fmla="*/ 1166356 w 3028217"/>
                  <a:gd name="connsiteY393" fmla="*/ 703443 h 2962327"/>
                  <a:gd name="connsiteX394" fmla="*/ 1179024 w 3028217"/>
                  <a:gd name="connsiteY394" fmla="*/ 699159 h 2962327"/>
                  <a:gd name="connsiteX395" fmla="*/ 1188263 w 3028217"/>
                  <a:gd name="connsiteY395" fmla="*/ 700229 h 2962327"/>
                  <a:gd name="connsiteX396" fmla="*/ 1207313 w 3028217"/>
                  <a:gd name="connsiteY396" fmla="*/ 712016 h 2962327"/>
                  <a:gd name="connsiteX397" fmla="*/ 1205051 w 3028217"/>
                  <a:gd name="connsiteY397" fmla="*/ 754402 h 2962327"/>
                  <a:gd name="connsiteX398" fmla="*/ 1180854 w 3028217"/>
                  <a:gd name="connsiteY398" fmla="*/ 787924 h 2962327"/>
                  <a:gd name="connsiteX399" fmla="*/ 1187073 w 3028217"/>
                  <a:gd name="connsiteY399" fmla="*/ 807504 h 2962327"/>
                  <a:gd name="connsiteX400" fmla="*/ 1206361 w 3028217"/>
                  <a:gd name="connsiteY400" fmla="*/ 814886 h 2962327"/>
                  <a:gd name="connsiteX401" fmla="*/ 1213981 w 3028217"/>
                  <a:gd name="connsiteY401" fmla="*/ 828221 h 2962327"/>
                  <a:gd name="connsiteX402" fmla="*/ 1172071 w 3028217"/>
                  <a:gd name="connsiteY402" fmla="*/ 862511 h 2962327"/>
                  <a:gd name="connsiteX403" fmla="*/ 1115874 w 3028217"/>
                  <a:gd name="connsiteY403" fmla="*/ 854891 h 2962327"/>
                  <a:gd name="connsiteX404" fmla="*/ 1148259 w 3028217"/>
                  <a:gd name="connsiteY404" fmla="*/ 807266 h 2962327"/>
                  <a:gd name="connsiteX405" fmla="*/ 1173024 w 3028217"/>
                  <a:gd name="connsiteY405" fmla="*/ 780596 h 2962327"/>
                  <a:gd name="connsiteX406" fmla="*/ 1173125 w 3028217"/>
                  <a:gd name="connsiteY406" fmla="*/ 780684 h 2962327"/>
                  <a:gd name="connsiteX407" fmla="*/ 1174333 w 3028217"/>
                  <a:gd name="connsiteY407" fmla="*/ 770475 h 2962327"/>
                  <a:gd name="connsiteX408" fmla="*/ 1163498 w 3028217"/>
                  <a:gd name="connsiteY408" fmla="*/ 767261 h 2962327"/>
                  <a:gd name="connsiteX409" fmla="*/ 1124446 w 3028217"/>
                  <a:gd name="connsiteY409" fmla="*/ 787263 h 2962327"/>
                  <a:gd name="connsiteX410" fmla="*/ 1043483 w 3028217"/>
                  <a:gd name="connsiteY410" fmla="*/ 789168 h 2962327"/>
                  <a:gd name="connsiteX411" fmla="*/ 993953 w 3028217"/>
                  <a:gd name="connsiteY411" fmla="*/ 794883 h 2962327"/>
                  <a:gd name="connsiteX412" fmla="*/ 959663 w 3028217"/>
                  <a:gd name="connsiteY412" fmla="*/ 814886 h 2962327"/>
                  <a:gd name="connsiteX413" fmla="*/ 929183 w 3028217"/>
                  <a:gd name="connsiteY413" fmla="*/ 839651 h 2962327"/>
                  <a:gd name="connsiteX414" fmla="*/ 925100 w 3028217"/>
                  <a:gd name="connsiteY414" fmla="*/ 843462 h 2962327"/>
                  <a:gd name="connsiteX415" fmla="*/ 915848 w 3028217"/>
                  <a:gd name="connsiteY415" fmla="*/ 851081 h 2962327"/>
                  <a:gd name="connsiteX416" fmla="*/ 912991 w 3028217"/>
                  <a:gd name="connsiteY416" fmla="*/ 851081 h 2962327"/>
                  <a:gd name="connsiteX417" fmla="*/ 914896 w 3028217"/>
                  <a:gd name="connsiteY417" fmla="*/ 852986 h 2962327"/>
                  <a:gd name="connsiteX418" fmla="*/ 925100 w 3028217"/>
                  <a:gd name="connsiteY418" fmla="*/ 843462 h 2962327"/>
                  <a:gd name="connsiteX419" fmla="*/ 932041 w 3028217"/>
                  <a:gd name="connsiteY419" fmla="*/ 837746 h 2962327"/>
                  <a:gd name="connsiteX420" fmla="*/ 972998 w 3028217"/>
                  <a:gd name="connsiteY420" fmla="*/ 820601 h 2962327"/>
                  <a:gd name="connsiteX421" fmla="*/ 992048 w 3028217"/>
                  <a:gd name="connsiteY421" fmla="*/ 814886 h 2962327"/>
                  <a:gd name="connsiteX422" fmla="*/ 1023481 w 3028217"/>
                  <a:gd name="connsiteY422" fmla="*/ 819648 h 2962327"/>
                  <a:gd name="connsiteX423" fmla="*/ 1005383 w 3028217"/>
                  <a:gd name="connsiteY423" fmla="*/ 842508 h 2962327"/>
                  <a:gd name="connsiteX424" fmla="*/ 1006336 w 3028217"/>
                  <a:gd name="connsiteY424" fmla="*/ 854891 h 2962327"/>
                  <a:gd name="connsiteX425" fmla="*/ 1005383 w 3028217"/>
                  <a:gd name="connsiteY425" fmla="*/ 889181 h 2962327"/>
                  <a:gd name="connsiteX426" fmla="*/ 984428 w 3028217"/>
                  <a:gd name="connsiteY426" fmla="*/ 910136 h 2962327"/>
                  <a:gd name="connsiteX427" fmla="*/ 952043 w 3028217"/>
                  <a:gd name="connsiteY427" fmla="*/ 916803 h 2962327"/>
                  <a:gd name="connsiteX428" fmla="*/ 899656 w 3028217"/>
                  <a:gd name="connsiteY428" fmla="*/ 938711 h 2962327"/>
                  <a:gd name="connsiteX429" fmla="*/ 855841 w 3028217"/>
                  <a:gd name="connsiteY429" fmla="*/ 985383 h 2962327"/>
                  <a:gd name="connsiteX430" fmla="*/ 831076 w 3028217"/>
                  <a:gd name="connsiteY430" fmla="*/ 1003481 h 2962327"/>
                  <a:gd name="connsiteX431" fmla="*/ 738683 w 3028217"/>
                  <a:gd name="connsiteY431" fmla="*/ 1081586 h 2962327"/>
                  <a:gd name="connsiteX432" fmla="*/ 711061 w 3028217"/>
                  <a:gd name="connsiteY432" fmla="*/ 1115876 h 2962327"/>
                  <a:gd name="connsiteX433" fmla="*/ 666293 w 3028217"/>
                  <a:gd name="connsiteY433" fmla="*/ 1175883 h 2962327"/>
                  <a:gd name="connsiteX434" fmla="*/ 585331 w 3028217"/>
                  <a:gd name="connsiteY434" fmla="*/ 1230176 h 2962327"/>
                  <a:gd name="connsiteX435" fmla="*/ 559613 w 3028217"/>
                  <a:gd name="connsiteY435" fmla="*/ 1297803 h 2962327"/>
                  <a:gd name="connsiteX436" fmla="*/ 557708 w 3028217"/>
                  <a:gd name="connsiteY436" fmla="*/ 1386386 h 2962327"/>
                  <a:gd name="connsiteX437" fmla="*/ 542468 w 3028217"/>
                  <a:gd name="connsiteY437" fmla="*/ 1407341 h 2962327"/>
                  <a:gd name="connsiteX438" fmla="*/ 528181 w 3028217"/>
                  <a:gd name="connsiteY438" fmla="*/ 1387338 h 2962327"/>
                  <a:gd name="connsiteX439" fmla="*/ 519608 w 3028217"/>
                  <a:gd name="connsiteY439" fmla="*/ 1320663 h 2962327"/>
                  <a:gd name="connsiteX440" fmla="*/ 488176 w 3028217"/>
                  <a:gd name="connsiteY440" fmla="*/ 1283516 h 2962327"/>
                  <a:gd name="connsiteX441" fmla="*/ 429121 w 3028217"/>
                  <a:gd name="connsiteY441" fmla="*/ 1267323 h 2962327"/>
                  <a:gd name="connsiteX442" fmla="*/ 409118 w 3028217"/>
                  <a:gd name="connsiteY442" fmla="*/ 1268276 h 2962327"/>
                  <a:gd name="connsiteX443" fmla="*/ 336728 w 3028217"/>
                  <a:gd name="connsiteY443" fmla="*/ 1284468 h 2962327"/>
                  <a:gd name="connsiteX444" fmla="*/ 215761 w 3028217"/>
                  <a:gd name="connsiteY444" fmla="*/ 1373051 h 2962327"/>
                  <a:gd name="connsiteX445" fmla="*/ 189091 w 3028217"/>
                  <a:gd name="connsiteY445" fmla="*/ 1441631 h 2962327"/>
                  <a:gd name="connsiteX446" fmla="*/ 196711 w 3028217"/>
                  <a:gd name="connsiteY446" fmla="*/ 1544501 h 2962327"/>
                  <a:gd name="connsiteX447" fmla="*/ 244336 w 3028217"/>
                  <a:gd name="connsiteY447" fmla="*/ 1573076 h 2962327"/>
                  <a:gd name="connsiteX448" fmla="*/ 320536 w 3028217"/>
                  <a:gd name="connsiteY448" fmla="*/ 1514973 h 2962327"/>
                  <a:gd name="connsiteX449" fmla="*/ 387211 w 3028217"/>
                  <a:gd name="connsiteY449" fmla="*/ 1494971 h 2962327"/>
                  <a:gd name="connsiteX450" fmla="*/ 389116 w 3028217"/>
                  <a:gd name="connsiteY450" fmla="*/ 1515926 h 2962327"/>
                  <a:gd name="connsiteX451" fmla="*/ 340538 w 3028217"/>
                  <a:gd name="connsiteY451" fmla="*/ 1624511 h 2962327"/>
                  <a:gd name="connsiteX452" fmla="*/ 354826 w 3028217"/>
                  <a:gd name="connsiteY452" fmla="*/ 1644513 h 2962327"/>
                  <a:gd name="connsiteX453" fmla="*/ 410071 w 3028217"/>
                  <a:gd name="connsiteY453" fmla="*/ 1645466 h 2962327"/>
                  <a:gd name="connsiteX454" fmla="*/ 439598 w 3028217"/>
                  <a:gd name="connsiteY454" fmla="*/ 1687376 h 2962327"/>
                  <a:gd name="connsiteX455" fmla="*/ 426263 w 3028217"/>
                  <a:gd name="connsiteY455" fmla="*/ 1743573 h 2962327"/>
                  <a:gd name="connsiteX456" fmla="*/ 450076 w 3028217"/>
                  <a:gd name="connsiteY456" fmla="*/ 1813106 h 2962327"/>
                  <a:gd name="connsiteX457" fmla="*/ 499606 w 3028217"/>
                  <a:gd name="connsiteY457" fmla="*/ 1812153 h 2962327"/>
                  <a:gd name="connsiteX458" fmla="*/ 536753 w 3028217"/>
                  <a:gd name="connsiteY458" fmla="*/ 1818821 h 2962327"/>
                  <a:gd name="connsiteX459" fmla="*/ 577711 w 3028217"/>
                  <a:gd name="connsiteY459" fmla="*/ 1813106 h 2962327"/>
                  <a:gd name="connsiteX460" fmla="*/ 661531 w 3028217"/>
                  <a:gd name="connsiteY460" fmla="*/ 1754051 h 2962327"/>
                  <a:gd name="connsiteX461" fmla="*/ 672008 w 3028217"/>
                  <a:gd name="connsiteY461" fmla="*/ 1763576 h 2962327"/>
                  <a:gd name="connsiteX462" fmla="*/ 695821 w 3028217"/>
                  <a:gd name="connsiteY462" fmla="*/ 1768338 h 2962327"/>
                  <a:gd name="connsiteX463" fmla="*/ 741541 w 3028217"/>
                  <a:gd name="connsiteY463" fmla="*/ 1772148 h 2962327"/>
                  <a:gd name="connsiteX464" fmla="*/ 832028 w 3028217"/>
                  <a:gd name="connsiteY464" fmla="*/ 1788341 h 2962327"/>
                  <a:gd name="connsiteX465" fmla="*/ 865366 w 3028217"/>
                  <a:gd name="connsiteY465" fmla="*/ 1796913 h 2962327"/>
                  <a:gd name="connsiteX466" fmla="*/ 910133 w 3028217"/>
                  <a:gd name="connsiteY466" fmla="*/ 1838823 h 2962327"/>
                  <a:gd name="connsiteX467" fmla="*/ 1047293 w 3028217"/>
                  <a:gd name="connsiteY467" fmla="*/ 1918833 h 2962327"/>
                  <a:gd name="connsiteX468" fmla="*/ 1116826 w 3028217"/>
                  <a:gd name="connsiteY468" fmla="*/ 2036943 h 2962327"/>
                  <a:gd name="connsiteX469" fmla="*/ 1106348 w 3028217"/>
                  <a:gd name="connsiteY469" fmla="*/ 2056946 h 2962327"/>
                  <a:gd name="connsiteX470" fmla="*/ 1104443 w 3028217"/>
                  <a:gd name="connsiteY470" fmla="*/ 2099808 h 2962327"/>
                  <a:gd name="connsiteX471" fmla="*/ 1124446 w 3028217"/>
                  <a:gd name="connsiteY471" fmla="*/ 2102666 h 2962327"/>
                  <a:gd name="connsiteX472" fmla="*/ 1193026 w 3028217"/>
                  <a:gd name="connsiteY472" fmla="*/ 2077901 h 2962327"/>
                  <a:gd name="connsiteX473" fmla="*/ 1280656 w 3028217"/>
                  <a:gd name="connsiteY473" fmla="*/ 2123621 h 2962327"/>
                  <a:gd name="connsiteX474" fmla="*/ 1387336 w 3028217"/>
                  <a:gd name="connsiteY474" fmla="*/ 2172198 h 2962327"/>
                  <a:gd name="connsiteX475" fmla="*/ 1434008 w 3028217"/>
                  <a:gd name="connsiteY475" fmla="*/ 2199821 h 2962327"/>
                  <a:gd name="connsiteX476" fmla="*/ 1430198 w 3028217"/>
                  <a:gd name="connsiteY476" fmla="*/ 2282688 h 2962327"/>
                  <a:gd name="connsiteX477" fmla="*/ 1370191 w 3028217"/>
                  <a:gd name="connsiteY477" fmla="*/ 2373176 h 2962327"/>
                  <a:gd name="connsiteX478" fmla="*/ 1358761 w 3028217"/>
                  <a:gd name="connsiteY478" fmla="*/ 2423658 h 2962327"/>
                  <a:gd name="connsiteX479" fmla="*/ 1327328 w 3028217"/>
                  <a:gd name="connsiteY479" fmla="*/ 2600823 h 2962327"/>
                  <a:gd name="connsiteX480" fmla="*/ 1293991 w 3028217"/>
                  <a:gd name="connsiteY480" fmla="*/ 2626541 h 2962327"/>
                  <a:gd name="connsiteX481" fmla="*/ 1218743 w 3028217"/>
                  <a:gd name="connsiteY481" fmla="*/ 2661783 h 2962327"/>
                  <a:gd name="connsiteX482" fmla="*/ 1193026 w 3028217"/>
                  <a:gd name="connsiteY482" fmla="*/ 2710361 h 2962327"/>
                  <a:gd name="connsiteX483" fmla="*/ 1164451 w 3028217"/>
                  <a:gd name="connsiteY483" fmla="*/ 2832281 h 2962327"/>
                  <a:gd name="connsiteX484" fmla="*/ 1122541 w 3028217"/>
                  <a:gd name="connsiteY484" fmla="*/ 2910386 h 2962327"/>
                  <a:gd name="connsiteX485" fmla="*/ 1095871 w 3028217"/>
                  <a:gd name="connsiteY485" fmla="*/ 2929436 h 2962327"/>
                  <a:gd name="connsiteX486" fmla="*/ 1061581 w 3028217"/>
                  <a:gd name="connsiteY486" fmla="*/ 2922768 h 2962327"/>
                  <a:gd name="connsiteX487" fmla="*/ 1047293 w 3028217"/>
                  <a:gd name="connsiteY487" fmla="*/ 2929436 h 2962327"/>
                  <a:gd name="connsiteX488" fmla="*/ 1061581 w 3028217"/>
                  <a:gd name="connsiteY488" fmla="*/ 2956106 h 2962327"/>
                  <a:gd name="connsiteX489" fmla="*/ 1040626 w 3028217"/>
                  <a:gd name="connsiteY489" fmla="*/ 2959916 h 2962327"/>
                  <a:gd name="connsiteX490" fmla="*/ 783451 w 3028217"/>
                  <a:gd name="connsiteY490" fmla="*/ 2850378 h 2962327"/>
                  <a:gd name="connsiteX491" fmla="*/ 752971 w 3028217"/>
                  <a:gd name="connsiteY491" fmla="*/ 2805611 h 2962327"/>
                  <a:gd name="connsiteX492" fmla="*/ 737731 w 3028217"/>
                  <a:gd name="connsiteY492" fmla="*/ 2765606 h 2962327"/>
                  <a:gd name="connsiteX493" fmla="*/ 721538 w 3028217"/>
                  <a:gd name="connsiteY493" fmla="*/ 2564628 h 2962327"/>
                  <a:gd name="connsiteX494" fmla="*/ 670103 w 3028217"/>
                  <a:gd name="connsiteY494" fmla="*/ 2492238 h 2962327"/>
                  <a:gd name="connsiteX495" fmla="*/ 539611 w 3028217"/>
                  <a:gd name="connsiteY495" fmla="*/ 2337933 h 2962327"/>
                  <a:gd name="connsiteX496" fmla="*/ 473888 w 3028217"/>
                  <a:gd name="connsiteY496" fmla="*/ 2221728 h 2962327"/>
                  <a:gd name="connsiteX497" fmla="*/ 468173 w 3028217"/>
                  <a:gd name="connsiteY497" fmla="*/ 2148386 h 2962327"/>
                  <a:gd name="connsiteX498" fmla="*/ 471983 w 3028217"/>
                  <a:gd name="connsiteY498" fmla="*/ 2122668 h 2962327"/>
                  <a:gd name="connsiteX499" fmla="*/ 493891 w 3028217"/>
                  <a:gd name="connsiteY499" fmla="*/ 2021703 h 2962327"/>
                  <a:gd name="connsiteX500" fmla="*/ 538658 w 3028217"/>
                  <a:gd name="connsiteY500" fmla="*/ 1907403 h 2962327"/>
                  <a:gd name="connsiteX501" fmla="*/ 524371 w 3028217"/>
                  <a:gd name="connsiteY501" fmla="*/ 1854063 h 2962327"/>
                  <a:gd name="connsiteX502" fmla="*/ 499606 w 3028217"/>
                  <a:gd name="connsiteY502" fmla="*/ 1853111 h 2962327"/>
                  <a:gd name="connsiteX503" fmla="*/ 459601 w 3028217"/>
                  <a:gd name="connsiteY503" fmla="*/ 1860731 h 2962327"/>
                  <a:gd name="connsiteX504" fmla="*/ 408166 w 3028217"/>
                  <a:gd name="connsiteY504" fmla="*/ 1827393 h 2962327"/>
                  <a:gd name="connsiteX505" fmla="*/ 354826 w 3028217"/>
                  <a:gd name="connsiteY505" fmla="*/ 1742621 h 2962327"/>
                  <a:gd name="connsiteX506" fmla="*/ 322441 w 3028217"/>
                  <a:gd name="connsiteY506" fmla="*/ 1715951 h 2962327"/>
                  <a:gd name="connsiteX507" fmla="*/ 234811 w 3028217"/>
                  <a:gd name="connsiteY507" fmla="*/ 1658801 h 2962327"/>
                  <a:gd name="connsiteX508" fmla="*/ 206236 w 3028217"/>
                  <a:gd name="connsiteY508" fmla="*/ 1644513 h 2962327"/>
                  <a:gd name="connsiteX509" fmla="*/ 116701 w 3028217"/>
                  <a:gd name="connsiteY509" fmla="*/ 1622606 h 2962327"/>
                  <a:gd name="connsiteX510" fmla="*/ 28118 w 3028217"/>
                  <a:gd name="connsiteY510" fmla="*/ 1557836 h 2962327"/>
                  <a:gd name="connsiteX511" fmla="*/ 12878 w 3028217"/>
                  <a:gd name="connsiteY511" fmla="*/ 1499733 h 2962327"/>
                  <a:gd name="connsiteX512" fmla="*/ 10021 w 3028217"/>
                  <a:gd name="connsiteY512" fmla="*/ 1446393 h 2962327"/>
                  <a:gd name="connsiteX513" fmla="*/ 5258 w 3028217"/>
                  <a:gd name="connsiteY513" fmla="*/ 1410198 h 2962327"/>
                  <a:gd name="connsiteX514" fmla="*/ 45263 w 3028217"/>
                  <a:gd name="connsiteY514" fmla="*/ 1105398 h 2962327"/>
                  <a:gd name="connsiteX515" fmla="*/ 304343 w 3028217"/>
                  <a:gd name="connsiteY515" fmla="*/ 581523 h 2962327"/>
                  <a:gd name="connsiteX516" fmla="*/ 548183 w 3028217"/>
                  <a:gd name="connsiteY516" fmla="*/ 329111 h 2962327"/>
                  <a:gd name="connsiteX517" fmla="*/ 617716 w 3028217"/>
                  <a:gd name="connsiteY517" fmla="*/ 317681 h 2962327"/>
                  <a:gd name="connsiteX518" fmla="*/ 631051 w 3028217"/>
                  <a:gd name="connsiteY518" fmla="*/ 309108 h 2962327"/>
                  <a:gd name="connsiteX519" fmla="*/ 692011 w 3028217"/>
                  <a:gd name="connsiteY519" fmla="*/ 299583 h 2962327"/>
                  <a:gd name="connsiteX520" fmla="*/ 756781 w 3028217"/>
                  <a:gd name="connsiteY520" fmla="*/ 316728 h 2962327"/>
                  <a:gd name="connsiteX521" fmla="*/ 780593 w 3028217"/>
                  <a:gd name="connsiteY521" fmla="*/ 315776 h 2962327"/>
                  <a:gd name="connsiteX522" fmla="*/ 797738 w 3028217"/>
                  <a:gd name="connsiteY522" fmla="*/ 314823 h 2962327"/>
                  <a:gd name="connsiteX523" fmla="*/ 831076 w 3028217"/>
                  <a:gd name="connsiteY523" fmla="*/ 316728 h 2962327"/>
                  <a:gd name="connsiteX524" fmla="*/ 841553 w 3028217"/>
                  <a:gd name="connsiteY524" fmla="*/ 277676 h 2962327"/>
                  <a:gd name="connsiteX525" fmla="*/ 852031 w 3028217"/>
                  <a:gd name="connsiteY525" fmla="*/ 259578 h 2962327"/>
                  <a:gd name="connsiteX526" fmla="*/ 867152 w 3028217"/>
                  <a:gd name="connsiteY526" fmla="*/ 248624 h 2962327"/>
                  <a:gd name="connsiteX527" fmla="*/ 876026 w 3028217"/>
                  <a:gd name="connsiteY527" fmla="*/ 238011 h 2962327"/>
                  <a:gd name="connsiteX528" fmla="*/ 858921 w 3028217"/>
                  <a:gd name="connsiteY528" fmla="*/ 241392 h 2962327"/>
                  <a:gd name="connsiteX529" fmla="*/ 821551 w 3028217"/>
                  <a:gd name="connsiteY529" fmla="*/ 210048 h 2962327"/>
                  <a:gd name="connsiteX530" fmla="*/ 857746 w 3028217"/>
                  <a:gd name="connsiteY530" fmla="*/ 190998 h 2962327"/>
                  <a:gd name="connsiteX531" fmla="*/ 873343 w 3028217"/>
                  <a:gd name="connsiteY531" fmla="*/ 184331 h 2962327"/>
                  <a:gd name="connsiteX532" fmla="*/ 798215 w 3028217"/>
                  <a:gd name="connsiteY532" fmla="*/ 181949 h 2962327"/>
                  <a:gd name="connsiteX533" fmla="*/ 805359 w 3028217"/>
                  <a:gd name="connsiteY533" fmla="*/ 187188 h 2962327"/>
                  <a:gd name="connsiteX534" fmla="*/ 795834 w 3028217"/>
                  <a:gd name="connsiteY534" fmla="*/ 196713 h 2962327"/>
                  <a:gd name="connsiteX535" fmla="*/ 788214 w 3028217"/>
                  <a:gd name="connsiteY535" fmla="*/ 182426 h 2962327"/>
                  <a:gd name="connsiteX536" fmla="*/ 798215 w 3028217"/>
                  <a:gd name="connsiteY536" fmla="*/ 181949 h 2962327"/>
                  <a:gd name="connsiteX537" fmla="*/ 938708 w 3028217"/>
                  <a:gd name="connsiteY537" fmla="*/ 121466 h 2962327"/>
                  <a:gd name="connsiteX538" fmla="*/ 952043 w 3028217"/>
                  <a:gd name="connsiteY538" fmla="*/ 141468 h 2962327"/>
                  <a:gd name="connsiteX539" fmla="*/ 951037 w 3028217"/>
                  <a:gd name="connsiteY539" fmla="*/ 142501 h 2962327"/>
                  <a:gd name="connsiteX540" fmla="*/ 953949 w 3028217"/>
                  <a:gd name="connsiteY540" fmla="*/ 140516 h 2962327"/>
                  <a:gd name="connsiteX541" fmla="*/ 952996 w 3028217"/>
                  <a:gd name="connsiteY541" fmla="*/ 148136 h 2962327"/>
                  <a:gd name="connsiteX542" fmla="*/ 952996 w 3028217"/>
                  <a:gd name="connsiteY542" fmla="*/ 169091 h 2962327"/>
                  <a:gd name="connsiteX543" fmla="*/ 944424 w 3028217"/>
                  <a:gd name="connsiteY543" fmla="*/ 159804 h 2962327"/>
                  <a:gd name="connsiteX544" fmla="*/ 933131 w 3028217"/>
                  <a:gd name="connsiteY544" fmla="*/ 154863 h 2962327"/>
                  <a:gd name="connsiteX545" fmla="*/ 931088 w 3028217"/>
                  <a:gd name="connsiteY545" fmla="*/ 155756 h 2962327"/>
                  <a:gd name="connsiteX546" fmla="*/ 930136 w 3028217"/>
                  <a:gd name="connsiteY546" fmla="*/ 155756 h 2962327"/>
                  <a:gd name="connsiteX547" fmla="*/ 918706 w 3028217"/>
                  <a:gd name="connsiteY547" fmla="*/ 144326 h 2962327"/>
                  <a:gd name="connsiteX548" fmla="*/ 931088 w 3028217"/>
                  <a:gd name="connsiteY548" fmla="*/ 122418 h 2962327"/>
                  <a:gd name="connsiteX549" fmla="*/ 938708 w 3028217"/>
                  <a:gd name="connsiteY549" fmla="*/ 121466 h 2962327"/>
                  <a:gd name="connsiteX550" fmla="*/ 925373 w 3028217"/>
                  <a:gd name="connsiteY550" fmla="*/ 107178 h 2962327"/>
                  <a:gd name="connsiteX551" fmla="*/ 938708 w 3028217"/>
                  <a:gd name="connsiteY551" fmla="*/ 121465 h 2962327"/>
                  <a:gd name="connsiteX552" fmla="*/ 935851 w 3028217"/>
                  <a:gd name="connsiteY552" fmla="*/ 121465 h 2962327"/>
                  <a:gd name="connsiteX553" fmla="*/ 932993 w 3028217"/>
                  <a:gd name="connsiteY553" fmla="*/ 121465 h 2962327"/>
                  <a:gd name="connsiteX554" fmla="*/ 901561 w 3028217"/>
                  <a:gd name="connsiteY554" fmla="*/ 123370 h 2962327"/>
                  <a:gd name="connsiteX555" fmla="*/ 925373 w 3028217"/>
                  <a:gd name="connsiteY555" fmla="*/ 107178 h 2962327"/>
                  <a:gd name="connsiteX556" fmla="*/ 1021576 w 3028217"/>
                  <a:gd name="connsiteY556" fmla="*/ 71936 h 2962327"/>
                  <a:gd name="connsiteX557" fmla="*/ 1031101 w 3028217"/>
                  <a:gd name="connsiteY557" fmla="*/ 97653 h 2962327"/>
                  <a:gd name="connsiteX558" fmla="*/ 1000621 w 3028217"/>
                  <a:gd name="connsiteY558" fmla="*/ 92891 h 2962327"/>
                  <a:gd name="connsiteX559" fmla="*/ 1007288 w 3028217"/>
                  <a:gd name="connsiteY559" fmla="*/ 79556 h 2962327"/>
                  <a:gd name="connsiteX560" fmla="*/ 1021576 w 3028217"/>
                  <a:gd name="connsiteY560" fmla="*/ 71936 h 2962327"/>
                  <a:gd name="connsiteX561" fmla="*/ 1113849 w 3028217"/>
                  <a:gd name="connsiteY561" fmla="*/ 40265 h 2962327"/>
                  <a:gd name="connsiteX562" fmla="*/ 1159689 w 3028217"/>
                  <a:gd name="connsiteY562" fmla="*/ 51933 h 2962327"/>
                  <a:gd name="connsiteX563" fmla="*/ 1151116 w 3028217"/>
                  <a:gd name="connsiteY563" fmla="*/ 84318 h 2962327"/>
                  <a:gd name="connsiteX564" fmla="*/ 1111111 w 3028217"/>
                  <a:gd name="connsiteY564" fmla="*/ 92891 h 2962327"/>
                  <a:gd name="connsiteX565" fmla="*/ 1070153 w 3028217"/>
                  <a:gd name="connsiteY565" fmla="*/ 58601 h 2962327"/>
                  <a:gd name="connsiteX566" fmla="*/ 1113849 w 3028217"/>
                  <a:gd name="connsiteY566" fmla="*/ 40265 h 2962327"/>
                  <a:gd name="connsiteX567" fmla="*/ 1400760 w 3028217"/>
                  <a:gd name="connsiteY567" fmla="*/ 96 h 2962327"/>
                  <a:gd name="connsiteX568" fmla="*/ 1476871 w 3028217"/>
                  <a:gd name="connsiteY568" fmla="*/ 5260 h 2962327"/>
                  <a:gd name="connsiteX569" fmla="*/ 1611174 w 3028217"/>
                  <a:gd name="connsiteY569" fmla="*/ 9070 h 2962327"/>
                  <a:gd name="connsiteX570" fmla="*/ 1619746 w 3028217"/>
                  <a:gd name="connsiteY570" fmla="*/ 17643 h 2962327"/>
                  <a:gd name="connsiteX571" fmla="*/ 1646416 w 3028217"/>
                  <a:gd name="connsiteY571" fmla="*/ 28120 h 2962327"/>
                  <a:gd name="connsiteX572" fmla="*/ 1667371 w 3028217"/>
                  <a:gd name="connsiteY572" fmla="*/ 31930 h 2962327"/>
                  <a:gd name="connsiteX573" fmla="*/ 1742261 w 3028217"/>
                  <a:gd name="connsiteY573" fmla="*/ 11690 h 2962327"/>
                  <a:gd name="connsiteX574" fmla="*/ 1820723 w 3028217"/>
                  <a:gd name="connsiteY574" fmla="*/ 30025 h 2962327"/>
                  <a:gd name="connsiteX575" fmla="*/ 1901686 w 3028217"/>
                  <a:gd name="connsiteY575" fmla="*/ 45265 h 2962327"/>
                  <a:gd name="connsiteX576" fmla="*/ 1894066 w 3028217"/>
                  <a:gd name="connsiteY576" fmla="*/ 69078 h 2962327"/>
                  <a:gd name="connsiteX577" fmla="*/ 1955978 w 3028217"/>
                  <a:gd name="connsiteY577" fmla="*/ 55743 h 2962327"/>
                  <a:gd name="connsiteX578" fmla="*/ 1954073 w 3028217"/>
                  <a:gd name="connsiteY578" fmla="*/ 71935 h 2962327"/>
                  <a:gd name="connsiteX579" fmla="*/ 1935976 w 3028217"/>
                  <a:gd name="connsiteY579" fmla="*/ 103368 h 2962327"/>
                  <a:gd name="connsiteX580" fmla="*/ 1949311 w 3028217"/>
                  <a:gd name="connsiteY580" fmla="*/ 161470 h 2962327"/>
                  <a:gd name="connsiteX581" fmla="*/ 1894066 w 3028217"/>
                  <a:gd name="connsiteY581" fmla="*/ 171948 h 2962327"/>
                  <a:gd name="connsiteX582" fmla="*/ 1913116 w 3028217"/>
                  <a:gd name="connsiteY582" fmla="*/ 183378 h 2962327"/>
                  <a:gd name="connsiteX583" fmla="*/ 1907401 w 3028217"/>
                  <a:gd name="connsiteY583" fmla="*/ 196713 h 2962327"/>
                  <a:gd name="connsiteX584" fmla="*/ 1873111 w 3028217"/>
                  <a:gd name="connsiteY584" fmla="*/ 245290 h 2962327"/>
                  <a:gd name="connsiteX585" fmla="*/ 1866443 w 3028217"/>
                  <a:gd name="connsiteY585" fmla="*/ 267198 h 2962327"/>
                  <a:gd name="connsiteX586" fmla="*/ 1851203 w 3028217"/>
                  <a:gd name="connsiteY586" fmla="*/ 270055 h 2962327"/>
                  <a:gd name="connsiteX587" fmla="*/ 1866443 w 3028217"/>
                  <a:gd name="connsiteY587" fmla="*/ 313870 h 2962327"/>
                  <a:gd name="connsiteX588" fmla="*/ 1843583 w 3028217"/>
                  <a:gd name="connsiteY588" fmla="*/ 319585 h 2962327"/>
                  <a:gd name="connsiteX589" fmla="*/ 1819771 w 3028217"/>
                  <a:gd name="connsiteY589" fmla="*/ 300535 h 2962327"/>
                  <a:gd name="connsiteX590" fmla="*/ 1788338 w 3028217"/>
                  <a:gd name="connsiteY590" fmla="*/ 313870 h 2962327"/>
                  <a:gd name="connsiteX591" fmla="*/ 1800721 w 3028217"/>
                  <a:gd name="connsiteY591" fmla="*/ 315775 h 2962327"/>
                  <a:gd name="connsiteX592" fmla="*/ 1823581 w 3028217"/>
                  <a:gd name="connsiteY592" fmla="*/ 314823 h 2962327"/>
                  <a:gd name="connsiteX593" fmla="*/ 1833106 w 3028217"/>
                  <a:gd name="connsiteY593" fmla="*/ 317680 h 2962327"/>
                  <a:gd name="connsiteX594" fmla="*/ 1838821 w 3028217"/>
                  <a:gd name="connsiteY594" fmla="*/ 334825 h 2962327"/>
                  <a:gd name="connsiteX595" fmla="*/ 1715948 w 3028217"/>
                  <a:gd name="connsiteY595" fmla="*/ 370068 h 2962327"/>
                  <a:gd name="connsiteX596" fmla="*/ 1691183 w 3028217"/>
                  <a:gd name="connsiteY596" fmla="*/ 379593 h 2962327"/>
                  <a:gd name="connsiteX597" fmla="*/ 1586408 w 3028217"/>
                  <a:gd name="connsiteY597" fmla="*/ 430075 h 2962327"/>
                  <a:gd name="connsiteX598" fmla="*/ 1542593 w 3028217"/>
                  <a:gd name="connsiteY598" fmla="*/ 468175 h 2962327"/>
                  <a:gd name="connsiteX599" fmla="*/ 1480681 w 3028217"/>
                  <a:gd name="connsiteY599" fmla="*/ 555805 h 2962327"/>
                  <a:gd name="connsiteX600" fmla="*/ 1462583 w 3028217"/>
                  <a:gd name="connsiteY600" fmla="*/ 562473 h 2962327"/>
                  <a:gd name="connsiteX601" fmla="*/ 1385431 w 3028217"/>
                  <a:gd name="connsiteY601" fmla="*/ 462460 h 2962327"/>
                  <a:gd name="connsiteX602" fmla="*/ 1379716 w 3028217"/>
                  <a:gd name="connsiteY602" fmla="*/ 398643 h 2962327"/>
                  <a:gd name="connsiteX603" fmla="*/ 1441628 w 3028217"/>
                  <a:gd name="connsiteY603" fmla="*/ 335778 h 2962327"/>
                  <a:gd name="connsiteX604" fmla="*/ 1449248 w 3028217"/>
                  <a:gd name="connsiteY604" fmla="*/ 321490 h 2962327"/>
                  <a:gd name="connsiteX605" fmla="*/ 1461631 w 3028217"/>
                  <a:gd name="connsiteY605" fmla="*/ 300535 h 2962327"/>
                  <a:gd name="connsiteX606" fmla="*/ 1412101 w 3028217"/>
                  <a:gd name="connsiteY606" fmla="*/ 280533 h 2962327"/>
                  <a:gd name="connsiteX607" fmla="*/ 1434961 w 3028217"/>
                  <a:gd name="connsiteY607" fmla="*/ 215763 h 2962327"/>
                  <a:gd name="connsiteX608" fmla="*/ 1371143 w 3028217"/>
                  <a:gd name="connsiteY608" fmla="*/ 160518 h 2962327"/>
                  <a:gd name="connsiteX609" fmla="*/ 1331138 w 3028217"/>
                  <a:gd name="connsiteY609" fmla="*/ 162423 h 2962327"/>
                  <a:gd name="connsiteX610" fmla="*/ 1303516 w 3028217"/>
                  <a:gd name="connsiteY610" fmla="*/ 150040 h 2962327"/>
                  <a:gd name="connsiteX611" fmla="*/ 1313993 w 3028217"/>
                  <a:gd name="connsiteY611" fmla="*/ 130038 h 2962327"/>
                  <a:gd name="connsiteX612" fmla="*/ 1313041 w 3028217"/>
                  <a:gd name="connsiteY612" fmla="*/ 121465 h 2962327"/>
                  <a:gd name="connsiteX613" fmla="*/ 1323518 w 3028217"/>
                  <a:gd name="connsiteY613" fmla="*/ 96700 h 2962327"/>
                  <a:gd name="connsiteX614" fmla="*/ 1387336 w 3028217"/>
                  <a:gd name="connsiteY614" fmla="*/ 88128 h 2962327"/>
                  <a:gd name="connsiteX615" fmla="*/ 1394003 w 3028217"/>
                  <a:gd name="connsiteY615" fmla="*/ 68125 h 2962327"/>
                  <a:gd name="connsiteX616" fmla="*/ 1445438 w 3028217"/>
                  <a:gd name="connsiteY616" fmla="*/ 41455 h 2962327"/>
                  <a:gd name="connsiteX617" fmla="*/ 1471104 w 3028217"/>
                  <a:gd name="connsiteY617" fmla="*/ 35589 h 2962327"/>
                  <a:gd name="connsiteX618" fmla="*/ 1469608 w 3028217"/>
                  <a:gd name="connsiteY618" fmla="*/ 35026 h 2962327"/>
                  <a:gd name="connsiteX619" fmla="*/ 1456869 w 3028217"/>
                  <a:gd name="connsiteY619" fmla="*/ 34788 h 2962327"/>
                  <a:gd name="connsiteX620" fmla="*/ 1365429 w 3028217"/>
                  <a:gd name="connsiteY620" fmla="*/ 60505 h 2962327"/>
                  <a:gd name="connsiteX621" fmla="*/ 1208266 w 3028217"/>
                  <a:gd name="connsiteY621" fmla="*/ 122418 h 2962327"/>
                  <a:gd name="connsiteX622" fmla="*/ 1175881 w 3028217"/>
                  <a:gd name="connsiteY622" fmla="*/ 122418 h 2962327"/>
                  <a:gd name="connsiteX623" fmla="*/ 1187311 w 3028217"/>
                  <a:gd name="connsiteY623" fmla="*/ 142420 h 2962327"/>
                  <a:gd name="connsiteX624" fmla="*/ 1180644 w 3028217"/>
                  <a:gd name="connsiteY624" fmla="*/ 149088 h 2962327"/>
                  <a:gd name="connsiteX625" fmla="*/ 1158647 w 3028217"/>
                  <a:gd name="connsiteY625" fmla="*/ 153642 h 2962327"/>
                  <a:gd name="connsiteX626" fmla="*/ 1143520 w 3028217"/>
                  <a:gd name="connsiteY626" fmla="*/ 152466 h 2962327"/>
                  <a:gd name="connsiteX627" fmla="*/ 1148259 w 3028217"/>
                  <a:gd name="connsiteY627" fmla="*/ 153731 h 2962327"/>
                  <a:gd name="connsiteX628" fmla="*/ 1152069 w 3028217"/>
                  <a:gd name="connsiteY628" fmla="*/ 175758 h 2962327"/>
                  <a:gd name="connsiteX629" fmla="*/ 1029196 w 3028217"/>
                  <a:gd name="connsiteY629" fmla="*/ 182425 h 2962327"/>
                  <a:gd name="connsiteX630" fmla="*/ 1006336 w 3028217"/>
                  <a:gd name="connsiteY630" fmla="*/ 148135 h 2962327"/>
                  <a:gd name="connsiteX631" fmla="*/ 995859 w 3028217"/>
                  <a:gd name="connsiteY631" fmla="*/ 134800 h 2962327"/>
                  <a:gd name="connsiteX632" fmla="*/ 987286 w 3028217"/>
                  <a:gd name="connsiteY632" fmla="*/ 114798 h 2962327"/>
                  <a:gd name="connsiteX633" fmla="*/ 1049199 w 3028217"/>
                  <a:gd name="connsiteY633" fmla="*/ 134800 h 2962327"/>
                  <a:gd name="connsiteX634" fmla="*/ 1064439 w 3028217"/>
                  <a:gd name="connsiteY634" fmla="*/ 149088 h 2962327"/>
                  <a:gd name="connsiteX635" fmla="*/ 1095871 w 3028217"/>
                  <a:gd name="connsiteY635" fmla="*/ 149326 h 2962327"/>
                  <a:gd name="connsiteX636" fmla="*/ 1106484 w 3028217"/>
                  <a:gd name="connsiteY636" fmla="*/ 148924 h 2962327"/>
                  <a:gd name="connsiteX637" fmla="*/ 1093014 w 3028217"/>
                  <a:gd name="connsiteY637" fmla="*/ 149088 h 2962327"/>
                  <a:gd name="connsiteX638" fmla="*/ 1062534 w 3028217"/>
                  <a:gd name="connsiteY638" fmla="*/ 131943 h 2962327"/>
                  <a:gd name="connsiteX639" fmla="*/ 1133971 w 3028217"/>
                  <a:gd name="connsiteY639" fmla="*/ 110988 h 2962327"/>
                  <a:gd name="connsiteX640" fmla="*/ 1158736 w 3028217"/>
                  <a:gd name="connsiteY640" fmla="*/ 88128 h 2962327"/>
                  <a:gd name="connsiteX641" fmla="*/ 1173024 w 3028217"/>
                  <a:gd name="connsiteY641" fmla="*/ 73840 h 2962327"/>
                  <a:gd name="connsiteX642" fmla="*/ 1214934 w 3028217"/>
                  <a:gd name="connsiteY642" fmla="*/ 54790 h 2962327"/>
                  <a:gd name="connsiteX643" fmla="*/ 1275894 w 3028217"/>
                  <a:gd name="connsiteY643" fmla="*/ 44313 h 2962327"/>
                  <a:gd name="connsiteX644" fmla="*/ 1211124 w 3028217"/>
                  <a:gd name="connsiteY644" fmla="*/ 51933 h 2962327"/>
                  <a:gd name="connsiteX645" fmla="*/ 1174929 w 3028217"/>
                  <a:gd name="connsiteY645" fmla="*/ 39550 h 2962327"/>
                  <a:gd name="connsiteX646" fmla="*/ 1174929 w 3028217"/>
                  <a:gd name="connsiteY646" fmla="*/ 26215 h 2962327"/>
                  <a:gd name="connsiteX647" fmla="*/ 1400760 w 3028217"/>
                  <a:gd name="connsiteY647" fmla="*/ 96 h 296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Lst>
                <a:rect l="l" t="t" r="r" b="b"/>
                <a:pathLst>
                  <a:path w="3028217" h="2962327">
                    <a:moveTo>
                      <a:pt x="2863236" y="2049564"/>
                    </a:moveTo>
                    <a:cubicBezTo>
                      <a:pt x="2854902" y="2049564"/>
                      <a:pt x="2847996" y="2053612"/>
                      <a:pt x="2844662" y="2065518"/>
                    </a:cubicBezTo>
                    <a:cubicBezTo>
                      <a:pt x="2840852" y="2080758"/>
                      <a:pt x="2821802" y="2104571"/>
                      <a:pt x="2847519" y="2116953"/>
                    </a:cubicBezTo>
                    <a:cubicBezTo>
                      <a:pt x="2878000" y="2131241"/>
                      <a:pt x="2877047" y="2098856"/>
                      <a:pt x="2887525" y="2084568"/>
                    </a:cubicBezTo>
                    <a:cubicBezTo>
                      <a:pt x="2888477" y="2083616"/>
                      <a:pt x="2889430" y="2080758"/>
                      <a:pt x="2890382" y="2078853"/>
                    </a:cubicBezTo>
                    <a:cubicBezTo>
                      <a:pt x="2895144" y="2071233"/>
                      <a:pt x="2896097" y="2064566"/>
                      <a:pt x="2890382" y="2057898"/>
                    </a:cubicBezTo>
                    <a:cubicBezTo>
                      <a:pt x="2881334" y="2053612"/>
                      <a:pt x="2871571" y="2049564"/>
                      <a:pt x="2863236" y="2049564"/>
                    </a:cubicBezTo>
                    <a:close/>
                    <a:moveTo>
                      <a:pt x="2453184" y="1703568"/>
                    </a:moveTo>
                    <a:cubicBezTo>
                      <a:pt x="2446516" y="1700711"/>
                      <a:pt x="2442706" y="1708331"/>
                      <a:pt x="2444611" y="1714046"/>
                    </a:cubicBezTo>
                    <a:cubicBezTo>
                      <a:pt x="2448421" y="1725476"/>
                      <a:pt x="2452231" y="1738811"/>
                      <a:pt x="2467471" y="1740716"/>
                    </a:cubicBezTo>
                    <a:cubicBezTo>
                      <a:pt x="2475091" y="1741668"/>
                      <a:pt x="2480806" y="1736906"/>
                      <a:pt x="2482711" y="1728333"/>
                    </a:cubicBezTo>
                    <a:cubicBezTo>
                      <a:pt x="2473186" y="1720713"/>
                      <a:pt x="2463661" y="1710236"/>
                      <a:pt x="2453184" y="1703568"/>
                    </a:cubicBezTo>
                    <a:close/>
                    <a:moveTo>
                      <a:pt x="802501" y="1583553"/>
                    </a:moveTo>
                    <a:cubicBezTo>
                      <a:pt x="805359" y="1585458"/>
                      <a:pt x="811074" y="1586410"/>
                      <a:pt x="812026" y="1589268"/>
                    </a:cubicBezTo>
                    <a:cubicBezTo>
                      <a:pt x="814884" y="1596888"/>
                      <a:pt x="807264" y="1597840"/>
                      <a:pt x="802501" y="1599745"/>
                    </a:cubicBezTo>
                    <a:cubicBezTo>
                      <a:pt x="797739" y="1601650"/>
                      <a:pt x="792976" y="1598793"/>
                      <a:pt x="792024" y="1594030"/>
                    </a:cubicBezTo>
                    <a:cubicBezTo>
                      <a:pt x="788214" y="1586410"/>
                      <a:pt x="794881" y="1585458"/>
                      <a:pt x="802501" y="1583553"/>
                    </a:cubicBezTo>
                    <a:close/>
                    <a:moveTo>
                      <a:pt x="573901" y="1577838"/>
                    </a:moveTo>
                    <a:cubicBezTo>
                      <a:pt x="581521" y="1579743"/>
                      <a:pt x="588189" y="1582600"/>
                      <a:pt x="592951" y="1589268"/>
                    </a:cubicBezTo>
                    <a:cubicBezTo>
                      <a:pt x="592951" y="1594982"/>
                      <a:pt x="589141" y="1596888"/>
                      <a:pt x="584379" y="1596888"/>
                    </a:cubicBezTo>
                    <a:cubicBezTo>
                      <a:pt x="575806" y="1597840"/>
                      <a:pt x="568186" y="1595935"/>
                      <a:pt x="565329" y="1587363"/>
                    </a:cubicBezTo>
                    <a:cubicBezTo>
                      <a:pt x="562471" y="1580695"/>
                      <a:pt x="568186" y="1576885"/>
                      <a:pt x="573901" y="1577838"/>
                    </a:cubicBezTo>
                    <a:close/>
                    <a:moveTo>
                      <a:pt x="698678" y="1550216"/>
                    </a:moveTo>
                    <a:cubicBezTo>
                      <a:pt x="729158" y="1545453"/>
                      <a:pt x="746303" y="1560693"/>
                      <a:pt x="763448" y="1592126"/>
                    </a:cubicBezTo>
                    <a:cubicBezTo>
                      <a:pt x="731063" y="1576886"/>
                      <a:pt x="706298" y="1611176"/>
                      <a:pt x="678676" y="1592126"/>
                    </a:cubicBezTo>
                    <a:cubicBezTo>
                      <a:pt x="675818" y="1573076"/>
                      <a:pt x="667246" y="1551168"/>
                      <a:pt x="698678" y="1550216"/>
                    </a:cubicBezTo>
                    <a:close/>
                    <a:moveTo>
                      <a:pt x="492939" y="1460681"/>
                    </a:moveTo>
                    <a:cubicBezTo>
                      <a:pt x="518656" y="1456871"/>
                      <a:pt x="541516" y="1464491"/>
                      <a:pt x="562471" y="1479731"/>
                    </a:cubicBezTo>
                    <a:cubicBezTo>
                      <a:pt x="590094" y="1499733"/>
                      <a:pt x="618669" y="1515926"/>
                      <a:pt x="646291" y="1537833"/>
                    </a:cubicBezTo>
                    <a:cubicBezTo>
                      <a:pt x="620574" y="1545453"/>
                      <a:pt x="593904" y="1560693"/>
                      <a:pt x="577711" y="1525451"/>
                    </a:cubicBezTo>
                    <a:cubicBezTo>
                      <a:pt x="567234" y="1503543"/>
                      <a:pt x="541516" y="1503543"/>
                      <a:pt x="527229" y="1487351"/>
                    </a:cubicBezTo>
                    <a:lnTo>
                      <a:pt x="525032" y="1486533"/>
                    </a:lnTo>
                    <a:lnTo>
                      <a:pt x="527229" y="1488303"/>
                    </a:lnTo>
                    <a:cubicBezTo>
                      <a:pt x="502464" y="1486398"/>
                      <a:pt x="475794" y="1465443"/>
                      <a:pt x="451029" y="1494971"/>
                    </a:cubicBezTo>
                    <a:cubicBezTo>
                      <a:pt x="453886" y="1467348"/>
                      <a:pt x="471984" y="1461633"/>
                      <a:pt x="492939" y="1460681"/>
                    </a:cubicBezTo>
                    <a:close/>
                    <a:moveTo>
                      <a:pt x="592475" y="1413889"/>
                    </a:moveTo>
                    <a:cubicBezTo>
                      <a:pt x="594380" y="1414008"/>
                      <a:pt x="596285" y="1414485"/>
                      <a:pt x="596761" y="1414961"/>
                    </a:cubicBezTo>
                    <a:cubicBezTo>
                      <a:pt x="605334" y="1423533"/>
                      <a:pt x="603428" y="1433058"/>
                      <a:pt x="595809" y="1447346"/>
                    </a:cubicBezTo>
                    <a:cubicBezTo>
                      <a:pt x="589141" y="1434011"/>
                      <a:pt x="579616" y="1426391"/>
                      <a:pt x="588189" y="1414961"/>
                    </a:cubicBezTo>
                    <a:cubicBezTo>
                      <a:pt x="588665" y="1414009"/>
                      <a:pt x="590570" y="1413770"/>
                      <a:pt x="592475" y="1413889"/>
                    </a:cubicBezTo>
                    <a:close/>
                    <a:moveTo>
                      <a:pt x="2633206" y="1174931"/>
                    </a:moveTo>
                    <a:cubicBezTo>
                      <a:pt x="2646541" y="1176836"/>
                      <a:pt x="2659876" y="1178741"/>
                      <a:pt x="2673211" y="1180646"/>
                    </a:cubicBezTo>
                    <a:cubicBezTo>
                      <a:pt x="2657018" y="1197791"/>
                      <a:pt x="2645588" y="1186361"/>
                      <a:pt x="2633206" y="1174931"/>
                    </a:cubicBezTo>
                    <a:close/>
                    <a:moveTo>
                      <a:pt x="2477948" y="1095873"/>
                    </a:moveTo>
                    <a:cubicBezTo>
                      <a:pt x="2477948" y="1101588"/>
                      <a:pt x="2478901" y="1106350"/>
                      <a:pt x="2484616" y="1110160"/>
                    </a:cubicBezTo>
                    <a:cubicBezTo>
                      <a:pt x="2478901" y="1119685"/>
                      <a:pt x="2464613" y="1121590"/>
                      <a:pt x="2464613" y="1135878"/>
                    </a:cubicBezTo>
                    <a:cubicBezTo>
                      <a:pt x="2464613" y="1153023"/>
                      <a:pt x="2454136" y="1151118"/>
                      <a:pt x="2444611" y="1144450"/>
                    </a:cubicBezTo>
                    <a:cubicBezTo>
                      <a:pt x="2434133" y="1136830"/>
                      <a:pt x="2413178" y="1133020"/>
                      <a:pt x="2415083" y="1119685"/>
                    </a:cubicBezTo>
                    <a:cubicBezTo>
                      <a:pt x="2417941" y="1101588"/>
                      <a:pt x="2436038" y="1116828"/>
                      <a:pt x="2446516" y="1114923"/>
                    </a:cubicBezTo>
                    <a:cubicBezTo>
                      <a:pt x="2458898" y="1112065"/>
                      <a:pt x="2470329" y="1106350"/>
                      <a:pt x="2477948" y="1095873"/>
                    </a:cubicBezTo>
                    <a:close/>
                    <a:moveTo>
                      <a:pt x="2344599" y="1039676"/>
                    </a:moveTo>
                    <a:cubicBezTo>
                      <a:pt x="2358886" y="1039676"/>
                      <a:pt x="2352219" y="1056821"/>
                      <a:pt x="2355076" y="1066346"/>
                    </a:cubicBezTo>
                    <a:cubicBezTo>
                      <a:pt x="2354124" y="1077776"/>
                      <a:pt x="2356981" y="1093016"/>
                      <a:pt x="2341741" y="1092063"/>
                    </a:cubicBezTo>
                    <a:cubicBezTo>
                      <a:pt x="2328406" y="1091111"/>
                      <a:pt x="2329359" y="1075871"/>
                      <a:pt x="2328406" y="1065393"/>
                    </a:cubicBezTo>
                    <a:cubicBezTo>
                      <a:pt x="2327454" y="1053011"/>
                      <a:pt x="2331264" y="1039676"/>
                      <a:pt x="2344599" y="1039676"/>
                    </a:cubicBezTo>
                    <a:close/>
                    <a:moveTo>
                      <a:pt x="699631" y="966334"/>
                    </a:moveTo>
                    <a:cubicBezTo>
                      <a:pt x="671056" y="960619"/>
                      <a:pt x="648196" y="971096"/>
                      <a:pt x="616764" y="992051"/>
                    </a:cubicBezTo>
                    <a:cubicBezTo>
                      <a:pt x="652959" y="990146"/>
                      <a:pt x="677724" y="983478"/>
                      <a:pt x="699631" y="966334"/>
                    </a:cubicBezTo>
                    <a:close/>
                    <a:moveTo>
                      <a:pt x="2786559" y="938711"/>
                    </a:moveTo>
                    <a:cubicBezTo>
                      <a:pt x="2796084" y="944426"/>
                      <a:pt x="2804656" y="939663"/>
                      <a:pt x="2814181" y="938711"/>
                    </a:cubicBezTo>
                    <a:cubicBezTo>
                      <a:pt x="2814181" y="940616"/>
                      <a:pt x="2814181" y="943473"/>
                      <a:pt x="2814181" y="945378"/>
                    </a:cubicBezTo>
                    <a:cubicBezTo>
                      <a:pt x="2803704" y="949188"/>
                      <a:pt x="2791321" y="959666"/>
                      <a:pt x="2786559" y="938711"/>
                    </a:cubicBezTo>
                    <a:close/>
                    <a:moveTo>
                      <a:pt x="737731" y="935019"/>
                    </a:moveTo>
                    <a:cubicBezTo>
                      <a:pt x="726540" y="936091"/>
                      <a:pt x="714872" y="940139"/>
                      <a:pt x="702489" y="951093"/>
                    </a:cubicBezTo>
                    <a:cubicBezTo>
                      <a:pt x="731064" y="951093"/>
                      <a:pt x="753924" y="958713"/>
                      <a:pt x="770116" y="936805"/>
                    </a:cubicBezTo>
                    <a:cubicBezTo>
                      <a:pt x="759639" y="935853"/>
                      <a:pt x="748923" y="933948"/>
                      <a:pt x="737731" y="935019"/>
                    </a:cubicBezTo>
                    <a:close/>
                    <a:moveTo>
                      <a:pt x="619383" y="880251"/>
                    </a:moveTo>
                    <a:cubicBezTo>
                      <a:pt x="616526" y="879417"/>
                      <a:pt x="612477" y="880608"/>
                      <a:pt x="608191" y="882513"/>
                    </a:cubicBezTo>
                    <a:cubicBezTo>
                      <a:pt x="589141" y="887276"/>
                      <a:pt x="539611" y="951093"/>
                      <a:pt x="541516" y="968238"/>
                    </a:cubicBezTo>
                    <a:cubicBezTo>
                      <a:pt x="543421" y="979668"/>
                      <a:pt x="550089" y="980621"/>
                      <a:pt x="558661" y="975858"/>
                    </a:cubicBezTo>
                    <a:cubicBezTo>
                      <a:pt x="569139" y="970143"/>
                      <a:pt x="576759" y="960618"/>
                      <a:pt x="578664" y="949188"/>
                    </a:cubicBezTo>
                    <a:cubicBezTo>
                      <a:pt x="582474" y="920613"/>
                      <a:pt x="601524" y="904421"/>
                      <a:pt x="623431" y="890133"/>
                    </a:cubicBezTo>
                    <a:cubicBezTo>
                      <a:pt x="623907" y="883942"/>
                      <a:pt x="622241" y="881084"/>
                      <a:pt x="619383" y="880251"/>
                    </a:cubicBezTo>
                    <a:close/>
                    <a:moveTo>
                      <a:pt x="659626" y="872036"/>
                    </a:moveTo>
                    <a:cubicBezTo>
                      <a:pt x="653911" y="870131"/>
                      <a:pt x="645339" y="876798"/>
                      <a:pt x="647244" y="879656"/>
                    </a:cubicBezTo>
                    <a:cubicBezTo>
                      <a:pt x="657721" y="901563"/>
                      <a:pt x="632956" y="928233"/>
                      <a:pt x="657721" y="950141"/>
                    </a:cubicBezTo>
                    <a:cubicBezTo>
                      <a:pt x="667246" y="936806"/>
                      <a:pt x="676771" y="926328"/>
                      <a:pt x="683439" y="913946"/>
                    </a:cubicBezTo>
                    <a:cubicBezTo>
                      <a:pt x="691059" y="897753"/>
                      <a:pt x="704394" y="924423"/>
                      <a:pt x="711061" y="910136"/>
                    </a:cubicBezTo>
                    <a:cubicBezTo>
                      <a:pt x="713919" y="903468"/>
                      <a:pt x="713919" y="896801"/>
                      <a:pt x="709156" y="891086"/>
                    </a:cubicBezTo>
                    <a:cubicBezTo>
                      <a:pt x="696774" y="875846"/>
                      <a:pt x="676771" y="876798"/>
                      <a:pt x="659626" y="872036"/>
                    </a:cubicBezTo>
                    <a:close/>
                    <a:moveTo>
                      <a:pt x="620410" y="803828"/>
                    </a:moveTo>
                    <a:cubicBezTo>
                      <a:pt x="614918" y="803575"/>
                      <a:pt x="609144" y="804646"/>
                      <a:pt x="603429" y="807266"/>
                    </a:cubicBezTo>
                    <a:cubicBezTo>
                      <a:pt x="579616" y="817743"/>
                      <a:pt x="555804" y="830126"/>
                      <a:pt x="532944" y="841556"/>
                    </a:cubicBezTo>
                    <a:cubicBezTo>
                      <a:pt x="530086" y="850128"/>
                      <a:pt x="536754" y="852033"/>
                      <a:pt x="541516" y="855843"/>
                    </a:cubicBezTo>
                    <a:cubicBezTo>
                      <a:pt x="561519" y="852986"/>
                      <a:pt x="579616" y="838698"/>
                      <a:pt x="602476" y="859653"/>
                    </a:cubicBezTo>
                    <a:cubicBezTo>
                      <a:pt x="617716" y="874893"/>
                      <a:pt x="654864" y="853938"/>
                      <a:pt x="652959" y="835841"/>
                    </a:cubicBezTo>
                    <a:cubicBezTo>
                      <a:pt x="650815" y="817267"/>
                      <a:pt x="636885" y="804587"/>
                      <a:pt x="620410" y="803828"/>
                    </a:cubicBezTo>
                    <a:close/>
                    <a:moveTo>
                      <a:pt x="2051228" y="690108"/>
                    </a:moveTo>
                    <a:cubicBezTo>
                      <a:pt x="2066468" y="695823"/>
                      <a:pt x="2079803" y="697728"/>
                      <a:pt x="2074088" y="722493"/>
                    </a:cubicBezTo>
                    <a:cubicBezTo>
                      <a:pt x="2066468" y="753925"/>
                      <a:pt x="2053133" y="773928"/>
                      <a:pt x="2021701" y="782500"/>
                    </a:cubicBezTo>
                    <a:cubicBezTo>
                      <a:pt x="2009318" y="785358"/>
                      <a:pt x="1997888" y="785358"/>
                      <a:pt x="2000746" y="772023"/>
                    </a:cubicBezTo>
                    <a:cubicBezTo>
                      <a:pt x="2006461" y="745353"/>
                      <a:pt x="2008366" y="714873"/>
                      <a:pt x="2036941" y="698680"/>
                    </a:cubicBezTo>
                    <a:cubicBezTo>
                      <a:pt x="2040751" y="694870"/>
                      <a:pt x="2045513" y="692965"/>
                      <a:pt x="2051228" y="690108"/>
                    </a:cubicBezTo>
                    <a:close/>
                    <a:moveTo>
                      <a:pt x="2111236" y="608669"/>
                    </a:moveTo>
                    <a:cubicBezTo>
                      <a:pt x="2115046" y="609621"/>
                      <a:pt x="2116951" y="613431"/>
                      <a:pt x="2113141" y="623433"/>
                    </a:cubicBezTo>
                    <a:cubicBezTo>
                      <a:pt x="2113141" y="624385"/>
                      <a:pt x="2112189" y="625338"/>
                      <a:pt x="2111236" y="626290"/>
                    </a:cubicBezTo>
                    <a:cubicBezTo>
                      <a:pt x="2147431" y="643435"/>
                      <a:pt x="2126476" y="692013"/>
                      <a:pt x="2159814" y="711063"/>
                    </a:cubicBezTo>
                    <a:cubicBezTo>
                      <a:pt x="2178864" y="721540"/>
                      <a:pt x="2174101" y="752020"/>
                      <a:pt x="2199819" y="758688"/>
                    </a:cubicBezTo>
                    <a:cubicBezTo>
                      <a:pt x="2206486" y="760593"/>
                      <a:pt x="2189341" y="798693"/>
                      <a:pt x="2176959" y="800598"/>
                    </a:cubicBezTo>
                    <a:cubicBezTo>
                      <a:pt x="2149336" y="805360"/>
                      <a:pt x="2120761" y="810123"/>
                      <a:pt x="2092186" y="814885"/>
                    </a:cubicBezTo>
                    <a:cubicBezTo>
                      <a:pt x="2089329" y="799645"/>
                      <a:pt x="2128381" y="789168"/>
                      <a:pt x="2092186" y="777738"/>
                    </a:cubicBezTo>
                    <a:cubicBezTo>
                      <a:pt x="2098854" y="765355"/>
                      <a:pt x="2098854" y="749163"/>
                      <a:pt x="2111236" y="740590"/>
                    </a:cubicBezTo>
                    <a:cubicBezTo>
                      <a:pt x="2127429" y="729160"/>
                      <a:pt x="2118856" y="712015"/>
                      <a:pt x="2110284" y="710110"/>
                    </a:cubicBezTo>
                    <a:cubicBezTo>
                      <a:pt x="2086471" y="705348"/>
                      <a:pt x="2087424" y="682488"/>
                      <a:pt x="2076946" y="669153"/>
                    </a:cubicBezTo>
                    <a:cubicBezTo>
                      <a:pt x="2062659" y="651055"/>
                      <a:pt x="2076946" y="617718"/>
                      <a:pt x="2097901" y="611050"/>
                    </a:cubicBezTo>
                    <a:cubicBezTo>
                      <a:pt x="2101711" y="609621"/>
                      <a:pt x="2107426" y="607716"/>
                      <a:pt x="2111236" y="608669"/>
                    </a:cubicBezTo>
                    <a:close/>
                    <a:moveTo>
                      <a:pt x="927279" y="479605"/>
                    </a:moveTo>
                    <a:cubicBezTo>
                      <a:pt x="932041" y="477700"/>
                      <a:pt x="935851" y="480558"/>
                      <a:pt x="933946" y="486273"/>
                    </a:cubicBezTo>
                    <a:cubicBezTo>
                      <a:pt x="932041" y="490083"/>
                      <a:pt x="929184" y="492941"/>
                      <a:pt x="929184" y="493893"/>
                    </a:cubicBezTo>
                    <a:cubicBezTo>
                      <a:pt x="919659" y="493893"/>
                      <a:pt x="917754" y="491035"/>
                      <a:pt x="919659" y="488178"/>
                    </a:cubicBezTo>
                    <a:cubicBezTo>
                      <a:pt x="921564" y="484368"/>
                      <a:pt x="924421" y="480558"/>
                      <a:pt x="927279" y="479605"/>
                    </a:cubicBezTo>
                    <a:close/>
                    <a:moveTo>
                      <a:pt x="1938089" y="417931"/>
                    </a:moveTo>
                    <a:cubicBezTo>
                      <a:pt x="1948537" y="420431"/>
                      <a:pt x="1955503" y="431504"/>
                      <a:pt x="1959789" y="441505"/>
                    </a:cubicBezTo>
                    <a:cubicBezTo>
                      <a:pt x="1967409" y="457698"/>
                      <a:pt x="1952169" y="461508"/>
                      <a:pt x="1940739" y="466270"/>
                    </a:cubicBezTo>
                    <a:cubicBezTo>
                      <a:pt x="1909306" y="478653"/>
                      <a:pt x="1880731" y="501513"/>
                      <a:pt x="1842631" y="480558"/>
                    </a:cubicBezTo>
                    <a:cubicBezTo>
                      <a:pt x="1829296" y="472938"/>
                      <a:pt x="1832154" y="467223"/>
                      <a:pt x="1832154" y="458650"/>
                    </a:cubicBezTo>
                    <a:cubicBezTo>
                      <a:pt x="1828344" y="450078"/>
                      <a:pt x="1835964" y="442458"/>
                      <a:pt x="1833106" y="431980"/>
                    </a:cubicBezTo>
                    <a:cubicBezTo>
                      <a:pt x="1828344" y="420550"/>
                      <a:pt x="1835011" y="416740"/>
                      <a:pt x="1845489" y="423408"/>
                    </a:cubicBezTo>
                    <a:cubicBezTo>
                      <a:pt x="1847394" y="430075"/>
                      <a:pt x="1849299" y="439600"/>
                      <a:pt x="1857871" y="432933"/>
                    </a:cubicBezTo>
                    <a:cubicBezTo>
                      <a:pt x="1878826" y="418645"/>
                      <a:pt x="1903591" y="426265"/>
                      <a:pt x="1926451" y="418645"/>
                    </a:cubicBezTo>
                    <a:cubicBezTo>
                      <a:pt x="1930737" y="417216"/>
                      <a:pt x="1934607" y="417097"/>
                      <a:pt x="1938089" y="417931"/>
                    </a:cubicBezTo>
                    <a:close/>
                    <a:moveTo>
                      <a:pt x="904419" y="389118"/>
                    </a:moveTo>
                    <a:cubicBezTo>
                      <a:pt x="915849" y="404358"/>
                      <a:pt x="928231" y="418646"/>
                      <a:pt x="938709" y="433886"/>
                    </a:cubicBezTo>
                    <a:cubicBezTo>
                      <a:pt x="940614" y="436743"/>
                      <a:pt x="940614" y="441505"/>
                      <a:pt x="942519" y="446268"/>
                    </a:cubicBezTo>
                    <a:cubicBezTo>
                      <a:pt x="938709" y="447221"/>
                      <a:pt x="932041" y="450078"/>
                      <a:pt x="931089" y="449125"/>
                    </a:cubicBezTo>
                    <a:cubicBezTo>
                      <a:pt x="912991" y="426266"/>
                      <a:pt x="896799" y="440553"/>
                      <a:pt x="878701" y="449125"/>
                    </a:cubicBezTo>
                    <a:cubicBezTo>
                      <a:pt x="871081" y="452936"/>
                      <a:pt x="863461" y="446268"/>
                      <a:pt x="856794" y="443411"/>
                    </a:cubicBezTo>
                    <a:cubicBezTo>
                      <a:pt x="835839" y="424361"/>
                      <a:pt x="864414" y="422455"/>
                      <a:pt x="867271" y="412930"/>
                    </a:cubicBezTo>
                    <a:cubicBezTo>
                      <a:pt x="878701" y="402453"/>
                      <a:pt x="887274" y="388166"/>
                      <a:pt x="904419" y="389118"/>
                    </a:cubicBezTo>
                    <a:close/>
                    <a:moveTo>
                      <a:pt x="1062534" y="340541"/>
                    </a:moveTo>
                    <a:cubicBezTo>
                      <a:pt x="1073011" y="340541"/>
                      <a:pt x="1082536" y="340541"/>
                      <a:pt x="1083489" y="353876"/>
                    </a:cubicBezTo>
                    <a:cubicBezTo>
                      <a:pt x="1073964" y="356733"/>
                      <a:pt x="1066344" y="373878"/>
                      <a:pt x="1053961" y="360543"/>
                    </a:cubicBezTo>
                    <a:cubicBezTo>
                      <a:pt x="1045389" y="351018"/>
                      <a:pt x="1054914" y="345303"/>
                      <a:pt x="1062534" y="340541"/>
                    </a:cubicBezTo>
                    <a:close/>
                    <a:moveTo>
                      <a:pt x="2471113" y="336025"/>
                    </a:moveTo>
                    <a:cubicBezTo>
                      <a:pt x="2489315" y="339763"/>
                      <a:pt x="2505689" y="355066"/>
                      <a:pt x="2521763" y="370068"/>
                    </a:cubicBezTo>
                    <a:cubicBezTo>
                      <a:pt x="2652256" y="491988"/>
                      <a:pt x="2764651" y="627243"/>
                      <a:pt x="2848471" y="785358"/>
                    </a:cubicBezTo>
                    <a:cubicBezTo>
                      <a:pt x="2875141" y="835841"/>
                      <a:pt x="2898953" y="887276"/>
                      <a:pt x="2920861" y="940616"/>
                    </a:cubicBezTo>
                    <a:cubicBezTo>
                      <a:pt x="2925623" y="952046"/>
                      <a:pt x="2938006" y="963476"/>
                      <a:pt x="2926576" y="977763"/>
                    </a:cubicBezTo>
                    <a:cubicBezTo>
                      <a:pt x="2893238" y="978716"/>
                      <a:pt x="2872283" y="955856"/>
                      <a:pt x="2847518" y="938711"/>
                    </a:cubicBezTo>
                    <a:cubicBezTo>
                      <a:pt x="2844661" y="919661"/>
                      <a:pt x="2858948" y="906326"/>
                      <a:pt x="2864663" y="890133"/>
                    </a:cubicBezTo>
                    <a:cubicBezTo>
                      <a:pt x="2846566" y="892991"/>
                      <a:pt x="2829421" y="903468"/>
                      <a:pt x="2810371" y="908231"/>
                    </a:cubicBezTo>
                    <a:cubicBezTo>
                      <a:pt x="2792273" y="911088"/>
                      <a:pt x="2774176" y="912041"/>
                      <a:pt x="2757031" y="904421"/>
                    </a:cubicBezTo>
                    <a:cubicBezTo>
                      <a:pt x="2741791" y="897753"/>
                      <a:pt x="2733218" y="902516"/>
                      <a:pt x="2728456" y="916803"/>
                    </a:cubicBezTo>
                    <a:cubicBezTo>
                      <a:pt x="2724646" y="935853"/>
                      <a:pt x="2713216" y="952998"/>
                      <a:pt x="2707501" y="971096"/>
                    </a:cubicBezTo>
                    <a:cubicBezTo>
                      <a:pt x="2702738" y="984431"/>
                      <a:pt x="2699881" y="997766"/>
                      <a:pt x="2706548" y="1011101"/>
                    </a:cubicBezTo>
                    <a:cubicBezTo>
                      <a:pt x="2712263" y="1021578"/>
                      <a:pt x="2722741" y="1031103"/>
                      <a:pt x="2712263" y="1044438"/>
                    </a:cubicBezTo>
                    <a:cubicBezTo>
                      <a:pt x="2722979" y="1032294"/>
                      <a:pt x="2735302" y="1023900"/>
                      <a:pt x="2750438" y="1026892"/>
                    </a:cubicBezTo>
                    <a:lnTo>
                      <a:pt x="2757317" y="1029909"/>
                    </a:lnTo>
                    <a:lnTo>
                      <a:pt x="2760842" y="1028246"/>
                    </a:lnTo>
                    <a:cubicBezTo>
                      <a:pt x="2768462" y="1021578"/>
                      <a:pt x="2775130" y="1013006"/>
                      <a:pt x="2785607" y="1010148"/>
                    </a:cubicBezTo>
                    <a:cubicBezTo>
                      <a:pt x="2791798" y="1008243"/>
                      <a:pt x="2798228" y="1006814"/>
                      <a:pt x="2804538" y="1006457"/>
                    </a:cubicBezTo>
                    <a:cubicBezTo>
                      <a:pt x="2810848" y="1006100"/>
                      <a:pt x="2817040" y="1006814"/>
                      <a:pt x="2822755" y="1009196"/>
                    </a:cubicBezTo>
                    <a:cubicBezTo>
                      <a:pt x="2859902" y="1023483"/>
                      <a:pt x="2898955" y="1027293"/>
                      <a:pt x="2938959" y="1031103"/>
                    </a:cubicBezTo>
                    <a:cubicBezTo>
                      <a:pt x="2955152" y="1033008"/>
                      <a:pt x="2957057" y="1047296"/>
                      <a:pt x="2959915" y="1058726"/>
                    </a:cubicBezTo>
                    <a:cubicBezTo>
                      <a:pt x="2990394" y="1159691"/>
                      <a:pt x="3010397" y="1262561"/>
                      <a:pt x="3021827" y="1368288"/>
                    </a:cubicBezTo>
                    <a:cubicBezTo>
                      <a:pt x="3029447" y="1433058"/>
                      <a:pt x="3025637" y="1497828"/>
                      <a:pt x="3027542" y="1562598"/>
                    </a:cubicBezTo>
                    <a:cubicBezTo>
                      <a:pt x="3027542" y="1573076"/>
                      <a:pt x="3031352" y="1585458"/>
                      <a:pt x="3020874" y="1594983"/>
                    </a:cubicBezTo>
                    <a:cubicBezTo>
                      <a:pt x="2992299" y="1573076"/>
                      <a:pt x="2963724" y="1551168"/>
                      <a:pt x="2958009" y="1512116"/>
                    </a:cubicBezTo>
                    <a:cubicBezTo>
                      <a:pt x="2954199" y="1483541"/>
                      <a:pt x="2933244" y="1467348"/>
                      <a:pt x="2918005" y="1446393"/>
                    </a:cubicBezTo>
                    <a:cubicBezTo>
                      <a:pt x="2898955" y="1421628"/>
                      <a:pt x="2888477" y="1390196"/>
                      <a:pt x="2860855" y="1371146"/>
                    </a:cubicBezTo>
                    <a:cubicBezTo>
                      <a:pt x="2846567" y="1368288"/>
                      <a:pt x="2836089" y="1359716"/>
                      <a:pt x="2831327" y="1343523"/>
                    </a:cubicBezTo>
                    <a:cubicBezTo>
                      <a:pt x="2835137" y="1360668"/>
                      <a:pt x="2849424" y="1368288"/>
                      <a:pt x="2856092" y="1380671"/>
                    </a:cubicBezTo>
                    <a:cubicBezTo>
                      <a:pt x="2882762" y="1424486"/>
                      <a:pt x="2896097" y="1474968"/>
                      <a:pt x="2930387" y="1514021"/>
                    </a:cubicBezTo>
                    <a:cubicBezTo>
                      <a:pt x="2938007" y="1522593"/>
                      <a:pt x="2938959" y="1534976"/>
                      <a:pt x="2939912" y="1546406"/>
                    </a:cubicBezTo>
                    <a:cubicBezTo>
                      <a:pt x="2941817" y="1566408"/>
                      <a:pt x="2950390" y="1582601"/>
                      <a:pt x="2962772" y="1597841"/>
                    </a:cubicBezTo>
                    <a:cubicBezTo>
                      <a:pt x="2983727" y="1622606"/>
                      <a:pt x="2993252" y="1652133"/>
                      <a:pt x="2999919" y="1683566"/>
                    </a:cubicBezTo>
                    <a:cubicBezTo>
                      <a:pt x="3023732" y="1698806"/>
                      <a:pt x="3015159" y="1721666"/>
                      <a:pt x="3012302" y="1740716"/>
                    </a:cubicBezTo>
                    <a:cubicBezTo>
                      <a:pt x="2988490" y="1885496"/>
                      <a:pt x="2951342" y="2026466"/>
                      <a:pt x="2886572" y="2158864"/>
                    </a:cubicBezTo>
                    <a:cubicBezTo>
                      <a:pt x="2872284" y="2188391"/>
                      <a:pt x="2858949" y="2218871"/>
                      <a:pt x="2841805" y="2246493"/>
                    </a:cubicBezTo>
                    <a:cubicBezTo>
                      <a:pt x="2837042" y="2255066"/>
                      <a:pt x="2835137" y="2266496"/>
                      <a:pt x="2821802" y="2266496"/>
                    </a:cubicBezTo>
                    <a:cubicBezTo>
                      <a:pt x="2812277" y="2260781"/>
                      <a:pt x="2812277" y="2249351"/>
                      <a:pt x="2808467" y="2240778"/>
                    </a:cubicBezTo>
                    <a:cubicBezTo>
                      <a:pt x="2794180" y="2222681"/>
                      <a:pt x="2796084" y="2198868"/>
                      <a:pt x="2785607" y="2172198"/>
                    </a:cubicBezTo>
                    <a:cubicBezTo>
                      <a:pt x="2795132" y="2196011"/>
                      <a:pt x="2791322" y="2217918"/>
                      <a:pt x="2805609" y="2234111"/>
                    </a:cubicBezTo>
                    <a:cubicBezTo>
                      <a:pt x="2812277" y="2246493"/>
                      <a:pt x="2811324" y="2261733"/>
                      <a:pt x="2821802" y="2273164"/>
                    </a:cubicBezTo>
                    <a:cubicBezTo>
                      <a:pt x="2795132" y="2339839"/>
                      <a:pt x="2750364" y="2394131"/>
                      <a:pt x="2708455" y="2451281"/>
                    </a:cubicBezTo>
                    <a:cubicBezTo>
                      <a:pt x="2661782" y="2514146"/>
                      <a:pt x="2606537" y="2568439"/>
                      <a:pt x="2551292" y="2622731"/>
                    </a:cubicBezTo>
                    <a:cubicBezTo>
                      <a:pt x="2527480" y="2646543"/>
                      <a:pt x="2502714" y="2666546"/>
                      <a:pt x="2476997" y="2687501"/>
                    </a:cubicBezTo>
                    <a:cubicBezTo>
                      <a:pt x="2465567" y="2677976"/>
                      <a:pt x="2476997" y="2661783"/>
                      <a:pt x="2463662" y="2655116"/>
                    </a:cubicBezTo>
                    <a:cubicBezTo>
                      <a:pt x="2469377" y="2608443"/>
                      <a:pt x="2446517" y="2570343"/>
                      <a:pt x="2425562" y="2533196"/>
                    </a:cubicBezTo>
                    <a:cubicBezTo>
                      <a:pt x="2392224" y="2475093"/>
                      <a:pt x="2414132" y="2424611"/>
                      <a:pt x="2439849" y="2375081"/>
                    </a:cubicBezTo>
                    <a:cubicBezTo>
                      <a:pt x="2453184" y="2349364"/>
                      <a:pt x="2458899" y="2330314"/>
                      <a:pt x="2449374" y="2301739"/>
                    </a:cubicBezTo>
                    <a:cubicBezTo>
                      <a:pt x="2439849" y="2272211"/>
                      <a:pt x="2442707" y="2240778"/>
                      <a:pt x="2430324" y="2210298"/>
                    </a:cubicBezTo>
                    <a:cubicBezTo>
                      <a:pt x="2420799" y="2187439"/>
                      <a:pt x="2416989" y="2160768"/>
                      <a:pt x="2396987" y="2144576"/>
                    </a:cubicBezTo>
                    <a:cubicBezTo>
                      <a:pt x="2352219" y="2107428"/>
                      <a:pt x="2357934" y="2060756"/>
                      <a:pt x="2370317" y="2012178"/>
                    </a:cubicBezTo>
                    <a:cubicBezTo>
                      <a:pt x="2372222" y="2005511"/>
                      <a:pt x="2374127" y="1998843"/>
                      <a:pt x="2374127" y="1992176"/>
                    </a:cubicBezTo>
                    <a:cubicBezTo>
                      <a:pt x="2376984" y="1954076"/>
                      <a:pt x="2356982" y="1935978"/>
                      <a:pt x="2319834" y="1944551"/>
                    </a:cubicBezTo>
                    <a:cubicBezTo>
                      <a:pt x="2303642" y="1948361"/>
                      <a:pt x="2292212" y="1948361"/>
                      <a:pt x="2282687" y="1931216"/>
                    </a:cubicBezTo>
                    <a:cubicBezTo>
                      <a:pt x="2263637" y="1897878"/>
                      <a:pt x="2235062" y="1889306"/>
                      <a:pt x="2200772" y="1905498"/>
                    </a:cubicBezTo>
                    <a:cubicBezTo>
                      <a:pt x="2186484" y="1912166"/>
                      <a:pt x="2171244" y="1918833"/>
                      <a:pt x="2157909" y="1926453"/>
                    </a:cubicBezTo>
                    <a:cubicBezTo>
                      <a:pt x="2140764" y="1935978"/>
                      <a:pt x="2124572" y="1938836"/>
                      <a:pt x="2106474" y="1931216"/>
                    </a:cubicBezTo>
                    <a:cubicBezTo>
                      <a:pt x="2083614" y="1921691"/>
                      <a:pt x="2059802" y="1925501"/>
                      <a:pt x="2040752" y="1937883"/>
                    </a:cubicBezTo>
                    <a:cubicBezTo>
                      <a:pt x="2012177" y="1956933"/>
                      <a:pt x="1991222" y="1941693"/>
                      <a:pt x="1974077" y="1924548"/>
                    </a:cubicBezTo>
                    <a:cubicBezTo>
                      <a:pt x="1956932" y="1907403"/>
                      <a:pt x="1938834" y="1892163"/>
                      <a:pt x="1919784" y="1877876"/>
                    </a:cubicBezTo>
                    <a:cubicBezTo>
                      <a:pt x="1909307" y="1870256"/>
                      <a:pt x="1899782" y="1861683"/>
                      <a:pt x="1896924" y="1849301"/>
                    </a:cubicBezTo>
                    <a:cubicBezTo>
                      <a:pt x="1889304" y="1812153"/>
                      <a:pt x="1862634" y="1789293"/>
                      <a:pt x="1839774" y="1762623"/>
                    </a:cubicBezTo>
                    <a:cubicBezTo>
                      <a:pt x="1827392" y="1748336"/>
                      <a:pt x="1815962" y="1694043"/>
                      <a:pt x="1822629" y="1676898"/>
                    </a:cubicBezTo>
                    <a:cubicBezTo>
                      <a:pt x="1840727" y="1632131"/>
                      <a:pt x="1846442" y="1585458"/>
                      <a:pt x="1829297" y="1537833"/>
                    </a:cubicBezTo>
                    <a:cubicBezTo>
                      <a:pt x="1826439" y="1530213"/>
                      <a:pt x="1823582" y="1522593"/>
                      <a:pt x="1828344" y="1514973"/>
                    </a:cubicBezTo>
                    <a:cubicBezTo>
                      <a:pt x="1854062" y="1466396"/>
                      <a:pt x="1875017" y="1416866"/>
                      <a:pt x="1909307" y="1373051"/>
                    </a:cubicBezTo>
                    <a:cubicBezTo>
                      <a:pt x="1915022" y="1366383"/>
                      <a:pt x="1923594" y="1365431"/>
                      <a:pt x="1929309" y="1361621"/>
                    </a:cubicBezTo>
                    <a:cubicBezTo>
                      <a:pt x="1954074" y="1345428"/>
                      <a:pt x="1976934" y="1330188"/>
                      <a:pt x="1977887" y="1293041"/>
                    </a:cubicBezTo>
                    <a:cubicBezTo>
                      <a:pt x="1978839" y="1267323"/>
                      <a:pt x="1992174" y="1239701"/>
                      <a:pt x="2019797" y="1227318"/>
                    </a:cubicBezTo>
                    <a:cubicBezTo>
                      <a:pt x="2040752" y="1217793"/>
                      <a:pt x="2050277" y="1201601"/>
                      <a:pt x="2051229" y="1178741"/>
                    </a:cubicBezTo>
                    <a:cubicBezTo>
                      <a:pt x="2058849" y="1162548"/>
                      <a:pt x="2071232" y="1167311"/>
                      <a:pt x="2083614" y="1172073"/>
                    </a:cubicBezTo>
                    <a:cubicBezTo>
                      <a:pt x="2111237" y="1181598"/>
                      <a:pt x="2136002" y="1178741"/>
                      <a:pt x="2161719" y="1162548"/>
                    </a:cubicBezTo>
                    <a:cubicBezTo>
                      <a:pt x="2193152" y="1142546"/>
                      <a:pt x="2229347" y="1134926"/>
                      <a:pt x="2266494" y="1136831"/>
                    </a:cubicBezTo>
                    <a:cubicBezTo>
                      <a:pt x="2288402" y="1137783"/>
                      <a:pt x="2310309" y="1137783"/>
                      <a:pt x="2331264" y="1133021"/>
                    </a:cubicBezTo>
                    <a:cubicBezTo>
                      <a:pt x="2370317" y="1123496"/>
                      <a:pt x="2397939" y="1138736"/>
                      <a:pt x="2387462" y="1197791"/>
                    </a:cubicBezTo>
                    <a:cubicBezTo>
                      <a:pt x="2384604" y="1213983"/>
                      <a:pt x="2384604" y="1228271"/>
                      <a:pt x="2400797" y="1229223"/>
                    </a:cubicBezTo>
                    <a:cubicBezTo>
                      <a:pt x="2447469" y="1231128"/>
                      <a:pt x="2477949" y="1266371"/>
                      <a:pt x="2517002" y="1283516"/>
                    </a:cubicBezTo>
                    <a:cubicBezTo>
                      <a:pt x="2538909" y="1293041"/>
                      <a:pt x="2550339" y="1296851"/>
                      <a:pt x="2556055" y="1266371"/>
                    </a:cubicBezTo>
                    <a:cubicBezTo>
                      <a:pt x="2561769" y="1236843"/>
                      <a:pt x="2589392" y="1227318"/>
                      <a:pt x="2617967" y="1241606"/>
                    </a:cubicBezTo>
                    <a:cubicBezTo>
                      <a:pt x="2644637" y="1254941"/>
                      <a:pt x="2673212" y="1262561"/>
                      <a:pt x="2701787" y="1271133"/>
                    </a:cubicBezTo>
                    <a:cubicBezTo>
                      <a:pt x="2743697" y="1283516"/>
                      <a:pt x="2782749" y="1259703"/>
                      <a:pt x="2823707" y="1270181"/>
                    </a:cubicBezTo>
                    <a:cubicBezTo>
                      <a:pt x="2833232" y="1272086"/>
                      <a:pt x="2840852" y="1262561"/>
                      <a:pt x="2842757" y="1253988"/>
                    </a:cubicBezTo>
                    <a:cubicBezTo>
                      <a:pt x="2847519" y="1233033"/>
                      <a:pt x="2856092" y="1212078"/>
                      <a:pt x="2857997" y="1191123"/>
                    </a:cubicBezTo>
                    <a:cubicBezTo>
                      <a:pt x="2861807" y="1157786"/>
                      <a:pt x="2857044" y="1154928"/>
                      <a:pt x="2824659" y="1163501"/>
                    </a:cubicBezTo>
                    <a:cubicBezTo>
                      <a:pt x="2807514" y="1168263"/>
                      <a:pt x="2793227" y="1167311"/>
                      <a:pt x="2781797" y="1153023"/>
                    </a:cubicBezTo>
                    <a:lnTo>
                      <a:pt x="2778142" y="1149005"/>
                    </a:lnTo>
                    <a:lnTo>
                      <a:pt x="2758579" y="1157637"/>
                    </a:lnTo>
                    <a:cubicBezTo>
                      <a:pt x="2730182" y="1164691"/>
                      <a:pt x="2706072" y="1153261"/>
                      <a:pt x="2684641" y="1122543"/>
                    </a:cubicBezTo>
                    <a:cubicBezTo>
                      <a:pt x="2676068" y="1110161"/>
                      <a:pt x="2672258" y="1095873"/>
                      <a:pt x="2664638" y="1083491"/>
                    </a:cubicBezTo>
                    <a:cubicBezTo>
                      <a:pt x="2658923" y="1073966"/>
                      <a:pt x="2664638" y="1054916"/>
                      <a:pt x="2646541" y="1054916"/>
                    </a:cubicBezTo>
                    <a:cubicBezTo>
                      <a:pt x="2631301" y="1055868"/>
                      <a:pt x="2616061" y="1061583"/>
                      <a:pt x="2610346" y="1080633"/>
                    </a:cubicBezTo>
                    <a:lnTo>
                      <a:pt x="2609202" y="1082346"/>
                    </a:lnTo>
                    <a:lnTo>
                      <a:pt x="2613204" y="1086348"/>
                    </a:lnTo>
                    <a:cubicBezTo>
                      <a:pt x="2619871" y="1093968"/>
                      <a:pt x="2626539" y="1101588"/>
                      <a:pt x="2632254" y="1108255"/>
                    </a:cubicBezTo>
                    <a:cubicBezTo>
                      <a:pt x="2619871" y="1117780"/>
                      <a:pt x="2617014" y="1133020"/>
                      <a:pt x="2609394" y="1145403"/>
                    </a:cubicBezTo>
                    <a:cubicBezTo>
                      <a:pt x="2602726" y="1154928"/>
                      <a:pt x="2586534" y="1142545"/>
                      <a:pt x="2584629" y="1132068"/>
                    </a:cubicBezTo>
                    <a:cubicBezTo>
                      <a:pt x="2581771" y="1117780"/>
                      <a:pt x="2574151" y="1106350"/>
                      <a:pt x="2566055" y="1095397"/>
                    </a:cubicBezTo>
                    <a:lnTo>
                      <a:pt x="2558490" y="1083461"/>
                    </a:lnTo>
                    <a:lnTo>
                      <a:pt x="2545576" y="1071108"/>
                    </a:lnTo>
                    <a:cubicBezTo>
                      <a:pt x="2541766" y="1068251"/>
                      <a:pt x="2537003" y="1065393"/>
                      <a:pt x="2536051" y="1061583"/>
                    </a:cubicBezTo>
                    <a:cubicBezTo>
                      <a:pt x="2522716" y="1003481"/>
                      <a:pt x="2462708" y="991098"/>
                      <a:pt x="2429371" y="952046"/>
                    </a:cubicBezTo>
                    <a:cubicBezTo>
                      <a:pt x="2426513" y="949188"/>
                      <a:pt x="2421751" y="947283"/>
                      <a:pt x="2417941" y="944426"/>
                    </a:cubicBezTo>
                    <a:cubicBezTo>
                      <a:pt x="2416036" y="943473"/>
                      <a:pt x="2413178" y="943473"/>
                      <a:pt x="2407463" y="947283"/>
                    </a:cubicBezTo>
                    <a:cubicBezTo>
                      <a:pt x="2425561" y="973001"/>
                      <a:pt x="2440801" y="998718"/>
                      <a:pt x="2469376" y="1014911"/>
                    </a:cubicBezTo>
                    <a:cubicBezTo>
                      <a:pt x="2483663" y="1023483"/>
                      <a:pt x="2500808" y="1028246"/>
                      <a:pt x="2509381" y="1044438"/>
                    </a:cubicBezTo>
                    <a:cubicBezTo>
                      <a:pt x="2510333" y="1049201"/>
                      <a:pt x="2508428" y="1053963"/>
                      <a:pt x="2504618" y="1057773"/>
                    </a:cubicBezTo>
                    <a:cubicBezTo>
                      <a:pt x="2500808" y="1066346"/>
                      <a:pt x="2479853" y="1059678"/>
                      <a:pt x="2488426" y="1077776"/>
                    </a:cubicBezTo>
                    <a:cubicBezTo>
                      <a:pt x="2485568" y="1082538"/>
                      <a:pt x="2481758" y="1084443"/>
                      <a:pt x="2476996" y="1084443"/>
                    </a:cubicBezTo>
                    <a:cubicBezTo>
                      <a:pt x="2437943" y="1050153"/>
                      <a:pt x="2385556" y="1032056"/>
                      <a:pt x="2356028" y="985383"/>
                    </a:cubicBezTo>
                    <a:cubicBezTo>
                      <a:pt x="2346503" y="970143"/>
                      <a:pt x="2333168" y="968238"/>
                      <a:pt x="2317928" y="978716"/>
                    </a:cubicBezTo>
                    <a:cubicBezTo>
                      <a:pt x="2310308" y="984431"/>
                      <a:pt x="2301736" y="994908"/>
                      <a:pt x="2295068" y="993003"/>
                    </a:cubicBezTo>
                    <a:cubicBezTo>
                      <a:pt x="2237918" y="978716"/>
                      <a:pt x="2232203" y="1040628"/>
                      <a:pt x="2196008" y="1057773"/>
                    </a:cubicBezTo>
                    <a:cubicBezTo>
                      <a:pt x="2185531" y="1062536"/>
                      <a:pt x="2183626" y="1075871"/>
                      <a:pt x="2181721" y="1087301"/>
                    </a:cubicBezTo>
                    <a:cubicBezTo>
                      <a:pt x="2172196" y="1130163"/>
                      <a:pt x="2149336" y="1152071"/>
                      <a:pt x="2105521" y="1157786"/>
                    </a:cubicBezTo>
                    <a:cubicBezTo>
                      <a:pt x="2088376" y="1159691"/>
                      <a:pt x="2069326" y="1179693"/>
                      <a:pt x="2053133" y="1155881"/>
                    </a:cubicBezTo>
                    <a:cubicBezTo>
                      <a:pt x="2052181" y="1145403"/>
                      <a:pt x="2048371" y="1137783"/>
                      <a:pt x="2036941" y="1136831"/>
                    </a:cubicBezTo>
                    <a:cubicBezTo>
                      <a:pt x="2026463" y="1135878"/>
                      <a:pt x="2010271" y="1148261"/>
                      <a:pt x="2008366" y="1131116"/>
                    </a:cubicBezTo>
                    <a:cubicBezTo>
                      <a:pt x="2005508" y="1113018"/>
                      <a:pt x="1993126" y="1094921"/>
                      <a:pt x="2001698" y="1074918"/>
                    </a:cubicBezTo>
                    <a:cubicBezTo>
                      <a:pt x="2011223" y="1051106"/>
                      <a:pt x="2015986" y="1027293"/>
                      <a:pt x="2008366" y="1001576"/>
                    </a:cubicBezTo>
                    <a:cubicBezTo>
                      <a:pt x="2002651" y="979668"/>
                      <a:pt x="2021701" y="978716"/>
                      <a:pt x="2035988" y="977763"/>
                    </a:cubicBezTo>
                    <a:cubicBezTo>
                      <a:pt x="2059801" y="974906"/>
                      <a:pt x="2083613" y="981573"/>
                      <a:pt x="2107426" y="983478"/>
                    </a:cubicBezTo>
                    <a:cubicBezTo>
                      <a:pt x="2120761" y="984431"/>
                      <a:pt x="2139811" y="992051"/>
                      <a:pt x="2148383" y="975858"/>
                    </a:cubicBezTo>
                    <a:cubicBezTo>
                      <a:pt x="2157908" y="956808"/>
                      <a:pt x="2162671" y="934901"/>
                      <a:pt x="2150288" y="913946"/>
                    </a:cubicBezTo>
                    <a:cubicBezTo>
                      <a:pt x="2140763" y="897753"/>
                      <a:pt x="2131238" y="882513"/>
                      <a:pt x="2112188" y="876798"/>
                    </a:cubicBezTo>
                    <a:cubicBezTo>
                      <a:pt x="2105521" y="874893"/>
                      <a:pt x="2094091" y="873941"/>
                      <a:pt x="2096948" y="862511"/>
                    </a:cubicBezTo>
                    <a:cubicBezTo>
                      <a:pt x="2098853" y="852033"/>
                      <a:pt x="2109331" y="852033"/>
                      <a:pt x="2118856" y="849176"/>
                    </a:cubicBezTo>
                    <a:cubicBezTo>
                      <a:pt x="2149336" y="838698"/>
                      <a:pt x="2177911" y="830126"/>
                      <a:pt x="2206486" y="810123"/>
                    </a:cubicBezTo>
                    <a:cubicBezTo>
                      <a:pt x="2241728" y="785358"/>
                      <a:pt x="2258873" y="735828"/>
                      <a:pt x="2308403" y="731066"/>
                    </a:cubicBezTo>
                    <a:cubicBezTo>
                      <a:pt x="2322691" y="729161"/>
                      <a:pt x="2323643" y="718683"/>
                      <a:pt x="2321738" y="708206"/>
                    </a:cubicBezTo>
                    <a:cubicBezTo>
                      <a:pt x="2319833" y="698681"/>
                      <a:pt x="2314118" y="689156"/>
                      <a:pt x="2311261" y="679631"/>
                    </a:cubicBezTo>
                    <a:cubicBezTo>
                      <a:pt x="2307451" y="666296"/>
                      <a:pt x="2305546" y="652008"/>
                      <a:pt x="2320786" y="643436"/>
                    </a:cubicBezTo>
                    <a:cubicBezTo>
                      <a:pt x="2326501" y="640578"/>
                      <a:pt x="2334121" y="632958"/>
                      <a:pt x="2338883" y="638673"/>
                    </a:cubicBezTo>
                    <a:cubicBezTo>
                      <a:pt x="2346503" y="649151"/>
                      <a:pt x="2353171" y="662486"/>
                      <a:pt x="2343646" y="675821"/>
                    </a:cubicBezTo>
                    <a:cubicBezTo>
                      <a:pt x="2337931" y="685346"/>
                      <a:pt x="2342693" y="692966"/>
                      <a:pt x="2348408" y="699633"/>
                    </a:cubicBezTo>
                    <a:cubicBezTo>
                      <a:pt x="2356028" y="708206"/>
                      <a:pt x="2364601" y="711063"/>
                      <a:pt x="2376031" y="706301"/>
                    </a:cubicBezTo>
                    <a:cubicBezTo>
                      <a:pt x="2378888" y="705348"/>
                      <a:pt x="2381746" y="704396"/>
                      <a:pt x="2385556" y="704396"/>
                    </a:cubicBezTo>
                    <a:cubicBezTo>
                      <a:pt x="2409368" y="712968"/>
                      <a:pt x="2432228" y="712016"/>
                      <a:pt x="2454136" y="698681"/>
                    </a:cubicBezTo>
                    <a:cubicBezTo>
                      <a:pt x="2460803" y="694871"/>
                      <a:pt x="2469376" y="692966"/>
                      <a:pt x="2476996" y="692013"/>
                    </a:cubicBezTo>
                    <a:cubicBezTo>
                      <a:pt x="2517001" y="689156"/>
                      <a:pt x="2517001" y="689156"/>
                      <a:pt x="2517953" y="648198"/>
                    </a:cubicBezTo>
                    <a:cubicBezTo>
                      <a:pt x="2525573" y="626291"/>
                      <a:pt x="2540813" y="618671"/>
                      <a:pt x="2563673" y="626291"/>
                    </a:cubicBezTo>
                    <a:cubicBezTo>
                      <a:pt x="2558911" y="610098"/>
                      <a:pt x="2545576" y="599621"/>
                      <a:pt x="2554148" y="585333"/>
                    </a:cubicBezTo>
                    <a:lnTo>
                      <a:pt x="2572928" y="573708"/>
                    </a:lnTo>
                    <a:lnTo>
                      <a:pt x="2586098" y="571735"/>
                    </a:lnTo>
                    <a:lnTo>
                      <a:pt x="2586726" y="571671"/>
                    </a:lnTo>
                    <a:cubicBezTo>
                      <a:pt x="2599630" y="572653"/>
                      <a:pt x="2613203" y="578189"/>
                      <a:pt x="2624633" y="568188"/>
                    </a:cubicBezTo>
                    <a:cubicBezTo>
                      <a:pt x="2626538" y="566283"/>
                      <a:pt x="2628443" y="565331"/>
                      <a:pt x="2630348" y="563426"/>
                    </a:cubicBezTo>
                    <a:cubicBezTo>
                      <a:pt x="2634158" y="561521"/>
                      <a:pt x="2634158" y="568188"/>
                      <a:pt x="2633206" y="563426"/>
                    </a:cubicBezTo>
                    <a:cubicBezTo>
                      <a:pt x="2632253" y="557711"/>
                      <a:pt x="2629396" y="564378"/>
                      <a:pt x="2626538" y="563426"/>
                    </a:cubicBezTo>
                    <a:cubicBezTo>
                      <a:pt x="2615584" y="567236"/>
                      <a:pt x="2604392" y="569141"/>
                      <a:pt x="2593082" y="570689"/>
                    </a:cubicBezTo>
                    <a:lnTo>
                      <a:pt x="2586098" y="571735"/>
                    </a:lnTo>
                    <a:lnTo>
                      <a:pt x="2574151" y="572951"/>
                    </a:lnTo>
                    <a:lnTo>
                      <a:pt x="2572928" y="573708"/>
                    </a:lnTo>
                    <a:lnTo>
                      <a:pt x="2558911" y="575808"/>
                    </a:lnTo>
                    <a:cubicBezTo>
                      <a:pt x="2533193" y="580571"/>
                      <a:pt x="2516048" y="563426"/>
                      <a:pt x="2506523" y="541518"/>
                    </a:cubicBezTo>
                    <a:cubicBezTo>
                      <a:pt x="2496998" y="519611"/>
                      <a:pt x="2487473" y="498656"/>
                      <a:pt x="2512238" y="480558"/>
                    </a:cubicBezTo>
                    <a:cubicBezTo>
                      <a:pt x="2520811" y="474843"/>
                      <a:pt x="2527478" y="467223"/>
                      <a:pt x="2533193" y="458651"/>
                    </a:cubicBezTo>
                    <a:cubicBezTo>
                      <a:pt x="2537003" y="452936"/>
                      <a:pt x="2541766" y="446268"/>
                      <a:pt x="2534146" y="440553"/>
                    </a:cubicBezTo>
                    <a:cubicBezTo>
                      <a:pt x="2526526" y="434838"/>
                      <a:pt x="2515096" y="437696"/>
                      <a:pt x="2513191" y="445316"/>
                    </a:cubicBezTo>
                    <a:cubicBezTo>
                      <a:pt x="2506523" y="474843"/>
                      <a:pt x="2482711" y="489131"/>
                      <a:pt x="2464613" y="509133"/>
                    </a:cubicBezTo>
                    <a:cubicBezTo>
                      <a:pt x="2452231" y="523421"/>
                      <a:pt x="2455088" y="538661"/>
                      <a:pt x="2467471" y="551996"/>
                    </a:cubicBezTo>
                    <a:cubicBezTo>
                      <a:pt x="2481758" y="567236"/>
                      <a:pt x="2481758" y="582476"/>
                      <a:pt x="2468423" y="597716"/>
                    </a:cubicBezTo>
                    <a:cubicBezTo>
                      <a:pt x="2457946" y="610098"/>
                      <a:pt x="2455088" y="623433"/>
                      <a:pt x="2453183" y="638673"/>
                    </a:cubicBezTo>
                    <a:cubicBezTo>
                      <a:pt x="2451278" y="657723"/>
                      <a:pt x="2442706" y="671058"/>
                      <a:pt x="2423656" y="676773"/>
                    </a:cubicBezTo>
                    <a:cubicBezTo>
                      <a:pt x="2413178" y="682488"/>
                      <a:pt x="2402701" y="690108"/>
                      <a:pt x="2389366" y="683441"/>
                    </a:cubicBezTo>
                    <a:cubicBezTo>
                      <a:pt x="2381746" y="676773"/>
                      <a:pt x="2376983" y="670106"/>
                      <a:pt x="2383651" y="659628"/>
                    </a:cubicBezTo>
                    <a:cubicBezTo>
                      <a:pt x="2377936" y="649151"/>
                      <a:pt x="2372221" y="638673"/>
                      <a:pt x="2367458" y="627243"/>
                    </a:cubicBezTo>
                    <a:cubicBezTo>
                      <a:pt x="2348408" y="585333"/>
                      <a:pt x="2348408" y="584381"/>
                      <a:pt x="2308403" y="612003"/>
                    </a:cubicBezTo>
                    <a:cubicBezTo>
                      <a:pt x="2273161" y="616766"/>
                      <a:pt x="2265541" y="608193"/>
                      <a:pt x="2270303" y="571046"/>
                    </a:cubicBezTo>
                    <a:cubicBezTo>
                      <a:pt x="2271256" y="560568"/>
                      <a:pt x="2287448" y="545328"/>
                      <a:pt x="2260778" y="543423"/>
                    </a:cubicBezTo>
                    <a:cubicBezTo>
                      <a:pt x="2255063" y="542471"/>
                      <a:pt x="2255063" y="530088"/>
                      <a:pt x="2259826" y="522468"/>
                    </a:cubicBezTo>
                    <a:cubicBezTo>
                      <a:pt x="2313166" y="486273"/>
                      <a:pt x="2361743" y="445316"/>
                      <a:pt x="2390318" y="385308"/>
                    </a:cubicBezTo>
                    <a:cubicBezTo>
                      <a:pt x="2396986" y="372926"/>
                      <a:pt x="2403653" y="362448"/>
                      <a:pt x="2416988" y="357686"/>
                    </a:cubicBezTo>
                    <a:cubicBezTo>
                      <a:pt x="2416988" y="355781"/>
                      <a:pt x="2416988" y="353876"/>
                      <a:pt x="2417941" y="351971"/>
                    </a:cubicBezTo>
                    <a:cubicBezTo>
                      <a:pt x="2419846" y="352923"/>
                      <a:pt x="2423656" y="354828"/>
                      <a:pt x="2424608" y="353876"/>
                    </a:cubicBezTo>
                    <a:cubicBezTo>
                      <a:pt x="2434371" y="344351"/>
                      <a:pt x="2443539" y="338934"/>
                      <a:pt x="2452245" y="336582"/>
                    </a:cubicBezTo>
                    <a:cubicBezTo>
                      <a:pt x="2458775" y="334818"/>
                      <a:pt x="2465045" y="334779"/>
                      <a:pt x="2471113" y="336025"/>
                    </a:cubicBezTo>
                    <a:close/>
                    <a:moveTo>
                      <a:pt x="761544" y="194808"/>
                    </a:moveTo>
                    <a:cubicBezTo>
                      <a:pt x="773926" y="196713"/>
                      <a:pt x="774879" y="206238"/>
                      <a:pt x="773926" y="216716"/>
                    </a:cubicBezTo>
                    <a:cubicBezTo>
                      <a:pt x="755829" y="237671"/>
                      <a:pt x="760591" y="257673"/>
                      <a:pt x="773926" y="278628"/>
                    </a:cubicBezTo>
                    <a:cubicBezTo>
                      <a:pt x="748209" y="302441"/>
                      <a:pt x="720586" y="315776"/>
                      <a:pt x="687249" y="293868"/>
                    </a:cubicBezTo>
                    <a:cubicBezTo>
                      <a:pt x="682486" y="291011"/>
                      <a:pt x="675819" y="292916"/>
                      <a:pt x="671056" y="292916"/>
                    </a:cubicBezTo>
                    <a:cubicBezTo>
                      <a:pt x="660579" y="294821"/>
                      <a:pt x="650101" y="296726"/>
                      <a:pt x="640576" y="298631"/>
                    </a:cubicBezTo>
                    <a:cubicBezTo>
                      <a:pt x="627241" y="300536"/>
                      <a:pt x="613906" y="302441"/>
                      <a:pt x="603429" y="291011"/>
                    </a:cubicBezTo>
                    <a:cubicBezTo>
                      <a:pt x="636766" y="258626"/>
                      <a:pt x="678676" y="239576"/>
                      <a:pt x="715824" y="211953"/>
                    </a:cubicBezTo>
                    <a:cubicBezTo>
                      <a:pt x="719634" y="209096"/>
                      <a:pt x="724396" y="211953"/>
                      <a:pt x="727254" y="215763"/>
                    </a:cubicBezTo>
                    <a:cubicBezTo>
                      <a:pt x="746304" y="220526"/>
                      <a:pt x="741541" y="187188"/>
                      <a:pt x="761544" y="194808"/>
                    </a:cubicBezTo>
                    <a:close/>
                    <a:moveTo>
                      <a:pt x="873343" y="184331"/>
                    </a:moveTo>
                    <a:cubicBezTo>
                      <a:pt x="879653" y="185283"/>
                      <a:pt x="886320" y="188617"/>
                      <a:pt x="891083" y="191951"/>
                    </a:cubicBezTo>
                    <a:cubicBezTo>
                      <a:pt x="904418" y="200523"/>
                      <a:pt x="892988" y="209096"/>
                      <a:pt x="888226" y="217668"/>
                    </a:cubicBezTo>
                    <a:lnTo>
                      <a:pt x="879241" y="234820"/>
                    </a:lnTo>
                    <a:lnTo>
                      <a:pt x="895370" y="235036"/>
                    </a:lnTo>
                    <a:cubicBezTo>
                      <a:pt x="907514" y="238206"/>
                      <a:pt x="906800" y="249815"/>
                      <a:pt x="899656" y="266246"/>
                    </a:cubicBezTo>
                    <a:cubicBezTo>
                      <a:pt x="894893" y="277676"/>
                      <a:pt x="884416" y="289106"/>
                      <a:pt x="892988" y="303393"/>
                    </a:cubicBezTo>
                    <a:cubicBezTo>
                      <a:pt x="897751" y="310061"/>
                      <a:pt x="901561" y="309108"/>
                      <a:pt x="905371" y="303393"/>
                    </a:cubicBezTo>
                    <a:cubicBezTo>
                      <a:pt x="923468" y="307203"/>
                      <a:pt x="923468" y="307203"/>
                      <a:pt x="915848" y="337683"/>
                    </a:cubicBezTo>
                    <a:cubicBezTo>
                      <a:pt x="926326" y="330063"/>
                      <a:pt x="936803" y="329111"/>
                      <a:pt x="946328" y="324348"/>
                    </a:cubicBezTo>
                    <a:lnTo>
                      <a:pt x="973409" y="303804"/>
                    </a:lnTo>
                    <a:lnTo>
                      <a:pt x="975260" y="292796"/>
                    </a:lnTo>
                    <a:cubicBezTo>
                      <a:pt x="974903" y="288629"/>
                      <a:pt x="972522" y="284819"/>
                      <a:pt x="965378" y="281485"/>
                    </a:cubicBezTo>
                    <a:cubicBezTo>
                      <a:pt x="944423" y="270055"/>
                      <a:pt x="942518" y="249100"/>
                      <a:pt x="962521" y="233860"/>
                    </a:cubicBezTo>
                    <a:cubicBezTo>
                      <a:pt x="977761" y="221478"/>
                      <a:pt x="993953" y="208143"/>
                      <a:pt x="1013956" y="203380"/>
                    </a:cubicBezTo>
                    <a:cubicBezTo>
                      <a:pt x="1018718" y="201475"/>
                      <a:pt x="1023481" y="200046"/>
                      <a:pt x="1028243" y="200165"/>
                    </a:cubicBezTo>
                    <a:cubicBezTo>
                      <a:pt x="1033006" y="200284"/>
                      <a:pt x="1037768" y="201951"/>
                      <a:pt x="1042531" y="206238"/>
                    </a:cubicBezTo>
                    <a:cubicBezTo>
                      <a:pt x="1037768" y="220525"/>
                      <a:pt x="1018718" y="221478"/>
                      <a:pt x="1016813" y="234813"/>
                    </a:cubicBezTo>
                    <a:cubicBezTo>
                      <a:pt x="1029196" y="212905"/>
                      <a:pt x="1052056" y="208143"/>
                      <a:pt x="1075868" y="204333"/>
                    </a:cubicBezTo>
                    <a:cubicBezTo>
                      <a:pt x="1082536" y="204333"/>
                      <a:pt x="1089203" y="204333"/>
                      <a:pt x="1095871" y="204333"/>
                    </a:cubicBezTo>
                    <a:cubicBezTo>
                      <a:pt x="1106348" y="211953"/>
                      <a:pt x="1099681" y="223383"/>
                      <a:pt x="1099681" y="232908"/>
                    </a:cubicBezTo>
                    <a:cubicBezTo>
                      <a:pt x="1112063" y="235765"/>
                      <a:pt x="1123493" y="229098"/>
                      <a:pt x="1133971" y="231003"/>
                    </a:cubicBezTo>
                    <a:cubicBezTo>
                      <a:pt x="1140638" y="231003"/>
                      <a:pt x="1146353" y="233860"/>
                      <a:pt x="1151116" y="238623"/>
                    </a:cubicBezTo>
                    <a:cubicBezTo>
                      <a:pt x="1162546" y="262435"/>
                      <a:pt x="1192073" y="265293"/>
                      <a:pt x="1205408" y="287200"/>
                    </a:cubicBezTo>
                    <a:cubicBezTo>
                      <a:pt x="1219696" y="305298"/>
                      <a:pt x="1210171" y="320538"/>
                      <a:pt x="1198741" y="334825"/>
                    </a:cubicBezTo>
                    <a:cubicBezTo>
                      <a:pt x="1205408" y="359590"/>
                      <a:pt x="1234936" y="358638"/>
                      <a:pt x="1248271" y="377688"/>
                    </a:cubicBezTo>
                    <a:cubicBezTo>
                      <a:pt x="1257796" y="391023"/>
                      <a:pt x="1257796" y="393880"/>
                      <a:pt x="1246366" y="402453"/>
                    </a:cubicBezTo>
                    <a:cubicBezTo>
                      <a:pt x="1226363" y="415788"/>
                      <a:pt x="1207313" y="445315"/>
                      <a:pt x="1187311" y="402453"/>
                    </a:cubicBezTo>
                    <a:cubicBezTo>
                      <a:pt x="1184453" y="396738"/>
                      <a:pt x="1176833" y="390070"/>
                      <a:pt x="1171118" y="396738"/>
                    </a:cubicBezTo>
                    <a:cubicBezTo>
                      <a:pt x="1161593" y="407215"/>
                      <a:pt x="1163498" y="418645"/>
                      <a:pt x="1171118" y="431028"/>
                    </a:cubicBezTo>
                    <a:cubicBezTo>
                      <a:pt x="1186358" y="457698"/>
                      <a:pt x="1180643" y="471033"/>
                      <a:pt x="1151116" y="479605"/>
                    </a:cubicBezTo>
                    <a:cubicBezTo>
                      <a:pt x="1147306" y="475795"/>
                      <a:pt x="1141591" y="474843"/>
                      <a:pt x="1136828" y="476748"/>
                    </a:cubicBezTo>
                    <a:cubicBezTo>
                      <a:pt x="1132066" y="478653"/>
                      <a:pt x="1134923" y="483415"/>
                      <a:pt x="1136828" y="487225"/>
                    </a:cubicBezTo>
                    <a:cubicBezTo>
                      <a:pt x="1135876" y="500560"/>
                      <a:pt x="1128256" y="503418"/>
                      <a:pt x="1118731" y="497703"/>
                    </a:cubicBezTo>
                    <a:cubicBezTo>
                      <a:pt x="1098728" y="487225"/>
                      <a:pt x="1074916" y="482463"/>
                      <a:pt x="1066343" y="455793"/>
                    </a:cubicBezTo>
                    <a:cubicBezTo>
                      <a:pt x="1058723" y="432933"/>
                      <a:pt x="1039673" y="427218"/>
                      <a:pt x="1016813" y="433885"/>
                    </a:cubicBezTo>
                    <a:cubicBezTo>
                      <a:pt x="1008241" y="436743"/>
                      <a:pt x="999668" y="438648"/>
                      <a:pt x="996811" y="428170"/>
                    </a:cubicBezTo>
                    <a:cubicBezTo>
                      <a:pt x="993001" y="415788"/>
                      <a:pt x="1007288" y="411025"/>
                      <a:pt x="1013003" y="411978"/>
                    </a:cubicBezTo>
                    <a:cubicBezTo>
                      <a:pt x="1055866" y="420550"/>
                      <a:pt x="1078726" y="386260"/>
                      <a:pt x="1109206" y="369115"/>
                    </a:cubicBezTo>
                    <a:cubicBezTo>
                      <a:pt x="1117778" y="343398"/>
                      <a:pt x="1089203" y="330063"/>
                      <a:pt x="1089203" y="307203"/>
                    </a:cubicBezTo>
                    <a:cubicBezTo>
                      <a:pt x="1085393" y="301488"/>
                      <a:pt x="1081583" y="296725"/>
                      <a:pt x="1077773" y="291010"/>
                    </a:cubicBezTo>
                    <a:cubicBezTo>
                      <a:pt x="1057771" y="307203"/>
                      <a:pt x="1036816" y="290058"/>
                      <a:pt x="1016813" y="292915"/>
                    </a:cubicBezTo>
                    <a:cubicBezTo>
                      <a:pt x="1012050" y="293391"/>
                      <a:pt x="1008717" y="294106"/>
                      <a:pt x="1007169" y="296011"/>
                    </a:cubicBezTo>
                    <a:lnTo>
                      <a:pt x="1007866" y="302667"/>
                    </a:lnTo>
                    <a:lnTo>
                      <a:pt x="1009193" y="303393"/>
                    </a:lnTo>
                    <a:cubicBezTo>
                      <a:pt x="1013003" y="324348"/>
                      <a:pt x="986333" y="363401"/>
                      <a:pt x="962521" y="370068"/>
                    </a:cubicBezTo>
                    <a:cubicBezTo>
                      <a:pt x="943471" y="375783"/>
                      <a:pt x="924421" y="377688"/>
                      <a:pt x="905371" y="371973"/>
                    </a:cubicBezTo>
                    <a:cubicBezTo>
                      <a:pt x="896798" y="389118"/>
                      <a:pt x="879653" y="396738"/>
                      <a:pt x="868223" y="410073"/>
                    </a:cubicBezTo>
                    <a:cubicBezTo>
                      <a:pt x="859651" y="419598"/>
                      <a:pt x="849173" y="424361"/>
                      <a:pt x="836791" y="426266"/>
                    </a:cubicBezTo>
                    <a:cubicBezTo>
                      <a:pt x="830123" y="425313"/>
                      <a:pt x="820598" y="421503"/>
                      <a:pt x="816788" y="424361"/>
                    </a:cubicBezTo>
                    <a:cubicBezTo>
                      <a:pt x="772973" y="455793"/>
                      <a:pt x="714871" y="464366"/>
                      <a:pt x="677723" y="507228"/>
                    </a:cubicBezTo>
                    <a:cubicBezTo>
                      <a:pt x="667246" y="519611"/>
                      <a:pt x="646291" y="531993"/>
                      <a:pt x="668198" y="553901"/>
                    </a:cubicBezTo>
                    <a:cubicBezTo>
                      <a:pt x="672961" y="558663"/>
                      <a:pt x="665341" y="574856"/>
                      <a:pt x="662483" y="586286"/>
                    </a:cubicBezTo>
                    <a:cubicBezTo>
                      <a:pt x="685343" y="585333"/>
                      <a:pt x="702488" y="596763"/>
                      <a:pt x="716776" y="612956"/>
                    </a:cubicBezTo>
                    <a:cubicBezTo>
                      <a:pt x="731063" y="630101"/>
                      <a:pt x="747256" y="644388"/>
                      <a:pt x="771068" y="645341"/>
                    </a:cubicBezTo>
                    <a:cubicBezTo>
                      <a:pt x="789166" y="646293"/>
                      <a:pt x="788213" y="653913"/>
                      <a:pt x="782498" y="667248"/>
                    </a:cubicBezTo>
                    <a:cubicBezTo>
                      <a:pt x="774878" y="685346"/>
                      <a:pt x="766306" y="702491"/>
                      <a:pt x="772973" y="726303"/>
                    </a:cubicBezTo>
                    <a:cubicBezTo>
                      <a:pt x="779641" y="752973"/>
                      <a:pt x="789166" y="747258"/>
                      <a:pt x="805358" y="736781"/>
                    </a:cubicBezTo>
                    <a:cubicBezTo>
                      <a:pt x="823456" y="725351"/>
                      <a:pt x="826313" y="706301"/>
                      <a:pt x="828218" y="689156"/>
                    </a:cubicBezTo>
                    <a:cubicBezTo>
                      <a:pt x="831076" y="669153"/>
                      <a:pt x="841553" y="660581"/>
                      <a:pt x="858698" y="652961"/>
                    </a:cubicBezTo>
                    <a:cubicBezTo>
                      <a:pt x="901561" y="638673"/>
                      <a:pt x="911086" y="619623"/>
                      <a:pt x="901561" y="573903"/>
                    </a:cubicBezTo>
                    <a:cubicBezTo>
                      <a:pt x="900608" y="569141"/>
                      <a:pt x="899656" y="563426"/>
                      <a:pt x="904418" y="561521"/>
                    </a:cubicBezTo>
                    <a:cubicBezTo>
                      <a:pt x="937756" y="550091"/>
                      <a:pt x="937756" y="514848"/>
                      <a:pt x="953948" y="491988"/>
                    </a:cubicBezTo>
                    <a:cubicBezTo>
                      <a:pt x="957758" y="486273"/>
                      <a:pt x="961568" y="480558"/>
                      <a:pt x="968236" y="478653"/>
                    </a:cubicBezTo>
                    <a:cubicBezTo>
                      <a:pt x="991096" y="471986"/>
                      <a:pt x="1037768" y="491036"/>
                      <a:pt x="1049198" y="512943"/>
                    </a:cubicBezTo>
                    <a:cubicBezTo>
                      <a:pt x="1061581" y="517706"/>
                      <a:pt x="1074916" y="522468"/>
                      <a:pt x="1063486" y="539613"/>
                    </a:cubicBezTo>
                    <a:cubicBezTo>
                      <a:pt x="1048246" y="555806"/>
                      <a:pt x="1052056" y="572951"/>
                      <a:pt x="1067296" y="583428"/>
                    </a:cubicBezTo>
                    <a:cubicBezTo>
                      <a:pt x="1084441" y="593906"/>
                      <a:pt x="1099681" y="578666"/>
                      <a:pt x="1112063" y="568188"/>
                    </a:cubicBezTo>
                    <a:cubicBezTo>
                      <a:pt x="1139686" y="545328"/>
                      <a:pt x="1138733" y="544376"/>
                      <a:pt x="1146353" y="580571"/>
                    </a:cubicBezTo>
                    <a:cubicBezTo>
                      <a:pt x="1149211" y="592953"/>
                      <a:pt x="1154926" y="606288"/>
                      <a:pt x="1151116" y="616766"/>
                    </a:cubicBezTo>
                    <a:cubicBezTo>
                      <a:pt x="1138733" y="656771"/>
                      <a:pt x="1163498" y="672011"/>
                      <a:pt x="1193026" y="684393"/>
                    </a:cubicBezTo>
                    <a:cubicBezTo>
                      <a:pt x="1193026" y="693918"/>
                      <a:pt x="1188501" y="696537"/>
                      <a:pt x="1182905" y="697847"/>
                    </a:cubicBezTo>
                    <a:lnTo>
                      <a:pt x="1179024" y="699159"/>
                    </a:lnTo>
                    <a:lnTo>
                      <a:pt x="1177845" y="699023"/>
                    </a:lnTo>
                    <a:cubicBezTo>
                      <a:pt x="1174214" y="699455"/>
                      <a:pt x="1170404" y="700824"/>
                      <a:pt x="1166356" y="703443"/>
                    </a:cubicBezTo>
                    <a:lnTo>
                      <a:pt x="1179024" y="699159"/>
                    </a:lnTo>
                    <a:lnTo>
                      <a:pt x="1188263" y="700229"/>
                    </a:lnTo>
                    <a:cubicBezTo>
                      <a:pt x="1194931" y="702491"/>
                      <a:pt x="1201122" y="707253"/>
                      <a:pt x="1207313" y="712016"/>
                    </a:cubicBezTo>
                    <a:cubicBezTo>
                      <a:pt x="1210647" y="727732"/>
                      <a:pt x="1209694" y="741781"/>
                      <a:pt x="1205051" y="754402"/>
                    </a:cubicBezTo>
                    <a:lnTo>
                      <a:pt x="1180854" y="787924"/>
                    </a:lnTo>
                    <a:lnTo>
                      <a:pt x="1187073" y="807504"/>
                    </a:lnTo>
                    <a:cubicBezTo>
                      <a:pt x="1190883" y="812504"/>
                      <a:pt x="1196836" y="815362"/>
                      <a:pt x="1206361" y="814886"/>
                    </a:cubicBezTo>
                    <a:cubicBezTo>
                      <a:pt x="1214934" y="814886"/>
                      <a:pt x="1223506" y="816791"/>
                      <a:pt x="1213981" y="828221"/>
                    </a:cubicBezTo>
                    <a:cubicBezTo>
                      <a:pt x="1208266" y="850128"/>
                      <a:pt x="1205409" y="874893"/>
                      <a:pt x="1172071" y="862511"/>
                    </a:cubicBezTo>
                    <a:cubicBezTo>
                      <a:pt x="1153021" y="859653"/>
                      <a:pt x="1123494" y="872036"/>
                      <a:pt x="1115874" y="854891"/>
                    </a:cubicBezTo>
                    <a:cubicBezTo>
                      <a:pt x="1109206" y="839651"/>
                      <a:pt x="1133971" y="821553"/>
                      <a:pt x="1148259" y="807266"/>
                    </a:cubicBezTo>
                    <a:cubicBezTo>
                      <a:pt x="1157784" y="799646"/>
                      <a:pt x="1159689" y="785358"/>
                      <a:pt x="1173024" y="780596"/>
                    </a:cubicBezTo>
                    <a:lnTo>
                      <a:pt x="1173125" y="780684"/>
                    </a:lnTo>
                    <a:lnTo>
                      <a:pt x="1174333" y="770475"/>
                    </a:lnTo>
                    <a:cubicBezTo>
                      <a:pt x="1173023" y="767975"/>
                      <a:pt x="1169689" y="766784"/>
                      <a:pt x="1163498" y="767261"/>
                    </a:cubicBezTo>
                    <a:cubicBezTo>
                      <a:pt x="1147306" y="769166"/>
                      <a:pt x="1137781" y="780596"/>
                      <a:pt x="1124446" y="787263"/>
                    </a:cubicBezTo>
                    <a:cubicBezTo>
                      <a:pt x="1097776" y="793931"/>
                      <a:pt x="1070153" y="791073"/>
                      <a:pt x="1043483" y="789168"/>
                    </a:cubicBezTo>
                    <a:cubicBezTo>
                      <a:pt x="1026338" y="788216"/>
                      <a:pt x="1010146" y="786311"/>
                      <a:pt x="993953" y="794883"/>
                    </a:cubicBezTo>
                    <a:cubicBezTo>
                      <a:pt x="987286" y="810123"/>
                      <a:pt x="971093" y="808218"/>
                      <a:pt x="959663" y="814886"/>
                    </a:cubicBezTo>
                    <a:cubicBezTo>
                      <a:pt x="951091" y="825363"/>
                      <a:pt x="939661" y="831078"/>
                      <a:pt x="929183" y="839651"/>
                    </a:cubicBezTo>
                    <a:lnTo>
                      <a:pt x="925100" y="843462"/>
                    </a:lnTo>
                    <a:lnTo>
                      <a:pt x="915848" y="851081"/>
                    </a:lnTo>
                    <a:cubicBezTo>
                      <a:pt x="915848" y="851081"/>
                      <a:pt x="912991" y="851081"/>
                      <a:pt x="912991" y="851081"/>
                    </a:cubicBezTo>
                    <a:cubicBezTo>
                      <a:pt x="912991" y="851081"/>
                      <a:pt x="914896" y="852986"/>
                      <a:pt x="914896" y="852986"/>
                    </a:cubicBezTo>
                    <a:lnTo>
                      <a:pt x="925100" y="843462"/>
                    </a:lnTo>
                    <a:lnTo>
                      <a:pt x="932041" y="837746"/>
                    </a:lnTo>
                    <a:cubicBezTo>
                      <a:pt x="942518" y="824411"/>
                      <a:pt x="959663" y="826316"/>
                      <a:pt x="972998" y="820601"/>
                    </a:cubicBezTo>
                    <a:cubicBezTo>
                      <a:pt x="979666" y="818696"/>
                      <a:pt x="986333" y="814886"/>
                      <a:pt x="992048" y="814886"/>
                    </a:cubicBezTo>
                    <a:cubicBezTo>
                      <a:pt x="1003478" y="813933"/>
                      <a:pt x="1017766" y="809171"/>
                      <a:pt x="1023481" y="819648"/>
                    </a:cubicBezTo>
                    <a:cubicBezTo>
                      <a:pt x="1032053" y="834888"/>
                      <a:pt x="1013003" y="835841"/>
                      <a:pt x="1005383" y="842508"/>
                    </a:cubicBezTo>
                    <a:cubicBezTo>
                      <a:pt x="1003478" y="844413"/>
                      <a:pt x="1005383" y="851081"/>
                      <a:pt x="1006336" y="854891"/>
                    </a:cubicBezTo>
                    <a:cubicBezTo>
                      <a:pt x="997763" y="866321"/>
                      <a:pt x="1011098" y="877751"/>
                      <a:pt x="1005383" y="889181"/>
                    </a:cubicBezTo>
                    <a:cubicBezTo>
                      <a:pt x="1001573" y="899658"/>
                      <a:pt x="992048" y="903468"/>
                      <a:pt x="984428" y="910136"/>
                    </a:cubicBezTo>
                    <a:cubicBezTo>
                      <a:pt x="974903" y="918708"/>
                      <a:pt x="961568" y="909183"/>
                      <a:pt x="952043" y="916803"/>
                    </a:cubicBezTo>
                    <a:cubicBezTo>
                      <a:pt x="937756" y="931091"/>
                      <a:pt x="916801" y="932043"/>
                      <a:pt x="899656" y="938711"/>
                    </a:cubicBezTo>
                    <a:cubicBezTo>
                      <a:pt x="876796" y="947283"/>
                      <a:pt x="858698" y="959666"/>
                      <a:pt x="855841" y="985383"/>
                    </a:cubicBezTo>
                    <a:cubicBezTo>
                      <a:pt x="853936" y="1001576"/>
                      <a:pt x="839648" y="1003481"/>
                      <a:pt x="831076" y="1003481"/>
                    </a:cubicBezTo>
                    <a:cubicBezTo>
                      <a:pt x="779641" y="1006338"/>
                      <a:pt x="763448" y="1048248"/>
                      <a:pt x="738683" y="1081586"/>
                    </a:cubicBezTo>
                    <a:cubicBezTo>
                      <a:pt x="708203" y="1076823"/>
                      <a:pt x="712013" y="1097778"/>
                      <a:pt x="711061" y="1115876"/>
                    </a:cubicBezTo>
                    <a:cubicBezTo>
                      <a:pt x="707251" y="1144451"/>
                      <a:pt x="692011" y="1163501"/>
                      <a:pt x="666293" y="1175883"/>
                    </a:cubicBezTo>
                    <a:cubicBezTo>
                      <a:pt x="636766" y="1191123"/>
                      <a:pt x="610096" y="1209221"/>
                      <a:pt x="585331" y="1230176"/>
                    </a:cubicBezTo>
                    <a:cubicBezTo>
                      <a:pt x="565328" y="1247320"/>
                      <a:pt x="557708" y="1270181"/>
                      <a:pt x="559613" y="1297803"/>
                    </a:cubicBezTo>
                    <a:cubicBezTo>
                      <a:pt x="561518" y="1327331"/>
                      <a:pt x="564376" y="1356858"/>
                      <a:pt x="557708" y="1386386"/>
                    </a:cubicBezTo>
                    <a:cubicBezTo>
                      <a:pt x="555803" y="1394958"/>
                      <a:pt x="551993" y="1406388"/>
                      <a:pt x="542468" y="1407341"/>
                    </a:cubicBezTo>
                    <a:cubicBezTo>
                      <a:pt x="530086" y="1409246"/>
                      <a:pt x="531038" y="1394958"/>
                      <a:pt x="528181" y="1387338"/>
                    </a:cubicBezTo>
                    <a:cubicBezTo>
                      <a:pt x="522466" y="1365431"/>
                      <a:pt x="516751" y="1344476"/>
                      <a:pt x="519608" y="1320663"/>
                    </a:cubicBezTo>
                    <a:cubicBezTo>
                      <a:pt x="521513" y="1300661"/>
                      <a:pt x="522466" y="1280658"/>
                      <a:pt x="488176" y="1283516"/>
                    </a:cubicBezTo>
                    <a:cubicBezTo>
                      <a:pt x="470078" y="1285421"/>
                      <a:pt x="452933" y="1262561"/>
                      <a:pt x="429121" y="1267323"/>
                    </a:cubicBezTo>
                    <a:cubicBezTo>
                      <a:pt x="422453" y="1268276"/>
                      <a:pt x="411023" y="1265418"/>
                      <a:pt x="409118" y="1268276"/>
                    </a:cubicBezTo>
                    <a:cubicBezTo>
                      <a:pt x="391973" y="1307328"/>
                      <a:pt x="364351" y="1288278"/>
                      <a:pt x="336728" y="1284468"/>
                    </a:cubicBezTo>
                    <a:cubicBezTo>
                      <a:pt x="279578" y="1275896"/>
                      <a:pt x="228143" y="1315901"/>
                      <a:pt x="215761" y="1373051"/>
                    </a:cubicBezTo>
                    <a:cubicBezTo>
                      <a:pt x="210998" y="1396863"/>
                      <a:pt x="193853" y="1415913"/>
                      <a:pt x="189091" y="1441631"/>
                    </a:cubicBezTo>
                    <a:cubicBezTo>
                      <a:pt x="182423" y="1476873"/>
                      <a:pt x="183376" y="1511163"/>
                      <a:pt x="196711" y="1544501"/>
                    </a:cubicBezTo>
                    <a:cubicBezTo>
                      <a:pt x="204331" y="1564503"/>
                      <a:pt x="219571" y="1574028"/>
                      <a:pt x="244336" y="1573076"/>
                    </a:cubicBezTo>
                    <a:cubicBezTo>
                      <a:pt x="284341" y="1571171"/>
                      <a:pt x="310058" y="1555931"/>
                      <a:pt x="320536" y="1514973"/>
                    </a:cubicBezTo>
                    <a:cubicBezTo>
                      <a:pt x="324346" y="1500686"/>
                      <a:pt x="374828" y="1487351"/>
                      <a:pt x="387211" y="1494971"/>
                    </a:cubicBezTo>
                    <a:cubicBezTo>
                      <a:pt x="396736" y="1500686"/>
                      <a:pt x="392926" y="1507353"/>
                      <a:pt x="389116" y="1515926"/>
                    </a:cubicBezTo>
                    <a:cubicBezTo>
                      <a:pt x="372923" y="1552121"/>
                      <a:pt x="358636" y="1589268"/>
                      <a:pt x="340538" y="1624511"/>
                    </a:cubicBezTo>
                    <a:cubicBezTo>
                      <a:pt x="329108" y="1646418"/>
                      <a:pt x="340538" y="1644513"/>
                      <a:pt x="354826" y="1644513"/>
                    </a:cubicBezTo>
                    <a:cubicBezTo>
                      <a:pt x="372923" y="1644513"/>
                      <a:pt x="391973" y="1642608"/>
                      <a:pt x="410071" y="1645466"/>
                    </a:cubicBezTo>
                    <a:cubicBezTo>
                      <a:pt x="432931" y="1649276"/>
                      <a:pt x="449123" y="1658801"/>
                      <a:pt x="439598" y="1687376"/>
                    </a:cubicBezTo>
                    <a:cubicBezTo>
                      <a:pt x="433883" y="1705473"/>
                      <a:pt x="432931" y="1725476"/>
                      <a:pt x="426263" y="1743573"/>
                    </a:cubicBezTo>
                    <a:cubicBezTo>
                      <a:pt x="414833" y="1774053"/>
                      <a:pt x="432931" y="1793103"/>
                      <a:pt x="450076" y="1813106"/>
                    </a:cubicBezTo>
                    <a:cubicBezTo>
                      <a:pt x="466268" y="1832156"/>
                      <a:pt x="483413" y="1819773"/>
                      <a:pt x="499606" y="1812153"/>
                    </a:cubicBezTo>
                    <a:cubicBezTo>
                      <a:pt x="512941" y="1806438"/>
                      <a:pt x="528181" y="1806438"/>
                      <a:pt x="536753" y="1818821"/>
                    </a:cubicBezTo>
                    <a:cubicBezTo>
                      <a:pt x="554851" y="1843586"/>
                      <a:pt x="571996" y="1829298"/>
                      <a:pt x="577711" y="1813106"/>
                    </a:cubicBezTo>
                    <a:cubicBezTo>
                      <a:pt x="591998" y="1771196"/>
                      <a:pt x="630098" y="1768338"/>
                      <a:pt x="661531" y="1754051"/>
                    </a:cubicBezTo>
                    <a:cubicBezTo>
                      <a:pt x="671056" y="1754051"/>
                      <a:pt x="673913" y="1755956"/>
                      <a:pt x="672008" y="1763576"/>
                    </a:cubicBezTo>
                    <a:cubicBezTo>
                      <a:pt x="676771" y="1783578"/>
                      <a:pt x="689153" y="1777863"/>
                      <a:pt x="695821" y="1768338"/>
                    </a:cubicBezTo>
                    <a:cubicBezTo>
                      <a:pt x="713918" y="1745478"/>
                      <a:pt x="729158" y="1761671"/>
                      <a:pt x="741541" y="1772148"/>
                    </a:cubicBezTo>
                    <a:cubicBezTo>
                      <a:pt x="769163" y="1795008"/>
                      <a:pt x="799643" y="1798818"/>
                      <a:pt x="832028" y="1788341"/>
                    </a:cubicBezTo>
                    <a:cubicBezTo>
                      <a:pt x="845363" y="1783578"/>
                      <a:pt x="854888" y="1779768"/>
                      <a:pt x="865366" y="1796913"/>
                    </a:cubicBezTo>
                    <a:cubicBezTo>
                      <a:pt x="875843" y="1814058"/>
                      <a:pt x="896798" y="1823583"/>
                      <a:pt x="910133" y="1838823"/>
                    </a:cubicBezTo>
                    <a:cubicBezTo>
                      <a:pt x="947281" y="1881686"/>
                      <a:pt x="990143" y="1906451"/>
                      <a:pt x="1047293" y="1918833"/>
                    </a:cubicBezTo>
                    <a:cubicBezTo>
                      <a:pt x="1093966" y="1928358"/>
                      <a:pt x="1124446" y="1995986"/>
                      <a:pt x="1116826" y="2036943"/>
                    </a:cubicBezTo>
                    <a:cubicBezTo>
                      <a:pt x="1113968" y="2044563"/>
                      <a:pt x="1111111" y="2051231"/>
                      <a:pt x="1106348" y="2056946"/>
                    </a:cubicBezTo>
                    <a:cubicBezTo>
                      <a:pt x="1092061" y="2071233"/>
                      <a:pt x="1112063" y="2086473"/>
                      <a:pt x="1104443" y="2099808"/>
                    </a:cubicBezTo>
                    <a:cubicBezTo>
                      <a:pt x="1110158" y="2107428"/>
                      <a:pt x="1117778" y="2102666"/>
                      <a:pt x="1124446" y="2102666"/>
                    </a:cubicBezTo>
                    <a:cubicBezTo>
                      <a:pt x="1147306" y="2095046"/>
                      <a:pt x="1161593" y="2062661"/>
                      <a:pt x="1193026" y="2077901"/>
                    </a:cubicBezTo>
                    <a:cubicBezTo>
                      <a:pt x="1225411" y="2087426"/>
                      <a:pt x="1244461" y="2125526"/>
                      <a:pt x="1280656" y="2123621"/>
                    </a:cubicBezTo>
                    <a:cubicBezTo>
                      <a:pt x="1325423" y="2121716"/>
                      <a:pt x="1360666" y="2136956"/>
                      <a:pt x="1387336" y="2172198"/>
                    </a:cubicBezTo>
                    <a:cubicBezTo>
                      <a:pt x="1398766" y="2187438"/>
                      <a:pt x="1427341" y="2172198"/>
                      <a:pt x="1434008" y="2199821"/>
                    </a:cubicBezTo>
                    <a:cubicBezTo>
                      <a:pt x="1440676" y="2228396"/>
                      <a:pt x="1444486" y="2256018"/>
                      <a:pt x="1430198" y="2282688"/>
                    </a:cubicBezTo>
                    <a:cubicBezTo>
                      <a:pt x="1413053" y="2315073"/>
                      <a:pt x="1388288" y="2341743"/>
                      <a:pt x="1370191" y="2373176"/>
                    </a:cubicBezTo>
                    <a:cubicBezTo>
                      <a:pt x="1359713" y="2391273"/>
                      <a:pt x="1356856" y="2406513"/>
                      <a:pt x="1358761" y="2423658"/>
                    </a:cubicBezTo>
                    <a:cubicBezTo>
                      <a:pt x="1366381" y="2486523"/>
                      <a:pt x="1352093" y="2544626"/>
                      <a:pt x="1327328" y="2600823"/>
                    </a:cubicBezTo>
                    <a:cubicBezTo>
                      <a:pt x="1321613" y="2612253"/>
                      <a:pt x="1313041" y="2629398"/>
                      <a:pt x="1293991" y="2626541"/>
                    </a:cubicBezTo>
                    <a:cubicBezTo>
                      <a:pt x="1261606" y="2622731"/>
                      <a:pt x="1241603" y="2647496"/>
                      <a:pt x="1218743" y="2661783"/>
                    </a:cubicBezTo>
                    <a:cubicBezTo>
                      <a:pt x="1203503" y="2671308"/>
                      <a:pt x="1187311" y="2690358"/>
                      <a:pt x="1193026" y="2710361"/>
                    </a:cubicBezTo>
                    <a:cubicBezTo>
                      <a:pt x="1205408" y="2757033"/>
                      <a:pt x="1178738" y="2793228"/>
                      <a:pt x="1164451" y="2832281"/>
                    </a:cubicBezTo>
                    <a:cubicBezTo>
                      <a:pt x="1154926" y="2859903"/>
                      <a:pt x="1136828" y="2884668"/>
                      <a:pt x="1122541" y="2910386"/>
                    </a:cubicBezTo>
                    <a:cubicBezTo>
                      <a:pt x="1116826" y="2920863"/>
                      <a:pt x="1109206" y="2929436"/>
                      <a:pt x="1095871" y="2929436"/>
                    </a:cubicBezTo>
                    <a:cubicBezTo>
                      <a:pt x="1085393" y="2920863"/>
                      <a:pt x="1072058" y="2930388"/>
                      <a:pt x="1061581" y="2922768"/>
                    </a:cubicBezTo>
                    <a:cubicBezTo>
                      <a:pt x="1053961" y="2919911"/>
                      <a:pt x="1044436" y="2911338"/>
                      <a:pt x="1047293" y="2929436"/>
                    </a:cubicBezTo>
                    <a:cubicBezTo>
                      <a:pt x="1052056" y="2938961"/>
                      <a:pt x="1062533" y="2944676"/>
                      <a:pt x="1061581" y="2956106"/>
                    </a:cubicBezTo>
                    <a:cubicBezTo>
                      <a:pt x="1055866" y="2964678"/>
                      <a:pt x="1048246" y="2962773"/>
                      <a:pt x="1040626" y="2959916"/>
                    </a:cubicBezTo>
                    <a:cubicBezTo>
                      <a:pt x="952043" y="2929436"/>
                      <a:pt x="865366" y="2895146"/>
                      <a:pt x="783451" y="2850378"/>
                    </a:cubicBezTo>
                    <a:cubicBezTo>
                      <a:pt x="762496" y="2838948"/>
                      <a:pt x="762496" y="2820851"/>
                      <a:pt x="752971" y="2805611"/>
                    </a:cubicBezTo>
                    <a:cubicBezTo>
                      <a:pt x="730111" y="2799896"/>
                      <a:pt x="738683" y="2779893"/>
                      <a:pt x="737731" y="2765606"/>
                    </a:cubicBezTo>
                    <a:cubicBezTo>
                      <a:pt x="736778" y="2697978"/>
                      <a:pt x="732968" y="2631303"/>
                      <a:pt x="721538" y="2564628"/>
                    </a:cubicBezTo>
                    <a:cubicBezTo>
                      <a:pt x="715823" y="2532243"/>
                      <a:pt x="700583" y="2503668"/>
                      <a:pt x="670103" y="2492238"/>
                    </a:cubicBezTo>
                    <a:cubicBezTo>
                      <a:pt x="596761" y="2464616"/>
                      <a:pt x="568186" y="2400798"/>
                      <a:pt x="539611" y="2337933"/>
                    </a:cubicBezTo>
                    <a:cubicBezTo>
                      <a:pt x="520561" y="2296976"/>
                      <a:pt x="502463" y="2256971"/>
                      <a:pt x="473888" y="2221728"/>
                    </a:cubicBezTo>
                    <a:cubicBezTo>
                      <a:pt x="456743" y="2200773"/>
                      <a:pt x="450076" y="2174103"/>
                      <a:pt x="468173" y="2148386"/>
                    </a:cubicBezTo>
                    <a:cubicBezTo>
                      <a:pt x="473888" y="2140766"/>
                      <a:pt x="477698" y="2133146"/>
                      <a:pt x="471983" y="2122668"/>
                    </a:cubicBezTo>
                    <a:cubicBezTo>
                      <a:pt x="452933" y="2083616"/>
                      <a:pt x="471983" y="2052183"/>
                      <a:pt x="493891" y="2021703"/>
                    </a:cubicBezTo>
                    <a:cubicBezTo>
                      <a:pt x="518656" y="1987413"/>
                      <a:pt x="546278" y="1955028"/>
                      <a:pt x="538658" y="1907403"/>
                    </a:cubicBezTo>
                    <a:cubicBezTo>
                      <a:pt x="535801" y="1889306"/>
                      <a:pt x="531991" y="1871208"/>
                      <a:pt x="524371" y="1854063"/>
                    </a:cubicBezTo>
                    <a:cubicBezTo>
                      <a:pt x="517703" y="1837871"/>
                      <a:pt x="507226" y="1834061"/>
                      <a:pt x="499606" y="1853111"/>
                    </a:cubicBezTo>
                    <a:cubicBezTo>
                      <a:pt x="489128" y="1876923"/>
                      <a:pt x="475793" y="1875018"/>
                      <a:pt x="459601" y="1860731"/>
                    </a:cubicBezTo>
                    <a:cubicBezTo>
                      <a:pt x="443408" y="1847396"/>
                      <a:pt x="425311" y="1838823"/>
                      <a:pt x="408166" y="1827393"/>
                    </a:cubicBezTo>
                    <a:cubicBezTo>
                      <a:pt x="375781" y="1806438"/>
                      <a:pt x="371971" y="1771196"/>
                      <a:pt x="354826" y="1742621"/>
                    </a:cubicBezTo>
                    <a:cubicBezTo>
                      <a:pt x="346253" y="1729286"/>
                      <a:pt x="337681" y="1720713"/>
                      <a:pt x="322441" y="1715951"/>
                    </a:cubicBezTo>
                    <a:cubicBezTo>
                      <a:pt x="289103" y="1705473"/>
                      <a:pt x="255766" y="1691186"/>
                      <a:pt x="234811" y="1658801"/>
                    </a:cubicBezTo>
                    <a:cubicBezTo>
                      <a:pt x="228143" y="1649276"/>
                      <a:pt x="218618" y="1639751"/>
                      <a:pt x="206236" y="1644513"/>
                    </a:cubicBezTo>
                    <a:cubicBezTo>
                      <a:pt x="170993" y="1656896"/>
                      <a:pt x="143371" y="1639751"/>
                      <a:pt x="116701" y="1622606"/>
                    </a:cubicBezTo>
                    <a:cubicBezTo>
                      <a:pt x="85268" y="1603556"/>
                      <a:pt x="54788" y="1583553"/>
                      <a:pt x="28118" y="1557836"/>
                    </a:cubicBezTo>
                    <a:cubicBezTo>
                      <a:pt x="11926" y="1541643"/>
                      <a:pt x="1448" y="1523546"/>
                      <a:pt x="12878" y="1499733"/>
                    </a:cubicBezTo>
                    <a:cubicBezTo>
                      <a:pt x="20498" y="1482588"/>
                      <a:pt x="16688" y="1463538"/>
                      <a:pt x="10021" y="1446393"/>
                    </a:cubicBezTo>
                    <a:cubicBezTo>
                      <a:pt x="6211" y="1434963"/>
                      <a:pt x="-1409" y="1423533"/>
                      <a:pt x="5258" y="1410198"/>
                    </a:cubicBezTo>
                    <a:cubicBezTo>
                      <a:pt x="-12839" y="1304471"/>
                      <a:pt x="19546" y="1205411"/>
                      <a:pt x="45263" y="1105398"/>
                    </a:cubicBezTo>
                    <a:cubicBezTo>
                      <a:pt x="94793" y="912993"/>
                      <a:pt x="185281" y="739638"/>
                      <a:pt x="304343" y="581523"/>
                    </a:cubicBezTo>
                    <a:cubicBezTo>
                      <a:pt x="374828" y="487226"/>
                      <a:pt x="458648" y="405311"/>
                      <a:pt x="548183" y="329111"/>
                    </a:cubicBezTo>
                    <a:cubicBezTo>
                      <a:pt x="568186" y="311966"/>
                      <a:pt x="591046" y="303393"/>
                      <a:pt x="617716" y="317681"/>
                    </a:cubicBezTo>
                    <a:cubicBezTo>
                      <a:pt x="628193" y="324348"/>
                      <a:pt x="628193" y="314823"/>
                      <a:pt x="631051" y="309108"/>
                    </a:cubicBezTo>
                    <a:cubicBezTo>
                      <a:pt x="652006" y="308156"/>
                      <a:pt x="669151" y="289106"/>
                      <a:pt x="692011" y="299583"/>
                    </a:cubicBezTo>
                    <a:cubicBezTo>
                      <a:pt x="712013" y="311966"/>
                      <a:pt x="732968" y="317681"/>
                      <a:pt x="756781" y="316728"/>
                    </a:cubicBezTo>
                    <a:cubicBezTo>
                      <a:pt x="764401" y="317681"/>
                      <a:pt x="772973" y="320538"/>
                      <a:pt x="780593" y="315776"/>
                    </a:cubicBezTo>
                    <a:cubicBezTo>
                      <a:pt x="786308" y="312918"/>
                      <a:pt x="792023" y="311966"/>
                      <a:pt x="797738" y="314823"/>
                    </a:cubicBezTo>
                    <a:cubicBezTo>
                      <a:pt x="808216" y="327206"/>
                      <a:pt x="819646" y="321491"/>
                      <a:pt x="831076" y="316728"/>
                    </a:cubicBezTo>
                    <a:cubicBezTo>
                      <a:pt x="837743" y="304346"/>
                      <a:pt x="858698" y="297678"/>
                      <a:pt x="841553" y="277676"/>
                    </a:cubicBezTo>
                    <a:cubicBezTo>
                      <a:pt x="834886" y="270056"/>
                      <a:pt x="846316" y="263388"/>
                      <a:pt x="852031" y="259578"/>
                    </a:cubicBezTo>
                    <a:cubicBezTo>
                      <a:pt x="857269" y="255768"/>
                      <a:pt x="862508" y="252434"/>
                      <a:pt x="867152" y="248624"/>
                    </a:cubicBezTo>
                    <a:lnTo>
                      <a:pt x="876026" y="238011"/>
                    </a:lnTo>
                    <a:lnTo>
                      <a:pt x="858921" y="241392"/>
                    </a:lnTo>
                    <a:cubicBezTo>
                      <a:pt x="840303" y="244874"/>
                      <a:pt x="823694" y="244338"/>
                      <a:pt x="821551" y="210048"/>
                    </a:cubicBezTo>
                    <a:cubicBezTo>
                      <a:pt x="833933" y="208143"/>
                      <a:pt x="848221" y="208143"/>
                      <a:pt x="857746" y="190998"/>
                    </a:cubicBezTo>
                    <a:cubicBezTo>
                      <a:pt x="861079" y="184807"/>
                      <a:pt x="867032" y="183378"/>
                      <a:pt x="873343" y="184331"/>
                    </a:cubicBezTo>
                    <a:close/>
                    <a:moveTo>
                      <a:pt x="798215" y="181949"/>
                    </a:moveTo>
                    <a:cubicBezTo>
                      <a:pt x="801310" y="182187"/>
                      <a:pt x="803930" y="183378"/>
                      <a:pt x="805359" y="187188"/>
                    </a:cubicBezTo>
                    <a:cubicBezTo>
                      <a:pt x="808216" y="194808"/>
                      <a:pt x="800596" y="194808"/>
                      <a:pt x="795834" y="196713"/>
                    </a:cubicBezTo>
                    <a:cubicBezTo>
                      <a:pt x="790119" y="193856"/>
                      <a:pt x="788214" y="189093"/>
                      <a:pt x="788214" y="182426"/>
                    </a:cubicBezTo>
                    <a:cubicBezTo>
                      <a:pt x="791547" y="182426"/>
                      <a:pt x="795119" y="181711"/>
                      <a:pt x="798215" y="181949"/>
                    </a:cubicBezTo>
                    <a:close/>
                    <a:moveTo>
                      <a:pt x="938708" y="121466"/>
                    </a:moveTo>
                    <a:cubicBezTo>
                      <a:pt x="943471" y="128133"/>
                      <a:pt x="953948" y="130038"/>
                      <a:pt x="952043" y="141468"/>
                    </a:cubicBezTo>
                    <a:lnTo>
                      <a:pt x="951037" y="142501"/>
                    </a:lnTo>
                    <a:lnTo>
                      <a:pt x="953949" y="140516"/>
                    </a:lnTo>
                    <a:cubicBezTo>
                      <a:pt x="952996" y="143373"/>
                      <a:pt x="952996" y="146231"/>
                      <a:pt x="952996" y="148136"/>
                    </a:cubicBezTo>
                    <a:cubicBezTo>
                      <a:pt x="952996" y="154803"/>
                      <a:pt x="952996" y="161471"/>
                      <a:pt x="952996" y="169091"/>
                    </a:cubicBezTo>
                    <a:cubicBezTo>
                      <a:pt x="949662" y="166709"/>
                      <a:pt x="947281" y="162899"/>
                      <a:pt x="944424" y="159804"/>
                    </a:cubicBezTo>
                    <a:lnTo>
                      <a:pt x="933131" y="154863"/>
                    </a:lnTo>
                    <a:lnTo>
                      <a:pt x="931088" y="155756"/>
                    </a:lnTo>
                    <a:cubicBezTo>
                      <a:pt x="931088" y="155756"/>
                      <a:pt x="930136" y="155756"/>
                      <a:pt x="930136" y="155756"/>
                    </a:cubicBezTo>
                    <a:cubicBezTo>
                      <a:pt x="925373" y="152898"/>
                      <a:pt x="906323" y="162423"/>
                      <a:pt x="918706" y="144326"/>
                    </a:cubicBezTo>
                    <a:cubicBezTo>
                      <a:pt x="923468" y="137658"/>
                      <a:pt x="931088" y="131943"/>
                      <a:pt x="931088" y="122418"/>
                    </a:cubicBezTo>
                    <a:cubicBezTo>
                      <a:pt x="934898" y="118608"/>
                      <a:pt x="936803" y="118608"/>
                      <a:pt x="938708" y="121466"/>
                    </a:cubicBezTo>
                    <a:close/>
                    <a:moveTo>
                      <a:pt x="925373" y="107178"/>
                    </a:moveTo>
                    <a:cubicBezTo>
                      <a:pt x="930136" y="111940"/>
                      <a:pt x="934898" y="116703"/>
                      <a:pt x="938708" y="121465"/>
                    </a:cubicBezTo>
                    <a:lnTo>
                      <a:pt x="935851" y="121465"/>
                    </a:lnTo>
                    <a:cubicBezTo>
                      <a:pt x="935851" y="121465"/>
                      <a:pt x="932993" y="121465"/>
                      <a:pt x="932993" y="121465"/>
                    </a:cubicBezTo>
                    <a:cubicBezTo>
                      <a:pt x="923468" y="125275"/>
                      <a:pt x="912991" y="131943"/>
                      <a:pt x="901561" y="123370"/>
                    </a:cubicBezTo>
                    <a:cubicBezTo>
                      <a:pt x="904418" y="109083"/>
                      <a:pt x="915848" y="109083"/>
                      <a:pt x="925373" y="107178"/>
                    </a:cubicBezTo>
                    <a:close/>
                    <a:moveTo>
                      <a:pt x="1021576" y="71936"/>
                    </a:moveTo>
                    <a:cubicBezTo>
                      <a:pt x="1037768" y="75746"/>
                      <a:pt x="1038721" y="87176"/>
                      <a:pt x="1031101" y="97653"/>
                    </a:cubicBezTo>
                    <a:cubicBezTo>
                      <a:pt x="1019671" y="115751"/>
                      <a:pt x="1011098" y="95748"/>
                      <a:pt x="1000621" y="92891"/>
                    </a:cubicBezTo>
                    <a:cubicBezTo>
                      <a:pt x="1002526" y="88128"/>
                      <a:pt x="1005383" y="83366"/>
                      <a:pt x="1007288" y="79556"/>
                    </a:cubicBezTo>
                    <a:cubicBezTo>
                      <a:pt x="1012051" y="76698"/>
                      <a:pt x="1016813" y="74793"/>
                      <a:pt x="1021576" y="71936"/>
                    </a:cubicBezTo>
                    <a:close/>
                    <a:moveTo>
                      <a:pt x="1113849" y="40265"/>
                    </a:moveTo>
                    <a:cubicBezTo>
                      <a:pt x="1128732" y="39074"/>
                      <a:pt x="1143972" y="42885"/>
                      <a:pt x="1159689" y="51933"/>
                    </a:cubicBezTo>
                    <a:cubicBezTo>
                      <a:pt x="1175881" y="68126"/>
                      <a:pt x="1166356" y="76698"/>
                      <a:pt x="1151116" y="84318"/>
                    </a:cubicBezTo>
                    <a:cubicBezTo>
                      <a:pt x="1137781" y="90986"/>
                      <a:pt x="1123494" y="86223"/>
                      <a:pt x="1111111" y="92891"/>
                    </a:cubicBezTo>
                    <a:cubicBezTo>
                      <a:pt x="1083489" y="98606"/>
                      <a:pt x="1067296" y="90033"/>
                      <a:pt x="1070153" y="58601"/>
                    </a:cubicBezTo>
                    <a:cubicBezTo>
                      <a:pt x="1084441" y="47647"/>
                      <a:pt x="1098967" y="41456"/>
                      <a:pt x="1113849" y="40265"/>
                    </a:cubicBezTo>
                    <a:close/>
                    <a:moveTo>
                      <a:pt x="1400760" y="96"/>
                    </a:moveTo>
                    <a:cubicBezTo>
                      <a:pt x="1426031" y="498"/>
                      <a:pt x="1451392" y="2164"/>
                      <a:pt x="1476871" y="5260"/>
                    </a:cubicBezTo>
                    <a:cubicBezTo>
                      <a:pt x="1521639" y="13833"/>
                      <a:pt x="1566406" y="14785"/>
                      <a:pt x="1611174" y="9070"/>
                    </a:cubicBezTo>
                    <a:cubicBezTo>
                      <a:pt x="1614984" y="7165"/>
                      <a:pt x="1619746" y="9070"/>
                      <a:pt x="1619746" y="17643"/>
                    </a:cubicBezTo>
                    <a:cubicBezTo>
                      <a:pt x="1631176" y="13833"/>
                      <a:pt x="1639748" y="20500"/>
                      <a:pt x="1646416" y="28120"/>
                    </a:cubicBezTo>
                    <a:cubicBezTo>
                      <a:pt x="1652131" y="36693"/>
                      <a:pt x="1659751" y="35740"/>
                      <a:pt x="1667371" y="31930"/>
                    </a:cubicBezTo>
                    <a:cubicBezTo>
                      <a:pt x="1693088" y="18119"/>
                      <a:pt x="1717377" y="11690"/>
                      <a:pt x="1742261" y="11690"/>
                    </a:cubicBezTo>
                    <a:cubicBezTo>
                      <a:pt x="1767145" y="11690"/>
                      <a:pt x="1792624" y="18119"/>
                      <a:pt x="1820723" y="30025"/>
                    </a:cubicBezTo>
                    <a:cubicBezTo>
                      <a:pt x="1845488" y="40503"/>
                      <a:pt x="1874063" y="40503"/>
                      <a:pt x="1901686" y="45265"/>
                    </a:cubicBezTo>
                    <a:cubicBezTo>
                      <a:pt x="1905496" y="54790"/>
                      <a:pt x="1888351" y="56695"/>
                      <a:pt x="1894066" y="69078"/>
                    </a:cubicBezTo>
                    <a:cubicBezTo>
                      <a:pt x="1913116" y="57648"/>
                      <a:pt x="1934071" y="52885"/>
                      <a:pt x="1955978" y="55743"/>
                    </a:cubicBezTo>
                    <a:cubicBezTo>
                      <a:pt x="1961693" y="62410"/>
                      <a:pt x="1959788" y="69078"/>
                      <a:pt x="1954073" y="71935"/>
                    </a:cubicBezTo>
                    <a:cubicBezTo>
                      <a:pt x="1939786" y="78603"/>
                      <a:pt x="1939786" y="91938"/>
                      <a:pt x="1935976" y="103368"/>
                    </a:cubicBezTo>
                    <a:cubicBezTo>
                      <a:pt x="1904543" y="124323"/>
                      <a:pt x="1914068" y="142420"/>
                      <a:pt x="1949311" y="161470"/>
                    </a:cubicBezTo>
                    <a:cubicBezTo>
                      <a:pt x="1923593" y="162423"/>
                      <a:pt x="1905496" y="153850"/>
                      <a:pt x="1894066" y="171948"/>
                    </a:cubicBezTo>
                    <a:cubicBezTo>
                      <a:pt x="1899781" y="177663"/>
                      <a:pt x="1909306" y="175758"/>
                      <a:pt x="1913116" y="183378"/>
                    </a:cubicBezTo>
                    <a:cubicBezTo>
                      <a:pt x="1917878" y="187188"/>
                      <a:pt x="1922641" y="195760"/>
                      <a:pt x="1907401" y="196713"/>
                    </a:cubicBezTo>
                    <a:cubicBezTo>
                      <a:pt x="1907401" y="221478"/>
                      <a:pt x="1903591" y="242433"/>
                      <a:pt x="1873111" y="245290"/>
                    </a:cubicBezTo>
                    <a:cubicBezTo>
                      <a:pt x="1842631" y="244338"/>
                      <a:pt x="1879778" y="263388"/>
                      <a:pt x="1866443" y="267198"/>
                    </a:cubicBezTo>
                    <a:cubicBezTo>
                      <a:pt x="1860728" y="271008"/>
                      <a:pt x="1855013" y="271960"/>
                      <a:pt x="1851203" y="270055"/>
                    </a:cubicBezTo>
                    <a:cubicBezTo>
                      <a:pt x="1860728" y="280533"/>
                      <a:pt x="1876921" y="291963"/>
                      <a:pt x="1866443" y="313870"/>
                    </a:cubicBezTo>
                    <a:cubicBezTo>
                      <a:pt x="1859776" y="319585"/>
                      <a:pt x="1852156" y="321490"/>
                      <a:pt x="1843583" y="319585"/>
                    </a:cubicBezTo>
                    <a:cubicBezTo>
                      <a:pt x="1833106" y="315775"/>
                      <a:pt x="1827391" y="307203"/>
                      <a:pt x="1819771" y="300535"/>
                    </a:cubicBezTo>
                    <a:cubicBezTo>
                      <a:pt x="1811198" y="310060"/>
                      <a:pt x="1800721" y="314823"/>
                      <a:pt x="1788338" y="313870"/>
                    </a:cubicBezTo>
                    <a:cubicBezTo>
                      <a:pt x="1791196" y="322443"/>
                      <a:pt x="1796911" y="313870"/>
                      <a:pt x="1800721" y="315775"/>
                    </a:cubicBezTo>
                    <a:cubicBezTo>
                      <a:pt x="1808341" y="314823"/>
                      <a:pt x="1815961" y="312918"/>
                      <a:pt x="1823581" y="314823"/>
                    </a:cubicBezTo>
                    <a:cubicBezTo>
                      <a:pt x="1826438" y="315775"/>
                      <a:pt x="1830248" y="316728"/>
                      <a:pt x="1833106" y="317680"/>
                    </a:cubicBezTo>
                    <a:cubicBezTo>
                      <a:pt x="1838821" y="322443"/>
                      <a:pt x="1842631" y="327205"/>
                      <a:pt x="1838821" y="334825"/>
                    </a:cubicBezTo>
                    <a:cubicBezTo>
                      <a:pt x="1800721" y="354828"/>
                      <a:pt x="1760716" y="371020"/>
                      <a:pt x="1715948" y="370068"/>
                    </a:cubicBezTo>
                    <a:cubicBezTo>
                      <a:pt x="1707376" y="370068"/>
                      <a:pt x="1695946" y="372925"/>
                      <a:pt x="1691183" y="379593"/>
                    </a:cubicBezTo>
                    <a:cubicBezTo>
                      <a:pt x="1662608" y="411025"/>
                      <a:pt x="1627366" y="425313"/>
                      <a:pt x="1586408" y="430075"/>
                    </a:cubicBezTo>
                    <a:cubicBezTo>
                      <a:pt x="1564501" y="432933"/>
                      <a:pt x="1554976" y="450078"/>
                      <a:pt x="1542593" y="468175"/>
                    </a:cubicBezTo>
                    <a:cubicBezTo>
                      <a:pt x="1522591" y="497703"/>
                      <a:pt x="1501636" y="527230"/>
                      <a:pt x="1480681" y="555805"/>
                    </a:cubicBezTo>
                    <a:cubicBezTo>
                      <a:pt x="1475918" y="562473"/>
                      <a:pt x="1469251" y="562473"/>
                      <a:pt x="1462583" y="562473"/>
                    </a:cubicBezTo>
                    <a:cubicBezTo>
                      <a:pt x="1419721" y="558663"/>
                      <a:pt x="1380668" y="507228"/>
                      <a:pt x="1385431" y="462460"/>
                    </a:cubicBezTo>
                    <a:cubicBezTo>
                      <a:pt x="1388288" y="441505"/>
                      <a:pt x="1374001" y="421503"/>
                      <a:pt x="1379716" y="398643"/>
                    </a:cubicBezTo>
                    <a:cubicBezTo>
                      <a:pt x="1387336" y="363400"/>
                      <a:pt x="1418768" y="354828"/>
                      <a:pt x="1441628" y="335778"/>
                    </a:cubicBezTo>
                    <a:cubicBezTo>
                      <a:pt x="1443533" y="331015"/>
                      <a:pt x="1445438" y="325300"/>
                      <a:pt x="1449248" y="321490"/>
                    </a:cubicBezTo>
                    <a:cubicBezTo>
                      <a:pt x="1454011" y="314823"/>
                      <a:pt x="1454963" y="306250"/>
                      <a:pt x="1461631" y="300535"/>
                    </a:cubicBezTo>
                    <a:cubicBezTo>
                      <a:pt x="1451153" y="280533"/>
                      <a:pt x="1439723" y="265293"/>
                      <a:pt x="1412101" y="280533"/>
                    </a:cubicBezTo>
                    <a:cubicBezTo>
                      <a:pt x="1425436" y="259578"/>
                      <a:pt x="1438771" y="241480"/>
                      <a:pt x="1434961" y="215763"/>
                    </a:cubicBezTo>
                    <a:cubicBezTo>
                      <a:pt x="1430198" y="178615"/>
                      <a:pt x="1409243" y="158613"/>
                      <a:pt x="1371143" y="160518"/>
                    </a:cubicBezTo>
                    <a:cubicBezTo>
                      <a:pt x="1357808" y="161470"/>
                      <a:pt x="1343521" y="159565"/>
                      <a:pt x="1331138" y="162423"/>
                    </a:cubicBezTo>
                    <a:cubicBezTo>
                      <a:pt x="1317803" y="165280"/>
                      <a:pt x="1310183" y="161470"/>
                      <a:pt x="1303516" y="150040"/>
                    </a:cubicBezTo>
                    <a:cubicBezTo>
                      <a:pt x="1296848" y="136705"/>
                      <a:pt x="1300658" y="131943"/>
                      <a:pt x="1313993" y="130038"/>
                    </a:cubicBezTo>
                    <a:cubicBezTo>
                      <a:pt x="1321613" y="129085"/>
                      <a:pt x="1316851" y="124323"/>
                      <a:pt x="1313041" y="121465"/>
                    </a:cubicBezTo>
                    <a:cubicBezTo>
                      <a:pt x="1283513" y="99558"/>
                      <a:pt x="1311136" y="99558"/>
                      <a:pt x="1323518" y="96700"/>
                    </a:cubicBezTo>
                    <a:cubicBezTo>
                      <a:pt x="1344473" y="92890"/>
                      <a:pt x="1365428" y="88128"/>
                      <a:pt x="1387336" y="88128"/>
                    </a:cubicBezTo>
                    <a:cubicBezTo>
                      <a:pt x="1399718" y="88128"/>
                      <a:pt x="1414006" y="81460"/>
                      <a:pt x="1394003" y="68125"/>
                    </a:cubicBezTo>
                    <a:cubicBezTo>
                      <a:pt x="1402576" y="42408"/>
                      <a:pt x="1427341" y="49075"/>
                      <a:pt x="1445438" y="41455"/>
                    </a:cubicBezTo>
                    <a:lnTo>
                      <a:pt x="1471104" y="35589"/>
                    </a:lnTo>
                    <a:lnTo>
                      <a:pt x="1469608" y="35026"/>
                    </a:lnTo>
                    <a:cubicBezTo>
                      <a:pt x="1465441" y="34550"/>
                      <a:pt x="1461155" y="34788"/>
                      <a:pt x="1456869" y="34788"/>
                    </a:cubicBezTo>
                    <a:cubicBezTo>
                      <a:pt x="1424484" y="38598"/>
                      <a:pt x="1396861" y="56695"/>
                      <a:pt x="1365429" y="60505"/>
                    </a:cubicBezTo>
                    <a:cubicBezTo>
                      <a:pt x="1307326" y="66220"/>
                      <a:pt x="1264464" y="112893"/>
                      <a:pt x="1208266" y="122418"/>
                    </a:cubicBezTo>
                    <a:cubicBezTo>
                      <a:pt x="1196836" y="130038"/>
                      <a:pt x="1186359" y="129085"/>
                      <a:pt x="1175881" y="122418"/>
                    </a:cubicBezTo>
                    <a:cubicBezTo>
                      <a:pt x="1178739" y="129085"/>
                      <a:pt x="1197789" y="127180"/>
                      <a:pt x="1187311" y="142420"/>
                    </a:cubicBezTo>
                    <a:cubicBezTo>
                      <a:pt x="1185406" y="144325"/>
                      <a:pt x="1182549" y="146230"/>
                      <a:pt x="1180644" y="149088"/>
                    </a:cubicBezTo>
                    <a:cubicBezTo>
                      <a:pt x="1173262" y="152183"/>
                      <a:pt x="1165939" y="153434"/>
                      <a:pt x="1158647" y="153642"/>
                    </a:cubicBezTo>
                    <a:lnTo>
                      <a:pt x="1143520" y="152466"/>
                    </a:lnTo>
                    <a:lnTo>
                      <a:pt x="1148259" y="153731"/>
                    </a:lnTo>
                    <a:cubicBezTo>
                      <a:pt x="1153498" y="157422"/>
                      <a:pt x="1155879" y="163851"/>
                      <a:pt x="1152069" y="175758"/>
                    </a:cubicBezTo>
                    <a:cubicBezTo>
                      <a:pt x="1112064" y="198618"/>
                      <a:pt x="1069201" y="175758"/>
                      <a:pt x="1029196" y="182425"/>
                    </a:cubicBezTo>
                    <a:cubicBezTo>
                      <a:pt x="1020624" y="171948"/>
                      <a:pt x="980619" y="182425"/>
                      <a:pt x="1006336" y="148135"/>
                    </a:cubicBezTo>
                    <a:cubicBezTo>
                      <a:pt x="1011099" y="141468"/>
                      <a:pt x="1003479" y="136705"/>
                      <a:pt x="995859" y="134800"/>
                    </a:cubicBezTo>
                    <a:cubicBezTo>
                      <a:pt x="984429" y="131943"/>
                      <a:pt x="981571" y="125275"/>
                      <a:pt x="987286" y="114798"/>
                    </a:cubicBezTo>
                    <a:cubicBezTo>
                      <a:pt x="1010146" y="115750"/>
                      <a:pt x="1027291" y="130990"/>
                      <a:pt x="1049199" y="134800"/>
                    </a:cubicBezTo>
                    <a:cubicBezTo>
                      <a:pt x="1053009" y="140515"/>
                      <a:pt x="1055866" y="147183"/>
                      <a:pt x="1064439" y="149088"/>
                    </a:cubicBezTo>
                    <a:cubicBezTo>
                      <a:pt x="1074916" y="150993"/>
                      <a:pt x="1085394" y="150278"/>
                      <a:pt x="1095871" y="149326"/>
                    </a:cubicBezTo>
                    <a:lnTo>
                      <a:pt x="1106484" y="148924"/>
                    </a:lnTo>
                    <a:lnTo>
                      <a:pt x="1093014" y="149088"/>
                    </a:lnTo>
                    <a:cubicBezTo>
                      <a:pt x="1081584" y="144325"/>
                      <a:pt x="1067296" y="146230"/>
                      <a:pt x="1062534" y="131943"/>
                    </a:cubicBezTo>
                    <a:cubicBezTo>
                      <a:pt x="1083489" y="115750"/>
                      <a:pt x="1102539" y="93843"/>
                      <a:pt x="1133971" y="110988"/>
                    </a:cubicBezTo>
                    <a:cubicBezTo>
                      <a:pt x="1150164" y="112893"/>
                      <a:pt x="1147306" y="91938"/>
                      <a:pt x="1158736" y="88128"/>
                    </a:cubicBezTo>
                    <a:cubicBezTo>
                      <a:pt x="1164451" y="84318"/>
                      <a:pt x="1172071" y="81460"/>
                      <a:pt x="1173024" y="73840"/>
                    </a:cubicBezTo>
                    <a:cubicBezTo>
                      <a:pt x="1176834" y="44313"/>
                      <a:pt x="1193979" y="46218"/>
                      <a:pt x="1214934" y="54790"/>
                    </a:cubicBezTo>
                    <a:cubicBezTo>
                      <a:pt x="1234936" y="51933"/>
                      <a:pt x="1254939" y="44313"/>
                      <a:pt x="1275894" y="44313"/>
                    </a:cubicBezTo>
                    <a:cubicBezTo>
                      <a:pt x="1253986" y="44313"/>
                      <a:pt x="1233031" y="51933"/>
                      <a:pt x="1211124" y="51933"/>
                    </a:cubicBezTo>
                    <a:cubicBezTo>
                      <a:pt x="1199694" y="46218"/>
                      <a:pt x="1184454" y="50028"/>
                      <a:pt x="1174929" y="39550"/>
                    </a:cubicBezTo>
                    <a:cubicBezTo>
                      <a:pt x="1174929" y="34788"/>
                      <a:pt x="1174929" y="30978"/>
                      <a:pt x="1174929" y="26215"/>
                    </a:cubicBezTo>
                    <a:cubicBezTo>
                      <a:pt x="1249938" y="9070"/>
                      <a:pt x="1324947" y="-1110"/>
                      <a:pt x="1400760" y="96"/>
                    </a:cubicBezTo>
                    <a:close/>
                  </a:path>
                </a:pathLst>
              </a:custGeom>
              <a:solidFill>
                <a:schemeClr val="accent2">
                  <a:lumMod val="40000"/>
                  <a:lumOff val="60000"/>
                </a:schemeClr>
              </a:solidFill>
              <a:ln w="9525" cap="flat">
                <a:noFill/>
                <a:prstDash val="solid"/>
                <a:miter/>
              </a:ln>
            </p:spPr>
            <p:txBody>
              <a:bodyPr rtlCol="0" anchor="ctr"/>
              <a:lstStyle/>
              <a:p>
                <a:endParaRPr lang="en-US" dirty="0"/>
              </a:p>
            </p:txBody>
          </p:sp>
        </p:grpSp>
        <p:grpSp>
          <p:nvGrpSpPr>
            <p:cNvPr id="34" name="Group 33">
              <a:extLst>
                <a:ext uri="{FF2B5EF4-FFF2-40B4-BE49-F238E27FC236}">
                  <a16:creationId xmlns="" xmlns:a16="http://schemas.microsoft.com/office/drawing/2014/main" id="{488A1669-8F13-4930-B44B-78EA4F84030C}"/>
                </a:ext>
              </a:extLst>
            </p:cNvPr>
            <p:cNvGrpSpPr/>
            <p:nvPr/>
          </p:nvGrpSpPr>
          <p:grpSpPr>
            <a:xfrm>
              <a:off x="802195" y="326377"/>
              <a:ext cx="2170416" cy="5845442"/>
              <a:chOff x="752499" y="97777"/>
              <a:chExt cx="2170416" cy="5845442"/>
            </a:xfrm>
          </p:grpSpPr>
          <p:sp>
            <p:nvSpPr>
              <p:cNvPr id="11" name="Freeform: Shape 10">
                <a:extLst>
                  <a:ext uri="{FF2B5EF4-FFF2-40B4-BE49-F238E27FC236}">
                    <a16:creationId xmlns="" xmlns:a16="http://schemas.microsoft.com/office/drawing/2014/main" id="{14F728DF-56BA-46C3-A4A1-519E08BB3E5A}"/>
                  </a:ext>
                </a:extLst>
              </p:cNvPr>
              <p:cNvSpPr/>
              <p:nvPr/>
            </p:nvSpPr>
            <p:spPr>
              <a:xfrm rot="4500000">
                <a:off x="-1085014" y="1935290"/>
                <a:ext cx="5845442" cy="2170416"/>
              </a:xfrm>
              <a:custGeom>
                <a:avLst/>
                <a:gdLst>
                  <a:gd name="connsiteX0" fmla="*/ 587732 w 1596690"/>
                  <a:gd name="connsiteY0" fmla="*/ 503610 h 834220"/>
                  <a:gd name="connsiteX1" fmla="*/ 587685 w 1596690"/>
                  <a:gd name="connsiteY1" fmla="*/ 503822 h 834220"/>
                  <a:gd name="connsiteX2" fmla="*/ 588555 w 1596690"/>
                  <a:gd name="connsiteY2" fmla="*/ 503869 h 834220"/>
                  <a:gd name="connsiteX3" fmla="*/ 587732 w 1596690"/>
                  <a:gd name="connsiteY3" fmla="*/ 503610 h 834220"/>
                  <a:gd name="connsiteX4" fmla="*/ 496163 w 1596690"/>
                  <a:gd name="connsiteY4" fmla="*/ 223305 h 834220"/>
                  <a:gd name="connsiteX5" fmla="*/ 496140 w 1596690"/>
                  <a:gd name="connsiteY5" fmla="*/ 223917 h 834220"/>
                  <a:gd name="connsiteX6" fmla="*/ 497105 w 1596690"/>
                  <a:gd name="connsiteY6" fmla="*/ 223611 h 834220"/>
                  <a:gd name="connsiteX7" fmla="*/ 496163 w 1596690"/>
                  <a:gd name="connsiteY7" fmla="*/ 223305 h 834220"/>
                  <a:gd name="connsiteX8" fmla="*/ 0 w 1596690"/>
                  <a:gd name="connsiteY8" fmla="*/ 692276 h 834220"/>
                  <a:gd name="connsiteX9" fmla="*/ 159446 w 1596690"/>
                  <a:gd name="connsiteY9" fmla="*/ 97215 h 834220"/>
                  <a:gd name="connsiteX10" fmla="*/ 214023 w 1596690"/>
                  <a:gd name="connsiteY10" fmla="*/ 107521 h 834220"/>
                  <a:gd name="connsiteX11" fmla="*/ 334631 w 1596690"/>
                  <a:gd name="connsiteY11" fmla="*/ 147292 h 834220"/>
                  <a:gd name="connsiteX12" fmla="*/ 337502 w 1596690"/>
                  <a:gd name="connsiteY12" fmla="*/ 148092 h 834220"/>
                  <a:gd name="connsiteX13" fmla="*/ 385274 w 1596690"/>
                  <a:gd name="connsiteY13" fmla="*/ 169013 h 834220"/>
                  <a:gd name="connsiteX14" fmla="*/ 538524 w 1596690"/>
                  <a:gd name="connsiteY14" fmla="*/ 235095 h 834220"/>
                  <a:gd name="connsiteX15" fmla="*/ 579589 w 1596690"/>
                  <a:gd name="connsiteY15" fmla="*/ 252062 h 834220"/>
                  <a:gd name="connsiteX16" fmla="*/ 624938 w 1596690"/>
                  <a:gd name="connsiteY16" fmla="*/ 269924 h 834220"/>
                  <a:gd name="connsiteX17" fmla="*/ 704104 w 1596690"/>
                  <a:gd name="connsiteY17" fmla="*/ 297081 h 834220"/>
                  <a:gd name="connsiteX18" fmla="*/ 840362 w 1596690"/>
                  <a:gd name="connsiteY18" fmla="*/ 329487 h 834220"/>
                  <a:gd name="connsiteX19" fmla="*/ 923740 w 1596690"/>
                  <a:gd name="connsiteY19" fmla="*/ 338759 h 834220"/>
                  <a:gd name="connsiteX20" fmla="*/ 1063245 w 1596690"/>
                  <a:gd name="connsiteY20" fmla="*/ 360222 h 834220"/>
                  <a:gd name="connsiteX21" fmla="*/ 1104546 w 1596690"/>
                  <a:gd name="connsiteY21" fmla="*/ 376883 h 834220"/>
                  <a:gd name="connsiteX22" fmla="*/ 1129280 w 1596690"/>
                  <a:gd name="connsiteY22" fmla="*/ 423832 h 834220"/>
                  <a:gd name="connsiteX23" fmla="*/ 1129374 w 1596690"/>
                  <a:gd name="connsiteY23" fmla="*/ 432257 h 834220"/>
                  <a:gd name="connsiteX24" fmla="*/ 1095651 w 1596690"/>
                  <a:gd name="connsiteY24" fmla="*/ 505351 h 834220"/>
                  <a:gd name="connsiteX25" fmla="*/ 1089438 w 1596690"/>
                  <a:gd name="connsiteY25" fmla="*/ 511894 h 834220"/>
                  <a:gd name="connsiteX26" fmla="*/ 1072894 w 1596690"/>
                  <a:gd name="connsiteY26" fmla="*/ 522319 h 834220"/>
                  <a:gd name="connsiteX27" fmla="*/ 1055668 w 1596690"/>
                  <a:gd name="connsiteY27" fmla="*/ 530344 h 834220"/>
                  <a:gd name="connsiteX28" fmla="*/ 995987 w 1596690"/>
                  <a:gd name="connsiteY28" fmla="*/ 545970 h 834220"/>
                  <a:gd name="connsiteX29" fmla="*/ 948073 w 1596690"/>
                  <a:gd name="connsiteY29" fmla="*/ 549453 h 834220"/>
                  <a:gd name="connsiteX30" fmla="*/ 877474 w 1596690"/>
                  <a:gd name="connsiteY30" fmla="*/ 543805 h 834220"/>
                  <a:gd name="connsiteX31" fmla="*/ 761713 w 1596690"/>
                  <a:gd name="connsiteY31" fmla="*/ 523260 h 834220"/>
                  <a:gd name="connsiteX32" fmla="*/ 681253 w 1596690"/>
                  <a:gd name="connsiteY32" fmla="*/ 509823 h 834220"/>
                  <a:gd name="connsiteX33" fmla="*/ 671157 w 1596690"/>
                  <a:gd name="connsiteY33" fmla="*/ 508434 h 834220"/>
                  <a:gd name="connsiteX34" fmla="*/ 661461 w 1596690"/>
                  <a:gd name="connsiteY34" fmla="*/ 507234 h 834220"/>
                  <a:gd name="connsiteX35" fmla="*/ 657884 w 1596690"/>
                  <a:gd name="connsiteY35" fmla="*/ 507210 h 834220"/>
                  <a:gd name="connsiteX36" fmla="*/ 620372 w 1596690"/>
                  <a:gd name="connsiteY36" fmla="*/ 504763 h 834220"/>
                  <a:gd name="connsiteX37" fmla="*/ 611547 w 1596690"/>
                  <a:gd name="connsiteY37" fmla="*/ 503916 h 834220"/>
                  <a:gd name="connsiteX38" fmla="*/ 607923 w 1596690"/>
                  <a:gd name="connsiteY38" fmla="*/ 504033 h 834220"/>
                  <a:gd name="connsiteX39" fmla="*/ 601969 w 1596690"/>
                  <a:gd name="connsiteY39" fmla="*/ 504881 h 834220"/>
                  <a:gd name="connsiteX40" fmla="*/ 599357 w 1596690"/>
                  <a:gd name="connsiteY40" fmla="*/ 504834 h 834220"/>
                  <a:gd name="connsiteX41" fmla="*/ 627832 w 1596690"/>
                  <a:gd name="connsiteY41" fmla="*/ 509846 h 834220"/>
                  <a:gd name="connsiteX42" fmla="*/ 767079 w 1596690"/>
                  <a:gd name="connsiteY42" fmla="*/ 542863 h 834220"/>
                  <a:gd name="connsiteX43" fmla="*/ 891570 w 1596690"/>
                  <a:gd name="connsiteY43" fmla="*/ 566279 h 834220"/>
                  <a:gd name="connsiteX44" fmla="*/ 956687 w 1596690"/>
                  <a:gd name="connsiteY44" fmla="*/ 568232 h 834220"/>
                  <a:gd name="connsiteX45" fmla="*/ 1059103 w 1596690"/>
                  <a:gd name="connsiteY45" fmla="*/ 539028 h 834220"/>
                  <a:gd name="connsiteX46" fmla="*/ 1080660 w 1596690"/>
                  <a:gd name="connsiteY46" fmla="*/ 521636 h 834220"/>
                  <a:gd name="connsiteX47" fmla="*/ 1085272 w 1596690"/>
                  <a:gd name="connsiteY47" fmla="*/ 518271 h 834220"/>
                  <a:gd name="connsiteX48" fmla="*/ 1160273 w 1596690"/>
                  <a:gd name="connsiteY48" fmla="*/ 477088 h 834220"/>
                  <a:gd name="connsiteX49" fmla="*/ 1212541 w 1596690"/>
                  <a:gd name="connsiteY49" fmla="*/ 433410 h 834220"/>
                  <a:gd name="connsiteX50" fmla="*/ 1270738 w 1596690"/>
                  <a:gd name="connsiteY50" fmla="*/ 362598 h 834220"/>
                  <a:gd name="connsiteX51" fmla="*/ 1369414 w 1596690"/>
                  <a:gd name="connsiteY51" fmla="*/ 202831 h 834220"/>
                  <a:gd name="connsiteX52" fmla="*/ 1449850 w 1596690"/>
                  <a:gd name="connsiteY52" fmla="*/ 79469 h 834220"/>
                  <a:gd name="connsiteX53" fmla="*/ 1508001 w 1596690"/>
                  <a:gd name="connsiteY53" fmla="*/ 17718 h 834220"/>
                  <a:gd name="connsiteX54" fmla="*/ 1511578 w 1596690"/>
                  <a:gd name="connsiteY54" fmla="*/ 11717 h 834220"/>
                  <a:gd name="connsiteX55" fmla="*/ 1514779 w 1596690"/>
                  <a:gd name="connsiteY55" fmla="*/ 6445 h 834220"/>
                  <a:gd name="connsiteX56" fmla="*/ 1515343 w 1596690"/>
                  <a:gd name="connsiteY56" fmla="*/ 7316 h 834220"/>
                  <a:gd name="connsiteX57" fmla="*/ 1515132 w 1596690"/>
                  <a:gd name="connsiteY57" fmla="*/ 7881 h 834220"/>
                  <a:gd name="connsiteX58" fmla="*/ 1519627 w 1596690"/>
                  <a:gd name="connsiteY58" fmla="*/ 11175 h 834220"/>
                  <a:gd name="connsiteX59" fmla="*/ 1546478 w 1596690"/>
                  <a:gd name="connsiteY59" fmla="*/ 585 h 834220"/>
                  <a:gd name="connsiteX60" fmla="*/ 1564505 w 1596690"/>
                  <a:gd name="connsiteY60" fmla="*/ 562 h 834220"/>
                  <a:gd name="connsiteX61" fmla="*/ 1592627 w 1596690"/>
                  <a:gd name="connsiteY61" fmla="*/ 21907 h 834220"/>
                  <a:gd name="connsiteX62" fmla="*/ 1596110 w 1596690"/>
                  <a:gd name="connsiteY62" fmla="*/ 35791 h 834220"/>
                  <a:gd name="connsiteX63" fmla="*/ 1596157 w 1596690"/>
                  <a:gd name="connsiteY63" fmla="*/ 47652 h 834220"/>
                  <a:gd name="connsiteX64" fmla="*/ 1596016 w 1596690"/>
                  <a:gd name="connsiteY64" fmla="*/ 51159 h 834220"/>
                  <a:gd name="connsiteX65" fmla="*/ 1595004 w 1596690"/>
                  <a:gd name="connsiteY65" fmla="*/ 57324 h 834220"/>
                  <a:gd name="connsiteX66" fmla="*/ 1578154 w 1596690"/>
                  <a:gd name="connsiteY66" fmla="*/ 117311 h 834220"/>
                  <a:gd name="connsiteX67" fmla="*/ 1541277 w 1596690"/>
                  <a:gd name="connsiteY67" fmla="*/ 208079 h 834220"/>
                  <a:gd name="connsiteX68" fmla="*/ 1470066 w 1596690"/>
                  <a:gd name="connsiteY68" fmla="*/ 360786 h 834220"/>
                  <a:gd name="connsiteX69" fmla="*/ 1402949 w 1596690"/>
                  <a:gd name="connsiteY69" fmla="*/ 484524 h 834220"/>
                  <a:gd name="connsiteX70" fmla="*/ 1362307 w 1596690"/>
                  <a:gd name="connsiteY70" fmla="*/ 535050 h 834220"/>
                  <a:gd name="connsiteX71" fmla="*/ 1323641 w 1596690"/>
                  <a:gd name="connsiteY71" fmla="*/ 573057 h 834220"/>
                  <a:gd name="connsiteX72" fmla="*/ 1269844 w 1596690"/>
                  <a:gd name="connsiteY72" fmla="*/ 620217 h 834220"/>
                  <a:gd name="connsiteX73" fmla="*/ 1196585 w 1596690"/>
                  <a:gd name="connsiteY73" fmla="*/ 679569 h 834220"/>
                  <a:gd name="connsiteX74" fmla="*/ 1133327 w 1596690"/>
                  <a:gd name="connsiteY74" fmla="*/ 726329 h 834220"/>
                  <a:gd name="connsiteX75" fmla="*/ 1060775 w 1596690"/>
                  <a:gd name="connsiteY75" fmla="*/ 774361 h 834220"/>
                  <a:gd name="connsiteX76" fmla="*/ 949086 w 1596690"/>
                  <a:gd name="connsiteY76" fmla="*/ 824063 h 834220"/>
                  <a:gd name="connsiteX77" fmla="*/ 928729 w 1596690"/>
                  <a:gd name="connsiteY77" fmla="*/ 828722 h 834220"/>
                  <a:gd name="connsiteX78" fmla="*/ 922610 w 1596690"/>
                  <a:gd name="connsiteY78" fmla="*/ 829852 h 834220"/>
                  <a:gd name="connsiteX79" fmla="*/ 922022 w 1596690"/>
                  <a:gd name="connsiteY79" fmla="*/ 829829 h 834220"/>
                  <a:gd name="connsiteX80" fmla="*/ 921457 w 1596690"/>
                  <a:gd name="connsiteY80" fmla="*/ 829923 h 834220"/>
                  <a:gd name="connsiteX81" fmla="*/ 915292 w 1596690"/>
                  <a:gd name="connsiteY81" fmla="*/ 831029 h 834220"/>
                  <a:gd name="connsiteX82" fmla="*/ 912985 w 1596690"/>
                  <a:gd name="connsiteY82" fmla="*/ 831146 h 834220"/>
                  <a:gd name="connsiteX83" fmla="*/ 905596 w 1596690"/>
                  <a:gd name="connsiteY83" fmla="*/ 832229 h 834220"/>
                  <a:gd name="connsiteX84" fmla="*/ 902090 w 1596690"/>
                  <a:gd name="connsiteY84" fmla="*/ 832370 h 834220"/>
                  <a:gd name="connsiteX85" fmla="*/ 888699 w 1596690"/>
                  <a:gd name="connsiteY85" fmla="*/ 833453 h 834220"/>
                  <a:gd name="connsiteX86" fmla="*/ 882721 w 1596690"/>
                  <a:gd name="connsiteY86" fmla="*/ 833617 h 834220"/>
                  <a:gd name="connsiteX87" fmla="*/ 854976 w 1596690"/>
                  <a:gd name="connsiteY87" fmla="*/ 833570 h 834220"/>
                  <a:gd name="connsiteX88" fmla="*/ 849022 w 1596690"/>
                  <a:gd name="connsiteY88" fmla="*/ 833453 h 834220"/>
                  <a:gd name="connsiteX89" fmla="*/ 833231 w 1596690"/>
                  <a:gd name="connsiteY89" fmla="*/ 832417 h 834220"/>
                  <a:gd name="connsiteX90" fmla="*/ 829654 w 1596690"/>
                  <a:gd name="connsiteY90" fmla="*/ 832253 h 834220"/>
                  <a:gd name="connsiteX91" fmla="*/ 818688 w 1596690"/>
                  <a:gd name="connsiteY91" fmla="*/ 831146 h 834220"/>
                  <a:gd name="connsiteX92" fmla="*/ 816357 w 1596690"/>
                  <a:gd name="connsiteY92" fmla="*/ 831052 h 834220"/>
                  <a:gd name="connsiteX93" fmla="*/ 807815 w 1596690"/>
                  <a:gd name="connsiteY93" fmla="*/ 830017 h 834220"/>
                  <a:gd name="connsiteX94" fmla="*/ 805438 w 1596690"/>
                  <a:gd name="connsiteY94" fmla="*/ 829876 h 834220"/>
                  <a:gd name="connsiteX95" fmla="*/ 798143 w 1596690"/>
                  <a:gd name="connsiteY95" fmla="*/ 828840 h 834220"/>
                  <a:gd name="connsiteX96" fmla="*/ 795766 w 1596690"/>
                  <a:gd name="connsiteY96" fmla="*/ 828675 h 834220"/>
                  <a:gd name="connsiteX97" fmla="*/ 789671 w 1596690"/>
                  <a:gd name="connsiteY97" fmla="*/ 827640 h 834220"/>
                  <a:gd name="connsiteX98" fmla="*/ 787294 w 1596690"/>
                  <a:gd name="connsiteY98" fmla="*/ 827475 h 834220"/>
                  <a:gd name="connsiteX99" fmla="*/ 781176 w 1596690"/>
                  <a:gd name="connsiteY99" fmla="*/ 826416 h 834220"/>
                  <a:gd name="connsiteX100" fmla="*/ 765525 w 1596690"/>
                  <a:gd name="connsiteY100" fmla="*/ 823851 h 834220"/>
                  <a:gd name="connsiteX101" fmla="*/ 759360 w 1596690"/>
                  <a:gd name="connsiteY101" fmla="*/ 822674 h 834220"/>
                  <a:gd name="connsiteX102" fmla="*/ 706339 w 1596690"/>
                  <a:gd name="connsiteY102" fmla="*/ 811237 h 834220"/>
                  <a:gd name="connsiteX103" fmla="*/ 520591 w 1596690"/>
                  <a:gd name="connsiteY103" fmla="*/ 754122 h 834220"/>
                  <a:gd name="connsiteX104" fmla="*/ 403301 w 1596690"/>
                  <a:gd name="connsiteY104" fmla="*/ 716021 h 834220"/>
                  <a:gd name="connsiteX105" fmla="*/ 291283 w 1596690"/>
                  <a:gd name="connsiteY105" fmla="*/ 684181 h 834220"/>
                  <a:gd name="connsiteX106" fmla="*/ 281940 w 1596690"/>
                  <a:gd name="connsiteY106" fmla="*/ 682439 h 834220"/>
                  <a:gd name="connsiteX107" fmla="*/ 275845 w 1596690"/>
                  <a:gd name="connsiteY107" fmla="*/ 681404 h 834220"/>
                  <a:gd name="connsiteX108" fmla="*/ 273491 w 1596690"/>
                  <a:gd name="connsiteY108" fmla="*/ 681239 h 834220"/>
                  <a:gd name="connsiteX109" fmla="*/ 267396 w 1596690"/>
                  <a:gd name="connsiteY109" fmla="*/ 680227 h 834220"/>
                  <a:gd name="connsiteX110" fmla="*/ 265019 w 1596690"/>
                  <a:gd name="connsiteY110" fmla="*/ 680039 h 834220"/>
                  <a:gd name="connsiteX111" fmla="*/ 256477 w 1596690"/>
                  <a:gd name="connsiteY111" fmla="*/ 678886 h 834220"/>
                  <a:gd name="connsiteX112" fmla="*/ 255912 w 1596690"/>
                  <a:gd name="connsiteY112" fmla="*/ 678792 h 834220"/>
                  <a:gd name="connsiteX113" fmla="*/ 255347 w 1596690"/>
                  <a:gd name="connsiteY113" fmla="*/ 678815 h 834220"/>
                  <a:gd name="connsiteX114" fmla="*/ 246828 w 1596690"/>
                  <a:gd name="connsiteY114" fmla="*/ 677756 h 834220"/>
                  <a:gd name="connsiteX115" fmla="*/ 244475 w 1596690"/>
                  <a:gd name="connsiteY115" fmla="*/ 677615 h 834220"/>
                  <a:gd name="connsiteX116" fmla="*/ 235932 w 1596690"/>
                  <a:gd name="connsiteY116" fmla="*/ 676532 h 834220"/>
                  <a:gd name="connsiteX117" fmla="*/ 233579 w 1596690"/>
                  <a:gd name="connsiteY117" fmla="*/ 676415 h 834220"/>
                  <a:gd name="connsiteX118" fmla="*/ 223860 w 1596690"/>
                  <a:gd name="connsiteY118" fmla="*/ 675332 h 834220"/>
                  <a:gd name="connsiteX119" fmla="*/ 220329 w 1596690"/>
                  <a:gd name="connsiteY119" fmla="*/ 675168 h 834220"/>
                  <a:gd name="connsiteX120" fmla="*/ 209339 w 1596690"/>
                  <a:gd name="connsiteY120" fmla="*/ 674132 h 834220"/>
                  <a:gd name="connsiteX121" fmla="*/ 205786 w 1596690"/>
                  <a:gd name="connsiteY121" fmla="*/ 673991 h 834220"/>
                  <a:gd name="connsiteX122" fmla="*/ 189995 w 1596690"/>
                  <a:gd name="connsiteY122" fmla="*/ 672932 h 834220"/>
                  <a:gd name="connsiteX123" fmla="*/ 184041 w 1596690"/>
                  <a:gd name="connsiteY123" fmla="*/ 672767 h 834220"/>
                  <a:gd name="connsiteX124" fmla="*/ 169074 w 1596690"/>
                  <a:gd name="connsiteY124" fmla="*/ 672273 h 834220"/>
                  <a:gd name="connsiteX125" fmla="*/ 118478 w 1596690"/>
                  <a:gd name="connsiteY125" fmla="*/ 672767 h 834220"/>
                  <a:gd name="connsiteX126" fmla="*/ 112547 w 1596690"/>
                  <a:gd name="connsiteY126" fmla="*/ 672908 h 834220"/>
                  <a:gd name="connsiteX127" fmla="*/ 99133 w 1596690"/>
                  <a:gd name="connsiteY127" fmla="*/ 673991 h 834220"/>
                  <a:gd name="connsiteX128" fmla="*/ 95603 w 1596690"/>
                  <a:gd name="connsiteY128" fmla="*/ 674156 h 834220"/>
                  <a:gd name="connsiteX129" fmla="*/ 85837 w 1596690"/>
                  <a:gd name="connsiteY129" fmla="*/ 675215 h 834220"/>
                  <a:gd name="connsiteX130" fmla="*/ 83531 w 1596690"/>
                  <a:gd name="connsiteY130" fmla="*/ 675309 h 834220"/>
                  <a:gd name="connsiteX131" fmla="*/ 74964 w 1596690"/>
                  <a:gd name="connsiteY131" fmla="*/ 676438 h 834220"/>
                  <a:gd name="connsiteX132" fmla="*/ 72611 w 1596690"/>
                  <a:gd name="connsiteY132" fmla="*/ 676580 h 834220"/>
                  <a:gd name="connsiteX133" fmla="*/ 65292 w 1596690"/>
                  <a:gd name="connsiteY133" fmla="*/ 677639 h 834220"/>
                  <a:gd name="connsiteX134" fmla="*/ 64727 w 1596690"/>
                  <a:gd name="connsiteY134" fmla="*/ 677615 h 834220"/>
                  <a:gd name="connsiteX135" fmla="*/ 64163 w 1596690"/>
                  <a:gd name="connsiteY135" fmla="*/ 677709 h 834220"/>
                  <a:gd name="connsiteX136" fmla="*/ 57950 w 1596690"/>
                  <a:gd name="connsiteY136" fmla="*/ 678815 h 834220"/>
                  <a:gd name="connsiteX0" fmla="*/ 1625849 w 2634807"/>
                  <a:gd name="connsiteY0" fmla="*/ 503610 h 834220"/>
                  <a:gd name="connsiteX1" fmla="*/ 1625802 w 2634807"/>
                  <a:gd name="connsiteY1" fmla="*/ 503822 h 834220"/>
                  <a:gd name="connsiteX2" fmla="*/ 1626672 w 2634807"/>
                  <a:gd name="connsiteY2" fmla="*/ 503869 h 834220"/>
                  <a:gd name="connsiteX3" fmla="*/ 1625849 w 2634807"/>
                  <a:gd name="connsiteY3" fmla="*/ 503610 h 834220"/>
                  <a:gd name="connsiteX4" fmla="*/ 1534280 w 2634807"/>
                  <a:gd name="connsiteY4" fmla="*/ 223305 h 834220"/>
                  <a:gd name="connsiteX5" fmla="*/ 1534257 w 2634807"/>
                  <a:gd name="connsiteY5" fmla="*/ 223917 h 834220"/>
                  <a:gd name="connsiteX6" fmla="*/ 1535222 w 2634807"/>
                  <a:gd name="connsiteY6" fmla="*/ 223611 h 834220"/>
                  <a:gd name="connsiteX7" fmla="*/ 1534280 w 2634807"/>
                  <a:gd name="connsiteY7" fmla="*/ 223305 h 834220"/>
                  <a:gd name="connsiteX8" fmla="*/ 0 w 2634807"/>
                  <a:gd name="connsiteY8" fmla="*/ 495255 h 834220"/>
                  <a:gd name="connsiteX9" fmla="*/ 1197563 w 2634807"/>
                  <a:gd name="connsiteY9" fmla="*/ 97215 h 834220"/>
                  <a:gd name="connsiteX10" fmla="*/ 1252140 w 2634807"/>
                  <a:gd name="connsiteY10" fmla="*/ 107521 h 834220"/>
                  <a:gd name="connsiteX11" fmla="*/ 1372748 w 2634807"/>
                  <a:gd name="connsiteY11" fmla="*/ 147292 h 834220"/>
                  <a:gd name="connsiteX12" fmla="*/ 1375619 w 2634807"/>
                  <a:gd name="connsiteY12" fmla="*/ 148092 h 834220"/>
                  <a:gd name="connsiteX13" fmla="*/ 1423391 w 2634807"/>
                  <a:gd name="connsiteY13" fmla="*/ 169013 h 834220"/>
                  <a:gd name="connsiteX14" fmla="*/ 1576641 w 2634807"/>
                  <a:gd name="connsiteY14" fmla="*/ 235095 h 834220"/>
                  <a:gd name="connsiteX15" fmla="*/ 1617706 w 2634807"/>
                  <a:gd name="connsiteY15" fmla="*/ 252062 h 834220"/>
                  <a:gd name="connsiteX16" fmla="*/ 1663055 w 2634807"/>
                  <a:gd name="connsiteY16" fmla="*/ 269924 h 834220"/>
                  <a:gd name="connsiteX17" fmla="*/ 1742221 w 2634807"/>
                  <a:gd name="connsiteY17" fmla="*/ 297081 h 834220"/>
                  <a:gd name="connsiteX18" fmla="*/ 1878479 w 2634807"/>
                  <a:gd name="connsiteY18" fmla="*/ 329487 h 834220"/>
                  <a:gd name="connsiteX19" fmla="*/ 1961857 w 2634807"/>
                  <a:gd name="connsiteY19" fmla="*/ 338759 h 834220"/>
                  <a:gd name="connsiteX20" fmla="*/ 2101362 w 2634807"/>
                  <a:gd name="connsiteY20" fmla="*/ 360222 h 834220"/>
                  <a:gd name="connsiteX21" fmla="*/ 2142663 w 2634807"/>
                  <a:gd name="connsiteY21" fmla="*/ 376883 h 834220"/>
                  <a:gd name="connsiteX22" fmla="*/ 2167397 w 2634807"/>
                  <a:gd name="connsiteY22" fmla="*/ 423832 h 834220"/>
                  <a:gd name="connsiteX23" fmla="*/ 2167491 w 2634807"/>
                  <a:gd name="connsiteY23" fmla="*/ 432257 h 834220"/>
                  <a:gd name="connsiteX24" fmla="*/ 2133768 w 2634807"/>
                  <a:gd name="connsiteY24" fmla="*/ 505351 h 834220"/>
                  <a:gd name="connsiteX25" fmla="*/ 2127555 w 2634807"/>
                  <a:gd name="connsiteY25" fmla="*/ 511894 h 834220"/>
                  <a:gd name="connsiteX26" fmla="*/ 2111011 w 2634807"/>
                  <a:gd name="connsiteY26" fmla="*/ 522319 h 834220"/>
                  <a:gd name="connsiteX27" fmla="*/ 2093785 w 2634807"/>
                  <a:gd name="connsiteY27" fmla="*/ 530344 h 834220"/>
                  <a:gd name="connsiteX28" fmla="*/ 2034104 w 2634807"/>
                  <a:gd name="connsiteY28" fmla="*/ 545970 h 834220"/>
                  <a:gd name="connsiteX29" fmla="*/ 1986190 w 2634807"/>
                  <a:gd name="connsiteY29" fmla="*/ 549453 h 834220"/>
                  <a:gd name="connsiteX30" fmla="*/ 1915591 w 2634807"/>
                  <a:gd name="connsiteY30" fmla="*/ 543805 h 834220"/>
                  <a:gd name="connsiteX31" fmla="*/ 1799830 w 2634807"/>
                  <a:gd name="connsiteY31" fmla="*/ 523260 h 834220"/>
                  <a:gd name="connsiteX32" fmla="*/ 1719370 w 2634807"/>
                  <a:gd name="connsiteY32" fmla="*/ 509823 h 834220"/>
                  <a:gd name="connsiteX33" fmla="*/ 1709274 w 2634807"/>
                  <a:gd name="connsiteY33" fmla="*/ 508434 h 834220"/>
                  <a:gd name="connsiteX34" fmla="*/ 1699578 w 2634807"/>
                  <a:gd name="connsiteY34" fmla="*/ 507234 h 834220"/>
                  <a:gd name="connsiteX35" fmla="*/ 1696001 w 2634807"/>
                  <a:gd name="connsiteY35" fmla="*/ 507210 h 834220"/>
                  <a:gd name="connsiteX36" fmla="*/ 1658489 w 2634807"/>
                  <a:gd name="connsiteY36" fmla="*/ 504763 h 834220"/>
                  <a:gd name="connsiteX37" fmla="*/ 1649664 w 2634807"/>
                  <a:gd name="connsiteY37" fmla="*/ 503916 h 834220"/>
                  <a:gd name="connsiteX38" fmla="*/ 1646040 w 2634807"/>
                  <a:gd name="connsiteY38" fmla="*/ 504033 h 834220"/>
                  <a:gd name="connsiteX39" fmla="*/ 1640086 w 2634807"/>
                  <a:gd name="connsiteY39" fmla="*/ 504881 h 834220"/>
                  <a:gd name="connsiteX40" fmla="*/ 1637474 w 2634807"/>
                  <a:gd name="connsiteY40" fmla="*/ 504834 h 834220"/>
                  <a:gd name="connsiteX41" fmla="*/ 1665949 w 2634807"/>
                  <a:gd name="connsiteY41" fmla="*/ 509846 h 834220"/>
                  <a:gd name="connsiteX42" fmla="*/ 1805196 w 2634807"/>
                  <a:gd name="connsiteY42" fmla="*/ 542863 h 834220"/>
                  <a:gd name="connsiteX43" fmla="*/ 1929687 w 2634807"/>
                  <a:gd name="connsiteY43" fmla="*/ 566279 h 834220"/>
                  <a:gd name="connsiteX44" fmla="*/ 1994804 w 2634807"/>
                  <a:gd name="connsiteY44" fmla="*/ 568232 h 834220"/>
                  <a:gd name="connsiteX45" fmla="*/ 2097220 w 2634807"/>
                  <a:gd name="connsiteY45" fmla="*/ 539028 h 834220"/>
                  <a:gd name="connsiteX46" fmla="*/ 2118777 w 2634807"/>
                  <a:gd name="connsiteY46" fmla="*/ 521636 h 834220"/>
                  <a:gd name="connsiteX47" fmla="*/ 2123389 w 2634807"/>
                  <a:gd name="connsiteY47" fmla="*/ 518271 h 834220"/>
                  <a:gd name="connsiteX48" fmla="*/ 2198390 w 2634807"/>
                  <a:gd name="connsiteY48" fmla="*/ 477088 h 834220"/>
                  <a:gd name="connsiteX49" fmla="*/ 2250658 w 2634807"/>
                  <a:gd name="connsiteY49" fmla="*/ 433410 h 834220"/>
                  <a:gd name="connsiteX50" fmla="*/ 2308855 w 2634807"/>
                  <a:gd name="connsiteY50" fmla="*/ 362598 h 834220"/>
                  <a:gd name="connsiteX51" fmla="*/ 2407531 w 2634807"/>
                  <a:gd name="connsiteY51" fmla="*/ 202831 h 834220"/>
                  <a:gd name="connsiteX52" fmla="*/ 2487967 w 2634807"/>
                  <a:gd name="connsiteY52" fmla="*/ 79469 h 834220"/>
                  <a:gd name="connsiteX53" fmla="*/ 2546118 w 2634807"/>
                  <a:gd name="connsiteY53" fmla="*/ 17718 h 834220"/>
                  <a:gd name="connsiteX54" fmla="*/ 2549695 w 2634807"/>
                  <a:gd name="connsiteY54" fmla="*/ 11717 h 834220"/>
                  <a:gd name="connsiteX55" fmla="*/ 2552896 w 2634807"/>
                  <a:gd name="connsiteY55" fmla="*/ 6445 h 834220"/>
                  <a:gd name="connsiteX56" fmla="*/ 2553460 w 2634807"/>
                  <a:gd name="connsiteY56" fmla="*/ 7316 h 834220"/>
                  <a:gd name="connsiteX57" fmla="*/ 2553249 w 2634807"/>
                  <a:gd name="connsiteY57" fmla="*/ 7881 h 834220"/>
                  <a:gd name="connsiteX58" fmla="*/ 2557744 w 2634807"/>
                  <a:gd name="connsiteY58" fmla="*/ 11175 h 834220"/>
                  <a:gd name="connsiteX59" fmla="*/ 2584595 w 2634807"/>
                  <a:gd name="connsiteY59" fmla="*/ 585 h 834220"/>
                  <a:gd name="connsiteX60" fmla="*/ 2602622 w 2634807"/>
                  <a:gd name="connsiteY60" fmla="*/ 562 h 834220"/>
                  <a:gd name="connsiteX61" fmla="*/ 2630744 w 2634807"/>
                  <a:gd name="connsiteY61" fmla="*/ 21907 h 834220"/>
                  <a:gd name="connsiteX62" fmla="*/ 2634227 w 2634807"/>
                  <a:gd name="connsiteY62" fmla="*/ 35791 h 834220"/>
                  <a:gd name="connsiteX63" fmla="*/ 2634274 w 2634807"/>
                  <a:gd name="connsiteY63" fmla="*/ 47652 h 834220"/>
                  <a:gd name="connsiteX64" fmla="*/ 2634133 w 2634807"/>
                  <a:gd name="connsiteY64" fmla="*/ 51159 h 834220"/>
                  <a:gd name="connsiteX65" fmla="*/ 2633121 w 2634807"/>
                  <a:gd name="connsiteY65" fmla="*/ 57324 h 834220"/>
                  <a:gd name="connsiteX66" fmla="*/ 2616271 w 2634807"/>
                  <a:gd name="connsiteY66" fmla="*/ 117311 h 834220"/>
                  <a:gd name="connsiteX67" fmla="*/ 2579394 w 2634807"/>
                  <a:gd name="connsiteY67" fmla="*/ 208079 h 834220"/>
                  <a:gd name="connsiteX68" fmla="*/ 2508183 w 2634807"/>
                  <a:gd name="connsiteY68" fmla="*/ 360786 h 834220"/>
                  <a:gd name="connsiteX69" fmla="*/ 2441066 w 2634807"/>
                  <a:gd name="connsiteY69" fmla="*/ 484524 h 834220"/>
                  <a:gd name="connsiteX70" fmla="*/ 2400424 w 2634807"/>
                  <a:gd name="connsiteY70" fmla="*/ 535050 h 834220"/>
                  <a:gd name="connsiteX71" fmla="*/ 2361758 w 2634807"/>
                  <a:gd name="connsiteY71" fmla="*/ 573057 h 834220"/>
                  <a:gd name="connsiteX72" fmla="*/ 2307961 w 2634807"/>
                  <a:gd name="connsiteY72" fmla="*/ 620217 h 834220"/>
                  <a:gd name="connsiteX73" fmla="*/ 2234702 w 2634807"/>
                  <a:gd name="connsiteY73" fmla="*/ 679569 h 834220"/>
                  <a:gd name="connsiteX74" fmla="*/ 2171444 w 2634807"/>
                  <a:gd name="connsiteY74" fmla="*/ 726329 h 834220"/>
                  <a:gd name="connsiteX75" fmla="*/ 2098892 w 2634807"/>
                  <a:gd name="connsiteY75" fmla="*/ 774361 h 834220"/>
                  <a:gd name="connsiteX76" fmla="*/ 1987203 w 2634807"/>
                  <a:gd name="connsiteY76" fmla="*/ 824063 h 834220"/>
                  <a:gd name="connsiteX77" fmla="*/ 1966846 w 2634807"/>
                  <a:gd name="connsiteY77" fmla="*/ 828722 h 834220"/>
                  <a:gd name="connsiteX78" fmla="*/ 1960727 w 2634807"/>
                  <a:gd name="connsiteY78" fmla="*/ 829852 h 834220"/>
                  <a:gd name="connsiteX79" fmla="*/ 1960139 w 2634807"/>
                  <a:gd name="connsiteY79" fmla="*/ 829829 h 834220"/>
                  <a:gd name="connsiteX80" fmla="*/ 1959574 w 2634807"/>
                  <a:gd name="connsiteY80" fmla="*/ 829923 h 834220"/>
                  <a:gd name="connsiteX81" fmla="*/ 1953409 w 2634807"/>
                  <a:gd name="connsiteY81" fmla="*/ 831029 h 834220"/>
                  <a:gd name="connsiteX82" fmla="*/ 1951102 w 2634807"/>
                  <a:gd name="connsiteY82" fmla="*/ 831146 h 834220"/>
                  <a:gd name="connsiteX83" fmla="*/ 1943713 w 2634807"/>
                  <a:gd name="connsiteY83" fmla="*/ 832229 h 834220"/>
                  <a:gd name="connsiteX84" fmla="*/ 1940207 w 2634807"/>
                  <a:gd name="connsiteY84" fmla="*/ 832370 h 834220"/>
                  <a:gd name="connsiteX85" fmla="*/ 1926816 w 2634807"/>
                  <a:gd name="connsiteY85" fmla="*/ 833453 h 834220"/>
                  <a:gd name="connsiteX86" fmla="*/ 1920838 w 2634807"/>
                  <a:gd name="connsiteY86" fmla="*/ 833617 h 834220"/>
                  <a:gd name="connsiteX87" fmla="*/ 1893093 w 2634807"/>
                  <a:gd name="connsiteY87" fmla="*/ 833570 h 834220"/>
                  <a:gd name="connsiteX88" fmla="*/ 1887139 w 2634807"/>
                  <a:gd name="connsiteY88" fmla="*/ 833453 h 834220"/>
                  <a:gd name="connsiteX89" fmla="*/ 1871348 w 2634807"/>
                  <a:gd name="connsiteY89" fmla="*/ 832417 h 834220"/>
                  <a:gd name="connsiteX90" fmla="*/ 1867771 w 2634807"/>
                  <a:gd name="connsiteY90" fmla="*/ 832253 h 834220"/>
                  <a:gd name="connsiteX91" fmla="*/ 1856805 w 2634807"/>
                  <a:gd name="connsiteY91" fmla="*/ 831146 h 834220"/>
                  <a:gd name="connsiteX92" fmla="*/ 1854474 w 2634807"/>
                  <a:gd name="connsiteY92" fmla="*/ 831052 h 834220"/>
                  <a:gd name="connsiteX93" fmla="*/ 1845932 w 2634807"/>
                  <a:gd name="connsiteY93" fmla="*/ 830017 h 834220"/>
                  <a:gd name="connsiteX94" fmla="*/ 1843555 w 2634807"/>
                  <a:gd name="connsiteY94" fmla="*/ 829876 h 834220"/>
                  <a:gd name="connsiteX95" fmla="*/ 1836260 w 2634807"/>
                  <a:gd name="connsiteY95" fmla="*/ 828840 h 834220"/>
                  <a:gd name="connsiteX96" fmla="*/ 1833883 w 2634807"/>
                  <a:gd name="connsiteY96" fmla="*/ 828675 h 834220"/>
                  <a:gd name="connsiteX97" fmla="*/ 1827788 w 2634807"/>
                  <a:gd name="connsiteY97" fmla="*/ 827640 h 834220"/>
                  <a:gd name="connsiteX98" fmla="*/ 1825411 w 2634807"/>
                  <a:gd name="connsiteY98" fmla="*/ 827475 h 834220"/>
                  <a:gd name="connsiteX99" fmla="*/ 1819293 w 2634807"/>
                  <a:gd name="connsiteY99" fmla="*/ 826416 h 834220"/>
                  <a:gd name="connsiteX100" fmla="*/ 1803642 w 2634807"/>
                  <a:gd name="connsiteY100" fmla="*/ 823851 h 834220"/>
                  <a:gd name="connsiteX101" fmla="*/ 1797477 w 2634807"/>
                  <a:gd name="connsiteY101" fmla="*/ 822674 h 834220"/>
                  <a:gd name="connsiteX102" fmla="*/ 1744456 w 2634807"/>
                  <a:gd name="connsiteY102" fmla="*/ 811237 h 834220"/>
                  <a:gd name="connsiteX103" fmla="*/ 1558708 w 2634807"/>
                  <a:gd name="connsiteY103" fmla="*/ 754122 h 834220"/>
                  <a:gd name="connsiteX104" fmla="*/ 1441418 w 2634807"/>
                  <a:gd name="connsiteY104" fmla="*/ 716021 h 834220"/>
                  <a:gd name="connsiteX105" fmla="*/ 1329400 w 2634807"/>
                  <a:gd name="connsiteY105" fmla="*/ 684181 h 834220"/>
                  <a:gd name="connsiteX106" fmla="*/ 1320057 w 2634807"/>
                  <a:gd name="connsiteY106" fmla="*/ 682439 h 834220"/>
                  <a:gd name="connsiteX107" fmla="*/ 1313962 w 2634807"/>
                  <a:gd name="connsiteY107" fmla="*/ 681404 h 834220"/>
                  <a:gd name="connsiteX108" fmla="*/ 1311608 w 2634807"/>
                  <a:gd name="connsiteY108" fmla="*/ 681239 h 834220"/>
                  <a:gd name="connsiteX109" fmla="*/ 1305513 w 2634807"/>
                  <a:gd name="connsiteY109" fmla="*/ 680227 h 834220"/>
                  <a:gd name="connsiteX110" fmla="*/ 1303136 w 2634807"/>
                  <a:gd name="connsiteY110" fmla="*/ 680039 h 834220"/>
                  <a:gd name="connsiteX111" fmla="*/ 1294594 w 2634807"/>
                  <a:gd name="connsiteY111" fmla="*/ 678886 h 834220"/>
                  <a:gd name="connsiteX112" fmla="*/ 1294029 w 2634807"/>
                  <a:gd name="connsiteY112" fmla="*/ 678792 h 834220"/>
                  <a:gd name="connsiteX113" fmla="*/ 1293464 w 2634807"/>
                  <a:gd name="connsiteY113" fmla="*/ 678815 h 834220"/>
                  <a:gd name="connsiteX114" fmla="*/ 1284945 w 2634807"/>
                  <a:gd name="connsiteY114" fmla="*/ 677756 h 834220"/>
                  <a:gd name="connsiteX115" fmla="*/ 1282592 w 2634807"/>
                  <a:gd name="connsiteY115" fmla="*/ 677615 h 834220"/>
                  <a:gd name="connsiteX116" fmla="*/ 1274049 w 2634807"/>
                  <a:gd name="connsiteY116" fmla="*/ 676532 h 834220"/>
                  <a:gd name="connsiteX117" fmla="*/ 1271696 w 2634807"/>
                  <a:gd name="connsiteY117" fmla="*/ 676415 h 834220"/>
                  <a:gd name="connsiteX118" fmla="*/ 1261977 w 2634807"/>
                  <a:gd name="connsiteY118" fmla="*/ 675332 h 834220"/>
                  <a:gd name="connsiteX119" fmla="*/ 1258446 w 2634807"/>
                  <a:gd name="connsiteY119" fmla="*/ 675168 h 834220"/>
                  <a:gd name="connsiteX120" fmla="*/ 1247456 w 2634807"/>
                  <a:gd name="connsiteY120" fmla="*/ 674132 h 834220"/>
                  <a:gd name="connsiteX121" fmla="*/ 1243903 w 2634807"/>
                  <a:gd name="connsiteY121" fmla="*/ 673991 h 834220"/>
                  <a:gd name="connsiteX122" fmla="*/ 1228112 w 2634807"/>
                  <a:gd name="connsiteY122" fmla="*/ 672932 h 834220"/>
                  <a:gd name="connsiteX123" fmla="*/ 1222158 w 2634807"/>
                  <a:gd name="connsiteY123" fmla="*/ 672767 h 834220"/>
                  <a:gd name="connsiteX124" fmla="*/ 1207191 w 2634807"/>
                  <a:gd name="connsiteY124" fmla="*/ 672273 h 834220"/>
                  <a:gd name="connsiteX125" fmla="*/ 1156595 w 2634807"/>
                  <a:gd name="connsiteY125" fmla="*/ 672767 h 834220"/>
                  <a:gd name="connsiteX126" fmla="*/ 1150664 w 2634807"/>
                  <a:gd name="connsiteY126" fmla="*/ 672908 h 834220"/>
                  <a:gd name="connsiteX127" fmla="*/ 1137250 w 2634807"/>
                  <a:gd name="connsiteY127" fmla="*/ 673991 h 834220"/>
                  <a:gd name="connsiteX128" fmla="*/ 1133720 w 2634807"/>
                  <a:gd name="connsiteY128" fmla="*/ 674156 h 834220"/>
                  <a:gd name="connsiteX129" fmla="*/ 1123954 w 2634807"/>
                  <a:gd name="connsiteY129" fmla="*/ 675215 h 834220"/>
                  <a:gd name="connsiteX130" fmla="*/ 1121648 w 2634807"/>
                  <a:gd name="connsiteY130" fmla="*/ 675309 h 834220"/>
                  <a:gd name="connsiteX131" fmla="*/ 1113081 w 2634807"/>
                  <a:gd name="connsiteY131" fmla="*/ 676438 h 834220"/>
                  <a:gd name="connsiteX132" fmla="*/ 1110728 w 2634807"/>
                  <a:gd name="connsiteY132" fmla="*/ 676580 h 834220"/>
                  <a:gd name="connsiteX133" fmla="*/ 1103409 w 2634807"/>
                  <a:gd name="connsiteY133" fmla="*/ 677639 h 834220"/>
                  <a:gd name="connsiteX134" fmla="*/ 1102844 w 2634807"/>
                  <a:gd name="connsiteY134" fmla="*/ 677615 h 834220"/>
                  <a:gd name="connsiteX135" fmla="*/ 1102280 w 2634807"/>
                  <a:gd name="connsiteY135" fmla="*/ 677709 h 834220"/>
                  <a:gd name="connsiteX136" fmla="*/ 1096067 w 2634807"/>
                  <a:gd name="connsiteY136" fmla="*/ 678815 h 834220"/>
                  <a:gd name="connsiteX137" fmla="*/ 0 w 2634807"/>
                  <a:gd name="connsiteY137" fmla="*/ 495255 h 834220"/>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52140 w 2634807"/>
                  <a:gd name="connsiteY10" fmla="*/ 313823 h 1040522"/>
                  <a:gd name="connsiteX11" fmla="*/ 1372748 w 2634807"/>
                  <a:gd name="connsiteY11" fmla="*/ 353594 h 1040522"/>
                  <a:gd name="connsiteX12" fmla="*/ 1375619 w 2634807"/>
                  <a:gd name="connsiteY12" fmla="*/ 354394 h 1040522"/>
                  <a:gd name="connsiteX13" fmla="*/ 1423391 w 2634807"/>
                  <a:gd name="connsiteY13" fmla="*/ 375315 h 1040522"/>
                  <a:gd name="connsiteX14" fmla="*/ 1576641 w 2634807"/>
                  <a:gd name="connsiteY14" fmla="*/ 441397 h 1040522"/>
                  <a:gd name="connsiteX15" fmla="*/ 1617706 w 2634807"/>
                  <a:gd name="connsiteY15" fmla="*/ 458364 h 1040522"/>
                  <a:gd name="connsiteX16" fmla="*/ 1663055 w 2634807"/>
                  <a:gd name="connsiteY16" fmla="*/ 476226 h 1040522"/>
                  <a:gd name="connsiteX17" fmla="*/ 1742221 w 2634807"/>
                  <a:gd name="connsiteY17" fmla="*/ 503383 h 1040522"/>
                  <a:gd name="connsiteX18" fmla="*/ 1878479 w 2634807"/>
                  <a:gd name="connsiteY18" fmla="*/ 535789 h 1040522"/>
                  <a:gd name="connsiteX19" fmla="*/ 1961857 w 2634807"/>
                  <a:gd name="connsiteY19" fmla="*/ 545061 h 1040522"/>
                  <a:gd name="connsiteX20" fmla="*/ 2101362 w 2634807"/>
                  <a:gd name="connsiteY20" fmla="*/ 566524 h 1040522"/>
                  <a:gd name="connsiteX21" fmla="*/ 2142663 w 2634807"/>
                  <a:gd name="connsiteY21" fmla="*/ 583185 h 1040522"/>
                  <a:gd name="connsiteX22" fmla="*/ 2167397 w 2634807"/>
                  <a:gd name="connsiteY22" fmla="*/ 630134 h 1040522"/>
                  <a:gd name="connsiteX23" fmla="*/ 2167491 w 2634807"/>
                  <a:gd name="connsiteY23" fmla="*/ 638559 h 1040522"/>
                  <a:gd name="connsiteX24" fmla="*/ 2133768 w 2634807"/>
                  <a:gd name="connsiteY24" fmla="*/ 711653 h 1040522"/>
                  <a:gd name="connsiteX25" fmla="*/ 2127555 w 2634807"/>
                  <a:gd name="connsiteY25" fmla="*/ 718196 h 1040522"/>
                  <a:gd name="connsiteX26" fmla="*/ 2111011 w 2634807"/>
                  <a:gd name="connsiteY26" fmla="*/ 728621 h 1040522"/>
                  <a:gd name="connsiteX27" fmla="*/ 2093785 w 2634807"/>
                  <a:gd name="connsiteY27" fmla="*/ 736646 h 1040522"/>
                  <a:gd name="connsiteX28" fmla="*/ 2034104 w 2634807"/>
                  <a:gd name="connsiteY28" fmla="*/ 752272 h 1040522"/>
                  <a:gd name="connsiteX29" fmla="*/ 1986190 w 2634807"/>
                  <a:gd name="connsiteY29" fmla="*/ 755755 h 1040522"/>
                  <a:gd name="connsiteX30" fmla="*/ 1915591 w 2634807"/>
                  <a:gd name="connsiteY30" fmla="*/ 750107 h 1040522"/>
                  <a:gd name="connsiteX31" fmla="*/ 1799830 w 2634807"/>
                  <a:gd name="connsiteY31" fmla="*/ 729562 h 1040522"/>
                  <a:gd name="connsiteX32" fmla="*/ 1719370 w 2634807"/>
                  <a:gd name="connsiteY32" fmla="*/ 716125 h 1040522"/>
                  <a:gd name="connsiteX33" fmla="*/ 1709274 w 2634807"/>
                  <a:gd name="connsiteY33" fmla="*/ 714736 h 1040522"/>
                  <a:gd name="connsiteX34" fmla="*/ 1699578 w 2634807"/>
                  <a:gd name="connsiteY34" fmla="*/ 713536 h 1040522"/>
                  <a:gd name="connsiteX35" fmla="*/ 1696001 w 2634807"/>
                  <a:gd name="connsiteY35" fmla="*/ 713512 h 1040522"/>
                  <a:gd name="connsiteX36" fmla="*/ 1658489 w 2634807"/>
                  <a:gd name="connsiteY36" fmla="*/ 711065 h 1040522"/>
                  <a:gd name="connsiteX37" fmla="*/ 1649664 w 2634807"/>
                  <a:gd name="connsiteY37" fmla="*/ 710218 h 1040522"/>
                  <a:gd name="connsiteX38" fmla="*/ 1646040 w 2634807"/>
                  <a:gd name="connsiteY38" fmla="*/ 710335 h 1040522"/>
                  <a:gd name="connsiteX39" fmla="*/ 1640086 w 2634807"/>
                  <a:gd name="connsiteY39" fmla="*/ 711183 h 1040522"/>
                  <a:gd name="connsiteX40" fmla="*/ 1637474 w 2634807"/>
                  <a:gd name="connsiteY40" fmla="*/ 711136 h 1040522"/>
                  <a:gd name="connsiteX41" fmla="*/ 1665949 w 2634807"/>
                  <a:gd name="connsiteY41" fmla="*/ 716148 h 1040522"/>
                  <a:gd name="connsiteX42" fmla="*/ 1805196 w 2634807"/>
                  <a:gd name="connsiteY42" fmla="*/ 749165 h 1040522"/>
                  <a:gd name="connsiteX43" fmla="*/ 1929687 w 2634807"/>
                  <a:gd name="connsiteY43" fmla="*/ 772581 h 1040522"/>
                  <a:gd name="connsiteX44" fmla="*/ 1994804 w 2634807"/>
                  <a:gd name="connsiteY44" fmla="*/ 774534 h 1040522"/>
                  <a:gd name="connsiteX45" fmla="*/ 2097220 w 2634807"/>
                  <a:gd name="connsiteY45" fmla="*/ 745330 h 1040522"/>
                  <a:gd name="connsiteX46" fmla="*/ 2118777 w 2634807"/>
                  <a:gd name="connsiteY46" fmla="*/ 727938 h 1040522"/>
                  <a:gd name="connsiteX47" fmla="*/ 2123389 w 2634807"/>
                  <a:gd name="connsiteY47" fmla="*/ 724573 h 1040522"/>
                  <a:gd name="connsiteX48" fmla="*/ 2198390 w 2634807"/>
                  <a:gd name="connsiteY48" fmla="*/ 683390 h 1040522"/>
                  <a:gd name="connsiteX49" fmla="*/ 2250658 w 2634807"/>
                  <a:gd name="connsiteY49" fmla="*/ 639712 h 1040522"/>
                  <a:gd name="connsiteX50" fmla="*/ 2308855 w 2634807"/>
                  <a:gd name="connsiteY50" fmla="*/ 568900 h 1040522"/>
                  <a:gd name="connsiteX51" fmla="*/ 2407531 w 2634807"/>
                  <a:gd name="connsiteY51" fmla="*/ 409133 h 1040522"/>
                  <a:gd name="connsiteX52" fmla="*/ 2487967 w 2634807"/>
                  <a:gd name="connsiteY52" fmla="*/ 285771 h 1040522"/>
                  <a:gd name="connsiteX53" fmla="*/ 2546118 w 2634807"/>
                  <a:gd name="connsiteY53" fmla="*/ 224020 h 1040522"/>
                  <a:gd name="connsiteX54" fmla="*/ 2549695 w 2634807"/>
                  <a:gd name="connsiteY54" fmla="*/ 218019 h 1040522"/>
                  <a:gd name="connsiteX55" fmla="*/ 2552896 w 2634807"/>
                  <a:gd name="connsiteY55" fmla="*/ 212747 h 1040522"/>
                  <a:gd name="connsiteX56" fmla="*/ 2553460 w 2634807"/>
                  <a:gd name="connsiteY56" fmla="*/ 213618 h 1040522"/>
                  <a:gd name="connsiteX57" fmla="*/ 2553249 w 2634807"/>
                  <a:gd name="connsiteY57" fmla="*/ 214183 h 1040522"/>
                  <a:gd name="connsiteX58" fmla="*/ 2557744 w 2634807"/>
                  <a:gd name="connsiteY58" fmla="*/ 217477 h 1040522"/>
                  <a:gd name="connsiteX59" fmla="*/ 2584595 w 2634807"/>
                  <a:gd name="connsiteY59" fmla="*/ 206887 h 1040522"/>
                  <a:gd name="connsiteX60" fmla="*/ 2602622 w 2634807"/>
                  <a:gd name="connsiteY60" fmla="*/ 206864 h 1040522"/>
                  <a:gd name="connsiteX61" fmla="*/ 2630744 w 2634807"/>
                  <a:gd name="connsiteY61" fmla="*/ 228209 h 1040522"/>
                  <a:gd name="connsiteX62" fmla="*/ 2634227 w 2634807"/>
                  <a:gd name="connsiteY62" fmla="*/ 242093 h 1040522"/>
                  <a:gd name="connsiteX63" fmla="*/ 2634274 w 2634807"/>
                  <a:gd name="connsiteY63" fmla="*/ 253954 h 1040522"/>
                  <a:gd name="connsiteX64" fmla="*/ 2634133 w 2634807"/>
                  <a:gd name="connsiteY64" fmla="*/ 257461 h 1040522"/>
                  <a:gd name="connsiteX65" fmla="*/ 2633121 w 2634807"/>
                  <a:gd name="connsiteY65" fmla="*/ 263626 h 1040522"/>
                  <a:gd name="connsiteX66" fmla="*/ 2616271 w 2634807"/>
                  <a:gd name="connsiteY66" fmla="*/ 323613 h 1040522"/>
                  <a:gd name="connsiteX67" fmla="*/ 2579394 w 2634807"/>
                  <a:gd name="connsiteY67" fmla="*/ 414381 h 1040522"/>
                  <a:gd name="connsiteX68" fmla="*/ 2508183 w 2634807"/>
                  <a:gd name="connsiteY68" fmla="*/ 567088 h 1040522"/>
                  <a:gd name="connsiteX69" fmla="*/ 2441066 w 2634807"/>
                  <a:gd name="connsiteY69" fmla="*/ 690826 h 1040522"/>
                  <a:gd name="connsiteX70" fmla="*/ 2400424 w 2634807"/>
                  <a:gd name="connsiteY70" fmla="*/ 741352 h 1040522"/>
                  <a:gd name="connsiteX71" fmla="*/ 2361758 w 2634807"/>
                  <a:gd name="connsiteY71" fmla="*/ 779359 h 1040522"/>
                  <a:gd name="connsiteX72" fmla="*/ 2307961 w 2634807"/>
                  <a:gd name="connsiteY72" fmla="*/ 826519 h 1040522"/>
                  <a:gd name="connsiteX73" fmla="*/ 2234702 w 2634807"/>
                  <a:gd name="connsiteY73" fmla="*/ 885871 h 1040522"/>
                  <a:gd name="connsiteX74" fmla="*/ 2171444 w 2634807"/>
                  <a:gd name="connsiteY74" fmla="*/ 932631 h 1040522"/>
                  <a:gd name="connsiteX75" fmla="*/ 2098892 w 2634807"/>
                  <a:gd name="connsiteY75" fmla="*/ 980663 h 1040522"/>
                  <a:gd name="connsiteX76" fmla="*/ 1987203 w 2634807"/>
                  <a:gd name="connsiteY76" fmla="*/ 1030365 h 1040522"/>
                  <a:gd name="connsiteX77" fmla="*/ 1966846 w 2634807"/>
                  <a:gd name="connsiteY77" fmla="*/ 1035024 h 1040522"/>
                  <a:gd name="connsiteX78" fmla="*/ 1960727 w 2634807"/>
                  <a:gd name="connsiteY78" fmla="*/ 1036154 h 1040522"/>
                  <a:gd name="connsiteX79" fmla="*/ 1960139 w 2634807"/>
                  <a:gd name="connsiteY79" fmla="*/ 1036131 h 1040522"/>
                  <a:gd name="connsiteX80" fmla="*/ 1959574 w 2634807"/>
                  <a:gd name="connsiteY80" fmla="*/ 1036225 h 1040522"/>
                  <a:gd name="connsiteX81" fmla="*/ 1953409 w 2634807"/>
                  <a:gd name="connsiteY81" fmla="*/ 1037331 h 1040522"/>
                  <a:gd name="connsiteX82" fmla="*/ 1951102 w 2634807"/>
                  <a:gd name="connsiteY82" fmla="*/ 1037448 h 1040522"/>
                  <a:gd name="connsiteX83" fmla="*/ 1943713 w 2634807"/>
                  <a:gd name="connsiteY83" fmla="*/ 1038531 h 1040522"/>
                  <a:gd name="connsiteX84" fmla="*/ 1940207 w 2634807"/>
                  <a:gd name="connsiteY84" fmla="*/ 1038672 h 1040522"/>
                  <a:gd name="connsiteX85" fmla="*/ 1926816 w 2634807"/>
                  <a:gd name="connsiteY85" fmla="*/ 1039755 h 1040522"/>
                  <a:gd name="connsiteX86" fmla="*/ 1920838 w 2634807"/>
                  <a:gd name="connsiteY86" fmla="*/ 1039919 h 1040522"/>
                  <a:gd name="connsiteX87" fmla="*/ 1893093 w 2634807"/>
                  <a:gd name="connsiteY87" fmla="*/ 1039872 h 1040522"/>
                  <a:gd name="connsiteX88" fmla="*/ 1887139 w 2634807"/>
                  <a:gd name="connsiteY88" fmla="*/ 1039755 h 1040522"/>
                  <a:gd name="connsiteX89" fmla="*/ 1871348 w 2634807"/>
                  <a:gd name="connsiteY89" fmla="*/ 1038719 h 1040522"/>
                  <a:gd name="connsiteX90" fmla="*/ 1867771 w 2634807"/>
                  <a:gd name="connsiteY90" fmla="*/ 1038555 h 1040522"/>
                  <a:gd name="connsiteX91" fmla="*/ 1856805 w 2634807"/>
                  <a:gd name="connsiteY91" fmla="*/ 1037448 h 1040522"/>
                  <a:gd name="connsiteX92" fmla="*/ 1854474 w 2634807"/>
                  <a:gd name="connsiteY92" fmla="*/ 1037354 h 1040522"/>
                  <a:gd name="connsiteX93" fmla="*/ 1845932 w 2634807"/>
                  <a:gd name="connsiteY93" fmla="*/ 1036319 h 1040522"/>
                  <a:gd name="connsiteX94" fmla="*/ 1843555 w 2634807"/>
                  <a:gd name="connsiteY94" fmla="*/ 1036178 h 1040522"/>
                  <a:gd name="connsiteX95" fmla="*/ 1836260 w 2634807"/>
                  <a:gd name="connsiteY95" fmla="*/ 1035142 h 1040522"/>
                  <a:gd name="connsiteX96" fmla="*/ 1833883 w 2634807"/>
                  <a:gd name="connsiteY96" fmla="*/ 1034977 h 1040522"/>
                  <a:gd name="connsiteX97" fmla="*/ 1827788 w 2634807"/>
                  <a:gd name="connsiteY97" fmla="*/ 1033942 h 1040522"/>
                  <a:gd name="connsiteX98" fmla="*/ 1825411 w 2634807"/>
                  <a:gd name="connsiteY98" fmla="*/ 1033777 h 1040522"/>
                  <a:gd name="connsiteX99" fmla="*/ 1819293 w 2634807"/>
                  <a:gd name="connsiteY99" fmla="*/ 1032718 h 1040522"/>
                  <a:gd name="connsiteX100" fmla="*/ 1803642 w 2634807"/>
                  <a:gd name="connsiteY100" fmla="*/ 1030153 h 1040522"/>
                  <a:gd name="connsiteX101" fmla="*/ 1797477 w 2634807"/>
                  <a:gd name="connsiteY101" fmla="*/ 1028976 h 1040522"/>
                  <a:gd name="connsiteX102" fmla="*/ 1744456 w 2634807"/>
                  <a:gd name="connsiteY102" fmla="*/ 1017539 h 1040522"/>
                  <a:gd name="connsiteX103" fmla="*/ 1558708 w 2634807"/>
                  <a:gd name="connsiteY103" fmla="*/ 960424 h 1040522"/>
                  <a:gd name="connsiteX104" fmla="*/ 1441418 w 2634807"/>
                  <a:gd name="connsiteY104" fmla="*/ 922323 h 1040522"/>
                  <a:gd name="connsiteX105" fmla="*/ 1329400 w 2634807"/>
                  <a:gd name="connsiteY105" fmla="*/ 890483 h 1040522"/>
                  <a:gd name="connsiteX106" fmla="*/ 1320057 w 2634807"/>
                  <a:gd name="connsiteY106" fmla="*/ 888741 h 1040522"/>
                  <a:gd name="connsiteX107" fmla="*/ 1313962 w 2634807"/>
                  <a:gd name="connsiteY107" fmla="*/ 887706 h 1040522"/>
                  <a:gd name="connsiteX108" fmla="*/ 1311608 w 2634807"/>
                  <a:gd name="connsiteY108" fmla="*/ 887541 h 1040522"/>
                  <a:gd name="connsiteX109" fmla="*/ 1305513 w 2634807"/>
                  <a:gd name="connsiteY109" fmla="*/ 886529 h 1040522"/>
                  <a:gd name="connsiteX110" fmla="*/ 1303136 w 2634807"/>
                  <a:gd name="connsiteY110" fmla="*/ 886341 h 1040522"/>
                  <a:gd name="connsiteX111" fmla="*/ 1294594 w 2634807"/>
                  <a:gd name="connsiteY111" fmla="*/ 885188 h 1040522"/>
                  <a:gd name="connsiteX112" fmla="*/ 1294029 w 2634807"/>
                  <a:gd name="connsiteY112" fmla="*/ 885094 h 1040522"/>
                  <a:gd name="connsiteX113" fmla="*/ 1293464 w 2634807"/>
                  <a:gd name="connsiteY113" fmla="*/ 885117 h 1040522"/>
                  <a:gd name="connsiteX114" fmla="*/ 1284945 w 2634807"/>
                  <a:gd name="connsiteY114" fmla="*/ 884058 h 1040522"/>
                  <a:gd name="connsiteX115" fmla="*/ 1282592 w 2634807"/>
                  <a:gd name="connsiteY115" fmla="*/ 883917 h 1040522"/>
                  <a:gd name="connsiteX116" fmla="*/ 1274049 w 2634807"/>
                  <a:gd name="connsiteY116" fmla="*/ 882834 h 1040522"/>
                  <a:gd name="connsiteX117" fmla="*/ 1271696 w 2634807"/>
                  <a:gd name="connsiteY117" fmla="*/ 882717 h 1040522"/>
                  <a:gd name="connsiteX118" fmla="*/ 1261977 w 2634807"/>
                  <a:gd name="connsiteY118" fmla="*/ 881634 h 1040522"/>
                  <a:gd name="connsiteX119" fmla="*/ 1258446 w 2634807"/>
                  <a:gd name="connsiteY119" fmla="*/ 881470 h 1040522"/>
                  <a:gd name="connsiteX120" fmla="*/ 1247456 w 2634807"/>
                  <a:gd name="connsiteY120" fmla="*/ 880434 h 1040522"/>
                  <a:gd name="connsiteX121" fmla="*/ 1243903 w 2634807"/>
                  <a:gd name="connsiteY121" fmla="*/ 880293 h 1040522"/>
                  <a:gd name="connsiteX122" fmla="*/ 1228112 w 2634807"/>
                  <a:gd name="connsiteY122" fmla="*/ 879234 h 1040522"/>
                  <a:gd name="connsiteX123" fmla="*/ 1222158 w 2634807"/>
                  <a:gd name="connsiteY123" fmla="*/ 879069 h 1040522"/>
                  <a:gd name="connsiteX124" fmla="*/ 1207191 w 2634807"/>
                  <a:gd name="connsiteY124" fmla="*/ 878575 h 1040522"/>
                  <a:gd name="connsiteX125" fmla="*/ 1156595 w 2634807"/>
                  <a:gd name="connsiteY125" fmla="*/ 879069 h 1040522"/>
                  <a:gd name="connsiteX126" fmla="*/ 1150664 w 2634807"/>
                  <a:gd name="connsiteY126" fmla="*/ 879210 h 1040522"/>
                  <a:gd name="connsiteX127" fmla="*/ 1137250 w 2634807"/>
                  <a:gd name="connsiteY127" fmla="*/ 880293 h 1040522"/>
                  <a:gd name="connsiteX128" fmla="*/ 1133720 w 2634807"/>
                  <a:gd name="connsiteY128" fmla="*/ 880458 h 1040522"/>
                  <a:gd name="connsiteX129" fmla="*/ 1123954 w 2634807"/>
                  <a:gd name="connsiteY129" fmla="*/ 881517 h 1040522"/>
                  <a:gd name="connsiteX130" fmla="*/ 1121648 w 2634807"/>
                  <a:gd name="connsiteY130" fmla="*/ 881611 h 1040522"/>
                  <a:gd name="connsiteX131" fmla="*/ 1113081 w 2634807"/>
                  <a:gd name="connsiteY131" fmla="*/ 882740 h 1040522"/>
                  <a:gd name="connsiteX132" fmla="*/ 1110728 w 2634807"/>
                  <a:gd name="connsiteY132" fmla="*/ 882882 h 1040522"/>
                  <a:gd name="connsiteX133" fmla="*/ 1103409 w 2634807"/>
                  <a:gd name="connsiteY133" fmla="*/ 883941 h 1040522"/>
                  <a:gd name="connsiteX134" fmla="*/ 1102844 w 2634807"/>
                  <a:gd name="connsiteY134" fmla="*/ 883917 h 1040522"/>
                  <a:gd name="connsiteX135" fmla="*/ 1102280 w 2634807"/>
                  <a:gd name="connsiteY135" fmla="*/ 884011 h 1040522"/>
                  <a:gd name="connsiteX136" fmla="*/ 1096067 w 2634807"/>
                  <a:gd name="connsiteY136" fmla="*/ 885117 h 1040522"/>
                  <a:gd name="connsiteX137" fmla="*/ 0 w 2634807"/>
                  <a:gd name="connsiteY13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52140 w 2634807"/>
                  <a:gd name="connsiteY10" fmla="*/ 313823 h 1040522"/>
                  <a:gd name="connsiteX11" fmla="*/ 1372748 w 2634807"/>
                  <a:gd name="connsiteY11" fmla="*/ 353594 h 1040522"/>
                  <a:gd name="connsiteX12" fmla="*/ 1375619 w 2634807"/>
                  <a:gd name="connsiteY12" fmla="*/ 354394 h 1040522"/>
                  <a:gd name="connsiteX13" fmla="*/ 1423391 w 2634807"/>
                  <a:gd name="connsiteY13" fmla="*/ 375315 h 1040522"/>
                  <a:gd name="connsiteX14" fmla="*/ 1576641 w 2634807"/>
                  <a:gd name="connsiteY14" fmla="*/ 441397 h 1040522"/>
                  <a:gd name="connsiteX15" fmla="*/ 1617706 w 2634807"/>
                  <a:gd name="connsiteY15" fmla="*/ 458364 h 1040522"/>
                  <a:gd name="connsiteX16" fmla="*/ 1663055 w 2634807"/>
                  <a:gd name="connsiteY16" fmla="*/ 476226 h 1040522"/>
                  <a:gd name="connsiteX17" fmla="*/ 1742221 w 2634807"/>
                  <a:gd name="connsiteY17" fmla="*/ 503383 h 1040522"/>
                  <a:gd name="connsiteX18" fmla="*/ 1878479 w 2634807"/>
                  <a:gd name="connsiteY18" fmla="*/ 535789 h 1040522"/>
                  <a:gd name="connsiteX19" fmla="*/ 1961857 w 2634807"/>
                  <a:gd name="connsiteY19" fmla="*/ 545061 h 1040522"/>
                  <a:gd name="connsiteX20" fmla="*/ 2101362 w 2634807"/>
                  <a:gd name="connsiteY20" fmla="*/ 566524 h 1040522"/>
                  <a:gd name="connsiteX21" fmla="*/ 2142663 w 2634807"/>
                  <a:gd name="connsiteY21" fmla="*/ 583185 h 1040522"/>
                  <a:gd name="connsiteX22" fmla="*/ 2167397 w 2634807"/>
                  <a:gd name="connsiteY22" fmla="*/ 630134 h 1040522"/>
                  <a:gd name="connsiteX23" fmla="*/ 2167491 w 2634807"/>
                  <a:gd name="connsiteY23" fmla="*/ 638559 h 1040522"/>
                  <a:gd name="connsiteX24" fmla="*/ 2133768 w 2634807"/>
                  <a:gd name="connsiteY24" fmla="*/ 711653 h 1040522"/>
                  <a:gd name="connsiteX25" fmla="*/ 2127555 w 2634807"/>
                  <a:gd name="connsiteY25" fmla="*/ 718196 h 1040522"/>
                  <a:gd name="connsiteX26" fmla="*/ 2111011 w 2634807"/>
                  <a:gd name="connsiteY26" fmla="*/ 728621 h 1040522"/>
                  <a:gd name="connsiteX27" fmla="*/ 2093785 w 2634807"/>
                  <a:gd name="connsiteY27" fmla="*/ 736646 h 1040522"/>
                  <a:gd name="connsiteX28" fmla="*/ 2034104 w 2634807"/>
                  <a:gd name="connsiteY28" fmla="*/ 752272 h 1040522"/>
                  <a:gd name="connsiteX29" fmla="*/ 1986190 w 2634807"/>
                  <a:gd name="connsiteY29" fmla="*/ 755755 h 1040522"/>
                  <a:gd name="connsiteX30" fmla="*/ 1915591 w 2634807"/>
                  <a:gd name="connsiteY30" fmla="*/ 750107 h 1040522"/>
                  <a:gd name="connsiteX31" fmla="*/ 1799830 w 2634807"/>
                  <a:gd name="connsiteY31" fmla="*/ 729562 h 1040522"/>
                  <a:gd name="connsiteX32" fmla="*/ 1719370 w 2634807"/>
                  <a:gd name="connsiteY32" fmla="*/ 716125 h 1040522"/>
                  <a:gd name="connsiteX33" fmla="*/ 1709274 w 2634807"/>
                  <a:gd name="connsiteY33" fmla="*/ 714736 h 1040522"/>
                  <a:gd name="connsiteX34" fmla="*/ 1699578 w 2634807"/>
                  <a:gd name="connsiteY34" fmla="*/ 713536 h 1040522"/>
                  <a:gd name="connsiteX35" fmla="*/ 1696001 w 2634807"/>
                  <a:gd name="connsiteY35" fmla="*/ 713512 h 1040522"/>
                  <a:gd name="connsiteX36" fmla="*/ 1658489 w 2634807"/>
                  <a:gd name="connsiteY36" fmla="*/ 711065 h 1040522"/>
                  <a:gd name="connsiteX37" fmla="*/ 1649664 w 2634807"/>
                  <a:gd name="connsiteY37" fmla="*/ 710218 h 1040522"/>
                  <a:gd name="connsiteX38" fmla="*/ 1646040 w 2634807"/>
                  <a:gd name="connsiteY38" fmla="*/ 710335 h 1040522"/>
                  <a:gd name="connsiteX39" fmla="*/ 1640086 w 2634807"/>
                  <a:gd name="connsiteY39" fmla="*/ 711183 h 1040522"/>
                  <a:gd name="connsiteX40" fmla="*/ 1637474 w 2634807"/>
                  <a:gd name="connsiteY40" fmla="*/ 711136 h 1040522"/>
                  <a:gd name="connsiteX41" fmla="*/ 1665949 w 2634807"/>
                  <a:gd name="connsiteY41" fmla="*/ 716148 h 1040522"/>
                  <a:gd name="connsiteX42" fmla="*/ 1805196 w 2634807"/>
                  <a:gd name="connsiteY42" fmla="*/ 749165 h 1040522"/>
                  <a:gd name="connsiteX43" fmla="*/ 1929687 w 2634807"/>
                  <a:gd name="connsiteY43" fmla="*/ 772581 h 1040522"/>
                  <a:gd name="connsiteX44" fmla="*/ 1994804 w 2634807"/>
                  <a:gd name="connsiteY44" fmla="*/ 774534 h 1040522"/>
                  <a:gd name="connsiteX45" fmla="*/ 2097220 w 2634807"/>
                  <a:gd name="connsiteY45" fmla="*/ 745330 h 1040522"/>
                  <a:gd name="connsiteX46" fmla="*/ 2118777 w 2634807"/>
                  <a:gd name="connsiteY46" fmla="*/ 727938 h 1040522"/>
                  <a:gd name="connsiteX47" fmla="*/ 2123389 w 2634807"/>
                  <a:gd name="connsiteY47" fmla="*/ 724573 h 1040522"/>
                  <a:gd name="connsiteX48" fmla="*/ 2198390 w 2634807"/>
                  <a:gd name="connsiteY48" fmla="*/ 683390 h 1040522"/>
                  <a:gd name="connsiteX49" fmla="*/ 2250658 w 2634807"/>
                  <a:gd name="connsiteY49" fmla="*/ 639712 h 1040522"/>
                  <a:gd name="connsiteX50" fmla="*/ 2308855 w 2634807"/>
                  <a:gd name="connsiteY50" fmla="*/ 568900 h 1040522"/>
                  <a:gd name="connsiteX51" fmla="*/ 2407531 w 2634807"/>
                  <a:gd name="connsiteY51" fmla="*/ 409133 h 1040522"/>
                  <a:gd name="connsiteX52" fmla="*/ 2487967 w 2634807"/>
                  <a:gd name="connsiteY52" fmla="*/ 285771 h 1040522"/>
                  <a:gd name="connsiteX53" fmla="*/ 2546118 w 2634807"/>
                  <a:gd name="connsiteY53" fmla="*/ 224020 h 1040522"/>
                  <a:gd name="connsiteX54" fmla="*/ 2549695 w 2634807"/>
                  <a:gd name="connsiteY54" fmla="*/ 218019 h 1040522"/>
                  <a:gd name="connsiteX55" fmla="*/ 2552896 w 2634807"/>
                  <a:gd name="connsiteY55" fmla="*/ 212747 h 1040522"/>
                  <a:gd name="connsiteX56" fmla="*/ 2553460 w 2634807"/>
                  <a:gd name="connsiteY56" fmla="*/ 213618 h 1040522"/>
                  <a:gd name="connsiteX57" fmla="*/ 2553249 w 2634807"/>
                  <a:gd name="connsiteY57" fmla="*/ 214183 h 1040522"/>
                  <a:gd name="connsiteX58" fmla="*/ 2557744 w 2634807"/>
                  <a:gd name="connsiteY58" fmla="*/ 217477 h 1040522"/>
                  <a:gd name="connsiteX59" fmla="*/ 2584595 w 2634807"/>
                  <a:gd name="connsiteY59" fmla="*/ 206887 h 1040522"/>
                  <a:gd name="connsiteX60" fmla="*/ 2602622 w 2634807"/>
                  <a:gd name="connsiteY60" fmla="*/ 206864 h 1040522"/>
                  <a:gd name="connsiteX61" fmla="*/ 2630744 w 2634807"/>
                  <a:gd name="connsiteY61" fmla="*/ 228209 h 1040522"/>
                  <a:gd name="connsiteX62" fmla="*/ 2634227 w 2634807"/>
                  <a:gd name="connsiteY62" fmla="*/ 242093 h 1040522"/>
                  <a:gd name="connsiteX63" fmla="*/ 2634274 w 2634807"/>
                  <a:gd name="connsiteY63" fmla="*/ 253954 h 1040522"/>
                  <a:gd name="connsiteX64" fmla="*/ 2634133 w 2634807"/>
                  <a:gd name="connsiteY64" fmla="*/ 257461 h 1040522"/>
                  <a:gd name="connsiteX65" fmla="*/ 2633121 w 2634807"/>
                  <a:gd name="connsiteY65" fmla="*/ 263626 h 1040522"/>
                  <a:gd name="connsiteX66" fmla="*/ 2616271 w 2634807"/>
                  <a:gd name="connsiteY66" fmla="*/ 323613 h 1040522"/>
                  <a:gd name="connsiteX67" fmla="*/ 2579394 w 2634807"/>
                  <a:gd name="connsiteY67" fmla="*/ 414381 h 1040522"/>
                  <a:gd name="connsiteX68" fmla="*/ 2508183 w 2634807"/>
                  <a:gd name="connsiteY68" fmla="*/ 567088 h 1040522"/>
                  <a:gd name="connsiteX69" fmla="*/ 2441066 w 2634807"/>
                  <a:gd name="connsiteY69" fmla="*/ 690826 h 1040522"/>
                  <a:gd name="connsiteX70" fmla="*/ 2400424 w 2634807"/>
                  <a:gd name="connsiteY70" fmla="*/ 741352 h 1040522"/>
                  <a:gd name="connsiteX71" fmla="*/ 2361758 w 2634807"/>
                  <a:gd name="connsiteY71" fmla="*/ 779359 h 1040522"/>
                  <a:gd name="connsiteX72" fmla="*/ 2307961 w 2634807"/>
                  <a:gd name="connsiteY72" fmla="*/ 826519 h 1040522"/>
                  <a:gd name="connsiteX73" fmla="*/ 2234702 w 2634807"/>
                  <a:gd name="connsiteY73" fmla="*/ 885871 h 1040522"/>
                  <a:gd name="connsiteX74" fmla="*/ 2171444 w 2634807"/>
                  <a:gd name="connsiteY74" fmla="*/ 932631 h 1040522"/>
                  <a:gd name="connsiteX75" fmla="*/ 2098892 w 2634807"/>
                  <a:gd name="connsiteY75" fmla="*/ 980663 h 1040522"/>
                  <a:gd name="connsiteX76" fmla="*/ 1987203 w 2634807"/>
                  <a:gd name="connsiteY76" fmla="*/ 1030365 h 1040522"/>
                  <a:gd name="connsiteX77" fmla="*/ 1966846 w 2634807"/>
                  <a:gd name="connsiteY77" fmla="*/ 1035024 h 1040522"/>
                  <a:gd name="connsiteX78" fmla="*/ 1960727 w 2634807"/>
                  <a:gd name="connsiteY78" fmla="*/ 1036154 h 1040522"/>
                  <a:gd name="connsiteX79" fmla="*/ 1960139 w 2634807"/>
                  <a:gd name="connsiteY79" fmla="*/ 1036131 h 1040522"/>
                  <a:gd name="connsiteX80" fmla="*/ 1959574 w 2634807"/>
                  <a:gd name="connsiteY80" fmla="*/ 1036225 h 1040522"/>
                  <a:gd name="connsiteX81" fmla="*/ 1953409 w 2634807"/>
                  <a:gd name="connsiteY81" fmla="*/ 1037331 h 1040522"/>
                  <a:gd name="connsiteX82" fmla="*/ 1951102 w 2634807"/>
                  <a:gd name="connsiteY82" fmla="*/ 1037448 h 1040522"/>
                  <a:gd name="connsiteX83" fmla="*/ 1943713 w 2634807"/>
                  <a:gd name="connsiteY83" fmla="*/ 1038531 h 1040522"/>
                  <a:gd name="connsiteX84" fmla="*/ 1940207 w 2634807"/>
                  <a:gd name="connsiteY84" fmla="*/ 1038672 h 1040522"/>
                  <a:gd name="connsiteX85" fmla="*/ 1926816 w 2634807"/>
                  <a:gd name="connsiteY85" fmla="*/ 1039755 h 1040522"/>
                  <a:gd name="connsiteX86" fmla="*/ 1920838 w 2634807"/>
                  <a:gd name="connsiteY86" fmla="*/ 1039919 h 1040522"/>
                  <a:gd name="connsiteX87" fmla="*/ 1893093 w 2634807"/>
                  <a:gd name="connsiteY87" fmla="*/ 1039872 h 1040522"/>
                  <a:gd name="connsiteX88" fmla="*/ 1887139 w 2634807"/>
                  <a:gd name="connsiteY88" fmla="*/ 1039755 h 1040522"/>
                  <a:gd name="connsiteX89" fmla="*/ 1871348 w 2634807"/>
                  <a:gd name="connsiteY89" fmla="*/ 1038719 h 1040522"/>
                  <a:gd name="connsiteX90" fmla="*/ 1867771 w 2634807"/>
                  <a:gd name="connsiteY90" fmla="*/ 1038555 h 1040522"/>
                  <a:gd name="connsiteX91" fmla="*/ 1856805 w 2634807"/>
                  <a:gd name="connsiteY91" fmla="*/ 1037448 h 1040522"/>
                  <a:gd name="connsiteX92" fmla="*/ 1854474 w 2634807"/>
                  <a:gd name="connsiteY92" fmla="*/ 1037354 h 1040522"/>
                  <a:gd name="connsiteX93" fmla="*/ 1845932 w 2634807"/>
                  <a:gd name="connsiteY93" fmla="*/ 1036319 h 1040522"/>
                  <a:gd name="connsiteX94" fmla="*/ 1843555 w 2634807"/>
                  <a:gd name="connsiteY94" fmla="*/ 1036178 h 1040522"/>
                  <a:gd name="connsiteX95" fmla="*/ 1836260 w 2634807"/>
                  <a:gd name="connsiteY95" fmla="*/ 1035142 h 1040522"/>
                  <a:gd name="connsiteX96" fmla="*/ 1833883 w 2634807"/>
                  <a:gd name="connsiteY96" fmla="*/ 1034977 h 1040522"/>
                  <a:gd name="connsiteX97" fmla="*/ 1827788 w 2634807"/>
                  <a:gd name="connsiteY97" fmla="*/ 1033942 h 1040522"/>
                  <a:gd name="connsiteX98" fmla="*/ 1825411 w 2634807"/>
                  <a:gd name="connsiteY98" fmla="*/ 1033777 h 1040522"/>
                  <a:gd name="connsiteX99" fmla="*/ 1819293 w 2634807"/>
                  <a:gd name="connsiteY99" fmla="*/ 1032718 h 1040522"/>
                  <a:gd name="connsiteX100" fmla="*/ 1803642 w 2634807"/>
                  <a:gd name="connsiteY100" fmla="*/ 1030153 h 1040522"/>
                  <a:gd name="connsiteX101" fmla="*/ 1797477 w 2634807"/>
                  <a:gd name="connsiteY101" fmla="*/ 1028976 h 1040522"/>
                  <a:gd name="connsiteX102" fmla="*/ 1744456 w 2634807"/>
                  <a:gd name="connsiteY102" fmla="*/ 1017539 h 1040522"/>
                  <a:gd name="connsiteX103" fmla="*/ 1558708 w 2634807"/>
                  <a:gd name="connsiteY103" fmla="*/ 960424 h 1040522"/>
                  <a:gd name="connsiteX104" fmla="*/ 1441418 w 2634807"/>
                  <a:gd name="connsiteY104" fmla="*/ 922323 h 1040522"/>
                  <a:gd name="connsiteX105" fmla="*/ 1329400 w 2634807"/>
                  <a:gd name="connsiteY105" fmla="*/ 890483 h 1040522"/>
                  <a:gd name="connsiteX106" fmla="*/ 1320057 w 2634807"/>
                  <a:gd name="connsiteY106" fmla="*/ 888741 h 1040522"/>
                  <a:gd name="connsiteX107" fmla="*/ 1313962 w 2634807"/>
                  <a:gd name="connsiteY107" fmla="*/ 887706 h 1040522"/>
                  <a:gd name="connsiteX108" fmla="*/ 1311608 w 2634807"/>
                  <a:gd name="connsiteY108" fmla="*/ 887541 h 1040522"/>
                  <a:gd name="connsiteX109" fmla="*/ 1305513 w 2634807"/>
                  <a:gd name="connsiteY109" fmla="*/ 886529 h 1040522"/>
                  <a:gd name="connsiteX110" fmla="*/ 1303136 w 2634807"/>
                  <a:gd name="connsiteY110" fmla="*/ 886341 h 1040522"/>
                  <a:gd name="connsiteX111" fmla="*/ 1294594 w 2634807"/>
                  <a:gd name="connsiteY111" fmla="*/ 885188 h 1040522"/>
                  <a:gd name="connsiteX112" fmla="*/ 1294029 w 2634807"/>
                  <a:gd name="connsiteY112" fmla="*/ 885094 h 1040522"/>
                  <a:gd name="connsiteX113" fmla="*/ 1293464 w 2634807"/>
                  <a:gd name="connsiteY113" fmla="*/ 885117 h 1040522"/>
                  <a:gd name="connsiteX114" fmla="*/ 1284945 w 2634807"/>
                  <a:gd name="connsiteY114" fmla="*/ 884058 h 1040522"/>
                  <a:gd name="connsiteX115" fmla="*/ 1282592 w 2634807"/>
                  <a:gd name="connsiteY115" fmla="*/ 883917 h 1040522"/>
                  <a:gd name="connsiteX116" fmla="*/ 1274049 w 2634807"/>
                  <a:gd name="connsiteY116" fmla="*/ 882834 h 1040522"/>
                  <a:gd name="connsiteX117" fmla="*/ 1271696 w 2634807"/>
                  <a:gd name="connsiteY117" fmla="*/ 882717 h 1040522"/>
                  <a:gd name="connsiteX118" fmla="*/ 1261977 w 2634807"/>
                  <a:gd name="connsiteY118" fmla="*/ 881634 h 1040522"/>
                  <a:gd name="connsiteX119" fmla="*/ 1258446 w 2634807"/>
                  <a:gd name="connsiteY119" fmla="*/ 881470 h 1040522"/>
                  <a:gd name="connsiteX120" fmla="*/ 1247456 w 2634807"/>
                  <a:gd name="connsiteY120" fmla="*/ 880434 h 1040522"/>
                  <a:gd name="connsiteX121" fmla="*/ 1243903 w 2634807"/>
                  <a:gd name="connsiteY121" fmla="*/ 880293 h 1040522"/>
                  <a:gd name="connsiteX122" fmla="*/ 1228112 w 2634807"/>
                  <a:gd name="connsiteY122" fmla="*/ 879234 h 1040522"/>
                  <a:gd name="connsiteX123" fmla="*/ 1222158 w 2634807"/>
                  <a:gd name="connsiteY123" fmla="*/ 879069 h 1040522"/>
                  <a:gd name="connsiteX124" fmla="*/ 1207191 w 2634807"/>
                  <a:gd name="connsiteY124" fmla="*/ 878575 h 1040522"/>
                  <a:gd name="connsiteX125" fmla="*/ 1156595 w 2634807"/>
                  <a:gd name="connsiteY125" fmla="*/ 879069 h 1040522"/>
                  <a:gd name="connsiteX126" fmla="*/ 1150664 w 2634807"/>
                  <a:gd name="connsiteY126" fmla="*/ 879210 h 1040522"/>
                  <a:gd name="connsiteX127" fmla="*/ 1137250 w 2634807"/>
                  <a:gd name="connsiteY127" fmla="*/ 880293 h 1040522"/>
                  <a:gd name="connsiteX128" fmla="*/ 1133720 w 2634807"/>
                  <a:gd name="connsiteY128" fmla="*/ 880458 h 1040522"/>
                  <a:gd name="connsiteX129" fmla="*/ 1123954 w 2634807"/>
                  <a:gd name="connsiteY129" fmla="*/ 881517 h 1040522"/>
                  <a:gd name="connsiteX130" fmla="*/ 1121648 w 2634807"/>
                  <a:gd name="connsiteY130" fmla="*/ 881611 h 1040522"/>
                  <a:gd name="connsiteX131" fmla="*/ 1113081 w 2634807"/>
                  <a:gd name="connsiteY131" fmla="*/ 882740 h 1040522"/>
                  <a:gd name="connsiteX132" fmla="*/ 1110728 w 2634807"/>
                  <a:gd name="connsiteY132" fmla="*/ 882882 h 1040522"/>
                  <a:gd name="connsiteX133" fmla="*/ 1103409 w 2634807"/>
                  <a:gd name="connsiteY133" fmla="*/ 883941 h 1040522"/>
                  <a:gd name="connsiteX134" fmla="*/ 1102844 w 2634807"/>
                  <a:gd name="connsiteY134" fmla="*/ 883917 h 1040522"/>
                  <a:gd name="connsiteX135" fmla="*/ 1102280 w 2634807"/>
                  <a:gd name="connsiteY135" fmla="*/ 884011 h 1040522"/>
                  <a:gd name="connsiteX136" fmla="*/ 1096067 w 2634807"/>
                  <a:gd name="connsiteY136" fmla="*/ 885117 h 1040522"/>
                  <a:gd name="connsiteX137" fmla="*/ 0 w 2634807"/>
                  <a:gd name="connsiteY13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372748 w 2634807"/>
                  <a:gd name="connsiteY11" fmla="*/ 353594 h 1040522"/>
                  <a:gd name="connsiteX12" fmla="*/ 1375619 w 2634807"/>
                  <a:gd name="connsiteY12" fmla="*/ 354394 h 1040522"/>
                  <a:gd name="connsiteX13" fmla="*/ 1423391 w 2634807"/>
                  <a:gd name="connsiteY13" fmla="*/ 375315 h 1040522"/>
                  <a:gd name="connsiteX14" fmla="*/ 1576641 w 2634807"/>
                  <a:gd name="connsiteY14" fmla="*/ 441397 h 1040522"/>
                  <a:gd name="connsiteX15" fmla="*/ 1617706 w 2634807"/>
                  <a:gd name="connsiteY15" fmla="*/ 458364 h 1040522"/>
                  <a:gd name="connsiteX16" fmla="*/ 1663055 w 2634807"/>
                  <a:gd name="connsiteY16" fmla="*/ 476226 h 1040522"/>
                  <a:gd name="connsiteX17" fmla="*/ 1742221 w 2634807"/>
                  <a:gd name="connsiteY17" fmla="*/ 503383 h 1040522"/>
                  <a:gd name="connsiteX18" fmla="*/ 1878479 w 2634807"/>
                  <a:gd name="connsiteY18" fmla="*/ 535789 h 1040522"/>
                  <a:gd name="connsiteX19" fmla="*/ 1961857 w 2634807"/>
                  <a:gd name="connsiteY19" fmla="*/ 545061 h 1040522"/>
                  <a:gd name="connsiteX20" fmla="*/ 2101362 w 2634807"/>
                  <a:gd name="connsiteY20" fmla="*/ 566524 h 1040522"/>
                  <a:gd name="connsiteX21" fmla="*/ 2142663 w 2634807"/>
                  <a:gd name="connsiteY21" fmla="*/ 583185 h 1040522"/>
                  <a:gd name="connsiteX22" fmla="*/ 2167397 w 2634807"/>
                  <a:gd name="connsiteY22" fmla="*/ 630134 h 1040522"/>
                  <a:gd name="connsiteX23" fmla="*/ 2167491 w 2634807"/>
                  <a:gd name="connsiteY23" fmla="*/ 638559 h 1040522"/>
                  <a:gd name="connsiteX24" fmla="*/ 2133768 w 2634807"/>
                  <a:gd name="connsiteY24" fmla="*/ 711653 h 1040522"/>
                  <a:gd name="connsiteX25" fmla="*/ 2127555 w 2634807"/>
                  <a:gd name="connsiteY25" fmla="*/ 718196 h 1040522"/>
                  <a:gd name="connsiteX26" fmla="*/ 2111011 w 2634807"/>
                  <a:gd name="connsiteY26" fmla="*/ 728621 h 1040522"/>
                  <a:gd name="connsiteX27" fmla="*/ 2093785 w 2634807"/>
                  <a:gd name="connsiteY27" fmla="*/ 736646 h 1040522"/>
                  <a:gd name="connsiteX28" fmla="*/ 2034104 w 2634807"/>
                  <a:gd name="connsiteY28" fmla="*/ 752272 h 1040522"/>
                  <a:gd name="connsiteX29" fmla="*/ 1986190 w 2634807"/>
                  <a:gd name="connsiteY29" fmla="*/ 755755 h 1040522"/>
                  <a:gd name="connsiteX30" fmla="*/ 1915591 w 2634807"/>
                  <a:gd name="connsiteY30" fmla="*/ 750107 h 1040522"/>
                  <a:gd name="connsiteX31" fmla="*/ 1799830 w 2634807"/>
                  <a:gd name="connsiteY31" fmla="*/ 729562 h 1040522"/>
                  <a:gd name="connsiteX32" fmla="*/ 1719370 w 2634807"/>
                  <a:gd name="connsiteY32" fmla="*/ 716125 h 1040522"/>
                  <a:gd name="connsiteX33" fmla="*/ 1709274 w 2634807"/>
                  <a:gd name="connsiteY33" fmla="*/ 714736 h 1040522"/>
                  <a:gd name="connsiteX34" fmla="*/ 1699578 w 2634807"/>
                  <a:gd name="connsiteY34" fmla="*/ 713536 h 1040522"/>
                  <a:gd name="connsiteX35" fmla="*/ 1696001 w 2634807"/>
                  <a:gd name="connsiteY35" fmla="*/ 713512 h 1040522"/>
                  <a:gd name="connsiteX36" fmla="*/ 1658489 w 2634807"/>
                  <a:gd name="connsiteY36" fmla="*/ 711065 h 1040522"/>
                  <a:gd name="connsiteX37" fmla="*/ 1649664 w 2634807"/>
                  <a:gd name="connsiteY37" fmla="*/ 710218 h 1040522"/>
                  <a:gd name="connsiteX38" fmla="*/ 1646040 w 2634807"/>
                  <a:gd name="connsiteY38" fmla="*/ 710335 h 1040522"/>
                  <a:gd name="connsiteX39" fmla="*/ 1640086 w 2634807"/>
                  <a:gd name="connsiteY39" fmla="*/ 711183 h 1040522"/>
                  <a:gd name="connsiteX40" fmla="*/ 1637474 w 2634807"/>
                  <a:gd name="connsiteY40" fmla="*/ 711136 h 1040522"/>
                  <a:gd name="connsiteX41" fmla="*/ 1665949 w 2634807"/>
                  <a:gd name="connsiteY41" fmla="*/ 716148 h 1040522"/>
                  <a:gd name="connsiteX42" fmla="*/ 1805196 w 2634807"/>
                  <a:gd name="connsiteY42" fmla="*/ 749165 h 1040522"/>
                  <a:gd name="connsiteX43" fmla="*/ 1929687 w 2634807"/>
                  <a:gd name="connsiteY43" fmla="*/ 772581 h 1040522"/>
                  <a:gd name="connsiteX44" fmla="*/ 1994804 w 2634807"/>
                  <a:gd name="connsiteY44" fmla="*/ 774534 h 1040522"/>
                  <a:gd name="connsiteX45" fmla="*/ 2097220 w 2634807"/>
                  <a:gd name="connsiteY45" fmla="*/ 745330 h 1040522"/>
                  <a:gd name="connsiteX46" fmla="*/ 2118777 w 2634807"/>
                  <a:gd name="connsiteY46" fmla="*/ 727938 h 1040522"/>
                  <a:gd name="connsiteX47" fmla="*/ 2123389 w 2634807"/>
                  <a:gd name="connsiteY47" fmla="*/ 724573 h 1040522"/>
                  <a:gd name="connsiteX48" fmla="*/ 2198390 w 2634807"/>
                  <a:gd name="connsiteY48" fmla="*/ 683390 h 1040522"/>
                  <a:gd name="connsiteX49" fmla="*/ 2250658 w 2634807"/>
                  <a:gd name="connsiteY49" fmla="*/ 639712 h 1040522"/>
                  <a:gd name="connsiteX50" fmla="*/ 2308855 w 2634807"/>
                  <a:gd name="connsiteY50" fmla="*/ 568900 h 1040522"/>
                  <a:gd name="connsiteX51" fmla="*/ 2407531 w 2634807"/>
                  <a:gd name="connsiteY51" fmla="*/ 409133 h 1040522"/>
                  <a:gd name="connsiteX52" fmla="*/ 2487967 w 2634807"/>
                  <a:gd name="connsiteY52" fmla="*/ 285771 h 1040522"/>
                  <a:gd name="connsiteX53" fmla="*/ 2546118 w 2634807"/>
                  <a:gd name="connsiteY53" fmla="*/ 224020 h 1040522"/>
                  <a:gd name="connsiteX54" fmla="*/ 2549695 w 2634807"/>
                  <a:gd name="connsiteY54" fmla="*/ 218019 h 1040522"/>
                  <a:gd name="connsiteX55" fmla="*/ 2552896 w 2634807"/>
                  <a:gd name="connsiteY55" fmla="*/ 212747 h 1040522"/>
                  <a:gd name="connsiteX56" fmla="*/ 2553460 w 2634807"/>
                  <a:gd name="connsiteY56" fmla="*/ 213618 h 1040522"/>
                  <a:gd name="connsiteX57" fmla="*/ 2553249 w 2634807"/>
                  <a:gd name="connsiteY57" fmla="*/ 214183 h 1040522"/>
                  <a:gd name="connsiteX58" fmla="*/ 2557744 w 2634807"/>
                  <a:gd name="connsiteY58" fmla="*/ 217477 h 1040522"/>
                  <a:gd name="connsiteX59" fmla="*/ 2584595 w 2634807"/>
                  <a:gd name="connsiteY59" fmla="*/ 206887 h 1040522"/>
                  <a:gd name="connsiteX60" fmla="*/ 2602622 w 2634807"/>
                  <a:gd name="connsiteY60" fmla="*/ 206864 h 1040522"/>
                  <a:gd name="connsiteX61" fmla="*/ 2630744 w 2634807"/>
                  <a:gd name="connsiteY61" fmla="*/ 228209 h 1040522"/>
                  <a:gd name="connsiteX62" fmla="*/ 2634227 w 2634807"/>
                  <a:gd name="connsiteY62" fmla="*/ 242093 h 1040522"/>
                  <a:gd name="connsiteX63" fmla="*/ 2634274 w 2634807"/>
                  <a:gd name="connsiteY63" fmla="*/ 253954 h 1040522"/>
                  <a:gd name="connsiteX64" fmla="*/ 2634133 w 2634807"/>
                  <a:gd name="connsiteY64" fmla="*/ 257461 h 1040522"/>
                  <a:gd name="connsiteX65" fmla="*/ 2633121 w 2634807"/>
                  <a:gd name="connsiteY65" fmla="*/ 263626 h 1040522"/>
                  <a:gd name="connsiteX66" fmla="*/ 2616271 w 2634807"/>
                  <a:gd name="connsiteY66" fmla="*/ 323613 h 1040522"/>
                  <a:gd name="connsiteX67" fmla="*/ 2579394 w 2634807"/>
                  <a:gd name="connsiteY67" fmla="*/ 414381 h 1040522"/>
                  <a:gd name="connsiteX68" fmla="*/ 2508183 w 2634807"/>
                  <a:gd name="connsiteY68" fmla="*/ 567088 h 1040522"/>
                  <a:gd name="connsiteX69" fmla="*/ 2441066 w 2634807"/>
                  <a:gd name="connsiteY69" fmla="*/ 690826 h 1040522"/>
                  <a:gd name="connsiteX70" fmla="*/ 2400424 w 2634807"/>
                  <a:gd name="connsiteY70" fmla="*/ 741352 h 1040522"/>
                  <a:gd name="connsiteX71" fmla="*/ 2361758 w 2634807"/>
                  <a:gd name="connsiteY71" fmla="*/ 779359 h 1040522"/>
                  <a:gd name="connsiteX72" fmla="*/ 2307961 w 2634807"/>
                  <a:gd name="connsiteY72" fmla="*/ 826519 h 1040522"/>
                  <a:gd name="connsiteX73" fmla="*/ 2234702 w 2634807"/>
                  <a:gd name="connsiteY73" fmla="*/ 885871 h 1040522"/>
                  <a:gd name="connsiteX74" fmla="*/ 2171444 w 2634807"/>
                  <a:gd name="connsiteY74" fmla="*/ 932631 h 1040522"/>
                  <a:gd name="connsiteX75" fmla="*/ 2098892 w 2634807"/>
                  <a:gd name="connsiteY75" fmla="*/ 980663 h 1040522"/>
                  <a:gd name="connsiteX76" fmla="*/ 1987203 w 2634807"/>
                  <a:gd name="connsiteY76" fmla="*/ 1030365 h 1040522"/>
                  <a:gd name="connsiteX77" fmla="*/ 1966846 w 2634807"/>
                  <a:gd name="connsiteY77" fmla="*/ 1035024 h 1040522"/>
                  <a:gd name="connsiteX78" fmla="*/ 1960727 w 2634807"/>
                  <a:gd name="connsiteY78" fmla="*/ 1036154 h 1040522"/>
                  <a:gd name="connsiteX79" fmla="*/ 1960139 w 2634807"/>
                  <a:gd name="connsiteY79" fmla="*/ 1036131 h 1040522"/>
                  <a:gd name="connsiteX80" fmla="*/ 1959574 w 2634807"/>
                  <a:gd name="connsiteY80" fmla="*/ 1036225 h 1040522"/>
                  <a:gd name="connsiteX81" fmla="*/ 1953409 w 2634807"/>
                  <a:gd name="connsiteY81" fmla="*/ 1037331 h 1040522"/>
                  <a:gd name="connsiteX82" fmla="*/ 1951102 w 2634807"/>
                  <a:gd name="connsiteY82" fmla="*/ 1037448 h 1040522"/>
                  <a:gd name="connsiteX83" fmla="*/ 1943713 w 2634807"/>
                  <a:gd name="connsiteY83" fmla="*/ 1038531 h 1040522"/>
                  <a:gd name="connsiteX84" fmla="*/ 1940207 w 2634807"/>
                  <a:gd name="connsiteY84" fmla="*/ 1038672 h 1040522"/>
                  <a:gd name="connsiteX85" fmla="*/ 1926816 w 2634807"/>
                  <a:gd name="connsiteY85" fmla="*/ 1039755 h 1040522"/>
                  <a:gd name="connsiteX86" fmla="*/ 1920838 w 2634807"/>
                  <a:gd name="connsiteY86" fmla="*/ 1039919 h 1040522"/>
                  <a:gd name="connsiteX87" fmla="*/ 1893093 w 2634807"/>
                  <a:gd name="connsiteY87" fmla="*/ 1039872 h 1040522"/>
                  <a:gd name="connsiteX88" fmla="*/ 1887139 w 2634807"/>
                  <a:gd name="connsiteY88" fmla="*/ 1039755 h 1040522"/>
                  <a:gd name="connsiteX89" fmla="*/ 1871348 w 2634807"/>
                  <a:gd name="connsiteY89" fmla="*/ 1038719 h 1040522"/>
                  <a:gd name="connsiteX90" fmla="*/ 1867771 w 2634807"/>
                  <a:gd name="connsiteY90" fmla="*/ 1038555 h 1040522"/>
                  <a:gd name="connsiteX91" fmla="*/ 1856805 w 2634807"/>
                  <a:gd name="connsiteY91" fmla="*/ 1037448 h 1040522"/>
                  <a:gd name="connsiteX92" fmla="*/ 1854474 w 2634807"/>
                  <a:gd name="connsiteY92" fmla="*/ 1037354 h 1040522"/>
                  <a:gd name="connsiteX93" fmla="*/ 1845932 w 2634807"/>
                  <a:gd name="connsiteY93" fmla="*/ 1036319 h 1040522"/>
                  <a:gd name="connsiteX94" fmla="*/ 1843555 w 2634807"/>
                  <a:gd name="connsiteY94" fmla="*/ 1036178 h 1040522"/>
                  <a:gd name="connsiteX95" fmla="*/ 1836260 w 2634807"/>
                  <a:gd name="connsiteY95" fmla="*/ 1035142 h 1040522"/>
                  <a:gd name="connsiteX96" fmla="*/ 1833883 w 2634807"/>
                  <a:gd name="connsiteY96" fmla="*/ 1034977 h 1040522"/>
                  <a:gd name="connsiteX97" fmla="*/ 1827788 w 2634807"/>
                  <a:gd name="connsiteY97" fmla="*/ 1033942 h 1040522"/>
                  <a:gd name="connsiteX98" fmla="*/ 1825411 w 2634807"/>
                  <a:gd name="connsiteY98" fmla="*/ 1033777 h 1040522"/>
                  <a:gd name="connsiteX99" fmla="*/ 1819293 w 2634807"/>
                  <a:gd name="connsiteY99" fmla="*/ 1032718 h 1040522"/>
                  <a:gd name="connsiteX100" fmla="*/ 1803642 w 2634807"/>
                  <a:gd name="connsiteY100" fmla="*/ 1030153 h 1040522"/>
                  <a:gd name="connsiteX101" fmla="*/ 1797477 w 2634807"/>
                  <a:gd name="connsiteY101" fmla="*/ 1028976 h 1040522"/>
                  <a:gd name="connsiteX102" fmla="*/ 1744456 w 2634807"/>
                  <a:gd name="connsiteY102" fmla="*/ 1017539 h 1040522"/>
                  <a:gd name="connsiteX103" fmla="*/ 1558708 w 2634807"/>
                  <a:gd name="connsiteY103" fmla="*/ 960424 h 1040522"/>
                  <a:gd name="connsiteX104" fmla="*/ 1441418 w 2634807"/>
                  <a:gd name="connsiteY104" fmla="*/ 922323 h 1040522"/>
                  <a:gd name="connsiteX105" fmla="*/ 1329400 w 2634807"/>
                  <a:gd name="connsiteY105" fmla="*/ 890483 h 1040522"/>
                  <a:gd name="connsiteX106" fmla="*/ 1320057 w 2634807"/>
                  <a:gd name="connsiteY106" fmla="*/ 888741 h 1040522"/>
                  <a:gd name="connsiteX107" fmla="*/ 1313962 w 2634807"/>
                  <a:gd name="connsiteY107" fmla="*/ 887706 h 1040522"/>
                  <a:gd name="connsiteX108" fmla="*/ 1311608 w 2634807"/>
                  <a:gd name="connsiteY108" fmla="*/ 887541 h 1040522"/>
                  <a:gd name="connsiteX109" fmla="*/ 1305513 w 2634807"/>
                  <a:gd name="connsiteY109" fmla="*/ 886529 h 1040522"/>
                  <a:gd name="connsiteX110" fmla="*/ 1303136 w 2634807"/>
                  <a:gd name="connsiteY110" fmla="*/ 886341 h 1040522"/>
                  <a:gd name="connsiteX111" fmla="*/ 1294594 w 2634807"/>
                  <a:gd name="connsiteY111" fmla="*/ 885188 h 1040522"/>
                  <a:gd name="connsiteX112" fmla="*/ 1294029 w 2634807"/>
                  <a:gd name="connsiteY112" fmla="*/ 885094 h 1040522"/>
                  <a:gd name="connsiteX113" fmla="*/ 1293464 w 2634807"/>
                  <a:gd name="connsiteY113" fmla="*/ 885117 h 1040522"/>
                  <a:gd name="connsiteX114" fmla="*/ 1284945 w 2634807"/>
                  <a:gd name="connsiteY114" fmla="*/ 884058 h 1040522"/>
                  <a:gd name="connsiteX115" fmla="*/ 1282592 w 2634807"/>
                  <a:gd name="connsiteY115" fmla="*/ 883917 h 1040522"/>
                  <a:gd name="connsiteX116" fmla="*/ 1274049 w 2634807"/>
                  <a:gd name="connsiteY116" fmla="*/ 882834 h 1040522"/>
                  <a:gd name="connsiteX117" fmla="*/ 1271696 w 2634807"/>
                  <a:gd name="connsiteY117" fmla="*/ 882717 h 1040522"/>
                  <a:gd name="connsiteX118" fmla="*/ 1261977 w 2634807"/>
                  <a:gd name="connsiteY118" fmla="*/ 881634 h 1040522"/>
                  <a:gd name="connsiteX119" fmla="*/ 1258446 w 2634807"/>
                  <a:gd name="connsiteY119" fmla="*/ 881470 h 1040522"/>
                  <a:gd name="connsiteX120" fmla="*/ 1247456 w 2634807"/>
                  <a:gd name="connsiteY120" fmla="*/ 880434 h 1040522"/>
                  <a:gd name="connsiteX121" fmla="*/ 1243903 w 2634807"/>
                  <a:gd name="connsiteY121" fmla="*/ 880293 h 1040522"/>
                  <a:gd name="connsiteX122" fmla="*/ 1228112 w 2634807"/>
                  <a:gd name="connsiteY122" fmla="*/ 879234 h 1040522"/>
                  <a:gd name="connsiteX123" fmla="*/ 1222158 w 2634807"/>
                  <a:gd name="connsiteY123" fmla="*/ 879069 h 1040522"/>
                  <a:gd name="connsiteX124" fmla="*/ 1207191 w 2634807"/>
                  <a:gd name="connsiteY124" fmla="*/ 878575 h 1040522"/>
                  <a:gd name="connsiteX125" fmla="*/ 1156595 w 2634807"/>
                  <a:gd name="connsiteY125" fmla="*/ 879069 h 1040522"/>
                  <a:gd name="connsiteX126" fmla="*/ 1150664 w 2634807"/>
                  <a:gd name="connsiteY126" fmla="*/ 879210 h 1040522"/>
                  <a:gd name="connsiteX127" fmla="*/ 1137250 w 2634807"/>
                  <a:gd name="connsiteY127" fmla="*/ 880293 h 1040522"/>
                  <a:gd name="connsiteX128" fmla="*/ 1133720 w 2634807"/>
                  <a:gd name="connsiteY128" fmla="*/ 880458 h 1040522"/>
                  <a:gd name="connsiteX129" fmla="*/ 1123954 w 2634807"/>
                  <a:gd name="connsiteY129" fmla="*/ 881517 h 1040522"/>
                  <a:gd name="connsiteX130" fmla="*/ 1121648 w 2634807"/>
                  <a:gd name="connsiteY130" fmla="*/ 881611 h 1040522"/>
                  <a:gd name="connsiteX131" fmla="*/ 1113081 w 2634807"/>
                  <a:gd name="connsiteY131" fmla="*/ 882740 h 1040522"/>
                  <a:gd name="connsiteX132" fmla="*/ 1110728 w 2634807"/>
                  <a:gd name="connsiteY132" fmla="*/ 882882 h 1040522"/>
                  <a:gd name="connsiteX133" fmla="*/ 1103409 w 2634807"/>
                  <a:gd name="connsiteY133" fmla="*/ 883941 h 1040522"/>
                  <a:gd name="connsiteX134" fmla="*/ 1102844 w 2634807"/>
                  <a:gd name="connsiteY134" fmla="*/ 883917 h 1040522"/>
                  <a:gd name="connsiteX135" fmla="*/ 1102280 w 2634807"/>
                  <a:gd name="connsiteY135" fmla="*/ 884011 h 1040522"/>
                  <a:gd name="connsiteX136" fmla="*/ 1096067 w 2634807"/>
                  <a:gd name="connsiteY136" fmla="*/ 885117 h 1040522"/>
                  <a:gd name="connsiteX137" fmla="*/ 0 w 2634807"/>
                  <a:gd name="connsiteY13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372748 w 2634807"/>
                  <a:gd name="connsiteY11" fmla="*/ 353594 h 1040522"/>
                  <a:gd name="connsiteX12" fmla="*/ 1423391 w 2634807"/>
                  <a:gd name="connsiteY12" fmla="*/ 375315 h 1040522"/>
                  <a:gd name="connsiteX13" fmla="*/ 1576641 w 2634807"/>
                  <a:gd name="connsiteY13" fmla="*/ 441397 h 1040522"/>
                  <a:gd name="connsiteX14" fmla="*/ 1617706 w 2634807"/>
                  <a:gd name="connsiteY14" fmla="*/ 458364 h 1040522"/>
                  <a:gd name="connsiteX15" fmla="*/ 1663055 w 2634807"/>
                  <a:gd name="connsiteY15" fmla="*/ 476226 h 1040522"/>
                  <a:gd name="connsiteX16" fmla="*/ 1742221 w 2634807"/>
                  <a:gd name="connsiteY16" fmla="*/ 503383 h 1040522"/>
                  <a:gd name="connsiteX17" fmla="*/ 1878479 w 2634807"/>
                  <a:gd name="connsiteY17" fmla="*/ 535789 h 1040522"/>
                  <a:gd name="connsiteX18" fmla="*/ 1961857 w 2634807"/>
                  <a:gd name="connsiteY18" fmla="*/ 545061 h 1040522"/>
                  <a:gd name="connsiteX19" fmla="*/ 2101362 w 2634807"/>
                  <a:gd name="connsiteY19" fmla="*/ 566524 h 1040522"/>
                  <a:gd name="connsiteX20" fmla="*/ 2142663 w 2634807"/>
                  <a:gd name="connsiteY20" fmla="*/ 583185 h 1040522"/>
                  <a:gd name="connsiteX21" fmla="*/ 2167397 w 2634807"/>
                  <a:gd name="connsiteY21" fmla="*/ 630134 h 1040522"/>
                  <a:gd name="connsiteX22" fmla="*/ 2167491 w 2634807"/>
                  <a:gd name="connsiteY22" fmla="*/ 638559 h 1040522"/>
                  <a:gd name="connsiteX23" fmla="*/ 2133768 w 2634807"/>
                  <a:gd name="connsiteY23" fmla="*/ 711653 h 1040522"/>
                  <a:gd name="connsiteX24" fmla="*/ 2127555 w 2634807"/>
                  <a:gd name="connsiteY24" fmla="*/ 718196 h 1040522"/>
                  <a:gd name="connsiteX25" fmla="*/ 2111011 w 2634807"/>
                  <a:gd name="connsiteY25" fmla="*/ 728621 h 1040522"/>
                  <a:gd name="connsiteX26" fmla="*/ 2093785 w 2634807"/>
                  <a:gd name="connsiteY26" fmla="*/ 736646 h 1040522"/>
                  <a:gd name="connsiteX27" fmla="*/ 2034104 w 2634807"/>
                  <a:gd name="connsiteY27" fmla="*/ 752272 h 1040522"/>
                  <a:gd name="connsiteX28" fmla="*/ 1986190 w 2634807"/>
                  <a:gd name="connsiteY28" fmla="*/ 755755 h 1040522"/>
                  <a:gd name="connsiteX29" fmla="*/ 1915591 w 2634807"/>
                  <a:gd name="connsiteY29" fmla="*/ 750107 h 1040522"/>
                  <a:gd name="connsiteX30" fmla="*/ 1799830 w 2634807"/>
                  <a:gd name="connsiteY30" fmla="*/ 729562 h 1040522"/>
                  <a:gd name="connsiteX31" fmla="*/ 1719370 w 2634807"/>
                  <a:gd name="connsiteY31" fmla="*/ 716125 h 1040522"/>
                  <a:gd name="connsiteX32" fmla="*/ 1709274 w 2634807"/>
                  <a:gd name="connsiteY32" fmla="*/ 714736 h 1040522"/>
                  <a:gd name="connsiteX33" fmla="*/ 1699578 w 2634807"/>
                  <a:gd name="connsiteY33" fmla="*/ 713536 h 1040522"/>
                  <a:gd name="connsiteX34" fmla="*/ 1696001 w 2634807"/>
                  <a:gd name="connsiteY34" fmla="*/ 713512 h 1040522"/>
                  <a:gd name="connsiteX35" fmla="*/ 1658489 w 2634807"/>
                  <a:gd name="connsiteY35" fmla="*/ 711065 h 1040522"/>
                  <a:gd name="connsiteX36" fmla="*/ 1649664 w 2634807"/>
                  <a:gd name="connsiteY36" fmla="*/ 710218 h 1040522"/>
                  <a:gd name="connsiteX37" fmla="*/ 1646040 w 2634807"/>
                  <a:gd name="connsiteY37" fmla="*/ 710335 h 1040522"/>
                  <a:gd name="connsiteX38" fmla="*/ 1640086 w 2634807"/>
                  <a:gd name="connsiteY38" fmla="*/ 711183 h 1040522"/>
                  <a:gd name="connsiteX39" fmla="*/ 1637474 w 2634807"/>
                  <a:gd name="connsiteY39" fmla="*/ 711136 h 1040522"/>
                  <a:gd name="connsiteX40" fmla="*/ 1665949 w 2634807"/>
                  <a:gd name="connsiteY40" fmla="*/ 716148 h 1040522"/>
                  <a:gd name="connsiteX41" fmla="*/ 1805196 w 2634807"/>
                  <a:gd name="connsiteY41" fmla="*/ 749165 h 1040522"/>
                  <a:gd name="connsiteX42" fmla="*/ 1929687 w 2634807"/>
                  <a:gd name="connsiteY42" fmla="*/ 772581 h 1040522"/>
                  <a:gd name="connsiteX43" fmla="*/ 1994804 w 2634807"/>
                  <a:gd name="connsiteY43" fmla="*/ 774534 h 1040522"/>
                  <a:gd name="connsiteX44" fmla="*/ 2097220 w 2634807"/>
                  <a:gd name="connsiteY44" fmla="*/ 745330 h 1040522"/>
                  <a:gd name="connsiteX45" fmla="*/ 2118777 w 2634807"/>
                  <a:gd name="connsiteY45" fmla="*/ 727938 h 1040522"/>
                  <a:gd name="connsiteX46" fmla="*/ 2123389 w 2634807"/>
                  <a:gd name="connsiteY46" fmla="*/ 724573 h 1040522"/>
                  <a:gd name="connsiteX47" fmla="*/ 2198390 w 2634807"/>
                  <a:gd name="connsiteY47" fmla="*/ 683390 h 1040522"/>
                  <a:gd name="connsiteX48" fmla="*/ 2250658 w 2634807"/>
                  <a:gd name="connsiteY48" fmla="*/ 639712 h 1040522"/>
                  <a:gd name="connsiteX49" fmla="*/ 2308855 w 2634807"/>
                  <a:gd name="connsiteY49" fmla="*/ 568900 h 1040522"/>
                  <a:gd name="connsiteX50" fmla="*/ 2407531 w 2634807"/>
                  <a:gd name="connsiteY50" fmla="*/ 409133 h 1040522"/>
                  <a:gd name="connsiteX51" fmla="*/ 2487967 w 2634807"/>
                  <a:gd name="connsiteY51" fmla="*/ 285771 h 1040522"/>
                  <a:gd name="connsiteX52" fmla="*/ 2546118 w 2634807"/>
                  <a:gd name="connsiteY52" fmla="*/ 224020 h 1040522"/>
                  <a:gd name="connsiteX53" fmla="*/ 2549695 w 2634807"/>
                  <a:gd name="connsiteY53" fmla="*/ 218019 h 1040522"/>
                  <a:gd name="connsiteX54" fmla="*/ 2552896 w 2634807"/>
                  <a:gd name="connsiteY54" fmla="*/ 212747 h 1040522"/>
                  <a:gd name="connsiteX55" fmla="*/ 2553460 w 2634807"/>
                  <a:gd name="connsiteY55" fmla="*/ 213618 h 1040522"/>
                  <a:gd name="connsiteX56" fmla="*/ 2553249 w 2634807"/>
                  <a:gd name="connsiteY56" fmla="*/ 214183 h 1040522"/>
                  <a:gd name="connsiteX57" fmla="*/ 2557744 w 2634807"/>
                  <a:gd name="connsiteY57" fmla="*/ 217477 h 1040522"/>
                  <a:gd name="connsiteX58" fmla="*/ 2584595 w 2634807"/>
                  <a:gd name="connsiteY58" fmla="*/ 206887 h 1040522"/>
                  <a:gd name="connsiteX59" fmla="*/ 2602622 w 2634807"/>
                  <a:gd name="connsiteY59" fmla="*/ 206864 h 1040522"/>
                  <a:gd name="connsiteX60" fmla="*/ 2630744 w 2634807"/>
                  <a:gd name="connsiteY60" fmla="*/ 228209 h 1040522"/>
                  <a:gd name="connsiteX61" fmla="*/ 2634227 w 2634807"/>
                  <a:gd name="connsiteY61" fmla="*/ 242093 h 1040522"/>
                  <a:gd name="connsiteX62" fmla="*/ 2634274 w 2634807"/>
                  <a:gd name="connsiteY62" fmla="*/ 253954 h 1040522"/>
                  <a:gd name="connsiteX63" fmla="*/ 2634133 w 2634807"/>
                  <a:gd name="connsiteY63" fmla="*/ 257461 h 1040522"/>
                  <a:gd name="connsiteX64" fmla="*/ 2633121 w 2634807"/>
                  <a:gd name="connsiteY64" fmla="*/ 263626 h 1040522"/>
                  <a:gd name="connsiteX65" fmla="*/ 2616271 w 2634807"/>
                  <a:gd name="connsiteY65" fmla="*/ 323613 h 1040522"/>
                  <a:gd name="connsiteX66" fmla="*/ 2579394 w 2634807"/>
                  <a:gd name="connsiteY66" fmla="*/ 414381 h 1040522"/>
                  <a:gd name="connsiteX67" fmla="*/ 2508183 w 2634807"/>
                  <a:gd name="connsiteY67" fmla="*/ 567088 h 1040522"/>
                  <a:gd name="connsiteX68" fmla="*/ 2441066 w 2634807"/>
                  <a:gd name="connsiteY68" fmla="*/ 690826 h 1040522"/>
                  <a:gd name="connsiteX69" fmla="*/ 2400424 w 2634807"/>
                  <a:gd name="connsiteY69" fmla="*/ 741352 h 1040522"/>
                  <a:gd name="connsiteX70" fmla="*/ 2361758 w 2634807"/>
                  <a:gd name="connsiteY70" fmla="*/ 779359 h 1040522"/>
                  <a:gd name="connsiteX71" fmla="*/ 2307961 w 2634807"/>
                  <a:gd name="connsiteY71" fmla="*/ 826519 h 1040522"/>
                  <a:gd name="connsiteX72" fmla="*/ 2234702 w 2634807"/>
                  <a:gd name="connsiteY72" fmla="*/ 885871 h 1040522"/>
                  <a:gd name="connsiteX73" fmla="*/ 2171444 w 2634807"/>
                  <a:gd name="connsiteY73" fmla="*/ 932631 h 1040522"/>
                  <a:gd name="connsiteX74" fmla="*/ 2098892 w 2634807"/>
                  <a:gd name="connsiteY74" fmla="*/ 980663 h 1040522"/>
                  <a:gd name="connsiteX75" fmla="*/ 1987203 w 2634807"/>
                  <a:gd name="connsiteY75" fmla="*/ 1030365 h 1040522"/>
                  <a:gd name="connsiteX76" fmla="*/ 1966846 w 2634807"/>
                  <a:gd name="connsiteY76" fmla="*/ 1035024 h 1040522"/>
                  <a:gd name="connsiteX77" fmla="*/ 1960727 w 2634807"/>
                  <a:gd name="connsiteY77" fmla="*/ 1036154 h 1040522"/>
                  <a:gd name="connsiteX78" fmla="*/ 1960139 w 2634807"/>
                  <a:gd name="connsiteY78" fmla="*/ 1036131 h 1040522"/>
                  <a:gd name="connsiteX79" fmla="*/ 1959574 w 2634807"/>
                  <a:gd name="connsiteY79" fmla="*/ 1036225 h 1040522"/>
                  <a:gd name="connsiteX80" fmla="*/ 1953409 w 2634807"/>
                  <a:gd name="connsiteY80" fmla="*/ 1037331 h 1040522"/>
                  <a:gd name="connsiteX81" fmla="*/ 1951102 w 2634807"/>
                  <a:gd name="connsiteY81" fmla="*/ 1037448 h 1040522"/>
                  <a:gd name="connsiteX82" fmla="*/ 1943713 w 2634807"/>
                  <a:gd name="connsiteY82" fmla="*/ 1038531 h 1040522"/>
                  <a:gd name="connsiteX83" fmla="*/ 1940207 w 2634807"/>
                  <a:gd name="connsiteY83" fmla="*/ 1038672 h 1040522"/>
                  <a:gd name="connsiteX84" fmla="*/ 1926816 w 2634807"/>
                  <a:gd name="connsiteY84" fmla="*/ 1039755 h 1040522"/>
                  <a:gd name="connsiteX85" fmla="*/ 1920838 w 2634807"/>
                  <a:gd name="connsiteY85" fmla="*/ 1039919 h 1040522"/>
                  <a:gd name="connsiteX86" fmla="*/ 1893093 w 2634807"/>
                  <a:gd name="connsiteY86" fmla="*/ 1039872 h 1040522"/>
                  <a:gd name="connsiteX87" fmla="*/ 1887139 w 2634807"/>
                  <a:gd name="connsiteY87" fmla="*/ 1039755 h 1040522"/>
                  <a:gd name="connsiteX88" fmla="*/ 1871348 w 2634807"/>
                  <a:gd name="connsiteY88" fmla="*/ 1038719 h 1040522"/>
                  <a:gd name="connsiteX89" fmla="*/ 1867771 w 2634807"/>
                  <a:gd name="connsiteY89" fmla="*/ 1038555 h 1040522"/>
                  <a:gd name="connsiteX90" fmla="*/ 1856805 w 2634807"/>
                  <a:gd name="connsiteY90" fmla="*/ 1037448 h 1040522"/>
                  <a:gd name="connsiteX91" fmla="*/ 1854474 w 2634807"/>
                  <a:gd name="connsiteY91" fmla="*/ 1037354 h 1040522"/>
                  <a:gd name="connsiteX92" fmla="*/ 1845932 w 2634807"/>
                  <a:gd name="connsiteY92" fmla="*/ 1036319 h 1040522"/>
                  <a:gd name="connsiteX93" fmla="*/ 1843555 w 2634807"/>
                  <a:gd name="connsiteY93" fmla="*/ 1036178 h 1040522"/>
                  <a:gd name="connsiteX94" fmla="*/ 1836260 w 2634807"/>
                  <a:gd name="connsiteY94" fmla="*/ 1035142 h 1040522"/>
                  <a:gd name="connsiteX95" fmla="*/ 1833883 w 2634807"/>
                  <a:gd name="connsiteY95" fmla="*/ 1034977 h 1040522"/>
                  <a:gd name="connsiteX96" fmla="*/ 1827788 w 2634807"/>
                  <a:gd name="connsiteY96" fmla="*/ 1033942 h 1040522"/>
                  <a:gd name="connsiteX97" fmla="*/ 1825411 w 2634807"/>
                  <a:gd name="connsiteY97" fmla="*/ 1033777 h 1040522"/>
                  <a:gd name="connsiteX98" fmla="*/ 1819293 w 2634807"/>
                  <a:gd name="connsiteY98" fmla="*/ 1032718 h 1040522"/>
                  <a:gd name="connsiteX99" fmla="*/ 1803642 w 2634807"/>
                  <a:gd name="connsiteY99" fmla="*/ 1030153 h 1040522"/>
                  <a:gd name="connsiteX100" fmla="*/ 1797477 w 2634807"/>
                  <a:gd name="connsiteY100" fmla="*/ 1028976 h 1040522"/>
                  <a:gd name="connsiteX101" fmla="*/ 1744456 w 2634807"/>
                  <a:gd name="connsiteY101" fmla="*/ 1017539 h 1040522"/>
                  <a:gd name="connsiteX102" fmla="*/ 1558708 w 2634807"/>
                  <a:gd name="connsiteY102" fmla="*/ 960424 h 1040522"/>
                  <a:gd name="connsiteX103" fmla="*/ 1441418 w 2634807"/>
                  <a:gd name="connsiteY103" fmla="*/ 922323 h 1040522"/>
                  <a:gd name="connsiteX104" fmla="*/ 1329400 w 2634807"/>
                  <a:gd name="connsiteY104" fmla="*/ 890483 h 1040522"/>
                  <a:gd name="connsiteX105" fmla="*/ 1320057 w 2634807"/>
                  <a:gd name="connsiteY105" fmla="*/ 888741 h 1040522"/>
                  <a:gd name="connsiteX106" fmla="*/ 1313962 w 2634807"/>
                  <a:gd name="connsiteY106" fmla="*/ 887706 h 1040522"/>
                  <a:gd name="connsiteX107" fmla="*/ 1311608 w 2634807"/>
                  <a:gd name="connsiteY107" fmla="*/ 887541 h 1040522"/>
                  <a:gd name="connsiteX108" fmla="*/ 1305513 w 2634807"/>
                  <a:gd name="connsiteY108" fmla="*/ 886529 h 1040522"/>
                  <a:gd name="connsiteX109" fmla="*/ 1303136 w 2634807"/>
                  <a:gd name="connsiteY109" fmla="*/ 886341 h 1040522"/>
                  <a:gd name="connsiteX110" fmla="*/ 1294594 w 2634807"/>
                  <a:gd name="connsiteY110" fmla="*/ 885188 h 1040522"/>
                  <a:gd name="connsiteX111" fmla="*/ 1294029 w 2634807"/>
                  <a:gd name="connsiteY111" fmla="*/ 885094 h 1040522"/>
                  <a:gd name="connsiteX112" fmla="*/ 1293464 w 2634807"/>
                  <a:gd name="connsiteY112" fmla="*/ 885117 h 1040522"/>
                  <a:gd name="connsiteX113" fmla="*/ 1284945 w 2634807"/>
                  <a:gd name="connsiteY113" fmla="*/ 884058 h 1040522"/>
                  <a:gd name="connsiteX114" fmla="*/ 1282592 w 2634807"/>
                  <a:gd name="connsiteY114" fmla="*/ 883917 h 1040522"/>
                  <a:gd name="connsiteX115" fmla="*/ 1274049 w 2634807"/>
                  <a:gd name="connsiteY115" fmla="*/ 882834 h 1040522"/>
                  <a:gd name="connsiteX116" fmla="*/ 1271696 w 2634807"/>
                  <a:gd name="connsiteY116" fmla="*/ 882717 h 1040522"/>
                  <a:gd name="connsiteX117" fmla="*/ 1261977 w 2634807"/>
                  <a:gd name="connsiteY117" fmla="*/ 881634 h 1040522"/>
                  <a:gd name="connsiteX118" fmla="*/ 1258446 w 2634807"/>
                  <a:gd name="connsiteY118" fmla="*/ 881470 h 1040522"/>
                  <a:gd name="connsiteX119" fmla="*/ 1247456 w 2634807"/>
                  <a:gd name="connsiteY119" fmla="*/ 880434 h 1040522"/>
                  <a:gd name="connsiteX120" fmla="*/ 1243903 w 2634807"/>
                  <a:gd name="connsiteY120" fmla="*/ 880293 h 1040522"/>
                  <a:gd name="connsiteX121" fmla="*/ 1228112 w 2634807"/>
                  <a:gd name="connsiteY121" fmla="*/ 879234 h 1040522"/>
                  <a:gd name="connsiteX122" fmla="*/ 1222158 w 2634807"/>
                  <a:gd name="connsiteY122" fmla="*/ 879069 h 1040522"/>
                  <a:gd name="connsiteX123" fmla="*/ 1207191 w 2634807"/>
                  <a:gd name="connsiteY123" fmla="*/ 878575 h 1040522"/>
                  <a:gd name="connsiteX124" fmla="*/ 1156595 w 2634807"/>
                  <a:gd name="connsiteY124" fmla="*/ 879069 h 1040522"/>
                  <a:gd name="connsiteX125" fmla="*/ 1150664 w 2634807"/>
                  <a:gd name="connsiteY125" fmla="*/ 879210 h 1040522"/>
                  <a:gd name="connsiteX126" fmla="*/ 1137250 w 2634807"/>
                  <a:gd name="connsiteY126" fmla="*/ 880293 h 1040522"/>
                  <a:gd name="connsiteX127" fmla="*/ 1133720 w 2634807"/>
                  <a:gd name="connsiteY127" fmla="*/ 880458 h 1040522"/>
                  <a:gd name="connsiteX128" fmla="*/ 1123954 w 2634807"/>
                  <a:gd name="connsiteY128" fmla="*/ 881517 h 1040522"/>
                  <a:gd name="connsiteX129" fmla="*/ 1121648 w 2634807"/>
                  <a:gd name="connsiteY129" fmla="*/ 881611 h 1040522"/>
                  <a:gd name="connsiteX130" fmla="*/ 1113081 w 2634807"/>
                  <a:gd name="connsiteY130" fmla="*/ 882740 h 1040522"/>
                  <a:gd name="connsiteX131" fmla="*/ 1110728 w 2634807"/>
                  <a:gd name="connsiteY131" fmla="*/ 882882 h 1040522"/>
                  <a:gd name="connsiteX132" fmla="*/ 1103409 w 2634807"/>
                  <a:gd name="connsiteY132" fmla="*/ 883941 h 1040522"/>
                  <a:gd name="connsiteX133" fmla="*/ 1102844 w 2634807"/>
                  <a:gd name="connsiteY133" fmla="*/ 883917 h 1040522"/>
                  <a:gd name="connsiteX134" fmla="*/ 1102280 w 2634807"/>
                  <a:gd name="connsiteY134" fmla="*/ 884011 h 1040522"/>
                  <a:gd name="connsiteX135" fmla="*/ 1096067 w 2634807"/>
                  <a:gd name="connsiteY135" fmla="*/ 885117 h 1040522"/>
                  <a:gd name="connsiteX136" fmla="*/ 0 w 2634807"/>
                  <a:gd name="connsiteY13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96067 w 2634807"/>
                  <a:gd name="connsiteY134" fmla="*/ 885117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96067 w 2634807"/>
                  <a:gd name="connsiteY134" fmla="*/ 885117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96067 w 2634807"/>
                  <a:gd name="connsiteY134" fmla="*/ 885117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37184 w 2634807"/>
                  <a:gd name="connsiteY134" fmla="*/ 869339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0 w 2634807"/>
                  <a:gd name="connsiteY13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0 w 2634807"/>
                  <a:gd name="connsiteY133"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0 w 2634807"/>
                  <a:gd name="connsiteY132"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0 w 2634807"/>
                  <a:gd name="connsiteY131"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0 w 2634807"/>
                  <a:gd name="connsiteY130"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0 w 2634807"/>
                  <a:gd name="connsiteY129"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0 w 2634807"/>
                  <a:gd name="connsiteY128"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0 w 2634807"/>
                  <a:gd name="connsiteY12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0 w 2634807"/>
                  <a:gd name="connsiteY12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0 w 2634807"/>
                  <a:gd name="connsiteY12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0 w 2634807"/>
                  <a:gd name="connsiteY12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07191 w 2634807"/>
                  <a:gd name="connsiteY121" fmla="*/ 878575 h 1040522"/>
                  <a:gd name="connsiteX122" fmla="*/ 1156595 w 2634807"/>
                  <a:gd name="connsiteY122" fmla="*/ 879069 h 1040522"/>
                  <a:gd name="connsiteX123" fmla="*/ 0 w 2634807"/>
                  <a:gd name="connsiteY123"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28112 w 2634807"/>
                  <a:gd name="connsiteY119" fmla="*/ 879234 h 1040522"/>
                  <a:gd name="connsiteX120" fmla="*/ 1207191 w 2634807"/>
                  <a:gd name="connsiteY120" fmla="*/ 878575 h 1040522"/>
                  <a:gd name="connsiteX121" fmla="*/ 1156595 w 2634807"/>
                  <a:gd name="connsiteY121" fmla="*/ 879069 h 1040522"/>
                  <a:gd name="connsiteX122" fmla="*/ 0 w 2634807"/>
                  <a:gd name="connsiteY122"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28112 w 2634807"/>
                  <a:gd name="connsiteY118" fmla="*/ 879234 h 1040522"/>
                  <a:gd name="connsiteX119" fmla="*/ 1207191 w 2634807"/>
                  <a:gd name="connsiteY119" fmla="*/ 878575 h 1040522"/>
                  <a:gd name="connsiteX120" fmla="*/ 1156595 w 2634807"/>
                  <a:gd name="connsiteY120" fmla="*/ 879069 h 1040522"/>
                  <a:gd name="connsiteX121" fmla="*/ 0 w 2634807"/>
                  <a:gd name="connsiteY121"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28112 w 2634807"/>
                  <a:gd name="connsiteY117" fmla="*/ 879234 h 1040522"/>
                  <a:gd name="connsiteX118" fmla="*/ 1207191 w 2634807"/>
                  <a:gd name="connsiteY118" fmla="*/ 878575 h 1040522"/>
                  <a:gd name="connsiteX119" fmla="*/ 1156595 w 2634807"/>
                  <a:gd name="connsiteY119" fmla="*/ 879069 h 1040522"/>
                  <a:gd name="connsiteX120" fmla="*/ 0 w 2634807"/>
                  <a:gd name="connsiteY120"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61977 w 2634807"/>
                  <a:gd name="connsiteY115" fmla="*/ 881634 h 1040522"/>
                  <a:gd name="connsiteX116" fmla="*/ 1228112 w 2634807"/>
                  <a:gd name="connsiteY116" fmla="*/ 879234 h 1040522"/>
                  <a:gd name="connsiteX117" fmla="*/ 1207191 w 2634807"/>
                  <a:gd name="connsiteY117" fmla="*/ 878575 h 1040522"/>
                  <a:gd name="connsiteX118" fmla="*/ 1156595 w 2634807"/>
                  <a:gd name="connsiteY118" fmla="*/ 879069 h 1040522"/>
                  <a:gd name="connsiteX119" fmla="*/ 0 w 2634807"/>
                  <a:gd name="connsiteY119"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28112 w 2634807"/>
                  <a:gd name="connsiteY115" fmla="*/ 879234 h 1040522"/>
                  <a:gd name="connsiteX116" fmla="*/ 1207191 w 2634807"/>
                  <a:gd name="connsiteY116" fmla="*/ 878575 h 1040522"/>
                  <a:gd name="connsiteX117" fmla="*/ 1156595 w 2634807"/>
                  <a:gd name="connsiteY117" fmla="*/ 879069 h 1040522"/>
                  <a:gd name="connsiteX118" fmla="*/ 0 w 2634807"/>
                  <a:gd name="connsiteY118"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84945 w 2634807"/>
                  <a:gd name="connsiteY111" fmla="*/ 884058 h 1040522"/>
                  <a:gd name="connsiteX112" fmla="*/ 1282592 w 2634807"/>
                  <a:gd name="connsiteY112" fmla="*/ 883917 h 1040522"/>
                  <a:gd name="connsiteX113" fmla="*/ 1274049 w 2634807"/>
                  <a:gd name="connsiteY113" fmla="*/ 882834 h 1040522"/>
                  <a:gd name="connsiteX114" fmla="*/ 1228112 w 2634807"/>
                  <a:gd name="connsiteY114" fmla="*/ 879234 h 1040522"/>
                  <a:gd name="connsiteX115" fmla="*/ 1207191 w 2634807"/>
                  <a:gd name="connsiteY115" fmla="*/ 878575 h 1040522"/>
                  <a:gd name="connsiteX116" fmla="*/ 1156595 w 2634807"/>
                  <a:gd name="connsiteY116" fmla="*/ 879069 h 1040522"/>
                  <a:gd name="connsiteX117" fmla="*/ 0 w 2634807"/>
                  <a:gd name="connsiteY11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84945 w 2634807"/>
                  <a:gd name="connsiteY111" fmla="*/ 884058 h 1040522"/>
                  <a:gd name="connsiteX112" fmla="*/ 1282592 w 2634807"/>
                  <a:gd name="connsiteY112" fmla="*/ 883917 h 1040522"/>
                  <a:gd name="connsiteX113" fmla="*/ 1274049 w 2634807"/>
                  <a:gd name="connsiteY113" fmla="*/ 882834 h 1040522"/>
                  <a:gd name="connsiteX114" fmla="*/ 1207191 w 2634807"/>
                  <a:gd name="connsiteY114" fmla="*/ 878575 h 1040522"/>
                  <a:gd name="connsiteX115" fmla="*/ 1156595 w 2634807"/>
                  <a:gd name="connsiteY115" fmla="*/ 879069 h 1040522"/>
                  <a:gd name="connsiteX116" fmla="*/ 0 w 2634807"/>
                  <a:gd name="connsiteY11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84945 w 2634807"/>
                  <a:gd name="connsiteY111" fmla="*/ 884058 h 1040522"/>
                  <a:gd name="connsiteX112" fmla="*/ 1282592 w 2634807"/>
                  <a:gd name="connsiteY112" fmla="*/ 883917 h 1040522"/>
                  <a:gd name="connsiteX113" fmla="*/ 1207191 w 2634807"/>
                  <a:gd name="connsiteY113" fmla="*/ 878575 h 1040522"/>
                  <a:gd name="connsiteX114" fmla="*/ 1156595 w 2634807"/>
                  <a:gd name="connsiteY114" fmla="*/ 879069 h 1040522"/>
                  <a:gd name="connsiteX115" fmla="*/ 0 w 2634807"/>
                  <a:gd name="connsiteY11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303136 w 2634807"/>
                  <a:gd name="connsiteY107" fmla="*/ 886341 h 1040522"/>
                  <a:gd name="connsiteX108" fmla="*/ 1294594 w 2634807"/>
                  <a:gd name="connsiteY108" fmla="*/ 885188 h 1040522"/>
                  <a:gd name="connsiteX109" fmla="*/ 1294029 w 2634807"/>
                  <a:gd name="connsiteY109" fmla="*/ 885094 h 1040522"/>
                  <a:gd name="connsiteX110" fmla="*/ 1284945 w 2634807"/>
                  <a:gd name="connsiteY110" fmla="*/ 884058 h 1040522"/>
                  <a:gd name="connsiteX111" fmla="*/ 1282592 w 2634807"/>
                  <a:gd name="connsiteY111" fmla="*/ 883917 h 1040522"/>
                  <a:gd name="connsiteX112" fmla="*/ 1207191 w 2634807"/>
                  <a:gd name="connsiteY112" fmla="*/ 878575 h 1040522"/>
                  <a:gd name="connsiteX113" fmla="*/ 1156595 w 2634807"/>
                  <a:gd name="connsiteY113" fmla="*/ 879069 h 1040522"/>
                  <a:gd name="connsiteX114" fmla="*/ 0 w 2634807"/>
                  <a:gd name="connsiteY11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303136 w 2634807"/>
                  <a:gd name="connsiteY107" fmla="*/ 886341 h 1040522"/>
                  <a:gd name="connsiteX108" fmla="*/ 1294594 w 2634807"/>
                  <a:gd name="connsiteY108" fmla="*/ 885188 h 1040522"/>
                  <a:gd name="connsiteX109" fmla="*/ 1284945 w 2634807"/>
                  <a:gd name="connsiteY109" fmla="*/ 884058 h 1040522"/>
                  <a:gd name="connsiteX110" fmla="*/ 1282592 w 2634807"/>
                  <a:gd name="connsiteY110" fmla="*/ 883917 h 1040522"/>
                  <a:gd name="connsiteX111" fmla="*/ 1207191 w 2634807"/>
                  <a:gd name="connsiteY111" fmla="*/ 878575 h 1040522"/>
                  <a:gd name="connsiteX112" fmla="*/ 1156595 w 2634807"/>
                  <a:gd name="connsiteY112" fmla="*/ 879069 h 1040522"/>
                  <a:gd name="connsiteX113" fmla="*/ 0 w 2634807"/>
                  <a:gd name="connsiteY113"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294594 w 2634807"/>
                  <a:gd name="connsiteY107" fmla="*/ 885188 h 1040522"/>
                  <a:gd name="connsiteX108" fmla="*/ 1284945 w 2634807"/>
                  <a:gd name="connsiteY108" fmla="*/ 884058 h 1040522"/>
                  <a:gd name="connsiteX109" fmla="*/ 1282592 w 2634807"/>
                  <a:gd name="connsiteY109" fmla="*/ 883917 h 1040522"/>
                  <a:gd name="connsiteX110" fmla="*/ 1207191 w 2634807"/>
                  <a:gd name="connsiteY110" fmla="*/ 878575 h 1040522"/>
                  <a:gd name="connsiteX111" fmla="*/ 1156595 w 2634807"/>
                  <a:gd name="connsiteY111" fmla="*/ 879069 h 1040522"/>
                  <a:gd name="connsiteX112" fmla="*/ 0 w 2634807"/>
                  <a:gd name="connsiteY112"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294594 w 2634807"/>
                  <a:gd name="connsiteY107" fmla="*/ 885188 h 1040522"/>
                  <a:gd name="connsiteX108" fmla="*/ 1284945 w 2634807"/>
                  <a:gd name="connsiteY108" fmla="*/ 884058 h 1040522"/>
                  <a:gd name="connsiteX109" fmla="*/ 1207191 w 2634807"/>
                  <a:gd name="connsiteY109" fmla="*/ 878575 h 1040522"/>
                  <a:gd name="connsiteX110" fmla="*/ 1156595 w 2634807"/>
                  <a:gd name="connsiteY110" fmla="*/ 879069 h 1040522"/>
                  <a:gd name="connsiteX111" fmla="*/ 0 w 2634807"/>
                  <a:gd name="connsiteY111"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294594 w 2634807"/>
                  <a:gd name="connsiteY107" fmla="*/ 885188 h 1040522"/>
                  <a:gd name="connsiteX108" fmla="*/ 1207191 w 2634807"/>
                  <a:gd name="connsiteY108" fmla="*/ 878575 h 1040522"/>
                  <a:gd name="connsiteX109" fmla="*/ 1156595 w 2634807"/>
                  <a:gd name="connsiteY109" fmla="*/ 879069 h 1040522"/>
                  <a:gd name="connsiteX110" fmla="*/ 0 w 2634807"/>
                  <a:gd name="connsiteY110"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294594 w 2634807"/>
                  <a:gd name="connsiteY106" fmla="*/ 885188 h 1040522"/>
                  <a:gd name="connsiteX107" fmla="*/ 1207191 w 2634807"/>
                  <a:gd name="connsiteY107" fmla="*/ 878575 h 1040522"/>
                  <a:gd name="connsiteX108" fmla="*/ 1156595 w 2634807"/>
                  <a:gd name="connsiteY108" fmla="*/ 879069 h 1040522"/>
                  <a:gd name="connsiteX109" fmla="*/ 0 w 2634807"/>
                  <a:gd name="connsiteY109"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294594 w 2634807"/>
                  <a:gd name="connsiteY105" fmla="*/ 885188 h 1040522"/>
                  <a:gd name="connsiteX106" fmla="*/ 1207191 w 2634807"/>
                  <a:gd name="connsiteY106" fmla="*/ 878575 h 1040522"/>
                  <a:gd name="connsiteX107" fmla="*/ 1156595 w 2634807"/>
                  <a:gd name="connsiteY107" fmla="*/ 879069 h 1040522"/>
                  <a:gd name="connsiteX108" fmla="*/ 0 w 2634807"/>
                  <a:gd name="connsiteY108"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207191 w 2634807"/>
                  <a:gd name="connsiteY105" fmla="*/ 878575 h 1040522"/>
                  <a:gd name="connsiteX106" fmla="*/ 1156595 w 2634807"/>
                  <a:gd name="connsiteY106" fmla="*/ 879069 h 1040522"/>
                  <a:gd name="connsiteX107" fmla="*/ 0 w 2634807"/>
                  <a:gd name="connsiteY10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207191 w 2634807"/>
                  <a:gd name="connsiteY104" fmla="*/ 878575 h 1040522"/>
                  <a:gd name="connsiteX105" fmla="*/ 1156595 w 2634807"/>
                  <a:gd name="connsiteY105" fmla="*/ 879069 h 1040522"/>
                  <a:gd name="connsiteX106" fmla="*/ 0 w 2634807"/>
                  <a:gd name="connsiteY10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156595 w 2634807"/>
                  <a:gd name="connsiteY104" fmla="*/ 879069 h 1040522"/>
                  <a:gd name="connsiteX105" fmla="*/ 0 w 2634807"/>
                  <a:gd name="connsiteY10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133444 w 2634807"/>
                  <a:gd name="connsiteY104" fmla="*/ 834618 h 1040522"/>
                  <a:gd name="connsiteX105" fmla="*/ 0 w 2634807"/>
                  <a:gd name="connsiteY10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133444 w 2634807"/>
                  <a:gd name="connsiteY103" fmla="*/ 834618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087798 w 2634807"/>
                  <a:gd name="connsiteY10" fmla="*/ 375884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087798 w 2634807"/>
                  <a:gd name="connsiteY10" fmla="*/ 375884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087798 w 2634807"/>
                  <a:gd name="connsiteY10" fmla="*/ 375884 h 1040522"/>
                  <a:gd name="connsiteX11" fmla="*/ 1407142 w 2634807"/>
                  <a:gd name="connsiteY11" fmla="*/ 364586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756 h 1040366"/>
                  <a:gd name="connsiteX1" fmla="*/ 1625802 w 2634807"/>
                  <a:gd name="connsiteY1" fmla="*/ 709968 h 1040366"/>
                  <a:gd name="connsiteX2" fmla="*/ 1626672 w 2634807"/>
                  <a:gd name="connsiteY2" fmla="*/ 710015 h 1040366"/>
                  <a:gd name="connsiteX3" fmla="*/ 1625849 w 2634807"/>
                  <a:gd name="connsiteY3" fmla="*/ 709756 h 1040366"/>
                  <a:gd name="connsiteX4" fmla="*/ 1534280 w 2634807"/>
                  <a:gd name="connsiteY4" fmla="*/ 429451 h 1040366"/>
                  <a:gd name="connsiteX5" fmla="*/ 1534257 w 2634807"/>
                  <a:gd name="connsiteY5" fmla="*/ 430063 h 1040366"/>
                  <a:gd name="connsiteX6" fmla="*/ 1535222 w 2634807"/>
                  <a:gd name="connsiteY6" fmla="*/ 429757 h 1040366"/>
                  <a:gd name="connsiteX7" fmla="*/ 1534280 w 2634807"/>
                  <a:gd name="connsiteY7" fmla="*/ 429451 h 1040366"/>
                  <a:gd name="connsiteX8" fmla="*/ 0 w 2634807"/>
                  <a:gd name="connsiteY8" fmla="*/ 701401 h 1040366"/>
                  <a:gd name="connsiteX9" fmla="*/ 197957 w 2634807"/>
                  <a:gd name="connsiteY9" fmla="*/ 0 h 1040366"/>
                  <a:gd name="connsiteX10" fmla="*/ 1087798 w 2634807"/>
                  <a:gd name="connsiteY10" fmla="*/ 375728 h 1040366"/>
                  <a:gd name="connsiteX11" fmla="*/ 1407142 w 2634807"/>
                  <a:gd name="connsiteY11" fmla="*/ 364430 h 1040366"/>
                  <a:gd name="connsiteX12" fmla="*/ 1576641 w 2634807"/>
                  <a:gd name="connsiteY12" fmla="*/ 441241 h 1040366"/>
                  <a:gd name="connsiteX13" fmla="*/ 1617706 w 2634807"/>
                  <a:gd name="connsiteY13" fmla="*/ 458208 h 1040366"/>
                  <a:gd name="connsiteX14" fmla="*/ 1663055 w 2634807"/>
                  <a:gd name="connsiteY14" fmla="*/ 476070 h 1040366"/>
                  <a:gd name="connsiteX15" fmla="*/ 1742221 w 2634807"/>
                  <a:gd name="connsiteY15" fmla="*/ 503227 h 1040366"/>
                  <a:gd name="connsiteX16" fmla="*/ 1878479 w 2634807"/>
                  <a:gd name="connsiteY16" fmla="*/ 535633 h 1040366"/>
                  <a:gd name="connsiteX17" fmla="*/ 1961857 w 2634807"/>
                  <a:gd name="connsiteY17" fmla="*/ 544905 h 1040366"/>
                  <a:gd name="connsiteX18" fmla="*/ 2101362 w 2634807"/>
                  <a:gd name="connsiteY18" fmla="*/ 566368 h 1040366"/>
                  <a:gd name="connsiteX19" fmla="*/ 2142663 w 2634807"/>
                  <a:gd name="connsiteY19" fmla="*/ 583029 h 1040366"/>
                  <a:gd name="connsiteX20" fmla="*/ 2167397 w 2634807"/>
                  <a:gd name="connsiteY20" fmla="*/ 629978 h 1040366"/>
                  <a:gd name="connsiteX21" fmla="*/ 2167491 w 2634807"/>
                  <a:gd name="connsiteY21" fmla="*/ 638403 h 1040366"/>
                  <a:gd name="connsiteX22" fmla="*/ 2133768 w 2634807"/>
                  <a:gd name="connsiteY22" fmla="*/ 711497 h 1040366"/>
                  <a:gd name="connsiteX23" fmla="*/ 2127555 w 2634807"/>
                  <a:gd name="connsiteY23" fmla="*/ 718040 h 1040366"/>
                  <a:gd name="connsiteX24" fmla="*/ 2111011 w 2634807"/>
                  <a:gd name="connsiteY24" fmla="*/ 728465 h 1040366"/>
                  <a:gd name="connsiteX25" fmla="*/ 2093785 w 2634807"/>
                  <a:gd name="connsiteY25" fmla="*/ 736490 h 1040366"/>
                  <a:gd name="connsiteX26" fmla="*/ 2034104 w 2634807"/>
                  <a:gd name="connsiteY26" fmla="*/ 752116 h 1040366"/>
                  <a:gd name="connsiteX27" fmla="*/ 1986190 w 2634807"/>
                  <a:gd name="connsiteY27" fmla="*/ 755599 h 1040366"/>
                  <a:gd name="connsiteX28" fmla="*/ 1915591 w 2634807"/>
                  <a:gd name="connsiteY28" fmla="*/ 749951 h 1040366"/>
                  <a:gd name="connsiteX29" fmla="*/ 1799830 w 2634807"/>
                  <a:gd name="connsiteY29" fmla="*/ 729406 h 1040366"/>
                  <a:gd name="connsiteX30" fmla="*/ 1719370 w 2634807"/>
                  <a:gd name="connsiteY30" fmla="*/ 715969 h 1040366"/>
                  <a:gd name="connsiteX31" fmla="*/ 1709274 w 2634807"/>
                  <a:gd name="connsiteY31" fmla="*/ 714580 h 1040366"/>
                  <a:gd name="connsiteX32" fmla="*/ 1699578 w 2634807"/>
                  <a:gd name="connsiteY32" fmla="*/ 713380 h 1040366"/>
                  <a:gd name="connsiteX33" fmla="*/ 1696001 w 2634807"/>
                  <a:gd name="connsiteY33" fmla="*/ 713356 h 1040366"/>
                  <a:gd name="connsiteX34" fmla="*/ 1658489 w 2634807"/>
                  <a:gd name="connsiteY34" fmla="*/ 710909 h 1040366"/>
                  <a:gd name="connsiteX35" fmla="*/ 1649664 w 2634807"/>
                  <a:gd name="connsiteY35" fmla="*/ 710062 h 1040366"/>
                  <a:gd name="connsiteX36" fmla="*/ 1646040 w 2634807"/>
                  <a:gd name="connsiteY36" fmla="*/ 710179 h 1040366"/>
                  <a:gd name="connsiteX37" fmla="*/ 1640086 w 2634807"/>
                  <a:gd name="connsiteY37" fmla="*/ 711027 h 1040366"/>
                  <a:gd name="connsiteX38" fmla="*/ 1637474 w 2634807"/>
                  <a:gd name="connsiteY38" fmla="*/ 710980 h 1040366"/>
                  <a:gd name="connsiteX39" fmla="*/ 1665949 w 2634807"/>
                  <a:gd name="connsiteY39" fmla="*/ 715992 h 1040366"/>
                  <a:gd name="connsiteX40" fmla="*/ 1805196 w 2634807"/>
                  <a:gd name="connsiteY40" fmla="*/ 749009 h 1040366"/>
                  <a:gd name="connsiteX41" fmla="*/ 1929687 w 2634807"/>
                  <a:gd name="connsiteY41" fmla="*/ 772425 h 1040366"/>
                  <a:gd name="connsiteX42" fmla="*/ 1994804 w 2634807"/>
                  <a:gd name="connsiteY42" fmla="*/ 774378 h 1040366"/>
                  <a:gd name="connsiteX43" fmla="*/ 2097220 w 2634807"/>
                  <a:gd name="connsiteY43" fmla="*/ 745174 h 1040366"/>
                  <a:gd name="connsiteX44" fmla="*/ 2118777 w 2634807"/>
                  <a:gd name="connsiteY44" fmla="*/ 727782 h 1040366"/>
                  <a:gd name="connsiteX45" fmla="*/ 2123389 w 2634807"/>
                  <a:gd name="connsiteY45" fmla="*/ 724417 h 1040366"/>
                  <a:gd name="connsiteX46" fmla="*/ 2198390 w 2634807"/>
                  <a:gd name="connsiteY46" fmla="*/ 683234 h 1040366"/>
                  <a:gd name="connsiteX47" fmla="*/ 2250658 w 2634807"/>
                  <a:gd name="connsiteY47" fmla="*/ 639556 h 1040366"/>
                  <a:gd name="connsiteX48" fmla="*/ 2308855 w 2634807"/>
                  <a:gd name="connsiteY48" fmla="*/ 568744 h 1040366"/>
                  <a:gd name="connsiteX49" fmla="*/ 2407531 w 2634807"/>
                  <a:gd name="connsiteY49" fmla="*/ 408977 h 1040366"/>
                  <a:gd name="connsiteX50" fmla="*/ 2487967 w 2634807"/>
                  <a:gd name="connsiteY50" fmla="*/ 285615 h 1040366"/>
                  <a:gd name="connsiteX51" fmla="*/ 2546118 w 2634807"/>
                  <a:gd name="connsiteY51" fmla="*/ 223864 h 1040366"/>
                  <a:gd name="connsiteX52" fmla="*/ 2549695 w 2634807"/>
                  <a:gd name="connsiteY52" fmla="*/ 217863 h 1040366"/>
                  <a:gd name="connsiteX53" fmla="*/ 2552896 w 2634807"/>
                  <a:gd name="connsiteY53" fmla="*/ 212591 h 1040366"/>
                  <a:gd name="connsiteX54" fmla="*/ 2553460 w 2634807"/>
                  <a:gd name="connsiteY54" fmla="*/ 213462 h 1040366"/>
                  <a:gd name="connsiteX55" fmla="*/ 2553249 w 2634807"/>
                  <a:gd name="connsiteY55" fmla="*/ 214027 h 1040366"/>
                  <a:gd name="connsiteX56" fmla="*/ 2557744 w 2634807"/>
                  <a:gd name="connsiteY56" fmla="*/ 217321 h 1040366"/>
                  <a:gd name="connsiteX57" fmla="*/ 2584595 w 2634807"/>
                  <a:gd name="connsiteY57" fmla="*/ 206731 h 1040366"/>
                  <a:gd name="connsiteX58" fmla="*/ 2602622 w 2634807"/>
                  <a:gd name="connsiteY58" fmla="*/ 206708 h 1040366"/>
                  <a:gd name="connsiteX59" fmla="*/ 2630744 w 2634807"/>
                  <a:gd name="connsiteY59" fmla="*/ 228053 h 1040366"/>
                  <a:gd name="connsiteX60" fmla="*/ 2634227 w 2634807"/>
                  <a:gd name="connsiteY60" fmla="*/ 241937 h 1040366"/>
                  <a:gd name="connsiteX61" fmla="*/ 2634274 w 2634807"/>
                  <a:gd name="connsiteY61" fmla="*/ 253798 h 1040366"/>
                  <a:gd name="connsiteX62" fmla="*/ 2634133 w 2634807"/>
                  <a:gd name="connsiteY62" fmla="*/ 257305 h 1040366"/>
                  <a:gd name="connsiteX63" fmla="*/ 2633121 w 2634807"/>
                  <a:gd name="connsiteY63" fmla="*/ 263470 h 1040366"/>
                  <a:gd name="connsiteX64" fmla="*/ 2616271 w 2634807"/>
                  <a:gd name="connsiteY64" fmla="*/ 323457 h 1040366"/>
                  <a:gd name="connsiteX65" fmla="*/ 2579394 w 2634807"/>
                  <a:gd name="connsiteY65" fmla="*/ 414225 h 1040366"/>
                  <a:gd name="connsiteX66" fmla="*/ 2508183 w 2634807"/>
                  <a:gd name="connsiteY66" fmla="*/ 566932 h 1040366"/>
                  <a:gd name="connsiteX67" fmla="*/ 2441066 w 2634807"/>
                  <a:gd name="connsiteY67" fmla="*/ 690670 h 1040366"/>
                  <a:gd name="connsiteX68" fmla="*/ 2400424 w 2634807"/>
                  <a:gd name="connsiteY68" fmla="*/ 741196 h 1040366"/>
                  <a:gd name="connsiteX69" fmla="*/ 2361758 w 2634807"/>
                  <a:gd name="connsiteY69" fmla="*/ 779203 h 1040366"/>
                  <a:gd name="connsiteX70" fmla="*/ 2307961 w 2634807"/>
                  <a:gd name="connsiteY70" fmla="*/ 826363 h 1040366"/>
                  <a:gd name="connsiteX71" fmla="*/ 2234702 w 2634807"/>
                  <a:gd name="connsiteY71" fmla="*/ 885715 h 1040366"/>
                  <a:gd name="connsiteX72" fmla="*/ 2171444 w 2634807"/>
                  <a:gd name="connsiteY72" fmla="*/ 932475 h 1040366"/>
                  <a:gd name="connsiteX73" fmla="*/ 2098892 w 2634807"/>
                  <a:gd name="connsiteY73" fmla="*/ 980507 h 1040366"/>
                  <a:gd name="connsiteX74" fmla="*/ 1987203 w 2634807"/>
                  <a:gd name="connsiteY74" fmla="*/ 1030209 h 1040366"/>
                  <a:gd name="connsiteX75" fmla="*/ 1966846 w 2634807"/>
                  <a:gd name="connsiteY75" fmla="*/ 1034868 h 1040366"/>
                  <a:gd name="connsiteX76" fmla="*/ 1960727 w 2634807"/>
                  <a:gd name="connsiteY76" fmla="*/ 1035998 h 1040366"/>
                  <a:gd name="connsiteX77" fmla="*/ 1960139 w 2634807"/>
                  <a:gd name="connsiteY77" fmla="*/ 1035975 h 1040366"/>
                  <a:gd name="connsiteX78" fmla="*/ 1959574 w 2634807"/>
                  <a:gd name="connsiteY78" fmla="*/ 1036069 h 1040366"/>
                  <a:gd name="connsiteX79" fmla="*/ 1953409 w 2634807"/>
                  <a:gd name="connsiteY79" fmla="*/ 1037175 h 1040366"/>
                  <a:gd name="connsiteX80" fmla="*/ 1951102 w 2634807"/>
                  <a:gd name="connsiteY80" fmla="*/ 1037292 h 1040366"/>
                  <a:gd name="connsiteX81" fmla="*/ 1943713 w 2634807"/>
                  <a:gd name="connsiteY81" fmla="*/ 1038375 h 1040366"/>
                  <a:gd name="connsiteX82" fmla="*/ 1940207 w 2634807"/>
                  <a:gd name="connsiteY82" fmla="*/ 1038516 h 1040366"/>
                  <a:gd name="connsiteX83" fmla="*/ 1926816 w 2634807"/>
                  <a:gd name="connsiteY83" fmla="*/ 1039599 h 1040366"/>
                  <a:gd name="connsiteX84" fmla="*/ 1920838 w 2634807"/>
                  <a:gd name="connsiteY84" fmla="*/ 1039763 h 1040366"/>
                  <a:gd name="connsiteX85" fmla="*/ 1893093 w 2634807"/>
                  <a:gd name="connsiteY85" fmla="*/ 1039716 h 1040366"/>
                  <a:gd name="connsiteX86" fmla="*/ 1887139 w 2634807"/>
                  <a:gd name="connsiteY86" fmla="*/ 1039599 h 1040366"/>
                  <a:gd name="connsiteX87" fmla="*/ 1871348 w 2634807"/>
                  <a:gd name="connsiteY87" fmla="*/ 1038563 h 1040366"/>
                  <a:gd name="connsiteX88" fmla="*/ 1867771 w 2634807"/>
                  <a:gd name="connsiteY88" fmla="*/ 1038399 h 1040366"/>
                  <a:gd name="connsiteX89" fmla="*/ 1856805 w 2634807"/>
                  <a:gd name="connsiteY89" fmla="*/ 1037292 h 1040366"/>
                  <a:gd name="connsiteX90" fmla="*/ 1854474 w 2634807"/>
                  <a:gd name="connsiteY90" fmla="*/ 1037198 h 1040366"/>
                  <a:gd name="connsiteX91" fmla="*/ 1845932 w 2634807"/>
                  <a:gd name="connsiteY91" fmla="*/ 1036163 h 1040366"/>
                  <a:gd name="connsiteX92" fmla="*/ 1843555 w 2634807"/>
                  <a:gd name="connsiteY92" fmla="*/ 1036022 h 1040366"/>
                  <a:gd name="connsiteX93" fmla="*/ 1836260 w 2634807"/>
                  <a:gd name="connsiteY93" fmla="*/ 1034986 h 1040366"/>
                  <a:gd name="connsiteX94" fmla="*/ 1833883 w 2634807"/>
                  <a:gd name="connsiteY94" fmla="*/ 1034821 h 1040366"/>
                  <a:gd name="connsiteX95" fmla="*/ 1827788 w 2634807"/>
                  <a:gd name="connsiteY95" fmla="*/ 1033786 h 1040366"/>
                  <a:gd name="connsiteX96" fmla="*/ 1825411 w 2634807"/>
                  <a:gd name="connsiteY96" fmla="*/ 1033621 h 1040366"/>
                  <a:gd name="connsiteX97" fmla="*/ 1819293 w 2634807"/>
                  <a:gd name="connsiteY97" fmla="*/ 1032562 h 1040366"/>
                  <a:gd name="connsiteX98" fmla="*/ 1803642 w 2634807"/>
                  <a:gd name="connsiteY98" fmla="*/ 1029997 h 1040366"/>
                  <a:gd name="connsiteX99" fmla="*/ 1797477 w 2634807"/>
                  <a:gd name="connsiteY99" fmla="*/ 1028820 h 1040366"/>
                  <a:gd name="connsiteX100" fmla="*/ 1744456 w 2634807"/>
                  <a:gd name="connsiteY100" fmla="*/ 1017383 h 1040366"/>
                  <a:gd name="connsiteX101" fmla="*/ 1558708 w 2634807"/>
                  <a:gd name="connsiteY101" fmla="*/ 960268 h 1040366"/>
                  <a:gd name="connsiteX102" fmla="*/ 1424585 w 2634807"/>
                  <a:gd name="connsiteY102" fmla="*/ 901720 h 1040366"/>
                  <a:gd name="connsiteX103" fmla="*/ 1057346 w 2634807"/>
                  <a:gd name="connsiteY103" fmla="*/ 785386 h 1040366"/>
                  <a:gd name="connsiteX104" fmla="*/ 0 w 2634807"/>
                  <a:gd name="connsiteY104" fmla="*/ 701401 h 1040366"/>
                  <a:gd name="connsiteX0" fmla="*/ 1625849 w 2634807"/>
                  <a:gd name="connsiteY0" fmla="*/ 709756 h 1040366"/>
                  <a:gd name="connsiteX1" fmla="*/ 1625802 w 2634807"/>
                  <a:gd name="connsiteY1" fmla="*/ 709968 h 1040366"/>
                  <a:gd name="connsiteX2" fmla="*/ 1626672 w 2634807"/>
                  <a:gd name="connsiteY2" fmla="*/ 710015 h 1040366"/>
                  <a:gd name="connsiteX3" fmla="*/ 1625849 w 2634807"/>
                  <a:gd name="connsiteY3" fmla="*/ 709756 h 1040366"/>
                  <a:gd name="connsiteX4" fmla="*/ 1534280 w 2634807"/>
                  <a:gd name="connsiteY4" fmla="*/ 429451 h 1040366"/>
                  <a:gd name="connsiteX5" fmla="*/ 1534257 w 2634807"/>
                  <a:gd name="connsiteY5" fmla="*/ 430063 h 1040366"/>
                  <a:gd name="connsiteX6" fmla="*/ 1535222 w 2634807"/>
                  <a:gd name="connsiteY6" fmla="*/ 429757 h 1040366"/>
                  <a:gd name="connsiteX7" fmla="*/ 1534280 w 2634807"/>
                  <a:gd name="connsiteY7" fmla="*/ 429451 h 1040366"/>
                  <a:gd name="connsiteX8" fmla="*/ 0 w 2634807"/>
                  <a:gd name="connsiteY8" fmla="*/ 701401 h 1040366"/>
                  <a:gd name="connsiteX9" fmla="*/ 197957 w 2634807"/>
                  <a:gd name="connsiteY9" fmla="*/ 0 h 1040366"/>
                  <a:gd name="connsiteX10" fmla="*/ 1087798 w 2634807"/>
                  <a:gd name="connsiteY10" fmla="*/ 375728 h 1040366"/>
                  <a:gd name="connsiteX11" fmla="*/ 1407142 w 2634807"/>
                  <a:gd name="connsiteY11" fmla="*/ 364430 h 1040366"/>
                  <a:gd name="connsiteX12" fmla="*/ 1576641 w 2634807"/>
                  <a:gd name="connsiteY12" fmla="*/ 441241 h 1040366"/>
                  <a:gd name="connsiteX13" fmla="*/ 1617706 w 2634807"/>
                  <a:gd name="connsiteY13" fmla="*/ 458208 h 1040366"/>
                  <a:gd name="connsiteX14" fmla="*/ 1663055 w 2634807"/>
                  <a:gd name="connsiteY14" fmla="*/ 476070 h 1040366"/>
                  <a:gd name="connsiteX15" fmla="*/ 1742221 w 2634807"/>
                  <a:gd name="connsiteY15" fmla="*/ 503227 h 1040366"/>
                  <a:gd name="connsiteX16" fmla="*/ 1878479 w 2634807"/>
                  <a:gd name="connsiteY16" fmla="*/ 535633 h 1040366"/>
                  <a:gd name="connsiteX17" fmla="*/ 1961857 w 2634807"/>
                  <a:gd name="connsiteY17" fmla="*/ 544905 h 1040366"/>
                  <a:gd name="connsiteX18" fmla="*/ 2101362 w 2634807"/>
                  <a:gd name="connsiteY18" fmla="*/ 566368 h 1040366"/>
                  <a:gd name="connsiteX19" fmla="*/ 2142663 w 2634807"/>
                  <a:gd name="connsiteY19" fmla="*/ 583029 h 1040366"/>
                  <a:gd name="connsiteX20" fmla="*/ 2167397 w 2634807"/>
                  <a:gd name="connsiteY20" fmla="*/ 629978 h 1040366"/>
                  <a:gd name="connsiteX21" fmla="*/ 2167491 w 2634807"/>
                  <a:gd name="connsiteY21" fmla="*/ 638403 h 1040366"/>
                  <a:gd name="connsiteX22" fmla="*/ 2133768 w 2634807"/>
                  <a:gd name="connsiteY22" fmla="*/ 711497 h 1040366"/>
                  <a:gd name="connsiteX23" fmla="*/ 2127555 w 2634807"/>
                  <a:gd name="connsiteY23" fmla="*/ 718040 h 1040366"/>
                  <a:gd name="connsiteX24" fmla="*/ 2111011 w 2634807"/>
                  <a:gd name="connsiteY24" fmla="*/ 728465 h 1040366"/>
                  <a:gd name="connsiteX25" fmla="*/ 2093785 w 2634807"/>
                  <a:gd name="connsiteY25" fmla="*/ 736490 h 1040366"/>
                  <a:gd name="connsiteX26" fmla="*/ 2034104 w 2634807"/>
                  <a:gd name="connsiteY26" fmla="*/ 752116 h 1040366"/>
                  <a:gd name="connsiteX27" fmla="*/ 1986190 w 2634807"/>
                  <a:gd name="connsiteY27" fmla="*/ 755599 h 1040366"/>
                  <a:gd name="connsiteX28" fmla="*/ 1915591 w 2634807"/>
                  <a:gd name="connsiteY28" fmla="*/ 749951 h 1040366"/>
                  <a:gd name="connsiteX29" fmla="*/ 1799830 w 2634807"/>
                  <a:gd name="connsiteY29" fmla="*/ 729406 h 1040366"/>
                  <a:gd name="connsiteX30" fmla="*/ 1719370 w 2634807"/>
                  <a:gd name="connsiteY30" fmla="*/ 715969 h 1040366"/>
                  <a:gd name="connsiteX31" fmla="*/ 1709274 w 2634807"/>
                  <a:gd name="connsiteY31" fmla="*/ 714580 h 1040366"/>
                  <a:gd name="connsiteX32" fmla="*/ 1699578 w 2634807"/>
                  <a:gd name="connsiteY32" fmla="*/ 713380 h 1040366"/>
                  <a:gd name="connsiteX33" fmla="*/ 1696001 w 2634807"/>
                  <a:gd name="connsiteY33" fmla="*/ 713356 h 1040366"/>
                  <a:gd name="connsiteX34" fmla="*/ 1658489 w 2634807"/>
                  <a:gd name="connsiteY34" fmla="*/ 710909 h 1040366"/>
                  <a:gd name="connsiteX35" fmla="*/ 1649664 w 2634807"/>
                  <a:gd name="connsiteY35" fmla="*/ 710062 h 1040366"/>
                  <a:gd name="connsiteX36" fmla="*/ 1646040 w 2634807"/>
                  <a:gd name="connsiteY36" fmla="*/ 710179 h 1040366"/>
                  <a:gd name="connsiteX37" fmla="*/ 1640086 w 2634807"/>
                  <a:gd name="connsiteY37" fmla="*/ 711027 h 1040366"/>
                  <a:gd name="connsiteX38" fmla="*/ 1637474 w 2634807"/>
                  <a:gd name="connsiteY38" fmla="*/ 710980 h 1040366"/>
                  <a:gd name="connsiteX39" fmla="*/ 1665949 w 2634807"/>
                  <a:gd name="connsiteY39" fmla="*/ 715992 h 1040366"/>
                  <a:gd name="connsiteX40" fmla="*/ 1805196 w 2634807"/>
                  <a:gd name="connsiteY40" fmla="*/ 749009 h 1040366"/>
                  <a:gd name="connsiteX41" fmla="*/ 1929687 w 2634807"/>
                  <a:gd name="connsiteY41" fmla="*/ 772425 h 1040366"/>
                  <a:gd name="connsiteX42" fmla="*/ 1994804 w 2634807"/>
                  <a:gd name="connsiteY42" fmla="*/ 774378 h 1040366"/>
                  <a:gd name="connsiteX43" fmla="*/ 2097220 w 2634807"/>
                  <a:gd name="connsiteY43" fmla="*/ 745174 h 1040366"/>
                  <a:gd name="connsiteX44" fmla="*/ 2118777 w 2634807"/>
                  <a:gd name="connsiteY44" fmla="*/ 727782 h 1040366"/>
                  <a:gd name="connsiteX45" fmla="*/ 2123389 w 2634807"/>
                  <a:gd name="connsiteY45" fmla="*/ 724417 h 1040366"/>
                  <a:gd name="connsiteX46" fmla="*/ 2198390 w 2634807"/>
                  <a:gd name="connsiteY46" fmla="*/ 683234 h 1040366"/>
                  <a:gd name="connsiteX47" fmla="*/ 2250658 w 2634807"/>
                  <a:gd name="connsiteY47" fmla="*/ 639556 h 1040366"/>
                  <a:gd name="connsiteX48" fmla="*/ 2308855 w 2634807"/>
                  <a:gd name="connsiteY48" fmla="*/ 568744 h 1040366"/>
                  <a:gd name="connsiteX49" fmla="*/ 2407531 w 2634807"/>
                  <a:gd name="connsiteY49" fmla="*/ 408977 h 1040366"/>
                  <a:gd name="connsiteX50" fmla="*/ 2487967 w 2634807"/>
                  <a:gd name="connsiteY50" fmla="*/ 285615 h 1040366"/>
                  <a:gd name="connsiteX51" fmla="*/ 2546118 w 2634807"/>
                  <a:gd name="connsiteY51" fmla="*/ 223864 h 1040366"/>
                  <a:gd name="connsiteX52" fmla="*/ 2549695 w 2634807"/>
                  <a:gd name="connsiteY52" fmla="*/ 217863 h 1040366"/>
                  <a:gd name="connsiteX53" fmla="*/ 2552896 w 2634807"/>
                  <a:gd name="connsiteY53" fmla="*/ 212591 h 1040366"/>
                  <a:gd name="connsiteX54" fmla="*/ 2553460 w 2634807"/>
                  <a:gd name="connsiteY54" fmla="*/ 213462 h 1040366"/>
                  <a:gd name="connsiteX55" fmla="*/ 2553249 w 2634807"/>
                  <a:gd name="connsiteY55" fmla="*/ 214027 h 1040366"/>
                  <a:gd name="connsiteX56" fmla="*/ 2557744 w 2634807"/>
                  <a:gd name="connsiteY56" fmla="*/ 217321 h 1040366"/>
                  <a:gd name="connsiteX57" fmla="*/ 2584595 w 2634807"/>
                  <a:gd name="connsiteY57" fmla="*/ 206731 h 1040366"/>
                  <a:gd name="connsiteX58" fmla="*/ 2602622 w 2634807"/>
                  <a:gd name="connsiteY58" fmla="*/ 206708 h 1040366"/>
                  <a:gd name="connsiteX59" fmla="*/ 2630744 w 2634807"/>
                  <a:gd name="connsiteY59" fmla="*/ 228053 h 1040366"/>
                  <a:gd name="connsiteX60" fmla="*/ 2634227 w 2634807"/>
                  <a:gd name="connsiteY60" fmla="*/ 241937 h 1040366"/>
                  <a:gd name="connsiteX61" fmla="*/ 2634274 w 2634807"/>
                  <a:gd name="connsiteY61" fmla="*/ 253798 h 1040366"/>
                  <a:gd name="connsiteX62" fmla="*/ 2634133 w 2634807"/>
                  <a:gd name="connsiteY62" fmla="*/ 257305 h 1040366"/>
                  <a:gd name="connsiteX63" fmla="*/ 2633121 w 2634807"/>
                  <a:gd name="connsiteY63" fmla="*/ 263470 h 1040366"/>
                  <a:gd name="connsiteX64" fmla="*/ 2616271 w 2634807"/>
                  <a:gd name="connsiteY64" fmla="*/ 323457 h 1040366"/>
                  <a:gd name="connsiteX65" fmla="*/ 2579394 w 2634807"/>
                  <a:gd name="connsiteY65" fmla="*/ 414225 h 1040366"/>
                  <a:gd name="connsiteX66" fmla="*/ 2508183 w 2634807"/>
                  <a:gd name="connsiteY66" fmla="*/ 566932 h 1040366"/>
                  <a:gd name="connsiteX67" fmla="*/ 2441066 w 2634807"/>
                  <a:gd name="connsiteY67" fmla="*/ 690670 h 1040366"/>
                  <a:gd name="connsiteX68" fmla="*/ 2400424 w 2634807"/>
                  <a:gd name="connsiteY68" fmla="*/ 741196 h 1040366"/>
                  <a:gd name="connsiteX69" fmla="*/ 2361758 w 2634807"/>
                  <a:gd name="connsiteY69" fmla="*/ 779203 h 1040366"/>
                  <a:gd name="connsiteX70" fmla="*/ 2307961 w 2634807"/>
                  <a:gd name="connsiteY70" fmla="*/ 826363 h 1040366"/>
                  <a:gd name="connsiteX71" fmla="*/ 2234702 w 2634807"/>
                  <a:gd name="connsiteY71" fmla="*/ 885715 h 1040366"/>
                  <a:gd name="connsiteX72" fmla="*/ 2171444 w 2634807"/>
                  <a:gd name="connsiteY72" fmla="*/ 932475 h 1040366"/>
                  <a:gd name="connsiteX73" fmla="*/ 2098892 w 2634807"/>
                  <a:gd name="connsiteY73" fmla="*/ 980507 h 1040366"/>
                  <a:gd name="connsiteX74" fmla="*/ 1987203 w 2634807"/>
                  <a:gd name="connsiteY74" fmla="*/ 1030209 h 1040366"/>
                  <a:gd name="connsiteX75" fmla="*/ 1966846 w 2634807"/>
                  <a:gd name="connsiteY75" fmla="*/ 1034868 h 1040366"/>
                  <a:gd name="connsiteX76" fmla="*/ 1960727 w 2634807"/>
                  <a:gd name="connsiteY76" fmla="*/ 1035998 h 1040366"/>
                  <a:gd name="connsiteX77" fmla="*/ 1960139 w 2634807"/>
                  <a:gd name="connsiteY77" fmla="*/ 1035975 h 1040366"/>
                  <a:gd name="connsiteX78" fmla="*/ 1959574 w 2634807"/>
                  <a:gd name="connsiteY78" fmla="*/ 1036069 h 1040366"/>
                  <a:gd name="connsiteX79" fmla="*/ 1953409 w 2634807"/>
                  <a:gd name="connsiteY79" fmla="*/ 1037175 h 1040366"/>
                  <a:gd name="connsiteX80" fmla="*/ 1951102 w 2634807"/>
                  <a:gd name="connsiteY80" fmla="*/ 1037292 h 1040366"/>
                  <a:gd name="connsiteX81" fmla="*/ 1943713 w 2634807"/>
                  <a:gd name="connsiteY81" fmla="*/ 1038375 h 1040366"/>
                  <a:gd name="connsiteX82" fmla="*/ 1940207 w 2634807"/>
                  <a:gd name="connsiteY82" fmla="*/ 1038516 h 1040366"/>
                  <a:gd name="connsiteX83" fmla="*/ 1926816 w 2634807"/>
                  <a:gd name="connsiteY83" fmla="*/ 1039599 h 1040366"/>
                  <a:gd name="connsiteX84" fmla="*/ 1920838 w 2634807"/>
                  <a:gd name="connsiteY84" fmla="*/ 1039763 h 1040366"/>
                  <a:gd name="connsiteX85" fmla="*/ 1893093 w 2634807"/>
                  <a:gd name="connsiteY85" fmla="*/ 1039716 h 1040366"/>
                  <a:gd name="connsiteX86" fmla="*/ 1887139 w 2634807"/>
                  <a:gd name="connsiteY86" fmla="*/ 1039599 h 1040366"/>
                  <a:gd name="connsiteX87" fmla="*/ 1871348 w 2634807"/>
                  <a:gd name="connsiteY87" fmla="*/ 1038563 h 1040366"/>
                  <a:gd name="connsiteX88" fmla="*/ 1867771 w 2634807"/>
                  <a:gd name="connsiteY88" fmla="*/ 1038399 h 1040366"/>
                  <a:gd name="connsiteX89" fmla="*/ 1856805 w 2634807"/>
                  <a:gd name="connsiteY89" fmla="*/ 1037292 h 1040366"/>
                  <a:gd name="connsiteX90" fmla="*/ 1854474 w 2634807"/>
                  <a:gd name="connsiteY90" fmla="*/ 1037198 h 1040366"/>
                  <a:gd name="connsiteX91" fmla="*/ 1845932 w 2634807"/>
                  <a:gd name="connsiteY91" fmla="*/ 1036163 h 1040366"/>
                  <a:gd name="connsiteX92" fmla="*/ 1843555 w 2634807"/>
                  <a:gd name="connsiteY92" fmla="*/ 1036022 h 1040366"/>
                  <a:gd name="connsiteX93" fmla="*/ 1836260 w 2634807"/>
                  <a:gd name="connsiteY93" fmla="*/ 1034986 h 1040366"/>
                  <a:gd name="connsiteX94" fmla="*/ 1833883 w 2634807"/>
                  <a:gd name="connsiteY94" fmla="*/ 1034821 h 1040366"/>
                  <a:gd name="connsiteX95" fmla="*/ 1827788 w 2634807"/>
                  <a:gd name="connsiteY95" fmla="*/ 1033786 h 1040366"/>
                  <a:gd name="connsiteX96" fmla="*/ 1825411 w 2634807"/>
                  <a:gd name="connsiteY96" fmla="*/ 1033621 h 1040366"/>
                  <a:gd name="connsiteX97" fmla="*/ 1819293 w 2634807"/>
                  <a:gd name="connsiteY97" fmla="*/ 1032562 h 1040366"/>
                  <a:gd name="connsiteX98" fmla="*/ 1803642 w 2634807"/>
                  <a:gd name="connsiteY98" fmla="*/ 1029997 h 1040366"/>
                  <a:gd name="connsiteX99" fmla="*/ 1797477 w 2634807"/>
                  <a:gd name="connsiteY99" fmla="*/ 1028820 h 1040366"/>
                  <a:gd name="connsiteX100" fmla="*/ 1744456 w 2634807"/>
                  <a:gd name="connsiteY100" fmla="*/ 1017383 h 1040366"/>
                  <a:gd name="connsiteX101" fmla="*/ 1558708 w 2634807"/>
                  <a:gd name="connsiteY101" fmla="*/ 960268 h 1040366"/>
                  <a:gd name="connsiteX102" fmla="*/ 1424585 w 2634807"/>
                  <a:gd name="connsiteY102" fmla="*/ 901720 h 1040366"/>
                  <a:gd name="connsiteX103" fmla="*/ 1057346 w 2634807"/>
                  <a:gd name="connsiteY103" fmla="*/ 785386 h 1040366"/>
                  <a:gd name="connsiteX104" fmla="*/ 0 w 2634807"/>
                  <a:gd name="connsiteY104" fmla="*/ 701401 h 1040366"/>
                  <a:gd name="connsiteX0" fmla="*/ 1625849 w 2634807"/>
                  <a:gd name="connsiteY0" fmla="*/ 672690 h 1003300"/>
                  <a:gd name="connsiteX1" fmla="*/ 1625802 w 2634807"/>
                  <a:gd name="connsiteY1" fmla="*/ 672902 h 1003300"/>
                  <a:gd name="connsiteX2" fmla="*/ 1626672 w 2634807"/>
                  <a:gd name="connsiteY2" fmla="*/ 672949 h 1003300"/>
                  <a:gd name="connsiteX3" fmla="*/ 1625849 w 2634807"/>
                  <a:gd name="connsiteY3" fmla="*/ 672690 h 1003300"/>
                  <a:gd name="connsiteX4" fmla="*/ 1534280 w 2634807"/>
                  <a:gd name="connsiteY4" fmla="*/ 392385 h 1003300"/>
                  <a:gd name="connsiteX5" fmla="*/ 1534257 w 2634807"/>
                  <a:gd name="connsiteY5" fmla="*/ 392997 h 1003300"/>
                  <a:gd name="connsiteX6" fmla="*/ 1535222 w 2634807"/>
                  <a:gd name="connsiteY6" fmla="*/ 392691 h 1003300"/>
                  <a:gd name="connsiteX7" fmla="*/ 1534280 w 2634807"/>
                  <a:gd name="connsiteY7" fmla="*/ 392385 h 1003300"/>
                  <a:gd name="connsiteX8" fmla="*/ 0 w 2634807"/>
                  <a:gd name="connsiteY8" fmla="*/ 664335 h 1003300"/>
                  <a:gd name="connsiteX9" fmla="*/ 181650 w 2634807"/>
                  <a:gd name="connsiteY9" fmla="*/ 0 h 1003300"/>
                  <a:gd name="connsiteX10" fmla="*/ 1087798 w 2634807"/>
                  <a:gd name="connsiteY10" fmla="*/ 338662 h 1003300"/>
                  <a:gd name="connsiteX11" fmla="*/ 1407142 w 2634807"/>
                  <a:gd name="connsiteY11" fmla="*/ 327364 h 1003300"/>
                  <a:gd name="connsiteX12" fmla="*/ 1576641 w 2634807"/>
                  <a:gd name="connsiteY12" fmla="*/ 404175 h 1003300"/>
                  <a:gd name="connsiteX13" fmla="*/ 1617706 w 2634807"/>
                  <a:gd name="connsiteY13" fmla="*/ 421142 h 1003300"/>
                  <a:gd name="connsiteX14" fmla="*/ 1663055 w 2634807"/>
                  <a:gd name="connsiteY14" fmla="*/ 439004 h 1003300"/>
                  <a:gd name="connsiteX15" fmla="*/ 1742221 w 2634807"/>
                  <a:gd name="connsiteY15" fmla="*/ 466161 h 1003300"/>
                  <a:gd name="connsiteX16" fmla="*/ 1878479 w 2634807"/>
                  <a:gd name="connsiteY16" fmla="*/ 498567 h 1003300"/>
                  <a:gd name="connsiteX17" fmla="*/ 1961857 w 2634807"/>
                  <a:gd name="connsiteY17" fmla="*/ 507839 h 1003300"/>
                  <a:gd name="connsiteX18" fmla="*/ 2101362 w 2634807"/>
                  <a:gd name="connsiteY18" fmla="*/ 529302 h 1003300"/>
                  <a:gd name="connsiteX19" fmla="*/ 2142663 w 2634807"/>
                  <a:gd name="connsiteY19" fmla="*/ 545963 h 1003300"/>
                  <a:gd name="connsiteX20" fmla="*/ 2167397 w 2634807"/>
                  <a:gd name="connsiteY20" fmla="*/ 592912 h 1003300"/>
                  <a:gd name="connsiteX21" fmla="*/ 2167491 w 2634807"/>
                  <a:gd name="connsiteY21" fmla="*/ 601337 h 1003300"/>
                  <a:gd name="connsiteX22" fmla="*/ 2133768 w 2634807"/>
                  <a:gd name="connsiteY22" fmla="*/ 674431 h 1003300"/>
                  <a:gd name="connsiteX23" fmla="*/ 2127555 w 2634807"/>
                  <a:gd name="connsiteY23" fmla="*/ 680974 h 1003300"/>
                  <a:gd name="connsiteX24" fmla="*/ 2111011 w 2634807"/>
                  <a:gd name="connsiteY24" fmla="*/ 691399 h 1003300"/>
                  <a:gd name="connsiteX25" fmla="*/ 2093785 w 2634807"/>
                  <a:gd name="connsiteY25" fmla="*/ 699424 h 1003300"/>
                  <a:gd name="connsiteX26" fmla="*/ 2034104 w 2634807"/>
                  <a:gd name="connsiteY26" fmla="*/ 715050 h 1003300"/>
                  <a:gd name="connsiteX27" fmla="*/ 1986190 w 2634807"/>
                  <a:gd name="connsiteY27" fmla="*/ 718533 h 1003300"/>
                  <a:gd name="connsiteX28" fmla="*/ 1915591 w 2634807"/>
                  <a:gd name="connsiteY28" fmla="*/ 712885 h 1003300"/>
                  <a:gd name="connsiteX29" fmla="*/ 1799830 w 2634807"/>
                  <a:gd name="connsiteY29" fmla="*/ 692340 h 1003300"/>
                  <a:gd name="connsiteX30" fmla="*/ 1719370 w 2634807"/>
                  <a:gd name="connsiteY30" fmla="*/ 678903 h 1003300"/>
                  <a:gd name="connsiteX31" fmla="*/ 1709274 w 2634807"/>
                  <a:gd name="connsiteY31" fmla="*/ 677514 h 1003300"/>
                  <a:gd name="connsiteX32" fmla="*/ 1699578 w 2634807"/>
                  <a:gd name="connsiteY32" fmla="*/ 676314 h 1003300"/>
                  <a:gd name="connsiteX33" fmla="*/ 1696001 w 2634807"/>
                  <a:gd name="connsiteY33" fmla="*/ 676290 h 1003300"/>
                  <a:gd name="connsiteX34" fmla="*/ 1658489 w 2634807"/>
                  <a:gd name="connsiteY34" fmla="*/ 673843 h 1003300"/>
                  <a:gd name="connsiteX35" fmla="*/ 1649664 w 2634807"/>
                  <a:gd name="connsiteY35" fmla="*/ 672996 h 1003300"/>
                  <a:gd name="connsiteX36" fmla="*/ 1646040 w 2634807"/>
                  <a:gd name="connsiteY36" fmla="*/ 673113 h 1003300"/>
                  <a:gd name="connsiteX37" fmla="*/ 1640086 w 2634807"/>
                  <a:gd name="connsiteY37" fmla="*/ 673961 h 1003300"/>
                  <a:gd name="connsiteX38" fmla="*/ 1637474 w 2634807"/>
                  <a:gd name="connsiteY38" fmla="*/ 673914 h 1003300"/>
                  <a:gd name="connsiteX39" fmla="*/ 1665949 w 2634807"/>
                  <a:gd name="connsiteY39" fmla="*/ 678926 h 1003300"/>
                  <a:gd name="connsiteX40" fmla="*/ 1805196 w 2634807"/>
                  <a:gd name="connsiteY40" fmla="*/ 711943 h 1003300"/>
                  <a:gd name="connsiteX41" fmla="*/ 1929687 w 2634807"/>
                  <a:gd name="connsiteY41" fmla="*/ 735359 h 1003300"/>
                  <a:gd name="connsiteX42" fmla="*/ 1994804 w 2634807"/>
                  <a:gd name="connsiteY42" fmla="*/ 737312 h 1003300"/>
                  <a:gd name="connsiteX43" fmla="*/ 2097220 w 2634807"/>
                  <a:gd name="connsiteY43" fmla="*/ 708108 h 1003300"/>
                  <a:gd name="connsiteX44" fmla="*/ 2118777 w 2634807"/>
                  <a:gd name="connsiteY44" fmla="*/ 690716 h 1003300"/>
                  <a:gd name="connsiteX45" fmla="*/ 2123389 w 2634807"/>
                  <a:gd name="connsiteY45" fmla="*/ 687351 h 1003300"/>
                  <a:gd name="connsiteX46" fmla="*/ 2198390 w 2634807"/>
                  <a:gd name="connsiteY46" fmla="*/ 646168 h 1003300"/>
                  <a:gd name="connsiteX47" fmla="*/ 2250658 w 2634807"/>
                  <a:gd name="connsiteY47" fmla="*/ 602490 h 1003300"/>
                  <a:gd name="connsiteX48" fmla="*/ 2308855 w 2634807"/>
                  <a:gd name="connsiteY48" fmla="*/ 531678 h 1003300"/>
                  <a:gd name="connsiteX49" fmla="*/ 2407531 w 2634807"/>
                  <a:gd name="connsiteY49" fmla="*/ 371911 h 1003300"/>
                  <a:gd name="connsiteX50" fmla="*/ 2487967 w 2634807"/>
                  <a:gd name="connsiteY50" fmla="*/ 248549 h 1003300"/>
                  <a:gd name="connsiteX51" fmla="*/ 2546118 w 2634807"/>
                  <a:gd name="connsiteY51" fmla="*/ 186798 h 1003300"/>
                  <a:gd name="connsiteX52" fmla="*/ 2549695 w 2634807"/>
                  <a:gd name="connsiteY52" fmla="*/ 180797 h 1003300"/>
                  <a:gd name="connsiteX53" fmla="*/ 2552896 w 2634807"/>
                  <a:gd name="connsiteY53" fmla="*/ 175525 h 1003300"/>
                  <a:gd name="connsiteX54" fmla="*/ 2553460 w 2634807"/>
                  <a:gd name="connsiteY54" fmla="*/ 176396 h 1003300"/>
                  <a:gd name="connsiteX55" fmla="*/ 2553249 w 2634807"/>
                  <a:gd name="connsiteY55" fmla="*/ 176961 h 1003300"/>
                  <a:gd name="connsiteX56" fmla="*/ 2557744 w 2634807"/>
                  <a:gd name="connsiteY56" fmla="*/ 180255 h 1003300"/>
                  <a:gd name="connsiteX57" fmla="*/ 2584595 w 2634807"/>
                  <a:gd name="connsiteY57" fmla="*/ 169665 h 1003300"/>
                  <a:gd name="connsiteX58" fmla="*/ 2602622 w 2634807"/>
                  <a:gd name="connsiteY58" fmla="*/ 169642 h 1003300"/>
                  <a:gd name="connsiteX59" fmla="*/ 2630744 w 2634807"/>
                  <a:gd name="connsiteY59" fmla="*/ 190987 h 1003300"/>
                  <a:gd name="connsiteX60" fmla="*/ 2634227 w 2634807"/>
                  <a:gd name="connsiteY60" fmla="*/ 204871 h 1003300"/>
                  <a:gd name="connsiteX61" fmla="*/ 2634274 w 2634807"/>
                  <a:gd name="connsiteY61" fmla="*/ 216732 h 1003300"/>
                  <a:gd name="connsiteX62" fmla="*/ 2634133 w 2634807"/>
                  <a:gd name="connsiteY62" fmla="*/ 220239 h 1003300"/>
                  <a:gd name="connsiteX63" fmla="*/ 2633121 w 2634807"/>
                  <a:gd name="connsiteY63" fmla="*/ 226404 h 1003300"/>
                  <a:gd name="connsiteX64" fmla="*/ 2616271 w 2634807"/>
                  <a:gd name="connsiteY64" fmla="*/ 286391 h 1003300"/>
                  <a:gd name="connsiteX65" fmla="*/ 2579394 w 2634807"/>
                  <a:gd name="connsiteY65" fmla="*/ 377159 h 1003300"/>
                  <a:gd name="connsiteX66" fmla="*/ 2508183 w 2634807"/>
                  <a:gd name="connsiteY66" fmla="*/ 529866 h 1003300"/>
                  <a:gd name="connsiteX67" fmla="*/ 2441066 w 2634807"/>
                  <a:gd name="connsiteY67" fmla="*/ 653604 h 1003300"/>
                  <a:gd name="connsiteX68" fmla="*/ 2400424 w 2634807"/>
                  <a:gd name="connsiteY68" fmla="*/ 704130 h 1003300"/>
                  <a:gd name="connsiteX69" fmla="*/ 2361758 w 2634807"/>
                  <a:gd name="connsiteY69" fmla="*/ 742137 h 1003300"/>
                  <a:gd name="connsiteX70" fmla="*/ 2307961 w 2634807"/>
                  <a:gd name="connsiteY70" fmla="*/ 789297 h 1003300"/>
                  <a:gd name="connsiteX71" fmla="*/ 2234702 w 2634807"/>
                  <a:gd name="connsiteY71" fmla="*/ 848649 h 1003300"/>
                  <a:gd name="connsiteX72" fmla="*/ 2171444 w 2634807"/>
                  <a:gd name="connsiteY72" fmla="*/ 895409 h 1003300"/>
                  <a:gd name="connsiteX73" fmla="*/ 2098892 w 2634807"/>
                  <a:gd name="connsiteY73" fmla="*/ 943441 h 1003300"/>
                  <a:gd name="connsiteX74" fmla="*/ 1987203 w 2634807"/>
                  <a:gd name="connsiteY74" fmla="*/ 993143 h 1003300"/>
                  <a:gd name="connsiteX75" fmla="*/ 1966846 w 2634807"/>
                  <a:gd name="connsiteY75" fmla="*/ 997802 h 1003300"/>
                  <a:gd name="connsiteX76" fmla="*/ 1960727 w 2634807"/>
                  <a:gd name="connsiteY76" fmla="*/ 998932 h 1003300"/>
                  <a:gd name="connsiteX77" fmla="*/ 1960139 w 2634807"/>
                  <a:gd name="connsiteY77" fmla="*/ 998909 h 1003300"/>
                  <a:gd name="connsiteX78" fmla="*/ 1959574 w 2634807"/>
                  <a:gd name="connsiteY78" fmla="*/ 999003 h 1003300"/>
                  <a:gd name="connsiteX79" fmla="*/ 1953409 w 2634807"/>
                  <a:gd name="connsiteY79" fmla="*/ 1000109 h 1003300"/>
                  <a:gd name="connsiteX80" fmla="*/ 1951102 w 2634807"/>
                  <a:gd name="connsiteY80" fmla="*/ 1000226 h 1003300"/>
                  <a:gd name="connsiteX81" fmla="*/ 1943713 w 2634807"/>
                  <a:gd name="connsiteY81" fmla="*/ 1001309 h 1003300"/>
                  <a:gd name="connsiteX82" fmla="*/ 1940207 w 2634807"/>
                  <a:gd name="connsiteY82" fmla="*/ 1001450 h 1003300"/>
                  <a:gd name="connsiteX83" fmla="*/ 1926816 w 2634807"/>
                  <a:gd name="connsiteY83" fmla="*/ 1002533 h 1003300"/>
                  <a:gd name="connsiteX84" fmla="*/ 1920838 w 2634807"/>
                  <a:gd name="connsiteY84" fmla="*/ 1002697 h 1003300"/>
                  <a:gd name="connsiteX85" fmla="*/ 1893093 w 2634807"/>
                  <a:gd name="connsiteY85" fmla="*/ 1002650 h 1003300"/>
                  <a:gd name="connsiteX86" fmla="*/ 1887139 w 2634807"/>
                  <a:gd name="connsiteY86" fmla="*/ 1002533 h 1003300"/>
                  <a:gd name="connsiteX87" fmla="*/ 1871348 w 2634807"/>
                  <a:gd name="connsiteY87" fmla="*/ 1001497 h 1003300"/>
                  <a:gd name="connsiteX88" fmla="*/ 1867771 w 2634807"/>
                  <a:gd name="connsiteY88" fmla="*/ 1001333 h 1003300"/>
                  <a:gd name="connsiteX89" fmla="*/ 1856805 w 2634807"/>
                  <a:gd name="connsiteY89" fmla="*/ 1000226 h 1003300"/>
                  <a:gd name="connsiteX90" fmla="*/ 1854474 w 2634807"/>
                  <a:gd name="connsiteY90" fmla="*/ 1000132 h 1003300"/>
                  <a:gd name="connsiteX91" fmla="*/ 1845932 w 2634807"/>
                  <a:gd name="connsiteY91" fmla="*/ 999097 h 1003300"/>
                  <a:gd name="connsiteX92" fmla="*/ 1843555 w 2634807"/>
                  <a:gd name="connsiteY92" fmla="*/ 998956 h 1003300"/>
                  <a:gd name="connsiteX93" fmla="*/ 1836260 w 2634807"/>
                  <a:gd name="connsiteY93" fmla="*/ 997920 h 1003300"/>
                  <a:gd name="connsiteX94" fmla="*/ 1833883 w 2634807"/>
                  <a:gd name="connsiteY94" fmla="*/ 997755 h 1003300"/>
                  <a:gd name="connsiteX95" fmla="*/ 1827788 w 2634807"/>
                  <a:gd name="connsiteY95" fmla="*/ 996720 h 1003300"/>
                  <a:gd name="connsiteX96" fmla="*/ 1825411 w 2634807"/>
                  <a:gd name="connsiteY96" fmla="*/ 996555 h 1003300"/>
                  <a:gd name="connsiteX97" fmla="*/ 1819293 w 2634807"/>
                  <a:gd name="connsiteY97" fmla="*/ 995496 h 1003300"/>
                  <a:gd name="connsiteX98" fmla="*/ 1803642 w 2634807"/>
                  <a:gd name="connsiteY98" fmla="*/ 992931 h 1003300"/>
                  <a:gd name="connsiteX99" fmla="*/ 1797477 w 2634807"/>
                  <a:gd name="connsiteY99" fmla="*/ 991754 h 1003300"/>
                  <a:gd name="connsiteX100" fmla="*/ 1744456 w 2634807"/>
                  <a:gd name="connsiteY100" fmla="*/ 980317 h 1003300"/>
                  <a:gd name="connsiteX101" fmla="*/ 1558708 w 2634807"/>
                  <a:gd name="connsiteY101" fmla="*/ 923202 h 1003300"/>
                  <a:gd name="connsiteX102" fmla="*/ 1424585 w 2634807"/>
                  <a:gd name="connsiteY102" fmla="*/ 864654 h 1003300"/>
                  <a:gd name="connsiteX103" fmla="*/ 1057346 w 2634807"/>
                  <a:gd name="connsiteY103" fmla="*/ 748320 h 1003300"/>
                  <a:gd name="connsiteX104" fmla="*/ 0 w 2634807"/>
                  <a:gd name="connsiteY104" fmla="*/ 664335 h 1003300"/>
                  <a:gd name="connsiteX0" fmla="*/ 1625849 w 2634807"/>
                  <a:gd name="connsiteY0" fmla="*/ 672690 h 1003300"/>
                  <a:gd name="connsiteX1" fmla="*/ 1625802 w 2634807"/>
                  <a:gd name="connsiteY1" fmla="*/ 672902 h 1003300"/>
                  <a:gd name="connsiteX2" fmla="*/ 1626672 w 2634807"/>
                  <a:gd name="connsiteY2" fmla="*/ 672949 h 1003300"/>
                  <a:gd name="connsiteX3" fmla="*/ 1625849 w 2634807"/>
                  <a:gd name="connsiteY3" fmla="*/ 672690 h 1003300"/>
                  <a:gd name="connsiteX4" fmla="*/ 1534280 w 2634807"/>
                  <a:gd name="connsiteY4" fmla="*/ 392385 h 1003300"/>
                  <a:gd name="connsiteX5" fmla="*/ 1534257 w 2634807"/>
                  <a:gd name="connsiteY5" fmla="*/ 392997 h 1003300"/>
                  <a:gd name="connsiteX6" fmla="*/ 1535222 w 2634807"/>
                  <a:gd name="connsiteY6" fmla="*/ 392691 h 1003300"/>
                  <a:gd name="connsiteX7" fmla="*/ 1534280 w 2634807"/>
                  <a:gd name="connsiteY7" fmla="*/ 392385 h 1003300"/>
                  <a:gd name="connsiteX8" fmla="*/ 0 w 2634807"/>
                  <a:gd name="connsiteY8" fmla="*/ 664335 h 1003300"/>
                  <a:gd name="connsiteX9" fmla="*/ 181650 w 2634807"/>
                  <a:gd name="connsiteY9" fmla="*/ 0 h 1003300"/>
                  <a:gd name="connsiteX10" fmla="*/ 1087798 w 2634807"/>
                  <a:gd name="connsiteY10" fmla="*/ 338662 h 1003300"/>
                  <a:gd name="connsiteX11" fmla="*/ 1407142 w 2634807"/>
                  <a:gd name="connsiteY11" fmla="*/ 327364 h 1003300"/>
                  <a:gd name="connsiteX12" fmla="*/ 1576641 w 2634807"/>
                  <a:gd name="connsiteY12" fmla="*/ 404175 h 1003300"/>
                  <a:gd name="connsiteX13" fmla="*/ 1617706 w 2634807"/>
                  <a:gd name="connsiteY13" fmla="*/ 421142 h 1003300"/>
                  <a:gd name="connsiteX14" fmla="*/ 1663055 w 2634807"/>
                  <a:gd name="connsiteY14" fmla="*/ 439004 h 1003300"/>
                  <a:gd name="connsiteX15" fmla="*/ 1742221 w 2634807"/>
                  <a:gd name="connsiteY15" fmla="*/ 466161 h 1003300"/>
                  <a:gd name="connsiteX16" fmla="*/ 1878479 w 2634807"/>
                  <a:gd name="connsiteY16" fmla="*/ 498567 h 1003300"/>
                  <a:gd name="connsiteX17" fmla="*/ 1961857 w 2634807"/>
                  <a:gd name="connsiteY17" fmla="*/ 507839 h 1003300"/>
                  <a:gd name="connsiteX18" fmla="*/ 2101362 w 2634807"/>
                  <a:gd name="connsiteY18" fmla="*/ 529302 h 1003300"/>
                  <a:gd name="connsiteX19" fmla="*/ 2142663 w 2634807"/>
                  <a:gd name="connsiteY19" fmla="*/ 545963 h 1003300"/>
                  <a:gd name="connsiteX20" fmla="*/ 2167397 w 2634807"/>
                  <a:gd name="connsiteY20" fmla="*/ 592912 h 1003300"/>
                  <a:gd name="connsiteX21" fmla="*/ 2167491 w 2634807"/>
                  <a:gd name="connsiteY21" fmla="*/ 601337 h 1003300"/>
                  <a:gd name="connsiteX22" fmla="*/ 2133768 w 2634807"/>
                  <a:gd name="connsiteY22" fmla="*/ 674431 h 1003300"/>
                  <a:gd name="connsiteX23" fmla="*/ 2127555 w 2634807"/>
                  <a:gd name="connsiteY23" fmla="*/ 680974 h 1003300"/>
                  <a:gd name="connsiteX24" fmla="*/ 2111011 w 2634807"/>
                  <a:gd name="connsiteY24" fmla="*/ 691399 h 1003300"/>
                  <a:gd name="connsiteX25" fmla="*/ 2093785 w 2634807"/>
                  <a:gd name="connsiteY25" fmla="*/ 699424 h 1003300"/>
                  <a:gd name="connsiteX26" fmla="*/ 2034104 w 2634807"/>
                  <a:gd name="connsiteY26" fmla="*/ 715050 h 1003300"/>
                  <a:gd name="connsiteX27" fmla="*/ 1986190 w 2634807"/>
                  <a:gd name="connsiteY27" fmla="*/ 718533 h 1003300"/>
                  <a:gd name="connsiteX28" fmla="*/ 1915591 w 2634807"/>
                  <a:gd name="connsiteY28" fmla="*/ 712885 h 1003300"/>
                  <a:gd name="connsiteX29" fmla="*/ 1799830 w 2634807"/>
                  <a:gd name="connsiteY29" fmla="*/ 692340 h 1003300"/>
                  <a:gd name="connsiteX30" fmla="*/ 1719370 w 2634807"/>
                  <a:gd name="connsiteY30" fmla="*/ 678903 h 1003300"/>
                  <a:gd name="connsiteX31" fmla="*/ 1709274 w 2634807"/>
                  <a:gd name="connsiteY31" fmla="*/ 677514 h 1003300"/>
                  <a:gd name="connsiteX32" fmla="*/ 1699578 w 2634807"/>
                  <a:gd name="connsiteY32" fmla="*/ 676314 h 1003300"/>
                  <a:gd name="connsiteX33" fmla="*/ 1696001 w 2634807"/>
                  <a:gd name="connsiteY33" fmla="*/ 676290 h 1003300"/>
                  <a:gd name="connsiteX34" fmla="*/ 1658489 w 2634807"/>
                  <a:gd name="connsiteY34" fmla="*/ 673843 h 1003300"/>
                  <a:gd name="connsiteX35" fmla="*/ 1649664 w 2634807"/>
                  <a:gd name="connsiteY35" fmla="*/ 672996 h 1003300"/>
                  <a:gd name="connsiteX36" fmla="*/ 1646040 w 2634807"/>
                  <a:gd name="connsiteY36" fmla="*/ 673113 h 1003300"/>
                  <a:gd name="connsiteX37" fmla="*/ 1640086 w 2634807"/>
                  <a:gd name="connsiteY37" fmla="*/ 673961 h 1003300"/>
                  <a:gd name="connsiteX38" fmla="*/ 1637474 w 2634807"/>
                  <a:gd name="connsiteY38" fmla="*/ 673914 h 1003300"/>
                  <a:gd name="connsiteX39" fmla="*/ 1665949 w 2634807"/>
                  <a:gd name="connsiteY39" fmla="*/ 678926 h 1003300"/>
                  <a:gd name="connsiteX40" fmla="*/ 1805196 w 2634807"/>
                  <a:gd name="connsiteY40" fmla="*/ 711943 h 1003300"/>
                  <a:gd name="connsiteX41" fmla="*/ 1929687 w 2634807"/>
                  <a:gd name="connsiteY41" fmla="*/ 735359 h 1003300"/>
                  <a:gd name="connsiteX42" fmla="*/ 1994804 w 2634807"/>
                  <a:gd name="connsiteY42" fmla="*/ 737312 h 1003300"/>
                  <a:gd name="connsiteX43" fmla="*/ 2097220 w 2634807"/>
                  <a:gd name="connsiteY43" fmla="*/ 708108 h 1003300"/>
                  <a:gd name="connsiteX44" fmla="*/ 2118777 w 2634807"/>
                  <a:gd name="connsiteY44" fmla="*/ 690716 h 1003300"/>
                  <a:gd name="connsiteX45" fmla="*/ 2123389 w 2634807"/>
                  <a:gd name="connsiteY45" fmla="*/ 687351 h 1003300"/>
                  <a:gd name="connsiteX46" fmla="*/ 2198390 w 2634807"/>
                  <a:gd name="connsiteY46" fmla="*/ 646168 h 1003300"/>
                  <a:gd name="connsiteX47" fmla="*/ 2250658 w 2634807"/>
                  <a:gd name="connsiteY47" fmla="*/ 602490 h 1003300"/>
                  <a:gd name="connsiteX48" fmla="*/ 2308855 w 2634807"/>
                  <a:gd name="connsiteY48" fmla="*/ 531678 h 1003300"/>
                  <a:gd name="connsiteX49" fmla="*/ 2407531 w 2634807"/>
                  <a:gd name="connsiteY49" fmla="*/ 371911 h 1003300"/>
                  <a:gd name="connsiteX50" fmla="*/ 2487967 w 2634807"/>
                  <a:gd name="connsiteY50" fmla="*/ 248549 h 1003300"/>
                  <a:gd name="connsiteX51" fmla="*/ 2546118 w 2634807"/>
                  <a:gd name="connsiteY51" fmla="*/ 186798 h 1003300"/>
                  <a:gd name="connsiteX52" fmla="*/ 2549695 w 2634807"/>
                  <a:gd name="connsiteY52" fmla="*/ 180797 h 1003300"/>
                  <a:gd name="connsiteX53" fmla="*/ 2552896 w 2634807"/>
                  <a:gd name="connsiteY53" fmla="*/ 175525 h 1003300"/>
                  <a:gd name="connsiteX54" fmla="*/ 2553460 w 2634807"/>
                  <a:gd name="connsiteY54" fmla="*/ 176396 h 1003300"/>
                  <a:gd name="connsiteX55" fmla="*/ 2553249 w 2634807"/>
                  <a:gd name="connsiteY55" fmla="*/ 176961 h 1003300"/>
                  <a:gd name="connsiteX56" fmla="*/ 2557744 w 2634807"/>
                  <a:gd name="connsiteY56" fmla="*/ 180255 h 1003300"/>
                  <a:gd name="connsiteX57" fmla="*/ 2584595 w 2634807"/>
                  <a:gd name="connsiteY57" fmla="*/ 169665 h 1003300"/>
                  <a:gd name="connsiteX58" fmla="*/ 2602622 w 2634807"/>
                  <a:gd name="connsiteY58" fmla="*/ 169642 h 1003300"/>
                  <a:gd name="connsiteX59" fmla="*/ 2630744 w 2634807"/>
                  <a:gd name="connsiteY59" fmla="*/ 190987 h 1003300"/>
                  <a:gd name="connsiteX60" fmla="*/ 2634227 w 2634807"/>
                  <a:gd name="connsiteY60" fmla="*/ 204871 h 1003300"/>
                  <a:gd name="connsiteX61" fmla="*/ 2634274 w 2634807"/>
                  <a:gd name="connsiteY61" fmla="*/ 216732 h 1003300"/>
                  <a:gd name="connsiteX62" fmla="*/ 2634133 w 2634807"/>
                  <a:gd name="connsiteY62" fmla="*/ 220239 h 1003300"/>
                  <a:gd name="connsiteX63" fmla="*/ 2633121 w 2634807"/>
                  <a:gd name="connsiteY63" fmla="*/ 226404 h 1003300"/>
                  <a:gd name="connsiteX64" fmla="*/ 2616271 w 2634807"/>
                  <a:gd name="connsiteY64" fmla="*/ 286391 h 1003300"/>
                  <a:gd name="connsiteX65" fmla="*/ 2579394 w 2634807"/>
                  <a:gd name="connsiteY65" fmla="*/ 377159 h 1003300"/>
                  <a:gd name="connsiteX66" fmla="*/ 2508183 w 2634807"/>
                  <a:gd name="connsiteY66" fmla="*/ 529866 h 1003300"/>
                  <a:gd name="connsiteX67" fmla="*/ 2441066 w 2634807"/>
                  <a:gd name="connsiteY67" fmla="*/ 653604 h 1003300"/>
                  <a:gd name="connsiteX68" fmla="*/ 2400424 w 2634807"/>
                  <a:gd name="connsiteY68" fmla="*/ 704130 h 1003300"/>
                  <a:gd name="connsiteX69" fmla="*/ 2361758 w 2634807"/>
                  <a:gd name="connsiteY69" fmla="*/ 742137 h 1003300"/>
                  <a:gd name="connsiteX70" fmla="*/ 2307961 w 2634807"/>
                  <a:gd name="connsiteY70" fmla="*/ 789297 h 1003300"/>
                  <a:gd name="connsiteX71" fmla="*/ 2234702 w 2634807"/>
                  <a:gd name="connsiteY71" fmla="*/ 848649 h 1003300"/>
                  <a:gd name="connsiteX72" fmla="*/ 2171444 w 2634807"/>
                  <a:gd name="connsiteY72" fmla="*/ 895409 h 1003300"/>
                  <a:gd name="connsiteX73" fmla="*/ 2098892 w 2634807"/>
                  <a:gd name="connsiteY73" fmla="*/ 943441 h 1003300"/>
                  <a:gd name="connsiteX74" fmla="*/ 1987203 w 2634807"/>
                  <a:gd name="connsiteY74" fmla="*/ 993143 h 1003300"/>
                  <a:gd name="connsiteX75" fmla="*/ 1966846 w 2634807"/>
                  <a:gd name="connsiteY75" fmla="*/ 997802 h 1003300"/>
                  <a:gd name="connsiteX76" fmla="*/ 1960727 w 2634807"/>
                  <a:gd name="connsiteY76" fmla="*/ 998932 h 1003300"/>
                  <a:gd name="connsiteX77" fmla="*/ 1960139 w 2634807"/>
                  <a:gd name="connsiteY77" fmla="*/ 998909 h 1003300"/>
                  <a:gd name="connsiteX78" fmla="*/ 1959574 w 2634807"/>
                  <a:gd name="connsiteY78" fmla="*/ 999003 h 1003300"/>
                  <a:gd name="connsiteX79" fmla="*/ 1953409 w 2634807"/>
                  <a:gd name="connsiteY79" fmla="*/ 1000109 h 1003300"/>
                  <a:gd name="connsiteX80" fmla="*/ 1951102 w 2634807"/>
                  <a:gd name="connsiteY80" fmla="*/ 1000226 h 1003300"/>
                  <a:gd name="connsiteX81" fmla="*/ 1943713 w 2634807"/>
                  <a:gd name="connsiteY81" fmla="*/ 1001309 h 1003300"/>
                  <a:gd name="connsiteX82" fmla="*/ 1940207 w 2634807"/>
                  <a:gd name="connsiteY82" fmla="*/ 1001450 h 1003300"/>
                  <a:gd name="connsiteX83" fmla="*/ 1926816 w 2634807"/>
                  <a:gd name="connsiteY83" fmla="*/ 1002533 h 1003300"/>
                  <a:gd name="connsiteX84" fmla="*/ 1920838 w 2634807"/>
                  <a:gd name="connsiteY84" fmla="*/ 1002697 h 1003300"/>
                  <a:gd name="connsiteX85" fmla="*/ 1893093 w 2634807"/>
                  <a:gd name="connsiteY85" fmla="*/ 1002650 h 1003300"/>
                  <a:gd name="connsiteX86" fmla="*/ 1887139 w 2634807"/>
                  <a:gd name="connsiteY86" fmla="*/ 1002533 h 1003300"/>
                  <a:gd name="connsiteX87" fmla="*/ 1871348 w 2634807"/>
                  <a:gd name="connsiteY87" fmla="*/ 1001497 h 1003300"/>
                  <a:gd name="connsiteX88" fmla="*/ 1867771 w 2634807"/>
                  <a:gd name="connsiteY88" fmla="*/ 1001333 h 1003300"/>
                  <a:gd name="connsiteX89" fmla="*/ 1856805 w 2634807"/>
                  <a:gd name="connsiteY89" fmla="*/ 1000226 h 1003300"/>
                  <a:gd name="connsiteX90" fmla="*/ 1854474 w 2634807"/>
                  <a:gd name="connsiteY90" fmla="*/ 1000132 h 1003300"/>
                  <a:gd name="connsiteX91" fmla="*/ 1845932 w 2634807"/>
                  <a:gd name="connsiteY91" fmla="*/ 999097 h 1003300"/>
                  <a:gd name="connsiteX92" fmla="*/ 1843555 w 2634807"/>
                  <a:gd name="connsiteY92" fmla="*/ 998956 h 1003300"/>
                  <a:gd name="connsiteX93" fmla="*/ 1836260 w 2634807"/>
                  <a:gd name="connsiteY93" fmla="*/ 997920 h 1003300"/>
                  <a:gd name="connsiteX94" fmla="*/ 1833883 w 2634807"/>
                  <a:gd name="connsiteY94" fmla="*/ 997755 h 1003300"/>
                  <a:gd name="connsiteX95" fmla="*/ 1827788 w 2634807"/>
                  <a:gd name="connsiteY95" fmla="*/ 996720 h 1003300"/>
                  <a:gd name="connsiteX96" fmla="*/ 1825411 w 2634807"/>
                  <a:gd name="connsiteY96" fmla="*/ 996555 h 1003300"/>
                  <a:gd name="connsiteX97" fmla="*/ 1819293 w 2634807"/>
                  <a:gd name="connsiteY97" fmla="*/ 995496 h 1003300"/>
                  <a:gd name="connsiteX98" fmla="*/ 1803642 w 2634807"/>
                  <a:gd name="connsiteY98" fmla="*/ 992931 h 1003300"/>
                  <a:gd name="connsiteX99" fmla="*/ 1797477 w 2634807"/>
                  <a:gd name="connsiteY99" fmla="*/ 991754 h 1003300"/>
                  <a:gd name="connsiteX100" fmla="*/ 1744456 w 2634807"/>
                  <a:gd name="connsiteY100" fmla="*/ 980317 h 1003300"/>
                  <a:gd name="connsiteX101" fmla="*/ 1558708 w 2634807"/>
                  <a:gd name="connsiteY101" fmla="*/ 923202 h 1003300"/>
                  <a:gd name="connsiteX102" fmla="*/ 1424585 w 2634807"/>
                  <a:gd name="connsiteY102" fmla="*/ 864654 h 1003300"/>
                  <a:gd name="connsiteX103" fmla="*/ 1057346 w 2634807"/>
                  <a:gd name="connsiteY103" fmla="*/ 748320 h 1003300"/>
                  <a:gd name="connsiteX104" fmla="*/ 0 w 2634807"/>
                  <a:gd name="connsiteY104" fmla="*/ 664335 h 1003300"/>
                  <a:gd name="connsiteX0" fmla="*/ 1625849 w 2634807"/>
                  <a:gd name="connsiteY0" fmla="*/ 672690 h 1003300"/>
                  <a:gd name="connsiteX1" fmla="*/ 1625802 w 2634807"/>
                  <a:gd name="connsiteY1" fmla="*/ 672902 h 1003300"/>
                  <a:gd name="connsiteX2" fmla="*/ 1626672 w 2634807"/>
                  <a:gd name="connsiteY2" fmla="*/ 672949 h 1003300"/>
                  <a:gd name="connsiteX3" fmla="*/ 1625849 w 2634807"/>
                  <a:gd name="connsiteY3" fmla="*/ 672690 h 1003300"/>
                  <a:gd name="connsiteX4" fmla="*/ 1534280 w 2634807"/>
                  <a:gd name="connsiteY4" fmla="*/ 392385 h 1003300"/>
                  <a:gd name="connsiteX5" fmla="*/ 1534257 w 2634807"/>
                  <a:gd name="connsiteY5" fmla="*/ 392997 h 1003300"/>
                  <a:gd name="connsiteX6" fmla="*/ 1535222 w 2634807"/>
                  <a:gd name="connsiteY6" fmla="*/ 392691 h 1003300"/>
                  <a:gd name="connsiteX7" fmla="*/ 1534280 w 2634807"/>
                  <a:gd name="connsiteY7" fmla="*/ 392385 h 1003300"/>
                  <a:gd name="connsiteX8" fmla="*/ 0 w 2634807"/>
                  <a:gd name="connsiteY8" fmla="*/ 664335 h 1003300"/>
                  <a:gd name="connsiteX9" fmla="*/ 181650 w 2634807"/>
                  <a:gd name="connsiteY9" fmla="*/ 0 h 1003300"/>
                  <a:gd name="connsiteX10" fmla="*/ 1087798 w 2634807"/>
                  <a:gd name="connsiteY10" fmla="*/ 338662 h 1003300"/>
                  <a:gd name="connsiteX11" fmla="*/ 1407142 w 2634807"/>
                  <a:gd name="connsiteY11" fmla="*/ 327364 h 1003300"/>
                  <a:gd name="connsiteX12" fmla="*/ 1576641 w 2634807"/>
                  <a:gd name="connsiteY12" fmla="*/ 404175 h 1003300"/>
                  <a:gd name="connsiteX13" fmla="*/ 1617706 w 2634807"/>
                  <a:gd name="connsiteY13" fmla="*/ 421142 h 1003300"/>
                  <a:gd name="connsiteX14" fmla="*/ 1663055 w 2634807"/>
                  <a:gd name="connsiteY14" fmla="*/ 439004 h 1003300"/>
                  <a:gd name="connsiteX15" fmla="*/ 1742221 w 2634807"/>
                  <a:gd name="connsiteY15" fmla="*/ 466161 h 1003300"/>
                  <a:gd name="connsiteX16" fmla="*/ 1878479 w 2634807"/>
                  <a:gd name="connsiteY16" fmla="*/ 498567 h 1003300"/>
                  <a:gd name="connsiteX17" fmla="*/ 1961857 w 2634807"/>
                  <a:gd name="connsiteY17" fmla="*/ 507839 h 1003300"/>
                  <a:gd name="connsiteX18" fmla="*/ 2101362 w 2634807"/>
                  <a:gd name="connsiteY18" fmla="*/ 529302 h 1003300"/>
                  <a:gd name="connsiteX19" fmla="*/ 2142663 w 2634807"/>
                  <a:gd name="connsiteY19" fmla="*/ 545963 h 1003300"/>
                  <a:gd name="connsiteX20" fmla="*/ 2167397 w 2634807"/>
                  <a:gd name="connsiteY20" fmla="*/ 592912 h 1003300"/>
                  <a:gd name="connsiteX21" fmla="*/ 2167491 w 2634807"/>
                  <a:gd name="connsiteY21" fmla="*/ 601337 h 1003300"/>
                  <a:gd name="connsiteX22" fmla="*/ 2133768 w 2634807"/>
                  <a:gd name="connsiteY22" fmla="*/ 674431 h 1003300"/>
                  <a:gd name="connsiteX23" fmla="*/ 2127555 w 2634807"/>
                  <a:gd name="connsiteY23" fmla="*/ 680974 h 1003300"/>
                  <a:gd name="connsiteX24" fmla="*/ 2111011 w 2634807"/>
                  <a:gd name="connsiteY24" fmla="*/ 691399 h 1003300"/>
                  <a:gd name="connsiteX25" fmla="*/ 2093785 w 2634807"/>
                  <a:gd name="connsiteY25" fmla="*/ 699424 h 1003300"/>
                  <a:gd name="connsiteX26" fmla="*/ 2034104 w 2634807"/>
                  <a:gd name="connsiteY26" fmla="*/ 715050 h 1003300"/>
                  <a:gd name="connsiteX27" fmla="*/ 1986190 w 2634807"/>
                  <a:gd name="connsiteY27" fmla="*/ 718533 h 1003300"/>
                  <a:gd name="connsiteX28" fmla="*/ 1915591 w 2634807"/>
                  <a:gd name="connsiteY28" fmla="*/ 712885 h 1003300"/>
                  <a:gd name="connsiteX29" fmla="*/ 1799830 w 2634807"/>
                  <a:gd name="connsiteY29" fmla="*/ 692340 h 1003300"/>
                  <a:gd name="connsiteX30" fmla="*/ 1719370 w 2634807"/>
                  <a:gd name="connsiteY30" fmla="*/ 678903 h 1003300"/>
                  <a:gd name="connsiteX31" fmla="*/ 1709274 w 2634807"/>
                  <a:gd name="connsiteY31" fmla="*/ 677514 h 1003300"/>
                  <a:gd name="connsiteX32" fmla="*/ 1699578 w 2634807"/>
                  <a:gd name="connsiteY32" fmla="*/ 676314 h 1003300"/>
                  <a:gd name="connsiteX33" fmla="*/ 1696001 w 2634807"/>
                  <a:gd name="connsiteY33" fmla="*/ 676290 h 1003300"/>
                  <a:gd name="connsiteX34" fmla="*/ 1658489 w 2634807"/>
                  <a:gd name="connsiteY34" fmla="*/ 673843 h 1003300"/>
                  <a:gd name="connsiteX35" fmla="*/ 1649664 w 2634807"/>
                  <a:gd name="connsiteY35" fmla="*/ 672996 h 1003300"/>
                  <a:gd name="connsiteX36" fmla="*/ 1646040 w 2634807"/>
                  <a:gd name="connsiteY36" fmla="*/ 673113 h 1003300"/>
                  <a:gd name="connsiteX37" fmla="*/ 1640086 w 2634807"/>
                  <a:gd name="connsiteY37" fmla="*/ 673961 h 1003300"/>
                  <a:gd name="connsiteX38" fmla="*/ 1637474 w 2634807"/>
                  <a:gd name="connsiteY38" fmla="*/ 673914 h 1003300"/>
                  <a:gd name="connsiteX39" fmla="*/ 1665949 w 2634807"/>
                  <a:gd name="connsiteY39" fmla="*/ 678926 h 1003300"/>
                  <a:gd name="connsiteX40" fmla="*/ 1805196 w 2634807"/>
                  <a:gd name="connsiteY40" fmla="*/ 711943 h 1003300"/>
                  <a:gd name="connsiteX41" fmla="*/ 1929687 w 2634807"/>
                  <a:gd name="connsiteY41" fmla="*/ 735359 h 1003300"/>
                  <a:gd name="connsiteX42" fmla="*/ 1994804 w 2634807"/>
                  <a:gd name="connsiteY42" fmla="*/ 737312 h 1003300"/>
                  <a:gd name="connsiteX43" fmla="*/ 2097220 w 2634807"/>
                  <a:gd name="connsiteY43" fmla="*/ 708108 h 1003300"/>
                  <a:gd name="connsiteX44" fmla="*/ 2118777 w 2634807"/>
                  <a:gd name="connsiteY44" fmla="*/ 690716 h 1003300"/>
                  <a:gd name="connsiteX45" fmla="*/ 2123389 w 2634807"/>
                  <a:gd name="connsiteY45" fmla="*/ 687351 h 1003300"/>
                  <a:gd name="connsiteX46" fmla="*/ 2198390 w 2634807"/>
                  <a:gd name="connsiteY46" fmla="*/ 646168 h 1003300"/>
                  <a:gd name="connsiteX47" fmla="*/ 2250658 w 2634807"/>
                  <a:gd name="connsiteY47" fmla="*/ 602490 h 1003300"/>
                  <a:gd name="connsiteX48" fmla="*/ 2308855 w 2634807"/>
                  <a:gd name="connsiteY48" fmla="*/ 531678 h 1003300"/>
                  <a:gd name="connsiteX49" fmla="*/ 2407531 w 2634807"/>
                  <a:gd name="connsiteY49" fmla="*/ 371911 h 1003300"/>
                  <a:gd name="connsiteX50" fmla="*/ 2487967 w 2634807"/>
                  <a:gd name="connsiteY50" fmla="*/ 248549 h 1003300"/>
                  <a:gd name="connsiteX51" fmla="*/ 2546118 w 2634807"/>
                  <a:gd name="connsiteY51" fmla="*/ 186798 h 1003300"/>
                  <a:gd name="connsiteX52" fmla="*/ 2549695 w 2634807"/>
                  <a:gd name="connsiteY52" fmla="*/ 180797 h 1003300"/>
                  <a:gd name="connsiteX53" fmla="*/ 2552896 w 2634807"/>
                  <a:gd name="connsiteY53" fmla="*/ 175525 h 1003300"/>
                  <a:gd name="connsiteX54" fmla="*/ 2553460 w 2634807"/>
                  <a:gd name="connsiteY54" fmla="*/ 176396 h 1003300"/>
                  <a:gd name="connsiteX55" fmla="*/ 2553249 w 2634807"/>
                  <a:gd name="connsiteY55" fmla="*/ 176961 h 1003300"/>
                  <a:gd name="connsiteX56" fmla="*/ 2557744 w 2634807"/>
                  <a:gd name="connsiteY56" fmla="*/ 180255 h 1003300"/>
                  <a:gd name="connsiteX57" fmla="*/ 2584595 w 2634807"/>
                  <a:gd name="connsiteY57" fmla="*/ 169665 h 1003300"/>
                  <a:gd name="connsiteX58" fmla="*/ 2602622 w 2634807"/>
                  <a:gd name="connsiteY58" fmla="*/ 169642 h 1003300"/>
                  <a:gd name="connsiteX59" fmla="*/ 2630744 w 2634807"/>
                  <a:gd name="connsiteY59" fmla="*/ 190987 h 1003300"/>
                  <a:gd name="connsiteX60" fmla="*/ 2634227 w 2634807"/>
                  <a:gd name="connsiteY60" fmla="*/ 204871 h 1003300"/>
                  <a:gd name="connsiteX61" fmla="*/ 2634274 w 2634807"/>
                  <a:gd name="connsiteY61" fmla="*/ 216732 h 1003300"/>
                  <a:gd name="connsiteX62" fmla="*/ 2634133 w 2634807"/>
                  <a:gd name="connsiteY62" fmla="*/ 220239 h 1003300"/>
                  <a:gd name="connsiteX63" fmla="*/ 2633121 w 2634807"/>
                  <a:gd name="connsiteY63" fmla="*/ 226404 h 1003300"/>
                  <a:gd name="connsiteX64" fmla="*/ 2616271 w 2634807"/>
                  <a:gd name="connsiteY64" fmla="*/ 286391 h 1003300"/>
                  <a:gd name="connsiteX65" fmla="*/ 2579394 w 2634807"/>
                  <a:gd name="connsiteY65" fmla="*/ 377159 h 1003300"/>
                  <a:gd name="connsiteX66" fmla="*/ 2508183 w 2634807"/>
                  <a:gd name="connsiteY66" fmla="*/ 529866 h 1003300"/>
                  <a:gd name="connsiteX67" fmla="*/ 2441066 w 2634807"/>
                  <a:gd name="connsiteY67" fmla="*/ 653604 h 1003300"/>
                  <a:gd name="connsiteX68" fmla="*/ 2400424 w 2634807"/>
                  <a:gd name="connsiteY68" fmla="*/ 704130 h 1003300"/>
                  <a:gd name="connsiteX69" fmla="*/ 2361758 w 2634807"/>
                  <a:gd name="connsiteY69" fmla="*/ 742137 h 1003300"/>
                  <a:gd name="connsiteX70" fmla="*/ 2307961 w 2634807"/>
                  <a:gd name="connsiteY70" fmla="*/ 789297 h 1003300"/>
                  <a:gd name="connsiteX71" fmla="*/ 2234702 w 2634807"/>
                  <a:gd name="connsiteY71" fmla="*/ 848649 h 1003300"/>
                  <a:gd name="connsiteX72" fmla="*/ 2171444 w 2634807"/>
                  <a:gd name="connsiteY72" fmla="*/ 895409 h 1003300"/>
                  <a:gd name="connsiteX73" fmla="*/ 2098892 w 2634807"/>
                  <a:gd name="connsiteY73" fmla="*/ 943441 h 1003300"/>
                  <a:gd name="connsiteX74" fmla="*/ 1987203 w 2634807"/>
                  <a:gd name="connsiteY74" fmla="*/ 993143 h 1003300"/>
                  <a:gd name="connsiteX75" fmla="*/ 1966846 w 2634807"/>
                  <a:gd name="connsiteY75" fmla="*/ 997802 h 1003300"/>
                  <a:gd name="connsiteX76" fmla="*/ 1960727 w 2634807"/>
                  <a:gd name="connsiteY76" fmla="*/ 998932 h 1003300"/>
                  <a:gd name="connsiteX77" fmla="*/ 1960139 w 2634807"/>
                  <a:gd name="connsiteY77" fmla="*/ 998909 h 1003300"/>
                  <a:gd name="connsiteX78" fmla="*/ 1959574 w 2634807"/>
                  <a:gd name="connsiteY78" fmla="*/ 999003 h 1003300"/>
                  <a:gd name="connsiteX79" fmla="*/ 1953409 w 2634807"/>
                  <a:gd name="connsiteY79" fmla="*/ 1000109 h 1003300"/>
                  <a:gd name="connsiteX80" fmla="*/ 1951102 w 2634807"/>
                  <a:gd name="connsiteY80" fmla="*/ 1000226 h 1003300"/>
                  <a:gd name="connsiteX81" fmla="*/ 1943713 w 2634807"/>
                  <a:gd name="connsiteY81" fmla="*/ 1001309 h 1003300"/>
                  <a:gd name="connsiteX82" fmla="*/ 1940207 w 2634807"/>
                  <a:gd name="connsiteY82" fmla="*/ 1001450 h 1003300"/>
                  <a:gd name="connsiteX83" fmla="*/ 1926816 w 2634807"/>
                  <a:gd name="connsiteY83" fmla="*/ 1002533 h 1003300"/>
                  <a:gd name="connsiteX84" fmla="*/ 1920838 w 2634807"/>
                  <a:gd name="connsiteY84" fmla="*/ 1002697 h 1003300"/>
                  <a:gd name="connsiteX85" fmla="*/ 1893093 w 2634807"/>
                  <a:gd name="connsiteY85" fmla="*/ 1002650 h 1003300"/>
                  <a:gd name="connsiteX86" fmla="*/ 1887139 w 2634807"/>
                  <a:gd name="connsiteY86" fmla="*/ 1002533 h 1003300"/>
                  <a:gd name="connsiteX87" fmla="*/ 1871348 w 2634807"/>
                  <a:gd name="connsiteY87" fmla="*/ 1001497 h 1003300"/>
                  <a:gd name="connsiteX88" fmla="*/ 1867771 w 2634807"/>
                  <a:gd name="connsiteY88" fmla="*/ 1001333 h 1003300"/>
                  <a:gd name="connsiteX89" fmla="*/ 1856805 w 2634807"/>
                  <a:gd name="connsiteY89" fmla="*/ 1000226 h 1003300"/>
                  <a:gd name="connsiteX90" fmla="*/ 1854474 w 2634807"/>
                  <a:gd name="connsiteY90" fmla="*/ 1000132 h 1003300"/>
                  <a:gd name="connsiteX91" fmla="*/ 1845932 w 2634807"/>
                  <a:gd name="connsiteY91" fmla="*/ 999097 h 1003300"/>
                  <a:gd name="connsiteX92" fmla="*/ 1843555 w 2634807"/>
                  <a:gd name="connsiteY92" fmla="*/ 998956 h 1003300"/>
                  <a:gd name="connsiteX93" fmla="*/ 1836260 w 2634807"/>
                  <a:gd name="connsiteY93" fmla="*/ 997920 h 1003300"/>
                  <a:gd name="connsiteX94" fmla="*/ 1833883 w 2634807"/>
                  <a:gd name="connsiteY94" fmla="*/ 997755 h 1003300"/>
                  <a:gd name="connsiteX95" fmla="*/ 1827788 w 2634807"/>
                  <a:gd name="connsiteY95" fmla="*/ 996720 h 1003300"/>
                  <a:gd name="connsiteX96" fmla="*/ 1825411 w 2634807"/>
                  <a:gd name="connsiteY96" fmla="*/ 996555 h 1003300"/>
                  <a:gd name="connsiteX97" fmla="*/ 1819293 w 2634807"/>
                  <a:gd name="connsiteY97" fmla="*/ 995496 h 1003300"/>
                  <a:gd name="connsiteX98" fmla="*/ 1803642 w 2634807"/>
                  <a:gd name="connsiteY98" fmla="*/ 992931 h 1003300"/>
                  <a:gd name="connsiteX99" fmla="*/ 1797477 w 2634807"/>
                  <a:gd name="connsiteY99" fmla="*/ 991754 h 1003300"/>
                  <a:gd name="connsiteX100" fmla="*/ 1744456 w 2634807"/>
                  <a:gd name="connsiteY100" fmla="*/ 980317 h 1003300"/>
                  <a:gd name="connsiteX101" fmla="*/ 1558708 w 2634807"/>
                  <a:gd name="connsiteY101" fmla="*/ 923202 h 1003300"/>
                  <a:gd name="connsiteX102" fmla="*/ 1424585 w 2634807"/>
                  <a:gd name="connsiteY102" fmla="*/ 864654 h 1003300"/>
                  <a:gd name="connsiteX103" fmla="*/ 1057346 w 2634807"/>
                  <a:gd name="connsiteY103" fmla="*/ 748320 h 1003300"/>
                  <a:gd name="connsiteX104" fmla="*/ 0 w 2634807"/>
                  <a:gd name="connsiteY104" fmla="*/ 664335 h 1003300"/>
                  <a:gd name="connsiteX0" fmla="*/ 2116899 w 3125857"/>
                  <a:gd name="connsiteY0" fmla="*/ 672690 h 1003300"/>
                  <a:gd name="connsiteX1" fmla="*/ 2116852 w 3125857"/>
                  <a:gd name="connsiteY1" fmla="*/ 672902 h 1003300"/>
                  <a:gd name="connsiteX2" fmla="*/ 2117722 w 3125857"/>
                  <a:gd name="connsiteY2" fmla="*/ 672949 h 1003300"/>
                  <a:gd name="connsiteX3" fmla="*/ 2116899 w 3125857"/>
                  <a:gd name="connsiteY3" fmla="*/ 672690 h 1003300"/>
                  <a:gd name="connsiteX4" fmla="*/ 2025330 w 3125857"/>
                  <a:gd name="connsiteY4" fmla="*/ 392385 h 1003300"/>
                  <a:gd name="connsiteX5" fmla="*/ 2025307 w 3125857"/>
                  <a:gd name="connsiteY5" fmla="*/ 392997 h 1003300"/>
                  <a:gd name="connsiteX6" fmla="*/ 2026272 w 3125857"/>
                  <a:gd name="connsiteY6" fmla="*/ 392691 h 1003300"/>
                  <a:gd name="connsiteX7" fmla="*/ 2025330 w 3125857"/>
                  <a:gd name="connsiteY7" fmla="*/ 392385 h 1003300"/>
                  <a:gd name="connsiteX8" fmla="*/ 0 w 3125857"/>
                  <a:gd name="connsiteY8" fmla="*/ 619812 h 1003300"/>
                  <a:gd name="connsiteX9" fmla="*/ 672700 w 3125857"/>
                  <a:gd name="connsiteY9" fmla="*/ 0 h 1003300"/>
                  <a:gd name="connsiteX10" fmla="*/ 1578848 w 3125857"/>
                  <a:gd name="connsiteY10" fmla="*/ 338662 h 1003300"/>
                  <a:gd name="connsiteX11" fmla="*/ 1898192 w 3125857"/>
                  <a:gd name="connsiteY11" fmla="*/ 327364 h 1003300"/>
                  <a:gd name="connsiteX12" fmla="*/ 2067691 w 3125857"/>
                  <a:gd name="connsiteY12" fmla="*/ 404175 h 1003300"/>
                  <a:gd name="connsiteX13" fmla="*/ 2108756 w 3125857"/>
                  <a:gd name="connsiteY13" fmla="*/ 421142 h 1003300"/>
                  <a:gd name="connsiteX14" fmla="*/ 2154105 w 3125857"/>
                  <a:gd name="connsiteY14" fmla="*/ 439004 h 1003300"/>
                  <a:gd name="connsiteX15" fmla="*/ 2233271 w 3125857"/>
                  <a:gd name="connsiteY15" fmla="*/ 466161 h 1003300"/>
                  <a:gd name="connsiteX16" fmla="*/ 2369529 w 3125857"/>
                  <a:gd name="connsiteY16" fmla="*/ 498567 h 1003300"/>
                  <a:gd name="connsiteX17" fmla="*/ 2452907 w 3125857"/>
                  <a:gd name="connsiteY17" fmla="*/ 507839 h 1003300"/>
                  <a:gd name="connsiteX18" fmla="*/ 2592412 w 3125857"/>
                  <a:gd name="connsiteY18" fmla="*/ 529302 h 1003300"/>
                  <a:gd name="connsiteX19" fmla="*/ 2633713 w 3125857"/>
                  <a:gd name="connsiteY19" fmla="*/ 545963 h 1003300"/>
                  <a:gd name="connsiteX20" fmla="*/ 2658447 w 3125857"/>
                  <a:gd name="connsiteY20" fmla="*/ 592912 h 1003300"/>
                  <a:gd name="connsiteX21" fmla="*/ 2658541 w 3125857"/>
                  <a:gd name="connsiteY21" fmla="*/ 601337 h 1003300"/>
                  <a:gd name="connsiteX22" fmla="*/ 2624818 w 3125857"/>
                  <a:gd name="connsiteY22" fmla="*/ 674431 h 1003300"/>
                  <a:gd name="connsiteX23" fmla="*/ 2618605 w 3125857"/>
                  <a:gd name="connsiteY23" fmla="*/ 680974 h 1003300"/>
                  <a:gd name="connsiteX24" fmla="*/ 2602061 w 3125857"/>
                  <a:gd name="connsiteY24" fmla="*/ 691399 h 1003300"/>
                  <a:gd name="connsiteX25" fmla="*/ 2584835 w 3125857"/>
                  <a:gd name="connsiteY25" fmla="*/ 699424 h 1003300"/>
                  <a:gd name="connsiteX26" fmla="*/ 2525154 w 3125857"/>
                  <a:gd name="connsiteY26" fmla="*/ 715050 h 1003300"/>
                  <a:gd name="connsiteX27" fmla="*/ 2477240 w 3125857"/>
                  <a:gd name="connsiteY27" fmla="*/ 718533 h 1003300"/>
                  <a:gd name="connsiteX28" fmla="*/ 2406641 w 3125857"/>
                  <a:gd name="connsiteY28" fmla="*/ 712885 h 1003300"/>
                  <a:gd name="connsiteX29" fmla="*/ 2290880 w 3125857"/>
                  <a:gd name="connsiteY29" fmla="*/ 692340 h 1003300"/>
                  <a:gd name="connsiteX30" fmla="*/ 2210420 w 3125857"/>
                  <a:gd name="connsiteY30" fmla="*/ 678903 h 1003300"/>
                  <a:gd name="connsiteX31" fmla="*/ 2200324 w 3125857"/>
                  <a:gd name="connsiteY31" fmla="*/ 677514 h 1003300"/>
                  <a:gd name="connsiteX32" fmla="*/ 2190628 w 3125857"/>
                  <a:gd name="connsiteY32" fmla="*/ 676314 h 1003300"/>
                  <a:gd name="connsiteX33" fmla="*/ 2187051 w 3125857"/>
                  <a:gd name="connsiteY33" fmla="*/ 676290 h 1003300"/>
                  <a:gd name="connsiteX34" fmla="*/ 2149539 w 3125857"/>
                  <a:gd name="connsiteY34" fmla="*/ 673843 h 1003300"/>
                  <a:gd name="connsiteX35" fmla="*/ 2140714 w 3125857"/>
                  <a:gd name="connsiteY35" fmla="*/ 672996 h 1003300"/>
                  <a:gd name="connsiteX36" fmla="*/ 2137090 w 3125857"/>
                  <a:gd name="connsiteY36" fmla="*/ 673113 h 1003300"/>
                  <a:gd name="connsiteX37" fmla="*/ 2131136 w 3125857"/>
                  <a:gd name="connsiteY37" fmla="*/ 673961 h 1003300"/>
                  <a:gd name="connsiteX38" fmla="*/ 2128524 w 3125857"/>
                  <a:gd name="connsiteY38" fmla="*/ 673914 h 1003300"/>
                  <a:gd name="connsiteX39" fmla="*/ 2156999 w 3125857"/>
                  <a:gd name="connsiteY39" fmla="*/ 678926 h 1003300"/>
                  <a:gd name="connsiteX40" fmla="*/ 2296246 w 3125857"/>
                  <a:gd name="connsiteY40" fmla="*/ 711943 h 1003300"/>
                  <a:gd name="connsiteX41" fmla="*/ 2420737 w 3125857"/>
                  <a:gd name="connsiteY41" fmla="*/ 735359 h 1003300"/>
                  <a:gd name="connsiteX42" fmla="*/ 2485854 w 3125857"/>
                  <a:gd name="connsiteY42" fmla="*/ 737312 h 1003300"/>
                  <a:gd name="connsiteX43" fmla="*/ 2588270 w 3125857"/>
                  <a:gd name="connsiteY43" fmla="*/ 708108 h 1003300"/>
                  <a:gd name="connsiteX44" fmla="*/ 2609827 w 3125857"/>
                  <a:gd name="connsiteY44" fmla="*/ 690716 h 1003300"/>
                  <a:gd name="connsiteX45" fmla="*/ 2614439 w 3125857"/>
                  <a:gd name="connsiteY45" fmla="*/ 687351 h 1003300"/>
                  <a:gd name="connsiteX46" fmla="*/ 2689440 w 3125857"/>
                  <a:gd name="connsiteY46" fmla="*/ 646168 h 1003300"/>
                  <a:gd name="connsiteX47" fmla="*/ 2741708 w 3125857"/>
                  <a:gd name="connsiteY47" fmla="*/ 602490 h 1003300"/>
                  <a:gd name="connsiteX48" fmla="*/ 2799905 w 3125857"/>
                  <a:gd name="connsiteY48" fmla="*/ 531678 h 1003300"/>
                  <a:gd name="connsiteX49" fmla="*/ 2898581 w 3125857"/>
                  <a:gd name="connsiteY49" fmla="*/ 371911 h 1003300"/>
                  <a:gd name="connsiteX50" fmla="*/ 2979017 w 3125857"/>
                  <a:gd name="connsiteY50" fmla="*/ 248549 h 1003300"/>
                  <a:gd name="connsiteX51" fmla="*/ 3037168 w 3125857"/>
                  <a:gd name="connsiteY51" fmla="*/ 186798 h 1003300"/>
                  <a:gd name="connsiteX52" fmla="*/ 3040745 w 3125857"/>
                  <a:gd name="connsiteY52" fmla="*/ 180797 h 1003300"/>
                  <a:gd name="connsiteX53" fmla="*/ 3043946 w 3125857"/>
                  <a:gd name="connsiteY53" fmla="*/ 175525 h 1003300"/>
                  <a:gd name="connsiteX54" fmla="*/ 3044510 w 3125857"/>
                  <a:gd name="connsiteY54" fmla="*/ 176396 h 1003300"/>
                  <a:gd name="connsiteX55" fmla="*/ 3044299 w 3125857"/>
                  <a:gd name="connsiteY55" fmla="*/ 176961 h 1003300"/>
                  <a:gd name="connsiteX56" fmla="*/ 3048794 w 3125857"/>
                  <a:gd name="connsiteY56" fmla="*/ 180255 h 1003300"/>
                  <a:gd name="connsiteX57" fmla="*/ 3075645 w 3125857"/>
                  <a:gd name="connsiteY57" fmla="*/ 169665 h 1003300"/>
                  <a:gd name="connsiteX58" fmla="*/ 3093672 w 3125857"/>
                  <a:gd name="connsiteY58" fmla="*/ 169642 h 1003300"/>
                  <a:gd name="connsiteX59" fmla="*/ 3121794 w 3125857"/>
                  <a:gd name="connsiteY59" fmla="*/ 190987 h 1003300"/>
                  <a:gd name="connsiteX60" fmla="*/ 3125277 w 3125857"/>
                  <a:gd name="connsiteY60" fmla="*/ 204871 h 1003300"/>
                  <a:gd name="connsiteX61" fmla="*/ 3125324 w 3125857"/>
                  <a:gd name="connsiteY61" fmla="*/ 216732 h 1003300"/>
                  <a:gd name="connsiteX62" fmla="*/ 3125183 w 3125857"/>
                  <a:gd name="connsiteY62" fmla="*/ 220239 h 1003300"/>
                  <a:gd name="connsiteX63" fmla="*/ 3124171 w 3125857"/>
                  <a:gd name="connsiteY63" fmla="*/ 226404 h 1003300"/>
                  <a:gd name="connsiteX64" fmla="*/ 3107321 w 3125857"/>
                  <a:gd name="connsiteY64" fmla="*/ 286391 h 1003300"/>
                  <a:gd name="connsiteX65" fmla="*/ 3070444 w 3125857"/>
                  <a:gd name="connsiteY65" fmla="*/ 377159 h 1003300"/>
                  <a:gd name="connsiteX66" fmla="*/ 2999233 w 3125857"/>
                  <a:gd name="connsiteY66" fmla="*/ 529866 h 1003300"/>
                  <a:gd name="connsiteX67" fmla="*/ 2932116 w 3125857"/>
                  <a:gd name="connsiteY67" fmla="*/ 653604 h 1003300"/>
                  <a:gd name="connsiteX68" fmla="*/ 2891474 w 3125857"/>
                  <a:gd name="connsiteY68" fmla="*/ 704130 h 1003300"/>
                  <a:gd name="connsiteX69" fmla="*/ 2852808 w 3125857"/>
                  <a:gd name="connsiteY69" fmla="*/ 742137 h 1003300"/>
                  <a:gd name="connsiteX70" fmla="*/ 2799011 w 3125857"/>
                  <a:gd name="connsiteY70" fmla="*/ 789297 h 1003300"/>
                  <a:gd name="connsiteX71" fmla="*/ 2725752 w 3125857"/>
                  <a:gd name="connsiteY71" fmla="*/ 848649 h 1003300"/>
                  <a:gd name="connsiteX72" fmla="*/ 2662494 w 3125857"/>
                  <a:gd name="connsiteY72" fmla="*/ 895409 h 1003300"/>
                  <a:gd name="connsiteX73" fmla="*/ 2589942 w 3125857"/>
                  <a:gd name="connsiteY73" fmla="*/ 943441 h 1003300"/>
                  <a:gd name="connsiteX74" fmla="*/ 2478253 w 3125857"/>
                  <a:gd name="connsiteY74" fmla="*/ 993143 h 1003300"/>
                  <a:gd name="connsiteX75" fmla="*/ 2457896 w 3125857"/>
                  <a:gd name="connsiteY75" fmla="*/ 997802 h 1003300"/>
                  <a:gd name="connsiteX76" fmla="*/ 2451777 w 3125857"/>
                  <a:gd name="connsiteY76" fmla="*/ 998932 h 1003300"/>
                  <a:gd name="connsiteX77" fmla="*/ 2451189 w 3125857"/>
                  <a:gd name="connsiteY77" fmla="*/ 998909 h 1003300"/>
                  <a:gd name="connsiteX78" fmla="*/ 2450624 w 3125857"/>
                  <a:gd name="connsiteY78" fmla="*/ 999003 h 1003300"/>
                  <a:gd name="connsiteX79" fmla="*/ 2444459 w 3125857"/>
                  <a:gd name="connsiteY79" fmla="*/ 1000109 h 1003300"/>
                  <a:gd name="connsiteX80" fmla="*/ 2442152 w 3125857"/>
                  <a:gd name="connsiteY80" fmla="*/ 1000226 h 1003300"/>
                  <a:gd name="connsiteX81" fmla="*/ 2434763 w 3125857"/>
                  <a:gd name="connsiteY81" fmla="*/ 1001309 h 1003300"/>
                  <a:gd name="connsiteX82" fmla="*/ 2431257 w 3125857"/>
                  <a:gd name="connsiteY82" fmla="*/ 1001450 h 1003300"/>
                  <a:gd name="connsiteX83" fmla="*/ 2417866 w 3125857"/>
                  <a:gd name="connsiteY83" fmla="*/ 1002533 h 1003300"/>
                  <a:gd name="connsiteX84" fmla="*/ 2411888 w 3125857"/>
                  <a:gd name="connsiteY84" fmla="*/ 1002697 h 1003300"/>
                  <a:gd name="connsiteX85" fmla="*/ 2384143 w 3125857"/>
                  <a:gd name="connsiteY85" fmla="*/ 1002650 h 1003300"/>
                  <a:gd name="connsiteX86" fmla="*/ 2378189 w 3125857"/>
                  <a:gd name="connsiteY86" fmla="*/ 1002533 h 1003300"/>
                  <a:gd name="connsiteX87" fmla="*/ 2362398 w 3125857"/>
                  <a:gd name="connsiteY87" fmla="*/ 1001497 h 1003300"/>
                  <a:gd name="connsiteX88" fmla="*/ 2358821 w 3125857"/>
                  <a:gd name="connsiteY88" fmla="*/ 1001333 h 1003300"/>
                  <a:gd name="connsiteX89" fmla="*/ 2347855 w 3125857"/>
                  <a:gd name="connsiteY89" fmla="*/ 1000226 h 1003300"/>
                  <a:gd name="connsiteX90" fmla="*/ 2345524 w 3125857"/>
                  <a:gd name="connsiteY90" fmla="*/ 1000132 h 1003300"/>
                  <a:gd name="connsiteX91" fmla="*/ 2336982 w 3125857"/>
                  <a:gd name="connsiteY91" fmla="*/ 999097 h 1003300"/>
                  <a:gd name="connsiteX92" fmla="*/ 2334605 w 3125857"/>
                  <a:gd name="connsiteY92" fmla="*/ 998956 h 1003300"/>
                  <a:gd name="connsiteX93" fmla="*/ 2327310 w 3125857"/>
                  <a:gd name="connsiteY93" fmla="*/ 997920 h 1003300"/>
                  <a:gd name="connsiteX94" fmla="*/ 2324933 w 3125857"/>
                  <a:gd name="connsiteY94" fmla="*/ 997755 h 1003300"/>
                  <a:gd name="connsiteX95" fmla="*/ 2318838 w 3125857"/>
                  <a:gd name="connsiteY95" fmla="*/ 996720 h 1003300"/>
                  <a:gd name="connsiteX96" fmla="*/ 2316461 w 3125857"/>
                  <a:gd name="connsiteY96" fmla="*/ 996555 h 1003300"/>
                  <a:gd name="connsiteX97" fmla="*/ 2310343 w 3125857"/>
                  <a:gd name="connsiteY97" fmla="*/ 995496 h 1003300"/>
                  <a:gd name="connsiteX98" fmla="*/ 2294692 w 3125857"/>
                  <a:gd name="connsiteY98" fmla="*/ 992931 h 1003300"/>
                  <a:gd name="connsiteX99" fmla="*/ 2288527 w 3125857"/>
                  <a:gd name="connsiteY99" fmla="*/ 991754 h 1003300"/>
                  <a:gd name="connsiteX100" fmla="*/ 2235506 w 3125857"/>
                  <a:gd name="connsiteY100" fmla="*/ 980317 h 1003300"/>
                  <a:gd name="connsiteX101" fmla="*/ 2049758 w 3125857"/>
                  <a:gd name="connsiteY101" fmla="*/ 923202 h 1003300"/>
                  <a:gd name="connsiteX102" fmla="*/ 1915635 w 3125857"/>
                  <a:gd name="connsiteY102" fmla="*/ 864654 h 1003300"/>
                  <a:gd name="connsiteX103" fmla="*/ 1548396 w 3125857"/>
                  <a:gd name="connsiteY103" fmla="*/ 748320 h 1003300"/>
                  <a:gd name="connsiteX104" fmla="*/ 0 w 3125857"/>
                  <a:gd name="connsiteY104" fmla="*/ 619812 h 1003300"/>
                  <a:gd name="connsiteX0" fmla="*/ 2116899 w 3125857"/>
                  <a:gd name="connsiteY0" fmla="*/ 868215 h 1198825"/>
                  <a:gd name="connsiteX1" fmla="*/ 2116852 w 3125857"/>
                  <a:gd name="connsiteY1" fmla="*/ 868427 h 1198825"/>
                  <a:gd name="connsiteX2" fmla="*/ 2117722 w 3125857"/>
                  <a:gd name="connsiteY2" fmla="*/ 868474 h 1198825"/>
                  <a:gd name="connsiteX3" fmla="*/ 2116899 w 3125857"/>
                  <a:gd name="connsiteY3" fmla="*/ 868215 h 1198825"/>
                  <a:gd name="connsiteX4" fmla="*/ 2025330 w 3125857"/>
                  <a:gd name="connsiteY4" fmla="*/ 587910 h 1198825"/>
                  <a:gd name="connsiteX5" fmla="*/ 2025307 w 3125857"/>
                  <a:gd name="connsiteY5" fmla="*/ 588522 h 1198825"/>
                  <a:gd name="connsiteX6" fmla="*/ 2026272 w 3125857"/>
                  <a:gd name="connsiteY6" fmla="*/ 588216 h 1198825"/>
                  <a:gd name="connsiteX7" fmla="*/ 2025330 w 3125857"/>
                  <a:gd name="connsiteY7" fmla="*/ 587910 h 1198825"/>
                  <a:gd name="connsiteX8" fmla="*/ 0 w 3125857"/>
                  <a:gd name="connsiteY8" fmla="*/ 815337 h 1198825"/>
                  <a:gd name="connsiteX9" fmla="*/ 231783 w 3125857"/>
                  <a:gd name="connsiteY9" fmla="*/ 0 h 1198825"/>
                  <a:gd name="connsiteX10" fmla="*/ 1578848 w 3125857"/>
                  <a:gd name="connsiteY10" fmla="*/ 534187 h 1198825"/>
                  <a:gd name="connsiteX11" fmla="*/ 1898192 w 3125857"/>
                  <a:gd name="connsiteY11" fmla="*/ 522889 h 1198825"/>
                  <a:gd name="connsiteX12" fmla="*/ 2067691 w 3125857"/>
                  <a:gd name="connsiteY12" fmla="*/ 599700 h 1198825"/>
                  <a:gd name="connsiteX13" fmla="*/ 2108756 w 3125857"/>
                  <a:gd name="connsiteY13" fmla="*/ 616667 h 1198825"/>
                  <a:gd name="connsiteX14" fmla="*/ 2154105 w 3125857"/>
                  <a:gd name="connsiteY14" fmla="*/ 634529 h 1198825"/>
                  <a:gd name="connsiteX15" fmla="*/ 2233271 w 3125857"/>
                  <a:gd name="connsiteY15" fmla="*/ 661686 h 1198825"/>
                  <a:gd name="connsiteX16" fmla="*/ 2369529 w 3125857"/>
                  <a:gd name="connsiteY16" fmla="*/ 694092 h 1198825"/>
                  <a:gd name="connsiteX17" fmla="*/ 2452907 w 3125857"/>
                  <a:gd name="connsiteY17" fmla="*/ 703364 h 1198825"/>
                  <a:gd name="connsiteX18" fmla="*/ 2592412 w 3125857"/>
                  <a:gd name="connsiteY18" fmla="*/ 724827 h 1198825"/>
                  <a:gd name="connsiteX19" fmla="*/ 2633713 w 3125857"/>
                  <a:gd name="connsiteY19" fmla="*/ 741488 h 1198825"/>
                  <a:gd name="connsiteX20" fmla="*/ 2658447 w 3125857"/>
                  <a:gd name="connsiteY20" fmla="*/ 788437 h 1198825"/>
                  <a:gd name="connsiteX21" fmla="*/ 2658541 w 3125857"/>
                  <a:gd name="connsiteY21" fmla="*/ 796862 h 1198825"/>
                  <a:gd name="connsiteX22" fmla="*/ 2624818 w 3125857"/>
                  <a:gd name="connsiteY22" fmla="*/ 869956 h 1198825"/>
                  <a:gd name="connsiteX23" fmla="*/ 2618605 w 3125857"/>
                  <a:gd name="connsiteY23" fmla="*/ 876499 h 1198825"/>
                  <a:gd name="connsiteX24" fmla="*/ 2602061 w 3125857"/>
                  <a:gd name="connsiteY24" fmla="*/ 886924 h 1198825"/>
                  <a:gd name="connsiteX25" fmla="*/ 2584835 w 3125857"/>
                  <a:gd name="connsiteY25" fmla="*/ 894949 h 1198825"/>
                  <a:gd name="connsiteX26" fmla="*/ 2525154 w 3125857"/>
                  <a:gd name="connsiteY26" fmla="*/ 910575 h 1198825"/>
                  <a:gd name="connsiteX27" fmla="*/ 2477240 w 3125857"/>
                  <a:gd name="connsiteY27" fmla="*/ 914058 h 1198825"/>
                  <a:gd name="connsiteX28" fmla="*/ 2406641 w 3125857"/>
                  <a:gd name="connsiteY28" fmla="*/ 908410 h 1198825"/>
                  <a:gd name="connsiteX29" fmla="*/ 2290880 w 3125857"/>
                  <a:gd name="connsiteY29" fmla="*/ 887865 h 1198825"/>
                  <a:gd name="connsiteX30" fmla="*/ 2210420 w 3125857"/>
                  <a:gd name="connsiteY30" fmla="*/ 874428 h 1198825"/>
                  <a:gd name="connsiteX31" fmla="*/ 2200324 w 3125857"/>
                  <a:gd name="connsiteY31" fmla="*/ 873039 h 1198825"/>
                  <a:gd name="connsiteX32" fmla="*/ 2190628 w 3125857"/>
                  <a:gd name="connsiteY32" fmla="*/ 871839 h 1198825"/>
                  <a:gd name="connsiteX33" fmla="*/ 2187051 w 3125857"/>
                  <a:gd name="connsiteY33" fmla="*/ 871815 h 1198825"/>
                  <a:gd name="connsiteX34" fmla="*/ 2149539 w 3125857"/>
                  <a:gd name="connsiteY34" fmla="*/ 869368 h 1198825"/>
                  <a:gd name="connsiteX35" fmla="*/ 2140714 w 3125857"/>
                  <a:gd name="connsiteY35" fmla="*/ 868521 h 1198825"/>
                  <a:gd name="connsiteX36" fmla="*/ 2137090 w 3125857"/>
                  <a:gd name="connsiteY36" fmla="*/ 868638 h 1198825"/>
                  <a:gd name="connsiteX37" fmla="*/ 2131136 w 3125857"/>
                  <a:gd name="connsiteY37" fmla="*/ 869486 h 1198825"/>
                  <a:gd name="connsiteX38" fmla="*/ 2128524 w 3125857"/>
                  <a:gd name="connsiteY38" fmla="*/ 869439 h 1198825"/>
                  <a:gd name="connsiteX39" fmla="*/ 2156999 w 3125857"/>
                  <a:gd name="connsiteY39" fmla="*/ 874451 h 1198825"/>
                  <a:gd name="connsiteX40" fmla="*/ 2296246 w 3125857"/>
                  <a:gd name="connsiteY40" fmla="*/ 907468 h 1198825"/>
                  <a:gd name="connsiteX41" fmla="*/ 2420737 w 3125857"/>
                  <a:gd name="connsiteY41" fmla="*/ 930884 h 1198825"/>
                  <a:gd name="connsiteX42" fmla="*/ 2485854 w 3125857"/>
                  <a:gd name="connsiteY42" fmla="*/ 932837 h 1198825"/>
                  <a:gd name="connsiteX43" fmla="*/ 2588270 w 3125857"/>
                  <a:gd name="connsiteY43" fmla="*/ 903633 h 1198825"/>
                  <a:gd name="connsiteX44" fmla="*/ 2609827 w 3125857"/>
                  <a:gd name="connsiteY44" fmla="*/ 886241 h 1198825"/>
                  <a:gd name="connsiteX45" fmla="*/ 2614439 w 3125857"/>
                  <a:gd name="connsiteY45" fmla="*/ 882876 h 1198825"/>
                  <a:gd name="connsiteX46" fmla="*/ 2689440 w 3125857"/>
                  <a:gd name="connsiteY46" fmla="*/ 841693 h 1198825"/>
                  <a:gd name="connsiteX47" fmla="*/ 2741708 w 3125857"/>
                  <a:gd name="connsiteY47" fmla="*/ 798015 h 1198825"/>
                  <a:gd name="connsiteX48" fmla="*/ 2799905 w 3125857"/>
                  <a:gd name="connsiteY48" fmla="*/ 727203 h 1198825"/>
                  <a:gd name="connsiteX49" fmla="*/ 2898581 w 3125857"/>
                  <a:gd name="connsiteY49" fmla="*/ 567436 h 1198825"/>
                  <a:gd name="connsiteX50" fmla="*/ 2979017 w 3125857"/>
                  <a:gd name="connsiteY50" fmla="*/ 444074 h 1198825"/>
                  <a:gd name="connsiteX51" fmla="*/ 3037168 w 3125857"/>
                  <a:gd name="connsiteY51" fmla="*/ 382323 h 1198825"/>
                  <a:gd name="connsiteX52" fmla="*/ 3040745 w 3125857"/>
                  <a:gd name="connsiteY52" fmla="*/ 376322 h 1198825"/>
                  <a:gd name="connsiteX53" fmla="*/ 3043946 w 3125857"/>
                  <a:gd name="connsiteY53" fmla="*/ 371050 h 1198825"/>
                  <a:gd name="connsiteX54" fmla="*/ 3044510 w 3125857"/>
                  <a:gd name="connsiteY54" fmla="*/ 371921 h 1198825"/>
                  <a:gd name="connsiteX55" fmla="*/ 3044299 w 3125857"/>
                  <a:gd name="connsiteY55" fmla="*/ 372486 h 1198825"/>
                  <a:gd name="connsiteX56" fmla="*/ 3048794 w 3125857"/>
                  <a:gd name="connsiteY56" fmla="*/ 375780 h 1198825"/>
                  <a:gd name="connsiteX57" fmla="*/ 3075645 w 3125857"/>
                  <a:gd name="connsiteY57" fmla="*/ 365190 h 1198825"/>
                  <a:gd name="connsiteX58" fmla="*/ 3093672 w 3125857"/>
                  <a:gd name="connsiteY58" fmla="*/ 365167 h 1198825"/>
                  <a:gd name="connsiteX59" fmla="*/ 3121794 w 3125857"/>
                  <a:gd name="connsiteY59" fmla="*/ 386512 h 1198825"/>
                  <a:gd name="connsiteX60" fmla="*/ 3125277 w 3125857"/>
                  <a:gd name="connsiteY60" fmla="*/ 400396 h 1198825"/>
                  <a:gd name="connsiteX61" fmla="*/ 3125324 w 3125857"/>
                  <a:gd name="connsiteY61" fmla="*/ 412257 h 1198825"/>
                  <a:gd name="connsiteX62" fmla="*/ 3125183 w 3125857"/>
                  <a:gd name="connsiteY62" fmla="*/ 415764 h 1198825"/>
                  <a:gd name="connsiteX63" fmla="*/ 3124171 w 3125857"/>
                  <a:gd name="connsiteY63" fmla="*/ 421929 h 1198825"/>
                  <a:gd name="connsiteX64" fmla="*/ 3107321 w 3125857"/>
                  <a:gd name="connsiteY64" fmla="*/ 481916 h 1198825"/>
                  <a:gd name="connsiteX65" fmla="*/ 3070444 w 3125857"/>
                  <a:gd name="connsiteY65" fmla="*/ 572684 h 1198825"/>
                  <a:gd name="connsiteX66" fmla="*/ 2999233 w 3125857"/>
                  <a:gd name="connsiteY66" fmla="*/ 725391 h 1198825"/>
                  <a:gd name="connsiteX67" fmla="*/ 2932116 w 3125857"/>
                  <a:gd name="connsiteY67" fmla="*/ 849129 h 1198825"/>
                  <a:gd name="connsiteX68" fmla="*/ 2891474 w 3125857"/>
                  <a:gd name="connsiteY68" fmla="*/ 899655 h 1198825"/>
                  <a:gd name="connsiteX69" fmla="*/ 2852808 w 3125857"/>
                  <a:gd name="connsiteY69" fmla="*/ 937662 h 1198825"/>
                  <a:gd name="connsiteX70" fmla="*/ 2799011 w 3125857"/>
                  <a:gd name="connsiteY70" fmla="*/ 984822 h 1198825"/>
                  <a:gd name="connsiteX71" fmla="*/ 2725752 w 3125857"/>
                  <a:gd name="connsiteY71" fmla="*/ 1044174 h 1198825"/>
                  <a:gd name="connsiteX72" fmla="*/ 2662494 w 3125857"/>
                  <a:gd name="connsiteY72" fmla="*/ 1090934 h 1198825"/>
                  <a:gd name="connsiteX73" fmla="*/ 2589942 w 3125857"/>
                  <a:gd name="connsiteY73" fmla="*/ 1138966 h 1198825"/>
                  <a:gd name="connsiteX74" fmla="*/ 2478253 w 3125857"/>
                  <a:gd name="connsiteY74" fmla="*/ 1188668 h 1198825"/>
                  <a:gd name="connsiteX75" fmla="*/ 2457896 w 3125857"/>
                  <a:gd name="connsiteY75" fmla="*/ 1193327 h 1198825"/>
                  <a:gd name="connsiteX76" fmla="*/ 2451777 w 3125857"/>
                  <a:gd name="connsiteY76" fmla="*/ 1194457 h 1198825"/>
                  <a:gd name="connsiteX77" fmla="*/ 2451189 w 3125857"/>
                  <a:gd name="connsiteY77" fmla="*/ 1194434 h 1198825"/>
                  <a:gd name="connsiteX78" fmla="*/ 2450624 w 3125857"/>
                  <a:gd name="connsiteY78" fmla="*/ 1194528 h 1198825"/>
                  <a:gd name="connsiteX79" fmla="*/ 2444459 w 3125857"/>
                  <a:gd name="connsiteY79" fmla="*/ 1195634 h 1198825"/>
                  <a:gd name="connsiteX80" fmla="*/ 2442152 w 3125857"/>
                  <a:gd name="connsiteY80" fmla="*/ 1195751 h 1198825"/>
                  <a:gd name="connsiteX81" fmla="*/ 2434763 w 3125857"/>
                  <a:gd name="connsiteY81" fmla="*/ 1196834 h 1198825"/>
                  <a:gd name="connsiteX82" fmla="*/ 2431257 w 3125857"/>
                  <a:gd name="connsiteY82" fmla="*/ 1196975 h 1198825"/>
                  <a:gd name="connsiteX83" fmla="*/ 2417866 w 3125857"/>
                  <a:gd name="connsiteY83" fmla="*/ 1198058 h 1198825"/>
                  <a:gd name="connsiteX84" fmla="*/ 2411888 w 3125857"/>
                  <a:gd name="connsiteY84" fmla="*/ 1198222 h 1198825"/>
                  <a:gd name="connsiteX85" fmla="*/ 2384143 w 3125857"/>
                  <a:gd name="connsiteY85" fmla="*/ 1198175 h 1198825"/>
                  <a:gd name="connsiteX86" fmla="*/ 2378189 w 3125857"/>
                  <a:gd name="connsiteY86" fmla="*/ 1198058 h 1198825"/>
                  <a:gd name="connsiteX87" fmla="*/ 2362398 w 3125857"/>
                  <a:gd name="connsiteY87" fmla="*/ 1197022 h 1198825"/>
                  <a:gd name="connsiteX88" fmla="*/ 2358821 w 3125857"/>
                  <a:gd name="connsiteY88" fmla="*/ 1196858 h 1198825"/>
                  <a:gd name="connsiteX89" fmla="*/ 2347855 w 3125857"/>
                  <a:gd name="connsiteY89" fmla="*/ 1195751 h 1198825"/>
                  <a:gd name="connsiteX90" fmla="*/ 2345524 w 3125857"/>
                  <a:gd name="connsiteY90" fmla="*/ 1195657 h 1198825"/>
                  <a:gd name="connsiteX91" fmla="*/ 2336982 w 3125857"/>
                  <a:gd name="connsiteY91" fmla="*/ 1194622 h 1198825"/>
                  <a:gd name="connsiteX92" fmla="*/ 2334605 w 3125857"/>
                  <a:gd name="connsiteY92" fmla="*/ 1194481 h 1198825"/>
                  <a:gd name="connsiteX93" fmla="*/ 2327310 w 3125857"/>
                  <a:gd name="connsiteY93" fmla="*/ 1193445 h 1198825"/>
                  <a:gd name="connsiteX94" fmla="*/ 2324933 w 3125857"/>
                  <a:gd name="connsiteY94" fmla="*/ 1193280 h 1198825"/>
                  <a:gd name="connsiteX95" fmla="*/ 2318838 w 3125857"/>
                  <a:gd name="connsiteY95" fmla="*/ 1192245 h 1198825"/>
                  <a:gd name="connsiteX96" fmla="*/ 2316461 w 3125857"/>
                  <a:gd name="connsiteY96" fmla="*/ 1192080 h 1198825"/>
                  <a:gd name="connsiteX97" fmla="*/ 2310343 w 3125857"/>
                  <a:gd name="connsiteY97" fmla="*/ 1191021 h 1198825"/>
                  <a:gd name="connsiteX98" fmla="*/ 2294692 w 3125857"/>
                  <a:gd name="connsiteY98" fmla="*/ 1188456 h 1198825"/>
                  <a:gd name="connsiteX99" fmla="*/ 2288527 w 3125857"/>
                  <a:gd name="connsiteY99" fmla="*/ 1187279 h 1198825"/>
                  <a:gd name="connsiteX100" fmla="*/ 2235506 w 3125857"/>
                  <a:gd name="connsiteY100" fmla="*/ 1175842 h 1198825"/>
                  <a:gd name="connsiteX101" fmla="*/ 2049758 w 3125857"/>
                  <a:gd name="connsiteY101" fmla="*/ 1118727 h 1198825"/>
                  <a:gd name="connsiteX102" fmla="*/ 1915635 w 3125857"/>
                  <a:gd name="connsiteY102" fmla="*/ 1060179 h 1198825"/>
                  <a:gd name="connsiteX103" fmla="*/ 1548396 w 3125857"/>
                  <a:gd name="connsiteY103" fmla="*/ 943845 h 1198825"/>
                  <a:gd name="connsiteX104" fmla="*/ 0 w 3125857"/>
                  <a:gd name="connsiteY104" fmla="*/ 815337 h 1198825"/>
                  <a:gd name="connsiteX0" fmla="*/ 2116899 w 3125857"/>
                  <a:gd name="connsiteY0" fmla="*/ 830022 h 1160632"/>
                  <a:gd name="connsiteX1" fmla="*/ 2116852 w 3125857"/>
                  <a:gd name="connsiteY1" fmla="*/ 830234 h 1160632"/>
                  <a:gd name="connsiteX2" fmla="*/ 2117722 w 3125857"/>
                  <a:gd name="connsiteY2" fmla="*/ 830281 h 1160632"/>
                  <a:gd name="connsiteX3" fmla="*/ 2116899 w 3125857"/>
                  <a:gd name="connsiteY3" fmla="*/ 830022 h 1160632"/>
                  <a:gd name="connsiteX4" fmla="*/ 2025330 w 3125857"/>
                  <a:gd name="connsiteY4" fmla="*/ 549717 h 1160632"/>
                  <a:gd name="connsiteX5" fmla="*/ 2025307 w 3125857"/>
                  <a:gd name="connsiteY5" fmla="*/ 550329 h 1160632"/>
                  <a:gd name="connsiteX6" fmla="*/ 2026272 w 3125857"/>
                  <a:gd name="connsiteY6" fmla="*/ 550023 h 1160632"/>
                  <a:gd name="connsiteX7" fmla="*/ 2025330 w 3125857"/>
                  <a:gd name="connsiteY7" fmla="*/ 549717 h 1160632"/>
                  <a:gd name="connsiteX8" fmla="*/ 0 w 3125857"/>
                  <a:gd name="connsiteY8" fmla="*/ 777144 h 1160632"/>
                  <a:gd name="connsiteX9" fmla="*/ 211877 w 3125857"/>
                  <a:gd name="connsiteY9" fmla="*/ 0 h 1160632"/>
                  <a:gd name="connsiteX10" fmla="*/ 1578848 w 3125857"/>
                  <a:gd name="connsiteY10" fmla="*/ 495994 h 1160632"/>
                  <a:gd name="connsiteX11" fmla="*/ 1898192 w 3125857"/>
                  <a:gd name="connsiteY11" fmla="*/ 484696 h 1160632"/>
                  <a:gd name="connsiteX12" fmla="*/ 2067691 w 3125857"/>
                  <a:gd name="connsiteY12" fmla="*/ 561507 h 1160632"/>
                  <a:gd name="connsiteX13" fmla="*/ 2108756 w 3125857"/>
                  <a:gd name="connsiteY13" fmla="*/ 578474 h 1160632"/>
                  <a:gd name="connsiteX14" fmla="*/ 2154105 w 3125857"/>
                  <a:gd name="connsiteY14" fmla="*/ 596336 h 1160632"/>
                  <a:gd name="connsiteX15" fmla="*/ 2233271 w 3125857"/>
                  <a:gd name="connsiteY15" fmla="*/ 623493 h 1160632"/>
                  <a:gd name="connsiteX16" fmla="*/ 2369529 w 3125857"/>
                  <a:gd name="connsiteY16" fmla="*/ 655899 h 1160632"/>
                  <a:gd name="connsiteX17" fmla="*/ 2452907 w 3125857"/>
                  <a:gd name="connsiteY17" fmla="*/ 665171 h 1160632"/>
                  <a:gd name="connsiteX18" fmla="*/ 2592412 w 3125857"/>
                  <a:gd name="connsiteY18" fmla="*/ 686634 h 1160632"/>
                  <a:gd name="connsiteX19" fmla="*/ 2633713 w 3125857"/>
                  <a:gd name="connsiteY19" fmla="*/ 703295 h 1160632"/>
                  <a:gd name="connsiteX20" fmla="*/ 2658447 w 3125857"/>
                  <a:gd name="connsiteY20" fmla="*/ 750244 h 1160632"/>
                  <a:gd name="connsiteX21" fmla="*/ 2658541 w 3125857"/>
                  <a:gd name="connsiteY21" fmla="*/ 758669 h 1160632"/>
                  <a:gd name="connsiteX22" fmla="*/ 2624818 w 3125857"/>
                  <a:gd name="connsiteY22" fmla="*/ 831763 h 1160632"/>
                  <a:gd name="connsiteX23" fmla="*/ 2618605 w 3125857"/>
                  <a:gd name="connsiteY23" fmla="*/ 838306 h 1160632"/>
                  <a:gd name="connsiteX24" fmla="*/ 2602061 w 3125857"/>
                  <a:gd name="connsiteY24" fmla="*/ 848731 h 1160632"/>
                  <a:gd name="connsiteX25" fmla="*/ 2584835 w 3125857"/>
                  <a:gd name="connsiteY25" fmla="*/ 856756 h 1160632"/>
                  <a:gd name="connsiteX26" fmla="*/ 2525154 w 3125857"/>
                  <a:gd name="connsiteY26" fmla="*/ 872382 h 1160632"/>
                  <a:gd name="connsiteX27" fmla="*/ 2477240 w 3125857"/>
                  <a:gd name="connsiteY27" fmla="*/ 875865 h 1160632"/>
                  <a:gd name="connsiteX28" fmla="*/ 2406641 w 3125857"/>
                  <a:gd name="connsiteY28" fmla="*/ 870217 h 1160632"/>
                  <a:gd name="connsiteX29" fmla="*/ 2290880 w 3125857"/>
                  <a:gd name="connsiteY29" fmla="*/ 849672 h 1160632"/>
                  <a:gd name="connsiteX30" fmla="*/ 2210420 w 3125857"/>
                  <a:gd name="connsiteY30" fmla="*/ 836235 h 1160632"/>
                  <a:gd name="connsiteX31" fmla="*/ 2200324 w 3125857"/>
                  <a:gd name="connsiteY31" fmla="*/ 834846 h 1160632"/>
                  <a:gd name="connsiteX32" fmla="*/ 2190628 w 3125857"/>
                  <a:gd name="connsiteY32" fmla="*/ 833646 h 1160632"/>
                  <a:gd name="connsiteX33" fmla="*/ 2187051 w 3125857"/>
                  <a:gd name="connsiteY33" fmla="*/ 833622 h 1160632"/>
                  <a:gd name="connsiteX34" fmla="*/ 2149539 w 3125857"/>
                  <a:gd name="connsiteY34" fmla="*/ 831175 h 1160632"/>
                  <a:gd name="connsiteX35" fmla="*/ 2140714 w 3125857"/>
                  <a:gd name="connsiteY35" fmla="*/ 830328 h 1160632"/>
                  <a:gd name="connsiteX36" fmla="*/ 2137090 w 3125857"/>
                  <a:gd name="connsiteY36" fmla="*/ 830445 h 1160632"/>
                  <a:gd name="connsiteX37" fmla="*/ 2131136 w 3125857"/>
                  <a:gd name="connsiteY37" fmla="*/ 831293 h 1160632"/>
                  <a:gd name="connsiteX38" fmla="*/ 2128524 w 3125857"/>
                  <a:gd name="connsiteY38" fmla="*/ 831246 h 1160632"/>
                  <a:gd name="connsiteX39" fmla="*/ 2156999 w 3125857"/>
                  <a:gd name="connsiteY39" fmla="*/ 836258 h 1160632"/>
                  <a:gd name="connsiteX40" fmla="*/ 2296246 w 3125857"/>
                  <a:gd name="connsiteY40" fmla="*/ 869275 h 1160632"/>
                  <a:gd name="connsiteX41" fmla="*/ 2420737 w 3125857"/>
                  <a:gd name="connsiteY41" fmla="*/ 892691 h 1160632"/>
                  <a:gd name="connsiteX42" fmla="*/ 2485854 w 3125857"/>
                  <a:gd name="connsiteY42" fmla="*/ 894644 h 1160632"/>
                  <a:gd name="connsiteX43" fmla="*/ 2588270 w 3125857"/>
                  <a:gd name="connsiteY43" fmla="*/ 865440 h 1160632"/>
                  <a:gd name="connsiteX44" fmla="*/ 2609827 w 3125857"/>
                  <a:gd name="connsiteY44" fmla="*/ 848048 h 1160632"/>
                  <a:gd name="connsiteX45" fmla="*/ 2614439 w 3125857"/>
                  <a:gd name="connsiteY45" fmla="*/ 844683 h 1160632"/>
                  <a:gd name="connsiteX46" fmla="*/ 2689440 w 3125857"/>
                  <a:gd name="connsiteY46" fmla="*/ 803500 h 1160632"/>
                  <a:gd name="connsiteX47" fmla="*/ 2741708 w 3125857"/>
                  <a:gd name="connsiteY47" fmla="*/ 759822 h 1160632"/>
                  <a:gd name="connsiteX48" fmla="*/ 2799905 w 3125857"/>
                  <a:gd name="connsiteY48" fmla="*/ 689010 h 1160632"/>
                  <a:gd name="connsiteX49" fmla="*/ 2898581 w 3125857"/>
                  <a:gd name="connsiteY49" fmla="*/ 529243 h 1160632"/>
                  <a:gd name="connsiteX50" fmla="*/ 2979017 w 3125857"/>
                  <a:gd name="connsiteY50" fmla="*/ 405881 h 1160632"/>
                  <a:gd name="connsiteX51" fmla="*/ 3037168 w 3125857"/>
                  <a:gd name="connsiteY51" fmla="*/ 344130 h 1160632"/>
                  <a:gd name="connsiteX52" fmla="*/ 3040745 w 3125857"/>
                  <a:gd name="connsiteY52" fmla="*/ 338129 h 1160632"/>
                  <a:gd name="connsiteX53" fmla="*/ 3043946 w 3125857"/>
                  <a:gd name="connsiteY53" fmla="*/ 332857 h 1160632"/>
                  <a:gd name="connsiteX54" fmla="*/ 3044510 w 3125857"/>
                  <a:gd name="connsiteY54" fmla="*/ 333728 h 1160632"/>
                  <a:gd name="connsiteX55" fmla="*/ 3044299 w 3125857"/>
                  <a:gd name="connsiteY55" fmla="*/ 334293 h 1160632"/>
                  <a:gd name="connsiteX56" fmla="*/ 3048794 w 3125857"/>
                  <a:gd name="connsiteY56" fmla="*/ 337587 h 1160632"/>
                  <a:gd name="connsiteX57" fmla="*/ 3075645 w 3125857"/>
                  <a:gd name="connsiteY57" fmla="*/ 326997 h 1160632"/>
                  <a:gd name="connsiteX58" fmla="*/ 3093672 w 3125857"/>
                  <a:gd name="connsiteY58" fmla="*/ 326974 h 1160632"/>
                  <a:gd name="connsiteX59" fmla="*/ 3121794 w 3125857"/>
                  <a:gd name="connsiteY59" fmla="*/ 348319 h 1160632"/>
                  <a:gd name="connsiteX60" fmla="*/ 3125277 w 3125857"/>
                  <a:gd name="connsiteY60" fmla="*/ 362203 h 1160632"/>
                  <a:gd name="connsiteX61" fmla="*/ 3125324 w 3125857"/>
                  <a:gd name="connsiteY61" fmla="*/ 374064 h 1160632"/>
                  <a:gd name="connsiteX62" fmla="*/ 3125183 w 3125857"/>
                  <a:gd name="connsiteY62" fmla="*/ 377571 h 1160632"/>
                  <a:gd name="connsiteX63" fmla="*/ 3124171 w 3125857"/>
                  <a:gd name="connsiteY63" fmla="*/ 383736 h 1160632"/>
                  <a:gd name="connsiteX64" fmla="*/ 3107321 w 3125857"/>
                  <a:gd name="connsiteY64" fmla="*/ 443723 h 1160632"/>
                  <a:gd name="connsiteX65" fmla="*/ 3070444 w 3125857"/>
                  <a:gd name="connsiteY65" fmla="*/ 534491 h 1160632"/>
                  <a:gd name="connsiteX66" fmla="*/ 2999233 w 3125857"/>
                  <a:gd name="connsiteY66" fmla="*/ 687198 h 1160632"/>
                  <a:gd name="connsiteX67" fmla="*/ 2932116 w 3125857"/>
                  <a:gd name="connsiteY67" fmla="*/ 810936 h 1160632"/>
                  <a:gd name="connsiteX68" fmla="*/ 2891474 w 3125857"/>
                  <a:gd name="connsiteY68" fmla="*/ 861462 h 1160632"/>
                  <a:gd name="connsiteX69" fmla="*/ 2852808 w 3125857"/>
                  <a:gd name="connsiteY69" fmla="*/ 899469 h 1160632"/>
                  <a:gd name="connsiteX70" fmla="*/ 2799011 w 3125857"/>
                  <a:gd name="connsiteY70" fmla="*/ 946629 h 1160632"/>
                  <a:gd name="connsiteX71" fmla="*/ 2725752 w 3125857"/>
                  <a:gd name="connsiteY71" fmla="*/ 1005981 h 1160632"/>
                  <a:gd name="connsiteX72" fmla="*/ 2662494 w 3125857"/>
                  <a:gd name="connsiteY72" fmla="*/ 1052741 h 1160632"/>
                  <a:gd name="connsiteX73" fmla="*/ 2589942 w 3125857"/>
                  <a:gd name="connsiteY73" fmla="*/ 1100773 h 1160632"/>
                  <a:gd name="connsiteX74" fmla="*/ 2478253 w 3125857"/>
                  <a:gd name="connsiteY74" fmla="*/ 1150475 h 1160632"/>
                  <a:gd name="connsiteX75" fmla="*/ 2457896 w 3125857"/>
                  <a:gd name="connsiteY75" fmla="*/ 1155134 h 1160632"/>
                  <a:gd name="connsiteX76" fmla="*/ 2451777 w 3125857"/>
                  <a:gd name="connsiteY76" fmla="*/ 1156264 h 1160632"/>
                  <a:gd name="connsiteX77" fmla="*/ 2451189 w 3125857"/>
                  <a:gd name="connsiteY77" fmla="*/ 1156241 h 1160632"/>
                  <a:gd name="connsiteX78" fmla="*/ 2450624 w 3125857"/>
                  <a:gd name="connsiteY78" fmla="*/ 1156335 h 1160632"/>
                  <a:gd name="connsiteX79" fmla="*/ 2444459 w 3125857"/>
                  <a:gd name="connsiteY79" fmla="*/ 1157441 h 1160632"/>
                  <a:gd name="connsiteX80" fmla="*/ 2442152 w 3125857"/>
                  <a:gd name="connsiteY80" fmla="*/ 1157558 h 1160632"/>
                  <a:gd name="connsiteX81" fmla="*/ 2434763 w 3125857"/>
                  <a:gd name="connsiteY81" fmla="*/ 1158641 h 1160632"/>
                  <a:gd name="connsiteX82" fmla="*/ 2431257 w 3125857"/>
                  <a:gd name="connsiteY82" fmla="*/ 1158782 h 1160632"/>
                  <a:gd name="connsiteX83" fmla="*/ 2417866 w 3125857"/>
                  <a:gd name="connsiteY83" fmla="*/ 1159865 h 1160632"/>
                  <a:gd name="connsiteX84" fmla="*/ 2411888 w 3125857"/>
                  <a:gd name="connsiteY84" fmla="*/ 1160029 h 1160632"/>
                  <a:gd name="connsiteX85" fmla="*/ 2384143 w 3125857"/>
                  <a:gd name="connsiteY85" fmla="*/ 1159982 h 1160632"/>
                  <a:gd name="connsiteX86" fmla="*/ 2378189 w 3125857"/>
                  <a:gd name="connsiteY86" fmla="*/ 1159865 h 1160632"/>
                  <a:gd name="connsiteX87" fmla="*/ 2362398 w 3125857"/>
                  <a:gd name="connsiteY87" fmla="*/ 1158829 h 1160632"/>
                  <a:gd name="connsiteX88" fmla="*/ 2358821 w 3125857"/>
                  <a:gd name="connsiteY88" fmla="*/ 1158665 h 1160632"/>
                  <a:gd name="connsiteX89" fmla="*/ 2347855 w 3125857"/>
                  <a:gd name="connsiteY89" fmla="*/ 1157558 h 1160632"/>
                  <a:gd name="connsiteX90" fmla="*/ 2345524 w 3125857"/>
                  <a:gd name="connsiteY90" fmla="*/ 1157464 h 1160632"/>
                  <a:gd name="connsiteX91" fmla="*/ 2336982 w 3125857"/>
                  <a:gd name="connsiteY91" fmla="*/ 1156429 h 1160632"/>
                  <a:gd name="connsiteX92" fmla="*/ 2334605 w 3125857"/>
                  <a:gd name="connsiteY92" fmla="*/ 1156288 h 1160632"/>
                  <a:gd name="connsiteX93" fmla="*/ 2327310 w 3125857"/>
                  <a:gd name="connsiteY93" fmla="*/ 1155252 h 1160632"/>
                  <a:gd name="connsiteX94" fmla="*/ 2324933 w 3125857"/>
                  <a:gd name="connsiteY94" fmla="*/ 1155087 h 1160632"/>
                  <a:gd name="connsiteX95" fmla="*/ 2318838 w 3125857"/>
                  <a:gd name="connsiteY95" fmla="*/ 1154052 h 1160632"/>
                  <a:gd name="connsiteX96" fmla="*/ 2316461 w 3125857"/>
                  <a:gd name="connsiteY96" fmla="*/ 1153887 h 1160632"/>
                  <a:gd name="connsiteX97" fmla="*/ 2310343 w 3125857"/>
                  <a:gd name="connsiteY97" fmla="*/ 1152828 h 1160632"/>
                  <a:gd name="connsiteX98" fmla="*/ 2294692 w 3125857"/>
                  <a:gd name="connsiteY98" fmla="*/ 1150263 h 1160632"/>
                  <a:gd name="connsiteX99" fmla="*/ 2288527 w 3125857"/>
                  <a:gd name="connsiteY99" fmla="*/ 1149086 h 1160632"/>
                  <a:gd name="connsiteX100" fmla="*/ 2235506 w 3125857"/>
                  <a:gd name="connsiteY100" fmla="*/ 1137649 h 1160632"/>
                  <a:gd name="connsiteX101" fmla="*/ 2049758 w 3125857"/>
                  <a:gd name="connsiteY101" fmla="*/ 1080534 h 1160632"/>
                  <a:gd name="connsiteX102" fmla="*/ 1915635 w 3125857"/>
                  <a:gd name="connsiteY102" fmla="*/ 1021986 h 1160632"/>
                  <a:gd name="connsiteX103" fmla="*/ 1548396 w 3125857"/>
                  <a:gd name="connsiteY103" fmla="*/ 905652 h 1160632"/>
                  <a:gd name="connsiteX104" fmla="*/ 0 w 3125857"/>
                  <a:gd name="connsiteY104" fmla="*/ 777144 h 1160632"/>
                  <a:gd name="connsiteX0" fmla="*/ 2116899 w 3125857"/>
                  <a:gd name="connsiteY0" fmla="*/ 830022 h 1160632"/>
                  <a:gd name="connsiteX1" fmla="*/ 2116852 w 3125857"/>
                  <a:gd name="connsiteY1" fmla="*/ 830234 h 1160632"/>
                  <a:gd name="connsiteX2" fmla="*/ 2117722 w 3125857"/>
                  <a:gd name="connsiteY2" fmla="*/ 830281 h 1160632"/>
                  <a:gd name="connsiteX3" fmla="*/ 2116899 w 3125857"/>
                  <a:gd name="connsiteY3" fmla="*/ 830022 h 1160632"/>
                  <a:gd name="connsiteX4" fmla="*/ 2025330 w 3125857"/>
                  <a:gd name="connsiteY4" fmla="*/ 549717 h 1160632"/>
                  <a:gd name="connsiteX5" fmla="*/ 2025307 w 3125857"/>
                  <a:gd name="connsiteY5" fmla="*/ 550329 h 1160632"/>
                  <a:gd name="connsiteX6" fmla="*/ 2026272 w 3125857"/>
                  <a:gd name="connsiteY6" fmla="*/ 550023 h 1160632"/>
                  <a:gd name="connsiteX7" fmla="*/ 2025330 w 3125857"/>
                  <a:gd name="connsiteY7" fmla="*/ 549717 h 1160632"/>
                  <a:gd name="connsiteX8" fmla="*/ 0 w 3125857"/>
                  <a:gd name="connsiteY8" fmla="*/ 777144 h 1160632"/>
                  <a:gd name="connsiteX9" fmla="*/ 211877 w 3125857"/>
                  <a:gd name="connsiteY9" fmla="*/ 0 h 1160632"/>
                  <a:gd name="connsiteX10" fmla="*/ 1578848 w 3125857"/>
                  <a:gd name="connsiteY10" fmla="*/ 495994 h 1160632"/>
                  <a:gd name="connsiteX11" fmla="*/ 1898192 w 3125857"/>
                  <a:gd name="connsiteY11" fmla="*/ 484696 h 1160632"/>
                  <a:gd name="connsiteX12" fmla="*/ 2067691 w 3125857"/>
                  <a:gd name="connsiteY12" fmla="*/ 561507 h 1160632"/>
                  <a:gd name="connsiteX13" fmla="*/ 2108756 w 3125857"/>
                  <a:gd name="connsiteY13" fmla="*/ 578474 h 1160632"/>
                  <a:gd name="connsiteX14" fmla="*/ 2154105 w 3125857"/>
                  <a:gd name="connsiteY14" fmla="*/ 596336 h 1160632"/>
                  <a:gd name="connsiteX15" fmla="*/ 2233271 w 3125857"/>
                  <a:gd name="connsiteY15" fmla="*/ 623493 h 1160632"/>
                  <a:gd name="connsiteX16" fmla="*/ 2369529 w 3125857"/>
                  <a:gd name="connsiteY16" fmla="*/ 655899 h 1160632"/>
                  <a:gd name="connsiteX17" fmla="*/ 2452907 w 3125857"/>
                  <a:gd name="connsiteY17" fmla="*/ 665171 h 1160632"/>
                  <a:gd name="connsiteX18" fmla="*/ 2592412 w 3125857"/>
                  <a:gd name="connsiteY18" fmla="*/ 686634 h 1160632"/>
                  <a:gd name="connsiteX19" fmla="*/ 2633713 w 3125857"/>
                  <a:gd name="connsiteY19" fmla="*/ 703295 h 1160632"/>
                  <a:gd name="connsiteX20" fmla="*/ 2658447 w 3125857"/>
                  <a:gd name="connsiteY20" fmla="*/ 750244 h 1160632"/>
                  <a:gd name="connsiteX21" fmla="*/ 2658541 w 3125857"/>
                  <a:gd name="connsiteY21" fmla="*/ 758669 h 1160632"/>
                  <a:gd name="connsiteX22" fmla="*/ 2624818 w 3125857"/>
                  <a:gd name="connsiteY22" fmla="*/ 831763 h 1160632"/>
                  <a:gd name="connsiteX23" fmla="*/ 2618605 w 3125857"/>
                  <a:gd name="connsiteY23" fmla="*/ 838306 h 1160632"/>
                  <a:gd name="connsiteX24" fmla="*/ 2602061 w 3125857"/>
                  <a:gd name="connsiteY24" fmla="*/ 848731 h 1160632"/>
                  <a:gd name="connsiteX25" fmla="*/ 2584835 w 3125857"/>
                  <a:gd name="connsiteY25" fmla="*/ 856756 h 1160632"/>
                  <a:gd name="connsiteX26" fmla="*/ 2525154 w 3125857"/>
                  <a:gd name="connsiteY26" fmla="*/ 872382 h 1160632"/>
                  <a:gd name="connsiteX27" fmla="*/ 2477240 w 3125857"/>
                  <a:gd name="connsiteY27" fmla="*/ 875865 h 1160632"/>
                  <a:gd name="connsiteX28" fmla="*/ 2406641 w 3125857"/>
                  <a:gd name="connsiteY28" fmla="*/ 870217 h 1160632"/>
                  <a:gd name="connsiteX29" fmla="*/ 2290880 w 3125857"/>
                  <a:gd name="connsiteY29" fmla="*/ 849672 h 1160632"/>
                  <a:gd name="connsiteX30" fmla="*/ 2210420 w 3125857"/>
                  <a:gd name="connsiteY30" fmla="*/ 836235 h 1160632"/>
                  <a:gd name="connsiteX31" fmla="*/ 2200324 w 3125857"/>
                  <a:gd name="connsiteY31" fmla="*/ 834846 h 1160632"/>
                  <a:gd name="connsiteX32" fmla="*/ 2190628 w 3125857"/>
                  <a:gd name="connsiteY32" fmla="*/ 833646 h 1160632"/>
                  <a:gd name="connsiteX33" fmla="*/ 2187051 w 3125857"/>
                  <a:gd name="connsiteY33" fmla="*/ 833622 h 1160632"/>
                  <a:gd name="connsiteX34" fmla="*/ 2149539 w 3125857"/>
                  <a:gd name="connsiteY34" fmla="*/ 831175 h 1160632"/>
                  <a:gd name="connsiteX35" fmla="*/ 2140714 w 3125857"/>
                  <a:gd name="connsiteY35" fmla="*/ 830328 h 1160632"/>
                  <a:gd name="connsiteX36" fmla="*/ 2137090 w 3125857"/>
                  <a:gd name="connsiteY36" fmla="*/ 830445 h 1160632"/>
                  <a:gd name="connsiteX37" fmla="*/ 2131136 w 3125857"/>
                  <a:gd name="connsiteY37" fmla="*/ 831293 h 1160632"/>
                  <a:gd name="connsiteX38" fmla="*/ 2128524 w 3125857"/>
                  <a:gd name="connsiteY38" fmla="*/ 831246 h 1160632"/>
                  <a:gd name="connsiteX39" fmla="*/ 2156999 w 3125857"/>
                  <a:gd name="connsiteY39" fmla="*/ 836258 h 1160632"/>
                  <a:gd name="connsiteX40" fmla="*/ 2296246 w 3125857"/>
                  <a:gd name="connsiteY40" fmla="*/ 869275 h 1160632"/>
                  <a:gd name="connsiteX41" fmla="*/ 2420737 w 3125857"/>
                  <a:gd name="connsiteY41" fmla="*/ 892691 h 1160632"/>
                  <a:gd name="connsiteX42" fmla="*/ 2485854 w 3125857"/>
                  <a:gd name="connsiteY42" fmla="*/ 894644 h 1160632"/>
                  <a:gd name="connsiteX43" fmla="*/ 2588270 w 3125857"/>
                  <a:gd name="connsiteY43" fmla="*/ 865440 h 1160632"/>
                  <a:gd name="connsiteX44" fmla="*/ 2609827 w 3125857"/>
                  <a:gd name="connsiteY44" fmla="*/ 848048 h 1160632"/>
                  <a:gd name="connsiteX45" fmla="*/ 2614439 w 3125857"/>
                  <a:gd name="connsiteY45" fmla="*/ 844683 h 1160632"/>
                  <a:gd name="connsiteX46" fmla="*/ 2689440 w 3125857"/>
                  <a:gd name="connsiteY46" fmla="*/ 803500 h 1160632"/>
                  <a:gd name="connsiteX47" fmla="*/ 2741708 w 3125857"/>
                  <a:gd name="connsiteY47" fmla="*/ 759822 h 1160632"/>
                  <a:gd name="connsiteX48" fmla="*/ 2799905 w 3125857"/>
                  <a:gd name="connsiteY48" fmla="*/ 689010 h 1160632"/>
                  <a:gd name="connsiteX49" fmla="*/ 2898581 w 3125857"/>
                  <a:gd name="connsiteY49" fmla="*/ 529243 h 1160632"/>
                  <a:gd name="connsiteX50" fmla="*/ 2979017 w 3125857"/>
                  <a:gd name="connsiteY50" fmla="*/ 405881 h 1160632"/>
                  <a:gd name="connsiteX51" fmla="*/ 3037168 w 3125857"/>
                  <a:gd name="connsiteY51" fmla="*/ 344130 h 1160632"/>
                  <a:gd name="connsiteX52" fmla="*/ 3040745 w 3125857"/>
                  <a:gd name="connsiteY52" fmla="*/ 338129 h 1160632"/>
                  <a:gd name="connsiteX53" fmla="*/ 3043946 w 3125857"/>
                  <a:gd name="connsiteY53" fmla="*/ 332857 h 1160632"/>
                  <a:gd name="connsiteX54" fmla="*/ 3044510 w 3125857"/>
                  <a:gd name="connsiteY54" fmla="*/ 333728 h 1160632"/>
                  <a:gd name="connsiteX55" fmla="*/ 3044299 w 3125857"/>
                  <a:gd name="connsiteY55" fmla="*/ 334293 h 1160632"/>
                  <a:gd name="connsiteX56" fmla="*/ 3048794 w 3125857"/>
                  <a:gd name="connsiteY56" fmla="*/ 337587 h 1160632"/>
                  <a:gd name="connsiteX57" fmla="*/ 3075645 w 3125857"/>
                  <a:gd name="connsiteY57" fmla="*/ 326997 h 1160632"/>
                  <a:gd name="connsiteX58" fmla="*/ 3093672 w 3125857"/>
                  <a:gd name="connsiteY58" fmla="*/ 326974 h 1160632"/>
                  <a:gd name="connsiteX59" fmla="*/ 3121794 w 3125857"/>
                  <a:gd name="connsiteY59" fmla="*/ 348319 h 1160632"/>
                  <a:gd name="connsiteX60" fmla="*/ 3125277 w 3125857"/>
                  <a:gd name="connsiteY60" fmla="*/ 362203 h 1160632"/>
                  <a:gd name="connsiteX61" fmla="*/ 3125324 w 3125857"/>
                  <a:gd name="connsiteY61" fmla="*/ 374064 h 1160632"/>
                  <a:gd name="connsiteX62" fmla="*/ 3125183 w 3125857"/>
                  <a:gd name="connsiteY62" fmla="*/ 377571 h 1160632"/>
                  <a:gd name="connsiteX63" fmla="*/ 3124171 w 3125857"/>
                  <a:gd name="connsiteY63" fmla="*/ 383736 h 1160632"/>
                  <a:gd name="connsiteX64" fmla="*/ 3107321 w 3125857"/>
                  <a:gd name="connsiteY64" fmla="*/ 443723 h 1160632"/>
                  <a:gd name="connsiteX65" fmla="*/ 3070444 w 3125857"/>
                  <a:gd name="connsiteY65" fmla="*/ 534491 h 1160632"/>
                  <a:gd name="connsiteX66" fmla="*/ 2999233 w 3125857"/>
                  <a:gd name="connsiteY66" fmla="*/ 687198 h 1160632"/>
                  <a:gd name="connsiteX67" fmla="*/ 2932116 w 3125857"/>
                  <a:gd name="connsiteY67" fmla="*/ 810936 h 1160632"/>
                  <a:gd name="connsiteX68" fmla="*/ 2891474 w 3125857"/>
                  <a:gd name="connsiteY68" fmla="*/ 861462 h 1160632"/>
                  <a:gd name="connsiteX69" fmla="*/ 2852808 w 3125857"/>
                  <a:gd name="connsiteY69" fmla="*/ 899469 h 1160632"/>
                  <a:gd name="connsiteX70" fmla="*/ 2799011 w 3125857"/>
                  <a:gd name="connsiteY70" fmla="*/ 946629 h 1160632"/>
                  <a:gd name="connsiteX71" fmla="*/ 2725752 w 3125857"/>
                  <a:gd name="connsiteY71" fmla="*/ 1005981 h 1160632"/>
                  <a:gd name="connsiteX72" fmla="*/ 2662494 w 3125857"/>
                  <a:gd name="connsiteY72" fmla="*/ 1052741 h 1160632"/>
                  <a:gd name="connsiteX73" fmla="*/ 2589942 w 3125857"/>
                  <a:gd name="connsiteY73" fmla="*/ 1100773 h 1160632"/>
                  <a:gd name="connsiteX74" fmla="*/ 2478253 w 3125857"/>
                  <a:gd name="connsiteY74" fmla="*/ 1150475 h 1160632"/>
                  <a:gd name="connsiteX75" fmla="*/ 2457896 w 3125857"/>
                  <a:gd name="connsiteY75" fmla="*/ 1155134 h 1160632"/>
                  <a:gd name="connsiteX76" fmla="*/ 2451777 w 3125857"/>
                  <a:gd name="connsiteY76" fmla="*/ 1156264 h 1160632"/>
                  <a:gd name="connsiteX77" fmla="*/ 2451189 w 3125857"/>
                  <a:gd name="connsiteY77" fmla="*/ 1156241 h 1160632"/>
                  <a:gd name="connsiteX78" fmla="*/ 2450624 w 3125857"/>
                  <a:gd name="connsiteY78" fmla="*/ 1156335 h 1160632"/>
                  <a:gd name="connsiteX79" fmla="*/ 2444459 w 3125857"/>
                  <a:gd name="connsiteY79" fmla="*/ 1157441 h 1160632"/>
                  <a:gd name="connsiteX80" fmla="*/ 2442152 w 3125857"/>
                  <a:gd name="connsiteY80" fmla="*/ 1157558 h 1160632"/>
                  <a:gd name="connsiteX81" fmla="*/ 2434763 w 3125857"/>
                  <a:gd name="connsiteY81" fmla="*/ 1158641 h 1160632"/>
                  <a:gd name="connsiteX82" fmla="*/ 2431257 w 3125857"/>
                  <a:gd name="connsiteY82" fmla="*/ 1158782 h 1160632"/>
                  <a:gd name="connsiteX83" fmla="*/ 2417866 w 3125857"/>
                  <a:gd name="connsiteY83" fmla="*/ 1159865 h 1160632"/>
                  <a:gd name="connsiteX84" fmla="*/ 2411888 w 3125857"/>
                  <a:gd name="connsiteY84" fmla="*/ 1160029 h 1160632"/>
                  <a:gd name="connsiteX85" fmla="*/ 2384143 w 3125857"/>
                  <a:gd name="connsiteY85" fmla="*/ 1159982 h 1160632"/>
                  <a:gd name="connsiteX86" fmla="*/ 2378189 w 3125857"/>
                  <a:gd name="connsiteY86" fmla="*/ 1159865 h 1160632"/>
                  <a:gd name="connsiteX87" fmla="*/ 2362398 w 3125857"/>
                  <a:gd name="connsiteY87" fmla="*/ 1158829 h 1160632"/>
                  <a:gd name="connsiteX88" fmla="*/ 2358821 w 3125857"/>
                  <a:gd name="connsiteY88" fmla="*/ 1158665 h 1160632"/>
                  <a:gd name="connsiteX89" fmla="*/ 2347855 w 3125857"/>
                  <a:gd name="connsiteY89" fmla="*/ 1157558 h 1160632"/>
                  <a:gd name="connsiteX90" fmla="*/ 2345524 w 3125857"/>
                  <a:gd name="connsiteY90" fmla="*/ 1157464 h 1160632"/>
                  <a:gd name="connsiteX91" fmla="*/ 2336982 w 3125857"/>
                  <a:gd name="connsiteY91" fmla="*/ 1156429 h 1160632"/>
                  <a:gd name="connsiteX92" fmla="*/ 2334605 w 3125857"/>
                  <a:gd name="connsiteY92" fmla="*/ 1156288 h 1160632"/>
                  <a:gd name="connsiteX93" fmla="*/ 2327310 w 3125857"/>
                  <a:gd name="connsiteY93" fmla="*/ 1155252 h 1160632"/>
                  <a:gd name="connsiteX94" fmla="*/ 2324933 w 3125857"/>
                  <a:gd name="connsiteY94" fmla="*/ 1155087 h 1160632"/>
                  <a:gd name="connsiteX95" fmla="*/ 2318838 w 3125857"/>
                  <a:gd name="connsiteY95" fmla="*/ 1154052 h 1160632"/>
                  <a:gd name="connsiteX96" fmla="*/ 2316461 w 3125857"/>
                  <a:gd name="connsiteY96" fmla="*/ 1153887 h 1160632"/>
                  <a:gd name="connsiteX97" fmla="*/ 2310343 w 3125857"/>
                  <a:gd name="connsiteY97" fmla="*/ 1152828 h 1160632"/>
                  <a:gd name="connsiteX98" fmla="*/ 2294692 w 3125857"/>
                  <a:gd name="connsiteY98" fmla="*/ 1150263 h 1160632"/>
                  <a:gd name="connsiteX99" fmla="*/ 2288527 w 3125857"/>
                  <a:gd name="connsiteY99" fmla="*/ 1149086 h 1160632"/>
                  <a:gd name="connsiteX100" fmla="*/ 2235506 w 3125857"/>
                  <a:gd name="connsiteY100" fmla="*/ 1137649 h 1160632"/>
                  <a:gd name="connsiteX101" fmla="*/ 2049758 w 3125857"/>
                  <a:gd name="connsiteY101" fmla="*/ 1080534 h 1160632"/>
                  <a:gd name="connsiteX102" fmla="*/ 1915635 w 3125857"/>
                  <a:gd name="connsiteY102" fmla="*/ 1021986 h 1160632"/>
                  <a:gd name="connsiteX103" fmla="*/ 1548396 w 3125857"/>
                  <a:gd name="connsiteY103" fmla="*/ 905652 h 1160632"/>
                  <a:gd name="connsiteX104" fmla="*/ 0 w 3125857"/>
                  <a:gd name="connsiteY104" fmla="*/ 777144 h 1160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125857" h="1160632">
                    <a:moveTo>
                      <a:pt x="2116899" y="830022"/>
                    </a:moveTo>
                    <a:lnTo>
                      <a:pt x="2116852" y="830234"/>
                    </a:lnTo>
                    <a:cubicBezTo>
                      <a:pt x="2117134" y="830234"/>
                      <a:pt x="2117440" y="830257"/>
                      <a:pt x="2117722" y="830281"/>
                    </a:cubicBezTo>
                    <a:cubicBezTo>
                      <a:pt x="2117440" y="830187"/>
                      <a:pt x="2117181" y="830116"/>
                      <a:pt x="2116899" y="830022"/>
                    </a:cubicBezTo>
                    <a:close/>
                    <a:moveTo>
                      <a:pt x="2025330" y="549717"/>
                    </a:moveTo>
                    <a:cubicBezTo>
                      <a:pt x="2025330" y="549905"/>
                      <a:pt x="2025330" y="550093"/>
                      <a:pt x="2025307" y="550329"/>
                    </a:cubicBezTo>
                    <a:cubicBezTo>
                      <a:pt x="2025613" y="550211"/>
                      <a:pt x="2025895" y="550093"/>
                      <a:pt x="2026272" y="550023"/>
                    </a:cubicBezTo>
                    <a:cubicBezTo>
                      <a:pt x="2025942" y="549905"/>
                      <a:pt x="2025636" y="549834"/>
                      <a:pt x="2025330" y="549717"/>
                    </a:cubicBezTo>
                    <a:close/>
                    <a:moveTo>
                      <a:pt x="0" y="777144"/>
                    </a:moveTo>
                    <a:lnTo>
                      <a:pt x="211877" y="0"/>
                    </a:lnTo>
                    <a:cubicBezTo>
                      <a:pt x="857882" y="268194"/>
                      <a:pt x="1470477" y="491616"/>
                      <a:pt x="1578848" y="495994"/>
                    </a:cubicBezTo>
                    <a:cubicBezTo>
                      <a:pt x="1691323" y="489353"/>
                      <a:pt x="1816718" y="473777"/>
                      <a:pt x="1898192" y="484696"/>
                    </a:cubicBezTo>
                    <a:cubicBezTo>
                      <a:pt x="1979666" y="495615"/>
                      <a:pt x="2032597" y="545877"/>
                      <a:pt x="2067691" y="561507"/>
                    </a:cubicBezTo>
                    <a:cubicBezTo>
                      <a:pt x="2102785" y="577137"/>
                      <a:pt x="2095068" y="572818"/>
                      <a:pt x="2108756" y="578474"/>
                    </a:cubicBezTo>
                    <a:cubicBezTo>
                      <a:pt x="2110191" y="579110"/>
                      <a:pt x="2141797" y="591630"/>
                      <a:pt x="2154105" y="596336"/>
                    </a:cubicBezTo>
                    <a:cubicBezTo>
                      <a:pt x="2156011" y="597066"/>
                      <a:pt x="2224257" y="620811"/>
                      <a:pt x="2233271" y="623493"/>
                    </a:cubicBezTo>
                    <a:cubicBezTo>
                      <a:pt x="2278101" y="636814"/>
                      <a:pt x="2323262" y="648674"/>
                      <a:pt x="2369529" y="655899"/>
                    </a:cubicBezTo>
                    <a:cubicBezTo>
                      <a:pt x="2397180" y="660229"/>
                      <a:pt x="2425044" y="662629"/>
                      <a:pt x="2452907" y="665171"/>
                    </a:cubicBezTo>
                    <a:cubicBezTo>
                      <a:pt x="2499832" y="669454"/>
                      <a:pt x="2546711" y="674396"/>
                      <a:pt x="2592412" y="686634"/>
                    </a:cubicBezTo>
                    <a:cubicBezTo>
                      <a:pt x="2606815" y="690493"/>
                      <a:pt x="2621217" y="694776"/>
                      <a:pt x="2633713" y="703295"/>
                    </a:cubicBezTo>
                    <a:cubicBezTo>
                      <a:pt x="2655764" y="718309"/>
                      <a:pt x="2657035" y="734265"/>
                      <a:pt x="2658447" y="750244"/>
                    </a:cubicBezTo>
                    <a:cubicBezTo>
                      <a:pt x="2658682" y="753044"/>
                      <a:pt x="2658518" y="755868"/>
                      <a:pt x="2658541" y="758669"/>
                    </a:cubicBezTo>
                    <a:cubicBezTo>
                      <a:pt x="2655646" y="786885"/>
                      <a:pt x="2645833" y="811901"/>
                      <a:pt x="2624818" y="831763"/>
                    </a:cubicBezTo>
                    <a:cubicBezTo>
                      <a:pt x="2622629" y="833834"/>
                      <a:pt x="2620676" y="836117"/>
                      <a:pt x="2618605" y="838306"/>
                    </a:cubicBezTo>
                    <a:cubicBezTo>
                      <a:pt x="2613075" y="841765"/>
                      <a:pt x="2607497" y="845130"/>
                      <a:pt x="2602061" y="848731"/>
                    </a:cubicBezTo>
                    <a:cubicBezTo>
                      <a:pt x="2596719" y="852285"/>
                      <a:pt x="2590812" y="854567"/>
                      <a:pt x="2584835" y="856756"/>
                    </a:cubicBezTo>
                    <a:cubicBezTo>
                      <a:pt x="2565773" y="865134"/>
                      <a:pt x="2545699" y="869605"/>
                      <a:pt x="2525154" y="872382"/>
                    </a:cubicBezTo>
                    <a:cubicBezTo>
                      <a:pt x="2509246" y="874523"/>
                      <a:pt x="2493290" y="876312"/>
                      <a:pt x="2477240" y="875865"/>
                    </a:cubicBezTo>
                    <a:cubicBezTo>
                      <a:pt x="2453637" y="875206"/>
                      <a:pt x="2430127" y="873276"/>
                      <a:pt x="2406641" y="870217"/>
                    </a:cubicBezTo>
                    <a:cubicBezTo>
                      <a:pt x="2367716" y="865110"/>
                      <a:pt x="2329380" y="857038"/>
                      <a:pt x="2290880" y="849672"/>
                    </a:cubicBezTo>
                    <a:cubicBezTo>
                      <a:pt x="2264170" y="844566"/>
                      <a:pt x="2237271" y="840565"/>
                      <a:pt x="2210420" y="836235"/>
                    </a:cubicBezTo>
                    <a:cubicBezTo>
                      <a:pt x="2207078" y="835693"/>
                      <a:pt x="2203619" y="835929"/>
                      <a:pt x="2200324" y="834846"/>
                    </a:cubicBezTo>
                    <a:cubicBezTo>
                      <a:pt x="2197100" y="834352"/>
                      <a:pt x="2193617" y="835976"/>
                      <a:pt x="2190628" y="833646"/>
                    </a:cubicBezTo>
                    <a:cubicBezTo>
                      <a:pt x="2189452" y="832516"/>
                      <a:pt x="2188252" y="832916"/>
                      <a:pt x="2187051" y="833622"/>
                    </a:cubicBezTo>
                    <a:cubicBezTo>
                      <a:pt x="2174485" y="833834"/>
                      <a:pt x="2162129" y="830775"/>
                      <a:pt x="2149539" y="831175"/>
                    </a:cubicBezTo>
                    <a:cubicBezTo>
                      <a:pt x="2146739" y="829740"/>
                      <a:pt x="2143585" y="831222"/>
                      <a:pt x="2140714" y="830328"/>
                    </a:cubicBezTo>
                    <a:cubicBezTo>
                      <a:pt x="2139678" y="830375"/>
                      <a:pt x="2138478" y="830398"/>
                      <a:pt x="2137090" y="830445"/>
                    </a:cubicBezTo>
                    <a:cubicBezTo>
                      <a:pt x="2135066" y="830516"/>
                      <a:pt x="2133089" y="830775"/>
                      <a:pt x="2131136" y="831293"/>
                    </a:cubicBezTo>
                    <a:cubicBezTo>
                      <a:pt x="2130265" y="831246"/>
                      <a:pt x="2129395" y="831246"/>
                      <a:pt x="2128524" y="831246"/>
                    </a:cubicBezTo>
                    <a:cubicBezTo>
                      <a:pt x="2137773" y="832517"/>
                      <a:pt x="2147351" y="834611"/>
                      <a:pt x="2156999" y="836258"/>
                    </a:cubicBezTo>
                    <a:cubicBezTo>
                      <a:pt x="2204113" y="844306"/>
                      <a:pt x="2250121" y="857062"/>
                      <a:pt x="2296246" y="869275"/>
                    </a:cubicBezTo>
                    <a:cubicBezTo>
                      <a:pt x="2337170" y="880124"/>
                      <a:pt x="2378494" y="888667"/>
                      <a:pt x="2420737" y="892691"/>
                    </a:cubicBezTo>
                    <a:cubicBezTo>
                      <a:pt x="2442458" y="894762"/>
                      <a:pt x="2464156" y="895562"/>
                      <a:pt x="2485854" y="894644"/>
                    </a:cubicBezTo>
                    <a:cubicBezTo>
                      <a:pt x="2522212" y="893115"/>
                      <a:pt x="2556548" y="883584"/>
                      <a:pt x="2588270" y="865440"/>
                    </a:cubicBezTo>
                    <a:cubicBezTo>
                      <a:pt x="2596366" y="860827"/>
                      <a:pt x="2603450" y="854826"/>
                      <a:pt x="2609827" y="848048"/>
                    </a:cubicBezTo>
                    <a:cubicBezTo>
                      <a:pt x="2611192" y="846707"/>
                      <a:pt x="2612698" y="845507"/>
                      <a:pt x="2614439" y="844683"/>
                    </a:cubicBezTo>
                    <a:cubicBezTo>
                      <a:pt x="2640985" y="833764"/>
                      <a:pt x="2665836" y="819785"/>
                      <a:pt x="2689440" y="803500"/>
                    </a:cubicBezTo>
                    <a:cubicBezTo>
                      <a:pt x="2708196" y="790557"/>
                      <a:pt x="2725611" y="775942"/>
                      <a:pt x="2741708" y="759822"/>
                    </a:cubicBezTo>
                    <a:cubicBezTo>
                      <a:pt x="2763382" y="738101"/>
                      <a:pt x="2782374" y="714120"/>
                      <a:pt x="2799905" y="689010"/>
                    </a:cubicBezTo>
                    <a:cubicBezTo>
                      <a:pt x="2835770" y="637590"/>
                      <a:pt x="2866458" y="582969"/>
                      <a:pt x="2898581" y="529243"/>
                    </a:cubicBezTo>
                    <a:cubicBezTo>
                      <a:pt x="2923785" y="487071"/>
                      <a:pt x="2949013" y="444923"/>
                      <a:pt x="2979017" y="405881"/>
                    </a:cubicBezTo>
                    <a:cubicBezTo>
                      <a:pt x="2996315" y="383360"/>
                      <a:pt x="3014176" y="361332"/>
                      <a:pt x="3037168" y="344130"/>
                    </a:cubicBezTo>
                    <a:cubicBezTo>
                      <a:pt x="3039239" y="342576"/>
                      <a:pt x="3040345" y="340694"/>
                      <a:pt x="3040745" y="338129"/>
                    </a:cubicBezTo>
                    <a:cubicBezTo>
                      <a:pt x="3041051" y="336034"/>
                      <a:pt x="3041216" y="333610"/>
                      <a:pt x="3043946" y="332857"/>
                    </a:cubicBezTo>
                    <a:cubicBezTo>
                      <a:pt x="3044346" y="333093"/>
                      <a:pt x="3044534" y="333375"/>
                      <a:pt x="3044510" y="333728"/>
                    </a:cubicBezTo>
                    <a:cubicBezTo>
                      <a:pt x="3044487" y="334105"/>
                      <a:pt x="3044417" y="334293"/>
                      <a:pt x="3044299" y="334293"/>
                    </a:cubicBezTo>
                    <a:cubicBezTo>
                      <a:pt x="3043546" y="338482"/>
                      <a:pt x="3044605" y="340129"/>
                      <a:pt x="3048794" y="337587"/>
                    </a:cubicBezTo>
                    <a:cubicBezTo>
                      <a:pt x="3057148" y="332528"/>
                      <a:pt x="3066138" y="329139"/>
                      <a:pt x="3075645" y="326997"/>
                    </a:cubicBezTo>
                    <a:cubicBezTo>
                      <a:pt x="3081646" y="326197"/>
                      <a:pt x="3087647" y="326244"/>
                      <a:pt x="3093672" y="326974"/>
                    </a:cubicBezTo>
                    <a:cubicBezTo>
                      <a:pt x="3105697" y="330598"/>
                      <a:pt x="3116452" y="335799"/>
                      <a:pt x="3121794" y="348319"/>
                    </a:cubicBezTo>
                    <a:cubicBezTo>
                      <a:pt x="3123700" y="352790"/>
                      <a:pt x="3124006" y="357591"/>
                      <a:pt x="3125277" y="362203"/>
                    </a:cubicBezTo>
                    <a:cubicBezTo>
                      <a:pt x="3126006" y="366204"/>
                      <a:pt x="3126077" y="370205"/>
                      <a:pt x="3125324" y="374064"/>
                    </a:cubicBezTo>
                    <a:cubicBezTo>
                      <a:pt x="3125277" y="375241"/>
                      <a:pt x="3125230" y="376394"/>
                      <a:pt x="3125183" y="377571"/>
                    </a:cubicBezTo>
                    <a:cubicBezTo>
                      <a:pt x="3123912" y="379477"/>
                      <a:pt x="3125300" y="381807"/>
                      <a:pt x="3124171" y="383736"/>
                    </a:cubicBezTo>
                    <a:cubicBezTo>
                      <a:pt x="3120053" y="404163"/>
                      <a:pt x="3114452" y="424143"/>
                      <a:pt x="3107321" y="443723"/>
                    </a:cubicBezTo>
                    <a:cubicBezTo>
                      <a:pt x="3096143" y="474433"/>
                      <a:pt x="3083529" y="504556"/>
                      <a:pt x="3070444" y="534491"/>
                    </a:cubicBezTo>
                    <a:cubicBezTo>
                      <a:pt x="3047947" y="585982"/>
                      <a:pt x="3023966" y="636766"/>
                      <a:pt x="2999233" y="687198"/>
                    </a:cubicBezTo>
                    <a:cubicBezTo>
                      <a:pt x="2978571" y="729346"/>
                      <a:pt x="2958308" y="771777"/>
                      <a:pt x="2932116" y="810936"/>
                    </a:cubicBezTo>
                    <a:cubicBezTo>
                      <a:pt x="2920043" y="828939"/>
                      <a:pt x="2906041" y="845389"/>
                      <a:pt x="2891474" y="861462"/>
                    </a:cubicBezTo>
                    <a:cubicBezTo>
                      <a:pt x="2879283" y="874900"/>
                      <a:pt x="2865963" y="887113"/>
                      <a:pt x="2852808" y="899469"/>
                    </a:cubicBezTo>
                    <a:cubicBezTo>
                      <a:pt x="2835417" y="915777"/>
                      <a:pt x="2817132" y="931121"/>
                      <a:pt x="2799011" y="946629"/>
                    </a:cubicBezTo>
                    <a:cubicBezTo>
                      <a:pt x="2775125" y="967080"/>
                      <a:pt x="2750509" y="986612"/>
                      <a:pt x="2725752" y="1005981"/>
                    </a:cubicBezTo>
                    <a:cubicBezTo>
                      <a:pt x="2705113" y="1022148"/>
                      <a:pt x="2683651" y="1037256"/>
                      <a:pt x="2662494" y="1052741"/>
                    </a:cubicBezTo>
                    <a:cubicBezTo>
                      <a:pt x="2639056" y="1069873"/>
                      <a:pt x="2614863" y="1085923"/>
                      <a:pt x="2589942" y="1100773"/>
                    </a:cubicBezTo>
                    <a:cubicBezTo>
                      <a:pt x="2554712" y="1121764"/>
                      <a:pt x="2518282" y="1140144"/>
                      <a:pt x="2478253" y="1150475"/>
                    </a:cubicBezTo>
                    <a:cubicBezTo>
                      <a:pt x="2471498" y="1152216"/>
                      <a:pt x="2464720" y="1153723"/>
                      <a:pt x="2457896" y="1155134"/>
                    </a:cubicBezTo>
                    <a:cubicBezTo>
                      <a:pt x="2456037" y="1156476"/>
                      <a:pt x="2453637" y="1154876"/>
                      <a:pt x="2451777" y="1156264"/>
                    </a:cubicBezTo>
                    <a:lnTo>
                      <a:pt x="2451189" y="1156241"/>
                    </a:lnTo>
                    <a:lnTo>
                      <a:pt x="2450624" y="1156335"/>
                    </a:lnTo>
                    <a:cubicBezTo>
                      <a:pt x="2448741" y="1157653"/>
                      <a:pt x="2446341" y="1156123"/>
                      <a:pt x="2444459" y="1157441"/>
                    </a:cubicBezTo>
                    <a:lnTo>
                      <a:pt x="2442152" y="1157558"/>
                    </a:lnTo>
                    <a:cubicBezTo>
                      <a:pt x="2439822" y="1158900"/>
                      <a:pt x="2437069" y="1157276"/>
                      <a:pt x="2434763" y="1158641"/>
                    </a:cubicBezTo>
                    <a:lnTo>
                      <a:pt x="2431257" y="1158782"/>
                    </a:lnTo>
                    <a:cubicBezTo>
                      <a:pt x="2426879" y="1160218"/>
                      <a:pt x="2422243" y="1158335"/>
                      <a:pt x="2417866" y="1159865"/>
                    </a:cubicBezTo>
                    <a:lnTo>
                      <a:pt x="2411888" y="1160029"/>
                    </a:lnTo>
                    <a:cubicBezTo>
                      <a:pt x="2402640" y="1160806"/>
                      <a:pt x="2393391" y="1160877"/>
                      <a:pt x="2384143" y="1159982"/>
                    </a:cubicBezTo>
                    <a:lnTo>
                      <a:pt x="2378189" y="1159865"/>
                    </a:lnTo>
                    <a:cubicBezTo>
                      <a:pt x="2373012" y="1158335"/>
                      <a:pt x="2367599" y="1160194"/>
                      <a:pt x="2362398" y="1158829"/>
                    </a:cubicBezTo>
                    <a:lnTo>
                      <a:pt x="2358821" y="1158665"/>
                    </a:lnTo>
                    <a:cubicBezTo>
                      <a:pt x="2355290" y="1157158"/>
                      <a:pt x="2351408" y="1158994"/>
                      <a:pt x="2347855" y="1157558"/>
                    </a:cubicBezTo>
                    <a:cubicBezTo>
                      <a:pt x="2347078" y="1157535"/>
                      <a:pt x="2346301" y="1157488"/>
                      <a:pt x="2345524" y="1157464"/>
                    </a:cubicBezTo>
                    <a:cubicBezTo>
                      <a:pt x="2342795" y="1156029"/>
                      <a:pt x="2339712" y="1157723"/>
                      <a:pt x="2336982" y="1156429"/>
                    </a:cubicBezTo>
                    <a:lnTo>
                      <a:pt x="2334605" y="1156288"/>
                    </a:lnTo>
                    <a:cubicBezTo>
                      <a:pt x="2332323" y="1154876"/>
                      <a:pt x="2329616" y="1156476"/>
                      <a:pt x="2327310" y="1155252"/>
                    </a:cubicBezTo>
                    <a:cubicBezTo>
                      <a:pt x="2326510" y="1155205"/>
                      <a:pt x="2325733" y="1155135"/>
                      <a:pt x="2324933" y="1155087"/>
                    </a:cubicBezTo>
                    <a:cubicBezTo>
                      <a:pt x="2323074" y="1153769"/>
                      <a:pt x="2320721" y="1155205"/>
                      <a:pt x="2318838" y="1154052"/>
                    </a:cubicBezTo>
                    <a:cubicBezTo>
                      <a:pt x="2318038" y="1154005"/>
                      <a:pt x="2317261" y="1153934"/>
                      <a:pt x="2316461" y="1153887"/>
                    </a:cubicBezTo>
                    <a:cubicBezTo>
                      <a:pt x="2314578" y="1152546"/>
                      <a:pt x="2312225" y="1154052"/>
                      <a:pt x="2310343" y="1152828"/>
                    </a:cubicBezTo>
                    <a:cubicBezTo>
                      <a:pt x="2305047" y="1152428"/>
                      <a:pt x="2299752" y="1152075"/>
                      <a:pt x="2294692" y="1150263"/>
                    </a:cubicBezTo>
                    <a:cubicBezTo>
                      <a:pt x="2292833" y="1148875"/>
                      <a:pt x="2290386" y="1150522"/>
                      <a:pt x="2288527" y="1149086"/>
                    </a:cubicBezTo>
                    <a:cubicBezTo>
                      <a:pt x="2270618" y="1146380"/>
                      <a:pt x="2253039" y="1142097"/>
                      <a:pt x="2235506" y="1137649"/>
                    </a:cubicBezTo>
                    <a:cubicBezTo>
                      <a:pt x="2172649" y="1121717"/>
                      <a:pt x="2103070" y="1099811"/>
                      <a:pt x="2049758" y="1080534"/>
                    </a:cubicBezTo>
                    <a:cubicBezTo>
                      <a:pt x="1996446" y="1061257"/>
                      <a:pt x="1999195" y="1051133"/>
                      <a:pt x="1915635" y="1021986"/>
                    </a:cubicBezTo>
                    <a:cubicBezTo>
                      <a:pt x="1832075" y="992839"/>
                      <a:pt x="1788632" y="942446"/>
                      <a:pt x="1548396" y="905652"/>
                    </a:cubicBezTo>
                    <a:lnTo>
                      <a:pt x="0" y="777144"/>
                    </a:lnTo>
                    <a:close/>
                  </a:path>
                </a:pathLst>
              </a:custGeom>
              <a:solidFill>
                <a:srgbClr val="F9C9A9"/>
              </a:solidFill>
              <a:ln w="8182" cap="flat">
                <a:noFill/>
                <a:prstDash val="solid"/>
                <a:miter/>
              </a:ln>
            </p:spPr>
            <p:txBody>
              <a:bodyPr wrap="square" rtlCol="0" anchor="ctr">
                <a:noAutofit/>
              </a:bodyPr>
              <a:lstStyle/>
              <a:p>
                <a:endParaRPr lang="en-US" dirty="0"/>
              </a:p>
            </p:txBody>
          </p:sp>
          <p:sp>
            <p:nvSpPr>
              <p:cNvPr id="6" name="Freeform: Shape 5">
                <a:extLst>
                  <a:ext uri="{FF2B5EF4-FFF2-40B4-BE49-F238E27FC236}">
                    <a16:creationId xmlns="" xmlns:a16="http://schemas.microsoft.com/office/drawing/2014/main" id="{1E09CB38-9F5D-4F9F-8A4A-61EDAB202FEF}"/>
                  </a:ext>
                </a:extLst>
              </p:cNvPr>
              <p:cNvSpPr/>
              <p:nvPr/>
            </p:nvSpPr>
            <p:spPr>
              <a:xfrm rot="4500000">
                <a:off x="1244965" y="4542529"/>
                <a:ext cx="938822" cy="124439"/>
              </a:xfrm>
              <a:custGeom>
                <a:avLst/>
                <a:gdLst>
                  <a:gd name="connsiteX0" fmla="*/ 12930 w 1745843"/>
                  <a:gd name="connsiteY0" fmla="*/ 20 h 231410"/>
                  <a:gd name="connsiteX1" fmla="*/ 304518 w 1745843"/>
                  <a:gd name="connsiteY1" fmla="*/ 11641 h 231410"/>
                  <a:gd name="connsiteX2" fmla="*/ 959956 w 1745843"/>
                  <a:gd name="connsiteY2" fmla="*/ 125478 h 231410"/>
                  <a:gd name="connsiteX3" fmla="*/ 1207516 w 1745843"/>
                  <a:gd name="connsiteY3" fmla="*/ 154612 h 231410"/>
                  <a:gd name="connsiteX4" fmla="*/ 1581923 w 1745843"/>
                  <a:gd name="connsiteY4" fmla="*/ 115739 h 231410"/>
                  <a:gd name="connsiteX5" fmla="*/ 1729804 w 1745843"/>
                  <a:gd name="connsiteY5" fmla="*/ 47323 h 231410"/>
                  <a:gd name="connsiteX6" fmla="*/ 1745844 w 1745843"/>
                  <a:gd name="connsiteY6" fmla="*/ 49860 h 231410"/>
                  <a:gd name="connsiteX7" fmla="*/ 1647066 w 1745843"/>
                  <a:gd name="connsiteY7" fmla="*/ 132843 h 231410"/>
                  <a:gd name="connsiteX8" fmla="*/ 1440262 w 1745843"/>
                  <a:gd name="connsiteY8" fmla="*/ 211325 h 231410"/>
                  <a:gd name="connsiteX9" fmla="*/ 1272822 w 1745843"/>
                  <a:gd name="connsiteY9" fmla="*/ 231294 h 231410"/>
                  <a:gd name="connsiteX10" fmla="*/ 1092697 w 1745843"/>
                  <a:gd name="connsiteY10" fmla="*/ 226956 h 231410"/>
                  <a:gd name="connsiteX11" fmla="*/ 802419 w 1745843"/>
                  <a:gd name="connsiteY11" fmla="*/ 182764 h 231410"/>
                  <a:gd name="connsiteX12" fmla="*/ 338563 w 1745843"/>
                  <a:gd name="connsiteY12" fmla="*/ 66063 h 231410"/>
                  <a:gd name="connsiteX13" fmla="*/ 0 w 1745843"/>
                  <a:gd name="connsiteY13" fmla="*/ 3785 h 231410"/>
                  <a:gd name="connsiteX14" fmla="*/ 12930 w 1745843"/>
                  <a:gd name="connsiteY14" fmla="*/ 20 h 231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45843" h="231410">
                    <a:moveTo>
                      <a:pt x="12930" y="20"/>
                    </a:moveTo>
                    <a:cubicBezTo>
                      <a:pt x="29707" y="20"/>
                      <a:pt x="292733" y="10086"/>
                      <a:pt x="304518" y="11641"/>
                    </a:cubicBezTo>
                    <a:cubicBezTo>
                      <a:pt x="525152" y="37502"/>
                      <a:pt x="740713" y="92252"/>
                      <a:pt x="959956" y="125478"/>
                    </a:cubicBezTo>
                    <a:cubicBezTo>
                      <a:pt x="1041548" y="137835"/>
                      <a:pt x="1124941" y="149865"/>
                      <a:pt x="1207516" y="154612"/>
                    </a:cubicBezTo>
                    <a:cubicBezTo>
                      <a:pt x="1333954" y="161814"/>
                      <a:pt x="1460394" y="150111"/>
                      <a:pt x="1581923" y="115739"/>
                    </a:cubicBezTo>
                    <a:cubicBezTo>
                      <a:pt x="1597636" y="111320"/>
                      <a:pt x="1683893" y="75720"/>
                      <a:pt x="1729804" y="47323"/>
                    </a:cubicBezTo>
                    <a:cubicBezTo>
                      <a:pt x="1737415" y="50678"/>
                      <a:pt x="1743225" y="49778"/>
                      <a:pt x="1745844" y="49860"/>
                    </a:cubicBezTo>
                    <a:cubicBezTo>
                      <a:pt x="1726039" y="82431"/>
                      <a:pt x="1679637" y="115002"/>
                      <a:pt x="1647066" y="132843"/>
                    </a:cubicBezTo>
                    <a:cubicBezTo>
                      <a:pt x="1581841" y="168606"/>
                      <a:pt x="1513179" y="195858"/>
                      <a:pt x="1440262" y="211325"/>
                    </a:cubicBezTo>
                    <a:cubicBezTo>
                      <a:pt x="1385103" y="223028"/>
                      <a:pt x="1329453" y="231539"/>
                      <a:pt x="1272822" y="231294"/>
                    </a:cubicBezTo>
                    <a:cubicBezTo>
                      <a:pt x="1212753" y="231048"/>
                      <a:pt x="1152602" y="233013"/>
                      <a:pt x="1092697" y="226956"/>
                    </a:cubicBezTo>
                    <a:cubicBezTo>
                      <a:pt x="995229" y="217054"/>
                      <a:pt x="898332" y="203305"/>
                      <a:pt x="802419" y="182764"/>
                    </a:cubicBezTo>
                    <a:cubicBezTo>
                      <a:pt x="646436" y="149374"/>
                      <a:pt x="493972" y="101745"/>
                      <a:pt x="338563" y="66063"/>
                    </a:cubicBezTo>
                    <a:cubicBezTo>
                      <a:pt x="237657" y="42903"/>
                      <a:pt x="11703" y="3785"/>
                      <a:pt x="0" y="3785"/>
                    </a:cubicBezTo>
                    <a:cubicBezTo>
                      <a:pt x="3437" y="-2517"/>
                      <a:pt x="8838" y="1248"/>
                      <a:pt x="12930" y="20"/>
                    </a:cubicBezTo>
                    <a:close/>
                  </a:path>
                </a:pathLst>
              </a:custGeom>
              <a:solidFill>
                <a:srgbClr val="DAB299"/>
              </a:solidFill>
              <a:ln w="8182" cap="flat">
                <a:noFill/>
                <a:prstDash val="solid"/>
                <a:miter/>
              </a:ln>
            </p:spPr>
            <p:txBody>
              <a:bodyPr rtlCol="0" anchor="ctr"/>
              <a:lstStyle/>
              <a:p>
                <a:endParaRPr lang="en-US"/>
              </a:p>
            </p:txBody>
          </p:sp>
          <p:sp>
            <p:nvSpPr>
              <p:cNvPr id="9" name="Freeform: Shape 8">
                <a:extLst>
                  <a:ext uri="{FF2B5EF4-FFF2-40B4-BE49-F238E27FC236}">
                    <a16:creationId xmlns="" xmlns:a16="http://schemas.microsoft.com/office/drawing/2014/main" id="{DF478681-68F2-4ACC-B784-8109DD7DC7F9}"/>
                  </a:ext>
                </a:extLst>
              </p:cNvPr>
              <p:cNvSpPr/>
              <p:nvPr/>
            </p:nvSpPr>
            <p:spPr>
              <a:xfrm rot="4500000">
                <a:off x="1805130" y="4741609"/>
                <a:ext cx="345626" cy="292667"/>
              </a:xfrm>
              <a:custGeom>
                <a:avLst/>
                <a:gdLst>
                  <a:gd name="connsiteX0" fmla="*/ 642220 w 642730"/>
                  <a:gd name="connsiteY0" fmla="*/ 230627 h 544248"/>
                  <a:gd name="connsiteX1" fmla="*/ 573313 w 642730"/>
                  <a:gd name="connsiteY1" fmla="*/ 400686 h 544248"/>
                  <a:gd name="connsiteX2" fmla="*/ 303658 w 642730"/>
                  <a:gd name="connsiteY2" fmla="*/ 536864 h 544248"/>
                  <a:gd name="connsiteX3" fmla="*/ 132617 w 642730"/>
                  <a:gd name="connsiteY3" fmla="*/ 528762 h 544248"/>
                  <a:gd name="connsiteX4" fmla="*/ 41204 w 642730"/>
                  <a:gd name="connsiteY4" fmla="*/ 439886 h 544248"/>
                  <a:gd name="connsiteX5" fmla="*/ 1513 w 642730"/>
                  <a:gd name="connsiteY5" fmla="*/ 258861 h 544248"/>
                  <a:gd name="connsiteX6" fmla="*/ 24755 w 642730"/>
                  <a:gd name="connsiteY6" fmla="*/ 48293 h 544248"/>
                  <a:gd name="connsiteX7" fmla="*/ 87279 w 642730"/>
                  <a:gd name="connsiteY7" fmla="*/ 6392 h 544248"/>
                  <a:gd name="connsiteX8" fmla="*/ 225093 w 642730"/>
                  <a:gd name="connsiteY8" fmla="*/ 8 h 544248"/>
                  <a:gd name="connsiteX9" fmla="*/ 494503 w 642730"/>
                  <a:gd name="connsiteY9" fmla="*/ 50666 h 544248"/>
                  <a:gd name="connsiteX10" fmla="*/ 581333 w 642730"/>
                  <a:gd name="connsiteY10" fmla="*/ 100424 h 544248"/>
                  <a:gd name="connsiteX11" fmla="*/ 642220 w 642730"/>
                  <a:gd name="connsiteY11" fmla="*/ 230627 h 544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2730" h="544248">
                    <a:moveTo>
                      <a:pt x="642220" y="230627"/>
                    </a:moveTo>
                    <a:cubicBezTo>
                      <a:pt x="643939" y="301744"/>
                      <a:pt x="614477" y="354448"/>
                      <a:pt x="573313" y="400686"/>
                    </a:cubicBezTo>
                    <a:cubicBezTo>
                      <a:pt x="501705" y="481214"/>
                      <a:pt x="406773" y="517468"/>
                      <a:pt x="303658" y="536864"/>
                    </a:cubicBezTo>
                    <a:cubicBezTo>
                      <a:pt x="245962" y="547748"/>
                      <a:pt x="188921" y="547830"/>
                      <a:pt x="132617" y="528762"/>
                    </a:cubicBezTo>
                    <a:cubicBezTo>
                      <a:pt x="87934" y="513622"/>
                      <a:pt x="56917" y="483915"/>
                      <a:pt x="41204" y="439886"/>
                    </a:cubicBezTo>
                    <a:cubicBezTo>
                      <a:pt x="20336" y="381291"/>
                      <a:pt x="7078" y="321303"/>
                      <a:pt x="1513" y="258861"/>
                    </a:cubicBezTo>
                    <a:cubicBezTo>
                      <a:pt x="-4871" y="186516"/>
                      <a:pt x="10106" y="117609"/>
                      <a:pt x="24755" y="48293"/>
                    </a:cubicBezTo>
                    <a:cubicBezTo>
                      <a:pt x="31547" y="15885"/>
                      <a:pt x="43823" y="10484"/>
                      <a:pt x="87279" y="6392"/>
                    </a:cubicBezTo>
                    <a:cubicBezTo>
                      <a:pt x="133190" y="2054"/>
                      <a:pt x="179428" y="-155"/>
                      <a:pt x="225093" y="8"/>
                    </a:cubicBezTo>
                    <a:cubicBezTo>
                      <a:pt x="317406" y="254"/>
                      <a:pt x="408165" y="14903"/>
                      <a:pt x="494503" y="50666"/>
                    </a:cubicBezTo>
                    <a:cubicBezTo>
                      <a:pt x="525683" y="63597"/>
                      <a:pt x="556045" y="78163"/>
                      <a:pt x="581333" y="100424"/>
                    </a:cubicBezTo>
                    <a:cubicBezTo>
                      <a:pt x="622006" y="136268"/>
                      <a:pt x="646639" y="180215"/>
                      <a:pt x="642220" y="230627"/>
                    </a:cubicBezTo>
                    <a:close/>
                  </a:path>
                </a:pathLst>
              </a:custGeom>
              <a:solidFill>
                <a:srgbClr val="FEE5D5"/>
              </a:solidFill>
              <a:ln w="8182" cap="flat">
                <a:noFill/>
                <a:prstDash val="solid"/>
                <a:miter/>
              </a:ln>
            </p:spPr>
            <p:txBody>
              <a:bodyPr rtlCol="0" anchor="ctr"/>
              <a:lstStyle/>
              <a:p>
                <a:endParaRPr lang="en-US"/>
              </a:p>
            </p:txBody>
          </p:sp>
        </p:grpSp>
        <p:grpSp>
          <p:nvGrpSpPr>
            <p:cNvPr id="35" name="Group 34">
              <a:extLst>
                <a:ext uri="{FF2B5EF4-FFF2-40B4-BE49-F238E27FC236}">
                  <a16:creationId xmlns="" xmlns:a16="http://schemas.microsoft.com/office/drawing/2014/main" id="{E0773D14-70F0-46A2-B444-948780A64B95}"/>
                </a:ext>
              </a:extLst>
            </p:cNvPr>
            <p:cNvGrpSpPr/>
            <p:nvPr/>
          </p:nvGrpSpPr>
          <p:grpSpPr>
            <a:xfrm>
              <a:off x="4116768" y="347411"/>
              <a:ext cx="2170413" cy="5824043"/>
              <a:chOff x="4067072" y="118811"/>
              <a:chExt cx="2170413" cy="5824043"/>
            </a:xfrm>
          </p:grpSpPr>
          <p:sp>
            <p:nvSpPr>
              <p:cNvPr id="28" name="Freeform: Shape 27">
                <a:extLst>
                  <a:ext uri="{FF2B5EF4-FFF2-40B4-BE49-F238E27FC236}">
                    <a16:creationId xmlns="" xmlns:a16="http://schemas.microsoft.com/office/drawing/2014/main" id="{D5F04675-C2B3-435A-92FF-75C1175ECA91}"/>
                  </a:ext>
                </a:extLst>
              </p:cNvPr>
              <p:cNvSpPr/>
              <p:nvPr/>
            </p:nvSpPr>
            <p:spPr>
              <a:xfrm rot="17100000" flipH="1">
                <a:off x="2240257" y="1945626"/>
                <a:ext cx="5824043" cy="2170413"/>
              </a:xfrm>
              <a:custGeom>
                <a:avLst/>
                <a:gdLst>
                  <a:gd name="connsiteX0" fmla="*/ 587732 w 1596690"/>
                  <a:gd name="connsiteY0" fmla="*/ 503610 h 834220"/>
                  <a:gd name="connsiteX1" fmla="*/ 587685 w 1596690"/>
                  <a:gd name="connsiteY1" fmla="*/ 503822 h 834220"/>
                  <a:gd name="connsiteX2" fmla="*/ 588555 w 1596690"/>
                  <a:gd name="connsiteY2" fmla="*/ 503869 h 834220"/>
                  <a:gd name="connsiteX3" fmla="*/ 587732 w 1596690"/>
                  <a:gd name="connsiteY3" fmla="*/ 503610 h 834220"/>
                  <a:gd name="connsiteX4" fmla="*/ 496163 w 1596690"/>
                  <a:gd name="connsiteY4" fmla="*/ 223305 h 834220"/>
                  <a:gd name="connsiteX5" fmla="*/ 496140 w 1596690"/>
                  <a:gd name="connsiteY5" fmla="*/ 223917 h 834220"/>
                  <a:gd name="connsiteX6" fmla="*/ 497105 w 1596690"/>
                  <a:gd name="connsiteY6" fmla="*/ 223611 h 834220"/>
                  <a:gd name="connsiteX7" fmla="*/ 496163 w 1596690"/>
                  <a:gd name="connsiteY7" fmla="*/ 223305 h 834220"/>
                  <a:gd name="connsiteX8" fmla="*/ 0 w 1596690"/>
                  <a:gd name="connsiteY8" fmla="*/ 692276 h 834220"/>
                  <a:gd name="connsiteX9" fmla="*/ 159446 w 1596690"/>
                  <a:gd name="connsiteY9" fmla="*/ 97215 h 834220"/>
                  <a:gd name="connsiteX10" fmla="*/ 214023 w 1596690"/>
                  <a:gd name="connsiteY10" fmla="*/ 107521 h 834220"/>
                  <a:gd name="connsiteX11" fmla="*/ 334631 w 1596690"/>
                  <a:gd name="connsiteY11" fmla="*/ 147292 h 834220"/>
                  <a:gd name="connsiteX12" fmla="*/ 337502 w 1596690"/>
                  <a:gd name="connsiteY12" fmla="*/ 148092 h 834220"/>
                  <a:gd name="connsiteX13" fmla="*/ 385274 w 1596690"/>
                  <a:gd name="connsiteY13" fmla="*/ 169013 h 834220"/>
                  <a:gd name="connsiteX14" fmla="*/ 538524 w 1596690"/>
                  <a:gd name="connsiteY14" fmla="*/ 235095 h 834220"/>
                  <a:gd name="connsiteX15" fmla="*/ 579589 w 1596690"/>
                  <a:gd name="connsiteY15" fmla="*/ 252062 h 834220"/>
                  <a:gd name="connsiteX16" fmla="*/ 624938 w 1596690"/>
                  <a:gd name="connsiteY16" fmla="*/ 269924 h 834220"/>
                  <a:gd name="connsiteX17" fmla="*/ 704104 w 1596690"/>
                  <a:gd name="connsiteY17" fmla="*/ 297081 h 834220"/>
                  <a:gd name="connsiteX18" fmla="*/ 840362 w 1596690"/>
                  <a:gd name="connsiteY18" fmla="*/ 329487 h 834220"/>
                  <a:gd name="connsiteX19" fmla="*/ 923740 w 1596690"/>
                  <a:gd name="connsiteY19" fmla="*/ 338759 h 834220"/>
                  <a:gd name="connsiteX20" fmla="*/ 1063245 w 1596690"/>
                  <a:gd name="connsiteY20" fmla="*/ 360222 h 834220"/>
                  <a:gd name="connsiteX21" fmla="*/ 1104546 w 1596690"/>
                  <a:gd name="connsiteY21" fmla="*/ 376883 h 834220"/>
                  <a:gd name="connsiteX22" fmla="*/ 1129280 w 1596690"/>
                  <a:gd name="connsiteY22" fmla="*/ 423832 h 834220"/>
                  <a:gd name="connsiteX23" fmla="*/ 1129374 w 1596690"/>
                  <a:gd name="connsiteY23" fmla="*/ 432257 h 834220"/>
                  <a:gd name="connsiteX24" fmla="*/ 1095651 w 1596690"/>
                  <a:gd name="connsiteY24" fmla="*/ 505351 h 834220"/>
                  <a:gd name="connsiteX25" fmla="*/ 1089438 w 1596690"/>
                  <a:gd name="connsiteY25" fmla="*/ 511894 h 834220"/>
                  <a:gd name="connsiteX26" fmla="*/ 1072894 w 1596690"/>
                  <a:gd name="connsiteY26" fmla="*/ 522319 h 834220"/>
                  <a:gd name="connsiteX27" fmla="*/ 1055668 w 1596690"/>
                  <a:gd name="connsiteY27" fmla="*/ 530344 h 834220"/>
                  <a:gd name="connsiteX28" fmla="*/ 995987 w 1596690"/>
                  <a:gd name="connsiteY28" fmla="*/ 545970 h 834220"/>
                  <a:gd name="connsiteX29" fmla="*/ 948073 w 1596690"/>
                  <a:gd name="connsiteY29" fmla="*/ 549453 h 834220"/>
                  <a:gd name="connsiteX30" fmla="*/ 877474 w 1596690"/>
                  <a:gd name="connsiteY30" fmla="*/ 543805 h 834220"/>
                  <a:gd name="connsiteX31" fmla="*/ 761713 w 1596690"/>
                  <a:gd name="connsiteY31" fmla="*/ 523260 h 834220"/>
                  <a:gd name="connsiteX32" fmla="*/ 681253 w 1596690"/>
                  <a:gd name="connsiteY32" fmla="*/ 509823 h 834220"/>
                  <a:gd name="connsiteX33" fmla="*/ 671157 w 1596690"/>
                  <a:gd name="connsiteY33" fmla="*/ 508434 h 834220"/>
                  <a:gd name="connsiteX34" fmla="*/ 661461 w 1596690"/>
                  <a:gd name="connsiteY34" fmla="*/ 507234 h 834220"/>
                  <a:gd name="connsiteX35" fmla="*/ 657884 w 1596690"/>
                  <a:gd name="connsiteY35" fmla="*/ 507210 h 834220"/>
                  <a:gd name="connsiteX36" fmla="*/ 620372 w 1596690"/>
                  <a:gd name="connsiteY36" fmla="*/ 504763 h 834220"/>
                  <a:gd name="connsiteX37" fmla="*/ 611547 w 1596690"/>
                  <a:gd name="connsiteY37" fmla="*/ 503916 h 834220"/>
                  <a:gd name="connsiteX38" fmla="*/ 607923 w 1596690"/>
                  <a:gd name="connsiteY38" fmla="*/ 504033 h 834220"/>
                  <a:gd name="connsiteX39" fmla="*/ 601969 w 1596690"/>
                  <a:gd name="connsiteY39" fmla="*/ 504881 h 834220"/>
                  <a:gd name="connsiteX40" fmla="*/ 599357 w 1596690"/>
                  <a:gd name="connsiteY40" fmla="*/ 504834 h 834220"/>
                  <a:gd name="connsiteX41" fmla="*/ 627832 w 1596690"/>
                  <a:gd name="connsiteY41" fmla="*/ 509846 h 834220"/>
                  <a:gd name="connsiteX42" fmla="*/ 767079 w 1596690"/>
                  <a:gd name="connsiteY42" fmla="*/ 542863 h 834220"/>
                  <a:gd name="connsiteX43" fmla="*/ 891570 w 1596690"/>
                  <a:gd name="connsiteY43" fmla="*/ 566279 h 834220"/>
                  <a:gd name="connsiteX44" fmla="*/ 956687 w 1596690"/>
                  <a:gd name="connsiteY44" fmla="*/ 568232 h 834220"/>
                  <a:gd name="connsiteX45" fmla="*/ 1059103 w 1596690"/>
                  <a:gd name="connsiteY45" fmla="*/ 539028 h 834220"/>
                  <a:gd name="connsiteX46" fmla="*/ 1080660 w 1596690"/>
                  <a:gd name="connsiteY46" fmla="*/ 521636 h 834220"/>
                  <a:gd name="connsiteX47" fmla="*/ 1085272 w 1596690"/>
                  <a:gd name="connsiteY47" fmla="*/ 518271 h 834220"/>
                  <a:gd name="connsiteX48" fmla="*/ 1160273 w 1596690"/>
                  <a:gd name="connsiteY48" fmla="*/ 477088 h 834220"/>
                  <a:gd name="connsiteX49" fmla="*/ 1212541 w 1596690"/>
                  <a:gd name="connsiteY49" fmla="*/ 433410 h 834220"/>
                  <a:gd name="connsiteX50" fmla="*/ 1270738 w 1596690"/>
                  <a:gd name="connsiteY50" fmla="*/ 362598 h 834220"/>
                  <a:gd name="connsiteX51" fmla="*/ 1369414 w 1596690"/>
                  <a:gd name="connsiteY51" fmla="*/ 202831 h 834220"/>
                  <a:gd name="connsiteX52" fmla="*/ 1449850 w 1596690"/>
                  <a:gd name="connsiteY52" fmla="*/ 79469 h 834220"/>
                  <a:gd name="connsiteX53" fmla="*/ 1508001 w 1596690"/>
                  <a:gd name="connsiteY53" fmla="*/ 17718 h 834220"/>
                  <a:gd name="connsiteX54" fmla="*/ 1511578 w 1596690"/>
                  <a:gd name="connsiteY54" fmla="*/ 11717 h 834220"/>
                  <a:gd name="connsiteX55" fmla="*/ 1514779 w 1596690"/>
                  <a:gd name="connsiteY55" fmla="*/ 6445 h 834220"/>
                  <a:gd name="connsiteX56" fmla="*/ 1515343 w 1596690"/>
                  <a:gd name="connsiteY56" fmla="*/ 7316 h 834220"/>
                  <a:gd name="connsiteX57" fmla="*/ 1515132 w 1596690"/>
                  <a:gd name="connsiteY57" fmla="*/ 7881 h 834220"/>
                  <a:gd name="connsiteX58" fmla="*/ 1519627 w 1596690"/>
                  <a:gd name="connsiteY58" fmla="*/ 11175 h 834220"/>
                  <a:gd name="connsiteX59" fmla="*/ 1546478 w 1596690"/>
                  <a:gd name="connsiteY59" fmla="*/ 585 h 834220"/>
                  <a:gd name="connsiteX60" fmla="*/ 1564505 w 1596690"/>
                  <a:gd name="connsiteY60" fmla="*/ 562 h 834220"/>
                  <a:gd name="connsiteX61" fmla="*/ 1592627 w 1596690"/>
                  <a:gd name="connsiteY61" fmla="*/ 21907 h 834220"/>
                  <a:gd name="connsiteX62" fmla="*/ 1596110 w 1596690"/>
                  <a:gd name="connsiteY62" fmla="*/ 35791 h 834220"/>
                  <a:gd name="connsiteX63" fmla="*/ 1596157 w 1596690"/>
                  <a:gd name="connsiteY63" fmla="*/ 47652 h 834220"/>
                  <a:gd name="connsiteX64" fmla="*/ 1596016 w 1596690"/>
                  <a:gd name="connsiteY64" fmla="*/ 51159 h 834220"/>
                  <a:gd name="connsiteX65" fmla="*/ 1595004 w 1596690"/>
                  <a:gd name="connsiteY65" fmla="*/ 57324 h 834220"/>
                  <a:gd name="connsiteX66" fmla="*/ 1578154 w 1596690"/>
                  <a:gd name="connsiteY66" fmla="*/ 117311 h 834220"/>
                  <a:gd name="connsiteX67" fmla="*/ 1541277 w 1596690"/>
                  <a:gd name="connsiteY67" fmla="*/ 208079 h 834220"/>
                  <a:gd name="connsiteX68" fmla="*/ 1470066 w 1596690"/>
                  <a:gd name="connsiteY68" fmla="*/ 360786 h 834220"/>
                  <a:gd name="connsiteX69" fmla="*/ 1402949 w 1596690"/>
                  <a:gd name="connsiteY69" fmla="*/ 484524 h 834220"/>
                  <a:gd name="connsiteX70" fmla="*/ 1362307 w 1596690"/>
                  <a:gd name="connsiteY70" fmla="*/ 535050 h 834220"/>
                  <a:gd name="connsiteX71" fmla="*/ 1323641 w 1596690"/>
                  <a:gd name="connsiteY71" fmla="*/ 573057 h 834220"/>
                  <a:gd name="connsiteX72" fmla="*/ 1269844 w 1596690"/>
                  <a:gd name="connsiteY72" fmla="*/ 620217 h 834220"/>
                  <a:gd name="connsiteX73" fmla="*/ 1196585 w 1596690"/>
                  <a:gd name="connsiteY73" fmla="*/ 679569 h 834220"/>
                  <a:gd name="connsiteX74" fmla="*/ 1133327 w 1596690"/>
                  <a:gd name="connsiteY74" fmla="*/ 726329 h 834220"/>
                  <a:gd name="connsiteX75" fmla="*/ 1060775 w 1596690"/>
                  <a:gd name="connsiteY75" fmla="*/ 774361 h 834220"/>
                  <a:gd name="connsiteX76" fmla="*/ 949086 w 1596690"/>
                  <a:gd name="connsiteY76" fmla="*/ 824063 h 834220"/>
                  <a:gd name="connsiteX77" fmla="*/ 928729 w 1596690"/>
                  <a:gd name="connsiteY77" fmla="*/ 828722 h 834220"/>
                  <a:gd name="connsiteX78" fmla="*/ 922610 w 1596690"/>
                  <a:gd name="connsiteY78" fmla="*/ 829852 h 834220"/>
                  <a:gd name="connsiteX79" fmla="*/ 922022 w 1596690"/>
                  <a:gd name="connsiteY79" fmla="*/ 829829 h 834220"/>
                  <a:gd name="connsiteX80" fmla="*/ 921457 w 1596690"/>
                  <a:gd name="connsiteY80" fmla="*/ 829923 h 834220"/>
                  <a:gd name="connsiteX81" fmla="*/ 915292 w 1596690"/>
                  <a:gd name="connsiteY81" fmla="*/ 831029 h 834220"/>
                  <a:gd name="connsiteX82" fmla="*/ 912985 w 1596690"/>
                  <a:gd name="connsiteY82" fmla="*/ 831146 h 834220"/>
                  <a:gd name="connsiteX83" fmla="*/ 905596 w 1596690"/>
                  <a:gd name="connsiteY83" fmla="*/ 832229 h 834220"/>
                  <a:gd name="connsiteX84" fmla="*/ 902090 w 1596690"/>
                  <a:gd name="connsiteY84" fmla="*/ 832370 h 834220"/>
                  <a:gd name="connsiteX85" fmla="*/ 888699 w 1596690"/>
                  <a:gd name="connsiteY85" fmla="*/ 833453 h 834220"/>
                  <a:gd name="connsiteX86" fmla="*/ 882721 w 1596690"/>
                  <a:gd name="connsiteY86" fmla="*/ 833617 h 834220"/>
                  <a:gd name="connsiteX87" fmla="*/ 854976 w 1596690"/>
                  <a:gd name="connsiteY87" fmla="*/ 833570 h 834220"/>
                  <a:gd name="connsiteX88" fmla="*/ 849022 w 1596690"/>
                  <a:gd name="connsiteY88" fmla="*/ 833453 h 834220"/>
                  <a:gd name="connsiteX89" fmla="*/ 833231 w 1596690"/>
                  <a:gd name="connsiteY89" fmla="*/ 832417 h 834220"/>
                  <a:gd name="connsiteX90" fmla="*/ 829654 w 1596690"/>
                  <a:gd name="connsiteY90" fmla="*/ 832253 h 834220"/>
                  <a:gd name="connsiteX91" fmla="*/ 818688 w 1596690"/>
                  <a:gd name="connsiteY91" fmla="*/ 831146 h 834220"/>
                  <a:gd name="connsiteX92" fmla="*/ 816357 w 1596690"/>
                  <a:gd name="connsiteY92" fmla="*/ 831052 h 834220"/>
                  <a:gd name="connsiteX93" fmla="*/ 807815 w 1596690"/>
                  <a:gd name="connsiteY93" fmla="*/ 830017 h 834220"/>
                  <a:gd name="connsiteX94" fmla="*/ 805438 w 1596690"/>
                  <a:gd name="connsiteY94" fmla="*/ 829876 h 834220"/>
                  <a:gd name="connsiteX95" fmla="*/ 798143 w 1596690"/>
                  <a:gd name="connsiteY95" fmla="*/ 828840 h 834220"/>
                  <a:gd name="connsiteX96" fmla="*/ 795766 w 1596690"/>
                  <a:gd name="connsiteY96" fmla="*/ 828675 h 834220"/>
                  <a:gd name="connsiteX97" fmla="*/ 789671 w 1596690"/>
                  <a:gd name="connsiteY97" fmla="*/ 827640 h 834220"/>
                  <a:gd name="connsiteX98" fmla="*/ 787294 w 1596690"/>
                  <a:gd name="connsiteY98" fmla="*/ 827475 h 834220"/>
                  <a:gd name="connsiteX99" fmla="*/ 781176 w 1596690"/>
                  <a:gd name="connsiteY99" fmla="*/ 826416 h 834220"/>
                  <a:gd name="connsiteX100" fmla="*/ 765525 w 1596690"/>
                  <a:gd name="connsiteY100" fmla="*/ 823851 h 834220"/>
                  <a:gd name="connsiteX101" fmla="*/ 759360 w 1596690"/>
                  <a:gd name="connsiteY101" fmla="*/ 822674 h 834220"/>
                  <a:gd name="connsiteX102" fmla="*/ 706339 w 1596690"/>
                  <a:gd name="connsiteY102" fmla="*/ 811237 h 834220"/>
                  <a:gd name="connsiteX103" fmla="*/ 520591 w 1596690"/>
                  <a:gd name="connsiteY103" fmla="*/ 754122 h 834220"/>
                  <a:gd name="connsiteX104" fmla="*/ 403301 w 1596690"/>
                  <a:gd name="connsiteY104" fmla="*/ 716021 h 834220"/>
                  <a:gd name="connsiteX105" fmla="*/ 291283 w 1596690"/>
                  <a:gd name="connsiteY105" fmla="*/ 684181 h 834220"/>
                  <a:gd name="connsiteX106" fmla="*/ 281940 w 1596690"/>
                  <a:gd name="connsiteY106" fmla="*/ 682439 h 834220"/>
                  <a:gd name="connsiteX107" fmla="*/ 275845 w 1596690"/>
                  <a:gd name="connsiteY107" fmla="*/ 681404 h 834220"/>
                  <a:gd name="connsiteX108" fmla="*/ 273491 w 1596690"/>
                  <a:gd name="connsiteY108" fmla="*/ 681239 h 834220"/>
                  <a:gd name="connsiteX109" fmla="*/ 267396 w 1596690"/>
                  <a:gd name="connsiteY109" fmla="*/ 680227 h 834220"/>
                  <a:gd name="connsiteX110" fmla="*/ 265019 w 1596690"/>
                  <a:gd name="connsiteY110" fmla="*/ 680039 h 834220"/>
                  <a:gd name="connsiteX111" fmla="*/ 256477 w 1596690"/>
                  <a:gd name="connsiteY111" fmla="*/ 678886 h 834220"/>
                  <a:gd name="connsiteX112" fmla="*/ 255912 w 1596690"/>
                  <a:gd name="connsiteY112" fmla="*/ 678792 h 834220"/>
                  <a:gd name="connsiteX113" fmla="*/ 255347 w 1596690"/>
                  <a:gd name="connsiteY113" fmla="*/ 678815 h 834220"/>
                  <a:gd name="connsiteX114" fmla="*/ 246828 w 1596690"/>
                  <a:gd name="connsiteY114" fmla="*/ 677756 h 834220"/>
                  <a:gd name="connsiteX115" fmla="*/ 244475 w 1596690"/>
                  <a:gd name="connsiteY115" fmla="*/ 677615 h 834220"/>
                  <a:gd name="connsiteX116" fmla="*/ 235932 w 1596690"/>
                  <a:gd name="connsiteY116" fmla="*/ 676532 h 834220"/>
                  <a:gd name="connsiteX117" fmla="*/ 233579 w 1596690"/>
                  <a:gd name="connsiteY117" fmla="*/ 676415 h 834220"/>
                  <a:gd name="connsiteX118" fmla="*/ 223860 w 1596690"/>
                  <a:gd name="connsiteY118" fmla="*/ 675332 h 834220"/>
                  <a:gd name="connsiteX119" fmla="*/ 220329 w 1596690"/>
                  <a:gd name="connsiteY119" fmla="*/ 675168 h 834220"/>
                  <a:gd name="connsiteX120" fmla="*/ 209339 w 1596690"/>
                  <a:gd name="connsiteY120" fmla="*/ 674132 h 834220"/>
                  <a:gd name="connsiteX121" fmla="*/ 205786 w 1596690"/>
                  <a:gd name="connsiteY121" fmla="*/ 673991 h 834220"/>
                  <a:gd name="connsiteX122" fmla="*/ 189995 w 1596690"/>
                  <a:gd name="connsiteY122" fmla="*/ 672932 h 834220"/>
                  <a:gd name="connsiteX123" fmla="*/ 184041 w 1596690"/>
                  <a:gd name="connsiteY123" fmla="*/ 672767 h 834220"/>
                  <a:gd name="connsiteX124" fmla="*/ 169074 w 1596690"/>
                  <a:gd name="connsiteY124" fmla="*/ 672273 h 834220"/>
                  <a:gd name="connsiteX125" fmla="*/ 118478 w 1596690"/>
                  <a:gd name="connsiteY125" fmla="*/ 672767 h 834220"/>
                  <a:gd name="connsiteX126" fmla="*/ 112547 w 1596690"/>
                  <a:gd name="connsiteY126" fmla="*/ 672908 h 834220"/>
                  <a:gd name="connsiteX127" fmla="*/ 99133 w 1596690"/>
                  <a:gd name="connsiteY127" fmla="*/ 673991 h 834220"/>
                  <a:gd name="connsiteX128" fmla="*/ 95603 w 1596690"/>
                  <a:gd name="connsiteY128" fmla="*/ 674156 h 834220"/>
                  <a:gd name="connsiteX129" fmla="*/ 85837 w 1596690"/>
                  <a:gd name="connsiteY129" fmla="*/ 675215 h 834220"/>
                  <a:gd name="connsiteX130" fmla="*/ 83531 w 1596690"/>
                  <a:gd name="connsiteY130" fmla="*/ 675309 h 834220"/>
                  <a:gd name="connsiteX131" fmla="*/ 74964 w 1596690"/>
                  <a:gd name="connsiteY131" fmla="*/ 676438 h 834220"/>
                  <a:gd name="connsiteX132" fmla="*/ 72611 w 1596690"/>
                  <a:gd name="connsiteY132" fmla="*/ 676580 h 834220"/>
                  <a:gd name="connsiteX133" fmla="*/ 65292 w 1596690"/>
                  <a:gd name="connsiteY133" fmla="*/ 677639 h 834220"/>
                  <a:gd name="connsiteX134" fmla="*/ 64727 w 1596690"/>
                  <a:gd name="connsiteY134" fmla="*/ 677615 h 834220"/>
                  <a:gd name="connsiteX135" fmla="*/ 64163 w 1596690"/>
                  <a:gd name="connsiteY135" fmla="*/ 677709 h 834220"/>
                  <a:gd name="connsiteX136" fmla="*/ 57950 w 1596690"/>
                  <a:gd name="connsiteY136" fmla="*/ 678815 h 834220"/>
                  <a:gd name="connsiteX0" fmla="*/ 1625849 w 2634807"/>
                  <a:gd name="connsiteY0" fmla="*/ 503610 h 834220"/>
                  <a:gd name="connsiteX1" fmla="*/ 1625802 w 2634807"/>
                  <a:gd name="connsiteY1" fmla="*/ 503822 h 834220"/>
                  <a:gd name="connsiteX2" fmla="*/ 1626672 w 2634807"/>
                  <a:gd name="connsiteY2" fmla="*/ 503869 h 834220"/>
                  <a:gd name="connsiteX3" fmla="*/ 1625849 w 2634807"/>
                  <a:gd name="connsiteY3" fmla="*/ 503610 h 834220"/>
                  <a:gd name="connsiteX4" fmla="*/ 1534280 w 2634807"/>
                  <a:gd name="connsiteY4" fmla="*/ 223305 h 834220"/>
                  <a:gd name="connsiteX5" fmla="*/ 1534257 w 2634807"/>
                  <a:gd name="connsiteY5" fmla="*/ 223917 h 834220"/>
                  <a:gd name="connsiteX6" fmla="*/ 1535222 w 2634807"/>
                  <a:gd name="connsiteY6" fmla="*/ 223611 h 834220"/>
                  <a:gd name="connsiteX7" fmla="*/ 1534280 w 2634807"/>
                  <a:gd name="connsiteY7" fmla="*/ 223305 h 834220"/>
                  <a:gd name="connsiteX8" fmla="*/ 0 w 2634807"/>
                  <a:gd name="connsiteY8" fmla="*/ 495255 h 834220"/>
                  <a:gd name="connsiteX9" fmla="*/ 1197563 w 2634807"/>
                  <a:gd name="connsiteY9" fmla="*/ 97215 h 834220"/>
                  <a:gd name="connsiteX10" fmla="*/ 1252140 w 2634807"/>
                  <a:gd name="connsiteY10" fmla="*/ 107521 h 834220"/>
                  <a:gd name="connsiteX11" fmla="*/ 1372748 w 2634807"/>
                  <a:gd name="connsiteY11" fmla="*/ 147292 h 834220"/>
                  <a:gd name="connsiteX12" fmla="*/ 1375619 w 2634807"/>
                  <a:gd name="connsiteY12" fmla="*/ 148092 h 834220"/>
                  <a:gd name="connsiteX13" fmla="*/ 1423391 w 2634807"/>
                  <a:gd name="connsiteY13" fmla="*/ 169013 h 834220"/>
                  <a:gd name="connsiteX14" fmla="*/ 1576641 w 2634807"/>
                  <a:gd name="connsiteY14" fmla="*/ 235095 h 834220"/>
                  <a:gd name="connsiteX15" fmla="*/ 1617706 w 2634807"/>
                  <a:gd name="connsiteY15" fmla="*/ 252062 h 834220"/>
                  <a:gd name="connsiteX16" fmla="*/ 1663055 w 2634807"/>
                  <a:gd name="connsiteY16" fmla="*/ 269924 h 834220"/>
                  <a:gd name="connsiteX17" fmla="*/ 1742221 w 2634807"/>
                  <a:gd name="connsiteY17" fmla="*/ 297081 h 834220"/>
                  <a:gd name="connsiteX18" fmla="*/ 1878479 w 2634807"/>
                  <a:gd name="connsiteY18" fmla="*/ 329487 h 834220"/>
                  <a:gd name="connsiteX19" fmla="*/ 1961857 w 2634807"/>
                  <a:gd name="connsiteY19" fmla="*/ 338759 h 834220"/>
                  <a:gd name="connsiteX20" fmla="*/ 2101362 w 2634807"/>
                  <a:gd name="connsiteY20" fmla="*/ 360222 h 834220"/>
                  <a:gd name="connsiteX21" fmla="*/ 2142663 w 2634807"/>
                  <a:gd name="connsiteY21" fmla="*/ 376883 h 834220"/>
                  <a:gd name="connsiteX22" fmla="*/ 2167397 w 2634807"/>
                  <a:gd name="connsiteY22" fmla="*/ 423832 h 834220"/>
                  <a:gd name="connsiteX23" fmla="*/ 2167491 w 2634807"/>
                  <a:gd name="connsiteY23" fmla="*/ 432257 h 834220"/>
                  <a:gd name="connsiteX24" fmla="*/ 2133768 w 2634807"/>
                  <a:gd name="connsiteY24" fmla="*/ 505351 h 834220"/>
                  <a:gd name="connsiteX25" fmla="*/ 2127555 w 2634807"/>
                  <a:gd name="connsiteY25" fmla="*/ 511894 h 834220"/>
                  <a:gd name="connsiteX26" fmla="*/ 2111011 w 2634807"/>
                  <a:gd name="connsiteY26" fmla="*/ 522319 h 834220"/>
                  <a:gd name="connsiteX27" fmla="*/ 2093785 w 2634807"/>
                  <a:gd name="connsiteY27" fmla="*/ 530344 h 834220"/>
                  <a:gd name="connsiteX28" fmla="*/ 2034104 w 2634807"/>
                  <a:gd name="connsiteY28" fmla="*/ 545970 h 834220"/>
                  <a:gd name="connsiteX29" fmla="*/ 1986190 w 2634807"/>
                  <a:gd name="connsiteY29" fmla="*/ 549453 h 834220"/>
                  <a:gd name="connsiteX30" fmla="*/ 1915591 w 2634807"/>
                  <a:gd name="connsiteY30" fmla="*/ 543805 h 834220"/>
                  <a:gd name="connsiteX31" fmla="*/ 1799830 w 2634807"/>
                  <a:gd name="connsiteY31" fmla="*/ 523260 h 834220"/>
                  <a:gd name="connsiteX32" fmla="*/ 1719370 w 2634807"/>
                  <a:gd name="connsiteY32" fmla="*/ 509823 h 834220"/>
                  <a:gd name="connsiteX33" fmla="*/ 1709274 w 2634807"/>
                  <a:gd name="connsiteY33" fmla="*/ 508434 h 834220"/>
                  <a:gd name="connsiteX34" fmla="*/ 1699578 w 2634807"/>
                  <a:gd name="connsiteY34" fmla="*/ 507234 h 834220"/>
                  <a:gd name="connsiteX35" fmla="*/ 1696001 w 2634807"/>
                  <a:gd name="connsiteY35" fmla="*/ 507210 h 834220"/>
                  <a:gd name="connsiteX36" fmla="*/ 1658489 w 2634807"/>
                  <a:gd name="connsiteY36" fmla="*/ 504763 h 834220"/>
                  <a:gd name="connsiteX37" fmla="*/ 1649664 w 2634807"/>
                  <a:gd name="connsiteY37" fmla="*/ 503916 h 834220"/>
                  <a:gd name="connsiteX38" fmla="*/ 1646040 w 2634807"/>
                  <a:gd name="connsiteY38" fmla="*/ 504033 h 834220"/>
                  <a:gd name="connsiteX39" fmla="*/ 1640086 w 2634807"/>
                  <a:gd name="connsiteY39" fmla="*/ 504881 h 834220"/>
                  <a:gd name="connsiteX40" fmla="*/ 1637474 w 2634807"/>
                  <a:gd name="connsiteY40" fmla="*/ 504834 h 834220"/>
                  <a:gd name="connsiteX41" fmla="*/ 1665949 w 2634807"/>
                  <a:gd name="connsiteY41" fmla="*/ 509846 h 834220"/>
                  <a:gd name="connsiteX42" fmla="*/ 1805196 w 2634807"/>
                  <a:gd name="connsiteY42" fmla="*/ 542863 h 834220"/>
                  <a:gd name="connsiteX43" fmla="*/ 1929687 w 2634807"/>
                  <a:gd name="connsiteY43" fmla="*/ 566279 h 834220"/>
                  <a:gd name="connsiteX44" fmla="*/ 1994804 w 2634807"/>
                  <a:gd name="connsiteY44" fmla="*/ 568232 h 834220"/>
                  <a:gd name="connsiteX45" fmla="*/ 2097220 w 2634807"/>
                  <a:gd name="connsiteY45" fmla="*/ 539028 h 834220"/>
                  <a:gd name="connsiteX46" fmla="*/ 2118777 w 2634807"/>
                  <a:gd name="connsiteY46" fmla="*/ 521636 h 834220"/>
                  <a:gd name="connsiteX47" fmla="*/ 2123389 w 2634807"/>
                  <a:gd name="connsiteY47" fmla="*/ 518271 h 834220"/>
                  <a:gd name="connsiteX48" fmla="*/ 2198390 w 2634807"/>
                  <a:gd name="connsiteY48" fmla="*/ 477088 h 834220"/>
                  <a:gd name="connsiteX49" fmla="*/ 2250658 w 2634807"/>
                  <a:gd name="connsiteY49" fmla="*/ 433410 h 834220"/>
                  <a:gd name="connsiteX50" fmla="*/ 2308855 w 2634807"/>
                  <a:gd name="connsiteY50" fmla="*/ 362598 h 834220"/>
                  <a:gd name="connsiteX51" fmla="*/ 2407531 w 2634807"/>
                  <a:gd name="connsiteY51" fmla="*/ 202831 h 834220"/>
                  <a:gd name="connsiteX52" fmla="*/ 2487967 w 2634807"/>
                  <a:gd name="connsiteY52" fmla="*/ 79469 h 834220"/>
                  <a:gd name="connsiteX53" fmla="*/ 2546118 w 2634807"/>
                  <a:gd name="connsiteY53" fmla="*/ 17718 h 834220"/>
                  <a:gd name="connsiteX54" fmla="*/ 2549695 w 2634807"/>
                  <a:gd name="connsiteY54" fmla="*/ 11717 h 834220"/>
                  <a:gd name="connsiteX55" fmla="*/ 2552896 w 2634807"/>
                  <a:gd name="connsiteY55" fmla="*/ 6445 h 834220"/>
                  <a:gd name="connsiteX56" fmla="*/ 2553460 w 2634807"/>
                  <a:gd name="connsiteY56" fmla="*/ 7316 h 834220"/>
                  <a:gd name="connsiteX57" fmla="*/ 2553249 w 2634807"/>
                  <a:gd name="connsiteY57" fmla="*/ 7881 h 834220"/>
                  <a:gd name="connsiteX58" fmla="*/ 2557744 w 2634807"/>
                  <a:gd name="connsiteY58" fmla="*/ 11175 h 834220"/>
                  <a:gd name="connsiteX59" fmla="*/ 2584595 w 2634807"/>
                  <a:gd name="connsiteY59" fmla="*/ 585 h 834220"/>
                  <a:gd name="connsiteX60" fmla="*/ 2602622 w 2634807"/>
                  <a:gd name="connsiteY60" fmla="*/ 562 h 834220"/>
                  <a:gd name="connsiteX61" fmla="*/ 2630744 w 2634807"/>
                  <a:gd name="connsiteY61" fmla="*/ 21907 h 834220"/>
                  <a:gd name="connsiteX62" fmla="*/ 2634227 w 2634807"/>
                  <a:gd name="connsiteY62" fmla="*/ 35791 h 834220"/>
                  <a:gd name="connsiteX63" fmla="*/ 2634274 w 2634807"/>
                  <a:gd name="connsiteY63" fmla="*/ 47652 h 834220"/>
                  <a:gd name="connsiteX64" fmla="*/ 2634133 w 2634807"/>
                  <a:gd name="connsiteY64" fmla="*/ 51159 h 834220"/>
                  <a:gd name="connsiteX65" fmla="*/ 2633121 w 2634807"/>
                  <a:gd name="connsiteY65" fmla="*/ 57324 h 834220"/>
                  <a:gd name="connsiteX66" fmla="*/ 2616271 w 2634807"/>
                  <a:gd name="connsiteY66" fmla="*/ 117311 h 834220"/>
                  <a:gd name="connsiteX67" fmla="*/ 2579394 w 2634807"/>
                  <a:gd name="connsiteY67" fmla="*/ 208079 h 834220"/>
                  <a:gd name="connsiteX68" fmla="*/ 2508183 w 2634807"/>
                  <a:gd name="connsiteY68" fmla="*/ 360786 h 834220"/>
                  <a:gd name="connsiteX69" fmla="*/ 2441066 w 2634807"/>
                  <a:gd name="connsiteY69" fmla="*/ 484524 h 834220"/>
                  <a:gd name="connsiteX70" fmla="*/ 2400424 w 2634807"/>
                  <a:gd name="connsiteY70" fmla="*/ 535050 h 834220"/>
                  <a:gd name="connsiteX71" fmla="*/ 2361758 w 2634807"/>
                  <a:gd name="connsiteY71" fmla="*/ 573057 h 834220"/>
                  <a:gd name="connsiteX72" fmla="*/ 2307961 w 2634807"/>
                  <a:gd name="connsiteY72" fmla="*/ 620217 h 834220"/>
                  <a:gd name="connsiteX73" fmla="*/ 2234702 w 2634807"/>
                  <a:gd name="connsiteY73" fmla="*/ 679569 h 834220"/>
                  <a:gd name="connsiteX74" fmla="*/ 2171444 w 2634807"/>
                  <a:gd name="connsiteY74" fmla="*/ 726329 h 834220"/>
                  <a:gd name="connsiteX75" fmla="*/ 2098892 w 2634807"/>
                  <a:gd name="connsiteY75" fmla="*/ 774361 h 834220"/>
                  <a:gd name="connsiteX76" fmla="*/ 1987203 w 2634807"/>
                  <a:gd name="connsiteY76" fmla="*/ 824063 h 834220"/>
                  <a:gd name="connsiteX77" fmla="*/ 1966846 w 2634807"/>
                  <a:gd name="connsiteY77" fmla="*/ 828722 h 834220"/>
                  <a:gd name="connsiteX78" fmla="*/ 1960727 w 2634807"/>
                  <a:gd name="connsiteY78" fmla="*/ 829852 h 834220"/>
                  <a:gd name="connsiteX79" fmla="*/ 1960139 w 2634807"/>
                  <a:gd name="connsiteY79" fmla="*/ 829829 h 834220"/>
                  <a:gd name="connsiteX80" fmla="*/ 1959574 w 2634807"/>
                  <a:gd name="connsiteY80" fmla="*/ 829923 h 834220"/>
                  <a:gd name="connsiteX81" fmla="*/ 1953409 w 2634807"/>
                  <a:gd name="connsiteY81" fmla="*/ 831029 h 834220"/>
                  <a:gd name="connsiteX82" fmla="*/ 1951102 w 2634807"/>
                  <a:gd name="connsiteY82" fmla="*/ 831146 h 834220"/>
                  <a:gd name="connsiteX83" fmla="*/ 1943713 w 2634807"/>
                  <a:gd name="connsiteY83" fmla="*/ 832229 h 834220"/>
                  <a:gd name="connsiteX84" fmla="*/ 1940207 w 2634807"/>
                  <a:gd name="connsiteY84" fmla="*/ 832370 h 834220"/>
                  <a:gd name="connsiteX85" fmla="*/ 1926816 w 2634807"/>
                  <a:gd name="connsiteY85" fmla="*/ 833453 h 834220"/>
                  <a:gd name="connsiteX86" fmla="*/ 1920838 w 2634807"/>
                  <a:gd name="connsiteY86" fmla="*/ 833617 h 834220"/>
                  <a:gd name="connsiteX87" fmla="*/ 1893093 w 2634807"/>
                  <a:gd name="connsiteY87" fmla="*/ 833570 h 834220"/>
                  <a:gd name="connsiteX88" fmla="*/ 1887139 w 2634807"/>
                  <a:gd name="connsiteY88" fmla="*/ 833453 h 834220"/>
                  <a:gd name="connsiteX89" fmla="*/ 1871348 w 2634807"/>
                  <a:gd name="connsiteY89" fmla="*/ 832417 h 834220"/>
                  <a:gd name="connsiteX90" fmla="*/ 1867771 w 2634807"/>
                  <a:gd name="connsiteY90" fmla="*/ 832253 h 834220"/>
                  <a:gd name="connsiteX91" fmla="*/ 1856805 w 2634807"/>
                  <a:gd name="connsiteY91" fmla="*/ 831146 h 834220"/>
                  <a:gd name="connsiteX92" fmla="*/ 1854474 w 2634807"/>
                  <a:gd name="connsiteY92" fmla="*/ 831052 h 834220"/>
                  <a:gd name="connsiteX93" fmla="*/ 1845932 w 2634807"/>
                  <a:gd name="connsiteY93" fmla="*/ 830017 h 834220"/>
                  <a:gd name="connsiteX94" fmla="*/ 1843555 w 2634807"/>
                  <a:gd name="connsiteY94" fmla="*/ 829876 h 834220"/>
                  <a:gd name="connsiteX95" fmla="*/ 1836260 w 2634807"/>
                  <a:gd name="connsiteY95" fmla="*/ 828840 h 834220"/>
                  <a:gd name="connsiteX96" fmla="*/ 1833883 w 2634807"/>
                  <a:gd name="connsiteY96" fmla="*/ 828675 h 834220"/>
                  <a:gd name="connsiteX97" fmla="*/ 1827788 w 2634807"/>
                  <a:gd name="connsiteY97" fmla="*/ 827640 h 834220"/>
                  <a:gd name="connsiteX98" fmla="*/ 1825411 w 2634807"/>
                  <a:gd name="connsiteY98" fmla="*/ 827475 h 834220"/>
                  <a:gd name="connsiteX99" fmla="*/ 1819293 w 2634807"/>
                  <a:gd name="connsiteY99" fmla="*/ 826416 h 834220"/>
                  <a:gd name="connsiteX100" fmla="*/ 1803642 w 2634807"/>
                  <a:gd name="connsiteY100" fmla="*/ 823851 h 834220"/>
                  <a:gd name="connsiteX101" fmla="*/ 1797477 w 2634807"/>
                  <a:gd name="connsiteY101" fmla="*/ 822674 h 834220"/>
                  <a:gd name="connsiteX102" fmla="*/ 1744456 w 2634807"/>
                  <a:gd name="connsiteY102" fmla="*/ 811237 h 834220"/>
                  <a:gd name="connsiteX103" fmla="*/ 1558708 w 2634807"/>
                  <a:gd name="connsiteY103" fmla="*/ 754122 h 834220"/>
                  <a:gd name="connsiteX104" fmla="*/ 1441418 w 2634807"/>
                  <a:gd name="connsiteY104" fmla="*/ 716021 h 834220"/>
                  <a:gd name="connsiteX105" fmla="*/ 1329400 w 2634807"/>
                  <a:gd name="connsiteY105" fmla="*/ 684181 h 834220"/>
                  <a:gd name="connsiteX106" fmla="*/ 1320057 w 2634807"/>
                  <a:gd name="connsiteY106" fmla="*/ 682439 h 834220"/>
                  <a:gd name="connsiteX107" fmla="*/ 1313962 w 2634807"/>
                  <a:gd name="connsiteY107" fmla="*/ 681404 h 834220"/>
                  <a:gd name="connsiteX108" fmla="*/ 1311608 w 2634807"/>
                  <a:gd name="connsiteY108" fmla="*/ 681239 h 834220"/>
                  <a:gd name="connsiteX109" fmla="*/ 1305513 w 2634807"/>
                  <a:gd name="connsiteY109" fmla="*/ 680227 h 834220"/>
                  <a:gd name="connsiteX110" fmla="*/ 1303136 w 2634807"/>
                  <a:gd name="connsiteY110" fmla="*/ 680039 h 834220"/>
                  <a:gd name="connsiteX111" fmla="*/ 1294594 w 2634807"/>
                  <a:gd name="connsiteY111" fmla="*/ 678886 h 834220"/>
                  <a:gd name="connsiteX112" fmla="*/ 1294029 w 2634807"/>
                  <a:gd name="connsiteY112" fmla="*/ 678792 h 834220"/>
                  <a:gd name="connsiteX113" fmla="*/ 1293464 w 2634807"/>
                  <a:gd name="connsiteY113" fmla="*/ 678815 h 834220"/>
                  <a:gd name="connsiteX114" fmla="*/ 1284945 w 2634807"/>
                  <a:gd name="connsiteY114" fmla="*/ 677756 h 834220"/>
                  <a:gd name="connsiteX115" fmla="*/ 1282592 w 2634807"/>
                  <a:gd name="connsiteY115" fmla="*/ 677615 h 834220"/>
                  <a:gd name="connsiteX116" fmla="*/ 1274049 w 2634807"/>
                  <a:gd name="connsiteY116" fmla="*/ 676532 h 834220"/>
                  <a:gd name="connsiteX117" fmla="*/ 1271696 w 2634807"/>
                  <a:gd name="connsiteY117" fmla="*/ 676415 h 834220"/>
                  <a:gd name="connsiteX118" fmla="*/ 1261977 w 2634807"/>
                  <a:gd name="connsiteY118" fmla="*/ 675332 h 834220"/>
                  <a:gd name="connsiteX119" fmla="*/ 1258446 w 2634807"/>
                  <a:gd name="connsiteY119" fmla="*/ 675168 h 834220"/>
                  <a:gd name="connsiteX120" fmla="*/ 1247456 w 2634807"/>
                  <a:gd name="connsiteY120" fmla="*/ 674132 h 834220"/>
                  <a:gd name="connsiteX121" fmla="*/ 1243903 w 2634807"/>
                  <a:gd name="connsiteY121" fmla="*/ 673991 h 834220"/>
                  <a:gd name="connsiteX122" fmla="*/ 1228112 w 2634807"/>
                  <a:gd name="connsiteY122" fmla="*/ 672932 h 834220"/>
                  <a:gd name="connsiteX123" fmla="*/ 1222158 w 2634807"/>
                  <a:gd name="connsiteY123" fmla="*/ 672767 h 834220"/>
                  <a:gd name="connsiteX124" fmla="*/ 1207191 w 2634807"/>
                  <a:gd name="connsiteY124" fmla="*/ 672273 h 834220"/>
                  <a:gd name="connsiteX125" fmla="*/ 1156595 w 2634807"/>
                  <a:gd name="connsiteY125" fmla="*/ 672767 h 834220"/>
                  <a:gd name="connsiteX126" fmla="*/ 1150664 w 2634807"/>
                  <a:gd name="connsiteY126" fmla="*/ 672908 h 834220"/>
                  <a:gd name="connsiteX127" fmla="*/ 1137250 w 2634807"/>
                  <a:gd name="connsiteY127" fmla="*/ 673991 h 834220"/>
                  <a:gd name="connsiteX128" fmla="*/ 1133720 w 2634807"/>
                  <a:gd name="connsiteY128" fmla="*/ 674156 h 834220"/>
                  <a:gd name="connsiteX129" fmla="*/ 1123954 w 2634807"/>
                  <a:gd name="connsiteY129" fmla="*/ 675215 h 834220"/>
                  <a:gd name="connsiteX130" fmla="*/ 1121648 w 2634807"/>
                  <a:gd name="connsiteY130" fmla="*/ 675309 h 834220"/>
                  <a:gd name="connsiteX131" fmla="*/ 1113081 w 2634807"/>
                  <a:gd name="connsiteY131" fmla="*/ 676438 h 834220"/>
                  <a:gd name="connsiteX132" fmla="*/ 1110728 w 2634807"/>
                  <a:gd name="connsiteY132" fmla="*/ 676580 h 834220"/>
                  <a:gd name="connsiteX133" fmla="*/ 1103409 w 2634807"/>
                  <a:gd name="connsiteY133" fmla="*/ 677639 h 834220"/>
                  <a:gd name="connsiteX134" fmla="*/ 1102844 w 2634807"/>
                  <a:gd name="connsiteY134" fmla="*/ 677615 h 834220"/>
                  <a:gd name="connsiteX135" fmla="*/ 1102280 w 2634807"/>
                  <a:gd name="connsiteY135" fmla="*/ 677709 h 834220"/>
                  <a:gd name="connsiteX136" fmla="*/ 1096067 w 2634807"/>
                  <a:gd name="connsiteY136" fmla="*/ 678815 h 834220"/>
                  <a:gd name="connsiteX137" fmla="*/ 0 w 2634807"/>
                  <a:gd name="connsiteY137" fmla="*/ 495255 h 834220"/>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52140 w 2634807"/>
                  <a:gd name="connsiteY10" fmla="*/ 313823 h 1040522"/>
                  <a:gd name="connsiteX11" fmla="*/ 1372748 w 2634807"/>
                  <a:gd name="connsiteY11" fmla="*/ 353594 h 1040522"/>
                  <a:gd name="connsiteX12" fmla="*/ 1375619 w 2634807"/>
                  <a:gd name="connsiteY12" fmla="*/ 354394 h 1040522"/>
                  <a:gd name="connsiteX13" fmla="*/ 1423391 w 2634807"/>
                  <a:gd name="connsiteY13" fmla="*/ 375315 h 1040522"/>
                  <a:gd name="connsiteX14" fmla="*/ 1576641 w 2634807"/>
                  <a:gd name="connsiteY14" fmla="*/ 441397 h 1040522"/>
                  <a:gd name="connsiteX15" fmla="*/ 1617706 w 2634807"/>
                  <a:gd name="connsiteY15" fmla="*/ 458364 h 1040522"/>
                  <a:gd name="connsiteX16" fmla="*/ 1663055 w 2634807"/>
                  <a:gd name="connsiteY16" fmla="*/ 476226 h 1040522"/>
                  <a:gd name="connsiteX17" fmla="*/ 1742221 w 2634807"/>
                  <a:gd name="connsiteY17" fmla="*/ 503383 h 1040522"/>
                  <a:gd name="connsiteX18" fmla="*/ 1878479 w 2634807"/>
                  <a:gd name="connsiteY18" fmla="*/ 535789 h 1040522"/>
                  <a:gd name="connsiteX19" fmla="*/ 1961857 w 2634807"/>
                  <a:gd name="connsiteY19" fmla="*/ 545061 h 1040522"/>
                  <a:gd name="connsiteX20" fmla="*/ 2101362 w 2634807"/>
                  <a:gd name="connsiteY20" fmla="*/ 566524 h 1040522"/>
                  <a:gd name="connsiteX21" fmla="*/ 2142663 w 2634807"/>
                  <a:gd name="connsiteY21" fmla="*/ 583185 h 1040522"/>
                  <a:gd name="connsiteX22" fmla="*/ 2167397 w 2634807"/>
                  <a:gd name="connsiteY22" fmla="*/ 630134 h 1040522"/>
                  <a:gd name="connsiteX23" fmla="*/ 2167491 w 2634807"/>
                  <a:gd name="connsiteY23" fmla="*/ 638559 h 1040522"/>
                  <a:gd name="connsiteX24" fmla="*/ 2133768 w 2634807"/>
                  <a:gd name="connsiteY24" fmla="*/ 711653 h 1040522"/>
                  <a:gd name="connsiteX25" fmla="*/ 2127555 w 2634807"/>
                  <a:gd name="connsiteY25" fmla="*/ 718196 h 1040522"/>
                  <a:gd name="connsiteX26" fmla="*/ 2111011 w 2634807"/>
                  <a:gd name="connsiteY26" fmla="*/ 728621 h 1040522"/>
                  <a:gd name="connsiteX27" fmla="*/ 2093785 w 2634807"/>
                  <a:gd name="connsiteY27" fmla="*/ 736646 h 1040522"/>
                  <a:gd name="connsiteX28" fmla="*/ 2034104 w 2634807"/>
                  <a:gd name="connsiteY28" fmla="*/ 752272 h 1040522"/>
                  <a:gd name="connsiteX29" fmla="*/ 1986190 w 2634807"/>
                  <a:gd name="connsiteY29" fmla="*/ 755755 h 1040522"/>
                  <a:gd name="connsiteX30" fmla="*/ 1915591 w 2634807"/>
                  <a:gd name="connsiteY30" fmla="*/ 750107 h 1040522"/>
                  <a:gd name="connsiteX31" fmla="*/ 1799830 w 2634807"/>
                  <a:gd name="connsiteY31" fmla="*/ 729562 h 1040522"/>
                  <a:gd name="connsiteX32" fmla="*/ 1719370 w 2634807"/>
                  <a:gd name="connsiteY32" fmla="*/ 716125 h 1040522"/>
                  <a:gd name="connsiteX33" fmla="*/ 1709274 w 2634807"/>
                  <a:gd name="connsiteY33" fmla="*/ 714736 h 1040522"/>
                  <a:gd name="connsiteX34" fmla="*/ 1699578 w 2634807"/>
                  <a:gd name="connsiteY34" fmla="*/ 713536 h 1040522"/>
                  <a:gd name="connsiteX35" fmla="*/ 1696001 w 2634807"/>
                  <a:gd name="connsiteY35" fmla="*/ 713512 h 1040522"/>
                  <a:gd name="connsiteX36" fmla="*/ 1658489 w 2634807"/>
                  <a:gd name="connsiteY36" fmla="*/ 711065 h 1040522"/>
                  <a:gd name="connsiteX37" fmla="*/ 1649664 w 2634807"/>
                  <a:gd name="connsiteY37" fmla="*/ 710218 h 1040522"/>
                  <a:gd name="connsiteX38" fmla="*/ 1646040 w 2634807"/>
                  <a:gd name="connsiteY38" fmla="*/ 710335 h 1040522"/>
                  <a:gd name="connsiteX39" fmla="*/ 1640086 w 2634807"/>
                  <a:gd name="connsiteY39" fmla="*/ 711183 h 1040522"/>
                  <a:gd name="connsiteX40" fmla="*/ 1637474 w 2634807"/>
                  <a:gd name="connsiteY40" fmla="*/ 711136 h 1040522"/>
                  <a:gd name="connsiteX41" fmla="*/ 1665949 w 2634807"/>
                  <a:gd name="connsiteY41" fmla="*/ 716148 h 1040522"/>
                  <a:gd name="connsiteX42" fmla="*/ 1805196 w 2634807"/>
                  <a:gd name="connsiteY42" fmla="*/ 749165 h 1040522"/>
                  <a:gd name="connsiteX43" fmla="*/ 1929687 w 2634807"/>
                  <a:gd name="connsiteY43" fmla="*/ 772581 h 1040522"/>
                  <a:gd name="connsiteX44" fmla="*/ 1994804 w 2634807"/>
                  <a:gd name="connsiteY44" fmla="*/ 774534 h 1040522"/>
                  <a:gd name="connsiteX45" fmla="*/ 2097220 w 2634807"/>
                  <a:gd name="connsiteY45" fmla="*/ 745330 h 1040522"/>
                  <a:gd name="connsiteX46" fmla="*/ 2118777 w 2634807"/>
                  <a:gd name="connsiteY46" fmla="*/ 727938 h 1040522"/>
                  <a:gd name="connsiteX47" fmla="*/ 2123389 w 2634807"/>
                  <a:gd name="connsiteY47" fmla="*/ 724573 h 1040522"/>
                  <a:gd name="connsiteX48" fmla="*/ 2198390 w 2634807"/>
                  <a:gd name="connsiteY48" fmla="*/ 683390 h 1040522"/>
                  <a:gd name="connsiteX49" fmla="*/ 2250658 w 2634807"/>
                  <a:gd name="connsiteY49" fmla="*/ 639712 h 1040522"/>
                  <a:gd name="connsiteX50" fmla="*/ 2308855 w 2634807"/>
                  <a:gd name="connsiteY50" fmla="*/ 568900 h 1040522"/>
                  <a:gd name="connsiteX51" fmla="*/ 2407531 w 2634807"/>
                  <a:gd name="connsiteY51" fmla="*/ 409133 h 1040522"/>
                  <a:gd name="connsiteX52" fmla="*/ 2487967 w 2634807"/>
                  <a:gd name="connsiteY52" fmla="*/ 285771 h 1040522"/>
                  <a:gd name="connsiteX53" fmla="*/ 2546118 w 2634807"/>
                  <a:gd name="connsiteY53" fmla="*/ 224020 h 1040522"/>
                  <a:gd name="connsiteX54" fmla="*/ 2549695 w 2634807"/>
                  <a:gd name="connsiteY54" fmla="*/ 218019 h 1040522"/>
                  <a:gd name="connsiteX55" fmla="*/ 2552896 w 2634807"/>
                  <a:gd name="connsiteY55" fmla="*/ 212747 h 1040522"/>
                  <a:gd name="connsiteX56" fmla="*/ 2553460 w 2634807"/>
                  <a:gd name="connsiteY56" fmla="*/ 213618 h 1040522"/>
                  <a:gd name="connsiteX57" fmla="*/ 2553249 w 2634807"/>
                  <a:gd name="connsiteY57" fmla="*/ 214183 h 1040522"/>
                  <a:gd name="connsiteX58" fmla="*/ 2557744 w 2634807"/>
                  <a:gd name="connsiteY58" fmla="*/ 217477 h 1040522"/>
                  <a:gd name="connsiteX59" fmla="*/ 2584595 w 2634807"/>
                  <a:gd name="connsiteY59" fmla="*/ 206887 h 1040522"/>
                  <a:gd name="connsiteX60" fmla="*/ 2602622 w 2634807"/>
                  <a:gd name="connsiteY60" fmla="*/ 206864 h 1040522"/>
                  <a:gd name="connsiteX61" fmla="*/ 2630744 w 2634807"/>
                  <a:gd name="connsiteY61" fmla="*/ 228209 h 1040522"/>
                  <a:gd name="connsiteX62" fmla="*/ 2634227 w 2634807"/>
                  <a:gd name="connsiteY62" fmla="*/ 242093 h 1040522"/>
                  <a:gd name="connsiteX63" fmla="*/ 2634274 w 2634807"/>
                  <a:gd name="connsiteY63" fmla="*/ 253954 h 1040522"/>
                  <a:gd name="connsiteX64" fmla="*/ 2634133 w 2634807"/>
                  <a:gd name="connsiteY64" fmla="*/ 257461 h 1040522"/>
                  <a:gd name="connsiteX65" fmla="*/ 2633121 w 2634807"/>
                  <a:gd name="connsiteY65" fmla="*/ 263626 h 1040522"/>
                  <a:gd name="connsiteX66" fmla="*/ 2616271 w 2634807"/>
                  <a:gd name="connsiteY66" fmla="*/ 323613 h 1040522"/>
                  <a:gd name="connsiteX67" fmla="*/ 2579394 w 2634807"/>
                  <a:gd name="connsiteY67" fmla="*/ 414381 h 1040522"/>
                  <a:gd name="connsiteX68" fmla="*/ 2508183 w 2634807"/>
                  <a:gd name="connsiteY68" fmla="*/ 567088 h 1040522"/>
                  <a:gd name="connsiteX69" fmla="*/ 2441066 w 2634807"/>
                  <a:gd name="connsiteY69" fmla="*/ 690826 h 1040522"/>
                  <a:gd name="connsiteX70" fmla="*/ 2400424 w 2634807"/>
                  <a:gd name="connsiteY70" fmla="*/ 741352 h 1040522"/>
                  <a:gd name="connsiteX71" fmla="*/ 2361758 w 2634807"/>
                  <a:gd name="connsiteY71" fmla="*/ 779359 h 1040522"/>
                  <a:gd name="connsiteX72" fmla="*/ 2307961 w 2634807"/>
                  <a:gd name="connsiteY72" fmla="*/ 826519 h 1040522"/>
                  <a:gd name="connsiteX73" fmla="*/ 2234702 w 2634807"/>
                  <a:gd name="connsiteY73" fmla="*/ 885871 h 1040522"/>
                  <a:gd name="connsiteX74" fmla="*/ 2171444 w 2634807"/>
                  <a:gd name="connsiteY74" fmla="*/ 932631 h 1040522"/>
                  <a:gd name="connsiteX75" fmla="*/ 2098892 w 2634807"/>
                  <a:gd name="connsiteY75" fmla="*/ 980663 h 1040522"/>
                  <a:gd name="connsiteX76" fmla="*/ 1987203 w 2634807"/>
                  <a:gd name="connsiteY76" fmla="*/ 1030365 h 1040522"/>
                  <a:gd name="connsiteX77" fmla="*/ 1966846 w 2634807"/>
                  <a:gd name="connsiteY77" fmla="*/ 1035024 h 1040522"/>
                  <a:gd name="connsiteX78" fmla="*/ 1960727 w 2634807"/>
                  <a:gd name="connsiteY78" fmla="*/ 1036154 h 1040522"/>
                  <a:gd name="connsiteX79" fmla="*/ 1960139 w 2634807"/>
                  <a:gd name="connsiteY79" fmla="*/ 1036131 h 1040522"/>
                  <a:gd name="connsiteX80" fmla="*/ 1959574 w 2634807"/>
                  <a:gd name="connsiteY80" fmla="*/ 1036225 h 1040522"/>
                  <a:gd name="connsiteX81" fmla="*/ 1953409 w 2634807"/>
                  <a:gd name="connsiteY81" fmla="*/ 1037331 h 1040522"/>
                  <a:gd name="connsiteX82" fmla="*/ 1951102 w 2634807"/>
                  <a:gd name="connsiteY82" fmla="*/ 1037448 h 1040522"/>
                  <a:gd name="connsiteX83" fmla="*/ 1943713 w 2634807"/>
                  <a:gd name="connsiteY83" fmla="*/ 1038531 h 1040522"/>
                  <a:gd name="connsiteX84" fmla="*/ 1940207 w 2634807"/>
                  <a:gd name="connsiteY84" fmla="*/ 1038672 h 1040522"/>
                  <a:gd name="connsiteX85" fmla="*/ 1926816 w 2634807"/>
                  <a:gd name="connsiteY85" fmla="*/ 1039755 h 1040522"/>
                  <a:gd name="connsiteX86" fmla="*/ 1920838 w 2634807"/>
                  <a:gd name="connsiteY86" fmla="*/ 1039919 h 1040522"/>
                  <a:gd name="connsiteX87" fmla="*/ 1893093 w 2634807"/>
                  <a:gd name="connsiteY87" fmla="*/ 1039872 h 1040522"/>
                  <a:gd name="connsiteX88" fmla="*/ 1887139 w 2634807"/>
                  <a:gd name="connsiteY88" fmla="*/ 1039755 h 1040522"/>
                  <a:gd name="connsiteX89" fmla="*/ 1871348 w 2634807"/>
                  <a:gd name="connsiteY89" fmla="*/ 1038719 h 1040522"/>
                  <a:gd name="connsiteX90" fmla="*/ 1867771 w 2634807"/>
                  <a:gd name="connsiteY90" fmla="*/ 1038555 h 1040522"/>
                  <a:gd name="connsiteX91" fmla="*/ 1856805 w 2634807"/>
                  <a:gd name="connsiteY91" fmla="*/ 1037448 h 1040522"/>
                  <a:gd name="connsiteX92" fmla="*/ 1854474 w 2634807"/>
                  <a:gd name="connsiteY92" fmla="*/ 1037354 h 1040522"/>
                  <a:gd name="connsiteX93" fmla="*/ 1845932 w 2634807"/>
                  <a:gd name="connsiteY93" fmla="*/ 1036319 h 1040522"/>
                  <a:gd name="connsiteX94" fmla="*/ 1843555 w 2634807"/>
                  <a:gd name="connsiteY94" fmla="*/ 1036178 h 1040522"/>
                  <a:gd name="connsiteX95" fmla="*/ 1836260 w 2634807"/>
                  <a:gd name="connsiteY95" fmla="*/ 1035142 h 1040522"/>
                  <a:gd name="connsiteX96" fmla="*/ 1833883 w 2634807"/>
                  <a:gd name="connsiteY96" fmla="*/ 1034977 h 1040522"/>
                  <a:gd name="connsiteX97" fmla="*/ 1827788 w 2634807"/>
                  <a:gd name="connsiteY97" fmla="*/ 1033942 h 1040522"/>
                  <a:gd name="connsiteX98" fmla="*/ 1825411 w 2634807"/>
                  <a:gd name="connsiteY98" fmla="*/ 1033777 h 1040522"/>
                  <a:gd name="connsiteX99" fmla="*/ 1819293 w 2634807"/>
                  <a:gd name="connsiteY99" fmla="*/ 1032718 h 1040522"/>
                  <a:gd name="connsiteX100" fmla="*/ 1803642 w 2634807"/>
                  <a:gd name="connsiteY100" fmla="*/ 1030153 h 1040522"/>
                  <a:gd name="connsiteX101" fmla="*/ 1797477 w 2634807"/>
                  <a:gd name="connsiteY101" fmla="*/ 1028976 h 1040522"/>
                  <a:gd name="connsiteX102" fmla="*/ 1744456 w 2634807"/>
                  <a:gd name="connsiteY102" fmla="*/ 1017539 h 1040522"/>
                  <a:gd name="connsiteX103" fmla="*/ 1558708 w 2634807"/>
                  <a:gd name="connsiteY103" fmla="*/ 960424 h 1040522"/>
                  <a:gd name="connsiteX104" fmla="*/ 1441418 w 2634807"/>
                  <a:gd name="connsiteY104" fmla="*/ 922323 h 1040522"/>
                  <a:gd name="connsiteX105" fmla="*/ 1329400 w 2634807"/>
                  <a:gd name="connsiteY105" fmla="*/ 890483 h 1040522"/>
                  <a:gd name="connsiteX106" fmla="*/ 1320057 w 2634807"/>
                  <a:gd name="connsiteY106" fmla="*/ 888741 h 1040522"/>
                  <a:gd name="connsiteX107" fmla="*/ 1313962 w 2634807"/>
                  <a:gd name="connsiteY107" fmla="*/ 887706 h 1040522"/>
                  <a:gd name="connsiteX108" fmla="*/ 1311608 w 2634807"/>
                  <a:gd name="connsiteY108" fmla="*/ 887541 h 1040522"/>
                  <a:gd name="connsiteX109" fmla="*/ 1305513 w 2634807"/>
                  <a:gd name="connsiteY109" fmla="*/ 886529 h 1040522"/>
                  <a:gd name="connsiteX110" fmla="*/ 1303136 w 2634807"/>
                  <a:gd name="connsiteY110" fmla="*/ 886341 h 1040522"/>
                  <a:gd name="connsiteX111" fmla="*/ 1294594 w 2634807"/>
                  <a:gd name="connsiteY111" fmla="*/ 885188 h 1040522"/>
                  <a:gd name="connsiteX112" fmla="*/ 1294029 w 2634807"/>
                  <a:gd name="connsiteY112" fmla="*/ 885094 h 1040522"/>
                  <a:gd name="connsiteX113" fmla="*/ 1293464 w 2634807"/>
                  <a:gd name="connsiteY113" fmla="*/ 885117 h 1040522"/>
                  <a:gd name="connsiteX114" fmla="*/ 1284945 w 2634807"/>
                  <a:gd name="connsiteY114" fmla="*/ 884058 h 1040522"/>
                  <a:gd name="connsiteX115" fmla="*/ 1282592 w 2634807"/>
                  <a:gd name="connsiteY115" fmla="*/ 883917 h 1040522"/>
                  <a:gd name="connsiteX116" fmla="*/ 1274049 w 2634807"/>
                  <a:gd name="connsiteY116" fmla="*/ 882834 h 1040522"/>
                  <a:gd name="connsiteX117" fmla="*/ 1271696 w 2634807"/>
                  <a:gd name="connsiteY117" fmla="*/ 882717 h 1040522"/>
                  <a:gd name="connsiteX118" fmla="*/ 1261977 w 2634807"/>
                  <a:gd name="connsiteY118" fmla="*/ 881634 h 1040522"/>
                  <a:gd name="connsiteX119" fmla="*/ 1258446 w 2634807"/>
                  <a:gd name="connsiteY119" fmla="*/ 881470 h 1040522"/>
                  <a:gd name="connsiteX120" fmla="*/ 1247456 w 2634807"/>
                  <a:gd name="connsiteY120" fmla="*/ 880434 h 1040522"/>
                  <a:gd name="connsiteX121" fmla="*/ 1243903 w 2634807"/>
                  <a:gd name="connsiteY121" fmla="*/ 880293 h 1040522"/>
                  <a:gd name="connsiteX122" fmla="*/ 1228112 w 2634807"/>
                  <a:gd name="connsiteY122" fmla="*/ 879234 h 1040522"/>
                  <a:gd name="connsiteX123" fmla="*/ 1222158 w 2634807"/>
                  <a:gd name="connsiteY123" fmla="*/ 879069 h 1040522"/>
                  <a:gd name="connsiteX124" fmla="*/ 1207191 w 2634807"/>
                  <a:gd name="connsiteY124" fmla="*/ 878575 h 1040522"/>
                  <a:gd name="connsiteX125" fmla="*/ 1156595 w 2634807"/>
                  <a:gd name="connsiteY125" fmla="*/ 879069 h 1040522"/>
                  <a:gd name="connsiteX126" fmla="*/ 1150664 w 2634807"/>
                  <a:gd name="connsiteY126" fmla="*/ 879210 h 1040522"/>
                  <a:gd name="connsiteX127" fmla="*/ 1137250 w 2634807"/>
                  <a:gd name="connsiteY127" fmla="*/ 880293 h 1040522"/>
                  <a:gd name="connsiteX128" fmla="*/ 1133720 w 2634807"/>
                  <a:gd name="connsiteY128" fmla="*/ 880458 h 1040522"/>
                  <a:gd name="connsiteX129" fmla="*/ 1123954 w 2634807"/>
                  <a:gd name="connsiteY129" fmla="*/ 881517 h 1040522"/>
                  <a:gd name="connsiteX130" fmla="*/ 1121648 w 2634807"/>
                  <a:gd name="connsiteY130" fmla="*/ 881611 h 1040522"/>
                  <a:gd name="connsiteX131" fmla="*/ 1113081 w 2634807"/>
                  <a:gd name="connsiteY131" fmla="*/ 882740 h 1040522"/>
                  <a:gd name="connsiteX132" fmla="*/ 1110728 w 2634807"/>
                  <a:gd name="connsiteY132" fmla="*/ 882882 h 1040522"/>
                  <a:gd name="connsiteX133" fmla="*/ 1103409 w 2634807"/>
                  <a:gd name="connsiteY133" fmla="*/ 883941 h 1040522"/>
                  <a:gd name="connsiteX134" fmla="*/ 1102844 w 2634807"/>
                  <a:gd name="connsiteY134" fmla="*/ 883917 h 1040522"/>
                  <a:gd name="connsiteX135" fmla="*/ 1102280 w 2634807"/>
                  <a:gd name="connsiteY135" fmla="*/ 884011 h 1040522"/>
                  <a:gd name="connsiteX136" fmla="*/ 1096067 w 2634807"/>
                  <a:gd name="connsiteY136" fmla="*/ 885117 h 1040522"/>
                  <a:gd name="connsiteX137" fmla="*/ 0 w 2634807"/>
                  <a:gd name="connsiteY13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52140 w 2634807"/>
                  <a:gd name="connsiteY10" fmla="*/ 313823 h 1040522"/>
                  <a:gd name="connsiteX11" fmla="*/ 1372748 w 2634807"/>
                  <a:gd name="connsiteY11" fmla="*/ 353594 h 1040522"/>
                  <a:gd name="connsiteX12" fmla="*/ 1375619 w 2634807"/>
                  <a:gd name="connsiteY12" fmla="*/ 354394 h 1040522"/>
                  <a:gd name="connsiteX13" fmla="*/ 1423391 w 2634807"/>
                  <a:gd name="connsiteY13" fmla="*/ 375315 h 1040522"/>
                  <a:gd name="connsiteX14" fmla="*/ 1576641 w 2634807"/>
                  <a:gd name="connsiteY14" fmla="*/ 441397 h 1040522"/>
                  <a:gd name="connsiteX15" fmla="*/ 1617706 w 2634807"/>
                  <a:gd name="connsiteY15" fmla="*/ 458364 h 1040522"/>
                  <a:gd name="connsiteX16" fmla="*/ 1663055 w 2634807"/>
                  <a:gd name="connsiteY16" fmla="*/ 476226 h 1040522"/>
                  <a:gd name="connsiteX17" fmla="*/ 1742221 w 2634807"/>
                  <a:gd name="connsiteY17" fmla="*/ 503383 h 1040522"/>
                  <a:gd name="connsiteX18" fmla="*/ 1878479 w 2634807"/>
                  <a:gd name="connsiteY18" fmla="*/ 535789 h 1040522"/>
                  <a:gd name="connsiteX19" fmla="*/ 1961857 w 2634807"/>
                  <a:gd name="connsiteY19" fmla="*/ 545061 h 1040522"/>
                  <a:gd name="connsiteX20" fmla="*/ 2101362 w 2634807"/>
                  <a:gd name="connsiteY20" fmla="*/ 566524 h 1040522"/>
                  <a:gd name="connsiteX21" fmla="*/ 2142663 w 2634807"/>
                  <a:gd name="connsiteY21" fmla="*/ 583185 h 1040522"/>
                  <a:gd name="connsiteX22" fmla="*/ 2167397 w 2634807"/>
                  <a:gd name="connsiteY22" fmla="*/ 630134 h 1040522"/>
                  <a:gd name="connsiteX23" fmla="*/ 2167491 w 2634807"/>
                  <a:gd name="connsiteY23" fmla="*/ 638559 h 1040522"/>
                  <a:gd name="connsiteX24" fmla="*/ 2133768 w 2634807"/>
                  <a:gd name="connsiteY24" fmla="*/ 711653 h 1040522"/>
                  <a:gd name="connsiteX25" fmla="*/ 2127555 w 2634807"/>
                  <a:gd name="connsiteY25" fmla="*/ 718196 h 1040522"/>
                  <a:gd name="connsiteX26" fmla="*/ 2111011 w 2634807"/>
                  <a:gd name="connsiteY26" fmla="*/ 728621 h 1040522"/>
                  <a:gd name="connsiteX27" fmla="*/ 2093785 w 2634807"/>
                  <a:gd name="connsiteY27" fmla="*/ 736646 h 1040522"/>
                  <a:gd name="connsiteX28" fmla="*/ 2034104 w 2634807"/>
                  <a:gd name="connsiteY28" fmla="*/ 752272 h 1040522"/>
                  <a:gd name="connsiteX29" fmla="*/ 1986190 w 2634807"/>
                  <a:gd name="connsiteY29" fmla="*/ 755755 h 1040522"/>
                  <a:gd name="connsiteX30" fmla="*/ 1915591 w 2634807"/>
                  <a:gd name="connsiteY30" fmla="*/ 750107 h 1040522"/>
                  <a:gd name="connsiteX31" fmla="*/ 1799830 w 2634807"/>
                  <a:gd name="connsiteY31" fmla="*/ 729562 h 1040522"/>
                  <a:gd name="connsiteX32" fmla="*/ 1719370 w 2634807"/>
                  <a:gd name="connsiteY32" fmla="*/ 716125 h 1040522"/>
                  <a:gd name="connsiteX33" fmla="*/ 1709274 w 2634807"/>
                  <a:gd name="connsiteY33" fmla="*/ 714736 h 1040522"/>
                  <a:gd name="connsiteX34" fmla="*/ 1699578 w 2634807"/>
                  <a:gd name="connsiteY34" fmla="*/ 713536 h 1040522"/>
                  <a:gd name="connsiteX35" fmla="*/ 1696001 w 2634807"/>
                  <a:gd name="connsiteY35" fmla="*/ 713512 h 1040522"/>
                  <a:gd name="connsiteX36" fmla="*/ 1658489 w 2634807"/>
                  <a:gd name="connsiteY36" fmla="*/ 711065 h 1040522"/>
                  <a:gd name="connsiteX37" fmla="*/ 1649664 w 2634807"/>
                  <a:gd name="connsiteY37" fmla="*/ 710218 h 1040522"/>
                  <a:gd name="connsiteX38" fmla="*/ 1646040 w 2634807"/>
                  <a:gd name="connsiteY38" fmla="*/ 710335 h 1040522"/>
                  <a:gd name="connsiteX39" fmla="*/ 1640086 w 2634807"/>
                  <a:gd name="connsiteY39" fmla="*/ 711183 h 1040522"/>
                  <a:gd name="connsiteX40" fmla="*/ 1637474 w 2634807"/>
                  <a:gd name="connsiteY40" fmla="*/ 711136 h 1040522"/>
                  <a:gd name="connsiteX41" fmla="*/ 1665949 w 2634807"/>
                  <a:gd name="connsiteY41" fmla="*/ 716148 h 1040522"/>
                  <a:gd name="connsiteX42" fmla="*/ 1805196 w 2634807"/>
                  <a:gd name="connsiteY42" fmla="*/ 749165 h 1040522"/>
                  <a:gd name="connsiteX43" fmla="*/ 1929687 w 2634807"/>
                  <a:gd name="connsiteY43" fmla="*/ 772581 h 1040522"/>
                  <a:gd name="connsiteX44" fmla="*/ 1994804 w 2634807"/>
                  <a:gd name="connsiteY44" fmla="*/ 774534 h 1040522"/>
                  <a:gd name="connsiteX45" fmla="*/ 2097220 w 2634807"/>
                  <a:gd name="connsiteY45" fmla="*/ 745330 h 1040522"/>
                  <a:gd name="connsiteX46" fmla="*/ 2118777 w 2634807"/>
                  <a:gd name="connsiteY46" fmla="*/ 727938 h 1040522"/>
                  <a:gd name="connsiteX47" fmla="*/ 2123389 w 2634807"/>
                  <a:gd name="connsiteY47" fmla="*/ 724573 h 1040522"/>
                  <a:gd name="connsiteX48" fmla="*/ 2198390 w 2634807"/>
                  <a:gd name="connsiteY48" fmla="*/ 683390 h 1040522"/>
                  <a:gd name="connsiteX49" fmla="*/ 2250658 w 2634807"/>
                  <a:gd name="connsiteY49" fmla="*/ 639712 h 1040522"/>
                  <a:gd name="connsiteX50" fmla="*/ 2308855 w 2634807"/>
                  <a:gd name="connsiteY50" fmla="*/ 568900 h 1040522"/>
                  <a:gd name="connsiteX51" fmla="*/ 2407531 w 2634807"/>
                  <a:gd name="connsiteY51" fmla="*/ 409133 h 1040522"/>
                  <a:gd name="connsiteX52" fmla="*/ 2487967 w 2634807"/>
                  <a:gd name="connsiteY52" fmla="*/ 285771 h 1040522"/>
                  <a:gd name="connsiteX53" fmla="*/ 2546118 w 2634807"/>
                  <a:gd name="connsiteY53" fmla="*/ 224020 h 1040522"/>
                  <a:gd name="connsiteX54" fmla="*/ 2549695 w 2634807"/>
                  <a:gd name="connsiteY54" fmla="*/ 218019 h 1040522"/>
                  <a:gd name="connsiteX55" fmla="*/ 2552896 w 2634807"/>
                  <a:gd name="connsiteY55" fmla="*/ 212747 h 1040522"/>
                  <a:gd name="connsiteX56" fmla="*/ 2553460 w 2634807"/>
                  <a:gd name="connsiteY56" fmla="*/ 213618 h 1040522"/>
                  <a:gd name="connsiteX57" fmla="*/ 2553249 w 2634807"/>
                  <a:gd name="connsiteY57" fmla="*/ 214183 h 1040522"/>
                  <a:gd name="connsiteX58" fmla="*/ 2557744 w 2634807"/>
                  <a:gd name="connsiteY58" fmla="*/ 217477 h 1040522"/>
                  <a:gd name="connsiteX59" fmla="*/ 2584595 w 2634807"/>
                  <a:gd name="connsiteY59" fmla="*/ 206887 h 1040522"/>
                  <a:gd name="connsiteX60" fmla="*/ 2602622 w 2634807"/>
                  <a:gd name="connsiteY60" fmla="*/ 206864 h 1040522"/>
                  <a:gd name="connsiteX61" fmla="*/ 2630744 w 2634807"/>
                  <a:gd name="connsiteY61" fmla="*/ 228209 h 1040522"/>
                  <a:gd name="connsiteX62" fmla="*/ 2634227 w 2634807"/>
                  <a:gd name="connsiteY62" fmla="*/ 242093 h 1040522"/>
                  <a:gd name="connsiteX63" fmla="*/ 2634274 w 2634807"/>
                  <a:gd name="connsiteY63" fmla="*/ 253954 h 1040522"/>
                  <a:gd name="connsiteX64" fmla="*/ 2634133 w 2634807"/>
                  <a:gd name="connsiteY64" fmla="*/ 257461 h 1040522"/>
                  <a:gd name="connsiteX65" fmla="*/ 2633121 w 2634807"/>
                  <a:gd name="connsiteY65" fmla="*/ 263626 h 1040522"/>
                  <a:gd name="connsiteX66" fmla="*/ 2616271 w 2634807"/>
                  <a:gd name="connsiteY66" fmla="*/ 323613 h 1040522"/>
                  <a:gd name="connsiteX67" fmla="*/ 2579394 w 2634807"/>
                  <a:gd name="connsiteY67" fmla="*/ 414381 h 1040522"/>
                  <a:gd name="connsiteX68" fmla="*/ 2508183 w 2634807"/>
                  <a:gd name="connsiteY68" fmla="*/ 567088 h 1040522"/>
                  <a:gd name="connsiteX69" fmla="*/ 2441066 w 2634807"/>
                  <a:gd name="connsiteY69" fmla="*/ 690826 h 1040522"/>
                  <a:gd name="connsiteX70" fmla="*/ 2400424 w 2634807"/>
                  <a:gd name="connsiteY70" fmla="*/ 741352 h 1040522"/>
                  <a:gd name="connsiteX71" fmla="*/ 2361758 w 2634807"/>
                  <a:gd name="connsiteY71" fmla="*/ 779359 h 1040522"/>
                  <a:gd name="connsiteX72" fmla="*/ 2307961 w 2634807"/>
                  <a:gd name="connsiteY72" fmla="*/ 826519 h 1040522"/>
                  <a:gd name="connsiteX73" fmla="*/ 2234702 w 2634807"/>
                  <a:gd name="connsiteY73" fmla="*/ 885871 h 1040522"/>
                  <a:gd name="connsiteX74" fmla="*/ 2171444 w 2634807"/>
                  <a:gd name="connsiteY74" fmla="*/ 932631 h 1040522"/>
                  <a:gd name="connsiteX75" fmla="*/ 2098892 w 2634807"/>
                  <a:gd name="connsiteY75" fmla="*/ 980663 h 1040522"/>
                  <a:gd name="connsiteX76" fmla="*/ 1987203 w 2634807"/>
                  <a:gd name="connsiteY76" fmla="*/ 1030365 h 1040522"/>
                  <a:gd name="connsiteX77" fmla="*/ 1966846 w 2634807"/>
                  <a:gd name="connsiteY77" fmla="*/ 1035024 h 1040522"/>
                  <a:gd name="connsiteX78" fmla="*/ 1960727 w 2634807"/>
                  <a:gd name="connsiteY78" fmla="*/ 1036154 h 1040522"/>
                  <a:gd name="connsiteX79" fmla="*/ 1960139 w 2634807"/>
                  <a:gd name="connsiteY79" fmla="*/ 1036131 h 1040522"/>
                  <a:gd name="connsiteX80" fmla="*/ 1959574 w 2634807"/>
                  <a:gd name="connsiteY80" fmla="*/ 1036225 h 1040522"/>
                  <a:gd name="connsiteX81" fmla="*/ 1953409 w 2634807"/>
                  <a:gd name="connsiteY81" fmla="*/ 1037331 h 1040522"/>
                  <a:gd name="connsiteX82" fmla="*/ 1951102 w 2634807"/>
                  <a:gd name="connsiteY82" fmla="*/ 1037448 h 1040522"/>
                  <a:gd name="connsiteX83" fmla="*/ 1943713 w 2634807"/>
                  <a:gd name="connsiteY83" fmla="*/ 1038531 h 1040522"/>
                  <a:gd name="connsiteX84" fmla="*/ 1940207 w 2634807"/>
                  <a:gd name="connsiteY84" fmla="*/ 1038672 h 1040522"/>
                  <a:gd name="connsiteX85" fmla="*/ 1926816 w 2634807"/>
                  <a:gd name="connsiteY85" fmla="*/ 1039755 h 1040522"/>
                  <a:gd name="connsiteX86" fmla="*/ 1920838 w 2634807"/>
                  <a:gd name="connsiteY86" fmla="*/ 1039919 h 1040522"/>
                  <a:gd name="connsiteX87" fmla="*/ 1893093 w 2634807"/>
                  <a:gd name="connsiteY87" fmla="*/ 1039872 h 1040522"/>
                  <a:gd name="connsiteX88" fmla="*/ 1887139 w 2634807"/>
                  <a:gd name="connsiteY88" fmla="*/ 1039755 h 1040522"/>
                  <a:gd name="connsiteX89" fmla="*/ 1871348 w 2634807"/>
                  <a:gd name="connsiteY89" fmla="*/ 1038719 h 1040522"/>
                  <a:gd name="connsiteX90" fmla="*/ 1867771 w 2634807"/>
                  <a:gd name="connsiteY90" fmla="*/ 1038555 h 1040522"/>
                  <a:gd name="connsiteX91" fmla="*/ 1856805 w 2634807"/>
                  <a:gd name="connsiteY91" fmla="*/ 1037448 h 1040522"/>
                  <a:gd name="connsiteX92" fmla="*/ 1854474 w 2634807"/>
                  <a:gd name="connsiteY92" fmla="*/ 1037354 h 1040522"/>
                  <a:gd name="connsiteX93" fmla="*/ 1845932 w 2634807"/>
                  <a:gd name="connsiteY93" fmla="*/ 1036319 h 1040522"/>
                  <a:gd name="connsiteX94" fmla="*/ 1843555 w 2634807"/>
                  <a:gd name="connsiteY94" fmla="*/ 1036178 h 1040522"/>
                  <a:gd name="connsiteX95" fmla="*/ 1836260 w 2634807"/>
                  <a:gd name="connsiteY95" fmla="*/ 1035142 h 1040522"/>
                  <a:gd name="connsiteX96" fmla="*/ 1833883 w 2634807"/>
                  <a:gd name="connsiteY96" fmla="*/ 1034977 h 1040522"/>
                  <a:gd name="connsiteX97" fmla="*/ 1827788 w 2634807"/>
                  <a:gd name="connsiteY97" fmla="*/ 1033942 h 1040522"/>
                  <a:gd name="connsiteX98" fmla="*/ 1825411 w 2634807"/>
                  <a:gd name="connsiteY98" fmla="*/ 1033777 h 1040522"/>
                  <a:gd name="connsiteX99" fmla="*/ 1819293 w 2634807"/>
                  <a:gd name="connsiteY99" fmla="*/ 1032718 h 1040522"/>
                  <a:gd name="connsiteX100" fmla="*/ 1803642 w 2634807"/>
                  <a:gd name="connsiteY100" fmla="*/ 1030153 h 1040522"/>
                  <a:gd name="connsiteX101" fmla="*/ 1797477 w 2634807"/>
                  <a:gd name="connsiteY101" fmla="*/ 1028976 h 1040522"/>
                  <a:gd name="connsiteX102" fmla="*/ 1744456 w 2634807"/>
                  <a:gd name="connsiteY102" fmla="*/ 1017539 h 1040522"/>
                  <a:gd name="connsiteX103" fmla="*/ 1558708 w 2634807"/>
                  <a:gd name="connsiteY103" fmla="*/ 960424 h 1040522"/>
                  <a:gd name="connsiteX104" fmla="*/ 1441418 w 2634807"/>
                  <a:gd name="connsiteY104" fmla="*/ 922323 h 1040522"/>
                  <a:gd name="connsiteX105" fmla="*/ 1329400 w 2634807"/>
                  <a:gd name="connsiteY105" fmla="*/ 890483 h 1040522"/>
                  <a:gd name="connsiteX106" fmla="*/ 1320057 w 2634807"/>
                  <a:gd name="connsiteY106" fmla="*/ 888741 h 1040522"/>
                  <a:gd name="connsiteX107" fmla="*/ 1313962 w 2634807"/>
                  <a:gd name="connsiteY107" fmla="*/ 887706 h 1040522"/>
                  <a:gd name="connsiteX108" fmla="*/ 1311608 w 2634807"/>
                  <a:gd name="connsiteY108" fmla="*/ 887541 h 1040522"/>
                  <a:gd name="connsiteX109" fmla="*/ 1305513 w 2634807"/>
                  <a:gd name="connsiteY109" fmla="*/ 886529 h 1040522"/>
                  <a:gd name="connsiteX110" fmla="*/ 1303136 w 2634807"/>
                  <a:gd name="connsiteY110" fmla="*/ 886341 h 1040522"/>
                  <a:gd name="connsiteX111" fmla="*/ 1294594 w 2634807"/>
                  <a:gd name="connsiteY111" fmla="*/ 885188 h 1040522"/>
                  <a:gd name="connsiteX112" fmla="*/ 1294029 w 2634807"/>
                  <a:gd name="connsiteY112" fmla="*/ 885094 h 1040522"/>
                  <a:gd name="connsiteX113" fmla="*/ 1293464 w 2634807"/>
                  <a:gd name="connsiteY113" fmla="*/ 885117 h 1040522"/>
                  <a:gd name="connsiteX114" fmla="*/ 1284945 w 2634807"/>
                  <a:gd name="connsiteY114" fmla="*/ 884058 h 1040522"/>
                  <a:gd name="connsiteX115" fmla="*/ 1282592 w 2634807"/>
                  <a:gd name="connsiteY115" fmla="*/ 883917 h 1040522"/>
                  <a:gd name="connsiteX116" fmla="*/ 1274049 w 2634807"/>
                  <a:gd name="connsiteY116" fmla="*/ 882834 h 1040522"/>
                  <a:gd name="connsiteX117" fmla="*/ 1271696 w 2634807"/>
                  <a:gd name="connsiteY117" fmla="*/ 882717 h 1040522"/>
                  <a:gd name="connsiteX118" fmla="*/ 1261977 w 2634807"/>
                  <a:gd name="connsiteY118" fmla="*/ 881634 h 1040522"/>
                  <a:gd name="connsiteX119" fmla="*/ 1258446 w 2634807"/>
                  <a:gd name="connsiteY119" fmla="*/ 881470 h 1040522"/>
                  <a:gd name="connsiteX120" fmla="*/ 1247456 w 2634807"/>
                  <a:gd name="connsiteY120" fmla="*/ 880434 h 1040522"/>
                  <a:gd name="connsiteX121" fmla="*/ 1243903 w 2634807"/>
                  <a:gd name="connsiteY121" fmla="*/ 880293 h 1040522"/>
                  <a:gd name="connsiteX122" fmla="*/ 1228112 w 2634807"/>
                  <a:gd name="connsiteY122" fmla="*/ 879234 h 1040522"/>
                  <a:gd name="connsiteX123" fmla="*/ 1222158 w 2634807"/>
                  <a:gd name="connsiteY123" fmla="*/ 879069 h 1040522"/>
                  <a:gd name="connsiteX124" fmla="*/ 1207191 w 2634807"/>
                  <a:gd name="connsiteY124" fmla="*/ 878575 h 1040522"/>
                  <a:gd name="connsiteX125" fmla="*/ 1156595 w 2634807"/>
                  <a:gd name="connsiteY125" fmla="*/ 879069 h 1040522"/>
                  <a:gd name="connsiteX126" fmla="*/ 1150664 w 2634807"/>
                  <a:gd name="connsiteY126" fmla="*/ 879210 h 1040522"/>
                  <a:gd name="connsiteX127" fmla="*/ 1137250 w 2634807"/>
                  <a:gd name="connsiteY127" fmla="*/ 880293 h 1040522"/>
                  <a:gd name="connsiteX128" fmla="*/ 1133720 w 2634807"/>
                  <a:gd name="connsiteY128" fmla="*/ 880458 h 1040522"/>
                  <a:gd name="connsiteX129" fmla="*/ 1123954 w 2634807"/>
                  <a:gd name="connsiteY129" fmla="*/ 881517 h 1040522"/>
                  <a:gd name="connsiteX130" fmla="*/ 1121648 w 2634807"/>
                  <a:gd name="connsiteY130" fmla="*/ 881611 h 1040522"/>
                  <a:gd name="connsiteX131" fmla="*/ 1113081 w 2634807"/>
                  <a:gd name="connsiteY131" fmla="*/ 882740 h 1040522"/>
                  <a:gd name="connsiteX132" fmla="*/ 1110728 w 2634807"/>
                  <a:gd name="connsiteY132" fmla="*/ 882882 h 1040522"/>
                  <a:gd name="connsiteX133" fmla="*/ 1103409 w 2634807"/>
                  <a:gd name="connsiteY133" fmla="*/ 883941 h 1040522"/>
                  <a:gd name="connsiteX134" fmla="*/ 1102844 w 2634807"/>
                  <a:gd name="connsiteY134" fmla="*/ 883917 h 1040522"/>
                  <a:gd name="connsiteX135" fmla="*/ 1102280 w 2634807"/>
                  <a:gd name="connsiteY135" fmla="*/ 884011 h 1040522"/>
                  <a:gd name="connsiteX136" fmla="*/ 1096067 w 2634807"/>
                  <a:gd name="connsiteY136" fmla="*/ 885117 h 1040522"/>
                  <a:gd name="connsiteX137" fmla="*/ 0 w 2634807"/>
                  <a:gd name="connsiteY13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372748 w 2634807"/>
                  <a:gd name="connsiteY11" fmla="*/ 353594 h 1040522"/>
                  <a:gd name="connsiteX12" fmla="*/ 1375619 w 2634807"/>
                  <a:gd name="connsiteY12" fmla="*/ 354394 h 1040522"/>
                  <a:gd name="connsiteX13" fmla="*/ 1423391 w 2634807"/>
                  <a:gd name="connsiteY13" fmla="*/ 375315 h 1040522"/>
                  <a:gd name="connsiteX14" fmla="*/ 1576641 w 2634807"/>
                  <a:gd name="connsiteY14" fmla="*/ 441397 h 1040522"/>
                  <a:gd name="connsiteX15" fmla="*/ 1617706 w 2634807"/>
                  <a:gd name="connsiteY15" fmla="*/ 458364 h 1040522"/>
                  <a:gd name="connsiteX16" fmla="*/ 1663055 w 2634807"/>
                  <a:gd name="connsiteY16" fmla="*/ 476226 h 1040522"/>
                  <a:gd name="connsiteX17" fmla="*/ 1742221 w 2634807"/>
                  <a:gd name="connsiteY17" fmla="*/ 503383 h 1040522"/>
                  <a:gd name="connsiteX18" fmla="*/ 1878479 w 2634807"/>
                  <a:gd name="connsiteY18" fmla="*/ 535789 h 1040522"/>
                  <a:gd name="connsiteX19" fmla="*/ 1961857 w 2634807"/>
                  <a:gd name="connsiteY19" fmla="*/ 545061 h 1040522"/>
                  <a:gd name="connsiteX20" fmla="*/ 2101362 w 2634807"/>
                  <a:gd name="connsiteY20" fmla="*/ 566524 h 1040522"/>
                  <a:gd name="connsiteX21" fmla="*/ 2142663 w 2634807"/>
                  <a:gd name="connsiteY21" fmla="*/ 583185 h 1040522"/>
                  <a:gd name="connsiteX22" fmla="*/ 2167397 w 2634807"/>
                  <a:gd name="connsiteY22" fmla="*/ 630134 h 1040522"/>
                  <a:gd name="connsiteX23" fmla="*/ 2167491 w 2634807"/>
                  <a:gd name="connsiteY23" fmla="*/ 638559 h 1040522"/>
                  <a:gd name="connsiteX24" fmla="*/ 2133768 w 2634807"/>
                  <a:gd name="connsiteY24" fmla="*/ 711653 h 1040522"/>
                  <a:gd name="connsiteX25" fmla="*/ 2127555 w 2634807"/>
                  <a:gd name="connsiteY25" fmla="*/ 718196 h 1040522"/>
                  <a:gd name="connsiteX26" fmla="*/ 2111011 w 2634807"/>
                  <a:gd name="connsiteY26" fmla="*/ 728621 h 1040522"/>
                  <a:gd name="connsiteX27" fmla="*/ 2093785 w 2634807"/>
                  <a:gd name="connsiteY27" fmla="*/ 736646 h 1040522"/>
                  <a:gd name="connsiteX28" fmla="*/ 2034104 w 2634807"/>
                  <a:gd name="connsiteY28" fmla="*/ 752272 h 1040522"/>
                  <a:gd name="connsiteX29" fmla="*/ 1986190 w 2634807"/>
                  <a:gd name="connsiteY29" fmla="*/ 755755 h 1040522"/>
                  <a:gd name="connsiteX30" fmla="*/ 1915591 w 2634807"/>
                  <a:gd name="connsiteY30" fmla="*/ 750107 h 1040522"/>
                  <a:gd name="connsiteX31" fmla="*/ 1799830 w 2634807"/>
                  <a:gd name="connsiteY31" fmla="*/ 729562 h 1040522"/>
                  <a:gd name="connsiteX32" fmla="*/ 1719370 w 2634807"/>
                  <a:gd name="connsiteY32" fmla="*/ 716125 h 1040522"/>
                  <a:gd name="connsiteX33" fmla="*/ 1709274 w 2634807"/>
                  <a:gd name="connsiteY33" fmla="*/ 714736 h 1040522"/>
                  <a:gd name="connsiteX34" fmla="*/ 1699578 w 2634807"/>
                  <a:gd name="connsiteY34" fmla="*/ 713536 h 1040522"/>
                  <a:gd name="connsiteX35" fmla="*/ 1696001 w 2634807"/>
                  <a:gd name="connsiteY35" fmla="*/ 713512 h 1040522"/>
                  <a:gd name="connsiteX36" fmla="*/ 1658489 w 2634807"/>
                  <a:gd name="connsiteY36" fmla="*/ 711065 h 1040522"/>
                  <a:gd name="connsiteX37" fmla="*/ 1649664 w 2634807"/>
                  <a:gd name="connsiteY37" fmla="*/ 710218 h 1040522"/>
                  <a:gd name="connsiteX38" fmla="*/ 1646040 w 2634807"/>
                  <a:gd name="connsiteY38" fmla="*/ 710335 h 1040522"/>
                  <a:gd name="connsiteX39" fmla="*/ 1640086 w 2634807"/>
                  <a:gd name="connsiteY39" fmla="*/ 711183 h 1040522"/>
                  <a:gd name="connsiteX40" fmla="*/ 1637474 w 2634807"/>
                  <a:gd name="connsiteY40" fmla="*/ 711136 h 1040522"/>
                  <a:gd name="connsiteX41" fmla="*/ 1665949 w 2634807"/>
                  <a:gd name="connsiteY41" fmla="*/ 716148 h 1040522"/>
                  <a:gd name="connsiteX42" fmla="*/ 1805196 w 2634807"/>
                  <a:gd name="connsiteY42" fmla="*/ 749165 h 1040522"/>
                  <a:gd name="connsiteX43" fmla="*/ 1929687 w 2634807"/>
                  <a:gd name="connsiteY43" fmla="*/ 772581 h 1040522"/>
                  <a:gd name="connsiteX44" fmla="*/ 1994804 w 2634807"/>
                  <a:gd name="connsiteY44" fmla="*/ 774534 h 1040522"/>
                  <a:gd name="connsiteX45" fmla="*/ 2097220 w 2634807"/>
                  <a:gd name="connsiteY45" fmla="*/ 745330 h 1040522"/>
                  <a:gd name="connsiteX46" fmla="*/ 2118777 w 2634807"/>
                  <a:gd name="connsiteY46" fmla="*/ 727938 h 1040522"/>
                  <a:gd name="connsiteX47" fmla="*/ 2123389 w 2634807"/>
                  <a:gd name="connsiteY47" fmla="*/ 724573 h 1040522"/>
                  <a:gd name="connsiteX48" fmla="*/ 2198390 w 2634807"/>
                  <a:gd name="connsiteY48" fmla="*/ 683390 h 1040522"/>
                  <a:gd name="connsiteX49" fmla="*/ 2250658 w 2634807"/>
                  <a:gd name="connsiteY49" fmla="*/ 639712 h 1040522"/>
                  <a:gd name="connsiteX50" fmla="*/ 2308855 w 2634807"/>
                  <a:gd name="connsiteY50" fmla="*/ 568900 h 1040522"/>
                  <a:gd name="connsiteX51" fmla="*/ 2407531 w 2634807"/>
                  <a:gd name="connsiteY51" fmla="*/ 409133 h 1040522"/>
                  <a:gd name="connsiteX52" fmla="*/ 2487967 w 2634807"/>
                  <a:gd name="connsiteY52" fmla="*/ 285771 h 1040522"/>
                  <a:gd name="connsiteX53" fmla="*/ 2546118 w 2634807"/>
                  <a:gd name="connsiteY53" fmla="*/ 224020 h 1040522"/>
                  <a:gd name="connsiteX54" fmla="*/ 2549695 w 2634807"/>
                  <a:gd name="connsiteY54" fmla="*/ 218019 h 1040522"/>
                  <a:gd name="connsiteX55" fmla="*/ 2552896 w 2634807"/>
                  <a:gd name="connsiteY55" fmla="*/ 212747 h 1040522"/>
                  <a:gd name="connsiteX56" fmla="*/ 2553460 w 2634807"/>
                  <a:gd name="connsiteY56" fmla="*/ 213618 h 1040522"/>
                  <a:gd name="connsiteX57" fmla="*/ 2553249 w 2634807"/>
                  <a:gd name="connsiteY57" fmla="*/ 214183 h 1040522"/>
                  <a:gd name="connsiteX58" fmla="*/ 2557744 w 2634807"/>
                  <a:gd name="connsiteY58" fmla="*/ 217477 h 1040522"/>
                  <a:gd name="connsiteX59" fmla="*/ 2584595 w 2634807"/>
                  <a:gd name="connsiteY59" fmla="*/ 206887 h 1040522"/>
                  <a:gd name="connsiteX60" fmla="*/ 2602622 w 2634807"/>
                  <a:gd name="connsiteY60" fmla="*/ 206864 h 1040522"/>
                  <a:gd name="connsiteX61" fmla="*/ 2630744 w 2634807"/>
                  <a:gd name="connsiteY61" fmla="*/ 228209 h 1040522"/>
                  <a:gd name="connsiteX62" fmla="*/ 2634227 w 2634807"/>
                  <a:gd name="connsiteY62" fmla="*/ 242093 h 1040522"/>
                  <a:gd name="connsiteX63" fmla="*/ 2634274 w 2634807"/>
                  <a:gd name="connsiteY63" fmla="*/ 253954 h 1040522"/>
                  <a:gd name="connsiteX64" fmla="*/ 2634133 w 2634807"/>
                  <a:gd name="connsiteY64" fmla="*/ 257461 h 1040522"/>
                  <a:gd name="connsiteX65" fmla="*/ 2633121 w 2634807"/>
                  <a:gd name="connsiteY65" fmla="*/ 263626 h 1040522"/>
                  <a:gd name="connsiteX66" fmla="*/ 2616271 w 2634807"/>
                  <a:gd name="connsiteY66" fmla="*/ 323613 h 1040522"/>
                  <a:gd name="connsiteX67" fmla="*/ 2579394 w 2634807"/>
                  <a:gd name="connsiteY67" fmla="*/ 414381 h 1040522"/>
                  <a:gd name="connsiteX68" fmla="*/ 2508183 w 2634807"/>
                  <a:gd name="connsiteY68" fmla="*/ 567088 h 1040522"/>
                  <a:gd name="connsiteX69" fmla="*/ 2441066 w 2634807"/>
                  <a:gd name="connsiteY69" fmla="*/ 690826 h 1040522"/>
                  <a:gd name="connsiteX70" fmla="*/ 2400424 w 2634807"/>
                  <a:gd name="connsiteY70" fmla="*/ 741352 h 1040522"/>
                  <a:gd name="connsiteX71" fmla="*/ 2361758 w 2634807"/>
                  <a:gd name="connsiteY71" fmla="*/ 779359 h 1040522"/>
                  <a:gd name="connsiteX72" fmla="*/ 2307961 w 2634807"/>
                  <a:gd name="connsiteY72" fmla="*/ 826519 h 1040522"/>
                  <a:gd name="connsiteX73" fmla="*/ 2234702 w 2634807"/>
                  <a:gd name="connsiteY73" fmla="*/ 885871 h 1040522"/>
                  <a:gd name="connsiteX74" fmla="*/ 2171444 w 2634807"/>
                  <a:gd name="connsiteY74" fmla="*/ 932631 h 1040522"/>
                  <a:gd name="connsiteX75" fmla="*/ 2098892 w 2634807"/>
                  <a:gd name="connsiteY75" fmla="*/ 980663 h 1040522"/>
                  <a:gd name="connsiteX76" fmla="*/ 1987203 w 2634807"/>
                  <a:gd name="connsiteY76" fmla="*/ 1030365 h 1040522"/>
                  <a:gd name="connsiteX77" fmla="*/ 1966846 w 2634807"/>
                  <a:gd name="connsiteY77" fmla="*/ 1035024 h 1040522"/>
                  <a:gd name="connsiteX78" fmla="*/ 1960727 w 2634807"/>
                  <a:gd name="connsiteY78" fmla="*/ 1036154 h 1040522"/>
                  <a:gd name="connsiteX79" fmla="*/ 1960139 w 2634807"/>
                  <a:gd name="connsiteY79" fmla="*/ 1036131 h 1040522"/>
                  <a:gd name="connsiteX80" fmla="*/ 1959574 w 2634807"/>
                  <a:gd name="connsiteY80" fmla="*/ 1036225 h 1040522"/>
                  <a:gd name="connsiteX81" fmla="*/ 1953409 w 2634807"/>
                  <a:gd name="connsiteY81" fmla="*/ 1037331 h 1040522"/>
                  <a:gd name="connsiteX82" fmla="*/ 1951102 w 2634807"/>
                  <a:gd name="connsiteY82" fmla="*/ 1037448 h 1040522"/>
                  <a:gd name="connsiteX83" fmla="*/ 1943713 w 2634807"/>
                  <a:gd name="connsiteY83" fmla="*/ 1038531 h 1040522"/>
                  <a:gd name="connsiteX84" fmla="*/ 1940207 w 2634807"/>
                  <a:gd name="connsiteY84" fmla="*/ 1038672 h 1040522"/>
                  <a:gd name="connsiteX85" fmla="*/ 1926816 w 2634807"/>
                  <a:gd name="connsiteY85" fmla="*/ 1039755 h 1040522"/>
                  <a:gd name="connsiteX86" fmla="*/ 1920838 w 2634807"/>
                  <a:gd name="connsiteY86" fmla="*/ 1039919 h 1040522"/>
                  <a:gd name="connsiteX87" fmla="*/ 1893093 w 2634807"/>
                  <a:gd name="connsiteY87" fmla="*/ 1039872 h 1040522"/>
                  <a:gd name="connsiteX88" fmla="*/ 1887139 w 2634807"/>
                  <a:gd name="connsiteY88" fmla="*/ 1039755 h 1040522"/>
                  <a:gd name="connsiteX89" fmla="*/ 1871348 w 2634807"/>
                  <a:gd name="connsiteY89" fmla="*/ 1038719 h 1040522"/>
                  <a:gd name="connsiteX90" fmla="*/ 1867771 w 2634807"/>
                  <a:gd name="connsiteY90" fmla="*/ 1038555 h 1040522"/>
                  <a:gd name="connsiteX91" fmla="*/ 1856805 w 2634807"/>
                  <a:gd name="connsiteY91" fmla="*/ 1037448 h 1040522"/>
                  <a:gd name="connsiteX92" fmla="*/ 1854474 w 2634807"/>
                  <a:gd name="connsiteY92" fmla="*/ 1037354 h 1040522"/>
                  <a:gd name="connsiteX93" fmla="*/ 1845932 w 2634807"/>
                  <a:gd name="connsiteY93" fmla="*/ 1036319 h 1040522"/>
                  <a:gd name="connsiteX94" fmla="*/ 1843555 w 2634807"/>
                  <a:gd name="connsiteY94" fmla="*/ 1036178 h 1040522"/>
                  <a:gd name="connsiteX95" fmla="*/ 1836260 w 2634807"/>
                  <a:gd name="connsiteY95" fmla="*/ 1035142 h 1040522"/>
                  <a:gd name="connsiteX96" fmla="*/ 1833883 w 2634807"/>
                  <a:gd name="connsiteY96" fmla="*/ 1034977 h 1040522"/>
                  <a:gd name="connsiteX97" fmla="*/ 1827788 w 2634807"/>
                  <a:gd name="connsiteY97" fmla="*/ 1033942 h 1040522"/>
                  <a:gd name="connsiteX98" fmla="*/ 1825411 w 2634807"/>
                  <a:gd name="connsiteY98" fmla="*/ 1033777 h 1040522"/>
                  <a:gd name="connsiteX99" fmla="*/ 1819293 w 2634807"/>
                  <a:gd name="connsiteY99" fmla="*/ 1032718 h 1040522"/>
                  <a:gd name="connsiteX100" fmla="*/ 1803642 w 2634807"/>
                  <a:gd name="connsiteY100" fmla="*/ 1030153 h 1040522"/>
                  <a:gd name="connsiteX101" fmla="*/ 1797477 w 2634807"/>
                  <a:gd name="connsiteY101" fmla="*/ 1028976 h 1040522"/>
                  <a:gd name="connsiteX102" fmla="*/ 1744456 w 2634807"/>
                  <a:gd name="connsiteY102" fmla="*/ 1017539 h 1040522"/>
                  <a:gd name="connsiteX103" fmla="*/ 1558708 w 2634807"/>
                  <a:gd name="connsiteY103" fmla="*/ 960424 h 1040522"/>
                  <a:gd name="connsiteX104" fmla="*/ 1441418 w 2634807"/>
                  <a:gd name="connsiteY104" fmla="*/ 922323 h 1040522"/>
                  <a:gd name="connsiteX105" fmla="*/ 1329400 w 2634807"/>
                  <a:gd name="connsiteY105" fmla="*/ 890483 h 1040522"/>
                  <a:gd name="connsiteX106" fmla="*/ 1320057 w 2634807"/>
                  <a:gd name="connsiteY106" fmla="*/ 888741 h 1040522"/>
                  <a:gd name="connsiteX107" fmla="*/ 1313962 w 2634807"/>
                  <a:gd name="connsiteY107" fmla="*/ 887706 h 1040522"/>
                  <a:gd name="connsiteX108" fmla="*/ 1311608 w 2634807"/>
                  <a:gd name="connsiteY108" fmla="*/ 887541 h 1040522"/>
                  <a:gd name="connsiteX109" fmla="*/ 1305513 w 2634807"/>
                  <a:gd name="connsiteY109" fmla="*/ 886529 h 1040522"/>
                  <a:gd name="connsiteX110" fmla="*/ 1303136 w 2634807"/>
                  <a:gd name="connsiteY110" fmla="*/ 886341 h 1040522"/>
                  <a:gd name="connsiteX111" fmla="*/ 1294594 w 2634807"/>
                  <a:gd name="connsiteY111" fmla="*/ 885188 h 1040522"/>
                  <a:gd name="connsiteX112" fmla="*/ 1294029 w 2634807"/>
                  <a:gd name="connsiteY112" fmla="*/ 885094 h 1040522"/>
                  <a:gd name="connsiteX113" fmla="*/ 1293464 w 2634807"/>
                  <a:gd name="connsiteY113" fmla="*/ 885117 h 1040522"/>
                  <a:gd name="connsiteX114" fmla="*/ 1284945 w 2634807"/>
                  <a:gd name="connsiteY114" fmla="*/ 884058 h 1040522"/>
                  <a:gd name="connsiteX115" fmla="*/ 1282592 w 2634807"/>
                  <a:gd name="connsiteY115" fmla="*/ 883917 h 1040522"/>
                  <a:gd name="connsiteX116" fmla="*/ 1274049 w 2634807"/>
                  <a:gd name="connsiteY116" fmla="*/ 882834 h 1040522"/>
                  <a:gd name="connsiteX117" fmla="*/ 1271696 w 2634807"/>
                  <a:gd name="connsiteY117" fmla="*/ 882717 h 1040522"/>
                  <a:gd name="connsiteX118" fmla="*/ 1261977 w 2634807"/>
                  <a:gd name="connsiteY118" fmla="*/ 881634 h 1040522"/>
                  <a:gd name="connsiteX119" fmla="*/ 1258446 w 2634807"/>
                  <a:gd name="connsiteY119" fmla="*/ 881470 h 1040522"/>
                  <a:gd name="connsiteX120" fmla="*/ 1247456 w 2634807"/>
                  <a:gd name="connsiteY120" fmla="*/ 880434 h 1040522"/>
                  <a:gd name="connsiteX121" fmla="*/ 1243903 w 2634807"/>
                  <a:gd name="connsiteY121" fmla="*/ 880293 h 1040522"/>
                  <a:gd name="connsiteX122" fmla="*/ 1228112 w 2634807"/>
                  <a:gd name="connsiteY122" fmla="*/ 879234 h 1040522"/>
                  <a:gd name="connsiteX123" fmla="*/ 1222158 w 2634807"/>
                  <a:gd name="connsiteY123" fmla="*/ 879069 h 1040522"/>
                  <a:gd name="connsiteX124" fmla="*/ 1207191 w 2634807"/>
                  <a:gd name="connsiteY124" fmla="*/ 878575 h 1040522"/>
                  <a:gd name="connsiteX125" fmla="*/ 1156595 w 2634807"/>
                  <a:gd name="connsiteY125" fmla="*/ 879069 h 1040522"/>
                  <a:gd name="connsiteX126" fmla="*/ 1150664 w 2634807"/>
                  <a:gd name="connsiteY126" fmla="*/ 879210 h 1040522"/>
                  <a:gd name="connsiteX127" fmla="*/ 1137250 w 2634807"/>
                  <a:gd name="connsiteY127" fmla="*/ 880293 h 1040522"/>
                  <a:gd name="connsiteX128" fmla="*/ 1133720 w 2634807"/>
                  <a:gd name="connsiteY128" fmla="*/ 880458 h 1040522"/>
                  <a:gd name="connsiteX129" fmla="*/ 1123954 w 2634807"/>
                  <a:gd name="connsiteY129" fmla="*/ 881517 h 1040522"/>
                  <a:gd name="connsiteX130" fmla="*/ 1121648 w 2634807"/>
                  <a:gd name="connsiteY130" fmla="*/ 881611 h 1040522"/>
                  <a:gd name="connsiteX131" fmla="*/ 1113081 w 2634807"/>
                  <a:gd name="connsiteY131" fmla="*/ 882740 h 1040522"/>
                  <a:gd name="connsiteX132" fmla="*/ 1110728 w 2634807"/>
                  <a:gd name="connsiteY132" fmla="*/ 882882 h 1040522"/>
                  <a:gd name="connsiteX133" fmla="*/ 1103409 w 2634807"/>
                  <a:gd name="connsiteY133" fmla="*/ 883941 h 1040522"/>
                  <a:gd name="connsiteX134" fmla="*/ 1102844 w 2634807"/>
                  <a:gd name="connsiteY134" fmla="*/ 883917 h 1040522"/>
                  <a:gd name="connsiteX135" fmla="*/ 1102280 w 2634807"/>
                  <a:gd name="connsiteY135" fmla="*/ 884011 h 1040522"/>
                  <a:gd name="connsiteX136" fmla="*/ 1096067 w 2634807"/>
                  <a:gd name="connsiteY136" fmla="*/ 885117 h 1040522"/>
                  <a:gd name="connsiteX137" fmla="*/ 0 w 2634807"/>
                  <a:gd name="connsiteY13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372748 w 2634807"/>
                  <a:gd name="connsiteY11" fmla="*/ 353594 h 1040522"/>
                  <a:gd name="connsiteX12" fmla="*/ 1423391 w 2634807"/>
                  <a:gd name="connsiteY12" fmla="*/ 375315 h 1040522"/>
                  <a:gd name="connsiteX13" fmla="*/ 1576641 w 2634807"/>
                  <a:gd name="connsiteY13" fmla="*/ 441397 h 1040522"/>
                  <a:gd name="connsiteX14" fmla="*/ 1617706 w 2634807"/>
                  <a:gd name="connsiteY14" fmla="*/ 458364 h 1040522"/>
                  <a:gd name="connsiteX15" fmla="*/ 1663055 w 2634807"/>
                  <a:gd name="connsiteY15" fmla="*/ 476226 h 1040522"/>
                  <a:gd name="connsiteX16" fmla="*/ 1742221 w 2634807"/>
                  <a:gd name="connsiteY16" fmla="*/ 503383 h 1040522"/>
                  <a:gd name="connsiteX17" fmla="*/ 1878479 w 2634807"/>
                  <a:gd name="connsiteY17" fmla="*/ 535789 h 1040522"/>
                  <a:gd name="connsiteX18" fmla="*/ 1961857 w 2634807"/>
                  <a:gd name="connsiteY18" fmla="*/ 545061 h 1040522"/>
                  <a:gd name="connsiteX19" fmla="*/ 2101362 w 2634807"/>
                  <a:gd name="connsiteY19" fmla="*/ 566524 h 1040522"/>
                  <a:gd name="connsiteX20" fmla="*/ 2142663 w 2634807"/>
                  <a:gd name="connsiteY20" fmla="*/ 583185 h 1040522"/>
                  <a:gd name="connsiteX21" fmla="*/ 2167397 w 2634807"/>
                  <a:gd name="connsiteY21" fmla="*/ 630134 h 1040522"/>
                  <a:gd name="connsiteX22" fmla="*/ 2167491 w 2634807"/>
                  <a:gd name="connsiteY22" fmla="*/ 638559 h 1040522"/>
                  <a:gd name="connsiteX23" fmla="*/ 2133768 w 2634807"/>
                  <a:gd name="connsiteY23" fmla="*/ 711653 h 1040522"/>
                  <a:gd name="connsiteX24" fmla="*/ 2127555 w 2634807"/>
                  <a:gd name="connsiteY24" fmla="*/ 718196 h 1040522"/>
                  <a:gd name="connsiteX25" fmla="*/ 2111011 w 2634807"/>
                  <a:gd name="connsiteY25" fmla="*/ 728621 h 1040522"/>
                  <a:gd name="connsiteX26" fmla="*/ 2093785 w 2634807"/>
                  <a:gd name="connsiteY26" fmla="*/ 736646 h 1040522"/>
                  <a:gd name="connsiteX27" fmla="*/ 2034104 w 2634807"/>
                  <a:gd name="connsiteY27" fmla="*/ 752272 h 1040522"/>
                  <a:gd name="connsiteX28" fmla="*/ 1986190 w 2634807"/>
                  <a:gd name="connsiteY28" fmla="*/ 755755 h 1040522"/>
                  <a:gd name="connsiteX29" fmla="*/ 1915591 w 2634807"/>
                  <a:gd name="connsiteY29" fmla="*/ 750107 h 1040522"/>
                  <a:gd name="connsiteX30" fmla="*/ 1799830 w 2634807"/>
                  <a:gd name="connsiteY30" fmla="*/ 729562 h 1040522"/>
                  <a:gd name="connsiteX31" fmla="*/ 1719370 w 2634807"/>
                  <a:gd name="connsiteY31" fmla="*/ 716125 h 1040522"/>
                  <a:gd name="connsiteX32" fmla="*/ 1709274 w 2634807"/>
                  <a:gd name="connsiteY32" fmla="*/ 714736 h 1040522"/>
                  <a:gd name="connsiteX33" fmla="*/ 1699578 w 2634807"/>
                  <a:gd name="connsiteY33" fmla="*/ 713536 h 1040522"/>
                  <a:gd name="connsiteX34" fmla="*/ 1696001 w 2634807"/>
                  <a:gd name="connsiteY34" fmla="*/ 713512 h 1040522"/>
                  <a:gd name="connsiteX35" fmla="*/ 1658489 w 2634807"/>
                  <a:gd name="connsiteY35" fmla="*/ 711065 h 1040522"/>
                  <a:gd name="connsiteX36" fmla="*/ 1649664 w 2634807"/>
                  <a:gd name="connsiteY36" fmla="*/ 710218 h 1040522"/>
                  <a:gd name="connsiteX37" fmla="*/ 1646040 w 2634807"/>
                  <a:gd name="connsiteY37" fmla="*/ 710335 h 1040522"/>
                  <a:gd name="connsiteX38" fmla="*/ 1640086 w 2634807"/>
                  <a:gd name="connsiteY38" fmla="*/ 711183 h 1040522"/>
                  <a:gd name="connsiteX39" fmla="*/ 1637474 w 2634807"/>
                  <a:gd name="connsiteY39" fmla="*/ 711136 h 1040522"/>
                  <a:gd name="connsiteX40" fmla="*/ 1665949 w 2634807"/>
                  <a:gd name="connsiteY40" fmla="*/ 716148 h 1040522"/>
                  <a:gd name="connsiteX41" fmla="*/ 1805196 w 2634807"/>
                  <a:gd name="connsiteY41" fmla="*/ 749165 h 1040522"/>
                  <a:gd name="connsiteX42" fmla="*/ 1929687 w 2634807"/>
                  <a:gd name="connsiteY42" fmla="*/ 772581 h 1040522"/>
                  <a:gd name="connsiteX43" fmla="*/ 1994804 w 2634807"/>
                  <a:gd name="connsiteY43" fmla="*/ 774534 h 1040522"/>
                  <a:gd name="connsiteX44" fmla="*/ 2097220 w 2634807"/>
                  <a:gd name="connsiteY44" fmla="*/ 745330 h 1040522"/>
                  <a:gd name="connsiteX45" fmla="*/ 2118777 w 2634807"/>
                  <a:gd name="connsiteY45" fmla="*/ 727938 h 1040522"/>
                  <a:gd name="connsiteX46" fmla="*/ 2123389 w 2634807"/>
                  <a:gd name="connsiteY46" fmla="*/ 724573 h 1040522"/>
                  <a:gd name="connsiteX47" fmla="*/ 2198390 w 2634807"/>
                  <a:gd name="connsiteY47" fmla="*/ 683390 h 1040522"/>
                  <a:gd name="connsiteX48" fmla="*/ 2250658 w 2634807"/>
                  <a:gd name="connsiteY48" fmla="*/ 639712 h 1040522"/>
                  <a:gd name="connsiteX49" fmla="*/ 2308855 w 2634807"/>
                  <a:gd name="connsiteY49" fmla="*/ 568900 h 1040522"/>
                  <a:gd name="connsiteX50" fmla="*/ 2407531 w 2634807"/>
                  <a:gd name="connsiteY50" fmla="*/ 409133 h 1040522"/>
                  <a:gd name="connsiteX51" fmla="*/ 2487967 w 2634807"/>
                  <a:gd name="connsiteY51" fmla="*/ 285771 h 1040522"/>
                  <a:gd name="connsiteX52" fmla="*/ 2546118 w 2634807"/>
                  <a:gd name="connsiteY52" fmla="*/ 224020 h 1040522"/>
                  <a:gd name="connsiteX53" fmla="*/ 2549695 w 2634807"/>
                  <a:gd name="connsiteY53" fmla="*/ 218019 h 1040522"/>
                  <a:gd name="connsiteX54" fmla="*/ 2552896 w 2634807"/>
                  <a:gd name="connsiteY54" fmla="*/ 212747 h 1040522"/>
                  <a:gd name="connsiteX55" fmla="*/ 2553460 w 2634807"/>
                  <a:gd name="connsiteY55" fmla="*/ 213618 h 1040522"/>
                  <a:gd name="connsiteX56" fmla="*/ 2553249 w 2634807"/>
                  <a:gd name="connsiteY56" fmla="*/ 214183 h 1040522"/>
                  <a:gd name="connsiteX57" fmla="*/ 2557744 w 2634807"/>
                  <a:gd name="connsiteY57" fmla="*/ 217477 h 1040522"/>
                  <a:gd name="connsiteX58" fmla="*/ 2584595 w 2634807"/>
                  <a:gd name="connsiteY58" fmla="*/ 206887 h 1040522"/>
                  <a:gd name="connsiteX59" fmla="*/ 2602622 w 2634807"/>
                  <a:gd name="connsiteY59" fmla="*/ 206864 h 1040522"/>
                  <a:gd name="connsiteX60" fmla="*/ 2630744 w 2634807"/>
                  <a:gd name="connsiteY60" fmla="*/ 228209 h 1040522"/>
                  <a:gd name="connsiteX61" fmla="*/ 2634227 w 2634807"/>
                  <a:gd name="connsiteY61" fmla="*/ 242093 h 1040522"/>
                  <a:gd name="connsiteX62" fmla="*/ 2634274 w 2634807"/>
                  <a:gd name="connsiteY62" fmla="*/ 253954 h 1040522"/>
                  <a:gd name="connsiteX63" fmla="*/ 2634133 w 2634807"/>
                  <a:gd name="connsiteY63" fmla="*/ 257461 h 1040522"/>
                  <a:gd name="connsiteX64" fmla="*/ 2633121 w 2634807"/>
                  <a:gd name="connsiteY64" fmla="*/ 263626 h 1040522"/>
                  <a:gd name="connsiteX65" fmla="*/ 2616271 w 2634807"/>
                  <a:gd name="connsiteY65" fmla="*/ 323613 h 1040522"/>
                  <a:gd name="connsiteX66" fmla="*/ 2579394 w 2634807"/>
                  <a:gd name="connsiteY66" fmla="*/ 414381 h 1040522"/>
                  <a:gd name="connsiteX67" fmla="*/ 2508183 w 2634807"/>
                  <a:gd name="connsiteY67" fmla="*/ 567088 h 1040522"/>
                  <a:gd name="connsiteX68" fmla="*/ 2441066 w 2634807"/>
                  <a:gd name="connsiteY68" fmla="*/ 690826 h 1040522"/>
                  <a:gd name="connsiteX69" fmla="*/ 2400424 w 2634807"/>
                  <a:gd name="connsiteY69" fmla="*/ 741352 h 1040522"/>
                  <a:gd name="connsiteX70" fmla="*/ 2361758 w 2634807"/>
                  <a:gd name="connsiteY70" fmla="*/ 779359 h 1040522"/>
                  <a:gd name="connsiteX71" fmla="*/ 2307961 w 2634807"/>
                  <a:gd name="connsiteY71" fmla="*/ 826519 h 1040522"/>
                  <a:gd name="connsiteX72" fmla="*/ 2234702 w 2634807"/>
                  <a:gd name="connsiteY72" fmla="*/ 885871 h 1040522"/>
                  <a:gd name="connsiteX73" fmla="*/ 2171444 w 2634807"/>
                  <a:gd name="connsiteY73" fmla="*/ 932631 h 1040522"/>
                  <a:gd name="connsiteX74" fmla="*/ 2098892 w 2634807"/>
                  <a:gd name="connsiteY74" fmla="*/ 980663 h 1040522"/>
                  <a:gd name="connsiteX75" fmla="*/ 1987203 w 2634807"/>
                  <a:gd name="connsiteY75" fmla="*/ 1030365 h 1040522"/>
                  <a:gd name="connsiteX76" fmla="*/ 1966846 w 2634807"/>
                  <a:gd name="connsiteY76" fmla="*/ 1035024 h 1040522"/>
                  <a:gd name="connsiteX77" fmla="*/ 1960727 w 2634807"/>
                  <a:gd name="connsiteY77" fmla="*/ 1036154 h 1040522"/>
                  <a:gd name="connsiteX78" fmla="*/ 1960139 w 2634807"/>
                  <a:gd name="connsiteY78" fmla="*/ 1036131 h 1040522"/>
                  <a:gd name="connsiteX79" fmla="*/ 1959574 w 2634807"/>
                  <a:gd name="connsiteY79" fmla="*/ 1036225 h 1040522"/>
                  <a:gd name="connsiteX80" fmla="*/ 1953409 w 2634807"/>
                  <a:gd name="connsiteY80" fmla="*/ 1037331 h 1040522"/>
                  <a:gd name="connsiteX81" fmla="*/ 1951102 w 2634807"/>
                  <a:gd name="connsiteY81" fmla="*/ 1037448 h 1040522"/>
                  <a:gd name="connsiteX82" fmla="*/ 1943713 w 2634807"/>
                  <a:gd name="connsiteY82" fmla="*/ 1038531 h 1040522"/>
                  <a:gd name="connsiteX83" fmla="*/ 1940207 w 2634807"/>
                  <a:gd name="connsiteY83" fmla="*/ 1038672 h 1040522"/>
                  <a:gd name="connsiteX84" fmla="*/ 1926816 w 2634807"/>
                  <a:gd name="connsiteY84" fmla="*/ 1039755 h 1040522"/>
                  <a:gd name="connsiteX85" fmla="*/ 1920838 w 2634807"/>
                  <a:gd name="connsiteY85" fmla="*/ 1039919 h 1040522"/>
                  <a:gd name="connsiteX86" fmla="*/ 1893093 w 2634807"/>
                  <a:gd name="connsiteY86" fmla="*/ 1039872 h 1040522"/>
                  <a:gd name="connsiteX87" fmla="*/ 1887139 w 2634807"/>
                  <a:gd name="connsiteY87" fmla="*/ 1039755 h 1040522"/>
                  <a:gd name="connsiteX88" fmla="*/ 1871348 w 2634807"/>
                  <a:gd name="connsiteY88" fmla="*/ 1038719 h 1040522"/>
                  <a:gd name="connsiteX89" fmla="*/ 1867771 w 2634807"/>
                  <a:gd name="connsiteY89" fmla="*/ 1038555 h 1040522"/>
                  <a:gd name="connsiteX90" fmla="*/ 1856805 w 2634807"/>
                  <a:gd name="connsiteY90" fmla="*/ 1037448 h 1040522"/>
                  <a:gd name="connsiteX91" fmla="*/ 1854474 w 2634807"/>
                  <a:gd name="connsiteY91" fmla="*/ 1037354 h 1040522"/>
                  <a:gd name="connsiteX92" fmla="*/ 1845932 w 2634807"/>
                  <a:gd name="connsiteY92" fmla="*/ 1036319 h 1040522"/>
                  <a:gd name="connsiteX93" fmla="*/ 1843555 w 2634807"/>
                  <a:gd name="connsiteY93" fmla="*/ 1036178 h 1040522"/>
                  <a:gd name="connsiteX94" fmla="*/ 1836260 w 2634807"/>
                  <a:gd name="connsiteY94" fmla="*/ 1035142 h 1040522"/>
                  <a:gd name="connsiteX95" fmla="*/ 1833883 w 2634807"/>
                  <a:gd name="connsiteY95" fmla="*/ 1034977 h 1040522"/>
                  <a:gd name="connsiteX96" fmla="*/ 1827788 w 2634807"/>
                  <a:gd name="connsiteY96" fmla="*/ 1033942 h 1040522"/>
                  <a:gd name="connsiteX97" fmla="*/ 1825411 w 2634807"/>
                  <a:gd name="connsiteY97" fmla="*/ 1033777 h 1040522"/>
                  <a:gd name="connsiteX98" fmla="*/ 1819293 w 2634807"/>
                  <a:gd name="connsiteY98" fmla="*/ 1032718 h 1040522"/>
                  <a:gd name="connsiteX99" fmla="*/ 1803642 w 2634807"/>
                  <a:gd name="connsiteY99" fmla="*/ 1030153 h 1040522"/>
                  <a:gd name="connsiteX100" fmla="*/ 1797477 w 2634807"/>
                  <a:gd name="connsiteY100" fmla="*/ 1028976 h 1040522"/>
                  <a:gd name="connsiteX101" fmla="*/ 1744456 w 2634807"/>
                  <a:gd name="connsiteY101" fmla="*/ 1017539 h 1040522"/>
                  <a:gd name="connsiteX102" fmla="*/ 1558708 w 2634807"/>
                  <a:gd name="connsiteY102" fmla="*/ 960424 h 1040522"/>
                  <a:gd name="connsiteX103" fmla="*/ 1441418 w 2634807"/>
                  <a:gd name="connsiteY103" fmla="*/ 922323 h 1040522"/>
                  <a:gd name="connsiteX104" fmla="*/ 1329400 w 2634807"/>
                  <a:gd name="connsiteY104" fmla="*/ 890483 h 1040522"/>
                  <a:gd name="connsiteX105" fmla="*/ 1320057 w 2634807"/>
                  <a:gd name="connsiteY105" fmla="*/ 888741 h 1040522"/>
                  <a:gd name="connsiteX106" fmla="*/ 1313962 w 2634807"/>
                  <a:gd name="connsiteY106" fmla="*/ 887706 h 1040522"/>
                  <a:gd name="connsiteX107" fmla="*/ 1311608 w 2634807"/>
                  <a:gd name="connsiteY107" fmla="*/ 887541 h 1040522"/>
                  <a:gd name="connsiteX108" fmla="*/ 1305513 w 2634807"/>
                  <a:gd name="connsiteY108" fmla="*/ 886529 h 1040522"/>
                  <a:gd name="connsiteX109" fmla="*/ 1303136 w 2634807"/>
                  <a:gd name="connsiteY109" fmla="*/ 886341 h 1040522"/>
                  <a:gd name="connsiteX110" fmla="*/ 1294594 w 2634807"/>
                  <a:gd name="connsiteY110" fmla="*/ 885188 h 1040522"/>
                  <a:gd name="connsiteX111" fmla="*/ 1294029 w 2634807"/>
                  <a:gd name="connsiteY111" fmla="*/ 885094 h 1040522"/>
                  <a:gd name="connsiteX112" fmla="*/ 1293464 w 2634807"/>
                  <a:gd name="connsiteY112" fmla="*/ 885117 h 1040522"/>
                  <a:gd name="connsiteX113" fmla="*/ 1284945 w 2634807"/>
                  <a:gd name="connsiteY113" fmla="*/ 884058 h 1040522"/>
                  <a:gd name="connsiteX114" fmla="*/ 1282592 w 2634807"/>
                  <a:gd name="connsiteY114" fmla="*/ 883917 h 1040522"/>
                  <a:gd name="connsiteX115" fmla="*/ 1274049 w 2634807"/>
                  <a:gd name="connsiteY115" fmla="*/ 882834 h 1040522"/>
                  <a:gd name="connsiteX116" fmla="*/ 1271696 w 2634807"/>
                  <a:gd name="connsiteY116" fmla="*/ 882717 h 1040522"/>
                  <a:gd name="connsiteX117" fmla="*/ 1261977 w 2634807"/>
                  <a:gd name="connsiteY117" fmla="*/ 881634 h 1040522"/>
                  <a:gd name="connsiteX118" fmla="*/ 1258446 w 2634807"/>
                  <a:gd name="connsiteY118" fmla="*/ 881470 h 1040522"/>
                  <a:gd name="connsiteX119" fmla="*/ 1247456 w 2634807"/>
                  <a:gd name="connsiteY119" fmla="*/ 880434 h 1040522"/>
                  <a:gd name="connsiteX120" fmla="*/ 1243903 w 2634807"/>
                  <a:gd name="connsiteY120" fmla="*/ 880293 h 1040522"/>
                  <a:gd name="connsiteX121" fmla="*/ 1228112 w 2634807"/>
                  <a:gd name="connsiteY121" fmla="*/ 879234 h 1040522"/>
                  <a:gd name="connsiteX122" fmla="*/ 1222158 w 2634807"/>
                  <a:gd name="connsiteY122" fmla="*/ 879069 h 1040522"/>
                  <a:gd name="connsiteX123" fmla="*/ 1207191 w 2634807"/>
                  <a:gd name="connsiteY123" fmla="*/ 878575 h 1040522"/>
                  <a:gd name="connsiteX124" fmla="*/ 1156595 w 2634807"/>
                  <a:gd name="connsiteY124" fmla="*/ 879069 h 1040522"/>
                  <a:gd name="connsiteX125" fmla="*/ 1150664 w 2634807"/>
                  <a:gd name="connsiteY125" fmla="*/ 879210 h 1040522"/>
                  <a:gd name="connsiteX126" fmla="*/ 1137250 w 2634807"/>
                  <a:gd name="connsiteY126" fmla="*/ 880293 h 1040522"/>
                  <a:gd name="connsiteX127" fmla="*/ 1133720 w 2634807"/>
                  <a:gd name="connsiteY127" fmla="*/ 880458 h 1040522"/>
                  <a:gd name="connsiteX128" fmla="*/ 1123954 w 2634807"/>
                  <a:gd name="connsiteY128" fmla="*/ 881517 h 1040522"/>
                  <a:gd name="connsiteX129" fmla="*/ 1121648 w 2634807"/>
                  <a:gd name="connsiteY129" fmla="*/ 881611 h 1040522"/>
                  <a:gd name="connsiteX130" fmla="*/ 1113081 w 2634807"/>
                  <a:gd name="connsiteY130" fmla="*/ 882740 h 1040522"/>
                  <a:gd name="connsiteX131" fmla="*/ 1110728 w 2634807"/>
                  <a:gd name="connsiteY131" fmla="*/ 882882 h 1040522"/>
                  <a:gd name="connsiteX132" fmla="*/ 1103409 w 2634807"/>
                  <a:gd name="connsiteY132" fmla="*/ 883941 h 1040522"/>
                  <a:gd name="connsiteX133" fmla="*/ 1102844 w 2634807"/>
                  <a:gd name="connsiteY133" fmla="*/ 883917 h 1040522"/>
                  <a:gd name="connsiteX134" fmla="*/ 1102280 w 2634807"/>
                  <a:gd name="connsiteY134" fmla="*/ 884011 h 1040522"/>
                  <a:gd name="connsiteX135" fmla="*/ 1096067 w 2634807"/>
                  <a:gd name="connsiteY135" fmla="*/ 885117 h 1040522"/>
                  <a:gd name="connsiteX136" fmla="*/ 0 w 2634807"/>
                  <a:gd name="connsiteY13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96067 w 2634807"/>
                  <a:gd name="connsiteY134" fmla="*/ 885117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96067 w 2634807"/>
                  <a:gd name="connsiteY134" fmla="*/ 885117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96067 w 2634807"/>
                  <a:gd name="connsiteY134" fmla="*/ 885117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1037184 w 2634807"/>
                  <a:gd name="connsiteY134" fmla="*/ 869339 h 1040522"/>
                  <a:gd name="connsiteX135" fmla="*/ 0 w 2634807"/>
                  <a:gd name="connsiteY13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1102280 w 2634807"/>
                  <a:gd name="connsiteY133" fmla="*/ 884011 h 1040522"/>
                  <a:gd name="connsiteX134" fmla="*/ 0 w 2634807"/>
                  <a:gd name="connsiteY13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1102844 w 2634807"/>
                  <a:gd name="connsiteY132" fmla="*/ 883917 h 1040522"/>
                  <a:gd name="connsiteX133" fmla="*/ 0 w 2634807"/>
                  <a:gd name="connsiteY133"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1103409 w 2634807"/>
                  <a:gd name="connsiteY131" fmla="*/ 883941 h 1040522"/>
                  <a:gd name="connsiteX132" fmla="*/ 0 w 2634807"/>
                  <a:gd name="connsiteY132"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1110728 w 2634807"/>
                  <a:gd name="connsiteY130" fmla="*/ 882882 h 1040522"/>
                  <a:gd name="connsiteX131" fmla="*/ 0 w 2634807"/>
                  <a:gd name="connsiteY131"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1113081 w 2634807"/>
                  <a:gd name="connsiteY129" fmla="*/ 882740 h 1040522"/>
                  <a:gd name="connsiteX130" fmla="*/ 0 w 2634807"/>
                  <a:gd name="connsiteY130"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1121648 w 2634807"/>
                  <a:gd name="connsiteY128" fmla="*/ 881611 h 1040522"/>
                  <a:gd name="connsiteX129" fmla="*/ 0 w 2634807"/>
                  <a:gd name="connsiteY129"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1123954 w 2634807"/>
                  <a:gd name="connsiteY127" fmla="*/ 881517 h 1040522"/>
                  <a:gd name="connsiteX128" fmla="*/ 0 w 2634807"/>
                  <a:gd name="connsiteY128"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1133720 w 2634807"/>
                  <a:gd name="connsiteY126" fmla="*/ 880458 h 1040522"/>
                  <a:gd name="connsiteX127" fmla="*/ 0 w 2634807"/>
                  <a:gd name="connsiteY12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1137250 w 2634807"/>
                  <a:gd name="connsiteY125" fmla="*/ 880293 h 1040522"/>
                  <a:gd name="connsiteX126" fmla="*/ 0 w 2634807"/>
                  <a:gd name="connsiteY12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1150664 w 2634807"/>
                  <a:gd name="connsiteY124" fmla="*/ 879210 h 1040522"/>
                  <a:gd name="connsiteX125" fmla="*/ 0 w 2634807"/>
                  <a:gd name="connsiteY12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22158 w 2634807"/>
                  <a:gd name="connsiteY121" fmla="*/ 879069 h 1040522"/>
                  <a:gd name="connsiteX122" fmla="*/ 1207191 w 2634807"/>
                  <a:gd name="connsiteY122" fmla="*/ 878575 h 1040522"/>
                  <a:gd name="connsiteX123" fmla="*/ 1156595 w 2634807"/>
                  <a:gd name="connsiteY123" fmla="*/ 879069 h 1040522"/>
                  <a:gd name="connsiteX124" fmla="*/ 0 w 2634807"/>
                  <a:gd name="connsiteY12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43903 w 2634807"/>
                  <a:gd name="connsiteY119" fmla="*/ 880293 h 1040522"/>
                  <a:gd name="connsiteX120" fmla="*/ 1228112 w 2634807"/>
                  <a:gd name="connsiteY120" fmla="*/ 879234 h 1040522"/>
                  <a:gd name="connsiteX121" fmla="*/ 1207191 w 2634807"/>
                  <a:gd name="connsiteY121" fmla="*/ 878575 h 1040522"/>
                  <a:gd name="connsiteX122" fmla="*/ 1156595 w 2634807"/>
                  <a:gd name="connsiteY122" fmla="*/ 879069 h 1040522"/>
                  <a:gd name="connsiteX123" fmla="*/ 0 w 2634807"/>
                  <a:gd name="connsiteY123"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47456 w 2634807"/>
                  <a:gd name="connsiteY118" fmla="*/ 880434 h 1040522"/>
                  <a:gd name="connsiteX119" fmla="*/ 1228112 w 2634807"/>
                  <a:gd name="connsiteY119" fmla="*/ 879234 h 1040522"/>
                  <a:gd name="connsiteX120" fmla="*/ 1207191 w 2634807"/>
                  <a:gd name="connsiteY120" fmla="*/ 878575 h 1040522"/>
                  <a:gd name="connsiteX121" fmla="*/ 1156595 w 2634807"/>
                  <a:gd name="connsiteY121" fmla="*/ 879069 h 1040522"/>
                  <a:gd name="connsiteX122" fmla="*/ 0 w 2634807"/>
                  <a:gd name="connsiteY122"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58446 w 2634807"/>
                  <a:gd name="connsiteY117" fmla="*/ 881470 h 1040522"/>
                  <a:gd name="connsiteX118" fmla="*/ 1228112 w 2634807"/>
                  <a:gd name="connsiteY118" fmla="*/ 879234 h 1040522"/>
                  <a:gd name="connsiteX119" fmla="*/ 1207191 w 2634807"/>
                  <a:gd name="connsiteY119" fmla="*/ 878575 h 1040522"/>
                  <a:gd name="connsiteX120" fmla="*/ 1156595 w 2634807"/>
                  <a:gd name="connsiteY120" fmla="*/ 879069 h 1040522"/>
                  <a:gd name="connsiteX121" fmla="*/ 0 w 2634807"/>
                  <a:gd name="connsiteY121"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71696 w 2634807"/>
                  <a:gd name="connsiteY115" fmla="*/ 882717 h 1040522"/>
                  <a:gd name="connsiteX116" fmla="*/ 1261977 w 2634807"/>
                  <a:gd name="connsiteY116" fmla="*/ 881634 h 1040522"/>
                  <a:gd name="connsiteX117" fmla="*/ 1228112 w 2634807"/>
                  <a:gd name="connsiteY117" fmla="*/ 879234 h 1040522"/>
                  <a:gd name="connsiteX118" fmla="*/ 1207191 w 2634807"/>
                  <a:gd name="connsiteY118" fmla="*/ 878575 h 1040522"/>
                  <a:gd name="connsiteX119" fmla="*/ 1156595 w 2634807"/>
                  <a:gd name="connsiteY119" fmla="*/ 879069 h 1040522"/>
                  <a:gd name="connsiteX120" fmla="*/ 0 w 2634807"/>
                  <a:gd name="connsiteY120"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61977 w 2634807"/>
                  <a:gd name="connsiteY115" fmla="*/ 881634 h 1040522"/>
                  <a:gd name="connsiteX116" fmla="*/ 1228112 w 2634807"/>
                  <a:gd name="connsiteY116" fmla="*/ 879234 h 1040522"/>
                  <a:gd name="connsiteX117" fmla="*/ 1207191 w 2634807"/>
                  <a:gd name="connsiteY117" fmla="*/ 878575 h 1040522"/>
                  <a:gd name="connsiteX118" fmla="*/ 1156595 w 2634807"/>
                  <a:gd name="connsiteY118" fmla="*/ 879069 h 1040522"/>
                  <a:gd name="connsiteX119" fmla="*/ 0 w 2634807"/>
                  <a:gd name="connsiteY119"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93464 w 2634807"/>
                  <a:gd name="connsiteY111" fmla="*/ 885117 h 1040522"/>
                  <a:gd name="connsiteX112" fmla="*/ 1284945 w 2634807"/>
                  <a:gd name="connsiteY112" fmla="*/ 884058 h 1040522"/>
                  <a:gd name="connsiteX113" fmla="*/ 1282592 w 2634807"/>
                  <a:gd name="connsiteY113" fmla="*/ 883917 h 1040522"/>
                  <a:gd name="connsiteX114" fmla="*/ 1274049 w 2634807"/>
                  <a:gd name="connsiteY114" fmla="*/ 882834 h 1040522"/>
                  <a:gd name="connsiteX115" fmla="*/ 1228112 w 2634807"/>
                  <a:gd name="connsiteY115" fmla="*/ 879234 h 1040522"/>
                  <a:gd name="connsiteX116" fmla="*/ 1207191 w 2634807"/>
                  <a:gd name="connsiteY116" fmla="*/ 878575 h 1040522"/>
                  <a:gd name="connsiteX117" fmla="*/ 1156595 w 2634807"/>
                  <a:gd name="connsiteY117" fmla="*/ 879069 h 1040522"/>
                  <a:gd name="connsiteX118" fmla="*/ 0 w 2634807"/>
                  <a:gd name="connsiteY118"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84945 w 2634807"/>
                  <a:gd name="connsiteY111" fmla="*/ 884058 h 1040522"/>
                  <a:gd name="connsiteX112" fmla="*/ 1282592 w 2634807"/>
                  <a:gd name="connsiteY112" fmla="*/ 883917 h 1040522"/>
                  <a:gd name="connsiteX113" fmla="*/ 1274049 w 2634807"/>
                  <a:gd name="connsiteY113" fmla="*/ 882834 h 1040522"/>
                  <a:gd name="connsiteX114" fmla="*/ 1228112 w 2634807"/>
                  <a:gd name="connsiteY114" fmla="*/ 879234 h 1040522"/>
                  <a:gd name="connsiteX115" fmla="*/ 1207191 w 2634807"/>
                  <a:gd name="connsiteY115" fmla="*/ 878575 h 1040522"/>
                  <a:gd name="connsiteX116" fmla="*/ 1156595 w 2634807"/>
                  <a:gd name="connsiteY116" fmla="*/ 879069 h 1040522"/>
                  <a:gd name="connsiteX117" fmla="*/ 0 w 2634807"/>
                  <a:gd name="connsiteY11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84945 w 2634807"/>
                  <a:gd name="connsiteY111" fmla="*/ 884058 h 1040522"/>
                  <a:gd name="connsiteX112" fmla="*/ 1282592 w 2634807"/>
                  <a:gd name="connsiteY112" fmla="*/ 883917 h 1040522"/>
                  <a:gd name="connsiteX113" fmla="*/ 1274049 w 2634807"/>
                  <a:gd name="connsiteY113" fmla="*/ 882834 h 1040522"/>
                  <a:gd name="connsiteX114" fmla="*/ 1207191 w 2634807"/>
                  <a:gd name="connsiteY114" fmla="*/ 878575 h 1040522"/>
                  <a:gd name="connsiteX115" fmla="*/ 1156595 w 2634807"/>
                  <a:gd name="connsiteY115" fmla="*/ 879069 h 1040522"/>
                  <a:gd name="connsiteX116" fmla="*/ 0 w 2634807"/>
                  <a:gd name="connsiteY11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11608 w 2634807"/>
                  <a:gd name="connsiteY106" fmla="*/ 887541 h 1040522"/>
                  <a:gd name="connsiteX107" fmla="*/ 1305513 w 2634807"/>
                  <a:gd name="connsiteY107" fmla="*/ 886529 h 1040522"/>
                  <a:gd name="connsiteX108" fmla="*/ 1303136 w 2634807"/>
                  <a:gd name="connsiteY108" fmla="*/ 886341 h 1040522"/>
                  <a:gd name="connsiteX109" fmla="*/ 1294594 w 2634807"/>
                  <a:gd name="connsiteY109" fmla="*/ 885188 h 1040522"/>
                  <a:gd name="connsiteX110" fmla="*/ 1294029 w 2634807"/>
                  <a:gd name="connsiteY110" fmla="*/ 885094 h 1040522"/>
                  <a:gd name="connsiteX111" fmla="*/ 1284945 w 2634807"/>
                  <a:gd name="connsiteY111" fmla="*/ 884058 h 1040522"/>
                  <a:gd name="connsiteX112" fmla="*/ 1282592 w 2634807"/>
                  <a:gd name="connsiteY112" fmla="*/ 883917 h 1040522"/>
                  <a:gd name="connsiteX113" fmla="*/ 1207191 w 2634807"/>
                  <a:gd name="connsiteY113" fmla="*/ 878575 h 1040522"/>
                  <a:gd name="connsiteX114" fmla="*/ 1156595 w 2634807"/>
                  <a:gd name="connsiteY114" fmla="*/ 879069 h 1040522"/>
                  <a:gd name="connsiteX115" fmla="*/ 0 w 2634807"/>
                  <a:gd name="connsiteY11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303136 w 2634807"/>
                  <a:gd name="connsiteY107" fmla="*/ 886341 h 1040522"/>
                  <a:gd name="connsiteX108" fmla="*/ 1294594 w 2634807"/>
                  <a:gd name="connsiteY108" fmla="*/ 885188 h 1040522"/>
                  <a:gd name="connsiteX109" fmla="*/ 1294029 w 2634807"/>
                  <a:gd name="connsiteY109" fmla="*/ 885094 h 1040522"/>
                  <a:gd name="connsiteX110" fmla="*/ 1284945 w 2634807"/>
                  <a:gd name="connsiteY110" fmla="*/ 884058 h 1040522"/>
                  <a:gd name="connsiteX111" fmla="*/ 1282592 w 2634807"/>
                  <a:gd name="connsiteY111" fmla="*/ 883917 h 1040522"/>
                  <a:gd name="connsiteX112" fmla="*/ 1207191 w 2634807"/>
                  <a:gd name="connsiteY112" fmla="*/ 878575 h 1040522"/>
                  <a:gd name="connsiteX113" fmla="*/ 1156595 w 2634807"/>
                  <a:gd name="connsiteY113" fmla="*/ 879069 h 1040522"/>
                  <a:gd name="connsiteX114" fmla="*/ 0 w 2634807"/>
                  <a:gd name="connsiteY11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303136 w 2634807"/>
                  <a:gd name="connsiteY107" fmla="*/ 886341 h 1040522"/>
                  <a:gd name="connsiteX108" fmla="*/ 1294594 w 2634807"/>
                  <a:gd name="connsiteY108" fmla="*/ 885188 h 1040522"/>
                  <a:gd name="connsiteX109" fmla="*/ 1284945 w 2634807"/>
                  <a:gd name="connsiteY109" fmla="*/ 884058 h 1040522"/>
                  <a:gd name="connsiteX110" fmla="*/ 1282592 w 2634807"/>
                  <a:gd name="connsiteY110" fmla="*/ 883917 h 1040522"/>
                  <a:gd name="connsiteX111" fmla="*/ 1207191 w 2634807"/>
                  <a:gd name="connsiteY111" fmla="*/ 878575 h 1040522"/>
                  <a:gd name="connsiteX112" fmla="*/ 1156595 w 2634807"/>
                  <a:gd name="connsiteY112" fmla="*/ 879069 h 1040522"/>
                  <a:gd name="connsiteX113" fmla="*/ 0 w 2634807"/>
                  <a:gd name="connsiteY113"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294594 w 2634807"/>
                  <a:gd name="connsiteY107" fmla="*/ 885188 h 1040522"/>
                  <a:gd name="connsiteX108" fmla="*/ 1284945 w 2634807"/>
                  <a:gd name="connsiteY108" fmla="*/ 884058 h 1040522"/>
                  <a:gd name="connsiteX109" fmla="*/ 1282592 w 2634807"/>
                  <a:gd name="connsiteY109" fmla="*/ 883917 h 1040522"/>
                  <a:gd name="connsiteX110" fmla="*/ 1207191 w 2634807"/>
                  <a:gd name="connsiteY110" fmla="*/ 878575 h 1040522"/>
                  <a:gd name="connsiteX111" fmla="*/ 1156595 w 2634807"/>
                  <a:gd name="connsiteY111" fmla="*/ 879069 h 1040522"/>
                  <a:gd name="connsiteX112" fmla="*/ 0 w 2634807"/>
                  <a:gd name="connsiteY112"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294594 w 2634807"/>
                  <a:gd name="connsiteY107" fmla="*/ 885188 h 1040522"/>
                  <a:gd name="connsiteX108" fmla="*/ 1284945 w 2634807"/>
                  <a:gd name="connsiteY108" fmla="*/ 884058 h 1040522"/>
                  <a:gd name="connsiteX109" fmla="*/ 1207191 w 2634807"/>
                  <a:gd name="connsiteY109" fmla="*/ 878575 h 1040522"/>
                  <a:gd name="connsiteX110" fmla="*/ 1156595 w 2634807"/>
                  <a:gd name="connsiteY110" fmla="*/ 879069 h 1040522"/>
                  <a:gd name="connsiteX111" fmla="*/ 0 w 2634807"/>
                  <a:gd name="connsiteY111"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305513 w 2634807"/>
                  <a:gd name="connsiteY106" fmla="*/ 886529 h 1040522"/>
                  <a:gd name="connsiteX107" fmla="*/ 1294594 w 2634807"/>
                  <a:gd name="connsiteY107" fmla="*/ 885188 h 1040522"/>
                  <a:gd name="connsiteX108" fmla="*/ 1207191 w 2634807"/>
                  <a:gd name="connsiteY108" fmla="*/ 878575 h 1040522"/>
                  <a:gd name="connsiteX109" fmla="*/ 1156595 w 2634807"/>
                  <a:gd name="connsiteY109" fmla="*/ 879069 h 1040522"/>
                  <a:gd name="connsiteX110" fmla="*/ 0 w 2634807"/>
                  <a:gd name="connsiteY110"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313962 w 2634807"/>
                  <a:gd name="connsiteY105" fmla="*/ 887706 h 1040522"/>
                  <a:gd name="connsiteX106" fmla="*/ 1294594 w 2634807"/>
                  <a:gd name="connsiteY106" fmla="*/ 885188 h 1040522"/>
                  <a:gd name="connsiteX107" fmla="*/ 1207191 w 2634807"/>
                  <a:gd name="connsiteY107" fmla="*/ 878575 h 1040522"/>
                  <a:gd name="connsiteX108" fmla="*/ 1156595 w 2634807"/>
                  <a:gd name="connsiteY108" fmla="*/ 879069 h 1040522"/>
                  <a:gd name="connsiteX109" fmla="*/ 0 w 2634807"/>
                  <a:gd name="connsiteY109"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294594 w 2634807"/>
                  <a:gd name="connsiteY105" fmla="*/ 885188 h 1040522"/>
                  <a:gd name="connsiteX106" fmla="*/ 1207191 w 2634807"/>
                  <a:gd name="connsiteY106" fmla="*/ 878575 h 1040522"/>
                  <a:gd name="connsiteX107" fmla="*/ 1156595 w 2634807"/>
                  <a:gd name="connsiteY107" fmla="*/ 879069 h 1040522"/>
                  <a:gd name="connsiteX108" fmla="*/ 0 w 2634807"/>
                  <a:gd name="connsiteY108"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320057 w 2634807"/>
                  <a:gd name="connsiteY104" fmla="*/ 888741 h 1040522"/>
                  <a:gd name="connsiteX105" fmla="*/ 1207191 w 2634807"/>
                  <a:gd name="connsiteY105" fmla="*/ 878575 h 1040522"/>
                  <a:gd name="connsiteX106" fmla="*/ 1156595 w 2634807"/>
                  <a:gd name="connsiteY106" fmla="*/ 879069 h 1040522"/>
                  <a:gd name="connsiteX107" fmla="*/ 0 w 2634807"/>
                  <a:gd name="connsiteY107"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207191 w 2634807"/>
                  <a:gd name="connsiteY104" fmla="*/ 878575 h 1040522"/>
                  <a:gd name="connsiteX105" fmla="*/ 1156595 w 2634807"/>
                  <a:gd name="connsiteY105" fmla="*/ 879069 h 1040522"/>
                  <a:gd name="connsiteX106" fmla="*/ 0 w 2634807"/>
                  <a:gd name="connsiteY106"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156595 w 2634807"/>
                  <a:gd name="connsiteY104" fmla="*/ 879069 h 1040522"/>
                  <a:gd name="connsiteX105" fmla="*/ 0 w 2634807"/>
                  <a:gd name="connsiteY10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329400 w 2634807"/>
                  <a:gd name="connsiteY103" fmla="*/ 890483 h 1040522"/>
                  <a:gd name="connsiteX104" fmla="*/ 1133444 w 2634807"/>
                  <a:gd name="connsiteY104" fmla="*/ 834618 h 1040522"/>
                  <a:gd name="connsiteX105" fmla="*/ 0 w 2634807"/>
                  <a:gd name="connsiteY105"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133444 w 2634807"/>
                  <a:gd name="connsiteY103" fmla="*/ 834618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41418 w 2634807"/>
                  <a:gd name="connsiteY102" fmla="*/ 922323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246424 w 2634807"/>
                  <a:gd name="connsiteY10" fmla="*/ 402450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087798 w 2634807"/>
                  <a:gd name="connsiteY10" fmla="*/ 375884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087798 w 2634807"/>
                  <a:gd name="connsiteY10" fmla="*/ 375884 h 1040522"/>
                  <a:gd name="connsiteX11" fmla="*/ 1423391 w 2634807"/>
                  <a:gd name="connsiteY11" fmla="*/ 375315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912 h 1040522"/>
                  <a:gd name="connsiteX1" fmla="*/ 1625802 w 2634807"/>
                  <a:gd name="connsiteY1" fmla="*/ 710124 h 1040522"/>
                  <a:gd name="connsiteX2" fmla="*/ 1626672 w 2634807"/>
                  <a:gd name="connsiteY2" fmla="*/ 710171 h 1040522"/>
                  <a:gd name="connsiteX3" fmla="*/ 1625849 w 2634807"/>
                  <a:gd name="connsiteY3" fmla="*/ 709912 h 1040522"/>
                  <a:gd name="connsiteX4" fmla="*/ 1534280 w 2634807"/>
                  <a:gd name="connsiteY4" fmla="*/ 429607 h 1040522"/>
                  <a:gd name="connsiteX5" fmla="*/ 1534257 w 2634807"/>
                  <a:gd name="connsiteY5" fmla="*/ 430219 h 1040522"/>
                  <a:gd name="connsiteX6" fmla="*/ 1535222 w 2634807"/>
                  <a:gd name="connsiteY6" fmla="*/ 429913 h 1040522"/>
                  <a:gd name="connsiteX7" fmla="*/ 1534280 w 2634807"/>
                  <a:gd name="connsiteY7" fmla="*/ 429607 h 1040522"/>
                  <a:gd name="connsiteX8" fmla="*/ 0 w 2634807"/>
                  <a:gd name="connsiteY8" fmla="*/ 701557 h 1040522"/>
                  <a:gd name="connsiteX9" fmla="*/ 233060 w 2634807"/>
                  <a:gd name="connsiteY9" fmla="*/ 0 h 1040522"/>
                  <a:gd name="connsiteX10" fmla="*/ 1087798 w 2634807"/>
                  <a:gd name="connsiteY10" fmla="*/ 375884 h 1040522"/>
                  <a:gd name="connsiteX11" fmla="*/ 1407142 w 2634807"/>
                  <a:gd name="connsiteY11" fmla="*/ 364586 h 1040522"/>
                  <a:gd name="connsiteX12" fmla="*/ 1576641 w 2634807"/>
                  <a:gd name="connsiteY12" fmla="*/ 441397 h 1040522"/>
                  <a:gd name="connsiteX13" fmla="*/ 1617706 w 2634807"/>
                  <a:gd name="connsiteY13" fmla="*/ 458364 h 1040522"/>
                  <a:gd name="connsiteX14" fmla="*/ 1663055 w 2634807"/>
                  <a:gd name="connsiteY14" fmla="*/ 476226 h 1040522"/>
                  <a:gd name="connsiteX15" fmla="*/ 1742221 w 2634807"/>
                  <a:gd name="connsiteY15" fmla="*/ 503383 h 1040522"/>
                  <a:gd name="connsiteX16" fmla="*/ 1878479 w 2634807"/>
                  <a:gd name="connsiteY16" fmla="*/ 535789 h 1040522"/>
                  <a:gd name="connsiteX17" fmla="*/ 1961857 w 2634807"/>
                  <a:gd name="connsiteY17" fmla="*/ 545061 h 1040522"/>
                  <a:gd name="connsiteX18" fmla="*/ 2101362 w 2634807"/>
                  <a:gd name="connsiteY18" fmla="*/ 566524 h 1040522"/>
                  <a:gd name="connsiteX19" fmla="*/ 2142663 w 2634807"/>
                  <a:gd name="connsiteY19" fmla="*/ 583185 h 1040522"/>
                  <a:gd name="connsiteX20" fmla="*/ 2167397 w 2634807"/>
                  <a:gd name="connsiteY20" fmla="*/ 630134 h 1040522"/>
                  <a:gd name="connsiteX21" fmla="*/ 2167491 w 2634807"/>
                  <a:gd name="connsiteY21" fmla="*/ 638559 h 1040522"/>
                  <a:gd name="connsiteX22" fmla="*/ 2133768 w 2634807"/>
                  <a:gd name="connsiteY22" fmla="*/ 711653 h 1040522"/>
                  <a:gd name="connsiteX23" fmla="*/ 2127555 w 2634807"/>
                  <a:gd name="connsiteY23" fmla="*/ 718196 h 1040522"/>
                  <a:gd name="connsiteX24" fmla="*/ 2111011 w 2634807"/>
                  <a:gd name="connsiteY24" fmla="*/ 728621 h 1040522"/>
                  <a:gd name="connsiteX25" fmla="*/ 2093785 w 2634807"/>
                  <a:gd name="connsiteY25" fmla="*/ 736646 h 1040522"/>
                  <a:gd name="connsiteX26" fmla="*/ 2034104 w 2634807"/>
                  <a:gd name="connsiteY26" fmla="*/ 752272 h 1040522"/>
                  <a:gd name="connsiteX27" fmla="*/ 1986190 w 2634807"/>
                  <a:gd name="connsiteY27" fmla="*/ 755755 h 1040522"/>
                  <a:gd name="connsiteX28" fmla="*/ 1915591 w 2634807"/>
                  <a:gd name="connsiteY28" fmla="*/ 750107 h 1040522"/>
                  <a:gd name="connsiteX29" fmla="*/ 1799830 w 2634807"/>
                  <a:gd name="connsiteY29" fmla="*/ 729562 h 1040522"/>
                  <a:gd name="connsiteX30" fmla="*/ 1719370 w 2634807"/>
                  <a:gd name="connsiteY30" fmla="*/ 716125 h 1040522"/>
                  <a:gd name="connsiteX31" fmla="*/ 1709274 w 2634807"/>
                  <a:gd name="connsiteY31" fmla="*/ 714736 h 1040522"/>
                  <a:gd name="connsiteX32" fmla="*/ 1699578 w 2634807"/>
                  <a:gd name="connsiteY32" fmla="*/ 713536 h 1040522"/>
                  <a:gd name="connsiteX33" fmla="*/ 1696001 w 2634807"/>
                  <a:gd name="connsiteY33" fmla="*/ 713512 h 1040522"/>
                  <a:gd name="connsiteX34" fmla="*/ 1658489 w 2634807"/>
                  <a:gd name="connsiteY34" fmla="*/ 711065 h 1040522"/>
                  <a:gd name="connsiteX35" fmla="*/ 1649664 w 2634807"/>
                  <a:gd name="connsiteY35" fmla="*/ 710218 h 1040522"/>
                  <a:gd name="connsiteX36" fmla="*/ 1646040 w 2634807"/>
                  <a:gd name="connsiteY36" fmla="*/ 710335 h 1040522"/>
                  <a:gd name="connsiteX37" fmla="*/ 1640086 w 2634807"/>
                  <a:gd name="connsiteY37" fmla="*/ 711183 h 1040522"/>
                  <a:gd name="connsiteX38" fmla="*/ 1637474 w 2634807"/>
                  <a:gd name="connsiteY38" fmla="*/ 711136 h 1040522"/>
                  <a:gd name="connsiteX39" fmla="*/ 1665949 w 2634807"/>
                  <a:gd name="connsiteY39" fmla="*/ 716148 h 1040522"/>
                  <a:gd name="connsiteX40" fmla="*/ 1805196 w 2634807"/>
                  <a:gd name="connsiteY40" fmla="*/ 749165 h 1040522"/>
                  <a:gd name="connsiteX41" fmla="*/ 1929687 w 2634807"/>
                  <a:gd name="connsiteY41" fmla="*/ 772581 h 1040522"/>
                  <a:gd name="connsiteX42" fmla="*/ 1994804 w 2634807"/>
                  <a:gd name="connsiteY42" fmla="*/ 774534 h 1040522"/>
                  <a:gd name="connsiteX43" fmla="*/ 2097220 w 2634807"/>
                  <a:gd name="connsiteY43" fmla="*/ 745330 h 1040522"/>
                  <a:gd name="connsiteX44" fmla="*/ 2118777 w 2634807"/>
                  <a:gd name="connsiteY44" fmla="*/ 727938 h 1040522"/>
                  <a:gd name="connsiteX45" fmla="*/ 2123389 w 2634807"/>
                  <a:gd name="connsiteY45" fmla="*/ 724573 h 1040522"/>
                  <a:gd name="connsiteX46" fmla="*/ 2198390 w 2634807"/>
                  <a:gd name="connsiteY46" fmla="*/ 683390 h 1040522"/>
                  <a:gd name="connsiteX47" fmla="*/ 2250658 w 2634807"/>
                  <a:gd name="connsiteY47" fmla="*/ 639712 h 1040522"/>
                  <a:gd name="connsiteX48" fmla="*/ 2308855 w 2634807"/>
                  <a:gd name="connsiteY48" fmla="*/ 568900 h 1040522"/>
                  <a:gd name="connsiteX49" fmla="*/ 2407531 w 2634807"/>
                  <a:gd name="connsiteY49" fmla="*/ 409133 h 1040522"/>
                  <a:gd name="connsiteX50" fmla="*/ 2487967 w 2634807"/>
                  <a:gd name="connsiteY50" fmla="*/ 285771 h 1040522"/>
                  <a:gd name="connsiteX51" fmla="*/ 2546118 w 2634807"/>
                  <a:gd name="connsiteY51" fmla="*/ 224020 h 1040522"/>
                  <a:gd name="connsiteX52" fmla="*/ 2549695 w 2634807"/>
                  <a:gd name="connsiteY52" fmla="*/ 218019 h 1040522"/>
                  <a:gd name="connsiteX53" fmla="*/ 2552896 w 2634807"/>
                  <a:gd name="connsiteY53" fmla="*/ 212747 h 1040522"/>
                  <a:gd name="connsiteX54" fmla="*/ 2553460 w 2634807"/>
                  <a:gd name="connsiteY54" fmla="*/ 213618 h 1040522"/>
                  <a:gd name="connsiteX55" fmla="*/ 2553249 w 2634807"/>
                  <a:gd name="connsiteY55" fmla="*/ 214183 h 1040522"/>
                  <a:gd name="connsiteX56" fmla="*/ 2557744 w 2634807"/>
                  <a:gd name="connsiteY56" fmla="*/ 217477 h 1040522"/>
                  <a:gd name="connsiteX57" fmla="*/ 2584595 w 2634807"/>
                  <a:gd name="connsiteY57" fmla="*/ 206887 h 1040522"/>
                  <a:gd name="connsiteX58" fmla="*/ 2602622 w 2634807"/>
                  <a:gd name="connsiteY58" fmla="*/ 206864 h 1040522"/>
                  <a:gd name="connsiteX59" fmla="*/ 2630744 w 2634807"/>
                  <a:gd name="connsiteY59" fmla="*/ 228209 h 1040522"/>
                  <a:gd name="connsiteX60" fmla="*/ 2634227 w 2634807"/>
                  <a:gd name="connsiteY60" fmla="*/ 242093 h 1040522"/>
                  <a:gd name="connsiteX61" fmla="*/ 2634274 w 2634807"/>
                  <a:gd name="connsiteY61" fmla="*/ 253954 h 1040522"/>
                  <a:gd name="connsiteX62" fmla="*/ 2634133 w 2634807"/>
                  <a:gd name="connsiteY62" fmla="*/ 257461 h 1040522"/>
                  <a:gd name="connsiteX63" fmla="*/ 2633121 w 2634807"/>
                  <a:gd name="connsiteY63" fmla="*/ 263626 h 1040522"/>
                  <a:gd name="connsiteX64" fmla="*/ 2616271 w 2634807"/>
                  <a:gd name="connsiteY64" fmla="*/ 323613 h 1040522"/>
                  <a:gd name="connsiteX65" fmla="*/ 2579394 w 2634807"/>
                  <a:gd name="connsiteY65" fmla="*/ 414381 h 1040522"/>
                  <a:gd name="connsiteX66" fmla="*/ 2508183 w 2634807"/>
                  <a:gd name="connsiteY66" fmla="*/ 567088 h 1040522"/>
                  <a:gd name="connsiteX67" fmla="*/ 2441066 w 2634807"/>
                  <a:gd name="connsiteY67" fmla="*/ 690826 h 1040522"/>
                  <a:gd name="connsiteX68" fmla="*/ 2400424 w 2634807"/>
                  <a:gd name="connsiteY68" fmla="*/ 741352 h 1040522"/>
                  <a:gd name="connsiteX69" fmla="*/ 2361758 w 2634807"/>
                  <a:gd name="connsiteY69" fmla="*/ 779359 h 1040522"/>
                  <a:gd name="connsiteX70" fmla="*/ 2307961 w 2634807"/>
                  <a:gd name="connsiteY70" fmla="*/ 826519 h 1040522"/>
                  <a:gd name="connsiteX71" fmla="*/ 2234702 w 2634807"/>
                  <a:gd name="connsiteY71" fmla="*/ 885871 h 1040522"/>
                  <a:gd name="connsiteX72" fmla="*/ 2171444 w 2634807"/>
                  <a:gd name="connsiteY72" fmla="*/ 932631 h 1040522"/>
                  <a:gd name="connsiteX73" fmla="*/ 2098892 w 2634807"/>
                  <a:gd name="connsiteY73" fmla="*/ 980663 h 1040522"/>
                  <a:gd name="connsiteX74" fmla="*/ 1987203 w 2634807"/>
                  <a:gd name="connsiteY74" fmla="*/ 1030365 h 1040522"/>
                  <a:gd name="connsiteX75" fmla="*/ 1966846 w 2634807"/>
                  <a:gd name="connsiteY75" fmla="*/ 1035024 h 1040522"/>
                  <a:gd name="connsiteX76" fmla="*/ 1960727 w 2634807"/>
                  <a:gd name="connsiteY76" fmla="*/ 1036154 h 1040522"/>
                  <a:gd name="connsiteX77" fmla="*/ 1960139 w 2634807"/>
                  <a:gd name="connsiteY77" fmla="*/ 1036131 h 1040522"/>
                  <a:gd name="connsiteX78" fmla="*/ 1959574 w 2634807"/>
                  <a:gd name="connsiteY78" fmla="*/ 1036225 h 1040522"/>
                  <a:gd name="connsiteX79" fmla="*/ 1953409 w 2634807"/>
                  <a:gd name="connsiteY79" fmla="*/ 1037331 h 1040522"/>
                  <a:gd name="connsiteX80" fmla="*/ 1951102 w 2634807"/>
                  <a:gd name="connsiteY80" fmla="*/ 1037448 h 1040522"/>
                  <a:gd name="connsiteX81" fmla="*/ 1943713 w 2634807"/>
                  <a:gd name="connsiteY81" fmla="*/ 1038531 h 1040522"/>
                  <a:gd name="connsiteX82" fmla="*/ 1940207 w 2634807"/>
                  <a:gd name="connsiteY82" fmla="*/ 1038672 h 1040522"/>
                  <a:gd name="connsiteX83" fmla="*/ 1926816 w 2634807"/>
                  <a:gd name="connsiteY83" fmla="*/ 1039755 h 1040522"/>
                  <a:gd name="connsiteX84" fmla="*/ 1920838 w 2634807"/>
                  <a:gd name="connsiteY84" fmla="*/ 1039919 h 1040522"/>
                  <a:gd name="connsiteX85" fmla="*/ 1893093 w 2634807"/>
                  <a:gd name="connsiteY85" fmla="*/ 1039872 h 1040522"/>
                  <a:gd name="connsiteX86" fmla="*/ 1887139 w 2634807"/>
                  <a:gd name="connsiteY86" fmla="*/ 1039755 h 1040522"/>
                  <a:gd name="connsiteX87" fmla="*/ 1871348 w 2634807"/>
                  <a:gd name="connsiteY87" fmla="*/ 1038719 h 1040522"/>
                  <a:gd name="connsiteX88" fmla="*/ 1867771 w 2634807"/>
                  <a:gd name="connsiteY88" fmla="*/ 1038555 h 1040522"/>
                  <a:gd name="connsiteX89" fmla="*/ 1856805 w 2634807"/>
                  <a:gd name="connsiteY89" fmla="*/ 1037448 h 1040522"/>
                  <a:gd name="connsiteX90" fmla="*/ 1854474 w 2634807"/>
                  <a:gd name="connsiteY90" fmla="*/ 1037354 h 1040522"/>
                  <a:gd name="connsiteX91" fmla="*/ 1845932 w 2634807"/>
                  <a:gd name="connsiteY91" fmla="*/ 1036319 h 1040522"/>
                  <a:gd name="connsiteX92" fmla="*/ 1843555 w 2634807"/>
                  <a:gd name="connsiteY92" fmla="*/ 1036178 h 1040522"/>
                  <a:gd name="connsiteX93" fmla="*/ 1836260 w 2634807"/>
                  <a:gd name="connsiteY93" fmla="*/ 1035142 h 1040522"/>
                  <a:gd name="connsiteX94" fmla="*/ 1833883 w 2634807"/>
                  <a:gd name="connsiteY94" fmla="*/ 1034977 h 1040522"/>
                  <a:gd name="connsiteX95" fmla="*/ 1827788 w 2634807"/>
                  <a:gd name="connsiteY95" fmla="*/ 1033942 h 1040522"/>
                  <a:gd name="connsiteX96" fmla="*/ 1825411 w 2634807"/>
                  <a:gd name="connsiteY96" fmla="*/ 1033777 h 1040522"/>
                  <a:gd name="connsiteX97" fmla="*/ 1819293 w 2634807"/>
                  <a:gd name="connsiteY97" fmla="*/ 1032718 h 1040522"/>
                  <a:gd name="connsiteX98" fmla="*/ 1803642 w 2634807"/>
                  <a:gd name="connsiteY98" fmla="*/ 1030153 h 1040522"/>
                  <a:gd name="connsiteX99" fmla="*/ 1797477 w 2634807"/>
                  <a:gd name="connsiteY99" fmla="*/ 1028976 h 1040522"/>
                  <a:gd name="connsiteX100" fmla="*/ 1744456 w 2634807"/>
                  <a:gd name="connsiteY100" fmla="*/ 1017539 h 1040522"/>
                  <a:gd name="connsiteX101" fmla="*/ 1558708 w 2634807"/>
                  <a:gd name="connsiteY101" fmla="*/ 960424 h 1040522"/>
                  <a:gd name="connsiteX102" fmla="*/ 1424585 w 2634807"/>
                  <a:gd name="connsiteY102" fmla="*/ 901876 h 1040522"/>
                  <a:gd name="connsiteX103" fmla="*/ 1057346 w 2634807"/>
                  <a:gd name="connsiteY103" fmla="*/ 785542 h 1040522"/>
                  <a:gd name="connsiteX104" fmla="*/ 0 w 2634807"/>
                  <a:gd name="connsiteY104" fmla="*/ 701557 h 1040522"/>
                  <a:gd name="connsiteX0" fmla="*/ 1625849 w 2634807"/>
                  <a:gd name="connsiteY0" fmla="*/ 709756 h 1040366"/>
                  <a:gd name="connsiteX1" fmla="*/ 1625802 w 2634807"/>
                  <a:gd name="connsiteY1" fmla="*/ 709968 h 1040366"/>
                  <a:gd name="connsiteX2" fmla="*/ 1626672 w 2634807"/>
                  <a:gd name="connsiteY2" fmla="*/ 710015 h 1040366"/>
                  <a:gd name="connsiteX3" fmla="*/ 1625849 w 2634807"/>
                  <a:gd name="connsiteY3" fmla="*/ 709756 h 1040366"/>
                  <a:gd name="connsiteX4" fmla="*/ 1534280 w 2634807"/>
                  <a:gd name="connsiteY4" fmla="*/ 429451 h 1040366"/>
                  <a:gd name="connsiteX5" fmla="*/ 1534257 w 2634807"/>
                  <a:gd name="connsiteY5" fmla="*/ 430063 h 1040366"/>
                  <a:gd name="connsiteX6" fmla="*/ 1535222 w 2634807"/>
                  <a:gd name="connsiteY6" fmla="*/ 429757 h 1040366"/>
                  <a:gd name="connsiteX7" fmla="*/ 1534280 w 2634807"/>
                  <a:gd name="connsiteY7" fmla="*/ 429451 h 1040366"/>
                  <a:gd name="connsiteX8" fmla="*/ 0 w 2634807"/>
                  <a:gd name="connsiteY8" fmla="*/ 701401 h 1040366"/>
                  <a:gd name="connsiteX9" fmla="*/ 197957 w 2634807"/>
                  <a:gd name="connsiteY9" fmla="*/ 0 h 1040366"/>
                  <a:gd name="connsiteX10" fmla="*/ 1087798 w 2634807"/>
                  <a:gd name="connsiteY10" fmla="*/ 375728 h 1040366"/>
                  <a:gd name="connsiteX11" fmla="*/ 1407142 w 2634807"/>
                  <a:gd name="connsiteY11" fmla="*/ 364430 h 1040366"/>
                  <a:gd name="connsiteX12" fmla="*/ 1576641 w 2634807"/>
                  <a:gd name="connsiteY12" fmla="*/ 441241 h 1040366"/>
                  <a:gd name="connsiteX13" fmla="*/ 1617706 w 2634807"/>
                  <a:gd name="connsiteY13" fmla="*/ 458208 h 1040366"/>
                  <a:gd name="connsiteX14" fmla="*/ 1663055 w 2634807"/>
                  <a:gd name="connsiteY14" fmla="*/ 476070 h 1040366"/>
                  <a:gd name="connsiteX15" fmla="*/ 1742221 w 2634807"/>
                  <a:gd name="connsiteY15" fmla="*/ 503227 h 1040366"/>
                  <a:gd name="connsiteX16" fmla="*/ 1878479 w 2634807"/>
                  <a:gd name="connsiteY16" fmla="*/ 535633 h 1040366"/>
                  <a:gd name="connsiteX17" fmla="*/ 1961857 w 2634807"/>
                  <a:gd name="connsiteY17" fmla="*/ 544905 h 1040366"/>
                  <a:gd name="connsiteX18" fmla="*/ 2101362 w 2634807"/>
                  <a:gd name="connsiteY18" fmla="*/ 566368 h 1040366"/>
                  <a:gd name="connsiteX19" fmla="*/ 2142663 w 2634807"/>
                  <a:gd name="connsiteY19" fmla="*/ 583029 h 1040366"/>
                  <a:gd name="connsiteX20" fmla="*/ 2167397 w 2634807"/>
                  <a:gd name="connsiteY20" fmla="*/ 629978 h 1040366"/>
                  <a:gd name="connsiteX21" fmla="*/ 2167491 w 2634807"/>
                  <a:gd name="connsiteY21" fmla="*/ 638403 h 1040366"/>
                  <a:gd name="connsiteX22" fmla="*/ 2133768 w 2634807"/>
                  <a:gd name="connsiteY22" fmla="*/ 711497 h 1040366"/>
                  <a:gd name="connsiteX23" fmla="*/ 2127555 w 2634807"/>
                  <a:gd name="connsiteY23" fmla="*/ 718040 h 1040366"/>
                  <a:gd name="connsiteX24" fmla="*/ 2111011 w 2634807"/>
                  <a:gd name="connsiteY24" fmla="*/ 728465 h 1040366"/>
                  <a:gd name="connsiteX25" fmla="*/ 2093785 w 2634807"/>
                  <a:gd name="connsiteY25" fmla="*/ 736490 h 1040366"/>
                  <a:gd name="connsiteX26" fmla="*/ 2034104 w 2634807"/>
                  <a:gd name="connsiteY26" fmla="*/ 752116 h 1040366"/>
                  <a:gd name="connsiteX27" fmla="*/ 1986190 w 2634807"/>
                  <a:gd name="connsiteY27" fmla="*/ 755599 h 1040366"/>
                  <a:gd name="connsiteX28" fmla="*/ 1915591 w 2634807"/>
                  <a:gd name="connsiteY28" fmla="*/ 749951 h 1040366"/>
                  <a:gd name="connsiteX29" fmla="*/ 1799830 w 2634807"/>
                  <a:gd name="connsiteY29" fmla="*/ 729406 h 1040366"/>
                  <a:gd name="connsiteX30" fmla="*/ 1719370 w 2634807"/>
                  <a:gd name="connsiteY30" fmla="*/ 715969 h 1040366"/>
                  <a:gd name="connsiteX31" fmla="*/ 1709274 w 2634807"/>
                  <a:gd name="connsiteY31" fmla="*/ 714580 h 1040366"/>
                  <a:gd name="connsiteX32" fmla="*/ 1699578 w 2634807"/>
                  <a:gd name="connsiteY32" fmla="*/ 713380 h 1040366"/>
                  <a:gd name="connsiteX33" fmla="*/ 1696001 w 2634807"/>
                  <a:gd name="connsiteY33" fmla="*/ 713356 h 1040366"/>
                  <a:gd name="connsiteX34" fmla="*/ 1658489 w 2634807"/>
                  <a:gd name="connsiteY34" fmla="*/ 710909 h 1040366"/>
                  <a:gd name="connsiteX35" fmla="*/ 1649664 w 2634807"/>
                  <a:gd name="connsiteY35" fmla="*/ 710062 h 1040366"/>
                  <a:gd name="connsiteX36" fmla="*/ 1646040 w 2634807"/>
                  <a:gd name="connsiteY36" fmla="*/ 710179 h 1040366"/>
                  <a:gd name="connsiteX37" fmla="*/ 1640086 w 2634807"/>
                  <a:gd name="connsiteY37" fmla="*/ 711027 h 1040366"/>
                  <a:gd name="connsiteX38" fmla="*/ 1637474 w 2634807"/>
                  <a:gd name="connsiteY38" fmla="*/ 710980 h 1040366"/>
                  <a:gd name="connsiteX39" fmla="*/ 1665949 w 2634807"/>
                  <a:gd name="connsiteY39" fmla="*/ 715992 h 1040366"/>
                  <a:gd name="connsiteX40" fmla="*/ 1805196 w 2634807"/>
                  <a:gd name="connsiteY40" fmla="*/ 749009 h 1040366"/>
                  <a:gd name="connsiteX41" fmla="*/ 1929687 w 2634807"/>
                  <a:gd name="connsiteY41" fmla="*/ 772425 h 1040366"/>
                  <a:gd name="connsiteX42" fmla="*/ 1994804 w 2634807"/>
                  <a:gd name="connsiteY42" fmla="*/ 774378 h 1040366"/>
                  <a:gd name="connsiteX43" fmla="*/ 2097220 w 2634807"/>
                  <a:gd name="connsiteY43" fmla="*/ 745174 h 1040366"/>
                  <a:gd name="connsiteX44" fmla="*/ 2118777 w 2634807"/>
                  <a:gd name="connsiteY44" fmla="*/ 727782 h 1040366"/>
                  <a:gd name="connsiteX45" fmla="*/ 2123389 w 2634807"/>
                  <a:gd name="connsiteY45" fmla="*/ 724417 h 1040366"/>
                  <a:gd name="connsiteX46" fmla="*/ 2198390 w 2634807"/>
                  <a:gd name="connsiteY46" fmla="*/ 683234 h 1040366"/>
                  <a:gd name="connsiteX47" fmla="*/ 2250658 w 2634807"/>
                  <a:gd name="connsiteY47" fmla="*/ 639556 h 1040366"/>
                  <a:gd name="connsiteX48" fmla="*/ 2308855 w 2634807"/>
                  <a:gd name="connsiteY48" fmla="*/ 568744 h 1040366"/>
                  <a:gd name="connsiteX49" fmla="*/ 2407531 w 2634807"/>
                  <a:gd name="connsiteY49" fmla="*/ 408977 h 1040366"/>
                  <a:gd name="connsiteX50" fmla="*/ 2487967 w 2634807"/>
                  <a:gd name="connsiteY50" fmla="*/ 285615 h 1040366"/>
                  <a:gd name="connsiteX51" fmla="*/ 2546118 w 2634807"/>
                  <a:gd name="connsiteY51" fmla="*/ 223864 h 1040366"/>
                  <a:gd name="connsiteX52" fmla="*/ 2549695 w 2634807"/>
                  <a:gd name="connsiteY52" fmla="*/ 217863 h 1040366"/>
                  <a:gd name="connsiteX53" fmla="*/ 2552896 w 2634807"/>
                  <a:gd name="connsiteY53" fmla="*/ 212591 h 1040366"/>
                  <a:gd name="connsiteX54" fmla="*/ 2553460 w 2634807"/>
                  <a:gd name="connsiteY54" fmla="*/ 213462 h 1040366"/>
                  <a:gd name="connsiteX55" fmla="*/ 2553249 w 2634807"/>
                  <a:gd name="connsiteY55" fmla="*/ 214027 h 1040366"/>
                  <a:gd name="connsiteX56" fmla="*/ 2557744 w 2634807"/>
                  <a:gd name="connsiteY56" fmla="*/ 217321 h 1040366"/>
                  <a:gd name="connsiteX57" fmla="*/ 2584595 w 2634807"/>
                  <a:gd name="connsiteY57" fmla="*/ 206731 h 1040366"/>
                  <a:gd name="connsiteX58" fmla="*/ 2602622 w 2634807"/>
                  <a:gd name="connsiteY58" fmla="*/ 206708 h 1040366"/>
                  <a:gd name="connsiteX59" fmla="*/ 2630744 w 2634807"/>
                  <a:gd name="connsiteY59" fmla="*/ 228053 h 1040366"/>
                  <a:gd name="connsiteX60" fmla="*/ 2634227 w 2634807"/>
                  <a:gd name="connsiteY60" fmla="*/ 241937 h 1040366"/>
                  <a:gd name="connsiteX61" fmla="*/ 2634274 w 2634807"/>
                  <a:gd name="connsiteY61" fmla="*/ 253798 h 1040366"/>
                  <a:gd name="connsiteX62" fmla="*/ 2634133 w 2634807"/>
                  <a:gd name="connsiteY62" fmla="*/ 257305 h 1040366"/>
                  <a:gd name="connsiteX63" fmla="*/ 2633121 w 2634807"/>
                  <a:gd name="connsiteY63" fmla="*/ 263470 h 1040366"/>
                  <a:gd name="connsiteX64" fmla="*/ 2616271 w 2634807"/>
                  <a:gd name="connsiteY64" fmla="*/ 323457 h 1040366"/>
                  <a:gd name="connsiteX65" fmla="*/ 2579394 w 2634807"/>
                  <a:gd name="connsiteY65" fmla="*/ 414225 h 1040366"/>
                  <a:gd name="connsiteX66" fmla="*/ 2508183 w 2634807"/>
                  <a:gd name="connsiteY66" fmla="*/ 566932 h 1040366"/>
                  <a:gd name="connsiteX67" fmla="*/ 2441066 w 2634807"/>
                  <a:gd name="connsiteY67" fmla="*/ 690670 h 1040366"/>
                  <a:gd name="connsiteX68" fmla="*/ 2400424 w 2634807"/>
                  <a:gd name="connsiteY68" fmla="*/ 741196 h 1040366"/>
                  <a:gd name="connsiteX69" fmla="*/ 2361758 w 2634807"/>
                  <a:gd name="connsiteY69" fmla="*/ 779203 h 1040366"/>
                  <a:gd name="connsiteX70" fmla="*/ 2307961 w 2634807"/>
                  <a:gd name="connsiteY70" fmla="*/ 826363 h 1040366"/>
                  <a:gd name="connsiteX71" fmla="*/ 2234702 w 2634807"/>
                  <a:gd name="connsiteY71" fmla="*/ 885715 h 1040366"/>
                  <a:gd name="connsiteX72" fmla="*/ 2171444 w 2634807"/>
                  <a:gd name="connsiteY72" fmla="*/ 932475 h 1040366"/>
                  <a:gd name="connsiteX73" fmla="*/ 2098892 w 2634807"/>
                  <a:gd name="connsiteY73" fmla="*/ 980507 h 1040366"/>
                  <a:gd name="connsiteX74" fmla="*/ 1987203 w 2634807"/>
                  <a:gd name="connsiteY74" fmla="*/ 1030209 h 1040366"/>
                  <a:gd name="connsiteX75" fmla="*/ 1966846 w 2634807"/>
                  <a:gd name="connsiteY75" fmla="*/ 1034868 h 1040366"/>
                  <a:gd name="connsiteX76" fmla="*/ 1960727 w 2634807"/>
                  <a:gd name="connsiteY76" fmla="*/ 1035998 h 1040366"/>
                  <a:gd name="connsiteX77" fmla="*/ 1960139 w 2634807"/>
                  <a:gd name="connsiteY77" fmla="*/ 1035975 h 1040366"/>
                  <a:gd name="connsiteX78" fmla="*/ 1959574 w 2634807"/>
                  <a:gd name="connsiteY78" fmla="*/ 1036069 h 1040366"/>
                  <a:gd name="connsiteX79" fmla="*/ 1953409 w 2634807"/>
                  <a:gd name="connsiteY79" fmla="*/ 1037175 h 1040366"/>
                  <a:gd name="connsiteX80" fmla="*/ 1951102 w 2634807"/>
                  <a:gd name="connsiteY80" fmla="*/ 1037292 h 1040366"/>
                  <a:gd name="connsiteX81" fmla="*/ 1943713 w 2634807"/>
                  <a:gd name="connsiteY81" fmla="*/ 1038375 h 1040366"/>
                  <a:gd name="connsiteX82" fmla="*/ 1940207 w 2634807"/>
                  <a:gd name="connsiteY82" fmla="*/ 1038516 h 1040366"/>
                  <a:gd name="connsiteX83" fmla="*/ 1926816 w 2634807"/>
                  <a:gd name="connsiteY83" fmla="*/ 1039599 h 1040366"/>
                  <a:gd name="connsiteX84" fmla="*/ 1920838 w 2634807"/>
                  <a:gd name="connsiteY84" fmla="*/ 1039763 h 1040366"/>
                  <a:gd name="connsiteX85" fmla="*/ 1893093 w 2634807"/>
                  <a:gd name="connsiteY85" fmla="*/ 1039716 h 1040366"/>
                  <a:gd name="connsiteX86" fmla="*/ 1887139 w 2634807"/>
                  <a:gd name="connsiteY86" fmla="*/ 1039599 h 1040366"/>
                  <a:gd name="connsiteX87" fmla="*/ 1871348 w 2634807"/>
                  <a:gd name="connsiteY87" fmla="*/ 1038563 h 1040366"/>
                  <a:gd name="connsiteX88" fmla="*/ 1867771 w 2634807"/>
                  <a:gd name="connsiteY88" fmla="*/ 1038399 h 1040366"/>
                  <a:gd name="connsiteX89" fmla="*/ 1856805 w 2634807"/>
                  <a:gd name="connsiteY89" fmla="*/ 1037292 h 1040366"/>
                  <a:gd name="connsiteX90" fmla="*/ 1854474 w 2634807"/>
                  <a:gd name="connsiteY90" fmla="*/ 1037198 h 1040366"/>
                  <a:gd name="connsiteX91" fmla="*/ 1845932 w 2634807"/>
                  <a:gd name="connsiteY91" fmla="*/ 1036163 h 1040366"/>
                  <a:gd name="connsiteX92" fmla="*/ 1843555 w 2634807"/>
                  <a:gd name="connsiteY92" fmla="*/ 1036022 h 1040366"/>
                  <a:gd name="connsiteX93" fmla="*/ 1836260 w 2634807"/>
                  <a:gd name="connsiteY93" fmla="*/ 1034986 h 1040366"/>
                  <a:gd name="connsiteX94" fmla="*/ 1833883 w 2634807"/>
                  <a:gd name="connsiteY94" fmla="*/ 1034821 h 1040366"/>
                  <a:gd name="connsiteX95" fmla="*/ 1827788 w 2634807"/>
                  <a:gd name="connsiteY95" fmla="*/ 1033786 h 1040366"/>
                  <a:gd name="connsiteX96" fmla="*/ 1825411 w 2634807"/>
                  <a:gd name="connsiteY96" fmla="*/ 1033621 h 1040366"/>
                  <a:gd name="connsiteX97" fmla="*/ 1819293 w 2634807"/>
                  <a:gd name="connsiteY97" fmla="*/ 1032562 h 1040366"/>
                  <a:gd name="connsiteX98" fmla="*/ 1803642 w 2634807"/>
                  <a:gd name="connsiteY98" fmla="*/ 1029997 h 1040366"/>
                  <a:gd name="connsiteX99" fmla="*/ 1797477 w 2634807"/>
                  <a:gd name="connsiteY99" fmla="*/ 1028820 h 1040366"/>
                  <a:gd name="connsiteX100" fmla="*/ 1744456 w 2634807"/>
                  <a:gd name="connsiteY100" fmla="*/ 1017383 h 1040366"/>
                  <a:gd name="connsiteX101" fmla="*/ 1558708 w 2634807"/>
                  <a:gd name="connsiteY101" fmla="*/ 960268 h 1040366"/>
                  <a:gd name="connsiteX102" fmla="*/ 1424585 w 2634807"/>
                  <a:gd name="connsiteY102" fmla="*/ 901720 h 1040366"/>
                  <a:gd name="connsiteX103" fmla="*/ 1057346 w 2634807"/>
                  <a:gd name="connsiteY103" fmla="*/ 785386 h 1040366"/>
                  <a:gd name="connsiteX104" fmla="*/ 0 w 2634807"/>
                  <a:gd name="connsiteY104" fmla="*/ 701401 h 1040366"/>
                  <a:gd name="connsiteX0" fmla="*/ 1625849 w 2634807"/>
                  <a:gd name="connsiteY0" fmla="*/ 709756 h 1040366"/>
                  <a:gd name="connsiteX1" fmla="*/ 1625802 w 2634807"/>
                  <a:gd name="connsiteY1" fmla="*/ 709968 h 1040366"/>
                  <a:gd name="connsiteX2" fmla="*/ 1626672 w 2634807"/>
                  <a:gd name="connsiteY2" fmla="*/ 710015 h 1040366"/>
                  <a:gd name="connsiteX3" fmla="*/ 1625849 w 2634807"/>
                  <a:gd name="connsiteY3" fmla="*/ 709756 h 1040366"/>
                  <a:gd name="connsiteX4" fmla="*/ 1534280 w 2634807"/>
                  <a:gd name="connsiteY4" fmla="*/ 429451 h 1040366"/>
                  <a:gd name="connsiteX5" fmla="*/ 1534257 w 2634807"/>
                  <a:gd name="connsiteY5" fmla="*/ 430063 h 1040366"/>
                  <a:gd name="connsiteX6" fmla="*/ 1535222 w 2634807"/>
                  <a:gd name="connsiteY6" fmla="*/ 429757 h 1040366"/>
                  <a:gd name="connsiteX7" fmla="*/ 1534280 w 2634807"/>
                  <a:gd name="connsiteY7" fmla="*/ 429451 h 1040366"/>
                  <a:gd name="connsiteX8" fmla="*/ 0 w 2634807"/>
                  <a:gd name="connsiteY8" fmla="*/ 701401 h 1040366"/>
                  <a:gd name="connsiteX9" fmla="*/ 197957 w 2634807"/>
                  <a:gd name="connsiteY9" fmla="*/ 0 h 1040366"/>
                  <a:gd name="connsiteX10" fmla="*/ 1087798 w 2634807"/>
                  <a:gd name="connsiteY10" fmla="*/ 375728 h 1040366"/>
                  <a:gd name="connsiteX11" fmla="*/ 1407142 w 2634807"/>
                  <a:gd name="connsiteY11" fmla="*/ 364430 h 1040366"/>
                  <a:gd name="connsiteX12" fmla="*/ 1576641 w 2634807"/>
                  <a:gd name="connsiteY12" fmla="*/ 441241 h 1040366"/>
                  <a:gd name="connsiteX13" fmla="*/ 1617706 w 2634807"/>
                  <a:gd name="connsiteY13" fmla="*/ 458208 h 1040366"/>
                  <a:gd name="connsiteX14" fmla="*/ 1663055 w 2634807"/>
                  <a:gd name="connsiteY14" fmla="*/ 476070 h 1040366"/>
                  <a:gd name="connsiteX15" fmla="*/ 1742221 w 2634807"/>
                  <a:gd name="connsiteY15" fmla="*/ 503227 h 1040366"/>
                  <a:gd name="connsiteX16" fmla="*/ 1878479 w 2634807"/>
                  <a:gd name="connsiteY16" fmla="*/ 535633 h 1040366"/>
                  <a:gd name="connsiteX17" fmla="*/ 1961857 w 2634807"/>
                  <a:gd name="connsiteY17" fmla="*/ 544905 h 1040366"/>
                  <a:gd name="connsiteX18" fmla="*/ 2101362 w 2634807"/>
                  <a:gd name="connsiteY18" fmla="*/ 566368 h 1040366"/>
                  <a:gd name="connsiteX19" fmla="*/ 2142663 w 2634807"/>
                  <a:gd name="connsiteY19" fmla="*/ 583029 h 1040366"/>
                  <a:gd name="connsiteX20" fmla="*/ 2167397 w 2634807"/>
                  <a:gd name="connsiteY20" fmla="*/ 629978 h 1040366"/>
                  <a:gd name="connsiteX21" fmla="*/ 2167491 w 2634807"/>
                  <a:gd name="connsiteY21" fmla="*/ 638403 h 1040366"/>
                  <a:gd name="connsiteX22" fmla="*/ 2133768 w 2634807"/>
                  <a:gd name="connsiteY22" fmla="*/ 711497 h 1040366"/>
                  <a:gd name="connsiteX23" fmla="*/ 2127555 w 2634807"/>
                  <a:gd name="connsiteY23" fmla="*/ 718040 h 1040366"/>
                  <a:gd name="connsiteX24" fmla="*/ 2111011 w 2634807"/>
                  <a:gd name="connsiteY24" fmla="*/ 728465 h 1040366"/>
                  <a:gd name="connsiteX25" fmla="*/ 2093785 w 2634807"/>
                  <a:gd name="connsiteY25" fmla="*/ 736490 h 1040366"/>
                  <a:gd name="connsiteX26" fmla="*/ 2034104 w 2634807"/>
                  <a:gd name="connsiteY26" fmla="*/ 752116 h 1040366"/>
                  <a:gd name="connsiteX27" fmla="*/ 1986190 w 2634807"/>
                  <a:gd name="connsiteY27" fmla="*/ 755599 h 1040366"/>
                  <a:gd name="connsiteX28" fmla="*/ 1915591 w 2634807"/>
                  <a:gd name="connsiteY28" fmla="*/ 749951 h 1040366"/>
                  <a:gd name="connsiteX29" fmla="*/ 1799830 w 2634807"/>
                  <a:gd name="connsiteY29" fmla="*/ 729406 h 1040366"/>
                  <a:gd name="connsiteX30" fmla="*/ 1719370 w 2634807"/>
                  <a:gd name="connsiteY30" fmla="*/ 715969 h 1040366"/>
                  <a:gd name="connsiteX31" fmla="*/ 1709274 w 2634807"/>
                  <a:gd name="connsiteY31" fmla="*/ 714580 h 1040366"/>
                  <a:gd name="connsiteX32" fmla="*/ 1699578 w 2634807"/>
                  <a:gd name="connsiteY32" fmla="*/ 713380 h 1040366"/>
                  <a:gd name="connsiteX33" fmla="*/ 1696001 w 2634807"/>
                  <a:gd name="connsiteY33" fmla="*/ 713356 h 1040366"/>
                  <a:gd name="connsiteX34" fmla="*/ 1658489 w 2634807"/>
                  <a:gd name="connsiteY34" fmla="*/ 710909 h 1040366"/>
                  <a:gd name="connsiteX35" fmla="*/ 1649664 w 2634807"/>
                  <a:gd name="connsiteY35" fmla="*/ 710062 h 1040366"/>
                  <a:gd name="connsiteX36" fmla="*/ 1646040 w 2634807"/>
                  <a:gd name="connsiteY36" fmla="*/ 710179 h 1040366"/>
                  <a:gd name="connsiteX37" fmla="*/ 1640086 w 2634807"/>
                  <a:gd name="connsiteY37" fmla="*/ 711027 h 1040366"/>
                  <a:gd name="connsiteX38" fmla="*/ 1637474 w 2634807"/>
                  <a:gd name="connsiteY38" fmla="*/ 710980 h 1040366"/>
                  <a:gd name="connsiteX39" fmla="*/ 1665949 w 2634807"/>
                  <a:gd name="connsiteY39" fmla="*/ 715992 h 1040366"/>
                  <a:gd name="connsiteX40" fmla="*/ 1805196 w 2634807"/>
                  <a:gd name="connsiteY40" fmla="*/ 749009 h 1040366"/>
                  <a:gd name="connsiteX41" fmla="*/ 1929687 w 2634807"/>
                  <a:gd name="connsiteY41" fmla="*/ 772425 h 1040366"/>
                  <a:gd name="connsiteX42" fmla="*/ 1994804 w 2634807"/>
                  <a:gd name="connsiteY42" fmla="*/ 774378 h 1040366"/>
                  <a:gd name="connsiteX43" fmla="*/ 2097220 w 2634807"/>
                  <a:gd name="connsiteY43" fmla="*/ 745174 h 1040366"/>
                  <a:gd name="connsiteX44" fmla="*/ 2118777 w 2634807"/>
                  <a:gd name="connsiteY44" fmla="*/ 727782 h 1040366"/>
                  <a:gd name="connsiteX45" fmla="*/ 2123389 w 2634807"/>
                  <a:gd name="connsiteY45" fmla="*/ 724417 h 1040366"/>
                  <a:gd name="connsiteX46" fmla="*/ 2198390 w 2634807"/>
                  <a:gd name="connsiteY46" fmla="*/ 683234 h 1040366"/>
                  <a:gd name="connsiteX47" fmla="*/ 2250658 w 2634807"/>
                  <a:gd name="connsiteY47" fmla="*/ 639556 h 1040366"/>
                  <a:gd name="connsiteX48" fmla="*/ 2308855 w 2634807"/>
                  <a:gd name="connsiteY48" fmla="*/ 568744 h 1040366"/>
                  <a:gd name="connsiteX49" fmla="*/ 2407531 w 2634807"/>
                  <a:gd name="connsiteY49" fmla="*/ 408977 h 1040366"/>
                  <a:gd name="connsiteX50" fmla="*/ 2487967 w 2634807"/>
                  <a:gd name="connsiteY50" fmla="*/ 285615 h 1040366"/>
                  <a:gd name="connsiteX51" fmla="*/ 2546118 w 2634807"/>
                  <a:gd name="connsiteY51" fmla="*/ 223864 h 1040366"/>
                  <a:gd name="connsiteX52" fmla="*/ 2549695 w 2634807"/>
                  <a:gd name="connsiteY52" fmla="*/ 217863 h 1040366"/>
                  <a:gd name="connsiteX53" fmla="*/ 2552896 w 2634807"/>
                  <a:gd name="connsiteY53" fmla="*/ 212591 h 1040366"/>
                  <a:gd name="connsiteX54" fmla="*/ 2553460 w 2634807"/>
                  <a:gd name="connsiteY54" fmla="*/ 213462 h 1040366"/>
                  <a:gd name="connsiteX55" fmla="*/ 2553249 w 2634807"/>
                  <a:gd name="connsiteY55" fmla="*/ 214027 h 1040366"/>
                  <a:gd name="connsiteX56" fmla="*/ 2557744 w 2634807"/>
                  <a:gd name="connsiteY56" fmla="*/ 217321 h 1040366"/>
                  <a:gd name="connsiteX57" fmla="*/ 2584595 w 2634807"/>
                  <a:gd name="connsiteY57" fmla="*/ 206731 h 1040366"/>
                  <a:gd name="connsiteX58" fmla="*/ 2602622 w 2634807"/>
                  <a:gd name="connsiteY58" fmla="*/ 206708 h 1040366"/>
                  <a:gd name="connsiteX59" fmla="*/ 2630744 w 2634807"/>
                  <a:gd name="connsiteY59" fmla="*/ 228053 h 1040366"/>
                  <a:gd name="connsiteX60" fmla="*/ 2634227 w 2634807"/>
                  <a:gd name="connsiteY60" fmla="*/ 241937 h 1040366"/>
                  <a:gd name="connsiteX61" fmla="*/ 2634274 w 2634807"/>
                  <a:gd name="connsiteY61" fmla="*/ 253798 h 1040366"/>
                  <a:gd name="connsiteX62" fmla="*/ 2634133 w 2634807"/>
                  <a:gd name="connsiteY62" fmla="*/ 257305 h 1040366"/>
                  <a:gd name="connsiteX63" fmla="*/ 2633121 w 2634807"/>
                  <a:gd name="connsiteY63" fmla="*/ 263470 h 1040366"/>
                  <a:gd name="connsiteX64" fmla="*/ 2616271 w 2634807"/>
                  <a:gd name="connsiteY64" fmla="*/ 323457 h 1040366"/>
                  <a:gd name="connsiteX65" fmla="*/ 2579394 w 2634807"/>
                  <a:gd name="connsiteY65" fmla="*/ 414225 h 1040366"/>
                  <a:gd name="connsiteX66" fmla="*/ 2508183 w 2634807"/>
                  <a:gd name="connsiteY66" fmla="*/ 566932 h 1040366"/>
                  <a:gd name="connsiteX67" fmla="*/ 2441066 w 2634807"/>
                  <a:gd name="connsiteY67" fmla="*/ 690670 h 1040366"/>
                  <a:gd name="connsiteX68" fmla="*/ 2400424 w 2634807"/>
                  <a:gd name="connsiteY68" fmla="*/ 741196 h 1040366"/>
                  <a:gd name="connsiteX69" fmla="*/ 2361758 w 2634807"/>
                  <a:gd name="connsiteY69" fmla="*/ 779203 h 1040366"/>
                  <a:gd name="connsiteX70" fmla="*/ 2307961 w 2634807"/>
                  <a:gd name="connsiteY70" fmla="*/ 826363 h 1040366"/>
                  <a:gd name="connsiteX71" fmla="*/ 2234702 w 2634807"/>
                  <a:gd name="connsiteY71" fmla="*/ 885715 h 1040366"/>
                  <a:gd name="connsiteX72" fmla="*/ 2171444 w 2634807"/>
                  <a:gd name="connsiteY72" fmla="*/ 932475 h 1040366"/>
                  <a:gd name="connsiteX73" fmla="*/ 2098892 w 2634807"/>
                  <a:gd name="connsiteY73" fmla="*/ 980507 h 1040366"/>
                  <a:gd name="connsiteX74" fmla="*/ 1987203 w 2634807"/>
                  <a:gd name="connsiteY74" fmla="*/ 1030209 h 1040366"/>
                  <a:gd name="connsiteX75" fmla="*/ 1966846 w 2634807"/>
                  <a:gd name="connsiteY75" fmla="*/ 1034868 h 1040366"/>
                  <a:gd name="connsiteX76" fmla="*/ 1960727 w 2634807"/>
                  <a:gd name="connsiteY76" fmla="*/ 1035998 h 1040366"/>
                  <a:gd name="connsiteX77" fmla="*/ 1960139 w 2634807"/>
                  <a:gd name="connsiteY77" fmla="*/ 1035975 h 1040366"/>
                  <a:gd name="connsiteX78" fmla="*/ 1959574 w 2634807"/>
                  <a:gd name="connsiteY78" fmla="*/ 1036069 h 1040366"/>
                  <a:gd name="connsiteX79" fmla="*/ 1953409 w 2634807"/>
                  <a:gd name="connsiteY79" fmla="*/ 1037175 h 1040366"/>
                  <a:gd name="connsiteX80" fmla="*/ 1951102 w 2634807"/>
                  <a:gd name="connsiteY80" fmla="*/ 1037292 h 1040366"/>
                  <a:gd name="connsiteX81" fmla="*/ 1943713 w 2634807"/>
                  <a:gd name="connsiteY81" fmla="*/ 1038375 h 1040366"/>
                  <a:gd name="connsiteX82" fmla="*/ 1940207 w 2634807"/>
                  <a:gd name="connsiteY82" fmla="*/ 1038516 h 1040366"/>
                  <a:gd name="connsiteX83" fmla="*/ 1926816 w 2634807"/>
                  <a:gd name="connsiteY83" fmla="*/ 1039599 h 1040366"/>
                  <a:gd name="connsiteX84" fmla="*/ 1920838 w 2634807"/>
                  <a:gd name="connsiteY84" fmla="*/ 1039763 h 1040366"/>
                  <a:gd name="connsiteX85" fmla="*/ 1893093 w 2634807"/>
                  <a:gd name="connsiteY85" fmla="*/ 1039716 h 1040366"/>
                  <a:gd name="connsiteX86" fmla="*/ 1887139 w 2634807"/>
                  <a:gd name="connsiteY86" fmla="*/ 1039599 h 1040366"/>
                  <a:gd name="connsiteX87" fmla="*/ 1871348 w 2634807"/>
                  <a:gd name="connsiteY87" fmla="*/ 1038563 h 1040366"/>
                  <a:gd name="connsiteX88" fmla="*/ 1867771 w 2634807"/>
                  <a:gd name="connsiteY88" fmla="*/ 1038399 h 1040366"/>
                  <a:gd name="connsiteX89" fmla="*/ 1856805 w 2634807"/>
                  <a:gd name="connsiteY89" fmla="*/ 1037292 h 1040366"/>
                  <a:gd name="connsiteX90" fmla="*/ 1854474 w 2634807"/>
                  <a:gd name="connsiteY90" fmla="*/ 1037198 h 1040366"/>
                  <a:gd name="connsiteX91" fmla="*/ 1845932 w 2634807"/>
                  <a:gd name="connsiteY91" fmla="*/ 1036163 h 1040366"/>
                  <a:gd name="connsiteX92" fmla="*/ 1843555 w 2634807"/>
                  <a:gd name="connsiteY92" fmla="*/ 1036022 h 1040366"/>
                  <a:gd name="connsiteX93" fmla="*/ 1836260 w 2634807"/>
                  <a:gd name="connsiteY93" fmla="*/ 1034986 h 1040366"/>
                  <a:gd name="connsiteX94" fmla="*/ 1833883 w 2634807"/>
                  <a:gd name="connsiteY94" fmla="*/ 1034821 h 1040366"/>
                  <a:gd name="connsiteX95" fmla="*/ 1827788 w 2634807"/>
                  <a:gd name="connsiteY95" fmla="*/ 1033786 h 1040366"/>
                  <a:gd name="connsiteX96" fmla="*/ 1825411 w 2634807"/>
                  <a:gd name="connsiteY96" fmla="*/ 1033621 h 1040366"/>
                  <a:gd name="connsiteX97" fmla="*/ 1819293 w 2634807"/>
                  <a:gd name="connsiteY97" fmla="*/ 1032562 h 1040366"/>
                  <a:gd name="connsiteX98" fmla="*/ 1803642 w 2634807"/>
                  <a:gd name="connsiteY98" fmla="*/ 1029997 h 1040366"/>
                  <a:gd name="connsiteX99" fmla="*/ 1797477 w 2634807"/>
                  <a:gd name="connsiteY99" fmla="*/ 1028820 h 1040366"/>
                  <a:gd name="connsiteX100" fmla="*/ 1744456 w 2634807"/>
                  <a:gd name="connsiteY100" fmla="*/ 1017383 h 1040366"/>
                  <a:gd name="connsiteX101" fmla="*/ 1558708 w 2634807"/>
                  <a:gd name="connsiteY101" fmla="*/ 960268 h 1040366"/>
                  <a:gd name="connsiteX102" fmla="*/ 1424585 w 2634807"/>
                  <a:gd name="connsiteY102" fmla="*/ 901720 h 1040366"/>
                  <a:gd name="connsiteX103" fmla="*/ 1057346 w 2634807"/>
                  <a:gd name="connsiteY103" fmla="*/ 785386 h 1040366"/>
                  <a:gd name="connsiteX104" fmla="*/ 0 w 2634807"/>
                  <a:gd name="connsiteY104" fmla="*/ 701401 h 1040366"/>
                  <a:gd name="connsiteX0" fmla="*/ 1625849 w 2634807"/>
                  <a:gd name="connsiteY0" fmla="*/ 672690 h 1003300"/>
                  <a:gd name="connsiteX1" fmla="*/ 1625802 w 2634807"/>
                  <a:gd name="connsiteY1" fmla="*/ 672902 h 1003300"/>
                  <a:gd name="connsiteX2" fmla="*/ 1626672 w 2634807"/>
                  <a:gd name="connsiteY2" fmla="*/ 672949 h 1003300"/>
                  <a:gd name="connsiteX3" fmla="*/ 1625849 w 2634807"/>
                  <a:gd name="connsiteY3" fmla="*/ 672690 h 1003300"/>
                  <a:gd name="connsiteX4" fmla="*/ 1534280 w 2634807"/>
                  <a:gd name="connsiteY4" fmla="*/ 392385 h 1003300"/>
                  <a:gd name="connsiteX5" fmla="*/ 1534257 w 2634807"/>
                  <a:gd name="connsiteY5" fmla="*/ 392997 h 1003300"/>
                  <a:gd name="connsiteX6" fmla="*/ 1535222 w 2634807"/>
                  <a:gd name="connsiteY6" fmla="*/ 392691 h 1003300"/>
                  <a:gd name="connsiteX7" fmla="*/ 1534280 w 2634807"/>
                  <a:gd name="connsiteY7" fmla="*/ 392385 h 1003300"/>
                  <a:gd name="connsiteX8" fmla="*/ 0 w 2634807"/>
                  <a:gd name="connsiteY8" fmla="*/ 664335 h 1003300"/>
                  <a:gd name="connsiteX9" fmla="*/ 181650 w 2634807"/>
                  <a:gd name="connsiteY9" fmla="*/ 0 h 1003300"/>
                  <a:gd name="connsiteX10" fmla="*/ 1087798 w 2634807"/>
                  <a:gd name="connsiteY10" fmla="*/ 338662 h 1003300"/>
                  <a:gd name="connsiteX11" fmla="*/ 1407142 w 2634807"/>
                  <a:gd name="connsiteY11" fmla="*/ 327364 h 1003300"/>
                  <a:gd name="connsiteX12" fmla="*/ 1576641 w 2634807"/>
                  <a:gd name="connsiteY12" fmla="*/ 404175 h 1003300"/>
                  <a:gd name="connsiteX13" fmla="*/ 1617706 w 2634807"/>
                  <a:gd name="connsiteY13" fmla="*/ 421142 h 1003300"/>
                  <a:gd name="connsiteX14" fmla="*/ 1663055 w 2634807"/>
                  <a:gd name="connsiteY14" fmla="*/ 439004 h 1003300"/>
                  <a:gd name="connsiteX15" fmla="*/ 1742221 w 2634807"/>
                  <a:gd name="connsiteY15" fmla="*/ 466161 h 1003300"/>
                  <a:gd name="connsiteX16" fmla="*/ 1878479 w 2634807"/>
                  <a:gd name="connsiteY16" fmla="*/ 498567 h 1003300"/>
                  <a:gd name="connsiteX17" fmla="*/ 1961857 w 2634807"/>
                  <a:gd name="connsiteY17" fmla="*/ 507839 h 1003300"/>
                  <a:gd name="connsiteX18" fmla="*/ 2101362 w 2634807"/>
                  <a:gd name="connsiteY18" fmla="*/ 529302 h 1003300"/>
                  <a:gd name="connsiteX19" fmla="*/ 2142663 w 2634807"/>
                  <a:gd name="connsiteY19" fmla="*/ 545963 h 1003300"/>
                  <a:gd name="connsiteX20" fmla="*/ 2167397 w 2634807"/>
                  <a:gd name="connsiteY20" fmla="*/ 592912 h 1003300"/>
                  <a:gd name="connsiteX21" fmla="*/ 2167491 w 2634807"/>
                  <a:gd name="connsiteY21" fmla="*/ 601337 h 1003300"/>
                  <a:gd name="connsiteX22" fmla="*/ 2133768 w 2634807"/>
                  <a:gd name="connsiteY22" fmla="*/ 674431 h 1003300"/>
                  <a:gd name="connsiteX23" fmla="*/ 2127555 w 2634807"/>
                  <a:gd name="connsiteY23" fmla="*/ 680974 h 1003300"/>
                  <a:gd name="connsiteX24" fmla="*/ 2111011 w 2634807"/>
                  <a:gd name="connsiteY24" fmla="*/ 691399 h 1003300"/>
                  <a:gd name="connsiteX25" fmla="*/ 2093785 w 2634807"/>
                  <a:gd name="connsiteY25" fmla="*/ 699424 h 1003300"/>
                  <a:gd name="connsiteX26" fmla="*/ 2034104 w 2634807"/>
                  <a:gd name="connsiteY26" fmla="*/ 715050 h 1003300"/>
                  <a:gd name="connsiteX27" fmla="*/ 1986190 w 2634807"/>
                  <a:gd name="connsiteY27" fmla="*/ 718533 h 1003300"/>
                  <a:gd name="connsiteX28" fmla="*/ 1915591 w 2634807"/>
                  <a:gd name="connsiteY28" fmla="*/ 712885 h 1003300"/>
                  <a:gd name="connsiteX29" fmla="*/ 1799830 w 2634807"/>
                  <a:gd name="connsiteY29" fmla="*/ 692340 h 1003300"/>
                  <a:gd name="connsiteX30" fmla="*/ 1719370 w 2634807"/>
                  <a:gd name="connsiteY30" fmla="*/ 678903 h 1003300"/>
                  <a:gd name="connsiteX31" fmla="*/ 1709274 w 2634807"/>
                  <a:gd name="connsiteY31" fmla="*/ 677514 h 1003300"/>
                  <a:gd name="connsiteX32" fmla="*/ 1699578 w 2634807"/>
                  <a:gd name="connsiteY32" fmla="*/ 676314 h 1003300"/>
                  <a:gd name="connsiteX33" fmla="*/ 1696001 w 2634807"/>
                  <a:gd name="connsiteY33" fmla="*/ 676290 h 1003300"/>
                  <a:gd name="connsiteX34" fmla="*/ 1658489 w 2634807"/>
                  <a:gd name="connsiteY34" fmla="*/ 673843 h 1003300"/>
                  <a:gd name="connsiteX35" fmla="*/ 1649664 w 2634807"/>
                  <a:gd name="connsiteY35" fmla="*/ 672996 h 1003300"/>
                  <a:gd name="connsiteX36" fmla="*/ 1646040 w 2634807"/>
                  <a:gd name="connsiteY36" fmla="*/ 673113 h 1003300"/>
                  <a:gd name="connsiteX37" fmla="*/ 1640086 w 2634807"/>
                  <a:gd name="connsiteY37" fmla="*/ 673961 h 1003300"/>
                  <a:gd name="connsiteX38" fmla="*/ 1637474 w 2634807"/>
                  <a:gd name="connsiteY38" fmla="*/ 673914 h 1003300"/>
                  <a:gd name="connsiteX39" fmla="*/ 1665949 w 2634807"/>
                  <a:gd name="connsiteY39" fmla="*/ 678926 h 1003300"/>
                  <a:gd name="connsiteX40" fmla="*/ 1805196 w 2634807"/>
                  <a:gd name="connsiteY40" fmla="*/ 711943 h 1003300"/>
                  <a:gd name="connsiteX41" fmla="*/ 1929687 w 2634807"/>
                  <a:gd name="connsiteY41" fmla="*/ 735359 h 1003300"/>
                  <a:gd name="connsiteX42" fmla="*/ 1994804 w 2634807"/>
                  <a:gd name="connsiteY42" fmla="*/ 737312 h 1003300"/>
                  <a:gd name="connsiteX43" fmla="*/ 2097220 w 2634807"/>
                  <a:gd name="connsiteY43" fmla="*/ 708108 h 1003300"/>
                  <a:gd name="connsiteX44" fmla="*/ 2118777 w 2634807"/>
                  <a:gd name="connsiteY44" fmla="*/ 690716 h 1003300"/>
                  <a:gd name="connsiteX45" fmla="*/ 2123389 w 2634807"/>
                  <a:gd name="connsiteY45" fmla="*/ 687351 h 1003300"/>
                  <a:gd name="connsiteX46" fmla="*/ 2198390 w 2634807"/>
                  <a:gd name="connsiteY46" fmla="*/ 646168 h 1003300"/>
                  <a:gd name="connsiteX47" fmla="*/ 2250658 w 2634807"/>
                  <a:gd name="connsiteY47" fmla="*/ 602490 h 1003300"/>
                  <a:gd name="connsiteX48" fmla="*/ 2308855 w 2634807"/>
                  <a:gd name="connsiteY48" fmla="*/ 531678 h 1003300"/>
                  <a:gd name="connsiteX49" fmla="*/ 2407531 w 2634807"/>
                  <a:gd name="connsiteY49" fmla="*/ 371911 h 1003300"/>
                  <a:gd name="connsiteX50" fmla="*/ 2487967 w 2634807"/>
                  <a:gd name="connsiteY50" fmla="*/ 248549 h 1003300"/>
                  <a:gd name="connsiteX51" fmla="*/ 2546118 w 2634807"/>
                  <a:gd name="connsiteY51" fmla="*/ 186798 h 1003300"/>
                  <a:gd name="connsiteX52" fmla="*/ 2549695 w 2634807"/>
                  <a:gd name="connsiteY52" fmla="*/ 180797 h 1003300"/>
                  <a:gd name="connsiteX53" fmla="*/ 2552896 w 2634807"/>
                  <a:gd name="connsiteY53" fmla="*/ 175525 h 1003300"/>
                  <a:gd name="connsiteX54" fmla="*/ 2553460 w 2634807"/>
                  <a:gd name="connsiteY54" fmla="*/ 176396 h 1003300"/>
                  <a:gd name="connsiteX55" fmla="*/ 2553249 w 2634807"/>
                  <a:gd name="connsiteY55" fmla="*/ 176961 h 1003300"/>
                  <a:gd name="connsiteX56" fmla="*/ 2557744 w 2634807"/>
                  <a:gd name="connsiteY56" fmla="*/ 180255 h 1003300"/>
                  <a:gd name="connsiteX57" fmla="*/ 2584595 w 2634807"/>
                  <a:gd name="connsiteY57" fmla="*/ 169665 h 1003300"/>
                  <a:gd name="connsiteX58" fmla="*/ 2602622 w 2634807"/>
                  <a:gd name="connsiteY58" fmla="*/ 169642 h 1003300"/>
                  <a:gd name="connsiteX59" fmla="*/ 2630744 w 2634807"/>
                  <a:gd name="connsiteY59" fmla="*/ 190987 h 1003300"/>
                  <a:gd name="connsiteX60" fmla="*/ 2634227 w 2634807"/>
                  <a:gd name="connsiteY60" fmla="*/ 204871 h 1003300"/>
                  <a:gd name="connsiteX61" fmla="*/ 2634274 w 2634807"/>
                  <a:gd name="connsiteY61" fmla="*/ 216732 h 1003300"/>
                  <a:gd name="connsiteX62" fmla="*/ 2634133 w 2634807"/>
                  <a:gd name="connsiteY62" fmla="*/ 220239 h 1003300"/>
                  <a:gd name="connsiteX63" fmla="*/ 2633121 w 2634807"/>
                  <a:gd name="connsiteY63" fmla="*/ 226404 h 1003300"/>
                  <a:gd name="connsiteX64" fmla="*/ 2616271 w 2634807"/>
                  <a:gd name="connsiteY64" fmla="*/ 286391 h 1003300"/>
                  <a:gd name="connsiteX65" fmla="*/ 2579394 w 2634807"/>
                  <a:gd name="connsiteY65" fmla="*/ 377159 h 1003300"/>
                  <a:gd name="connsiteX66" fmla="*/ 2508183 w 2634807"/>
                  <a:gd name="connsiteY66" fmla="*/ 529866 h 1003300"/>
                  <a:gd name="connsiteX67" fmla="*/ 2441066 w 2634807"/>
                  <a:gd name="connsiteY67" fmla="*/ 653604 h 1003300"/>
                  <a:gd name="connsiteX68" fmla="*/ 2400424 w 2634807"/>
                  <a:gd name="connsiteY68" fmla="*/ 704130 h 1003300"/>
                  <a:gd name="connsiteX69" fmla="*/ 2361758 w 2634807"/>
                  <a:gd name="connsiteY69" fmla="*/ 742137 h 1003300"/>
                  <a:gd name="connsiteX70" fmla="*/ 2307961 w 2634807"/>
                  <a:gd name="connsiteY70" fmla="*/ 789297 h 1003300"/>
                  <a:gd name="connsiteX71" fmla="*/ 2234702 w 2634807"/>
                  <a:gd name="connsiteY71" fmla="*/ 848649 h 1003300"/>
                  <a:gd name="connsiteX72" fmla="*/ 2171444 w 2634807"/>
                  <a:gd name="connsiteY72" fmla="*/ 895409 h 1003300"/>
                  <a:gd name="connsiteX73" fmla="*/ 2098892 w 2634807"/>
                  <a:gd name="connsiteY73" fmla="*/ 943441 h 1003300"/>
                  <a:gd name="connsiteX74" fmla="*/ 1987203 w 2634807"/>
                  <a:gd name="connsiteY74" fmla="*/ 993143 h 1003300"/>
                  <a:gd name="connsiteX75" fmla="*/ 1966846 w 2634807"/>
                  <a:gd name="connsiteY75" fmla="*/ 997802 h 1003300"/>
                  <a:gd name="connsiteX76" fmla="*/ 1960727 w 2634807"/>
                  <a:gd name="connsiteY76" fmla="*/ 998932 h 1003300"/>
                  <a:gd name="connsiteX77" fmla="*/ 1960139 w 2634807"/>
                  <a:gd name="connsiteY77" fmla="*/ 998909 h 1003300"/>
                  <a:gd name="connsiteX78" fmla="*/ 1959574 w 2634807"/>
                  <a:gd name="connsiteY78" fmla="*/ 999003 h 1003300"/>
                  <a:gd name="connsiteX79" fmla="*/ 1953409 w 2634807"/>
                  <a:gd name="connsiteY79" fmla="*/ 1000109 h 1003300"/>
                  <a:gd name="connsiteX80" fmla="*/ 1951102 w 2634807"/>
                  <a:gd name="connsiteY80" fmla="*/ 1000226 h 1003300"/>
                  <a:gd name="connsiteX81" fmla="*/ 1943713 w 2634807"/>
                  <a:gd name="connsiteY81" fmla="*/ 1001309 h 1003300"/>
                  <a:gd name="connsiteX82" fmla="*/ 1940207 w 2634807"/>
                  <a:gd name="connsiteY82" fmla="*/ 1001450 h 1003300"/>
                  <a:gd name="connsiteX83" fmla="*/ 1926816 w 2634807"/>
                  <a:gd name="connsiteY83" fmla="*/ 1002533 h 1003300"/>
                  <a:gd name="connsiteX84" fmla="*/ 1920838 w 2634807"/>
                  <a:gd name="connsiteY84" fmla="*/ 1002697 h 1003300"/>
                  <a:gd name="connsiteX85" fmla="*/ 1893093 w 2634807"/>
                  <a:gd name="connsiteY85" fmla="*/ 1002650 h 1003300"/>
                  <a:gd name="connsiteX86" fmla="*/ 1887139 w 2634807"/>
                  <a:gd name="connsiteY86" fmla="*/ 1002533 h 1003300"/>
                  <a:gd name="connsiteX87" fmla="*/ 1871348 w 2634807"/>
                  <a:gd name="connsiteY87" fmla="*/ 1001497 h 1003300"/>
                  <a:gd name="connsiteX88" fmla="*/ 1867771 w 2634807"/>
                  <a:gd name="connsiteY88" fmla="*/ 1001333 h 1003300"/>
                  <a:gd name="connsiteX89" fmla="*/ 1856805 w 2634807"/>
                  <a:gd name="connsiteY89" fmla="*/ 1000226 h 1003300"/>
                  <a:gd name="connsiteX90" fmla="*/ 1854474 w 2634807"/>
                  <a:gd name="connsiteY90" fmla="*/ 1000132 h 1003300"/>
                  <a:gd name="connsiteX91" fmla="*/ 1845932 w 2634807"/>
                  <a:gd name="connsiteY91" fmla="*/ 999097 h 1003300"/>
                  <a:gd name="connsiteX92" fmla="*/ 1843555 w 2634807"/>
                  <a:gd name="connsiteY92" fmla="*/ 998956 h 1003300"/>
                  <a:gd name="connsiteX93" fmla="*/ 1836260 w 2634807"/>
                  <a:gd name="connsiteY93" fmla="*/ 997920 h 1003300"/>
                  <a:gd name="connsiteX94" fmla="*/ 1833883 w 2634807"/>
                  <a:gd name="connsiteY94" fmla="*/ 997755 h 1003300"/>
                  <a:gd name="connsiteX95" fmla="*/ 1827788 w 2634807"/>
                  <a:gd name="connsiteY95" fmla="*/ 996720 h 1003300"/>
                  <a:gd name="connsiteX96" fmla="*/ 1825411 w 2634807"/>
                  <a:gd name="connsiteY96" fmla="*/ 996555 h 1003300"/>
                  <a:gd name="connsiteX97" fmla="*/ 1819293 w 2634807"/>
                  <a:gd name="connsiteY97" fmla="*/ 995496 h 1003300"/>
                  <a:gd name="connsiteX98" fmla="*/ 1803642 w 2634807"/>
                  <a:gd name="connsiteY98" fmla="*/ 992931 h 1003300"/>
                  <a:gd name="connsiteX99" fmla="*/ 1797477 w 2634807"/>
                  <a:gd name="connsiteY99" fmla="*/ 991754 h 1003300"/>
                  <a:gd name="connsiteX100" fmla="*/ 1744456 w 2634807"/>
                  <a:gd name="connsiteY100" fmla="*/ 980317 h 1003300"/>
                  <a:gd name="connsiteX101" fmla="*/ 1558708 w 2634807"/>
                  <a:gd name="connsiteY101" fmla="*/ 923202 h 1003300"/>
                  <a:gd name="connsiteX102" fmla="*/ 1424585 w 2634807"/>
                  <a:gd name="connsiteY102" fmla="*/ 864654 h 1003300"/>
                  <a:gd name="connsiteX103" fmla="*/ 1057346 w 2634807"/>
                  <a:gd name="connsiteY103" fmla="*/ 748320 h 1003300"/>
                  <a:gd name="connsiteX104" fmla="*/ 0 w 2634807"/>
                  <a:gd name="connsiteY104" fmla="*/ 664335 h 1003300"/>
                  <a:gd name="connsiteX0" fmla="*/ 1625849 w 2634807"/>
                  <a:gd name="connsiteY0" fmla="*/ 672690 h 1003300"/>
                  <a:gd name="connsiteX1" fmla="*/ 1625802 w 2634807"/>
                  <a:gd name="connsiteY1" fmla="*/ 672902 h 1003300"/>
                  <a:gd name="connsiteX2" fmla="*/ 1626672 w 2634807"/>
                  <a:gd name="connsiteY2" fmla="*/ 672949 h 1003300"/>
                  <a:gd name="connsiteX3" fmla="*/ 1625849 w 2634807"/>
                  <a:gd name="connsiteY3" fmla="*/ 672690 h 1003300"/>
                  <a:gd name="connsiteX4" fmla="*/ 1534280 w 2634807"/>
                  <a:gd name="connsiteY4" fmla="*/ 392385 h 1003300"/>
                  <a:gd name="connsiteX5" fmla="*/ 1534257 w 2634807"/>
                  <a:gd name="connsiteY5" fmla="*/ 392997 h 1003300"/>
                  <a:gd name="connsiteX6" fmla="*/ 1535222 w 2634807"/>
                  <a:gd name="connsiteY6" fmla="*/ 392691 h 1003300"/>
                  <a:gd name="connsiteX7" fmla="*/ 1534280 w 2634807"/>
                  <a:gd name="connsiteY7" fmla="*/ 392385 h 1003300"/>
                  <a:gd name="connsiteX8" fmla="*/ 0 w 2634807"/>
                  <a:gd name="connsiteY8" fmla="*/ 664335 h 1003300"/>
                  <a:gd name="connsiteX9" fmla="*/ 181650 w 2634807"/>
                  <a:gd name="connsiteY9" fmla="*/ 0 h 1003300"/>
                  <a:gd name="connsiteX10" fmla="*/ 1087798 w 2634807"/>
                  <a:gd name="connsiteY10" fmla="*/ 338662 h 1003300"/>
                  <a:gd name="connsiteX11" fmla="*/ 1407142 w 2634807"/>
                  <a:gd name="connsiteY11" fmla="*/ 327364 h 1003300"/>
                  <a:gd name="connsiteX12" fmla="*/ 1576641 w 2634807"/>
                  <a:gd name="connsiteY12" fmla="*/ 404175 h 1003300"/>
                  <a:gd name="connsiteX13" fmla="*/ 1617706 w 2634807"/>
                  <a:gd name="connsiteY13" fmla="*/ 421142 h 1003300"/>
                  <a:gd name="connsiteX14" fmla="*/ 1663055 w 2634807"/>
                  <a:gd name="connsiteY14" fmla="*/ 439004 h 1003300"/>
                  <a:gd name="connsiteX15" fmla="*/ 1742221 w 2634807"/>
                  <a:gd name="connsiteY15" fmla="*/ 466161 h 1003300"/>
                  <a:gd name="connsiteX16" fmla="*/ 1878479 w 2634807"/>
                  <a:gd name="connsiteY16" fmla="*/ 498567 h 1003300"/>
                  <a:gd name="connsiteX17" fmla="*/ 1961857 w 2634807"/>
                  <a:gd name="connsiteY17" fmla="*/ 507839 h 1003300"/>
                  <a:gd name="connsiteX18" fmla="*/ 2101362 w 2634807"/>
                  <a:gd name="connsiteY18" fmla="*/ 529302 h 1003300"/>
                  <a:gd name="connsiteX19" fmla="*/ 2142663 w 2634807"/>
                  <a:gd name="connsiteY19" fmla="*/ 545963 h 1003300"/>
                  <a:gd name="connsiteX20" fmla="*/ 2167397 w 2634807"/>
                  <a:gd name="connsiteY20" fmla="*/ 592912 h 1003300"/>
                  <a:gd name="connsiteX21" fmla="*/ 2167491 w 2634807"/>
                  <a:gd name="connsiteY21" fmla="*/ 601337 h 1003300"/>
                  <a:gd name="connsiteX22" fmla="*/ 2133768 w 2634807"/>
                  <a:gd name="connsiteY22" fmla="*/ 674431 h 1003300"/>
                  <a:gd name="connsiteX23" fmla="*/ 2127555 w 2634807"/>
                  <a:gd name="connsiteY23" fmla="*/ 680974 h 1003300"/>
                  <a:gd name="connsiteX24" fmla="*/ 2111011 w 2634807"/>
                  <a:gd name="connsiteY24" fmla="*/ 691399 h 1003300"/>
                  <a:gd name="connsiteX25" fmla="*/ 2093785 w 2634807"/>
                  <a:gd name="connsiteY25" fmla="*/ 699424 h 1003300"/>
                  <a:gd name="connsiteX26" fmla="*/ 2034104 w 2634807"/>
                  <a:gd name="connsiteY26" fmla="*/ 715050 h 1003300"/>
                  <a:gd name="connsiteX27" fmla="*/ 1986190 w 2634807"/>
                  <a:gd name="connsiteY27" fmla="*/ 718533 h 1003300"/>
                  <a:gd name="connsiteX28" fmla="*/ 1915591 w 2634807"/>
                  <a:gd name="connsiteY28" fmla="*/ 712885 h 1003300"/>
                  <a:gd name="connsiteX29" fmla="*/ 1799830 w 2634807"/>
                  <a:gd name="connsiteY29" fmla="*/ 692340 h 1003300"/>
                  <a:gd name="connsiteX30" fmla="*/ 1719370 w 2634807"/>
                  <a:gd name="connsiteY30" fmla="*/ 678903 h 1003300"/>
                  <a:gd name="connsiteX31" fmla="*/ 1709274 w 2634807"/>
                  <a:gd name="connsiteY31" fmla="*/ 677514 h 1003300"/>
                  <a:gd name="connsiteX32" fmla="*/ 1699578 w 2634807"/>
                  <a:gd name="connsiteY32" fmla="*/ 676314 h 1003300"/>
                  <a:gd name="connsiteX33" fmla="*/ 1696001 w 2634807"/>
                  <a:gd name="connsiteY33" fmla="*/ 676290 h 1003300"/>
                  <a:gd name="connsiteX34" fmla="*/ 1658489 w 2634807"/>
                  <a:gd name="connsiteY34" fmla="*/ 673843 h 1003300"/>
                  <a:gd name="connsiteX35" fmla="*/ 1649664 w 2634807"/>
                  <a:gd name="connsiteY35" fmla="*/ 672996 h 1003300"/>
                  <a:gd name="connsiteX36" fmla="*/ 1646040 w 2634807"/>
                  <a:gd name="connsiteY36" fmla="*/ 673113 h 1003300"/>
                  <a:gd name="connsiteX37" fmla="*/ 1640086 w 2634807"/>
                  <a:gd name="connsiteY37" fmla="*/ 673961 h 1003300"/>
                  <a:gd name="connsiteX38" fmla="*/ 1637474 w 2634807"/>
                  <a:gd name="connsiteY38" fmla="*/ 673914 h 1003300"/>
                  <a:gd name="connsiteX39" fmla="*/ 1665949 w 2634807"/>
                  <a:gd name="connsiteY39" fmla="*/ 678926 h 1003300"/>
                  <a:gd name="connsiteX40" fmla="*/ 1805196 w 2634807"/>
                  <a:gd name="connsiteY40" fmla="*/ 711943 h 1003300"/>
                  <a:gd name="connsiteX41" fmla="*/ 1929687 w 2634807"/>
                  <a:gd name="connsiteY41" fmla="*/ 735359 h 1003300"/>
                  <a:gd name="connsiteX42" fmla="*/ 1994804 w 2634807"/>
                  <a:gd name="connsiteY42" fmla="*/ 737312 h 1003300"/>
                  <a:gd name="connsiteX43" fmla="*/ 2097220 w 2634807"/>
                  <a:gd name="connsiteY43" fmla="*/ 708108 h 1003300"/>
                  <a:gd name="connsiteX44" fmla="*/ 2118777 w 2634807"/>
                  <a:gd name="connsiteY44" fmla="*/ 690716 h 1003300"/>
                  <a:gd name="connsiteX45" fmla="*/ 2123389 w 2634807"/>
                  <a:gd name="connsiteY45" fmla="*/ 687351 h 1003300"/>
                  <a:gd name="connsiteX46" fmla="*/ 2198390 w 2634807"/>
                  <a:gd name="connsiteY46" fmla="*/ 646168 h 1003300"/>
                  <a:gd name="connsiteX47" fmla="*/ 2250658 w 2634807"/>
                  <a:gd name="connsiteY47" fmla="*/ 602490 h 1003300"/>
                  <a:gd name="connsiteX48" fmla="*/ 2308855 w 2634807"/>
                  <a:gd name="connsiteY48" fmla="*/ 531678 h 1003300"/>
                  <a:gd name="connsiteX49" fmla="*/ 2407531 w 2634807"/>
                  <a:gd name="connsiteY49" fmla="*/ 371911 h 1003300"/>
                  <a:gd name="connsiteX50" fmla="*/ 2487967 w 2634807"/>
                  <a:gd name="connsiteY50" fmla="*/ 248549 h 1003300"/>
                  <a:gd name="connsiteX51" fmla="*/ 2546118 w 2634807"/>
                  <a:gd name="connsiteY51" fmla="*/ 186798 h 1003300"/>
                  <a:gd name="connsiteX52" fmla="*/ 2549695 w 2634807"/>
                  <a:gd name="connsiteY52" fmla="*/ 180797 h 1003300"/>
                  <a:gd name="connsiteX53" fmla="*/ 2552896 w 2634807"/>
                  <a:gd name="connsiteY53" fmla="*/ 175525 h 1003300"/>
                  <a:gd name="connsiteX54" fmla="*/ 2553460 w 2634807"/>
                  <a:gd name="connsiteY54" fmla="*/ 176396 h 1003300"/>
                  <a:gd name="connsiteX55" fmla="*/ 2553249 w 2634807"/>
                  <a:gd name="connsiteY55" fmla="*/ 176961 h 1003300"/>
                  <a:gd name="connsiteX56" fmla="*/ 2557744 w 2634807"/>
                  <a:gd name="connsiteY56" fmla="*/ 180255 h 1003300"/>
                  <a:gd name="connsiteX57" fmla="*/ 2584595 w 2634807"/>
                  <a:gd name="connsiteY57" fmla="*/ 169665 h 1003300"/>
                  <a:gd name="connsiteX58" fmla="*/ 2602622 w 2634807"/>
                  <a:gd name="connsiteY58" fmla="*/ 169642 h 1003300"/>
                  <a:gd name="connsiteX59" fmla="*/ 2630744 w 2634807"/>
                  <a:gd name="connsiteY59" fmla="*/ 190987 h 1003300"/>
                  <a:gd name="connsiteX60" fmla="*/ 2634227 w 2634807"/>
                  <a:gd name="connsiteY60" fmla="*/ 204871 h 1003300"/>
                  <a:gd name="connsiteX61" fmla="*/ 2634274 w 2634807"/>
                  <a:gd name="connsiteY61" fmla="*/ 216732 h 1003300"/>
                  <a:gd name="connsiteX62" fmla="*/ 2634133 w 2634807"/>
                  <a:gd name="connsiteY62" fmla="*/ 220239 h 1003300"/>
                  <a:gd name="connsiteX63" fmla="*/ 2633121 w 2634807"/>
                  <a:gd name="connsiteY63" fmla="*/ 226404 h 1003300"/>
                  <a:gd name="connsiteX64" fmla="*/ 2616271 w 2634807"/>
                  <a:gd name="connsiteY64" fmla="*/ 286391 h 1003300"/>
                  <a:gd name="connsiteX65" fmla="*/ 2579394 w 2634807"/>
                  <a:gd name="connsiteY65" fmla="*/ 377159 h 1003300"/>
                  <a:gd name="connsiteX66" fmla="*/ 2508183 w 2634807"/>
                  <a:gd name="connsiteY66" fmla="*/ 529866 h 1003300"/>
                  <a:gd name="connsiteX67" fmla="*/ 2441066 w 2634807"/>
                  <a:gd name="connsiteY67" fmla="*/ 653604 h 1003300"/>
                  <a:gd name="connsiteX68" fmla="*/ 2400424 w 2634807"/>
                  <a:gd name="connsiteY68" fmla="*/ 704130 h 1003300"/>
                  <a:gd name="connsiteX69" fmla="*/ 2361758 w 2634807"/>
                  <a:gd name="connsiteY69" fmla="*/ 742137 h 1003300"/>
                  <a:gd name="connsiteX70" fmla="*/ 2307961 w 2634807"/>
                  <a:gd name="connsiteY70" fmla="*/ 789297 h 1003300"/>
                  <a:gd name="connsiteX71" fmla="*/ 2234702 w 2634807"/>
                  <a:gd name="connsiteY71" fmla="*/ 848649 h 1003300"/>
                  <a:gd name="connsiteX72" fmla="*/ 2171444 w 2634807"/>
                  <a:gd name="connsiteY72" fmla="*/ 895409 h 1003300"/>
                  <a:gd name="connsiteX73" fmla="*/ 2098892 w 2634807"/>
                  <a:gd name="connsiteY73" fmla="*/ 943441 h 1003300"/>
                  <a:gd name="connsiteX74" fmla="*/ 1987203 w 2634807"/>
                  <a:gd name="connsiteY74" fmla="*/ 993143 h 1003300"/>
                  <a:gd name="connsiteX75" fmla="*/ 1966846 w 2634807"/>
                  <a:gd name="connsiteY75" fmla="*/ 997802 h 1003300"/>
                  <a:gd name="connsiteX76" fmla="*/ 1960727 w 2634807"/>
                  <a:gd name="connsiteY76" fmla="*/ 998932 h 1003300"/>
                  <a:gd name="connsiteX77" fmla="*/ 1960139 w 2634807"/>
                  <a:gd name="connsiteY77" fmla="*/ 998909 h 1003300"/>
                  <a:gd name="connsiteX78" fmla="*/ 1959574 w 2634807"/>
                  <a:gd name="connsiteY78" fmla="*/ 999003 h 1003300"/>
                  <a:gd name="connsiteX79" fmla="*/ 1953409 w 2634807"/>
                  <a:gd name="connsiteY79" fmla="*/ 1000109 h 1003300"/>
                  <a:gd name="connsiteX80" fmla="*/ 1951102 w 2634807"/>
                  <a:gd name="connsiteY80" fmla="*/ 1000226 h 1003300"/>
                  <a:gd name="connsiteX81" fmla="*/ 1943713 w 2634807"/>
                  <a:gd name="connsiteY81" fmla="*/ 1001309 h 1003300"/>
                  <a:gd name="connsiteX82" fmla="*/ 1940207 w 2634807"/>
                  <a:gd name="connsiteY82" fmla="*/ 1001450 h 1003300"/>
                  <a:gd name="connsiteX83" fmla="*/ 1926816 w 2634807"/>
                  <a:gd name="connsiteY83" fmla="*/ 1002533 h 1003300"/>
                  <a:gd name="connsiteX84" fmla="*/ 1920838 w 2634807"/>
                  <a:gd name="connsiteY84" fmla="*/ 1002697 h 1003300"/>
                  <a:gd name="connsiteX85" fmla="*/ 1893093 w 2634807"/>
                  <a:gd name="connsiteY85" fmla="*/ 1002650 h 1003300"/>
                  <a:gd name="connsiteX86" fmla="*/ 1887139 w 2634807"/>
                  <a:gd name="connsiteY86" fmla="*/ 1002533 h 1003300"/>
                  <a:gd name="connsiteX87" fmla="*/ 1871348 w 2634807"/>
                  <a:gd name="connsiteY87" fmla="*/ 1001497 h 1003300"/>
                  <a:gd name="connsiteX88" fmla="*/ 1867771 w 2634807"/>
                  <a:gd name="connsiteY88" fmla="*/ 1001333 h 1003300"/>
                  <a:gd name="connsiteX89" fmla="*/ 1856805 w 2634807"/>
                  <a:gd name="connsiteY89" fmla="*/ 1000226 h 1003300"/>
                  <a:gd name="connsiteX90" fmla="*/ 1854474 w 2634807"/>
                  <a:gd name="connsiteY90" fmla="*/ 1000132 h 1003300"/>
                  <a:gd name="connsiteX91" fmla="*/ 1845932 w 2634807"/>
                  <a:gd name="connsiteY91" fmla="*/ 999097 h 1003300"/>
                  <a:gd name="connsiteX92" fmla="*/ 1843555 w 2634807"/>
                  <a:gd name="connsiteY92" fmla="*/ 998956 h 1003300"/>
                  <a:gd name="connsiteX93" fmla="*/ 1836260 w 2634807"/>
                  <a:gd name="connsiteY93" fmla="*/ 997920 h 1003300"/>
                  <a:gd name="connsiteX94" fmla="*/ 1833883 w 2634807"/>
                  <a:gd name="connsiteY94" fmla="*/ 997755 h 1003300"/>
                  <a:gd name="connsiteX95" fmla="*/ 1827788 w 2634807"/>
                  <a:gd name="connsiteY95" fmla="*/ 996720 h 1003300"/>
                  <a:gd name="connsiteX96" fmla="*/ 1825411 w 2634807"/>
                  <a:gd name="connsiteY96" fmla="*/ 996555 h 1003300"/>
                  <a:gd name="connsiteX97" fmla="*/ 1819293 w 2634807"/>
                  <a:gd name="connsiteY97" fmla="*/ 995496 h 1003300"/>
                  <a:gd name="connsiteX98" fmla="*/ 1803642 w 2634807"/>
                  <a:gd name="connsiteY98" fmla="*/ 992931 h 1003300"/>
                  <a:gd name="connsiteX99" fmla="*/ 1797477 w 2634807"/>
                  <a:gd name="connsiteY99" fmla="*/ 991754 h 1003300"/>
                  <a:gd name="connsiteX100" fmla="*/ 1744456 w 2634807"/>
                  <a:gd name="connsiteY100" fmla="*/ 980317 h 1003300"/>
                  <a:gd name="connsiteX101" fmla="*/ 1558708 w 2634807"/>
                  <a:gd name="connsiteY101" fmla="*/ 923202 h 1003300"/>
                  <a:gd name="connsiteX102" fmla="*/ 1424585 w 2634807"/>
                  <a:gd name="connsiteY102" fmla="*/ 864654 h 1003300"/>
                  <a:gd name="connsiteX103" fmla="*/ 1057346 w 2634807"/>
                  <a:gd name="connsiteY103" fmla="*/ 748320 h 1003300"/>
                  <a:gd name="connsiteX104" fmla="*/ 0 w 2634807"/>
                  <a:gd name="connsiteY104" fmla="*/ 664335 h 1003300"/>
                  <a:gd name="connsiteX0" fmla="*/ 1625849 w 2634807"/>
                  <a:gd name="connsiteY0" fmla="*/ 672690 h 1003300"/>
                  <a:gd name="connsiteX1" fmla="*/ 1625802 w 2634807"/>
                  <a:gd name="connsiteY1" fmla="*/ 672902 h 1003300"/>
                  <a:gd name="connsiteX2" fmla="*/ 1626672 w 2634807"/>
                  <a:gd name="connsiteY2" fmla="*/ 672949 h 1003300"/>
                  <a:gd name="connsiteX3" fmla="*/ 1625849 w 2634807"/>
                  <a:gd name="connsiteY3" fmla="*/ 672690 h 1003300"/>
                  <a:gd name="connsiteX4" fmla="*/ 1534280 w 2634807"/>
                  <a:gd name="connsiteY4" fmla="*/ 392385 h 1003300"/>
                  <a:gd name="connsiteX5" fmla="*/ 1534257 w 2634807"/>
                  <a:gd name="connsiteY5" fmla="*/ 392997 h 1003300"/>
                  <a:gd name="connsiteX6" fmla="*/ 1535222 w 2634807"/>
                  <a:gd name="connsiteY6" fmla="*/ 392691 h 1003300"/>
                  <a:gd name="connsiteX7" fmla="*/ 1534280 w 2634807"/>
                  <a:gd name="connsiteY7" fmla="*/ 392385 h 1003300"/>
                  <a:gd name="connsiteX8" fmla="*/ 0 w 2634807"/>
                  <a:gd name="connsiteY8" fmla="*/ 664335 h 1003300"/>
                  <a:gd name="connsiteX9" fmla="*/ 181650 w 2634807"/>
                  <a:gd name="connsiteY9" fmla="*/ 0 h 1003300"/>
                  <a:gd name="connsiteX10" fmla="*/ 1087798 w 2634807"/>
                  <a:gd name="connsiteY10" fmla="*/ 338662 h 1003300"/>
                  <a:gd name="connsiteX11" fmla="*/ 1407142 w 2634807"/>
                  <a:gd name="connsiteY11" fmla="*/ 327364 h 1003300"/>
                  <a:gd name="connsiteX12" fmla="*/ 1576641 w 2634807"/>
                  <a:gd name="connsiteY12" fmla="*/ 404175 h 1003300"/>
                  <a:gd name="connsiteX13" fmla="*/ 1617706 w 2634807"/>
                  <a:gd name="connsiteY13" fmla="*/ 421142 h 1003300"/>
                  <a:gd name="connsiteX14" fmla="*/ 1663055 w 2634807"/>
                  <a:gd name="connsiteY14" fmla="*/ 439004 h 1003300"/>
                  <a:gd name="connsiteX15" fmla="*/ 1742221 w 2634807"/>
                  <a:gd name="connsiteY15" fmla="*/ 466161 h 1003300"/>
                  <a:gd name="connsiteX16" fmla="*/ 1878479 w 2634807"/>
                  <a:gd name="connsiteY16" fmla="*/ 498567 h 1003300"/>
                  <a:gd name="connsiteX17" fmla="*/ 1961857 w 2634807"/>
                  <a:gd name="connsiteY17" fmla="*/ 507839 h 1003300"/>
                  <a:gd name="connsiteX18" fmla="*/ 2101362 w 2634807"/>
                  <a:gd name="connsiteY18" fmla="*/ 529302 h 1003300"/>
                  <a:gd name="connsiteX19" fmla="*/ 2142663 w 2634807"/>
                  <a:gd name="connsiteY19" fmla="*/ 545963 h 1003300"/>
                  <a:gd name="connsiteX20" fmla="*/ 2167397 w 2634807"/>
                  <a:gd name="connsiteY20" fmla="*/ 592912 h 1003300"/>
                  <a:gd name="connsiteX21" fmla="*/ 2167491 w 2634807"/>
                  <a:gd name="connsiteY21" fmla="*/ 601337 h 1003300"/>
                  <a:gd name="connsiteX22" fmla="*/ 2133768 w 2634807"/>
                  <a:gd name="connsiteY22" fmla="*/ 674431 h 1003300"/>
                  <a:gd name="connsiteX23" fmla="*/ 2127555 w 2634807"/>
                  <a:gd name="connsiteY23" fmla="*/ 680974 h 1003300"/>
                  <a:gd name="connsiteX24" fmla="*/ 2111011 w 2634807"/>
                  <a:gd name="connsiteY24" fmla="*/ 691399 h 1003300"/>
                  <a:gd name="connsiteX25" fmla="*/ 2093785 w 2634807"/>
                  <a:gd name="connsiteY25" fmla="*/ 699424 h 1003300"/>
                  <a:gd name="connsiteX26" fmla="*/ 2034104 w 2634807"/>
                  <a:gd name="connsiteY26" fmla="*/ 715050 h 1003300"/>
                  <a:gd name="connsiteX27" fmla="*/ 1986190 w 2634807"/>
                  <a:gd name="connsiteY27" fmla="*/ 718533 h 1003300"/>
                  <a:gd name="connsiteX28" fmla="*/ 1915591 w 2634807"/>
                  <a:gd name="connsiteY28" fmla="*/ 712885 h 1003300"/>
                  <a:gd name="connsiteX29" fmla="*/ 1799830 w 2634807"/>
                  <a:gd name="connsiteY29" fmla="*/ 692340 h 1003300"/>
                  <a:gd name="connsiteX30" fmla="*/ 1719370 w 2634807"/>
                  <a:gd name="connsiteY30" fmla="*/ 678903 h 1003300"/>
                  <a:gd name="connsiteX31" fmla="*/ 1709274 w 2634807"/>
                  <a:gd name="connsiteY31" fmla="*/ 677514 h 1003300"/>
                  <a:gd name="connsiteX32" fmla="*/ 1699578 w 2634807"/>
                  <a:gd name="connsiteY32" fmla="*/ 676314 h 1003300"/>
                  <a:gd name="connsiteX33" fmla="*/ 1696001 w 2634807"/>
                  <a:gd name="connsiteY33" fmla="*/ 676290 h 1003300"/>
                  <a:gd name="connsiteX34" fmla="*/ 1658489 w 2634807"/>
                  <a:gd name="connsiteY34" fmla="*/ 673843 h 1003300"/>
                  <a:gd name="connsiteX35" fmla="*/ 1649664 w 2634807"/>
                  <a:gd name="connsiteY35" fmla="*/ 672996 h 1003300"/>
                  <a:gd name="connsiteX36" fmla="*/ 1646040 w 2634807"/>
                  <a:gd name="connsiteY36" fmla="*/ 673113 h 1003300"/>
                  <a:gd name="connsiteX37" fmla="*/ 1640086 w 2634807"/>
                  <a:gd name="connsiteY37" fmla="*/ 673961 h 1003300"/>
                  <a:gd name="connsiteX38" fmla="*/ 1637474 w 2634807"/>
                  <a:gd name="connsiteY38" fmla="*/ 673914 h 1003300"/>
                  <a:gd name="connsiteX39" fmla="*/ 1665949 w 2634807"/>
                  <a:gd name="connsiteY39" fmla="*/ 678926 h 1003300"/>
                  <a:gd name="connsiteX40" fmla="*/ 1805196 w 2634807"/>
                  <a:gd name="connsiteY40" fmla="*/ 711943 h 1003300"/>
                  <a:gd name="connsiteX41" fmla="*/ 1929687 w 2634807"/>
                  <a:gd name="connsiteY41" fmla="*/ 735359 h 1003300"/>
                  <a:gd name="connsiteX42" fmla="*/ 1994804 w 2634807"/>
                  <a:gd name="connsiteY42" fmla="*/ 737312 h 1003300"/>
                  <a:gd name="connsiteX43" fmla="*/ 2097220 w 2634807"/>
                  <a:gd name="connsiteY43" fmla="*/ 708108 h 1003300"/>
                  <a:gd name="connsiteX44" fmla="*/ 2118777 w 2634807"/>
                  <a:gd name="connsiteY44" fmla="*/ 690716 h 1003300"/>
                  <a:gd name="connsiteX45" fmla="*/ 2123389 w 2634807"/>
                  <a:gd name="connsiteY45" fmla="*/ 687351 h 1003300"/>
                  <a:gd name="connsiteX46" fmla="*/ 2198390 w 2634807"/>
                  <a:gd name="connsiteY46" fmla="*/ 646168 h 1003300"/>
                  <a:gd name="connsiteX47" fmla="*/ 2250658 w 2634807"/>
                  <a:gd name="connsiteY47" fmla="*/ 602490 h 1003300"/>
                  <a:gd name="connsiteX48" fmla="*/ 2308855 w 2634807"/>
                  <a:gd name="connsiteY48" fmla="*/ 531678 h 1003300"/>
                  <a:gd name="connsiteX49" fmla="*/ 2407531 w 2634807"/>
                  <a:gd name="connsiteY49" fmla="*/ 371911 h 1003300"/>
                  <a:gd name="connsiteX50" fmla="*/ 2487967 w 2634807"/>
                  <a:gd name="connsiteY50" fmla="*/ 248549 h 1003300"/>
                  <a:gd name="connsiteX51" fmla="*/ 2546118 w 2634807"/>
                  <a:gd name="connsiteY51" fmla="*/ 186798 h 1003300"/>
                  <a:gd name="connsiteX52" fmla="*/ 2549695 w 2634807"/>
                  <a:gd name="connsiteY52" fmla="*/ 180797 h 1003300"/>
                  <a:gd name="connsiteX53" fmla="*/ 2552896 w 2634807"/>
                  <a:gd name="connsiteY53" fmla="*/ 175525 h 1003300"/>
                  <a:gd name="connsiteX54" fmla="*/ 2553460 w 2634807"/>
                  <a:gd name="connsiteY54" fmla="*/ 176396 h 1003300"/>
                  <a:gd name="connsiteX55" fmla="*/ 2553249 w 2634807"/>
                  <a:gd name="connsiteY55" fmla="*/ 176961 h 1003300"/>
                  <a:gd name="connsiteX56" fmla="*/ 2557744 w 2634807"/>
                  <a:gd name="connsiteY56" fmla="*/ 180255 h 1003300"/>
                  <a:gd name="connsiteX57" fmla="*/ 2584595 w 2634807"/>
                  <a:gd name="connsiteY57" fmla="*/ 169665 h 1003300"/>
                  <a:gd name="connsiteX58" fmla="*/ 2602622 w 2634807"/>
                  <a:gd name="connsiteY58" fmla="*/ 169642 h 1003300"/>
                  <a:gd name="connsiteX59" fmla="*/ 2630744 w 2634807"/>
                  <a:gd name="connsiteY59" fmla="*/ 190987 h 1003300"/>
                  <a:gd name="connsiteX60" fmla="*/ 2634227 w 2634807"/>
                  <a:gd name="connsiteY60" fmla="*/ 204871 h 1003300"/>
                  <a:gd name="connsiteX61" fmla="*/ 2634274 w 2634807"/>
                  <a:gd name="connsiteY61" fmla="*/ 216732 h 1003300"/>
                  <a:gd name="connsiteX62" fmla="*/ 2634133 w 2634807"/>
                  <a:gd name="connsiteY62" fmla="*/ 220239 h 1003300"/>
                  <a:gd name="connsiteX63" fmla="*/ 2633121 w 2634807"/>
                  <a:gd name="connsiteY63" fmla="*/ 226404 h 1003300"/>
                  <a:gd name="connsiteX64" fmla="*/ 2616271 w 2634807"/>
                  <a:gd name="connsiteY64" fmla="*/ 286391 h 1003300"/>
                  <a:gd name="connsiteX65" fmla="*/ 2579394 w 2634807"/>
                  <a:gd name="connsiteY65" fmla="*/ 377159 h 1003300"/>
                  <a:gd name="connsiteX66" fmla="*/ 2508183 w 2634807"/>
                  <a:gd name="connsiteY66" fmla="*/ 529866 h 1003300"/>
                  <a:gd name="connsiteX67" fmla="*/ 2441066 w 2634807"/>
                  <a:gd name="connsiteY67" fmla="*/ 653604 h 1003300"/>
                  <a:gd name="connsiteX68" fmla="*/ 2400424 w 2634807"/>
                  <a:gd name="connsiteY68" fmla="*/ 704130 h 1003300"/>
                  <a:gd name="connsiteX69" fmla="*/ 2361758 w 2634807"/>
                  <a:gd name="connsiteY69" fmla="*/ 742137 h 1003300"/>
                  <a:gd name="connsiteX70" fmla="*/ 2307961 w 2634807"/>
                  <a:gd name="connsiteY70" fmla="*/ 789297 h 1003300"/>
                  <a:gd name="connsiteX71" fmla="*/ 2234702 w 2634807"/>
                  <a:gd name="connsiteY71" fmla="*/ 848649 h 1003300"/>
                  <a:gd name="connsiteX72" fmla="*/ 2171444 w 2634807"/>
                  <a:gd name="connsiteY72" fmla="*/ 895409 h 1003300"/>
                  <a:gd name="connsiteX73" fmla="*/ 2098892 w 2634807"/>
                  <a:gd name="connsiteY73" fmla="*/ 943441 h 1003300"/>
                  <a:gd name="connsiteX74" fmla="*/ 1987203 w 2634807"/>
                  <a:gd name="connsiteY74" fmla="*/ 993143 h 1003300"/>
                  <a:gd name="connsiteX75" fmla="*/ 1966846 w 2634807"/>
                  <a:gd name="connsiteY75" fmla="*/ 997802 h 1003300"/>
                  <a:gd name="connsiteX76" fmla="*/ 1960727 w 2634807"/>
                  <a:gd name="connsiteY76" fmla="*/ 998932 h 1003300"/>
                  <a:gd name="connsiteX77" fmla="*/ 1960139 w 2634807"/>
                  <a:gd name="connsiteY77" fmla="*/ 998909 h 1003300"/>
                  <a:gd name="connsiteX78" fmla="*/ 1959574 w 2634807"/>
                  <a:gd name="connsiteY78" fmla="*/ 999003 h 1003300"/>
                  <a:gd name="connsiteX79" fmla="*/ 1953409 w 2634807"/>
                  <a:gd name="connsiteY79" fmla="*/ 1000109 h 1003300"/>
                  <a:gd name="connsiteX80" fmla="*/ 1951102 w 2634807"/>
                  <a:gd name="connsiteY80" fmla="*/ 1000226 h 1003300"/>
                  <a:gd name="connsiteX81" fmla="*/ 1943713 w 2634807"/>
                  <a:gd name="connsiteY81" fmla="*/ 1001309 h 1003300"/>
                  <a:gd name="connsiteX82" fmla="*/ 1940207 w 2634807"/>
                  <a:gd name="connsiteY82" fmla="*/ 1001450 h 1003300"/>
                  <a:gd name="connsiteX83" fmla="*/ 1926816 w 2634807"/>
                  <a:gd name="connsiteY83" fmla="*/ 1002533 h 1003300"/>
                  <a:gd name="connsiteX84" fmla="*/ 1920838 w 2634807"/>
                  <a:gd name="connsiteY84" fmla="*/ 1002697 h 1003300"/>
                  <a:gd name="connsiteX85" fmla="*/ 1893093 w 2634807"/>
                  <a:gd name="connsiteY85" fmla="*/ 1002650 h 1003300"/>
                  <a:gd name="connsiteX86" fmla="*/ 1887139 w 2634807"/>
                  <a:gd name="connsiteY86" fmla="*/ 1002533 h 1003300"/>
                  <a:gd name="connsiteX87" fmla="*/ 1871348 w 2634807"/>
                  <a:gd name="connsiteY87" fmla="*/ 1001497 h 1003300"/>
                  <a:gd name="connsiteX88" fmla="*/ 1867771 w 2634807"/>
                  <a:gd name="connsiteY88" fmla="*/ 1001333 h 1003300"/>
                  <a:gd name="connsiteX89" fmla="*/ 1856805 w 2634807"/>
                  <a:gd name="connsiteY89" fmla="*/ 1000226 h 1003300"/>
                  <a:gd name="connsiteX90" fmla="*/ 1854474 w 2634807"/>
                  <a:gd name="connsiteY90" fmla="*/ 1000132 h 1003300"/>
                  <a:gd name="connsiteX91" fmla="*/ 1845932 w 2634807"/>
                  <a:gd name="connsiteY91" fmla="*/ 999097 h 1003300"/>
                  <a:gd name="connsiteX92" fmla="*/ 1843555 w 2634807"/>
                  <a:gd name="connsiteY92" fmla="*/ 998956 h 1003300"/>
                  <a:gd name="connsiteX93" fmla="*/ 1836260 w 2634807"/>
                  <a:gd name="connsiteY93" fmla="*/ 997920 h 1003300"/>
                  <a:gd name="connsiteX94" fmla="*/ 1833883 w 2634807"/>
                  <a:gd name="connsiteY94" fmla="*/ 997755 h 1003300"/>
                  <a:gd name="connsiteX95" fmla="*/ 1827788 w 2634807"/>
                  <a:gd name="connsiteY95" fmla="*/ 996720 h 1003300"/>
                  <a:gd name="connsiteX96" fmla="*/ 1825411 w 2634807"/>
                  <a:gd name="connsiteY96" fmla="*/ 996555 h 1003300"/>
                  <a:gd name="connsiteX97" fmla="*/ 1819293 w 2634807"/>
                  <a:gd name="connsiteY97" fmla="*/ 995496 h 1003300"/>
                  <a:gd name="connsiteX98" fmla="*/ 1803642 w 2634807"/>
                  <a:gd name="connsiteY98" fmla="*/ 992931 h 1003300"/>
                  <a:gd name="connsiteX99" fmla="*/ 1797477 w 2634807"/>
                  <a:gd name="connsiteY99" fmla="*/ 991754 h 1003300"/>
                  <a:gd name="connsiteX100" fmla="*/ 1744456 w 2634807"/>
                  <a:gd name="connsiteY100" fmla="*/ 980317 h 1003300"/>
                  <a:gd name="connsiteX101" fmla="*/ 1558708 w 2634807"/>
                  <a:gd name="connsiteY101" fmla="*/ 923202 h 1003300"/>
                  <a:gd name="connsiteX102" fmla="*/ 1424585 w 2634807"/>
                  <a:gd name="connsiteY102" fmla="*/ 864654 h 1003300"/>
                  <a:gd name="connsiteX103" fmla="*/ 1057346 w 2634807"/>
                  <a:gd name="connsiteY103" fmla="*/ 748320 h 1003300"/>
                  <a:gd name="connsiteX104" fmla="*/ 0 w 2634807"/>
                  <a:gd name="connsiteY104" fmla="*/ 664335 h 1003300"/>
                  <a:gd name="connsiteX0" fmla="*/ 1918559 w 2927517"/>
                  <a:gd name="connsiteY0" fmla="*/ 833648 h 1164258"/>
                  <a:gd name="connsiteX1" fmla="*/ 1918512 w 2927517"/>
                  <a:gd name="connsiteY1" fmla="*/ 833860 h 1164258"/>
                  <a:gd name="connsiteX2" fmla="*/ 1919382 w 2927517"/>
                  <a:gd name="connsiteY2" fmla="*/ 833907 h 1164258"/>
                  <a:gd name="connsiteX3" fmla="*/ 1918559 w 2927517"/>
                  <a:gd name="connsiteY3" fmla="*/ 833648 h 1164258"/>
                  <a:gd name="connsiteX4" fmla="*/ 1826990 w 2927517"/>
                  <a:gd name="connsiteY4" fmla="*/ 553343 h 1164258"/>
                  <a:gd name="connsiteX5" fmla="*/ 1826967 w 2927517"/>
                  <a:gd name="connsiteY5" fmla="*/ 553955 h 1164258"/>
                  <a:gd name="connsiteX6" fmla="*/ 1827932 w 2927517"/>
                  <a:gd name="connsiteY6" fmla="*/ 553649 h 1164258"/>
                  <a:gd name="connsiteX7" fmla="*/ 1826990 w 2927517"/>
                  <a:gd name="connsiteY7" fmla="*/ 553343 h 1164258"/>
                  <a:gd name="connsiteX8" fmla="*/ 292710 w 2927517"/>
                  <a:gd name="connsiteY8" fmla="*/ 825293 h 1164258"/>
                  <a:gd name="connsiteX9" fmla="*/ 0 w 2927517"/>
                  <a:gd name="connsiteY9" fmla="*/ 0 h 1164258"/>
                  <a:gd name="connsiteX10" fmla="*/ 1380508 w 2927517"/>
                  <a:gd name="connsiteY10" fmla="*/ 499620 h 1164258"/>
                  <a:gd name="connsiteX11" fmla="*/ 1699852 w 2927517"/>
                  <a:gd name="connsiteY11" fmla="*/ 488322 h 1164258"/>
                  <a:gd name="connsiteX12" fmla="*/ 1869351 w 2927517"/>
                  <a:gd name="connsiteY12" fmla="*/ 565133 h 1164258"/>
                  <a:gd name="connsiteX13" fmla="*/ 1910416 w 2927517"/>
                  <a:gd name="connsiteY13" fmla="*/ 582100 h 1164258"/>
                  <a:gd name="connsiteX14" fmla="*/ 1955765 w 2927517"/>
                  <a:gd name="connsiteY14" fmla="*/ 599962 h 1164258"/>
                  <a:gd name="connsiteX15" fmla="*/ 2034931 w 2927517"/>
                  <a:gd name="connsiteY15" fmla="*/ 627119 h 1164258"/>
                  <a:gd name="connsiteX16" fmla="*/ 2171189 w 2927517"/>
                  <a:gd name="connsiteY16" fmla="*/ 659525 h 1164258"/>
                  <a:gd name="connsiteX17" fmla="*/ 2254567 w 2927517"/>
                  <a:gd name="connsiteY17" fmla="*/ 668797 h 1164258"/>
                  <a:gd name="connsiteX18" fmla="*/ 2394072 w 2927517"/>
                  <a:gd name="connsiteY18" fmla="*/ 690260 h 1164258"/>
                  <a:gd name="connsiteX19" fmla="*/ 2435373 w 2927517"/>
                  <a:gd name="connsiteY19" fmla="*/ 706921 h 1164258"/>
                  <a:gd name="connsiteX20" fmla="*/ 2460107 w 2927517"/>
                  <a:gd name="connsiteY20" fmla="*/ 753870 h 1164258"/>
                  <a:gd name="connsiteX21" fmla="*/ 2460201 w 2927517"/>
                  <a:gd name="connsiteY21" fmla="*/ 762295 h 1164258"/>
                  <a:gd name="connsiteX22" fmla="*/ 2426478 w 2927517"/>
                  <a:gd name="connsiteY22" fmla="*/ 835389 h 1164258"/>
                  <a:gd name="connsiteX23" fmla="*/ 2420265 w 2927517"/>
                  <a:gd name="connsiteY23" fmla="*/ 841932 h 1164258"/>
                  <a:gd name="connsiteX24" fmla="*/ 2403721 w 2927517"/>
                  <a:gd name="connsiteY24" fmla="*/ 852357 h 1164258"/>
                  <a:gd name="connsiteX25" fmla="*/ 2386495 w 2927517"/>
                  <a:gd name="connsiteY25" fmla="*/ 860382 h 1164258"/>
                  <a:gd name="connsiteX26" fmla="*/ 2326814 w 2927517"/>
                  <a:gd name="connsiteY26" fmla="*/ 876008 h 1164258"/>
                  <a:gd name="connsiteX27" fmla="*/ 2278900 w 2927517"/>
                  <a:gd name="connsiteY27" fmla="*/ 879491 h 1164258"/>
                  <a:gd name="connsiteX28" fmla="*/ 2208301 w 2927517"/>
                  <a:gd name="connsiteY28" fmla="*/ 873843 h 1164258"/>
                  <a:gd name="connsiteX29" fmla="*/ 2092540 w 2927517"/>
                  <a:gd name="connsiteY29" fmla="*/ 853298 h 1164258"/>
                  <a:gd name="connsiteX30" fmla="*/ 2012080 w 2927517"/>
                  <a:gd name="connsiteY30" fmla="*/ 839861 h 1164258"/>
                  <a:gd name="connsiteX31" fmla="*/ 2001984 w 2927517"/>
                  <a:gd name="connsiteY31" fmla="*/ 838472 h 1164258"/>
                  <a:gd name="connsiteX32" fmla="*/ 1992288 w 2927517"/>
                  <a:gd name="connsiteY32" fmla="*/ 837272 h 1164258"/>
                  <a:gd name="connsiteX33" fmla="*/ 1988711 w 2927517"/>
                  <a:gd name="connsiteY33" fmla="*/ 837248 h 1164258"/>
                  <a:gd name="connsiteX34" fmla="*/ 1951199 w 2927517"/>
                  <a:gd name="connsiteY34" fmla="*/ 834801 h 1164258"/>
                  <a:gd name="connsiteX35" fmla="*/ 1942374 w 2927517"/>
                  <a:gd name="connsiteY35" fmla="*/ 833954 h 1164258"/>
                  <a:gd name="connsiteX36" fmla="*/ 1938750 w 2927517"/>
                  <a:gd name="connsiteY36" fmla="*/ 834071 h 1164258"/>
                  <a:gd name="connsiteX37" fmla="*/ 1932796 w 2927517"/>
                  <a:gd name="connsiteY37" fmla="*/ 834919 h 1164258"/>
                  <a:gd name="connsiteX38" fmla="*/ 1930184 w 2927517"/>
                  <a:gd name="connsiteY38" fmla="*/ 834872 h 1164258"/>
                  <a:gd name="connsiteX39" fmla="*/ 1958659 w 2927517"/>
                  <a:gd name="connsiteY39" fmla="*/ 839884 h 1164258"/>
                  <a:gd name="connsiteX40" fmla="*/ 2097906 w 2927517"/>
                  <a:gd name="connsiteY40" fmla="*/ 872901 h 1164258"/>
                  <a:gd name="connsiteX41" fmla="*/ 2222397 w 2927517"/>
                  <a:gd name="connsiteY41" fmla="*/ 896317 h 1164258"/>
                  <a:gd name="connsiteX42" fmla="*/ 2287514 w 2927517"/>
                  <a:gd name="connsiteY42" fmla="*/ 898270 h 1164258"/>
                  <a:gd name="connsiteX43" fmla="*/ 2389930 w 2927517"/>
                  <a:gd name="connsiteY43" fmla="*/ 869066 h 1164258"/>
                  <a:gd name="connsiteX44" fmla="*/ 2411487 w 2927517"/>
                  <a:gd name="connsiteY44" fmla="*/ 851674 h 1164258"/>
                  <a:gd name="connsiteX45" fmla="*/ 2416099 w 2927517"/>
                  <a:gd name="connsiteY45" fmla="*/ 848309 h 1164258"/>
                  <a:gd name="connsiteX46" fmla="*/ 2491100 w 2927517"/>
                  <a:gd name="connsiteY46" fmla="*/ 807126 h 1164258"/>
                  <a:gd name="connsiteX47" fmla="*/ 2543368 w 2927517"/>
                  <a:gd name="connsiteY47" fmla="*/ 763448 h 1164258"/>
                  <a:gd name="connsiteX48" fmla="*/ 2601565 w 2927517"/>
                  <a:gd name="connsiteY48" fmla="*/ 692636 h 1164258"/>
                  <a:gd name="connsiteX49" fmla="*/ 2700241 w 2927517"/>
                  <a:gd name="connsiteY49" fmla="*/ 532869 h 1164258"/>
                  <a:gd name="connsiteX50" fmla="*/ 2780677 w 2927517"/>
                  <a:gd name="connsiteY50" fmla="*/ 409507 h 1164258"/>
                  <a:gd name="connsiteX51" fmla="*/ 2838828 w 2927517"/>
                  <a:gd name="connsiteY51" fmla="*/ 347756 h 1164258"/>
                  <a:gd name="connsiteX52" fmla="*/ 2842405 w 2927517"/>
                  <a:gd name="connsiteY52" fmla="*/ 341755 h 1164258"/>
                  <a:gd name="connsiteX53" fmla="*/ 2845606 w 2927517"/>
                  <a:gd name="connsiteY53" fmla="*/ 336483 h 1164258"/>
                  <a:gd name="connsiteX54" fmla="*/ 2846170 w 2927517"/>
                  <a:gd name="connsiteY54" fmla="*/ 337354 h 1164258"/>
                  <a:gd name="connsiteX55" fmla="*/ 2845959 w 2927517"/>
                  <a:gd name="connsiteY55" fmla="*/ 337919 h 1164258"/>
                  <a:gd name="connsiteX56" fmla="*/ 2850454 w 2927517"/>
                  <a:gd name="connsiteY56" fmla="*/ 341213 h 1164258"/>
                  <a:gd name="connsiteX57" fmla="*/ 2877305 w 2927517"/>
                  <a:gd name="connsiteY57" fmla="*/ 330623 h 1164258"/>
                  <a:gd name="connsiteX58" fmla="*/ 2895332 w 2927517"/>
                  <a:gd name="connsiteY58" fmla="*/ 330600 h 1164258"/>
                  <a:gd name="connsiteX59" fmla="*/ 2923454 w 2927517"/>
                  <a:gd name="connsiteY59" fmla="*/ 351945 h 1164258"/>
                  <a:gd name="connsiteX60" fmla="*/ 2926937 w 2927517"/>
                  <a:gd name="connsiteY60" fmla="*/ 365829 h 1164258"/>
                  <a:gd name="connsiteX61" fmla="*/ 2926984 w 2927517"/>
                  <a:gd name="connsiteY61" fmla="*/ 377690 h 1164258"/>
                  <a:gd name="connsiteX62" fmla="*/ 2926843 w 2927517"/>
                  <a:gd name="connsiteY62" fmla="*/ 381197 h 1164258"/>
                  <a:gd name="connsiteX63" fmla="*/ 2925831 w 2927517"/>
                  <a:gd name="connsiteY63" fmla="*/ 387362 h 1164258"/>
                  <a:gd name="connsiteX64" fmla="*/ 2908981 w 2927517"/>
                  <a:gd name="connsiteY64" fmla="*/ 447349 h 1164258"/>
                  <a:gd name="connsiteX65" fmla="*/ 2872104 w 2927517"/>
                  <a:gd name="connsiteY65" fmla="*/ 538117 h 1164258"/>
                  <a:gd name="connsiteX66" fmla="*/ 2800893 w 2927517"/>
                  <a:gd name="connsiteY66" fmla="*/ 690824 h 1164258"/>
                  <a:gd name="connsiteX67" fmla="*/ 2733776 w 2927517"/>
                  <a:gd name="connsiteY67" fmla="*/ 814562 h 1164258"/>
                  <a:gd name="connsiteX68" fmla="*/ 2693134 w 2927517"/>
                  <a:gd name="connsiteY68" fmla="*/ 865088 h 1164258"/>
                  <a:gd name="connsiteX69" fmla="*/ 2654468 w 2927517"/>
                  <a:gd name="connsiteY69" fmla="*/ 903095 h 1164258"/>
                  <a:gd name="connsiteX70" fmla="*/ 2600671 w 2927517"/>
                  <a:gd name="connsiteY70" fmla="*/ 950255 h 1164258"/>
                  <a:gd name="connsiteX71" fmla="*/ 2527412 w 2927517"/>
                  <a:gd name="connsiteY71" fmla="*/ 1009607 h 1164258"/>
                  <a:gd name="connsiteX72" fmla="*/ 2464154 w 2927517"/>
                  <a:gd name="connsiteY72" fmla="*/ 1056367 h 1164258"/>
                  <a:gd name="connsiteX73" fmla="*/ 2391602 w 2927517"/>
                  <a:gd name="connsiteY73" fmla="*/ 1104399 h 1164258"/>
                  <a:gd name="connsiteX74" fmla="*/ 2279913 w 2927517"/>
                  <a:gd name="connsiteY74" fmla="*/ 1154101 h 1164258"/>
                  <a:gd name="connsiteX75" fmla="*/ 2259556 w 2927517"/>
                  <a:gd name="connsiteY75" fmla="*/ 1158760 h 1164258"/>
                  <a:gd name="connsiteX76" fmla="*/ 2253437 w 2927517"/>
                  <a:gd name="connsiteY76" fmla="*/ 1159890 h 1164258"/>
                  <a:gd name="connsiteX77" fmla="*/ 2252849 w 2927517"/>
                  <a:gd name="connsiteY77" fmla="*/ 1159867 h 1164258"/>
                  <a:gd name="connsiteX78" fmla="*/ 2252284 w 2927517"/>
                  <a:gd name="connsiteY78" fmla="*/ 1159961 h 1164258"/>
                  <a:gd name="connsiteX79" fmla="*/ 2246119 w 2927517"/>
                  <a:gd name="connsiteY79" fmla="*/ 1161067 h 1164258"/>
                  <a:gd name="connsiteX80" fmla="*/ 2243812 w 2927517"/>
                  <a:gd name="connsiteY80" fmla="*/ 1161184 h 1164258"/>
                  <a:gd name="connsiteX81" fmla="*/ 2236423 w 2927517"/>
                  <a:gd name="connsiteY81" fmla="*/ 1162267 h 1164258"/>
                  <a:gd name="connsiteX82" fmla="*/ 2232917 w 2927517"/>
                  <a:gd name="connsiteY82" fmla="*/ 1162408 h 1164258"/>
                  <a:gd name="connsiteX83" fmla="*/ 2219526 w 2927517"/>
                  <a:gd name="connsiteY83" fmla="*/ 1163491 h 1164258"/>
                  <a:gd name="connsiteX84" fmla="*/ 2213548 w 2927517"/>
                  <a:gd name="connsiteY84" fmla="*/ 1163655 h 1164258"/>
                  <a:gd name="connsiteX85" fmla="*/ 2185803 w 2927517"/>
                  <a:gd name="connsiteY85" fmla="*/ 1163608 h 1164258"/>
                  <a:gd name="connsiteX86" fmla="*/ 2179849 w 2927517"/>
                  <a:gd name="connsiteY86" fmla="*/ 1163491 h 1164258"/>
                  <a:gd name="connsiteX87" fmla="*/ 2164058 w 2927517"/>
                  <a:gd name="connsiteY87" fmla="*/ 1162455 h 1164258"/>
                  <a:gd name="connsiteX88" fmla="*/ 2160481 w 2927517"/>
                  <a:gd name="connsiteY88" fmla="*/ 1162291 h 1164258"/>
                  <a:gd name="connsiteX89" fmla="*/ 2149515 w 2927517"/>
                  <a:gd name="connsiteY89" fmla="*/ 1161184 h 1164258"/>
                  <a:gd name="connsiteX90" fmla="*/ 2147184 w 2927517"/>
                  <a:gd name="connsiteY90" fmla="*/ 1161090 h 1164258"/>
                  <a:gd name="connsiteX91" fmla="*/ 2138642 w 2927517"/>
                  <a:gd name="connsiteY91" fmla="*/ 1160055 h 1164258"/>
                  <a:gd name="connsiteX92" fmla="*/ 2136265 w 2927517"/>
                  <a:gd name="connsiteY92" fmla="*/ 1159914 h 1164258"/>
                  <a:gd name="connsiteX93" fmla="*/ 2128970 w 2927517"/>
                  <a:gd name="connsiteY93" fmla="*/ 1158878 h 1164258"/>
                  <a:gd name="connsiteX94" fmla="*/ 2126593 w 2927517"/>
                  <a:gd name="connsiteY94" fmla="*/ 1158713 h 1164258"/>
                  <a:gd name="connsiteX95" fmla="*/ 2120498 w 2927517"/>
                  <a:gd name="connsiteY95" fmla="*/ 1157678 h 1164258"/>
                  <a:gd name="connsiteX96" fmla="*/ 2118121 w 2927517"/>
                  <a:gd name="connsiteY96" fmla="*/ 1157513 h 1164258"/>
                  <a:gd name="connsiteX97" fmla="*/ 2112003 w 2927517"/>
                  <a:gd name="connsiteY97" fmla="*/ 1156454 h 1164258"/>
                  <a:gd name="connsiteX98" fmla="*/ 2096352 w 2927517"/>
                  <a:gd name="connsiteY98" fmla="*/ 1153889 h 1164258"/>
                  <a:gd name="connsiteX99" fmla="*/ 2090187 w 2927517"/>
                  <a:gd name="connsiteY99" fmla="*/ 1152712 h 1164258"/>
                  <a:gd name="connsiteX100" fmla="*/ 2037166 w 2927517"/>
                  <a:gd name="connsiteY100" fmla="*/ 1141275 h 1164258"/>
                  <a:gd name="connsiteX101" fmla="*/ 1851418 w 2927517"/>
                  <a:gd name="connsiteY101" fmla="*/ 1084160 h 1164258"/>
                  <a:gd name="connsiteX102" fmla="*/ 1717295 w 2927517"/>
                  <a:gd name="connsiteY102" fmla="*/ 1025612 h 1164258"/>
                  <a:gd name="connsiteX103" fmla="*/ 1350056 w 2927517"/>
                  <a:gd name="connsiteY103" fmla="*/ 909278 h 1164258"/>
                  <a:gd name="connsiteX104" fmla="*/ 292710 w 2927517"/>
                  <a:gd name="connsiteY104" fmla="*/ 825293 h 1164258"/>
                  <a:gd name="connsiteX0" fmla="*/ 2105456 w 3114414"/>
                  <a:gd name="connsiteY0" fmla="*/ 833648 h 1164258"/>
                  <a:gd name="connsiteX1" fmla="*/ 2105409 w 3114414"/>
                  <a:gd name="connsiteY1" fmla="*/ 833860 h 1164258"/>
                  <a:gd name="connsiteX2" fmla="*/ 2106279 w 3114414"/>
                  <a:gd name="connsiteY2" fmla="*/ 833907 h 1164258"/>
                  <a:gd name="connsiteX3" fmla="*/ 2105456 w 3114414"/>
                  <a:gd name="connsiteY3" fmla="*/ 833648 h 1164258"/>
                  <a:gd name="connsiteX4" fmla="*/ 2013887 w 3114414"/>
                  <a:gd name="connsiteY4" fmla="*/ 553343 h 1164258"/>
                  <a:gd name="connsiteX5" fmla="*/ 2013864 w 3114414"/>
                  <a:gd name="connsiteY5" fmla="*/ 553955 h 1164258"/>
                  <a:gd name="connsiteX6" fmla="*/ 2014829 w 3114414"/>
                  <a:gd name="connsiteY6" fmla="*/ 553649 h 1164258"/>
                  <a:gd name="connsiteX7" fmla="*/ 2013887 w 3114414"/>
                  <a:gd name="connsiteY7" fmla="*/ 553343 h 1164258"/>
                  <a:gd name="connsiteX8" fmla="*/ 0 w 3114414"/>
                  <a:gd name="connsiteY8" fmla="*/ 774164 h 1164258"/>
                  <a:gd name="connsiteX9" fmla="*/ 186897 w 3114414"/>
                  <a:gd name="connsiteY9" fmla="*/ 0 h 1164258"/>
                  <a:gd name="connsiteX10" fmla="*/ 1567405 w 3114414"/>
                  <a:gd name="connsiteY10" fmla="*/ 499620 h 1164258"/>
                  <a:gd name="connsiteX11" fmla="*/ 1886749 w 3114414"/>
                  <a:gd name="connsiteY11" fmla="*/ 488322 h 1164258"/>
                  <a:gd name="connsiteX12" fmla="*/ 2056248 w 3114414"/>
                  <a:gd name="connsiteY12" fmla="*/ 565133 h 1164258"/>
                  <a:gd name="connsiteX13" fmla="*/ 2097313 w 3114414"/>
                  <a:gd name="connsiteY13" fmla="*/ 582100 h 1164258"/>
                  <a:gd name="connsiteX14" fmla="*/ 2142662 w 3114414"/>
                  <a:gd name="connsiteY14" fmla="*/ 599962 h 1164258"/>
                  <a:gd name="connsiteX15" fmla="*/ 2221828 w 3114414"/>
                  <a:gd name="connsiteY15" fmla="*/ 627119 h 1164258"/>
                  <a:gd name="connsiteX16" fmla="*/ 2358086 w 3114414"/>
                  <a:gd name="connsiteY16" fmla="*/ 659525 h 1164258"/>
                  <a:gd name="connsiteX17" fmla="*/ 2441464 w 3114414"/>
                  <a:gd name="connsiteY17" fmla="*/ 668797 h 1164258"/>
                  <a:gd name="connsiteX18" fmla="*/ 2580969 w 3114414"/>
                  <a:gd name="connsiteY18" fmla="*/ 690260 h 1164258"/>
                  <a:gd name="connsiteX19" fmla="*/ 2622270 w 3114414"/>
                  <a:gd name="connsiteY19" fmla="*/ 706921 h 1164258"/>
                  <a:gd name="connsiteX20" fmla="*/ 2647004 w 3114414"/>
                  <a:gd name="connsiteY20" fmla="*/ 753870 h 1164258"/>
                  <a:gd name="connsiteX21" fmla="*/ 2647098 w 3114414"/>
                  <a:gd name="connsiteY21" fmla="*/ 762295 h 1164258"/>
                  <a:gd name="connsiteX22" fmla="*/ 2613375 w 3114414"/>
                  <a:gd name="connsiteY22" fmla="*/ 835389 h 1164258"/>
                  <a:gd name="connsiteX23" fmla="*/ 2607162 w 3114414"/>
                  <a:gd name="connsiteY23" fmla="*/ 841932 h 1164258"/>
                  <a:gd name="connsiteX24" fmla="*/ 2590618 w 3114414"/>
                  <a:gd name="connsiteY24" fmla="*/ 852357 h 1164258"/>
                  <a:gd name="connsiteX25" fmla="*/ 2573392 w 3114414"/>
                  <a:gd name="connsiteY25" fmla="*/ 860382 h 1164258"/>
                  <a:gd name="connsiteX26" fmla="*/ 2513711 w 3114414"/>
                  <a:gd name="connsiteY26" fmla="*/ 876008 h 1164258"/>
                  <a:gd name="connsiteX27" fmla="*/ 2465797 w 3114414"/>
                  <a:gd name="connsiteY27" fmla="*/ 879491 h 1164258"/>
                  <a:gd name="connsiteX28" fmla="*/ 2395198 w 3114414"/>
                  <a:gd name="connsiteY28" fmla="*/ 873843 h 1164258"/>
                  <a:gd name="connsiteX29" fmla="*/ 2279437 w 3114414"/>
                  <a:gd name="connsiteY29" fmla="*/ 853298 h 1164258"/>
                  <a:gd name="connsiteX30" fmla="*/ 2198977 w 3114414"/>
                  <a:gd name="connsiteY30" fmla="*/ 839861 h 1164258"/>
                  <a:gd name="connsiteX31" fmla="*/ 2188881 w 3114414"/>
                  <a:gd name="connsiteY31" fmla="*/ 838472 h 1164258"/>
                  <a:gd name="connsiteX32" fmla="*/ 2179185 w 3114414"/>
                  <a:gd name="connsiteY32" fmla="*/ 837272 h 1164258"/>
                  <a:gd name="connsiteX33" fmla="*/ 2175608 w 3114414"/>
                  <a:gd name="connsiteY33" fmla="*/ 837248 h 1164258"/>
                  <a:gd name="connsiteX34" fmla="*/ 2138096 w 3114414"/>
                  <a:gd name="connsiteY34" fmla="*/ 834801 h 1164258"/>
                  <a:gd name="connsiteX35" fmla="*/ 2129271 w 3114414"/>
                  <a:gd name="connsiteY35" fmla="*/ 833954 h 1164258"/>
                  <a:gd name="connsiteX36" fmla="*/ 2125647 w 3114414"/>
                  <a:gd name="connsiteY36" fmla="*/ 834071 h 1164258"/>
                  <a:gd name="connsiteX37" fmla="*/ 2119693 w 3114414"/>
                  <a:gd name="connsiteY37" fmla="*/ 834919 h 1164258"/>
                  <a:gd name="connsiteX38" fmla="*/ 2117081 w 3114414"/>
                  <a:gd name="connsiteY38" fmla="*/ 834872 h 1164258"/>
                  <a:gd name="connsiteX39" fmla="*/ 2145556 w 3114414"/>
                  <a:gd name="connsiteY39" fmla="*/ 839884 h 1164258"/>
                  <a:gd name="connsiteX40" fmla="*/ 2284803 w 3114414"/>
                  <a:gd name="connsiteY40" fmla="*/ 872901 h 1164258"/>
                  <a:gd name="connsiteX41" fmla="*/ 2409294 w 3114414"/>
                  <a:gd name="connsiteY41" fmla="*/ 896317 h 1164258"/>
                  <a:gd name="connsiteX42" fmla="*/ 2474411 w 3114414"/>
                  <a:gd name="connsiteY42" fmla="*/ 898270 h 1164258"/>
                  <a:gd name="connsiteX43" fmla="*/ 2576827 w 3114414"/>
                  <a:gd name="connsiteY43" fmla="*/ 869066 h 1164258"/>
                  <a:gd name="connsiteX44" fmla="*/ 2598384 w 3114414"/>
                  <a:gd name="connsiteY44" fmla="*/ 851674 h 1164258"/>
                  <a:gd name="connsiteX45" fmla="*/ 2602996 w 3114414"/>
                  <a:gd name="connsiteY45" fmla="*/ 848309 h 1164258"/>
                  <a:gd name="connsiteX46" fmla="*/ 2677997 w 3114414"/>
                  <a:gd name="connsiteY46" fmla="*/ 807126 h 1164258"/>
                  <a:gd name="connsiteX47" fmla="*/ 2730265 w 3114414"/>
                  <a:gd name="connsiteY47" fmla="*/ 763448 h 1164258"/>
                  <a:gd name="connsiteX48" fmla="*/ 2788462 w 3114414"/>
                  <a:gd name="connsiteY48" fmla="*/ 692636 h 1164258"/>
                  <a:gd name="connsiteX49" fmla="*/ 2887138 w 3114414"/>
                  <a:gd name="connsiteY49" fmla="*/ 532869 h 1164258"/>
                  <a:gd name="connsiteX50" fmla="*/ 2967574 w 3114414"/>
                  <a:gd name="connsiteY50" fmla="*/ 409507 h 1164258"/>
                  <a:gd name="connsiteX51" fmla="*/ 3025725 w 3114414"/>
                  <a:gd name="connsiteY51" fmla="*/ 347756 h 1164258"/>
                  <a:gd name="connsiteX52" fmla="*/ 3029302 w 3114414"/>
                  <a:gd name="connsiteY52" fmla="*/ 341755 h 1164258"/>
                  <a:gd name="connsiteX53" fmla="*/ 3032503 w 3114414"/>
                  <a:gd name="connsiteY53" fmla="*/ 336483 h 1164258"/>
                  <a:gd name="connsiteX54" fmla="*/ 3033067 w 3114414"/>
                  <a:gd name="connsiteY54" fmla="*/ 337354 h 1164258"/>
                  <a:gd name="connsiteX55" fmla="*/ 3032856 w 3114414"/>
                  <a:gd name="connsiteY55" fmla="*/ 337919 h 1164258"/>
                  <a:gd name="connsiteX56" fmla="*/ 3037351 w 3114414"/>
                  <a:gd name="connsiteY56" fmla="*/ 341213 h 1164258"/>
                  <a:gd name="connsiteX57" fmla="*/ 3064202 w 3114414"/>
                  <a:gd name="connsiteY57" fmla="*/ 330623 h 1164258"/>
                  <a:gd name="connsiteX58" fmla="*/ 3082229 w 3114414"/>
                  <a:gd name="connsiteY58" fmla="*/ 330600 h 1164258"/>
                  <a:gd name="connsiteX59" fmla="*/ 3110351 w 3114414"/>
                  <a:gd name="connsiteY59" fmla="*/ 351945 h 1164258"/>
                  <a:gd name="connsiteX60" fmla="*/ 3113834 w 3114414"/>
                  <a:gd name="connsiteY60" fmla="*/ 365829 h 1164258"/>
                  <a:gd name="connsiteX61" fmla="*/ 3113881 w 3114414"/>
                  <a:gd name="connsiteY61" fmla="*/ 377690 h 1164258"/>
                  <a:gd name="connsiteX62" fmla="*/ 3113740 w 3114414"/>
                  <a:gd name="connsiteY62" fmla="*/ 381197 h 1164258"/>
                  <a:gd name="connsiteX63" fmla="*/ 3112728 w 3114414"/>
                  <a:gd name="connsiteY63" fmla="*/ 387362 h 1164258"/>
                  <a:gd name="connsiteX64" fmla="*/ 3095878 w 3114414"/>
                  <a:gd name="connsiteY64" fmla="*/ 447349 h 1164258"/>
                  <a:gd name="connsiteX65" fmla="*/ 3059001 w 3114414"/>
                  <a:gd name="connsiteY65" fmla="*/ 538117 h 1164258"/>
                  <a:gd name="connsiteX66" fmla="*/ 2987790 w 3114414"/>
                  <a:gd name="connsiteY66" fmla="*/ 690824 h 1164258"/>
                  <a:gd name="connsiteX67" fmla="*/ 2920673 w 3114414"/>
                  <a:gd name="connsiteY67" fmla="*/ 814562 h 1164258"/>
                  <a:gd name="connsiteX68" fmla="*/ 2880031 w 3114414"/>
                  <a:gd name="connsiteY68" fmla="*/ 865088 h 1164258"/>
                  <a:gd name="connsiteX69" fmla="*/ 2841365 w 3114414"/>
                  <a:gd name="connsiteY69" fmla="*/ 903095 h 1164258"/>
                  <a:gd name="connsiteX70" fmla="*/ 2787568 w 3114414"/>
                  <a:gd name="connsiteY70" fmla="*/ 950255 h 1164258"/>
                  <a:gd name="connsiteX71" fmla="*/ 2714309 w 3114414"/>
                  <a:gd name="connsiteY71" fmla="*/ 1009607 h 1164258"/>
                  <a:gd name="connsiteX72" fmla="*/ 2651051 w 3114414"/>
                  <a:gd name="connsiteY72" fmla="*/ 1056367 h 1164258"/>
                  <a:gd name="connsiteX73" fmla="*/ 2578499 w 3114414"/>
                  <a:gd name="connsiteY73" fmla="*/ 1104399 h 1164258"/>
                  <a:gd name="connsiteX74" fmla="*/ 2466810 w 3114414"/>
                  <a:gd name="connsiteY74" fmla="*/ 1154101 h 1164258"/>
                  <a:gd name="connsiteX75" fmla="*/ 2446453 w 3114414"/>
                  <a:gd name="connsiteY75" fmla="*/ 1158760 h 1164258"/>
                  <a:gd name="connsiteX76" fmla="*/ 2440334 w 3114414"/>
                  <a:gd name="connsiteY76" fmla="*/ 1159890 h 1164258"/>
                  <a:gd name="connsiteX77" fmla="*/ 2439746 w 3114414"/>
                  <a:gd name="connsiteY77" fmla="*/ 1159867 h 1164258"/>
                  <a:gd name="connsiteX78" fmla="*/ 2439181 w 3114414"/>
                  <a:gd name="connsiteY78" fmla="*/ 1159961 h 1164258"/>
                  <a:gd name="connsiteX79" fmla="*/ 2433016 w 3114414"/>
                  <a:gd name="connsiteY79" fmla="*/ 1161067 h 1164258"/>
                  <a:gd name="connsiteX80" fmla="*/ 2430709 w 3114414"/>
                  <a:gd name="connsiteY80" fmla="*/ 1161184 h 1164258"/>
                  <a:gd name="connsiteX81" fmla="*/ 2423320 w 3114414"/>
                  <a:gd name="connsiteY81" fmla="*/ 1162267 h 1164258"/>
                  <a:gd name="connsiteX82" fmla="*/ 2419814 w 3114414"/>
                  <a:gd name="connsiteY82" fmla="*/ 1162408 h 1164258"/>
                  <a:gd name="connsiteX83" fmla="*/ 2406423 w 3114414"/>
                  <a:gd name="connsiteY83" fmla="*/ 1163491 h 1164258"/>
                  <a:gd name="connsiteX84" fmla="*/ 2400445 w 3114414"/>
                  <a:gd name="connsiteY84" fmla="*/ 1163655 h 1164258"/>
                  <a:gd name="connsiteX85" fmla="*/ 2372700 w 3114414"/>
                  <a:gd name="connsiteY85" fmla="*/ 1163608 h 1164258"/>
                  <a:gd name="connsiteX86" fmla="*/ 2366746 w 3114414"/>
                  <a:gd name="connsiteY86" fmla="*/ 1163491 h 1164258"/>
                  <a:gd name="connsiteX87" fmla="*/ 2350955 w 3114414"/>
                  <a:gd name="connsiteY87" fmla="*/ 1162455 h 1164258"/>
                  <a:gd name="connsiteX88" fmla="*/ 2347378 w 3114414"/>
                  <a:gd name="connsiteY88" fmla="*/ 1162291 h 1164258"/>
                  <a:gd name="connsiteX89" fmla="*/ 2336412 w 3114414"/>
                  <a:gd name="connsiteY89" fmla="*/ 1161184 h 1164258"/>
                  <a:gd name="connsiteX90" fmla="*/ 2334081 w 3114414"/>
                  <a:gd name="connsiteY90" fmla="*/ 1161090 h 1164258"/>
                  <a:gd name="connsiteX91" fmla="*/ 2325539 w 3114414"/>
                  <a:gd name="connsiteY91" fmla="*/ 1160055 h 1164258"/>
                  <a:gd name="connsiteX92" fmla="*/ 2323162 w 3114414"/>
                  <a:gd name="connsiteY92" fmla="*/ 1159914 h 1164258"/>
                  <a:gd name="connsiteX93" fmla="*/ 2315867 w 3114414"/>
                  <a:gd name="connsiteY93" fmla="*/ 1158878 h 1164258"/>
                  <a:gd name="connsiteX94" fmla="*/ 2313490 w 3114414"/>
                  <a:gd name="connsiteY94" fmla="*/ 1158713 h 1164258"/>
                  <a:gd name="connsiteX95" fmla="*/ 2307395 w 3114414"/>
                  <a:gd name="connsiteY95" fmla="*/ 1157678 h 1164258"/>
                  <a:gd name="connsiteX96" fmla="*/ 2305018 w 3114414"/>
                  <a:gd name="connsiteY96" fmla="*/ 1157513 h 1164258"/>
                  <a:gd name="connsiteX97" fmla="*/ 2298900 w 3114414"/>
                  <a:gd name="connsiteY97" fmla="*/ 1156454 h 1164258"/>
                  <a:gd name="connsiteX98" fmla="*/ 2283249 w 3114414"/>
                  <a:gd name="connsiteY98" fmla="*/ 1153889 h 1164258"/>
                  <a:gd name="connsiteX99" fmla="*/ 2277084 w 3114414"/>
                  <a:gd name="connsiteY99" fmla="*/ 1152712 h 1164258"/>
                  <a:gd name="connsiteX100" fmla="*/ 2224063 w 3114414"/>
                  <a:gd name="connsiteY100" fmla="*/ 1141275 h 1164258"/>
                  <a:gd name="connsiteX101" fmla="*/ 2038315 w 3114414"/>
                  <a:gd name="connsiteY101" fmla="*/ 1084160 h 1164258"/>
                  <a:gd name="connsiteX102" fmla="*/ 1904192 w 3114414"/>
                  <a:gd name="connsiteY102" fmla="*/ 1025612 h 1164258"/>
                  <a:gd name="connsiteX103" fmla="*/ 1536953 w 3114414"/>
                  <a:gd name="connsiteY103" fmla="*/ 909278 h 1164258"/>
                  <a:gd name="connsiteX104" fmla="*/ 0 w 3114414"/>
                  <a:gd name="connsiteY104" fmla="*/ 774164 h 1164258"/>
                  <a:gd name="connsiteX0" fmla="*/ 2105456 w 3114414"/>
                  <a:gd name="connsiteY0" fmla="*/ 830021 h 1160631"/>
                  <a:gd name="connsiteX1" fmla="*/ 2105409 w 3114414"/>
                  <a:gd name="connsiteY1" fmla="*/ 830233 h 1160631"/>
                  <a:gd name="connsiteX2" fmla="*/ 2106279 w 3114414"/>
                  <a:gd name="connsiteY2" fmla="*/ 830280 h 1160631"/>
                  <a:gd name="connsiteX3" fmla="*/ 2105456 w 3114414"/>
                  <a:gd name="connsiteY3" fmla="*/ 830021 h 1160631"/>
                  <a:gd name="connsiteX4" fmla="*/ 2013887 w 3114414"/>
                  <a:gd name="connsiteY4" fmla="*/ 549716 h 1160631"/>
                  <a:gd name="connsiteX5" fmla="*/ 2013864 w 3114414"/>
                  <a:gd name="connsiteY5" fmla="*/ 550328 h 1160631"/>
                  <a:gd name="connsiteX6" fmla="*/ 2014829 w 3114414"/>
                  <a:gd name="connsiteY6" fmla="*/ 550022 h 1160631"/>
                  <a:gd name="connsiteX7" fmla="*/ 2013887 w 3114414"/>
                  <a:gd name="connsiteY7" fmla="*/ 549716 h 1160631"/>
                  <a:gd name="connsiteX8" fmla="*/ 0 w 3114414"/>
                  <a:gd name="connsiteY8" fmla="*/ 770537 h 1160631"/>
                  <a:gd name="connsiteX9" fmla="*/ 200435 w 3114414"/>
                  <a:gd name="connsiteY9" fmla="*/ 0 h 1160631"/>
                  <a:gd name="connsiteX10" fmla="*/ 1567405 w 3114414"/>
                  <a:gd name="connsiteY10" fmla="*/ 495993 h 1160631"/>
                  <a:gd name="connsiteX11" fmla="*/ 1886749 w 3114414"/>
                  <a:gd name="connsiteY11" fmla="*/ 484695 h 1160631"/>
                  <a:gd name="connsiteX12" fmla="*/ 2056248 w 3114414"/>
                  <a:gd name="connsiteY12" fmla="*/ 561506 h 1160631"/>
                  <a:gd name="connsiteX13" fmla="*/ 2097313 w 3114414"/>
                  <a:gd name="connsiteY13" fmla="*/ 578473 h 1160631"/>
                  <a:gd name="connsiteX14" fmla="*/ 2142662 w 3114414"/>
                  <a:gd name="connsiteY14" fmla="*/ 596335 h 1160631"/>
                  <a:gd name="connsiteX15" fmla="*/ 2221828 w 3114414"/>
                  <a:gd name="connsiteY15" fmla="*/ 623492 h 1160631"/>
                  <a:gd name="connsiteX16" fmla="*/ 2358086 w 3114414"/>
                  <a:gd name="connsiteY16" fmla="*/ 655898 h 1160631"/>
                  <a:gd name="connsiteX17" fmla="*/ 2441464 w 3114414"/>
                  <a:gd name="connsiteY17" fmla="*/ 665170 h 1160631"/>
                  <a:gd name="connsiteX18" fmla="*/ 2580969 w 3114414"/>
                  <a:gd name="connsiteY18" fmla="*/ 686633 h 1160631"/>
                  <a:gd name="connsiteX19" fmla="*/ 2622270 w 3114414"/>
                  <a:gd name="connsiteY19" fmla="*/ 703294 h 1160631"/>
                  <a:gd name="connsiteX20" fmla="*/ 2647004 w 3114414"/>
                  <a:gd name="connsiteY20" fmla="*/ 750243 h 1160631"/>
                  <a:gd name="connsiteX21" fmla="*/ 2647098 w 3114414"/>
                  <a:gd name="connsiteY21" fmla="*/ 758668 h 1160631"/>
                  <a:gd name="connsiteX22" fmla="*/ 2613375 w 3114414"/>
                  <a:gd name="connsiteY22" fmla="*/ 831762 h 1160631"/>
                  <a:gd name="connsiteX23" fmla="*/ 2607162 w 3114414"/>
                  <a:gd name="connsiteY23" fmla="*/ 838305 h 1160631"/>
                  <a:gd name="connsiteX24" fmla="*/ 2590618 w 3114414"/>
                  <a:gd name="connsiteY24" fmla="*/ 848730 h 1160631"/>
                  <a:gd name="connsiteX25" fmla="*/ 2573392 w 3114414"/>
                  <a:gd name="connsiteY25" fmla="*/ 856755 h 1160631"/>
                  <a:gd name="connsiteX26" fmla="*/ 2513711 w 3114414"/>
                  <a:gd name="connsiteY26" fmla="*/ 872381 h 1160631"/>
                  <a:gd name="connsiteX27" fmla="*/ 2465797 w 3114414"/>
                  <a:gd name="connsiteY27" fmla="*/ 875864 h 1160631"/>
                  <a:gd name="connsiteX28" fmla="*/ 2395198 w 3114414"/>
                  <a:gd name="connsiteY28" fmla="*/ 870216 h 1160631"/>
                  <a:gd name="connsiteX29" fmla="*/ 2279437 w 3114414"/>
                  <a:gd name="connsiteY29" fmla="*/ 849671 h 1160631"/>
                  <a:gd name="connsiteX30" fmla="*/ 2198977 w 3114414"/>
                  <a:gd name="connsiteY30" fmla="*/ 836234 h 1160631"/>
                  <a:gd name="connsiteX31" fmla="*/ 2188881 w 3114414"/>
                  <a:gd name="connsiteY31" fmla="*/ 834845 h 1160631"/>
                  <a:gd name="connsiteX32" fmla="*/ 2179185 w 3114414"/>
                  <a:gd name="connsiteY32" fmla="*/ 833645 h 1160631"/>
                  <a:gd name="connsiteX33" fmla="*/ 2175608 w 3114414"/>
                  <a:gd name="connsiteY33" fmla="*/ 833621 h 1160631"/>
                  <a:gd name="connsiteX34" fmla="*/ 2138096 w 3114414"/>
                  <a:gd name="connsiteY34" fmla="*/ 831174 h 1160631"/>
                  <a:gd name="connsiteX35" fmla="*/ 2129271 w 3114414"/>
                  <a:gd name="connsiteY35" fmla="*/ 830327 h 1160631"/>
                  <a:gd name="connsiteX36" fmla="*/ 2125647 w 3114414"/>
                  <a:gd name="connsiteY36" fmla="*/ 830444 h 1160631"/>
                  <a:gd name="connsiteX37" fmla="*/ 2119693 w 3114414"/>
                  <a:gd name="connsiteY37" fmla="*/ 831292 h 1160631"/>
                  <a:gd name="connsiteX38" fmla="*/ 2117081 w 3114414"/>
                  <a:gd name="connsiteY38" fmla="*/ 831245 h 1160631"/>
                  <a:gd name="connsiteX39" fmla="*/ 2145556 w 3114414"/>
                  <a:gd name="connsiteY39" fmla="*/ 836257 h 1160631"/>
                  <a:gd name="connsiteX40" fmla="*/ 2284803 w 3114414"/>
                  <a:gd name="connsiteY40" fmla="*/ 869274 h 1160631"/>
                  <a:gd name="connsiteX41" fmla="*/ 2409294 w 3114414"/>
                  <a:gd name="connsiteY41" fmla="*/ 892690 h 1160631"/>
                  <a:gd name="connsiteX42" fmla="*/ 2474411 w 3114414"/>
                  <a:gd name="connsiteY42" fmla="*/ 894643 h 1160631"/>
                  <a:gd name="connsiteX43" fmla="*/ 2576827 w 3114414"/>
                  <a:gd name="connsiteY43" fmla="*/ 865439 h 1160631"/>
                  <a:gd name="connsiteX44" fmla="*/ 2598384 w 3114414"/>
                  <a:gd name="connsiteY44" fmla="*/ 848047 h 1160631"/>
                  <a:gd name="connsiteX45" fmla="*/ 2602996 w 3114414"/>
                  <a:gd name="connsiteY45" fmla="*/ 844682 h 1160631"/>
                  <a:gd name="connsiteX46" fmla="*/ 2677997 w 3114414"/>
                  <a:gd name="connsiteY46" fmla="*/ 803499 h 1160631"/>
                  <a:gd name="connsiteX47" fmla="*/ 2730265 w 3114414"/>
                  <a:gd name="connsiteY47" fmla="*/ 759821 h 1160631"/>
                  <a:gd name="connsiteX48" fmla="*/ 2788462 w 3114414"/>
                  <a:gd name="connsiteY48" fmla="*/ 689009 h 1160631"/>
                  <a:gd name="connsiteX49" fmla="*/ 2887138 w 3114414"/>
                  <a:gd name="connsiteY49" fmla="*/ 529242 h 1160631"/>
                  <a:gd name="connsiteX50" fmla="*/ 2967574 w 3114414"/>
                  <a:gd name="connsiteY50" fmla="*/ 405880 h 1160631"/>
                  <a:gd name="connsiteX51" fmla="*/ 3025725 w 3114414"/>
                  <a:gd name="connsiteY51" fmla="*/ 344129 h 1160631"/>
                  <a:gd name="connsiteX52" fmla="*/ 3029302 w 3114414"/>
                  <a:gd name="connsiteY52" fmla="*/ 338128 h 1160631"/>
                  <a:gd name="connsiteX53" fmla="*/ 3032503 w 3114414"/>
                  <a:gd name="connsiteY53" fmla="*/ 332856 h 1160631"/>
                  <a:gd name="connsiteX54" fmla="*/ 3033067 w 3114414"/>
                  <a:gd name="connsiteY54" fmla="*/ 333727 h 1160631"/>
                  <a:gd name="connsiteX55" fmla="*/ 3032856 w 3114414"/>
                  <a:gd name="connsiteY55" fmla="*/ 334292 h 1160631"/>
                  <a:gd name="connsiteX56" fmla="*/ 3037351 w 3114414"/>
                  <a:gd name="connsiteY56" fmla="*/ 337586 h 1160631"/>
                  <a:gd name="connsiteX57" fmla="*/ 3064202 w 3114414"/>
                  <a:gd name="connsiteY57" fmla="*/ 326996 h 1160631"/>
                  <a:gd name="connsiteX58" fmla="*/ 3082229 w 3114414"/>
                  <a:gd name="connsiteY58" fmla="*/ 326973 h 1160631"/>
                  <a:gd name="connsiteX59" fmla="*/ 3110351 w 3114414"/>
                  <a:gd name="connsiteY59" fmla="*/ 348318 h 1160631"/>
                  <a:gd name="connsiteX60" fmla="*/ 3113834 w 3114414"/>
                  <a:gd name="connsiteY60" fmla="*/ 362202 h 1160631"/>
                  <a:gd name="connsiteX61" fmla="*/ 3113881 w 3114414"/>
                  <a:gd name="connsiteY61" fmla="*/ 374063 h 1160631"/>
                  <a:gd name="connsiteX62" fmla="*/ 3113740 w 3114414"/>
                  <a:gd name="connsiteY62" fmla="*/ 377570 h 1160631"/>
                  <a:gd name="connsiteX63" fmla="*/ 3112728 w 3114414"/>
                  <a:gd name="connsiteY63" fmla="*/ 383735 h 1160631"/>
                  <a:gd name="connsiteX64" fmla="*/ 3095878 w 3114414"/>
                  <a:gd name="connsiteY64" fmla="*/ 443722 h 1160631"/>
                  <a:gd name="connsiteX65" fmla="*/ 3059001 w 3114414"/>
                  <a:gd name="connsiteY65" fmla="*/ 534490 h 1160631"/>
                  <a:gd name="connsiteX66" fmla="*/ 2987790 w 3114414"/>
                  <a:gd name="connsiteY66" fmla="*/ 687197 h 1160631"/>
                  <a:gd name="connsiteX67" fmla="*/ 2920673 w 3114414"/>
                  <a:gd name="connsiteY67" fmla="*/ 810935 h 1160631"/>
                  <a:gd name="connsiteX68" fmla="*/ 2880031 w 3114414"/>
                  <a:gd name="connsiteY68" fmla="*/ 861461 h 1160631"/>
                  <a:gd name="connsiteX69" fmla="*/ 2841365 w 3114414"/>
                  <a:gd name="connsiteY69" fmla="*/ 899468 h 1160631"/>
                  <a:gd name="connsiteX70" fmla="*/ 2787568 w 3114414"/>
                  <a:gd name="connsiteY70" fmla="*/ 946628 h 1160631"/>
                  <a:gd name="connsiteX71" fmla="*/ 2714309 w 3114414"/>
                  <a:gd name="connsiteY71" fmla="*/ 1005980 h 1160631"/>
                  <a:gd name="connsiteX72" fmla="*/ 2651051 w 3114414"/>
                  <a:gd name="connsiteY72" fmla="*/ 1052740 h 1160631"/>
                  <a:gd name="connsiteX73" fmla="*/ 2578499 w 3114414"/>
                  <a:gd name="connsiteY73" fmla="*/ 1100772 h 1160631"/>
                  <a:gd name="connsiteX74" fmla="*/ 2466810 w 3114414"/>
                  <a:gd name="connsiteY74" fmla="*/ 1150474 h 1160631"/>
                  <a:gd name="connsiteX75" fmla="*/ 2446453 w 3114414"/>
                  <a:gd name="connsiteY75" fmla="*/ 1155133 h 1160631"/>
                  <a:gd name="connsiteX76" fmla="*/ 2440334 w 3114414"/>
                  <a:gd name="connsiteY76" fmla="*/ 1156263 h 1160631"/>
                  <a:gd name="connsiteX77" fmla="*/ 2439746 w 3114414"/>
                  <a:gd name="connsiteY77" fmla="*/ 1156240 h 1160631"/>
                  <a:gd name="connsiteX78" fmla="*/ 2439181 w 3114414"/>
                  <a:gd name="connsiteY78" fmla="*/ 1156334 h 1160631"/>
                  <a:gd name="connsiteX79" fmla="*/ 2433016 w 3114414"/>
                  <a:gd name="connsiteY79" fmla="*/ 1157440 h 1160631"/>
                  <a:gd name="connsiteX80" fmla="*/ 2430709 w 3114414"/>
                  <a:gd name="connsiteY80" fmla="*/ 1157557 h 1160631"/>
                  <a:gd name="connsiteX81" fmla="*/ 2423320 w 3114414"/>
                  <a:gd name="connsiteY81" fmla="*/ 1158640 h 1160631"/>
                  <a:gd name="connsiteX82" fmla="*/ 2419814 w 3114414"/>
                  <a:gd name="connsiteY82" fmla="*/ 1158781 h 1160631"/>
                  <a:gd name="connsiteX83" fmla="*/ 2406423 w 3114414"/>
                  <a:gd name="connsiteY83" fmla="*/ 1159864 h 1160631"/>
                  <a:gd name="connsiteX84" fmla="*/ 2400445 w 3114414"/>
                  <a:gd name="connsiteY84" fmla="*/ 1160028 h 1160631"/>
                  <a:gd name="connsiteX85" fmla="*/ 2372700 w 3114414"/>
                  <a:gd name="connsiteY85" fmla="*/ 1159981 h 1160631"/>
                  <a:gd name="connsiteX86" fmla="*/ 2366746 w 3114414"/>
                  <a:gd name="connsiteY86" fmla="*/ 1159864 h 1160631"/>
                  <a:gd name="connsiteX87" fmla="*/ 2350955 w 3114414"/>
                  <a:gd name="connsiteY87" fmla="*/ 1158828 h 1160631"/>
                  <a:gd name="connsiteX88" fmla="*/ 2347378 w 3114414"/>
                  <a:gd name="connsiteY88" fmla="*/ 1158664 h 1160631"/>
                  <a:gd name="connsiteX89" fmla="*/ 2336412 w 3114414"/>
                  <a:gd name="connsiteY89" fmla="*/ 1157557 h 1160631"/>
                  <a:gd name="connsiteX90" fmla="*/ 2334081 w 3114414"/>
                  <a:gd name="connsiteY90" fmla="*/ 1157463 h 1160631"/>
                  <a:gd name="connsiteX91" fmla="*/ 2325539 w 3114414"/>
                  <a:gd name="connsiteY91" fmla="*/ 1156428 h 1160631"/>
                  <a:gd name="connsiteX92" fmla="*/ 2323162 w 3114414"/>
                  <a:gd name="connsiteY92" fmla="*/ 1156287 h 1160631"/>
                  <a:gd name="connsiteX93" fmla="*/ 2315867 w 3114414"/>
                  <a:gd name="connsiteY93" fmla="*/ 1155251 h 1160631"/>
                  <a:gd name="connsiteX94" fmla="*/ 2313490 w 3114414"/>
                  <a:gd name="connsiteY94" fmla="*/ 1155086 h 1160631"/>
                  <a:gd name="connsiteX95" fmla="*/ 2307395 w 3114414"/>
                  <a:gd name="connsiteY95" fmla="*/ 1154051 h 1160631"/>
                  <a:gd name="connsiteX96" fmla="*/ 2305018 w 3114414"/>
                  <a:gd name="connsiteY96" fmla="*/ 1153886 h 1160631"/>
                  <a:gd name="connsiteX97" fmla="*/ 2298900 w 3114414"/>
                  <a:gd name="connsiteY97" fmla="*/ 1152827 h 1160631"/>
                  <a:gd name="connsiteX98" fmla="*/ 2283249 w 3114414"/>
                  <a:gd name="connsiteY98" fmla="*/ 1150262 h 1160631"/>
                  <a:gd name="connsiteX99" fmla="*/ 2277084 w 3114414"/>
                  <a:gd name="connsiteY99" fmla="*/ 1149085 h 1160631"/>
                  <a:gd name="connsiteX100" fmla="*/ 2224063 w 3114414"/>
                  <a:gd name="connsiteY100" fmla="*/ 1137648 h 1160631"/>
                  <a:gd name="connsiteX101" fmla="*/ 2038315 w 3114414"/>
                  <a:gd name="connsiteY101" fmla="*/ 1080533 h 1160631"/>
                  <a:gd name="connsiteX102" fmla="*/ 1904192 w 3114414"/>
                  <a:gd name="connsiteY102" fmla="*/ 1021985 h 1160631"/>
                  <a:gd name="connsiteX103" fmla="*/ 1536953 w 3114414"/>
                  <a:gd name="connsiteY103" fmla="*/ 905651 h 1160631"/>
                  <a:gd name="connsiteX104" fmla="*/ 0 w 3114414"/>
                  <a:gd name="connsiteY104" fmla="*/ 770537 h 1160631"/>
                  <a:gd name="connsiteX0" fmla="*/ 2105456 w 3114414"/>
                  <a:gd name="connsiteY0" fmla="*/ 830021 h 1160631"/>
                  <a:gd name="connsiteX1" fmla="*/ 2105409 w 3114414"/>
                  <a:gd name="connsiteY1" fmla="*/ 830233 h 1160631"/>
                  <a:gd name="connsiteX2" fmla="*/ 2106279 w 3114414"/>
                  <a:gd name="connsiteY2" fmla="*/ 830280 h 1160631"/>
                  <a:gd name="connsiteX3" fmla="*/ 2105456 w 3114414"/>
                  <a:gd name="connsiteY3" fmla="*/ 830021 h 1160631"/>
                  <a:gd name="connsiteX4" fmla="*/ 2013887 w 3114414"/>
                  <a:gd name="connsiteY4" fmla="*/ 549716 h 1160631"/>
                  <a:gd name="connsiteX5" fmla="*/ 2013864 w 3114414"/>
                  <a:gd name="connsiteY5" fmla="*/ 550328 h 1160631"/>
                  <a:gd name="connsiteX6" fmla="*/ 2014829 w 3114414"/>
                  <a:gd name="connsiteY6" fmla="*/ 550022 h 1160631"/>
                  <a:gd name="connsiteX7" fmla="*/ 2013887 w 3114414"/>
                  <a:gd name="connsiteY7" fmla="*/ 549716 h 1160631"/>
                  <a:gd name="connsiteX8" fmla="*/ 0 w 3114414"/>
                  <a:gd name="connsiteY8" fmla="*/ 770537 h 1160631"/>
                  <a:gd name="connsiteX9" fmla="*/ 200435 w 3114414"/>
                  <a:gd name="connsiteY9" fmla="*/ 0 h 1160631"/>
                  <a:gd name="connsiteX10" fmla="*/ 1567405 w 3114414"/>
                  <a:gd name="connsiteY10" fmla="*/ 495993 h 1160631"/>
                  <a:gd name="connsiteX11" fmla="*/ 1886749 w 3114414"/>
                  <a:gd name="connsiteY11" fmla="*/ 484695 h 1160631"/>
                  <a:gd name="connsiteX12" fmla="*/ 2056248 w 3114414"/>
                  <a:gd name="connsiteY12" fmla="*/ 561506 h 1160631"/>
                  <a:gd name="connsiteX13" fmla="*/ 2097313 w 3114414"/>
                  <a:gd name="connsiteY13" fmla="*/ 578473 h 1160631"/>
                  <a:gd name="connsiteX14" fmla="*/ 2142662 w 3114414"/>
                  <a:gd name="connsiteY14" fmla="*/ 596335 h 1160631"/>
                  <a:gd name="connsiteX15" fmla="*/ 2221828 w 3114414"/>
                  <a:gd name="connsiteY15" fmla="*/ 623492 h 1160631"/>
                  <a:gd name="connsiteX16" fmla="*/ 2358086 w 3114414"/>
                  <a:gd name="connsiteY16" fmla="*/ 655898 h 1160631"/>
                  <a:gd name="connsiteX17" fmla="*/ 2441464 w 3114414"/>
                  <a:gd name="connsiteY17" fmla="*/ 665170 h 1160631"/>
                  <a:gd name="connsiteX18" fmla="*/ 2580969 w 3114414"/>
                  <a:gd name="connsiteY18" fmla="*/ 686633 h 1160631"/>
                  <a:gd name="connsiteX19" fmla="*/ 2622270 w 3114414"/>
                  <a:gd name="connsiteY19" fmla="*/ 703294 h 1160631"/>
                  <a:gd name="connsiteX20" fmla="*/ 2647004 w 3114414"/>
                  <a:gd name="connsiteY20" fmla="*/ 750243 h 1160631"/>
                  <a:gd name="connsiteX21" fmla="*/ 2647098 w 3114414"/>
                  <a:gd name="connsiteY21" fmla="*/ 758668 h 1160631"/>
                  <a:gd name="connsiteX22" fmla="*/ 2613375 w 3114414"/>
                  <a:gd name="connsiteY22" fmla="*/ 831762 h 1160631"/>
                  <a:gd name="connsiteX23" fmla="*/ 2607162 w 3114414"/>
                  <a:gd name="connsiteY23" fmla="*/ 838305 h 1160631"/>
                  <a:gd name="connsiteX24" fmla="*/ 2590618 w 3114414"/>
                  <a:gd name="connsiteY24" fmla="*/ 848730 h 1160631"/>
                  <a:gd name="connsiteX25" fmla="*/ 2573392 w 3114414"/>
                  <a:gd name="connsiteY25" fmla="*/ 856755 h 1160631"/>
                  <a:gd name="connsiteX26" fmla="*/ 2513711 w 3114414"/>
                  <a:gd name="connsiteY26" fmla="*/ 872381 h 1160631"/>
                  <a:gd name="connsiteX27" fmla="*/ 2465797 w 3114414"/>
                  <a:gd name="connsiteY27" fmla="*/ 875864 h 1160631"/>
                  <a:gd name="connsiteX28" fmla="*/ 2395198 w 3114414"/>
                  <a:gd name="connsiteY28" fmla="*/ 870216 h 1160631"/>
                  <a:gd name="connsiteX29" fmla="*/ 2279437 w 3114414"/>
                  <a:gd name="connsiteY29" fmla="*/ 849671 h 1160631"/>
                  <a:gd name="connsiteX30" fmla="*/ 2198977 w 3114414"/>
                  <a:gd name="connsiteY30" fmla="*/ 836234 h 1160631"/>
                  <a:gd name="connsiteX31" fmla="*/ 2188881 w 3114414"/>
                  <a:gd name="connsiteY31" fmla="*/ 834845 h 1160631"/>
                  <a:gd name="connsiteX32" fmla="*/ 2179185 w 3114414"/>
                  <a:gd name="connsiteY32" fmla="*/ 833645 h 1160631"/>
                  <a:gd name="connsiteX33" fmla="*/ 2175608 w 3114414"/>
                  <a:gd name="connsiteY33" fmla="*/ 833621 h 1160631"/>
                  <a:gd name="connsiteX34" fmla="*/ 2138096 w 3114414"/>
                  <a:gd name="connsiteY34" fmla="*/ 831174 h 1160631"/>
                  <a:gd name="connsiteX35" fmla="*/ 2129271 w 3114414"/>
                  <a:gd name="connsiteY35" fmla="*/ 830327 h 1160631"/>
                  <a:gd name="connsiteX36" fmla="*/ 2125647 w 3114414"/>
                  <a:gd name="connsiteY36" fmla="*/ 830444 h 1160631"/>
                  <a:gd name="connsiteX37" fmla="*/ 2119693 w 3114414"/>
                  <a:gd name="connsiteY37" fmla="*/ 831292 h 1160631"/>
                  <a:gd name="connsiteX38" fmla="*/ 2117081 w 3114414"/>
                  <a:gd name="connsiteY38" fmla="*/ 831245 h 1160631"/>
                  <a:gd name="connsiteX39" fmla="*/ 2145556 w 3114414"/>
                  <a:gd name="connsiteY39" fmla="*/ 836257 h 1160631"/>
                  <a:gd name="connsiteX40" fmla="*/ 2284803 w 3114414"/>
                  <a:gd name="connsiteY40" fmla="*/ 869274 h 1160631"/>
                  <a:gd name="connsiteX41" fmla="*/ 2409294 w 3114414"/>
                  <a:gd name="connsiteY41" fmla="*/ 892690 h 1160631"/>
                  <a:gd name="connsiteX42" fmla="*/ 2474411 w 3114414"/>
                  <a:gd name="connsiteY42" fmla="*/ 894643 h 1160631"/>
                  <a:gd name="connsiteX43" fmla="*/ 2576827 w 3114414"/>
                  <a:gd name="connsiteY43" fmla="*/ 865439 h 1160631"/>
                  <a:gd name="connsiteX44" fmla="*/ 2598384 w 3114414"/>
                  <a:gd name="connsiteY44" fmla="*/ 848047 h 1160631"/>
                  <a:gd name="connsiteX45" fmla="*/ 2602996 w 3114414"/>
                  <a:gd name="connsiteY45" fmla="*/ 844682 h 1160631"/>
                  <a:gd name="connsiteX46" fmla="*/ 2677997 w 3114414"/>
                  <a:gd name="connsiteY46" fmla="*/ 803499 h 1160631"/>
                  <a:gd name="connsiteX47" fmla="*/ 2730265 w 3114414"/>
                  <a:gd name="connsiteY47" fmla="*/ 759821 h 1160631"/>
                  <a:gd name="connsiteX48" fmla="*/ 2788462 w 3114414"/>
                  <a:gd name="connsiteY48" fmla="*/ 689009 h 1160631"/>
                  <a:gd name="connsiteX49" fmla="*/ 2887138 w 3114414"/>
                  <a:gd name="connsiteY49" fmla="*/ 529242 h 1160631"/>
                  <a:gd name="connsiteX50" fmla="*/ 2967574 w 3114414"/>
                  <a:gd name="connsiteY50" fmla="*/ 405880 h 1160631"/>
                  <a:gd name="connsiteX51" fmla="*/ 3025725 w 3114414"/>
                  <a:gd name="connsiteY51" fmla="*/ 344129 h 1160631"/>
                  <a:gd name="connsiteX52" fmla="*/ 3029302 w 3114414"/>
                  <a:gd name="connsiteY52" fmla="*/ 338128 h 1160631"/>
                  <a:gd name="connsiteX53" fmla="*/ 3032503 w 3114414"/>
                  <a:gd name="connsiteY53" fmla="*/ 332856 h 1160631"/>
                  <a:gd name="connsiteX54" fmla="*/ 3033067 w 3114414"/>
                  <a:gd name="connsiteY54" fmla="*/ 333727 h 1160631"/>
                  <a:gd name="connsiteX55" fmla="*/ 3032856 w 3114414"/>
                  <a:gd name="connsiteY55" fmla="*/ 334292 h 1160631"/>
                  <a:gd name="connsiteX56" fmla="*/ 3037351 w 3114414"/>
                  <a:gd name="connsiteY56" fmla="*/ 337586 h 1160631"/>
                  <a:gd name="connsiteX57" fmla="*/ 3064202 w 3114414"/>
                  <a:gd name="connsiteY57" fmla="*/ 326996 h 1160631"/>
                  <a:gd name="connsiteX58" fmla="*/ 3082229 w 3114414"/>
                  <a:gd name="connsiteY58" fmla="*/ 326973 h 1160631"/>
                  <a:gd name="connsiteX59" fmla="*/ 3110351 w 3114414"/>
                  <a:gd name="connsiteY59" fmla="*/ 348318 h 1160631"/>
                  <a:gd name="connsiteX60" fmla="*/ 3113834 w 3114414"/>
                  <a:gd name="connsiteY60" fmla="*/ 362202 h 1160631"/>
                  <a:gd name="connsiteX61" fmla="*/ 3113881 w 3114414"/>
                  <a:gd name="connsiteY61" fmla="*/ 374063 h 1160631"/>
                  <a:gd name="connsiteX62" fmla="*/ 3113740 w 3114414"/>
                  <a:gd name="connsiteY62" fmla="*/ 377570 h 1160631"/>
                  <a:gd name="connsiteX63" fmla="*/ 3112728 w 3114414"/>
                  <a:gd name="connsiteY63" fmla="*/ 383735 h 1160631"/>
                  <a:gd name="connsiteX64" fmla="*/ 3095878 w 3114414"/>
                  <a:gd name="connsiteY64" fmla="*/ 443722 h 1160631"/>
                  <a:gd name="connsiteX65" fmla="*/ 3059001 w 3114414"/>
                  <a:gd name="connsiteY65" fmla="*/ 534490 h 1160631"/>
                  <a:gd name="connsiteX66" fmla="*/ 2987790 w 3114414"/>
                  <a:gd name="connsiteY66" fmla="*/ 687197 h 1160631"/>
                  <a:gd name="connsiteX67" fmla="*/ 2920673 w 3114414"/>
                  <a:gd name="connsiteY67" fmla="*/ 810935 h 1160631"/>
                  <a:gd name="connsiteX68" fmla="*/ 2880031 w 3114414"/>
                  <a:gd name="connsiteY68" fmla="*/ 861461 h 1160631"/>
                  <a:gd name="connsiteX69" fmla="*/ 2841365 w 3114414"/>
                  <a:gd name="connsiteY69" fmla="*/ 899468 h 1160631"/>
                  <a:gd name="connsiteX70" fmla="*/ 2787568 w 3114414"/>
                  <a:gd name="connsiteY70" fmla="*/ 946628 h 1160631"/>
                  <a:gd name="connsiteX71" fmla="*/ 2714309 w 3114414"/>
                  <a:gd name="connsiteY71" fmla="*/ 1005980 h 1160631"/>
                  <a:gd name="connsiteX72" fmla="*/ 2651051 w 3114414"/>
                  <a:gd name="connsiteY72" fmla="*/ 1052740 h 1160631"/>
                  <a:gd name="connsiteX73" fmla="*/ 2578499 w 3114414"/>
                  <a:gd name="connsiteY73" fmla="*/ 1100772 h 1160631"/>
                  <a:gd name="connsiteX74" fmla="*/ 2466810 w 3114414"/>
                  <a:gd name="connsiteY74" fmla="*/ 1150474 h 1160631"/>
                  <a:gd name="connsiteX75" fmla="*/ 2446453 w 3114414"/>
                  <a:gd name="connsiteY75" fmla="*/ 1155133 h 1160631"/>
                  <a:gd name="connsiteX76" fmla="*/ 2440334 w 3114414"/>
                  <a:gd name="connsiteY76" fmla="*/ 1156263 h 1160631"/>
                  <a:gd name="connsiteX77" fmla="*/ 2439746 w 3114414"/>
                  <a:gd name="connsiteY77" fmla="*/ 1156240 h 1160631"/>
                  <a:gd name="connsiteX78" fmla="*/ 2439181 w 3114414"/>
                  <a:gd name="connsiteY78" fmla="*/ 1156334 h 1160631"/>
                  <a:gd name="connsiteX79" fmla="*/ 2433016 w 3114414"/>
                  <a:gd name="connsiteY79" fmla="*/ 1157440 h 1160631"/>
                  <a:gd name="connsiteX80" fmla="*/ 2430709 w 3114414"/>
                  <a:gd name="connsiteY80" fmla="*/ 1157557 h 1160631"/>
                  <a:gd name="connsiteX81" fmla="*/ 2423320 w 3114414"/>
                  <a:gd name="connsiteY81" fmla="*/ 1158640 h 1160631"/>
                  <a:gd name="connsiteX82" fmla="*/ 2419814 w 3114414"/>
                  <a:gd name="connsiteY82" fmla="*/ 1158781 h 1160631"/>
                  <a:gd name="connsiteX83" fmla="*/ 2406423 w 3114414"/>
                  <a:gd name="connsiteY83" fmla="*/ 1159864 h 1160631"/>
                  <a:gd name="connsiteX84" fmla="*/ 2400445 w 3114414"/>
                  <a:gd name="connsiteY84" fmla="*/ 1160028 h 1160631"/>
                  <a:gd name="connsiteX85" fmla="*/ 2372700 w 3114414"/>
                  <a:gd name="connsiteY85" fmla="*/ 1159981 h 1160631"/>
                  <a:gd name="connsiteX86" fmla="*/ 2366746 w 3114414"/>
                  <a:gd name="connsiteY86" fmla="*/ 1159864 h 1160631"/>
                  <a:gd name="connsiteX87" fmla="*/ 2350955 w 3114414"/>
                  <a:gd name="connsiteY87" fmla="*/ 1158828 h 1160631"/>
                  <a:gd name="connsiteX88" fmla="*/ 2347378 w 3114414"/>
                  <a:gd name="connsiteY88" fmla="*/ 1158664 h 1160631"/>
                  <a:gd name="connsiteX89" fmla="*/ 2336412 w 3114414"/>
                  <a:gd name="connsiteY89" fmla="*/ 1157557 h 1160631"/>
                  <a:gd name="connsiteX90" fmla="*/ 2334081 w 3114414"/>
                  <a:gd name="connsiteY90" fmla="*/ 1157463 h 1160631"/>
                  <a:gd name="connsiteX91" fmla="*/ 2325539 w 3114414"/>
                  <a:gd name="connsiteY91" fmla="*/ 1156428 h 1160631"/>
                  <a:gd name="connsiteX92" fmla="*/ 2323162 w 3114414"/>
                  <a:gd name="connsiteY92" fmla="*/ 1156287 h 1160631"/>
                  <a:gd name="connsiteX93" fmla="*/ 2315867 w 3114414"/>
                  <a:gd name="connsiteY93" fmla="*/ 1155251 h 1160631"/>
                  <a:gd name="connsiteX94" fmla="*/ 2313490 w 3114414"/>
                  <a:gd name="connsiteY94" fmla="*/ 1155086 h 1160631"/>
                  <a:gd name="connsiteX95" fmla="*/ 2307395 w 3114414"/>
                  <a:gd name="connsiteY95" fmla="*/ 1154051 h 1160631"/>
                  <a:gd name="connsiteX96" fmla="*/ 2305018 w 3114414"/>
                  <a:gd name="connsiteY96" fmla="*/ 1153886 h 1160631"/>
                  <a:gd name="connsiteX97" fmla="*/ 2298900 w 3114414"/>
                  <a:gd name="connsiteY97" fmla="*/ 1152827 h 1160631"/>
                  <a:gd name="connsiteX98" fmla="*/ 2283249 w 3114414"/>
                  <a:gd name="connsiteY98" fmla="*/ 1150262 h 1160631"/>
                  <a:gd name="connsiteX99" fmla="*/ 2277084 w 3114414"/>
                  <a:gd name="connsiteY99" fmla="*/ 1149085 h 1160631"/>
                  <a:gd name="connsiteX100" fmla="*/ 2224063 w 3114414"/>
                  <a:gd name="connsiteY100" fmla="*/ 1137648 h 1160631"/>
                  <a:gd name="connsiteX101" fmla="*/ 2038315 w 3114414"/>
                  <a:gd name="connsiteY101" fmla="*/ 1080533 h 1160631"/>
                  <a:gd name="connsiteX102" fmla="*/ 1904192 w 3114414"/>
                  <a:gd name="connsiteY102" fmla="*/ 1021985 h 1160631"/>
                  <a:gd name="connsiteX103" fmla="*/ 1536953 w 3114414"/>
                  <a:gd name="connsiteY103" fmla="*/ 905651 h 1160631"/>
                  <a:gd name="connsiteX104" fmla="*/ 0 w 3114414"/>
                  <a:gd name="connsiteY104" fmla="*/ 770537 h 1160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114414" h="1160631">
                    <a:moveTo>
                      <a:pt x="2105456" y="830021"/>
                    </a:moveTo>
                    <a:lnTo>
                      <a:pt x="2105409" y="830233"/>
                    </a:lnTo>
                    <a:cubicBezTo>
                      <a:pt x="2105691" y="830233"/>
                      <a:pt x="2105997" y="830256"/>
                      <a:pt x="2106279" y="830280"/>
                    </a:cubicBezTo>
                    <a:cubicBezTo>
                      <a:pt x="2105997" y="830186"/>
                      <a:pt x="2105738" y="830115"/>
                      <a:pt x="2105456" y="830021"/>
                    </a:cubicBezTo>
                    <a:close/>
                    <a:moveTo>
                      <a:pt x="2013887" y="549716"/>
                    </a:moveTo>
                    <a:cubicBezTo>
                      <a:pt x="2013887" y="549904"/>
                      <a:pt x="2013887" y="550092"/>
                      <a:pt x="2013864" y="550328"/>
                    </a:cubicBezTo>
                    <a:cubicBezTo>
                      <a:pt x="2014170" y="550210"/>
                      <a:pt x="2014452" y="550092"/>
                      <a:pt x="2014829" y="550022"/>
                    </a:cubicBezTo>
                    <a:cubicBezTo>
                      <a:pt x="2014499" y="549904"/>
                      <a:pt x="2014193" y="549833"/>
                      <a:pt x="2013887" y="549716"/>
                    </a:cubicBezTo>
                    <a:close/>
                    <a:moveTo>
                      <a:pt x="0" y="770537"/>
                    </a:moveTo>
                    <a:lnTo>
                      <a:pt x="200435" y="0"/>
                    </a:lnTo>
                    <a:cubicBezTo>
                      <a:pt x="848211" y="297686"/>
                      <a:pt x="1459034" y="491615"/>
                      <a:pt x="1567405" y="495993"/>
                    </a:cubicBezTo>
                    <a:cubicBezTo>
                      <a:pt x="1679880" y="489352"/>
                      <a:pt x="1805275" y="473776"/>
                      <a:pt x="1886749" y="484695"/>
                    </a:cubicBezTo>
                    <a:cubicBezTo>
                      <a:pt x="1968223" y="495614"/>
                      <a:pt x="2021154" y="545876"/>
                      <a:pt x="2056248" y="561506"/>
                    </a:cubicBezTo>
                    <a:cubicBezTo>
                      <a:pt x="2091342" y="577136"/>
                      <a:pt x="2083625" y="572817"/>
                      <a:pt x="2097313" y="578473"/>
                    </a:cubicBezTo>
                    <a:cubicBezTo>
                      <a:pt x="2098748" y="579109"/>
                      <a:pt x="2130354" y="591629"/>
                      <a:pt x="2142662" y="596335"/>
                    </a:cubicBezTo>
                    <a:cubicBezTo>
                      <a:pt x="2144568" y="597065"/>
                      <a:pt x="2212814" y="620810"/>
                      <a:pt x="2221828" y="623492"/>
                    </a:cubicBezTo>
                    <a:cubicBezTo>
                      <a:pt x="2266658" y="636813"/>
                      <a:pt x="2311819" y="648673"/>
                      <a:pt x="2358086" y="655898"/>
                    </a:cubicBezTo>
                    <a:cubicBezTo>
                      <a:pt x="2385737" y="660228"/>
                      <a:pt x="2413601" y="662628"/>
                      <a:pt x="2441464" y="665170"/>
                    </a:cubicBezTo>
                    <a:cubicBezTo>
                      <a:pt x="2488389" y="669453"/>
                      <a:pt x="2535268" y="674395"/>
                      <a:pt x="2580969" y="686633"/>
                    </a:cubicBezTo>
                    <a:cubicBezTo>
                      <a:pt x="2595372" y="690492"/>
                      <a:pt x="2609774" y="694775"/>
                      <a:pt x="2622270" y="703294"/>
                    </a:cubicBezTo>
                    <a:cubicBezTo>
                      <a:pt x="2644321" y="718308"/>
                      <a:pt x="2645592" y="734264"/>
                      <a:pt x="2647004" y="750243"/>
                    </a:cubicBezTo>
                    <a:cubicBezTo>
                      <a:pt x="2647239" y="753043"/>
                      <a:pt x="2647075" y="755867"/>
                      <a:pt x="2647098" y="758668"/>
                    </a:cubicBezTo>
                    <a:cubicBezTo>
                      <a:pt x="2644203" y="786884"/>
                      <a:pt x="2634390" y="811900"/>
                      <a:pt x="2613375" y="831762"/>
                    </a:cubicBezTo>
                    <a:cubicBezTo>
                      <a:pt x="2611186" y="833833"/>
                      <a:pt x="2609233" y="836116"/>
                      <a:pt x="2607162" y="838305"/>
                    </a:cubicBezTo>
                    <a:cubicBezTo>
                      <a:pt x="2601632" y="841764"/>
                      <a:pt x="2596054" y="845129"/>
                      <a:pt x="2590618" y="848730"/>
                    </a:cubicBezTo>
                    <a:cubicBezTo>
                      <a:pt x="2585276" y="852284"/>
                      <a:pt x="2579369" y="854566"/>
                      <a:pt x="2573392" y="856755"/>
                    </a:cubicBezTo>
                    <a:cubicBezTo>
                      <a:pt x="2554330" y="865133"/>
                      <a:pt x="2534256" y="869604"/>
                      <a:pt x="2513711" y="872381"/>
                    </a:cubicBezTo>
                    <a:cubicBezTo>
                      <a:pt x="2497803" y="874522"/>
                      <a:pt x="2481847" y="876311"/>
                      <a:pt x="2465797" y="875864"/>
                    </a:cubicBezTo>
                    <a:cubicBezTo>
                      <a:pt x="2442194" y="875205"/>
                      <a:pt x="2418684" y="873275"/>
                      <a:pt x="2395198" y="870216"/>
                    </a:cubicBezTo>
                    <a:cubicBezTo>
                      <a:pt x="2356273" y="865109"/>
                      <a:pt x="2317937" y="857037"/>
                      <a:pt x="2279437" y="849671"/>
                    </a:cubicBezTo>
                    <a:cubicBezTo>
                      <a:pt x="2252727" y="844565"/>
                      <a:pt x="2225828" y="840564"/>
                      <a:pt x="2198977" y="836234"/>
                    </a:cubicBezTo>
                    <a:cubicBezTo>
                      <a:pt x="2195635" y="835692"/>
                      <a:pt x="2192176" y="835928"/>
                      <a:pt x="2188881" y="834845"/>
                    </a:cubicBezTo>
                    <a:cubicBezTo>
                      <a:pt x="2185657" y="834351"/>
                      <a:pt x="2182174" y="835975"/>
                      <a:pt x="2179185" y="833645"/>
                    </a:cubicBezTo>
                    <a:cubicBezTo>
                      <a:pt x="2178009" y="832515"/>
                      <a:pt x="2176809" y="832915"/>
                      <a:pt x="2175608" y="833621"/>
                    </a:cubicBezTo>
                    <a:cubicBezTo>
                      <a:pt x="2163042" y="833833"/>
                      <a:pt x="2150686" y="830774"/>
                      <a:pt x="2138096" y="831174"/>
                    </a:cubicBezTo>
                    <a:cubicBezTo>
                      <a:pt x="2135296" y="829739"/>
                      <a:pt x="2132142" y="831221"/>
                      <a:pt x="2129271" y="830327"/>
                    </a:cubicBezTo>
                    <a:cubicBezTo>
                      <a:pt x="2128235" y="830374"/>
                      <a:pt x="2127035" y="830397"/>
                      <a:pt x="2125647" y="830444"/>
                    </a:cubicBezTo>
                    <a:cubicBezTo>
                      <a:pt x="2123623" y="830515"/>
                      <a:pt x="2121646" y="830774"/>
                      <a:pt x="2119693" y="831292"/>
                    </a:cubicBezTo>
                    <a:cubicBezTo>
                      <a:pt x="2118822" y="831245"/>
                      <a:pt x="2117952" y="831245"/>
                      <a:pt x="2117081" y="831245"/>
                    </a:cubicBezTo>
                    <a:cubicBezTo>
                      <a:pt x="2126330" y="832516"/>
                      <a:pt x="2135908" y="834610"/>
                      <a:pt x="2145556" y="836257"/>
                    </a:cubicBezTo>
                    <a:cubicBezTo>
                      <a:pt x="2192670" y="844305"/>
                      <a:pt x="2238678" y="857061"/>
                      <a:pt x="2284803" y="869274"/>
                    </a:cubicBezTo>
                    <a:cubicBezTo>
                      <a:pt x="2325727" y="880123"/>
                      <a:pt x="2367051" y="888666"/>
                      <a:pt x="2409294" y="892690"/>
                    </a:cubicBezTo>
                    <a:cubicBezTo>
                      <a:pt x="2431015" y="894761"/>
                      <a:pt x="2452713" y="895561"/>
                      <a:pt x="2474411" y="894643"/>
                    </a:cubicBezTo>
                    <a:cubicBezTo>
                      <a:pt x="2510769" y="893114"/>
                      <a:pt x="2545105" y="883583"/>
                      <a:pt x="2576827" y="865439"/>
                    </a:cubicBezTo>
                    <a:cubicBezTo>
                      <a:pt x="2584923" y="860826"/>
                      <a:pt x="2592007" y="854825"/>
                      <a:pt x="2598384" y="848047"/>
                    </a:cubicBezTo>
                    <a:cubicBezTo>
                      <a:pt x="2599749" y="846706"/>
                      <a:pt x="2601255" y="845506"/>
                      <a:pt x="2602996" y="844682"/>
                    </a:cubicBezTo>
                    <a:cubicBezTo>
                      <a:pt x="2629542" y="833763"/>
                      <a:pt x="2654393" y="819784"/>
                      <a:pt x="2677997" y="803499"/>
                    </a:cubicBezTo>
                    <a:cubicBezTo>
                      <a:pt x="2696753" y="790556"/>
                      <a:pt x="2714168" y="775941"/>
                      <a:pt x="2730265" y="759821"/>
                    </a:cubicBezTo>
                    <a:cubicBezTo>
                      <a:pt x="2751939" y="738100"/>
                      <a:pt x="2770931" y="714119"/>
                      <a:pt x="2788462" y="689009"/>
                    </a:cubicBezTo>
                    <a:cubicBezTo>
                      <a:pt x="2824327" y="637589"/>
                      <a:pt x="2855015" y="582968"/>
                      <a:pt x="2887138" y="529242"/>
                    </a:cubicBezTo>
                    <a:cubicBezTo>
                      <a:pt x="2912342" y="487070"/>
                      <a:pt x="2937570" y="444922"/>
                      <a:pt x="2967574" y="405880"/>
                    </a:cubicBezTo>
                    <a:cubicBezTo>
                      <a:pt x="2984872" y="383359"/>
                      <a:pt x="3002733" y="361331"/>
                      <a:pt x="3025725" y="344129"/>
                    </a:cubicBezTo>
                    <a:cubicBezTo>
                      <a:pt x="3027796" y="342575"/>
                      <a:pt x="3028902" y="340693"/>
                      <a:pt x="3029302" y="338128"/>
                    </a:cubicBezTo>
                    <a:cubicBezTo>
                      <a:pt x="3029608" y="336033"/>
                      <a:pt x="3029773" y="333609"/>
                      <a:pt x="3032503" y="332856"/>
                    </a:cubicBezTo>
                    <a:cubicBezTo>
                      <a:pt x="3032903" y="333092"/>
                      <a:pt x="3033091" y="333374"/>
                      <a:pt x="3033067" y="333727"/>
                    </a:cubicBezTo>
                    <a:cubicBezTo>
                      <a:pt x="3033044" y="334104"/>
                      <a:pt x="3032974" y="334292"/>
                      <a:pt x="3032856" y="334292"/>
                    </a:cubicBezTo>
                    <a:cubicBezTo>
                      <a:pt x="3032103" y="338481"/>
                      <a:pt x="3033162" y="340128"/>
                      <a:pt x="3037351" y="337586"/>
                    </a:cubicBezTo>
                    <a:cubicBezTo>
                      <a:pt x="3045705" y="332527"/>
                      <a:pt x="3054695" y="329138"/>
                      <a:pt x="3064202" y="326996"/>
                    </a:cubicBezTo>
                    <a:cubicBezTo>
                      <a:pt x="3070203" y="326196"/>
                      <a:pt x="3076204" y="326243"/>
                      <a:pt x="3082229" y="326973"/>
                    </a:cubicBezTo>
                    <a:cubicBezTo>
                      <a:pt x="3094254" y="330597"/>
                      <a:pt x="3105009" y="335798"/>
                      <a:pt x="3110351" y="348318"/>
                    </a:cubicBezTo>
                    <a:cubicBezTo>
                      <a:pt x="3112257" y="352789"/>
                      <a:pt x="3112563" y="357590"/>
                      <a:pt x="3113834" y="362202"/>
                    </a:cubicBezTo>
                    <a:cubicBezTo>
                      <a:pt x="3114563" y="366203"/>
                      <a:pt x="3114634" y="370204"/>
                      <a:pt x="3113881" y="374063"/>
                    </a:cubicBezTo>
                    <a:cubicBezTo>
                      <a:pt x="3113834" y="375240"/>
                      <a:pt x="3113787" y="376393"/>
                      <a:pt x="3113740" y="377570"/>
                    </a:cubicBezTo>
                    <a:cubicBezTo>
                      <a:pt x="3112469" y="379476"/>
                      <a:pt x="3113857" y="381806"/>
                      <a:pt x="3112728" y="383735"/>
                    </a:cubicBezTo>
                    <a:cubicBezTo>
                      <a:pt x="3108610" y="404162"/>
                      <a:pt x="3103009" y="424142"/>
                      <a:pt x="3095878" y="443722"/>
                    </a:cubicBezTo>
                    <a:cubicBezTo>
                      <a:pt x="3084700" y="474432"/>
                      <a:pt x="3072086" y="504555"/>
                      <a:pt x="3059001" y="534490"/>
                    </a:cubicBezTo>
                    <a:cubicBezTo>
                      <a:pt x="3036504" y="585981"/>
                      <a:pt x="3012523" y="636765"/>
                      <a:pt x="2987790" y="687197"/>
                    </a:cubicBezTo>
                    <a:cubicBezTo>
                      <a:pt x="2967128" y="729345"/>
                      <a:pt x="2946865" y="771776"/>
                      <a:pt x="2920673" y="810935"/>
                    </a:cubicBezTo>
                    <a:cubicBezTo>
                      <a:pt x="2908600" y="828938"/>
                      <a:pt x="2894598" y="845388"/>
                      <a:pt x="2880031" y="861461"/>
                    </a:cubicBezTo>
                    <a:cubicBezTo>
                      <a:pt x="2867840" y="874899"/>
                      <a:pt x="2854520" y="887112"/>
                      <a:pt x="2841365" y="899468"/>
                    </a:cubicBezTo>
                    <a:cubicBezTo>
                      <a:pt x="2823974" y="915776"/>
                      <a:pt x="2805689" y="931120"/>
                      <a:pt x="2787568" y="946628"/>
                    </a:cubicBezTo>
                    <a:cubicBezTo>
                      <a:pt x="2763682" y="967079"/>
                      <a:pt x="2739066" y="986611"/>
                      <a:pt x="2714309" y="1005980"/>
                    </a:cubicBezTo>
                    <a:cubicBezTo>
                      <a:pt x="2693670" y="1022147"/>
                      <a:pt x="2672208" y="1037255"/>
                      <a:pt x="2651051" y="1052740"/>
                    </a:cubicBezTo>
                    <a:cubicBezTo>
                      <a:pt x="2627613" y="1069872"/>
                      <a:pt x="2603420" y="1085922"/>
                      <a:pt x="2578499" y="1100772"/>
                    </a:cubicBezTo>
                    <a:cubicBezTo>
                      <a:pt x="2543269" y="1121763"/>
                      <a:pt x="2506839" y="1140143"/>
                      <a:pt x="2466810" y="1150474"/>
                    </a:cubicBezTo>
                    <a:cubicBezTo>
                      <a:pt x="2460055" y="1152215"/>
                      <a:pt x="2453277" y="1153722"/>
                      <a:pt x="2446453" y="1155133"/>
                    </a:cubicBezTo>
                    <a:cubicBezTo>
                      <a:pt x="2444594" y="1156475"/>
                      <a:pt x="2442194" y="1154875"/>
                      <a:pt x="2440334" y="1156263"/>
                    </a:cubicBezTo>
                    <a:lnTo>
                      <a:pt x="2439746" y="1156240"/>
                    </a:lnTo>
                    <a:lnTo>
                      <a:pt x="2439181" y="1156334"/>
                    </a:lnTo>
                    <a:cubicBezTo>
                      <a:pt x="2437298" y="1157652"/>
                      <a:pt x="2434898" y="1156122"/>
                      <a:pt x="2433016" y="1157440"/>
                    </a:cubicBezTo>
                    <a:lnTo>
                      <a:pt x="2430709" y="1157557"/>
                    </a:lnTo>
                    <a:cubicBezTo>
                      <a:pt x="2428379" y="1158899"/>
                      <a:pt x="2425626" y="1157275"/>
                      <a:pt x="2423320" y="1158640"/>
                    </a:cubicBezTo>
                    <a:lnTo>
                      <a:pt x="2419814" y="1158781"/>
                    </a:lnTo>
                    <a:cubicBezTo>
                      <a:pt x="2415436" y="1160217"/>
                      <a:pt x="2410800" y="1158334"/>
                      <a:pt x="2406423" y="1159864"/>
                    </a:cubicBezTo>
                    <a:lnTo>
                      <a:pt x="2400445" y="1160028"/>
                    </a:lnTo>
                    <a:cubicBezTo>
                      <a:pt x="2391197" y="1160805"/>
                      <a:pt x="2381948" y="1160876"/>
                      <a:pt x="2372700" y="1159981"/>
                    </a:cubicBezTo>
                    <a:lnTo>
                      <a:pt x="2366746" y="1159864"/>
                    </a:lnTo>
                    <a:cubicBezTo>
                      <a:pt x="2361569" y="1158334"/>
                      <a:pt x="2356156" y="1160193"/>
                      <a:pt x="2350955" y="1158828"/>
                    </a:cubicBezTo>
                    <a:lnTo>
                      <a:pt x="2347378" y="1158664"/>
                    </a:lnTo>
                    <a:cubicBezTo>
                      <a:pt x="2343847" y="1157157"/>
                      <a:pt x="2339965" y="1158993"/>
                      <a:pt x="2336412" y="1157557"/>
                    </a:cubicBezTo>
                    <a:cubicBezTo>
                      <a:pt x="2335635" y="1157534"/>
                      <a:pt x="2334858" y="1157487"/>
                      <a:pt x="2334081" y="1157463"/>
                    </a:cubicBezTo>
                    <a:cubicBezTo>
                      <a:pt x="2331352" y="1156028"/>
                      <a:pt x="2328269" y="1157722"/>
                      <a:pt x="2325539" y="1156428"/>
                    </a:cubicBezTo>
                    <a:lnTo>
                      <a:pt x="2323162" y="1156287"/>
                    </a:lnTo>
                    <a:cubicBezTo>
                      <a:pt x="2320880" y="1154875"/>
                      <a:pt x="2318173" y="1156475"/>
                      <a:pt x="2315867" y="1155251"/>
                    </a:cubicBezTo>
                    <a:cubicBezTo>
                      <a:pt x="2315067" y="1155204"/>
                      <a:pt x="2314290" y="1155134"/>
                      <a:pt x="2313490" y="1155086"/>
                    </a:cubicBezTo>
                    <a:cubicBezTo>
                      <a:pt x="2311631" y="1153768"/>
                      <a:pt x="2309278" y="1155204"/>
                      <a:pt x="2307395" y="1154051"/>
                    </a:cubicBezTo>
                    <a:cubicBezTo>
                      <a:pt x="2306595" y="1154004"/>
                      <a:pt x="2305818" y="1153933"/>
                      <a:pt x="2305018" y="1153886"/>
                    </a:cubicBezTo>
                    <a:cubicBezTo>
                      <a:pt x="2303135" y="1152545"/>
                      <a:pt x="2300782" y="1154051"/>
                      <a:pt x="2298900" y="1152827"/>
                    </a:cubicBezTo>
                    <a:cubicBezTo>
                      <a:pt x="2293604" y="1152427"/>
                      <a:pt x="2288309" y="1152074"/>
                      <a:pt x="2283249" y="1150262"/>
                    </a:cubicBezTo>
                    <a:cubicBezTo>
                      <a:pt x="2281390" y="1148874"/>
                      <a:pt x="2278943" y="1150521"/>
                      <a:pt x="2277084" y="1149085"/>
                    </a:cubicBezTo>
                    <a:cubicBezTo>
                      <a:pt x="2259175" y="1146379"/>
                      <a:pt x="2241596" y="1142096"/>
                      <a:pt x="2224063" y="1137648"/>
                    </a:cubicBezTo>
                    <a:cubicBezTo>
                      <a:pt x="2161206" y="1121716"/>
                      <a:pt x="2091627" y="1099810"/>
                      <a:pt x="2038315" y="1080533"/>
                    </a:cubicBezTo>
                    <a:cubicBezTo>
                      <a:pt x="1985003" y="1061256"/>
                      <a:pt x="1987752" y="1051132"/>
                      <a:pt x="1904192" y="1021985"/>
                    </a:cubicBezTo>
                    <a:cubicBezTo>
                      <a:pt x="1820632" y="992838"/>
                      <a:pt x="1777189" y="942445"/>
                      <a:pt x="1536953" y="905651"/>
                    </a:cubicBezTo>
                    <a:lnTo>
                      <a:pt x="0" y="770537"/>
                    </a:lnTo>
                    <a:close/>
                  </a:path>
                </a:pathLst>
              </a:custGeom>
              <a:solidFill>
                <a:srgbClr val="F9C9A9"/>
              </a:solidFill>
              <a:ln w="8182" cap="flat">
                <a:noFill/>
                <a:prstDash val="solid"/>
                <a:miter/>
              </a:ln>
            </p:spPr>
            <p:txBody>
              <a:bodyPr wrap="square" rtlCol="0" anchor="ctr">
                <a:noAutofit/>
              </a:bodyPr>
              <a:lstStyle/>
              <a:p>
                <a:endParaRPr lang="en-US" dirty="0"/>
              </a:p>
            </p:txBody>
          </p:sp>
          <p:sp>
            <p:nvSpPr>
              <p:cNvPr id="29" name="Freeform: Shape 28">
                <a:extLst>
                  <a:ext uri="{FF2B5EF4-FFF2-40B4-BE49-F238E27FC236}">
                    <a16:creationId xmlns="" xmlns:a16="http://schemas.microsoft.com/office/drawing/2014/main" id="{52F39106-CF1C-43C1-8E90-624F41E5C7F3}"/>
                  </a:ext>
                </a:extLst>
              </p:cNvPr>
              <p:cNvSpPr/>
              <p:nvPr/>
            </p:nvSpPr>
            <p:spPr>
              <a:xfrm rot="17100000" flipH="1">
                <a:off x="4808967" y="4542529"/>
                <a:ext cx="938822" cy="124439"/>
              </a:xfrm>
              <a:custGeom>
                <a:avLst/>
                <a:gdLst>
                  <a:gd name="connsiteX0" fmla="*/ 12930 w 1745843"/>
                  <a:gd name="connsiteY0" fmla="*/ 20 h 231410"/>
                  <a:gd name="connsiteX1" fmla="*/ 304518 w 1745843"/>
                  <a:gd name="connsiteY1" fmla="*/ 11641 h 231410"/>
                  <a:gd name="connsiteX2" fmla="*/ 959956 w 1745843"/>
                  <a:gd name="connsiteY2" fmla="*/ 125478 h 231410"/>
                  <a:gd name="connsiteX3" fmla="*/ 1207516 w 1745843"/>
                  <a:gd name="connsiteY3" fmla="*/ 154612 h 231410"/>
                  <a:gd name="connsiteX4" fmla="*/ 1581923 w 1745843"/>
                  <a:gd name="connsiteY4" fmla="*/ 115739 h 231410"/>
                  <a:gd name="connsiteX5" fmla="*/ 1729804 w 1745843"/>
                  <a:gd name="connsiteY5" fmla="*/ 47323 h 231410"/>
                  <a:gd name="connsiteX6" fmla="*/ 1745844 w 1745843"/>
                  <a:gd name="connsiteY6" fmla="*/ 49860 h 231410"/>
                  <a:gd name="connsiteX7" fmla="*/ 1647066 w 1745843"/>
                  <a:gd name="connsiteY7" fmla="*/ 132843 h 231410"/>
                  <a:gd name="connsiteX8" fmla="*/ 1440262 w 1745843"/>
                  <a:gd name="connsiteY8" fmla="*/ 211325 h 231410"/>
                  <a:gd name="connsiteX9" fmla="*/ 1272822 w 1745843"/>
                  <a:gd name="connsiteY9" fmla="*/ 231294 h 231410"/>
                  <a:gd name="connsiteX10" fmla="*/ 1092697 w 1745843"/>
                  <a:gd name="connsiteY10" fmla="*/ 226956 h 231410"/>
                  <a:gd name="connsiteX11" fmla="*/ 802419 w 1745843"/>
                  <a:gd name="connsiteY11" fmla="*/ 182764 h 231410"/>
                  <a:gd name="connsiteX12" fmla="*/ 338563 w 1745843"/>
                  <a:gd name="connsiteY12" fmla="*/ 66063 h 231410"/>
                  <a:gd name="connsiteX13" fmla="*/ 0 w 1745843"/>
                  <a:gd name="connsiteY13" fmla="*/ 3785 h 231410"/>
                  <a:gd name="connsiteX14" fmla="*/ 12930 w 1745843"/>
                  <a:gd name="connsiteY14" fmla="*/ 20 h 231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45843" h="231410">
                    <a:moveTo>
                      <a:pt x="12930" y="20"/>
                    </a:moveTo>
                    <a:cubicBezTo>
                      <a:pt x="29707" y="20"/>
                      <a:pt x="292733" y="10086"/>
                      <a:pt x="304518" y="11641"/>
                    </a:cubicBezTo>
                    <a:cubicBezTo>
                      <a:pt x="525152" y="37502"/>
                      <a:pt x="740713" y="92252"/>
                      <a:pt x="959956" y="125478"/>
                    </a:cubicBezTo>
                    <a:cubicBezTo>
                      <a:pt x="1041548" y="137835"/>
                      <a:pt x="1124941" y="149865"/>
                      <a:pt x="1207516" y="154612"/>
                    </a:cubicBezTo>
                    <a:cubicBezTo>
                      <a:pt x="1333954" y="161814"/>
                      <a:pt x="1460394" y="150111"/>
                      <a:pt x="1581923" y="115739"/>
                    </a:cubicBezTo>
                    <a:cubicBezTo>
                      <a:pt x="1597636" y="111320"/>
                      <a:pt x="1683893" y="75720"/>
                      <a:pt x="1729804" y="47323"/>
                    </a:cubicBezTo>
                    <a:cubicBezTo>
                      <a:pt x="1737415" y="50678"/>
                      <a:pt x="1743225" y="49778"/>
                      <a:pt x="1745844" y="49860"/>
                    </a:cubicBezTo>
                    <a:cubicBezTo>
                      <a:pt x="1726039" y="82431"/>
                      <a:pt x="1679637" y="115002"/>
                      <a:pt x="1647066" y="132843"/>
                    </a:cubicBezTo>
                    <a:cubicBezTo>
                      <a:pt x="1581841" y="168606"/>
                      <a:pt x="1513179" y="195858"/>
                      <a:pt x="1440262" y="211325"/>
                    </a:cubicBezTo>
                    <a:cubicBezTo>
                      <a:pt x="1385103" y="223028"/>
                      <a:pt x="1329453" y="231539"/>
                      <a:pt x="1272822" y="231294"/>
                    </a:cubicBezTo>
                    <a:cubicBezTo>
                      <a:pt x="1212753" y="231048"/>
                      <a:pt x="1152602" y="233013"/>
                      <a:pt x="1092697" y="226956"/>
                    </a:cubicBezTo>
                    <a:cubicBezTo>
                      <a:pt x="995229" y="217054"/>
                      <a:pt x="898332" y="203305"/>
                      <a:pt x="802419" y="182764"/>
                    </a:cubicBezTo>
                    <a:cubicBezTo>
                      <a:pt x="646436" y="149374"/>
                      <a:pt x="493972" y="101745"/>
                      <a:pt x="338563" y="66063"/>
                    </a:cubicBezTo>
                    <a:cubicBezTo>
                      <a:pt x="237657" y="42903"/>
                      <a:pt x="11703" y="3785"/>
                      <a:pt x="0" y="3785"/>
                    </a:cubicBezTo>
                    <a:cubicBezTo>
                      <a:pt x="3437" y="-2517"/>
                      <a:pt x="8838" y="1248"/>
                      <a:pt x="12930" y="20"/>
                    </a:cubicBezTo>
                    <a:close/>
                  </a:path>
                </a:pathLst>
              </a:custGeom>
              <a:solidFill>
                <a:srgbClr val="DAB299"/>
              </a:solidFill>
              <a:ln w="8182" cap="flat">
                <a:noFill/>
                <a:prstDash val="solid"/>
                <a:miter/>
              </a:ln>
            </p:spPr>
            <p:txBody>
              <a:bodyPr rtlCol="0" anchor="ctr"/>
              <a:lstStyle/>
              <a:p>
                <a:endParaRPr lang="en-US"/>
              </a:p>
            </p:txBody>
          </p:sp>
          <p:sp>
            <p:nvSpPr>
              <p:cNvPr id="30" name="Freeform: Shape 29">
                <a:extLst>
                  <a:ext uri="{FF2B5EF4-FFF2-40B4-BE49-F238E27FC236}">
                    <a16:creationId xmlns="" xmlns:a16="http://schemas.microsoft.com/office/drawing/2014/main" id="{87DE902F-46A9-4093-A684-FE7ACBF8B4BB}"/>
                  </a:ext>
                </a:extLst>
              </p:cNvPr>
              <p:cNvSpPr/>
              <p:nvPr/>
            </p:nvSpPr>
            <p:spPr>
              <a:xfrm rot="17100000" flipH="1">
                <a:off x="4841998" y="4741609"/>
                <a:ext cx="345626" cy="292667"/>
              </a:xfrm>
              <a:custGeom>
                <a:avLst/>
                <a:gdLst>
                  <a:gd name="connsiteX0" fmla="*/ 642220 w 642730"/>
                  <a:gd name="connsiteY0" fmla="*/ 230627 h 544248"/>
                  <a:gd name="connsiteX1" fmla="*/ 573313 w 642730"/>
                  <a:gd name="connsiteY1" fmla="*/ 400686 h 544248"/>
                  <a:gd name="connsiteX2" fmla="*/ 303658 w 642730"/>
                  <a:gd name="connsiteY2" fmla="*/ 536864 h 544248"/>
                  <a:gd name="connsiteX3" fmla="*/ 132617 w 642730"/>
                  <a:gd name="connsiteY3" fmla="*/ 528762 h 544248"/>
                  <a:gd name="connsiteX4" fmla="*/ 41204 w 642730"/>
                  <a:gd name="connsiteY4" fmla="*/ 439886 h 544248"/>
                  <a:gd name="connsiteX5" fmla="*/ 1513 w 642730"/>
                  <a:gd name="connsiteY5" fmla="*/ 258861 h 544248"/>
                  <a:gd name="connsiteX6" fmla="*/ 24755 w 642730"/>
                  <a:gd name="connsiteY6" fmla="*/ 48293 h 544248"/>
                  <a:gd name="connsiteX7" fmla="*/ 87279 w 642730"/>
                  <a:gd name="connsiteY7" fmla="*/ 6392 h 544248"/>
                  <a:gd name="connsiteX8" fmla="*/ 225093 w 642730"/>
                  <a:gd name="connsiteY8" fmla="*/ 8 h 544248"/>
                  <a:gd name="connsiteX9" fmla="*/ 494503 w 642730"/>
                  <a:gd name="connsiteY9" fmla="*/ 50666 h 544248"/>
                  <a:gd name="connsiteX10" fmla="*/ 581333 w 642730"/>
                  <a:gd name="connsiteY10" fmla="*/ 100424 h 544248"/>
                  <a:gd name="connsiteX11" fmla="*/ 642220 w 642730"/>
                  <a:gd name="connsiteY11" fmla="*/ 230627 h 544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2730" h="544248">
                    <a:moveTo>
                      <a:pt x="642220" y="230627"/>
                    </a:moveTo>
                    <a:cubicBezTo>
                      <a:pt x="643939" y="301744"/>
                      <a:pt x="614477" y="354448"/>
                      <a:pt x="573313" y="400686"/>
                    </a:cubicBezTo>
                    <a:cubicBezTo>
                      <a:pt x="501705" y="481214"/>
                      <a:pt x="406773" y="517468"/>
                      <a:pt x="303658" y="536864"/>
                    </a:cubicBezTo>
                    <a:cubicBezTo>
                      <a:pt x="245962" y="547748"/>
                      <a:pt x="188921" y="547830"/>
                      <a:pt x="132617" y="528762"/>
                    </a:cubicBezTo>
                    <a:cubicBezTo>
                      <a:pt x="87934" y="513622"/>
                      <a:pt x="56917" y="483915"/>
                      <a:pt x="41204" y="439886"/>
                    </a:cubicBezTo>
                    <a:cubicBezTo>
                      <a:pt x="20336" y="381291"/>
                      <a:pt x="7078" y="321303"/>
                      <a:pt x="1513" y="258861"/>
                    </a:cubicBezTo>
                    <a:cubicBezTo>
                      <a:pt x="-4871" y="186516"/>
                      <a:pt x="10106" y="117609"/>
                      <a:pt x="24755" y="48293"/>
                    </a:cubicBezTo>
                    <a:cubicBezTo>
                      <a:pt x="31547" y="15885"/>
                      <a:pt x="43823" y="10484"/>
                      <a:pt x="87279" y="6392"/>
                    </a:cubicBezTo>
                    <a:cubicBezTo>
                      <a:pt x="133190" y="2054"/>
                      <a:pt x="179428" y="-155"/>
                      <a:pt x="225093" y="8"/>
                    </a:cubicBezTo>
                    <a:cubicBezTo>
                      <a:pt x="317406" y="254"/>
                      <a:pt x="408165" y="14903"/>
                      <a:pt x="494503" y="50666"/>
                    </a:cubicBezTo>
                    <a:cubicBezTo>
                      <a:pt x="525683" y="63597"/>
                      <a:pt x="556045" y="78163"/>
                      <a:pt x="581333" y="100424"/>
                    </a:cubicBezTo>
                    <a:cubicBezTo>
                      <a:pt x="622006" y="136268"/>
                      <a:pt x="646639" y="180215"/>
                      <a:pt x="642220" y="230627"/>
                    </a:cubicBezTo>
                    <a:close/>
                  </a:path>
                </a:pathLst>
              </a:custGeom>
              <a:solidFill>
                <a:srgbClr val="FEE5D5"/>
              </a:solidFill>
              <a:ln w="8182" cap="flat">
                <a:noFill/>
                <a:prstDash val="solid"/>
                <a:miter/>
              </a:ln>
            </p:spPr>
            <p:txBody>
              <a:bodyPr rtlCol="0" anchor="ctr"/>
              <a:lstStyle/>
              <a:p>
                <a:endParaRPr lang="en-US"/>
              </a:p>
            </p:txBody>
          </p:sp>
        </p:grpSp>
      </p:grpSp>
      <p:grpSp>
        <p:nvGrpSpPr>
          <p:cNvPr id="41" name="Group 40">
            <a:extLst>
              <a:ext uri="{FF2B5EF4-FFF2-40B4-BE49-F238E27FC236}">
                <a16:creationId xmlns="" xmlns:a16="http://schemas.microsoft.com/office/drawing/2014/main" id="{9632D238-1AE2-472F-94F6-DAC1168C0F7C}"/>
              </a:ext>
            </a:extLst>
          </p:cNvPr>
          <p:cNvGrpSpPr/>
          <p:nvPr/>
        </p:nvGrpSpPr>
        <p:grpSpPr>
          <a:xfrm flipH="1">
            <a:off x="2411464" y="2062115"/>
            <a:ext cx="2062666" cy="793957"/>
            <a:chOff x="6827378" y="2457115"/>
            <a:chExt cx="1161309" cy="447009"/>
          </a:xfrm>
        </p:grpSpPr>
        <p:sp>
          <p:nvSpPr>
            <p:cNvPr id="42" name="Freeform: Shape 41">
              <a:extLst>
                <a:ext uri="{FF2B5EF4-FFF2-40B4-BE49-F238E27FC236}">
                  <a16:creationId xmlns="" xmlns:a16="http://schemas.microsoft.com/office/drawing/2014/main" id="{B57ADD9C-88BC-4E93-A8D0-D94A231DE256}"/>
                </a:ext>
              </a:extLst>
            </p:cNvPr>
            <p:cNvSpPr/>
            <p:nvPr/>
          </p:nvSpPr>
          <p:spPr>
            <a:xfrm>
              <a:off x="7169694" y="2485483"/>
              <a:ext cx="638175" cy="95250"/>
            </a:xfrm>
            <a:custGeom>
              <a:avLst/>
              <a:gdLst>
                <a:gd name="connsiteX0" fmla="*/ 3654 w 638175"/>
                <a:gd name="connsiteY0" fmla="*/ 101461 h 95250"/>
                <a:gd name="connsiteX1" fmla="*/ 8416 w 638175"/>
                <a:gd name="connsiteY1" fmla="*/ 81458 h 95250"/>
                <a:gd name="connsiteX2" fmla="*/ 232254 w 638175"/>
                <a:gd name="connsiteY2" fmla="*/ 2401 h 95250"/>
                <a:gd name="connsiteX3" fmla="*/ 625636 w 638175"/>
                <a:gd name="connsiteY3" fmla="*/ 63361 h 95250"/>
                <a:gd name="connsiteX4" fmla="*/ 632304 w 638175"/>
                <a:gd name="connsiteY4" fmla="*/ 101461 h 95250"/>
                <a:gd name="connsiteX5" fmla="*/ 3654 w 638175"/>
                <a:gd name="connsiteY5" fmla="*/ 101461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8175" h="95250">
                  <a:moveTo>
                    <a:pt x="3654" y="101461"/>
                  </a:moveTo>
                  <a:cubicBezTo>
                    <a:pt x="-4919" y="101461"/>
                    <a:pt x="3654" y="85268"/>
                    <a:pt x="8416" y="81458"/>
                  </a:cubicBezTo>
                  <a:cubicBezTo>
                    <a:pt x="55089" y="49073"/>
                    <a:pt x="119859" y="2401"/>
                    <a:pt x="232254" y="2401"/>
                  </a:cubicBezTo>
                  <a:cubicBezTo>
                    <a:pt x="232254" y="2401"/>
                    <a:pt x="533244" y="-18554"/>
                    <a:pt x="625636" y="63361"/>
                  </a:cubicBezTo>
                  <a:cubicBezTo>
                    <a:pt x="644686" y="80506"/>
                    <a:pt x="643734" y="101461"/>
                    <a:pt x="632304" y="101461"/>
                  </a:cubicBezTo>
                  <a:lnTo>
                    <a:pt x="3654" y="101461"/>
                  </a:lnTo>
                  <a:close/>
                </a:path>
              </a:pathLst>
            </a:custGeom>
            <a:solidFill>
              <a:srgbClr val="FAFAFA"/>
            </a:solidFill>
            <a:ln w="9525" cap="flat">
              <a:noFill/>
              <a:prstDash val="solid"/>
              <a:miter/>
            </a:ln>
          </p:spPr>
          <p:txBody>
            <a:bodyPr rtlCol="0" anchor="ctr"/>
            <a:lstStyle/>
            <a:p>
              <a:endParaRPr lang="en-US"/>
            </a:p>
          </p:txBody>
        </p:sp>
        <p:sp>
          <p:nvSpPr>
            <p:cNvPr id="43" name="Freeform: Shape 42">
              <a:extLst>
                <a:ext uri="{FF2B5EF4-FFF2-40B4-BE49-F238E27FC236}">
                  <a16:creationId xmlns="" xmlns:a16="http://schemas.microsoft.com/office/drawing/2014/main" id="{F5D35E64-D248-4205-98FB-1B8A9DD71092}"/>
                </a:ext>
              </a:extLst>
            </p:cNvPr>
            <p:cNvSpPr/>
            <p:nvPr/>
          </p:nvSpPr>
          <p:spPr>
            <a:xfrm>
              <a:off x="6827378" y="2457115"/>
              <a:ext cx="1161309" cy="354619"/>
            </a:xfrm>
            <a:custGeom>
              <a:avLst/>
              <a:gdLst>
                <a:gd name="connsiteX0" fmla="*/ 396451 w 1161309"/>
                <a:gd name="connsiteY0" fmla="*/ 82756 h 354619"/>
                <a:gd name="connsiteX1" fmla="*/ 350731 w 1161309"/>
                <a:gd name="connsiteY1" fmla="*/ 109826 h 354619"/>
                <a:gd name="connsiteX2" fmla="*/ 345969 w 1161309"/>
                <a:gd name="connsiteY2" fmla="*/ 129829 h 354619"/>
                <a:gd name="connsiteX3" fmla="*/ 396451 w 1161309"/>
                <a:gd name="connsiteY3" fmla="*/ 129829 h 354619"/>
                <a:gd name="connsiteX4" fmla="*/ 881274 w 1161309"/>
                <a:gd name="connsiteY4" fmla="*/ 52571 h 354619"/>
                <a:gd name="connsiteX5" fmla="*/ 881274 w 1161309"/>
                <a:gd name="connsiteY5" fmla="*/ 129829 h 354619"/>
                <a:gd name="connsiteX6" fmla="*/ 974619 w 1161309"/>
                <a:gd name="connsiteY6" fmla="*/ 129829 h 354619"/>
                <a:gd name="connsiteX7" fmla="*/ 967951 w 1161309"/>
                <a:gd name="connsiteY7" fmla="*/ 91729 h 354619"/>
                <a:gd name="connsiteX8" fmla="*/ 918015 w 1161309"/>
                <a:gd name="connsiteY8" fmla="*/ 62930 h 354619"/>
                <a:gd name="connsiteX9" fmla="*/ 613622 w 1161309"/>
                <a:gd name="connsiteY9" fmla="*/ 29109 h 354619"/>
                <a:gd name="connsiteX10" fmla="*/ 587683 w 1161309"/>
                <a:gd name="connsiteY10" fmla="*/ 30029 h 354619"/>
                <a:gd name="connsiteX11" fmla="*/ 574569 w 1161309"/>
                <a:gd name="connsiteY11" fmla="*/ 30769 h 354619"/>
                <a:gd name="connsiteX12" fmla="*/ 438005 w 1161309"/>
                <a:gd name="connsiteY12" fmla="*/ 58153 h 354619"/>
                <a:gd name="connsiteX13" fmla="*/ 407881 w 1161309"/>
                <a:gd name="connsiteY13" fmla="*/ 75989 h 354619"/>
                <a:gd name="connsiteX14" fmla="*/ 407881 w 1161309"/>
                <a:gd name="connsiteY14" fmla="*/ 129829 h 354619"/>
                <a:gd name="connsiteX15" fmla="*/ 613622 w 1161309"/>
                <a:gd name="connsiteY15" fmla="*/ 129829 h 354619"/>
                <a:gd name="connsiteX16" fmla="*/ 625052 w 1161309"/>
                <a:gd name="connsiteY16" fmla="*/ 28783 h 354619"/>
                <a:gd name="connsiteX17" fmla="*/ 625052 w 1161309"/>
                <a:gd name="connsiteY17" fmla="*/ 129829 h 354619"/>
                <a:gd name="connsiteX18" fmla="*/ 869844 w 1161309"/>
                <a:gd name="connsiteY18" fmla="*/ 129829 h 354619"/>
                <a:gd name="connsiteX19" fmla="*/ 869844 w 1161309"/>
                <a:gd name="connsiteY19" fmla="*/ 49349 h 354619"/>
                <a:gd name="connsiteX20" fmla="*/ 851831 w 1161309"/>
                <a:gd name="connsiteY20" fmla="*/ 44270 h 354619"/>
                <a:gd name="connsiteX21" fmla="*/ 704731 w 1161309"/>
                <a:gd name="connsiteY21" fmla="*/ 29106 h 354619"/>
                <a:gd name="connsiteX22" fmla="*/ 580284 w 1161309"/>
                <a:gd name="connsiteY22" fmla="*/ 289 h 354619"/>
                <a:gd name="connsiteX23" fmla="*/ 1024149 w 1161309"/>
                <a:gd name="connsiteY23" fmla="*/ 92681 h 354619"/>
                <a:gd name="connsiteX24" fmla="*/ 1045104 w 1161309"/>
                <a:gd name="connsiteY24" fmla="*/ 100301 h 354619"/>
                <a:gd name="connsiteX25" fmla="*/ 1113684 w 1161309"/>
                <a:gd name="connsiteY25" fmla="*/ 100301 h 354619"/>
                <a:gd name="connsiteX26" fmla="*/ 1128924 w 1161309"/>
                <a:gd name="connsiteY26" fmla="*/ 115541 h 354619"/>
                <a:gd name="connsiteX27" fmla="*/ 1128924 w 1161309"/>
                <a:gd name="connsiteY27" fmla="*/ 211744 h 354619"/>
                <a:gd name="connsiteX28" fmla="*/ 1161309 w 1161309"/>
                <a:gd name="connsiteY28" fmla="*/ 240319 h 354619"/>
                <a:gd name="connsiteX29" fmla="*/ 1161309 w 1161309"/>
                <a:gd name="connsiteY29" fmla="*/ 322234 h 354619"/>
                <a:gd name="connsiteX30" fmla="*/ 1084157 w 1161309"/>
                <a:gd name="connsiteY30" fmla="*/ 354619 h 354619"/>
                <a:gd name="connsiteX31" fmla="*/ 1036532 w 1161309"/>
                <a:gd name="connsiteY31" fmla="*/ 354619 h 354619"/>
                <a:gd name="connsiteX32" fmla="*/ 940329 w 1161309"/>
                <a:gd name="connsiteY32" fmla="*/ 258416 h 354619"/>
                <a:gd name="connsiteX33" fmla="*/ 844126 w 1161309"/>
                <a:gd name="connsiteY33" fmla="*/ 354619 h 354619"/>
                <a:gd name="connsiteX34" fmla="*/ 312632 w 1161309"/>
                <a:gd name="connsiteY34" fmla="*/ 354619 h 354619"/>
                <a:gd name="connsiteX35" fmla="*/ 312632 w 1161309"/>
                <a:gd name="connsiteY35" fmla="*/ 352714 h 354619"/>
                <a:gd name="connsiteX36" fmla="*/ 216429 w 1161309"/>
                <a:gd name="connsiteY36" fmla="*/ 256511 h 354619"/>
                <a:gd name="connsiteX37" fmla="*/ 120226 w 1161309"/>
                <a:gd name="connsiteY37" fmla="*/ 352714 h 354619"/>
                <a:gd name="connsiteX38" fmla="*/ 120226 w 1161309"/>
                <a:gd name="connsiteY38" fmla="*/ 354619 h 354619"/>
                <a:gd name="connsiteX39" fmla="*/ 30692 w 1161309"/>
                <a:gd name="connsiteY39" fmla="*/ 354619 h 354619"/>
                <a:gd name="connsiteX40" fmla="*/ 212 w 1161309"/>
                <a:gd name="connsiteY40" fmla="*/ 325091 h 354619"/>
                <a:gd name="connsiteX41" fmla="*/ 212 w 1161309"/>
                <a:gd name="connsiteY41" fmla="*/ 241271 h 354619"/>
                <a:gd name="connsiteX42" fmla="*/ 68792 w 1161309"/>
                <a:gd name="connsiteY42" fmla="*/ 181264 h 354619"/>
                <a:gd name="connsiteX43" fmla="*/ 270722 w 1161309"/>
                <a:gd name="connsiteY43" fmla="*/ 134591 h 354619"/>
                <a:gd name="connsiteX44" fmla="*/ 313584 w 1161309"/>
                <a:gd name="connsiteY44" fmla="*/ 106969 h 354619"/>
                <a:gd name="connsiteX45" fmla="*/ 580284 w 1161309"/>
                <a:gd name="connsiteY45" fmla="*/ 289 h 354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61309" h="354619">
                  <a:moveTo>
                    <a:pt x="396451" y="82756"/>
                  </a:moveTo>
                  <a:lnTo>
                    <a:pt x="350731" y="109826"/>
                  </a:lnTo>
                  <a:cubicBezTo>
                    <a:pt x="345969" y="113636"/>
                    <a:pt x="337396" y="129829"/>
                    <a:pt x="345969" y="129829"/>
                  </a:cubicBezTo>
                  <a:lnTo>
                    <a:pt x="396451" y="129829"/>
                  </a:lnTo>
                  <a:close/>
                  <a:moveTo>
                    <a:pt x="881274" y="52571"/>
                  </a:moveTo>
                  <a:lnTo>
                    <a:pt x="881274" y="129829"/>
                  </a:lnTo>
                  <a:lnTo>
                    <a:pt x="974619" y="129829"/>
                  </a:lnTo>
                  <a:cubicBezTo>
                    <a:pt x="986049" y="129829"/>
                    <a:pt x="987001" y="108874"/>
                    <a:pt x="967951" y="91729"/>
                  </a:cubicBezTo>
                  <a:cubicBezTo>
                    <a:pt x="954959" y="80210"/>
                    <a:pt x="937841" y="70725"/>
                    <a:pt x="918015" y="62930"/>
                  </a:cubicBezTo>
                  <a:close/>
                  <a:moveTo>
                    <a:pt x="613622" y="29109"/>
                  </a:moveTo>
                  <a:lnTo>
                    <a:pt x="587683" y="30029"/>
                  </a:lnTo>
                  <a:cubicBezTo>
                    <a:pt x="579272" y="30442"/>
                    <a:pt x="574569" y="30769"/>
                    <a:pt x="574569" y="30769"/>
                  </a:cubicBezTo>
                  <a:cubicBezTo>
                    <a:pt x="518372" y="30769"/>
                    <a:pt x="474081" y="42437"/>
                    <a:pt x="438005" y="58153"/>
                  </a:cubicBezTo>
                  <a:lnTo>
                    <a:pt x="407881" y="75989"/>
                  </a:lnTo>
                  <a:lnTo>
                    <a:pt x="407881" y="129829"/>
                  </a:lnTo>
                  <a:lnTo>
                    <a:pt x="613622" y="129829"/>
                  </a:lnTo>
                  <a:close/>
                  <a:moveTo>
                    <a:pt x="625052" y="28783"/>
                  </a:moveTo>
                  <a:lnTo>
                    <a:pt x="625052" y="129829"/>
                  </a:lnTo>
                  <a:lnTo>
                    <a:pt x="869844" y="129829"/>
                  </a:lnTo>
                  <a:lnTo>
                    <a:pt x="869844" y="49349"/>
                  </a:lnTo>
                  <a:lnTo>
                    <a:pt x="851831" y="44270"/>
                  </a:lnTo>
                  <a:cubicBezTo>
                    <a:pt x="804182" y="34751"/>
                    <a:pt x="751370" y="30615"/>
                    <a:pt x="704731" y="29106"/>
                  </a:cubicBezTo>
                  <a:close/>
                  <a:moveTo>
                    <a:pt x="580284" y="289"/>
                  </a:moveTo>
                  <a:cubicBezTo>
                    <a:pt x="766974" y="-664"/>
                    <a:pt x="913659" y="-4474"/>
                    <a:pt x="1024149" y="92681"/>
                  </a:cubicBezTo>
                  <a:cubicBezTo>
                    <a:pt x="1029864" y="97444"/>
                    <a:pt x="1037484" y="100301"/>
                    <a:pt x="1045104" y="100301"/>
                  </a:cubicBezTo>
                  <a:lnTo>
                    <a:pt x="1113684" y="100301"/>
                  </a:lnTo>
                  <a:cubicBezTo>
                    <a:pt x="1122257" y="100301"/>
                    <a:pt x="1128924" y="106969"/>
                    <a:pt x="1128924" y="115541"/>
                  </a:cubicBezTo>
                  <a:lnTo>
                    <a:pt x="1128924" y="211744"/>
                  </a:lnTo>
                  <a:cubicBezTo>
                    <a:pt x="1146069" y="211744"/>
                    <a:pt x="1160357" y="225079"/>
                    <a:pt x="1161309" y="240319"/>
                  </a:cubicBezTo>
                  <a:lnTo>
                    <a:pt x="1161309" y="322234"/>
                  </a:lnTo>
                  <a:lnTo>
                    <a:pt x="1084157" y="354619"/>
                  </a:lnTo>
                  <a:lnTo>
                    <a:pt x="1036532" y="354619"/>
                  </a:lnTo>
                  <a:cubicBezTo>
                    <a:pt x="1036532" y="301279"/>
                    <a:pt x="993669" y="258416"/>
                    <a:pt x="940329" y="258416"/>
                  </a:cubicBezTo>
                  <a:cubicBezTo>
                    <a:pt x="886989" y="258416"/>
                    <a:pt x="844126" y="301279"/>
                    <a:pt x="844126" y="354619"/>
                  </a:cubicBezTo>
                  <a:lnTo>
                    <a:pt x="312632" y="354619"/>
                  </a:lnTo>
                  <a:cubicBezTo>
                    <a:pt x="312632" y="354619"/>
                    <a:pt x="312632" y="353666"/>
                    <a:pt x="312632" y="352714"/>
                  </a:cubicBezTo>
                  <a:cubicBezTo>
                    <a:pt x="312632" y="299374"/>
                    <a:pt x="269769" y="256511"/>
                    <a:pt x="216429" y="256511"/>
                  </a:cubicBezTo>
                  <a:cubicBezTo>
                    <a:pt x="163089" y="256511"/>
                    <a:pt x="120226" y="299374"/>
                    <a:pt x="120226" y="352714"/>
                  </a:cubicBezTo>
                  <a:cubicBezTo>
                    <a:pt x="120226" y="352714"/>
                    <a:pt x="120226" y="353666"/>
                    <a:pt x="120226" y="354619"/>
                  </a:cubicBezTo>
                  <a:lnTo>
                    <a:pt x="30692" y="354619"/>
                  </a:lnTo>
                  <a:cubicBezTo>
                    <a:pt x="14499" y="354619"/>
                    <a:pt x="212" y="341284"/>
                    <a:pt x="212" y="325091"/>
                  </a:cubicBezTo>
                  <a:lnTo>
                    <a:pt x="212" y="241271"/>
                  </a:lnTo>
                  <a:cubicBezTo>
                    <a:pt x="212" y="241271"/>
                    <a:pt x="-7408" y="201266"/>
                    <a:pt x="68792" y="181264"/>
                  </a:cubicBezTo>
                  <a:cubicBezTo>
                    <a:pt x="124037" y="166976"/>
                    <a:pt x="216429" y="148879"/>
                    <a:pt x="270722" y="134591"/>
                  </a:cubicBezTo>
                  <a:cubicBezTo>
                    <a:pt x="293582" y="128876"/>
                    <a:pt x="301201" y="117446"/>
                    <a:pt x="313584" y="106969"/>
                  </a:cubicBezTo>
                  <a:cubicBezTo>
                    <a:pt x="349779" y="75536"/>
                    <a:pt x="457412" y="1241"/>
                    <a:pt x="580284" y="289"/>
                  </a:cubicBezTo>
                  <a:close/>
                </a:path>
              </a:pathLst>
            </a:custGeom>
            <a:solidFill>
              <a:schemeClr val="accent2"/>
            </a:solidFill>
            <a:ln w="9525" cap="flat">
              <a:noFill/>
              <a:prstDash val="solid"/>
              <a:miter/>
            </a:ln>
          </p:spPr>
          <p:txBody>
            <a:bodyPr wrap="square" rtlCol="0" anchor="ctr">
              <a:noAutofit/>
            </a:bodyPr>
            <a:lstStyle/>
            <a:p>
              <a:endParaRPr lang="en-US"/>
            </a:p>
          </p:txBody>
        </p:sp>
        <p:sp>
          <p:nvSpPr>
            <p:cNvPr id="44" name="Freeform: Shape 43">
              <a:extLst>
                <a:ext uri="{FF2B5EF4-FFF2-40B4-BE49-F238E27FC236}">
                  <a16:creationId xmlns="" xmlns:a16="http://schemas.microsoft.com/office/drawing/2014/main" id="{4F2C73E6-AC97-4517-B654-BC0082834867}"/>
                </a:ext>
              </a:extLst>
            </p:cNvPr>
            <p:cNvSpPr/>
            <p:nvPr/>
          </p:nvSpPr>
          <p:spPr>
            <a:xfrm>
              <a:off x="6951414" y="2719341"/>
              <a:ext cx="182880" cy="181927"/>
            </a:xfrm>
            <a:custGeom>
              <a:avLst/>
              <a:gdLst>
                <a:gd name="connsiteX0" fmla="*/ 92393 w 182880"/>
                <a:gd name="connsiteY0" fmla="*/ 76200 h 181927"/>
                <a:gd name="connsiteX1" fmla="*/ 108586 w 182880"/>
                <a:gd name="connsiteY1" fmla="*/ 92392 h 181927"/>
                <a:gd name="connsiteX2" fmla="*/ 92393 w 182880"/>
                <a:gd name="connsiteY2" fmla="*/ 108585 h 181927"/>
                <a:gd name="connsiteX3" fmla="*/ 76201 w 182880"/>
                <a:gd name="connsiteY3" fmla="*/ 92392 h 181927"/>
                <a:gd name="connsiteX4" fmla="*/ 92393 w 182880"/>
                <a:gd name="connsiteY4" fmla="*/ 76200 h 181927"/>
                <a:gd name="connsiteX5" fmla="*/ 90538 w 182880"/>
                <a:gd name="connsiteY5" fmla="*/ 46724 h 181927"/>
                <a:gd name="connsiteX6" fmla="*/ 59557 w 182880"/>
                <a:gd name="connsiteY6" fmla="*/ 59557 h 181927"/>
                <a:gd name="connsiteX7" fmla="*/ 59556 w 182880"/>
                <a:gd name="connsiteY7" fmla="*/ 121520 h 181927"/>
                <a:gd name="connsiteX8" fmla="*/ 121520 w 182880"/>
                <a:gd name="connsiteY8" fmla="*/ 121520 h 181927"/>
                <a:gd name="connsiteX9" fmla="*/ 121520 w 182880"/>
                <a:gd name="connsiteY9" fmla="*/ 59557 h 181927"/>
                <a:gd name="connsiteX10" fmla="*/ 90538 w 182880"/>
                <a:gd name="connsiteY10" fmla="*/ 46724 h 181927"/>
                <a:gd name="connsiteX11" fmla="*/ 91440 w 182880"/>
                <a:gd name="connsiteY11" fmla="*/ 0 h 181927"/>
                <a:gd name="connsiteX12" fmla="*/ 182880 w 182880"/>
                <a:gd name="connsiteY12" fmla="*/ 91440 h 181927"/>
                <a:gd name="connsiteX13" fmla="*/ 182880 w 182880"/>
                <a:gd name="connsiteY13" fmla="*/ 93345 h 181927"/>
                <a:gd name="connsiteX14" fmla="*/ 91440 w 182880"/>
                <a:gd name="connsiteY14" fmla="*/ 181927 h 181927"/>
                <a:gd name="connsiteX15" fmla="*/ 0 w 182880"/>
                <a:gd name="connsiteY15" fmla="*/ 93345 h 181927"/>
                <a:gd name="connsiteX16" fmla="*/ 0 w 182880"/>
                <a:gd name="connsiteY16" fmla="*/ 91440 h 181927"/>
                <a:gd name="connsiteX17" fmla="*/ 91440 w 182880"/>
                <a:gd name="connsiteY17" fmla="*/ 0 h 1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2880" h="181927">
                  <a:moveTo>
                    <a:pt x="92393" y="76200"/>
                  </a:moveTo>
                  <a:cubicBezTo>
                    <a:pt x="101336" y="76200"/>
                    <a:pt x="108586" y="83450"/>
                    <a:pt x="108586" y="92392"/>
                  </a:cubicBezTo>
                  <a:cubicBezTo>
                    <a:pt x="108586" y="101335"/>
                    <a:pt x="101336" y="108585"/>
                    <a:pt x="92393" y="108585"/>
                  </a:cubicBezTo>
                  <a:cubicBezTo>
                    <a:pt x="83451" y="108585"/>
                    <a:pt x="76201" y="101335"/>
                    <a:pt x="76201" y="92392"/>
                  </a:cubicBezTo>
                  <a:cubicBezTo>
                    <a:pt x="76201" y="83450"/>
                    <a:pt x="83450" y="76200"/>
                    <a:pt x="92393" y="76200"/>
                  </a:cubicBezTo>
                  <a:close/>
                  <a:moveTo>
                    <a:pt x="90538" y="46724"/>
                  </a:moveTo>
                  <a:cubicBezTo>
                    <a:pt x="79325" y="46724"/>
                    <a:pt x="68112" y="51002"/>
                    <a:pt x="59557" y="59557"/>
                  </a:cubicBezTo>
                  <a:cubicBezTo>
                    <a:pt x="42446" y="76667"/>
                    <a:pt x="42446" y="104409"/>
                    <a:pt x="59556" y="121520"/>
                  </a:cubicBezTo>
                  <a:cubicBezTo>
                    <a:pt x="76667" y="138631"/>
                    <a:pt x="104409" y="138630"/>
                    <a:pt x="121520" y="121520"/>
                  </a:cubicBezTo>
                  <a:cubicBezTo>
                    <a:pt x="138630" y="104409"/>
                    <a:pt x="138630" y="76667"/>
                    <a:pt x="121520" y="59557"/>
                  </a:cubicBezTo>
                  <a:cubicBezTo>
                    <a:pt x="112965" y="51002"/>
                    <a:pt x="101752" y="46724"/>
                    <a:pt x="90538" y="46724"/>
                  </a:cubicBezTo>
                  <a:close/>
                  <a:moveTo>
                    <a:pt x="91440" y="0"/>
                  </a:moveTo>
                  <a:cubicBezTo>
                    <a:pt x="140970" y="0"/>
                    <a:pt x="181927" y="40957"/>
                    <a:pt x="182880" y="91440"/>
                  </a:cubicBezTo>
                  <a:cubicBezTo>
                    <a:pt x="182880" y="91440"/>
                    <a:pt x="182880" y="92392"/>
                    <a:pt x="182880" y="93345"/>
                  </a:cubicBezTo>
                  <a:cubicBezTo>
                    <a:pt x="180975" y="141922"/>
                    <a:pt x="140970" y="181927"/>
                    <a:pt x="91440" y="181927"/>
                  </a:cubicBezTo>
                  <a:cubicBezTo>
                    <a:pt x="41910" y="181927"/>
                    <a:pt x="952" y="142875"/>
                    <a:pt x="0" y="93345"/>
                  </a:cubicBezTo>
                  <a:cubicBezTo>
                    <a:pt x="0" y="93345"/>
                    <a:pt x="0" y="92392"/>
                    <a:pt x="0" y="91440"/>
                  </a:cubicBezTo>
                  <a:cubicBezTo>
                    <a:pt x="0" y="40957"/>
                    <a:pt x="40957" y="0"/>
                    <a:pt x="91440" y="0"/>
                  </a:cubicBezTo>
                  <a:close/>
                </a:path>
              </a:pathLst>
            </a:custGeom>
            <a:solidFill>
              <a:srgbClr val="37474F"/>
            </a:solidFill>
            <a:ln w="9525" cap="flat">
              <a:noFill/>
              <a:prstDash val="solid"/>
              <a:miter/>
            </a:ln>
          </p:spPr>
          <p:txBody>
            <a:bodyPr wrap="square" rtlCol="0" anchor="ctr">
              <a:noAutofit/>
            </a:bodyPr>
            <a:lstStyle/>
            <a:p>
              <a:endParaRPr lang="en-US"/>
            </a:p>
          </p:txBody>
        </p:sp>
        <p:sp>
          <p:nvSpPr>
            <p:cNvPr id="45" name="Freeform: Shape 44">
              <a:extLst>
                <a:ext uri="{FF2B5EF4-FFF2-40B4-BE49-F238E27FC236}">
                  <a16:creationId xmlns="" xmlns:a16="http://schemas.microsoft.com/office/drawing/2014/main" id="{AB7FAD0B-3470-40F8-8ED7-0A1D24848601}"/>
                </a:ext>
              </a:extLst>
            </p:cNvPr>
            <p:cNvSpPr/>
            <p:nvPr/>
          </p:nvSpPr>
          <p:spPr>
            <a:xfrm>
              <a:off x="7674361" y="2721244"/>
              <a:ext cx="182880" cy="182880"/>
            </a:xfrm>
            <a:custGeom>
              <a:avLst/>
              <a:gdLst>
                <a:gd name="connsiteX0" fmla="*/ 92393 w 182880"/>
                <a:gd name="connsiteY0" fmla="*/ 76201 h 182880"/>
                <a:gd name="connsiteX1" fmla="*/ 108586 w 182880"/>
                <a:gd name="connsiteY1" fmla="*/ 92393 h 182880"/>
                <a:gd name="connsiteX2" fmla="*/ 92393 w 182880"/>
                <a:gd name="connsiteY2" fmla="*/ 108586 h 182880"/>
                <a:gd name="connsiteX3" fmla="*/ 76201 w 182880"/>
                <a:gd name="connsiteY3" fmla="*/ 92393 h 182880"/>
                <a:gd name="connsiteX4" fmla="*/ 92393 w 182880"/>
                <a:gd name="connsiteY4" fmla="*/ 76201 h 182880"/>
                <a:gd name="connsiteX5" fmla="*/ 90538 w 182880"/>
                <a:gd name="connsiteY5" fmla="*/ 46724 h 182880"/>
                <a:gd name="connsiteX6" fmla="*/ 59556 w 182880"/>
                <a:gd name="connsiteY6" fmla="*/ 59557 h 182880"/>
                <a:gd name="connsiteX7" fmla="*/ 59556 w 182880"/>
                <a:gd name="connsiteY7" fmla="*/ 121520 h 182880"/>
                <a:gd name="connsiteX8" fmla="*/ 121520 w 182880"/>
                <a:gd name="connsiteY8" fmla="*/ 121520 h 182880"/>
                <a:gd name="connsiteX9" fmla="*/ 121520 w 182880"/>
                <a:gd name="connsiteY9" fmla="*/ 59557 h 182880"/>
                <a:gd name="connsiteX10" fmla="*/ 90538 w 182880"/>
                <a:gd name="connsiteY10" fmla="*/ 46724 h 182880"/>
                <a:gd name="connsiteX11" fmla="*/ 91440 w 182880"/>
                <a:gd name="connsiteY11" fmla="*/ 0 h 182880"/>
                <a:gd name="connsiteX12" fmla="*/ 182880 w 182880"/>
                <a:gd name="connsiteY12" fmla="*/ 91440 h 182880"/>
                <a:gd name="connsiteX13" fmla="*/ 91440 w 182880"/>
                <a:gd name="connsiteY13" fmla="*/ 182880 h 182880"/>
                <a:gd name="connsiteX14" fmla="*/ 0 w 182880"/>
                <a:gd name="connsiteY14" fmla="*/ 91440 h 182880"/>
                <a:gd name="connsiteX15" fmla="*/ 91440 w 182880"/>
                <a:gd name="connsiteY15" fmla="*/ 0 h 1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2880" h="182880">
                  <a:moveTo>
                    <a:pt x="92393" y="76201"/>
                  </a:moveTo>
                  <a:cubicBezTo>
                    <a:pt x="101336" y="76201"/>
                    <a:pt x="108586" y="83451"/>
                    <a:pt x="108586" y="92393"/>
                  </a:cubicBezTo>
                  <a:cubicBezTo>
                    <a:pt x="108586" y="101336"/>
                    <a:pt x="101336" y="108586"/>
                    <a:pt x="92393" y="108586"/>
                  </a:cubicBezTo>
                  <a:cubicBezTo>
                    <a:pt x="83451" y="108586"/>
                    <a:pt x="76201" y="101336"/>
                    <a:pt x="76201" y="92393"/>
                  </a:cubicBezTo>
                  <a:cubicBezTo>
                    <a:pt x="76201" y="83451"/>
                    <a:pt x="83450" y="76201"/>
                    <a:pt x="92393" y="76201"/>
                  </a:cubicBezTo>
                  <a:close/>
                  <a:moveTo>
                    <a:pt x="90538" y="46724"/>
                  </a:moveTo>
                  <a:cubicBezTo>
                    <a:pt x="79325" y="46724"/>
                    <a:pt x="68112" y="51002"/>
                    <a:pt x="59556" y="59557"/>
                  </a:cubicBezTo>
                  <a:cubicBezTo>
                    <a:pt x="42446" y="76668"/>
                    <a:pt x="42446" y="104409"/>
                    <a:pt x="59556" y="121520"/>
                  </a:cubicBezTo>
                  <a:cubicBezTo>
                    <a:pt x="76667" y="138631"/>
                    <a:pt x="104409" y="138630"/>
                    <a:pt x="121520" y="121520"/>
                  </a:cubicBezTo>
                  <a:cubicBezTo>
                    <a:pt x="138630" y="104409"/>
                    <a:pt x="138630" y="76667"/>
                    <a:pt x="121520" y="59557"/>
                  </a:cubicBezTo>
                  <a:cubicBezTo>
                    <a:pt x="112965" y="51002"/>
                    <a:pt x="101752" y="46724"/>
                    <a:pt x="90538" y="46724"/>
                  </a:cubicBezTo>
                  <a:close/>
                  <a:moveTo>
                    <a:pt x="91440" y="0"/>
                  </a:moveTo>
                  <a:cubicBezTo>
                    <a:pt x="141941" y="0"/>
                    <a:pt x="182880" y="40939"/>
                    <a:pt x="182880" y="91440"/>
                  </a:cubicBezTo>
                  <a:cubicBezTo>
                    <a:pt x="182880" y="141941"/>
                    <a:pt x="141941" y="182880"/>
                    <a:pt x="91440" y="182880"/>
                  </a:cubicBezTo>
                  <a:cubicBezTo>
                    <a:pt x="40939" y="182880"/>
                    <a:pt x="0" y="141941"/>
                    <a:pt x="0" y="91440"/>
                  </a:cubicBezTo>
                  <a:cubicBezTo>
                    <a:pt x="0" y="40939"/>
                    <a:pt x="40939" y="0"/>
                    <a:pt x="91440" y="0"/>
                  </a:cubicBezTo>
                  <a:close/>
                </a:path>
              </a:pathLst>
            </a:custGeom>
            <a:solidFill>
              <a:srgbClr val="37474F"/>
            </a:solidFill>
            <a:ln w="9525" cap="flat">
              <a:noFill/>
              <a:prstDash val="solid"/>
              <a:miter/>
            </a:ln>
          </p:spPr>
          <p:txBody>
            <a:bodyPr wrap="square" rtlCol="0" anchor="ctr">
              <a:noAutofit/>
            </a:bodyPr>
            <a:lstStyle/>
            <a:p>
              <a:endParaRPr lang="en-US"/>
            </a:p>
          </p:txBody>
        </p:sp>
        <p:sp>
          <p:nvSpPr>
            <p:cNvPr id="46" name="Freeform: Shape 45">
              <a:extLst>
                <a:ext uri="{FF2B5EF4-FFF2-40B4-BE49-F238E27FC236}">
                  <a16:creationId xmlns="" xmlns:a16="http://schemas.microsoft.com/office/drawing/2014/main" id="{EADA195D-D2DE-4D55-BB6B-38C79B347A61}"/>
                </a:ext>
              </a:extLst>
            </p:cNvPr>
            <p:cNvSpPr/>
            <p:nvPr/>
          </p:nvSpPr>
          <p:spPr>
            <a:xfrm>
              <a:off x="6836162" y="2597197"/>
              <a:ext cx="1108710" cy="160242"/>
            </a:xfrm>
            <a:custGeom>
              <a:avLst/>
              <a:gdLst>
                <a:gd name="connsiteX0" fmla="*/ 0 w 1108710"/>
                <a:gd name="connsiteY0" fmla="*/ 88804 h 160242"/>
                <a:gd name="connsiteX1" fmla="*/ 76200 w 1108710"/>
                <a:gd name="connsiteY1" fmla="*/ 88804 h 160242"/>
                <a:gd name="connsiteX2" fmla="*/ 81915 w 1108710"/>
                <a:gd name="connsiteY2" fmla="*/ 108807 h 160242"/>
                <a:gd name="connsiteX3" fmla="*/ 67628 w 1108710"/>
                <a:gd name="connsiteY3" fmla="*/ 128809 h 160242"/>
                <a:gd name="connsiteX4" fmla="*/ 61913 w 1108710"/>
                <a:gd name="connsiteY4" fmla="*/ 132619 h 160242"/>
                <a:gd name="connsiteX5" fmla="*/ 11430 w 1108710"/>
                <a:gd name="connsiteY5" fmla="*/ 132619 h 160242"/>
                <a:gd name="connsiteX6" fmla="*/ 0 w 1108710"/>
                <a:gd name="connsiteY6" fmla="*/ 121189 h 160242"/>
                <a:gd name="connsiteX7" fmla="*/ 0 w 1108710"/>
                <a:gd name="connsiteY7" fmla="*/ 88804 h 160242"/>
                <a:gd name="connsiteX8" fmla="*/ 610553 w 1108710"/>
                <a:gd name="connsiteY8" fmla="*/ 32607 h 160242"/>
                <a:gd name="connsiteX9" fmla="*/ 616268 w 1108710"/>
                <a:gd name="connsiteY9" fmla="*/ 34512 h 160242"/>
                <a:gd name="connsiteX10" fmla="*/ 616268 w 1108710"/>
                <a:gd name="connsiteY10" fmla="*/ 158337 h 160242"/>
                <a:gd name="connsiteX11" fmla="*/ 610553 w 1108710"/>
                <a:gd name="connsiteY11" fmla="*/ 160242 h 160242"/>
                <a:gd name="connsiteX12" fmla="*/ 604838 w 1108710"/>
                <a:gd name="connsiteY12" fmla="*/ 158337 h 160242"/>
                <a:gd name="connsiteX13" fmla="*/ 604838 w 1108710"/>
                <a:gd name="connsiteY13" fmla="*/ 34512 h 160242"/>
                <a:gd name="connsiteX14" fmla="*/ 610553 w 1108710"/>
                <a:gd name="connsiteY14" fmla="*/ 32607 h 160242"/>
                <a:gd name="connsiteX15" fmla="*/ 1099542 w 1108710"/>
                <a:gd name="connsiteY15" fmla="*/ 341 h 160242"/>
                <a:gd name="connsiteX16" fmla="*/ 1108710 w 1108710"/>
                <a:gd name="connsiteY16" fmla="*/ 10699 h 160242"/>
                <a:gd name="connsiteX17" fmla="*/ 1108710 w 1108710"/>
                <a:gd name="connsiteY17" fmla="*/ 50704 h 160242"/>
                <a:gd name="connsiteX18" fmla="*/ 1090612 w 1108710"/>
                <a:gd name="connsiteY18" fmla="*/ 71659 h 160242"/>
                <a:gd name="connsiteX19" fmla="*/ 1066800 w 1108710"/>
                <a:gd name="connsiteY19" fmla="*/ 71659 h 160242"/>
                <a:gd name="connsiteX20" fmla="*/ 1053465 w 1108710"/>
                <a:gd name="connsiteY20" fmla="*/ 52609 h 160242"/>
                <a:gd name="connsiteX21" fmla="*/ 1083945 w 1108710"/>
                <a:gd name="connsiteY21" fmla="*/ 4984 h 160242"/>
                <a:gd name="connsiteX22" fmla="*/ 1099542 w 1108710"/>
                <a:gd name="connsiteY22" fmla="*/ 341 h 16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08710" h="160242">
                  <a:moveTo>
                    <a:pt x="0" y="88804"/>
                  </a:moveTo>
                  <a:cubicBezTo>
                    <a:pt x="1905" y="88804"/>
                    <a:pt x="76200" y="88804"/>
                    <a:pt x="76200" y="88804"/>
                  </a:cubicBezTo>
                  <a:cubicBezTo>
                    <a:pt x="83820" y="88804"/>
                    <a:pt x="86678" y="101187"/>
                    <a:pt x="81915" y="108807"/>
                  </a:cubicBezTo>
                  <a:lnTo>
                    <a:pt x="67628" y="128809"/>
                  </a:lnTo>
                  <a:cubicBezTo>
                    <a:pt x="65722" y="131667"/>
                    <a:pt x="63817" y="132619"/>
                    <a:pt x="61913" y="132619"/>
                  </a:cubicBezTo>
                  <a:lnTo>
                    <a:pt x="11430" y="132619"/>
                  </a:lnTo>
                  <a:cubicBezTo>
                    <a:pt x="4763" y="132619"/>
                    <a:pt x="0" y="127857"/>
                    <a:pt x="0" y="121189"/>
                  </a:cubicBezTo>
                  <a:cubicBezTo>
                    <a:pt x="0" y="108807"/>
                    <a:pt x="0" y="95472"/>
                    <a:pt x="0" y="88804"/>
                  </a:cubicBezTo>
                  <a:close/>
                  <a:moveTo>
                    <a:pt x="610553" y="32607"/>
                  </a:moveTo>
                  <a:cubicBezTo>
                    <a:pt x="613410" y="32607"/>
                    <a:pt x="616268" y="33560"/>
                    <a:pt x="616268" y="34512"/>
                  </a:cubicBezTo>
                  <a:lnTo>
                    <a:pt x="616268" y="158337"/>
                  </a:lnTo>
                  <a:cubicBezTo>
                    <a:pt x="615316" y="159289"/>
                    <a:pt x="613410" y="160242"/>
                    <a:pt x="610553" y="160242"/>
                  </a:cubicBezTo>
                  <a:cubicBezTo>
                    <a:pt x="607695" y="160242"/>
                    <a:pt x="604838" y="159289"/>
                    <a:pt x="604838" y="158337"/>
                  </a:cubicBezTo>
                  <a:lnTo>
                    <a:pt x="604838" y="34512"/>
                  </a:lnTo>
                  <a:cubicBezTo>
                    <a:pt x="604838" y="33560"/>
                    <a:pt x="607695" y="32607"/>
                    <a:pt x="610553" y="32607"/>
                  </a:cubicBezTo>
                  <a:close/>
                  <a:moveTo>
                    <a:pt x="1099542" y="341"/>
                  </a:moveTo>
                  <a:cubicBezTo>
                    <a:pt x="1104662" y="1412"/>
                    <a:pt x="1108710" y="4984"/>
                    <a:pt x="1108710" y="10699"/>
                  </a:cubicBezTo>
                  <a:lnTo>
                    <a:pt x="1108710" y="50704"/>
                  </a:lnTo>
                  <a:cubicBezTo>
                    <a:pt x="1108710" y="62134"/>
                    <a:pt x="1102995" y="72612"/>
                    <a:pt x="1090612" y="71659"/>
                  </a:cubicBezTo>
                  <a:lnTo>
                    <a:pt x="1066800" y="71659"/>
                  </a:lnTo>
                  <a:cubicBezTo>
                    <a:pt x="1056323" y="71659"/>
                    <a:pt x="1049655" y="62134"/>
                    <a:pt x="1053465" y="52609"/>
                  </a:cubicBezTo>
                  <a:cubicBezTo>
                    <a:pt x="1060133" y="35464"/>
                    <a:pt x="1066800" y="20224"/>
                    <a:pt x="1083945" y="4984"/>
                  </a:cubicBezTo>
                  <a:cubicBezTo>
                    <a:pt x="1088231" y="698"/>
                    <a:pt x="1094422" y="-731"/>
                    <a:pt x="1099542" y="341"/>
                  </a:cubicBezTo>
                  <a:close/>
                </a:path>
              </a:pathLst>
            </a:custGeom>
            <a:solidFill>
              <a:srgbClr val="FAFAFA"/>
            </a:solidFill>
            <a:ln w="9525" cap="flat">
              <a:noFill/>
              <a:prstDash val="solid"/>
              <a:miter/>
            </a:ln>
          </p:spPr>
          <p:txBody>
            <a:bodyPr wrap="square" rtlCol="0" anchor="ctr">
              <a:noAutofit/>
            </a:bodyPr>
            <a:lstStyle/>
            <a:p>
              <a:endParaRPr lang="en-US"/>
            </a:p>
          </p:txBody>
        </p:sp>
      </p:grpSp>
      <p:sp>
        <p:nvSpPr>
          <p:cNvPr id="53" name="TextBox 52">
            <a:extLst>
              <a:ext uri="{FF2B5EF4-FFF2-40B4-BE49-F238E27FC236}">
                <a16:creationId xmlns="" xmlns:a16="http://schemas.microsoft.com/office/drawing/2014/main" id="{1D67312E-912A-492C-9C36-B98FFE8CB7F1}"/>
              </a:ext>
            </a:extLst>
          </p:cNvPr>
          <p:cNvSpPr txBox="1"/>
          <p:nvPr/>
        </p:nvSpPr>
        <p:spPr>
          <a:xfrm>
            <a:off x="6852815" y="695001"/>
            <a:ext cx="4842318" cy="721736"/>
          </a:xfrm>
          <a:prstGeom prst="rect">
            <a:avLst/>
          </a:prstGeom>
          <a:noFill/>
        </p:spPr>
        <p:txBody>
          <a:bodyPr wrap="square" rtlCol="0">
            <a:spAutoFit/>
          </a:bodyPr>
          <a:lstStyle/>
          <a:p>
            <a:pPr>
              <a:lnSpc>
                <a:spcPct val="107000"/>
              </a:lnSpc>
              <a:spcBef>
                <a:spcPts val="200"/>
              </a:spcBef>
              <a:spcAft>
                <a:spcPts val="0"/>
              </a:spcAft>
            </a:pPr>
            <a:r>
              <a:rPr lang="en-US" sz="40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rPr>
              <a:t>1.1 Idea of the project </a:t>
            </a:r>
          </a:p>
        </p:txBody>
      </p:sp>
      <p:sp>
        <p:nvSpPr>
          <p:cNvPr id="2" name="TextBox 1"/>
          <p:cNvSpPr txBox="1"/>
          <p:nvPr/>
        </p:nvSpPr>
        <p:spPr>
          <a:xfrm>
            <a:off x="2072844" y="4018018"/>
            <a:ext cx="2599384" cy="646331"/>
          </a:xfrm>
          <a:prstGeom prst="rect">
            <a:avLst/>
          </a:prstGeom>
          <a:noFill/>
        </p:spPr>
        <p:txBody>
          <a:bodyPr wrap="square" rtlCol="0">
            <a:spAutoFit/>
          </a:bodyPr>
          <a:lstStyle/>
          <a:p>
            <a:r>
              <a:rPr lang="en-US" sz="3600" dirty="0" smtClean="0"/>
              <a:t>Introduction </a:t>
            </a:r>
            <a:endParaRPr lang="en-US" sz="3600" dirty="0"/>
          </a:p>
        </p:txBody>
      </p:sp>
      <p:sp>
        <p:nvSpPr>
          <p:cNvPr id="3" name="Rectangle 2"/>
          <p:cNvSpPr/>
          <p:nvPr/>
        </p:nvSpPr>
        <p:spPr>
          <a:xfrm>
            <a:off x="6125574" y="1440254"/>
            <a:ext cx="5922991" cy="4226798"/>
          </a:xfrm>
          <a:prstGeom prst="rect">
            <a:avLst/>
          </a:prstGeom>
        </p:spPr>
        <p:txBody>
          <a:bodyPr wrap="square">
            <a:spAutoFit/>
          </a:bodyPr>
          <a:lstStyle/>
          <a:p>
            <a:pPr indent="91440" algn="just">
              <a:lnSpc>
                <a:spcPct val="150000"/>
              </a:lnSpc>
              <a:spcBef>
                <a:spcPts val="1200"/>
              </a:spcBef>
              <a:spcAft>
                <a:spcPts val="800"/>
              </a:spcAft>
            </a:pPr>
            <a:r>
              <a:rPr lang="en-US" sz="2400" dirty="0" smtClean="0">
                <a:solidFill>
                  <a:srgbClr val="FF0000"/>
                </a:solidFill>
                <a:latin typeface="Times New Roman" panose="02020603050405020304" pitchFamily="18" charset="0"/>
                <a:ea typeface="Calibri" panose="020F0502020204030204" pitchFamily="34" charset="0"/>
                <a:cs typeface="Arial" panose="020B0604020202020204" pitchFamily="34" charset="0"/>
              </a:rPr>
              <a:t>The </a:t>
            </a:r>
            <a:r>
              <a:rPr lang="en-US" sz="2400" dirty="0">
                <a:solidFill>
                  <a:srgbClr val="FF0000"/>
                </a:solidFill>
                <a:latin typeface="Times New Roman" panose="02020603050405020304" pitchFamily="18" charset="0"/>
                <a:ea typeface="Calibri" panose="020F0502020204030204" pitchFamily="34" charset="0"/>
                <a:cs typeface="Arial" panose="020B0604020202020204" pitchFamily="34" charset="0"/>
              </a:rPr>
              <a:t>main idea </a:t>
            </a:r>
            <a:r>
              <a:rPr lang="en-US" sz="2400" dirty="0">
                <a:latin typeface="Times New Roman" panose="02020603050405020304" pitchFamily="18" charset="0"/>
                <a:ea typeface="Calibri" panose="020F0502020204030204" pitchFamily="34" charset="0"/>
                <a:cs typeface="Arial" panose="020B0604020202020204" pitchFamily="34" charset="0"/>
              </a:rPr>
              <a:t>of this project is to design a </a:t>
            </a:r>
            <a:r>
              <a:rPr lang="en-US" sz="2400" dirty="0" smtClean="0">
                <a:latin typeface="Times New Roman" panose="02020603050405020304" pitchFamily="18" charset="0"/>
                <a:ea typeface="Calibri" panose="020F0502020204030204" pitchFamily="34" charset="0"/>
                <a:cs typeface="Arial" panose="020B0604020202020204" pitchFamily="34" charset="0"/>
              </a:rPr>
              <a:t>cleaning machine that </a:t>
            </a:r>
            <a:r>
              <a:rPr lang="en-US" sz="2400" dirty="0">
                <a:latin typeface="Times New Roman" panose="02020603050405020304" pitchFamily="18" charset="0"/>
                <a:ea typeface="Calibri" panose="020F0502020204030204" pitchFamily="34" charset="0"/>
                <a:cs typeface="Arial" panose="020B0604020202020204" pitchFamily="34" charset="0"/>
              </a:rPr>
              <a:t>can be used on small roads, public parks, or on the university </a:t>
            </a:r>
            <a:r>
              <a:rPr lang="en-US" sz="2400" dirty="0" smtClean="0">
                <a:latin typeface="Times New Roman" panose="02020603050405020304" pitchFamily="18" charset="0"/>
                <a:ea typeface="Calibri" panose="020F0502020204030204" pitchFamily="34" charset="0"/>
                <a:cs typeface="Arial" panose="020B0604020202020204" pitchFamily="34" charset="0"/>
              </a:rPr>
              <a:t>campuses,</a:t>
            </a:r>
          </a:p>
          <a:p>
            <a:pPr indent="91440" algn="just">
              <a:lnSpc>
                <a:spcPct val="150000"/>
              </a:lnSpc>
              <a:spcBef>
                <a:spcPts val="1200"/>
              </a:spcBef>
              <a:spcAft>
                <a:spcPts val="800"/>
              </a:spcAft>
            </a:pPr>
            <a:r>
              <a:rPr lang="en-US" sz="2400" dirty="0" smtClean="0">
                <a:solidFill>
                  <a:srgbClr val="FF0000"/>
                </a:solidFill>
                <a:latin typeface="Times New Roman" panose="02020603050405020304" pitchFamily="18" charset="0"/>
                <a:ea typeface="Calibri" panose="020F0502020204030204" pitchFamily="34" charset="0"/>
                <a:cs typeface="Arial" panose="020B0604020202020204" pitchFamily="34" charset="0"/>
              </a:rPr>
              <a:t>The </a:t>
            </a:r>
            <a:r>
              <a:rPr lang="en-US" sz="2400" dirty="0">
                <a:solidFill>
                  <a:srgbClr val="FF0000"/>
                </a:solidFill>
                <a:latin typeface="Times New Roman" panose="02020603050405020304" pitchFamily="18" charset="0"/>
                <a:ea typeface="Calibri" panose="020F0502020204030204" pitchFamily="34" charset="0"/>
                <a:cs typeface="Arial" panose="020B0604020202020204" pitchFamily="34" charset="0"/>
              </a:rPr>
              <a:t>purpose of this </a:t>
            </a:r>
            <a:r>
              <a:rPr lang="en-US" sz="2400" dirty="0" smtClean="0">
                <a:solidFill>
                  <a:srgbClr val="FF0000"/>
                </a:solidFill>
                <a:latin typeface="Times New Roman" panose="02020603050405020304" pitchFamily="18" charset="0"/>
                <a:ea typeface="Calibri" panose="020F0502020204030204" pitchFamily="34" charset="0"/>
                <a:cs typeface="Arial" panose="020B0604020202020204" pitchFamily="34" charset="0"/>
              </a:rPr>
              <a:t>machine </a:t>
            </a:r>
            <a:r>
              <a:rPr lang="en-US" sz="2400" dirty="0">
                <a:latin typeface="Times New Roman" panose="02020603050405020304" pitchFamily="18" charset="0"/>
                <a:ea typeface="Calibri" panose="020F0502020204030204" pitchFamily="34" charset="0"/>
                <a:cs typeface="Arial" panose="020B0604020202020204" pitchFamily="34" charset="0"/>
              </a:rPr>
              <a:t>Is to reduce the effort of manual cleaning and to improve the efficiency and time of the cleaning process,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Rounded Rectangle 11"/>
          <p:cNvSpPr/>
          <p:nvPr/>
        </p:nvSpPr>
        <p:spPr>
          <a:xfrm>
            <a:off x="2162097" y="160082"/>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Introduction </a:t>
            </a:r>
            <a:endParaRPr lang="en-US" sz="2800" dirty="0"/>
          </a:p>
        </p:txBody>
      </p:sp>
    </p:spTree>
    <p:extLst>
      <p:ext uri="{BB962C8B-B14F-4D97-AF65-F5344CB8AC3E}">
        <p14:creationId xmlns:p14="http://schemas.microsoft.com/office/powerpoint/2010/main" val="27379425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 xmlns:a16="http://schemas.microsoft.com/office/drawing/2014/main" id="{C7B750C2-2B95-4E5A-8E18-E227B8587C67}"/>
              </a:ext>
            </a:extLst>
          </p:cNvPr>
          <p:cNvSpPr/>
          <p:nvPr/>
        </p:nvSpPr>
        <p:spPr>
          <a:xfrm>
            <a:off x="4210050" y="524753"/>
            <a:ext cx="7399100" cy="5905500"/>
          </a:xfrm>
          <a:prstGeom prst="roundRect">
            <a:avLst>
              <a:gd name="adj" fmla="val 3602"/>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Box 2">
            <a:extLst>
              <a:ext uri="{FF2B5EF4-FFF2-40B4-BE49-F238E27FC236}">
                <a16:creationId xmlns="" xmlns:a16="http://schemas.microsoft.com/office/drawing/2014/main" id="{EFDDFE08-D1A3-4890-B395-3D514078D9E9}"/>
              </a:ext>
            </a:extLst>
          </p:cNvPr>
          <p:cNvSpPr txBox="1"/>
          <p:nvPr/>
        </p:nvSpPr>
        <p:spPr>
          <a:xfrm>
            <a:off x="209554" y="580147"/>
            <a:ext cx="3891911" cy="1754326"/>
          </a:xfrm>
          <a:prstGeom prst="rect">
            <a:avLst/>
          </a:prstGeom>
          <a:noFill/>
        </p:spPr>
        <p:txBody>
          <a:bodyPr wrap="square" rtlCol="0" anchor="ctr">
            <a:spAutoFit/>
          </a:bodyPr>
          <a:lstStyle/>
          <a:p>
            <a:pPr algn="ctr"/>
            <a:r>
              <a:rPr lang="en-US" sz="5400" dirty="0">
                <a:solidFill>
                  <a:schemeClr val="bg1"/>
                </a:solidFill>
              </a:rPr>
              <a:t>Economical study</a:t>
            </a:r>
          </a:p>
        </p:txBody>
      </p:sp>
      <p:pic>
        <p:nvPicPr>
          <p:cNvPr id="7172" name="Picture 4" descr="Money Drawing Images - Free Download on Freepik"/>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45205"/>
          <a:stretch/>
        </p:blipFill>
        <p:spPr bwMode="auto">
          <a:xfrm>
            <a:off x="-262886" y="3337560"/>
            <a:ext cx="3596801" cy="248412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3239940056"/>
              </p:ext>
            </p:extLst>
          </p:nvPr>
        </p:nvGraphicFramePr>
        <p:xfrm>
          <a:off x="4834255" y="1743191"/>
          <a:ext cx="5937250" cy="3652520"/>
        </p:xfrm>
        <a:graphic>
          <a:graphicData uri="http://schemas.openxmlformats.org/drawingml/2006/table">
            <a:tbl>
              <a:tblPr firstRow="1" firstCol="1" bandRow="1">
                <a:tableStyleId>{16D9F66E-5EB9-4882-86FB-DCBF35E3C3E4}</a:tableStyleId>
              </a:tblPr>
              <a:tblGrid>
                <a:gridCol w="2968625"/>
                <a:gridCol w="2968625"/>
              </a:tblGrid>
              <a:tr h="0">
                <a:tc>
                  <a:txBody>
                    <a:bodyPr/>
                    <a:lstStyle/>
                    <a:p>
                      <a:pPr algn="ctr">
                        <a:lnSpc>
                          <a:spcPct val="107000"/>
                        </a:lnSpc>
                        <a:spcAft>
                          <a:spcPts val="0"/>
                        </a:spcAft>
                      </a:pPr>
                      <a:r>
                        <a:rPr lang="en-US" sz="2800">
                          <a:effectLst/>
                        </a:rPr>
                        <a:t>The Box</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800">
                          <a:effectLst/>
                        </a:rPr>
                        <a:t>180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US" sz="2800">
                          <a:effectLst/>
                        </a:rPr>
                        <a:t>Wiper Motor</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800">
                          <a:effectLst/>
                        </a:rPr>
                        <a:t>50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US" sz="2800">
                          <a:effectLst/>
                        </a:rPr>
                        <a:t>Brushes</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800">
                          <a:effectLst/>
                        </a:rPr>
                        <a:t>40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US" sz="2800">
                          <a:effectLst/>
                        </a:rPr>
                        <a:t>Vacuum</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800">
                          <a:effectLst/>
                        </a:rPr>
                        <a:t>200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US" sz="2800">
                          <a:effectLst/>
                        </a:rPr>
                        <a:t>Battery </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800">
                          <a:effectLst/>
                        </a:rPr>
                        <a:t>500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US" sz="2800">
                          <a:effectLst/>
                        </a:rPr>
                        <a:t>Inverter </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800">
                          <a:effectLst/>
                        </a:rPr>
                        <a:t>500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US" sz="2800">
                          <a:effectLst/>
                        </a:rPr>
                        <a:t>Wheels </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800">
                          <a:effectLst/>
                        </a:rPr>
                        <a:t>20</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US" sz="2800">
                          <a:effectLst/>
                        </a:rPr>
                        <a:t>Wheel base </a:t>
                      </a:r>
                      <a:endParaRPr lang="en-US" sz="2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800" dirty="0">
                          <a:effectLst/>
                        </a:rPr>
                        <a:t>20</a:t>
                      </a:r>
                      <a:endParaRPr lang="en-US" sz="2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7" name="Rounded Rectangle 16"/>
          <p:cNvSpPr/>
          <p:nvPr/>
        </p:nvSpPr>
        <p:spPr>
          <a:xfrm>
            <a:off x="6431280" y="746760"/>
            <a:ext cx="2560320" cy="77724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Our project</a:t>
            </a:r>
            <a:endParaRPr lang="en-US" sz="2800" dirty="0"/>
          </a:p>
        </p:txBody>
      </p:sp>
    </p:spTree>
    <p:extLst>
      <p:ext uri="{BB962C8B-B14F-4D97-AF65-F5344CB8AC3E}">
        <p14:creationId xmlns:p14="http://schemas.microsoft.com/office/powerpoint/2010/main" val="40253753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 xmlns:a16="http://schemas.microsoft.com/office/drawing/2014/main" id="{C7B750C2-2B95-4E5A-8E18-E227B8587C67}"/>
              </a:ext>
            </a:extLst>
          </p:cNvPr>
          <p:cNvSpPr/>
          <p:nvPr/>
        </p:nvSpPr>
        <p:spPr>
          <a:xfrm>
            <a:off x="4210050" y="524753"/>
            <a:ext cx="7399100" cy="5905500"/>
          </a:xfrm>
          <a:prstGeom prst="roundRect">
            <a:avLst>
              <a:gd name="adj" fmla="val 3602"/>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Box 2">
            <a:extLst>
              <a:ext uri="{FF2B5EF4-FFF2-40B4-BE49-F238E27FC236}">
                <a16:creationId xmlns="" xmlns:a16="http://schemas.microsoft.com/office/drawing/2014/main" id="{EFDDFE08-D1A3-4890-B395-3D514078D9E9}"/>
              </a:ext>
            </a:extLst>
          </p:cNvPr>
          <p:cNvSpPr txBox="1"/>
          <p:nvPr/>
        </p:nvSpPr>
        <p:spPr>
          <a:xfrm>
            <a:off x="209554" y="580147"/>
            <a:ext cx="3891911" cy="1754326"/>
          </a:xfrm>
          <a:prstGeom prst="rect">
            <a:avLst/>
          </a:prstGeom>
          <a:noFill/>
        </p:spPr>
        <p:txBody>
          <a:bodyPr wrap="square" rtlCol="0" anchor="ctr">
            <a:spAutoFit/>
          </a:bodyPr>
          <a:lstStyle/>
          <a:p>
            <a:pPr algn="ctr"/>
            <a:r>
              <a:rPr lang="en-US" sz="5400" dirty="0">
                <a:solidFill>
                  <a:schemeClr val="bg1"/>
                </a:solidFill>
              </a:rPr>
              <a:t>Economical study</a:t>
            </a:r>
          </a:p>
        </p:txBody>
      </p:sp>
      <p:pic>
        <p:nvPicPr>
          <p:cNvPr id="7172" name="Picture 4" descr="Money Drawing Images - Free Download on Freepik"/>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45205"/>
          <a:stretch/>
        </p:blipFill>
        <p:spPr bwMode="auto">
          <a:xfrm>
            <a:off x="-262886" y="3337560"/>
            <a:ext cx="3596801" cy="248412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477825" y="1275040"/>
            <a:ext cx="6863550" cy="4125040"/>
          </a:xfrm>
          <a:prstGeom prst="rect">
            <a:avLst/>
          </a:prstGeom>
        </p:spPr>
        <p:txBody>
          <a:bodyPr wrap="square">
            <a:spAutoFit/>
          </a:bodyPr>
          <a:lstStyle/>
          <a:p>
            <a:pPr>
              <a:lnSpc>
                <a:spcPct val="107000"/>
              </a:lnSpc>
              <a:spcAft>
                <a:spcPts val="800"/>
              </a:spcAft>
            </a:pPr>
            <a:r>
              <a:rPr lang="en-US" sz="2400" b="1" dirty="0">
                <a:solidFill>
                  <a:schemeClr val="bg1"/>
                </a:solidFill>
                <a:latin typeface="Calibri" panose="020F0502020204030204" pitchFamily="34" charset="0"/>
                <a:ea typeface="Calibri" panose="020F0502020204030204" pitchFamily="34" charset="0"/>
                <a:cs typeface="Arial" panose="020B0604020202020204" pitchFamily="34" charset="0"/>
              </a:rPr>
              <a:t>lathing cost:</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800" dirty="0">
                <a:solidFill>
                  <a:schemeClr val="bg1"/>
                </a:solidFill>
                <a:latin typeface="Calibri" panose="020F0502020204030204" pitchFamily="34" charset="0"/>
                <a:ea typeface="Calibri" panose="020F0502020204030204" pitchFamily="34" charset="0"/>
                <a:cs typeface="Arial" panose="020B0604020202020204" pitchFamily="34" charset="0"/>
              </a:rPr>
              <a:t>A square piece of (sheet metal, wood) has an area of 40 * 41 cm = 40 </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28600">
              <a:lnSpc>
                <a:spcPct val="107000"/>
              </a:lnSpc>
              <a:spcAft>
                <a:spcPts val="800"/>
              </a:spcAft>
            </a:pPr>
            <a:r>
              <a:rPr lang="en-US" sz="2800" dirty="0">
                <a:solidFill>
                  <a:schemeClr val="bg1"/>
                </a:solidFill>
                <a:latin typeface="Calibri" panose="020F0502020204030204" pitchFamily="34" charset="0"/>
                <a:ea typeface="Calibri" panose="020F0502020204030204" pitchFamily="34" charset="0"/>
                <a:cs typeface="Arial" panose="020B0604020202020204" pitchFamily="34" charset="0"/>
              </a:rPr>
              <a:t>Used to hold the battery and inverter.</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2800" dirty="0">
                <a:solidFill>
                  <a:schemeClr val="bg1"/>
                </a:solidFill>
                <a:latin typeface="Calibri" panose="020F0502020204030204" pitchFamily="34" charset="0"/>
                <a:ea typeface="Calibri" panose="020F0502020204030204" pitchFamily="34" charset="0"/>
                <a:cs typeface="Arial" panose="020B0604020202020204" pitchFamily="34" charset="0"/>
              </a:rPr>
              <a:t>A small sheet metal door with an area of 20 * 10 cm = 30</a:t>
            </a:r>
            <a:endParaRPr lang="en-US" sz="2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28600">
              <a:lnSpc>
                <a:spcPct val="107000"/>
              </a:lnSpc>
              <a:spcAft>
                <a:spcPts val="800"/>
              </a:spcAft>
            </a:pPr>
            <a:r>
              <a:rPr lang="en-US" sz="2800" dirty="0">
                <a:solidFill>
                  <a:schemeClr val="bg1"/>
                </a:solidFill>
                <a:latin typeface="Calibri" panose="020F0502020204030204" pitchFamily="34" charset="0"/>
                <a:ea typeface="Calibri" panose="020F0502020204030204" pitchFamily="34" charset="0"/>
                <a:cs typeface="Arial" panose="020B0604020202020204" pitchFamily="34" charset="0"/>
              </a:rPr>
              <a:t>Used to cover and protect the vacuum system and motor.</a:t>
            </a:r>
            <a:endParaRPr lang="en-US" sz="2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Rounded Rectangle 6"/>
          <p:cNvSpPr/>
          <p:nvPr/>
        </p:nvSpPr>
        <p:spPr>
          <a:xfrm>
            <a:off x="6431280" y="746760"/>
            <a:ext cx="2560320" cy="77724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Our project</a:t>
            </a:r>
            <a:endParaRPr lang="en-US" sz="2800" dirty="0"/>
          </a:p>
        </p:txBody>
      </p:sp>
    </p:spTree>
    <p:extLst>
      <p:ext uri="{BB962C8B-B14F-4D97-AF65-F5344CB8AC3E}">
        <p14:creationId xmlns:p14="http://schemas.microsoft.com/office/powerpoint/2010/main" val="37596895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 xmlns:a16="http://schemas.microsoft.com/office/drawing/2014/main" id="{C7B750C2-2B95-4E5A-8E18-E227B8587C67}"/>
              </a:ext>
            </a:extLst>
          </p:cNvPr>
          <p:cNvSpPr/>
          <p:nvPr/>
        </p:nvSpPr>
        <p:spPr>
          <a:xfrm>
            <a:off x="4210050" y="524753"/>
            <a:ext cx="7399100" cy="5905500"/>
          </a:xfrm>
          <a:prstGeom prst="roundRect">
            <a:avLst>
              <a:gd name="adj" fmla="val 3602"/>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Box 2">
            <a:extLst>
              <a:ext uri="{FF2B5EF4-FFF2-40B4-BE49-F238E27FC236}">
                <a16:creationId xmlns="" xmlns:a16="http://schemas.microsoft.com/office/drawing/2014/main" id="{EFDDFE08-D1A3-4890-B395-3D514078D9E9}"/>
              </a:ext>
            </a:extLst>
          </p:cNvPr>
          <p:cNvSpPr txBox="1"/>
          <p:nvPr/>
        </p:nvSpPr>
        <p:spPr>
          <a:xfrm>
            <a:off x="209554" y="580147"/>
            <a:ext cx="3891911" cy="1754326"/>
          </a:xfrm>
          <a:prstGeom prst="rect">
            <a:avLst/>
          </a:prstGeom>
          <a:noFill/>
        </p:spPr>
        <p:txBody>
          <a:bodyPr wrap="square" rtlCol="0" anchor="ctr">
            <a:spAutoFit/>
          </a:bodyPr>
          <a:lstStyle/>
          <a:p>
            <a:pPr algn="ctr"/>
            <a:r>
              <a:rPr lang="en-US" sz="5400" dirty="0">
                <a:solidFill>
                  <a:schemeClr val="bg1"/>
                </a:solidFill>
              </a:rPr>
              <a:t>Economical study</a:t>
            </a:r>
          </a:p>
        </p:txBody>
      </p:sp>
      <p:pic>
        <p:nvPicPr>
          <p:cNvPr id="7172" name="Picture 4" descr="Money Drawing Images - Free Download on Freepik"/>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45205"/>
          <a:stretch/>
        </p:blipFill>
        <p:spPr bwMode="auto">
          <a:xfrm>
            <a:off x="-262886" y="3337560"/>
            <a:ext cx="3596801" cy="248412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477825" y="1625560"/>
            <a:ext cx="6863550" cy="830997"/>
          </a:xfrm>
          <a:prstGeom prst="rect">
            <a:avLst/>
          </a:prstGeom>
        </p:spPr>
        <p:txBody>
          <a:bodyPr wrap="square">
            <a:spAutoFit/>
          </a:bodyPr>
          <a:lstStyle/>
          <a:p>
            <a:r>
              <a:rPr lang="en-US" sz="2400" b="1" dirty="0"/>
              <a:t>final cost</a:t>
            </a:r>
            <a:endParaRPr lang="en-US" sz="2400" dirty="0"/>
          </a:p>
          <a:p>
            <a:r>
              <a:rPr lang="en-US" sz="2400" b="1" dirty="0"/>
              <a:t>The final price is for one piece = 1580</a:t>
            </a:r>
            <a:endParaRPr lang="en-US" sz="2400" dirty="0"/>
          </a:p>
        </p:txBody>
      </p:sp>
      <p:sp>
        <p:nvSpPr>
          <p:cNvPr id="6" name="Rounded Rectangle 5"/>
          <p:cNvSpPr/>
          <p:nvPr/>
        </p:nvSpPr>
        <p:spPr>
          <a:xfrm>
            <a:off x="6431280" y="746760"/>
            <a:ext cx="2560320" cy="77724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Our project</a:t>
            </a:r>
            <a:endParaRPr lang="en-US" sz="2800" dirty="0"/>
          </a:p>
        </p:txBody>
      </p:sp>
    </p:spTree>
    <p:extLst>
      <p:ext uri="{BB962C8B-B14F-4D97-AF65-F5344CB8AC3E}">
        <p14:creationId xmlns:p14="http://schemas.microsoft.com/office/powerpoint/2010/main" val="3646661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 xmlns:a16="http://schemas.microsoft.com/office/drawing/2014/main" id="{C7B750C2-2B95-4E5A-8E18-E227B8587C67}"/>
              </a:ext>
            </a:extLst>
          </p:cNvPr>
          <p:cNvSpPr/>
          <p:nvPr/>
        </p:nvSpPr>
        <p:spPr>
          <a:xfrm>
            <a:off x="4210050" y="524753"/>
            <a:ext cx="7399100" cy="5905500"/>
          </a:xfrm>
          <a:prstGeom prst="roundRect">
            <a:avLst>
              <a:gd name="adj" fmla="val 3602"/>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Box 2">
            <a:extLst>
              <a:ext uri="{FF2B5EF4-FFF2-40B4-BE49-F238E27FC236}">
                <a16:creationId xmlns="" xmlns:a16="http://schemas.microsoft.com/office/drawing/2014/main" id="{EFDDFE08-D1A3-4890-B395-3D514078D9E9}"/>
              </a:ext>
            </a:extLst>
          </p:cNvPr>
          <p:cNvSpPr txBox="1"/>
          <p:nvPr/>
        </p:nvSpPr>
        <p:spPr>
          <a:xfrm>
            <a:off x="209554" y="580147"/>
            <a:ext cx="3891911" cy="1754326"/>
          </a:xfrm>
          <a:prstGeom prst="rect">
            <a:avLst/>
          </a:prstGeom>
          <a:noFill/>
        </p:spPr>
        <p:txBody>
          <a:bodyPr wrap="square" rtlCol="0" anchor="ctr">
            <a:spAutoFit/>
          </a:bodyPr>
          <a:lstStyle/>
          <a:p>
            <a:pPr algn="ctr"/>
            <a:r>
              <a:rPr lang="en-US" sz="5400" dirty="0">
                <a:solidFill>
                  <a:schemeClr val="bg1"/>
                </a:solidFill>
              </a:rPr>
              <a:t>Economical study</a:t>
            </a:r>
          </a:p>
        </p:txBody>
      </p:sp>
      <p:pic>
        <p:nvPicPr>
          <p:cNvPr id="7172" name="Picture 4" descr="Money Drawing Images - Free Download on Freepik"/>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45205"/>
          <a:stretch/>
        </p:blipFill>
        <p:spPr bwMode="auto">
          <a:xfrm>
            <a:off x="-262886" y="3337560"/>
            <a:ext cx="3596801" cy="2484120"/>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6431280" y="746760"/>
            <a:ext cx="2849880" cy="77724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Optimal design</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3806151460"/>
              </p:ext>
            </p:extLst>
          </p:nvPr>
        </p:nvGraphicFramePr>
        <p:xfrm>
          <a:off x="4808537" y="1931510"/>
          <a:ext cx="5836285" cy="4304859"/>
        </p:xfrm>
        <a:graphic>
          <a:graphicData uri="http://schemas.openxmlformats.org/drawingml/2006/table">
            <a:tbl>
              <a:tblPr firstRow="1" firstCol="1" bandRow="1">
                <a:tableStyleId>{16D9F66E-5EB9-4882-86FB-DCBF35E3C3E4}</a:tableStyleId>
              </a:tblPr>
              <a:tblGrid>
                <a:gridCol w="2973705"/>
                <a:gridCol w="2862580"/>
              </a:tblGrid>
              <a:tr h="187960">
                <a:tc>
                  <a:txBody>
                    <a:bodyPr/>
                    <a:lstStyle/>
                    <a:p>
                      <a:pPr algn="ctr">
                        <a:lnSpc>
                          <a:spcPct val="107000"/>
                        </a:lnSpc>
                        <a:spcAft>
                          <a:spcPts val="0"/>
                        </a:spcAft>
                      </a:pPr>
                      <a:r>
                        <a:rPr lang="en-US" sz="2400">
                          <a:effectLst/>
                        </a:rPr>
                        <a:t>Element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Cost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6530">
                <a:tc>
                  <a:txBody>
                    <a:bodyPr/>
                    <a:lstStyle/>
                    <a:p>
                      <a:pPr algn="ctr">
                        <a:lnSpc>
                          <a:spcPct val="107000"/>
                        </a:lnSpc>
                        <a:spcAft>
                          <a:spcPts val="0"/>
                        </a:spcAft>
                      </a:pPr>
                      <a:r>
                        <a:rPr lang="en-US" sz="2400">
                          <a:effectLst/>
                        </a:rPr>
                        <a:t>The box</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500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87960">
                <a:tc>
                  <a:txBody>
                    <a:bodyPr/>
                    <a:lstStyle/>
                    <a:p>
                      <a:pPr algn="ctr">
                        <a:lnSpc>
                          <a:spcPct val="107000"/>
                        </a:lnSpc>
                        <a:spcAft>
                          <a:spcPts val="0"/>
                        </a:spcAft>
                      </a:pPr>
                      <a:r>
                        <a:rPr lang="en-US" sz="2400">
                          <a:effectLst/>
                        </a:rPr>
                        <a:t>Inverter (2kw)</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1100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87960">
                <a:tc>
                  <a:txBody>
                    <a:bodyPr/>
                    <a:lstStyle/>
                    <a:p>
                      <a:pPr algn="ctr">
                        <a:lnSpc>
                          <a:spcPct val="107000"/>
                        </a:lnSpc>
                        <a:spcAft>
                          <a:spcPts val="0"/>
                        </a:spcAft>
                      </a:pPr>
                      <a:r>
                        <a:rPr lang="en-US" sz="2400">
                          <a:effectLst/>
                        </a:rPr>
                        <a:t>Three Wiper motor</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150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6530">
                <a:tc>
                  <a:txBody>
                    <a:bodyPr/>
                    <a:lstStyle/>
                    <a:p>
                      <a:pPr algn="ctr">
                        <a:lnSpc>
                          <a:spcPct val="107000"/>
                        </a:lnSpc>
                        <a:spcAft>
                          <a:spcPts val="0"/>
                        </a:spcAft>
                      </a:pPr>
                      <a:r>
                        <a:rPr lang="en-US" sz="2400">
                          <a:effectLst/>
                        </a:rPr>
                        <a:t>Brushes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120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6530">
                <a:tc>
                  <a:txBody>
                    <a:bodyPr/>
                    <a:lstStyle/>
                    <a:p>
                      <a:pPr algn="ctr">
                        <a:lnSpc>
                          <a:spcPct val="107000"/>
                        </a:lnSpc>
                        <a:spcAft>
                          <a:spcPts val="0"/>
                        </a:spcAft>
                      </a:pPr>
                      <a:r>
                        <a:rPr lang="en-US" sz="2400">
                          <a:effectLst/>
                        </a:rPr>
                        <a:t>Batteries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1500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6530">
                <a:tc>
                  <a:txBody>
                    <a:bodyPr/>
                    <a:lstStyle/>
                    <a:p>
                      <a:pPr algn="ctr">
                        <a:lnSpc>
                          <a:spcPct val="107000"/>
                        </a:lnSpc>
                        <a:spcAft>
                          <a:spcPts val="0"/>
                        </a:spcAft>
                      </a:pPr>
                      <a:r>
                        <a:rPr lang="en-US" sz="2400">
                          <a:effectLst/>
                        </a:rPr>
                        <a:t>Wheels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40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6530">
                <a:tc>
                  <a:txBody>
                    <a:bodyPr/>
                    <a:lstStyle/>
                    <a:p>
                      <a:pPr algn="ctr">
                        <a:lnSpc>
                          <a:spcPct val="107000"/>
                        </a:lnSpc>
                        <a:spcAft>
                          <a:spcPts val="0"/>
                        </a:spcAft>
                      </a:pPr>
                      <a:r>
                        <a:rPr lang="en-US" sz="2400">
                          <a:effectLst/>
                        </a:rPr>
                        <a:t>Blower fan Vacuum system (1.8 kw)</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a:effectLst/>
                        </a:rPr>
                        <a:t>600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6530">
                <a:tc>
                  <a:txBody>
                    <a:bodyPr/>
                    <a:lstStyle/>
                    <a:p>
                      <a:pPr algn="ctr">
                        <a:lnSpc>
                          <a:spcPct val="107000"/>
                        </a:lnSpc>
                        <a:spcAft>
                          <a:spcPts val="0"/>
                        </a:spcAft>
                      </a:pPr>
                      <a:r>
                        <a:rPr lang="en-US" sz="2400">
                          <a:effectLst/>
                        </a:rPr>
                        <a:t>Lathe of the box element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2400" dirty="0">
                          <a:effectLst/>
                        </a:rPr>
                        <a:t>150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8590398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 xmlns:a16="http://schemas.microsoft.com/office/drawing/2014/main" id="{C7B750C2-2B95-4E5A-8E18-E227B8587C67}"/>
              </a:ext>
            </a:extLst>
          </p:cNvPr>
          <p:cNvSpPr/>
          <p:nvPr/>
        </p:nvSpPr>
        <p:spPr>
          <a:xfrm>
            <a:off x="4210050" y="524753"/>
            <a:ext cx="7399100" cy="5905500"/>
          </a:xfrm>
          <a:prstGeom prst="roundRect">
            <a:avLst>
              <a:gd name="adj" fmla="val 3602"/>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Box 2">
            <a:extLst>
              <a:ext uri="{FF2B5EF4-FFF2-40B4-BE49-F238E27FC236}">
                <a16:creationId xmlns="" xmlns:a16="http://schemas.microsoft.com/office/drawing/2014/main" id="{EFDDFE08-D1A3-4890-B395-3D514078D9E9}"/>
              </a:ext>
            </a:extLst>
          </p:cNvPr>
          <p:cNvSpPr txBox="1"/>
          <p:nvPr/>
        </p:nvSpPr>
        <p:spPr>
          <a:xfrm>
            <a:off x="209554" y="580147"/>
            <a:ext cx="3891911" cy="1754326"/>
          </a:xfrm>
          <a:prstGeom prst="rect">
            <a:avLst/>
          </a:prstGeom>
          <a:noFill/>
        </p:spPr>
        <p:txBody>
          <a:bodyPr wrap="square" rtlCol="0" anchor="ctr">
            <a:spAutoFit/>
          </a:bodyPr>
          <a:lstStyle/>
          <a:p>
            <a:pPr algn="ctr"/>
            <a:r>
              <a:rPr lang="en-US" sz="5400" dirty="0">
                <a:solidFill>
                  <a:schemeClr val="bg1"/>
                </a:solidFill>
              </a:rPr>
              <a:t>Economical study</a:t>
            </a:r>
          </a:p>
        </p:txBody>
      </p:sp>
      <p:pic>
        <p:nvPicPr>
          <p:cNvPr id="7172" name="Picture 4" descr="Money Drawing Images - Free Download on Freepik"/>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45205"/>
          <a:stretch/>
        </p:blipFill>
        <p:spPr bwMode="auto">
          <a:xfrm>
            <a:off x="-262886" y="3337560"/>
            <a:ext cx="3596801" cy="2484120"/>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6431280" y="746760"/>
            <a:ext cx="2849880" cy="77724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Optimal design</a:t>
            </a:r>
            <a:endParaRPr lang="en-US" sz="2800" dirty="0"/>
          </a:p>
        </p:txBody>
      </p:sp>
      <p:sp>
        <p:nvSpPr>
          <p:cNvPr id="2" name="Rectangle 1"/>
          <p:cNvSpPr/>
          <p:nvPr/>
        </p:nvSpPr>
        <p:spPr>
          <a:xfrm>
            <a:off x="4977600" y="2334473"/>
            <a:ext cx="6096000" cy="1165384"/>
          </a:xfrm>
          <a:prstGeom prst="rect">
            <a:avLst/>
          </a:prstGeom>
        </p:spPr>
        <p:txBody>
          <a:bodyPr>
            <a:spAutoFit/>
          </a:bodyPr>
          <a:lstStyle/>
          <a:p>
            <a:pPr algn="just">
              <a:lnSpc>
                <a:spcPct val="107000"/>
              </a:lnSpc>
              <a:spcAft>
                <a:spcPts val="800"/>
              </a:spcAft>
            </a:pPr>
            <a:r>
              <a:rPr lang="en-US" sz="3600" b="1" dirty="0">
                <a:latin typeface="Calibri" panose="020F0502020204030204" pitchFamily="34" charset="0"/>
                <a:ea typeface="Calibri" panose="020F0502020204030204" pitchFamily="34" charset="0"/>
                <a:cs typeface="Arial" panose="020B0604020202020204" pitchFamily="34" charset="0"/>
              </a:rPr>
              <a:t>final cost of optimal design:</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b="1" dirty="0">
                <a:latin typeface="Calibri" panose="020F0502020204030204" pitchFamily="34" charset="0"/>
                <a:ea typeface="Calibri" panose="020F0502020204030204" pitchFamily="34" charset="0"/>
                <a:cs typeface="Arial" panose="020B0604020202020204" pitchFamily="34" charset="0"/>
              </a:rPr>
              <a:t>The final price is for one piece = 4160</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127563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Introduction</a:t>
            </a:r>
          </a:p>
          <a:p>
            <a:pPr marL="457200" indent="-457200">
              <a:buFont typeface="Wingdings" panose="05000000000000000000" pitchFamily="2" charset="2"/>
              <a:buChar char="§"/>
            </a:pPr>
            <a:r>
              <a:rPr lang="en-US" sz="2400" dirty="0" smtClean="0">
                <a:solidFill>
                  <a:prstClr val="black"/>
                </a:solidFill>
              </a:rPr>
              <a:t>Idea of the project</a:t>
            </a:r>
          </a:p>
          <a:p>
            <a:pPr marL="457200" indent="-457200">
              <a:buFont typeface="Wingdings" panose="05000000000000000000" pitchFamily="2" charset="2"/>
              <a:buChar char="§"/>
            </a:pPr>
            <a:r>
              <a:rPr lang="en-US" sz="2400" dirty="0" smtClean="0">
                <a:solidFill>
                  <a:prstClr val="black"/>
                </a:solidFill>
              </a:rPr>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2</a:t>
            </a:r>
            <a:endParaRPr lang="en-US" dirty="0">
              <a:solidFill>
                <a:prstClr val="white"/>
              </a:solidFill>
            </a:endParaRPr>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Project </a:t>
            </a: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The main work of the </a:t>
            </a:r>
            <a:r>
              <a:rPr lang="en-US" dirty="0" smtClean="0">
                <a:solidFill>
                  <a:prstClr val="black"/>
                </a:solidFill>
              </a:rPr>
              <a:t>system</a:t>
            </a:r>
          </a:p>
          <a:p>
            <a:pPr marL="457200" indent="-457200">
              <a:buFont typeface="Wingdings" panose="05000000000000000000" pitchFamily="2" charset="2"/>
              <a:buChar char="§"/>
            </a:pPr>
            <a:r>
              <a:rPr lang="en-US" dirty="0">
                <a:solidFill>
                  <a:prstClr val="black"/>
                </a:solidFill>
              </a:rPr>
              <a:t>Comparison between electric vehicles and internal combustion vehicles</a:t>
            </a:r>
            <a:endParaRPr lang="en-US" dirty="0" smtClean="0">
              <a:solidFill>
                <a:prstClr val="black"/>
              </a:solidFill>
            </a:endParaRPr>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solidFill>
                  <a:prstClr val="white"/>
                </a:solidFill>
              </a:rPr>
              <a:t>3</a:t>
            </a:r>
            <a:endParaRPr lang="en-US" sz="1400" dirty="0">
              <a:solidFill>
                <a:prstClr val="white"/>
              </a:solidFill>
            </a:endParaRPr>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4</a:t>
            </a:r>
            <a:endParaRPr lang="en-US" dirty="0">
              <a:solidFill>
                <a:prstClr val="white"/>
              </a:solidFill>
            </a:endParaRPr>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6</a:t>
            </a:r>
            <a:endParaRPr lang="en-US" dirty="0">
              <a:solidFill>
                <a:prstClr val="white"/>
              </a:solidFill>
            </a:endParaRPr>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srgbClr val="FF0000"/>
                </a:solidFill>
              </a:rPr>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7</a:t>
            </a:r>
            <a:endParaRPr lang="en-US" dirty="0">
              <a:solidFill>
                <a:prstClr val="white"/>
              </a:solidFill>
            </a:endParaRPr>
          </a:p>
        </p:txBody>
      </p:sp>
      <p:cxnSp>
        <p:nvCxnSpPr>
          <p:cNvPr id="41" name="Straight Connector 40"/>
          <p:cNvCxnSpPr/>
          <p:nvPr/>
        </p:nvCxnSpPr>
        <p:spPr>
          <a:xfrm>
            <a:off x="911735" y="1613540"/>
            <a:ext cx="18915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50607" y="196596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50607" y="233172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797935" y="2314580"/>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910006" y="1276361"/>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7955726" y="153697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877513" y="990370"/>
            <a:ext cx="1179547" cy="3479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8047166" y="1826531"/>
            <a:ext cx="2938625" cy="1371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8062406" y="2099321"/>
            <a:ext cx="3289368" cy="2101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8001446" y="2358401"/>
            <a:ext cx="822318" cy="4162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697177" y="4984047"/>
            <a:ext cx="990707" cy="3726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785057" y="4984047"/>
            <a:ext cx="2178488" cy="5852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7858372" y="4954072"/>
            <a:ext cx="2345743" cy="4860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2879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p:txBody>
          <a:bodyPr/>
          <a:lstStyle/>
          <a:p>
            <a:r>
              <a:rPr lang="en-US" dirty="0" smtClean="0"/>
              <a:t>Conclusion </a:t>
            </a:r>
            <a:endParaRPr lang="en-US" dirty="0"/>
          </a:p>
        </p:txBody>
      </p:sp>
      <p:sp>
        <p:nvSpPr>
          <p:cNvPr id="3" name="Isosceles Triangle 6">
            <a:extLst>
              <a:ext uri="{FF2B5EF4-FFF2-40B4-BE49-F238E27FC236}">
                <a16:creationId xmlns="" xmlns:a16="http://schemas.microsoft.com/office/drawing/2014/main" id="{9907A8C1-1960-4958-B58F-A8F1D4C7250B}"/>
              </a:ext>
            </a:extLst>
          </p:cNvPr>
          <p:cNvSpPr/>
          <p:nvPr/>
        </p:nvSpPr>
        <p:spPr>
          <a:xfrm rot="3600000" flipV="1">
            <a:off x="5737802" y="2779334"/>
            <a:ext cx="215626" cy="133131"/>
          </a:xfrm>
          <a:custGeom>
            <a:avLst/>
            <a:gdLst/>
            <a:ahLst/>
            <a:cxnLst/>
            <a:rect l="l" t="t" r="r" b="b"/>
            <a:pathLst>
              <a:path w="431252" h="266261">
                <a:moveTo>
                  <a:pt x="261032" y="0"/>
                </a:moveTo>
                <a:lnTo>
                  <a:pt x="431252" y="266261"/>
                </a:lnTo>
                <a:lnTo>
                  <a:pt x="0" y="150707"/>
                </a:lnTo>
                <a:close/>
              </a:path>
            </a:pathLst>
          </a:custGeom>
          <a:solidFill>
            <a:schemeClr val="accent1">
              <a:lumMod val="50000"/>
            </a:schemeClr>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4" name="Isosceles Triangle 6">
            <a:extLst>
              <a:ext uri="{FF2B5EF4-FFF2-40B4-BE49-F238E27FC236}">
                <a16:creationId xmlns="" xmlns:a16="http://schemas.microsoft.com/office/drawing/2014/main" id="{37FB9DA1-50DD-4873-B313-1D1C863C9058}"/>
              </a:ext>
            </a:extLst>
          </p:cNvPr>
          <p:cNvSpPr/>
          <p:nvPr/>
        </p:nvSpPr>
        <p:spPr>
          <a:xfrm rot="18000000">
            <a:off x="5743440" y="4947670"/>
            <a:ext cx="215626" cy="133131"/>
          </a:xfrm>
          <a:custGeom>
            <a:avLst/>
            <a:gdLst/>
            <a:ahLst/>
            <a:cxnLst/>
            <a:rect l="l" t="t" r="r" b="b"/>
            <a:pathLst>
              <a:path w="431252" h="266261">
                <a:moveTo>
                  <a:pt x="261032" y="0"/>
                </a:moveTo>
                <a:lnTo>
                  <a:pt x="431252" y="266261"/>
                </a:lnTo>
                <a:lnTo>
                  <a:pt x="0" y="150707"/>
                </a:lnTo>
                <a:close/>
              </a:path>
            </a:pathLst>
          </a:custGeom>
          <a:solidFill>
            <a:schemeClr val="accent4">
              <a:lumMod val="50000"/>
            </a:schemeClr>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5" name="Rectangle 4">
            <a:extLst>
              <a:ext uri="{FF2B5EF4-FFF2-40B4-BE49-F238E27FC236}">
                <a16:creationId xmlns="" xmlns:a16="http://schemas.microsoft.com/office/drawing/2014/main" id="{3F1A426E-7ECD-4B04-B23B-AB9DA1B3EA48}"/>
              </a:ext>
            </a:extLst>
          </p:cNvPr>
          <p:cNvSpPr/>
          <p:nvPr/>
        </p:nvSpPr>
        <p:spPr>
          <a:xfrm>
            <a:off x="1046499" y="4040702"/>
            <a:ext cx="4788000" cy="1980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6" name="Pentagon 34">
            <a:extLst>
              <a:ext uri="{FF2B5EF4-FFF2-40B4-BE49-F238E27FC236}">
                <a16:creationId xmlns="" xmlns:a16="http://schemas.microsoft.com/office/drawing/2014/main" id="{59B5E75C-D0F8-4AB0-9329-47714D5E4F08}"/>
              </a:ext>
            </a:extLst>
          </p:cNvPr>
          <p:cNvSpPr/>
          <p:nvPr/>
        </p:nvSpPr>
        <p:spPr>
          <a:xfrm rot="10800000">
            <a:off x="4399164" y="3972886"/>
            <a:ext cx="1570374" cy="991548"/>
          </a:xfrm>
          <a:prstGeom prst="homePlate">
            <a:avLst/>
          </a:prstGeom>
          <a:solidFill>
            <a:schemeClr val="accent4"/>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7" name="Isosceles Triangle 6">
            <a:extLst>
              <a:ext uri="{FF2B5EF4-FFF2-40B4-BE49-F238E27FC236}">
                <a16:creationId xmlns="" xmlns:a16="http://schemas.microsoft.com/office/drawing/2014/main" id="{D938AF9F-059A-4336-A04F-811FC17B4BA1}"/>
              </a:ext>
            </a:extLst>
          </p:cNvPr>
          <p:cNvSpPr/>
          <p:nvPr/>
        </p:nvSpPr>
        <p:spPr>
          <a:xfrm rot="14400000" flipV="1">
            <a:off x="6233688" y="4947671"/>
            <a:ext cx="215626" cy="133131"/>
          </a:xfrm>
          <a:custGeom>
            <a:avLst/>
            <a:gdLst/>
            <a:ahLst/>
            <a:cxnLst/>
            <a:rect l="l" t="t" r="r" b="b"/>
            <a:pathLst>
              <a:path w="431252" h="266261">
                <a:moveTo>
                  <a:pt x="261032" y="0"/>
                </a:moveTo>
                <a:lnTo>
                  <a:pt x="431252" y="266261"/>
                </a:lnTo>
                <a:lnTo>
                  <a:pt x="0" y="150707"/>
                </a:lnTo>
                <a:close/>
              </a:path>
            </a:pathLst>
          </a:custGeom>
          <a:solidFill>
            <a:schemeClr val="accent3">
              <a:lumMod val="50000"/>
            </a:schemeClr>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8" name="Rectangle 7">
            <a:extLst>
              <a:ext uri="{FF2B5EF4-FFF2-40B4-BE49-F238E27FC236}">
                <a16:creationId xmlns="" xmlns:a16="http://schemas.microsoft.com/office/drawing/2014/main" id="{F75C14D8-48E1-4B3E-869A-CE20A4DEA792}"/>
              </a:ext>
            </a:extLst>
          </p:cNvPr>
          <p:cNvSpPr/>
          <p:nvPr/>
        </p:nvSpPr>
        <p:spPr>
          <a:xfrm flipV="1">
            <a:off x="6348456" y="4040702"/>
            <a:ext cx="4788000" cy="1980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9" name="Pentagon 37">
            <a:extLst>
              <a:ext uri="{FF2B5EF4-FFF2-40B4-BE49-F238E27FC236}">
                <a16:creationId xmlns="" xmlns:a16="http://schemas.microsoft.com/office/drawing/2014/main" id="{E332A2F7-8BCF-4F83-BE3D-D0F27F66D470}"/>
              </a:ext>
            </a:extLst>
          </p:cNvPr>
          <p:cNvSpPr/>
          <p:nvPr/>
        </p:nvSpPr>
        <p:spPr>
          <a:xfrm flipV="1">
            <a:off x="6223216" y="3972887"/>
            <a:ext cx="1570374" cy="991548"/>
          </a:xfrm>
          <a:prstGeom prst="homePlate">
            <a:avLst/>
          </a:prstGeom>
          <a:solidFill>
            <a:schemeClr val="accent3"/>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10" name="Rectangle 9">
            <a:extLst>
              <a:ext uri="{FF2B5EF4-FFF2-40B4-BE49-F238E27FC236}">
                <a16:creationId xmlns="" xmlns:a16="http://schemas.microsoft.com/office/drawing/2014/main" id="{8F0B243B-45CA-42C1-BA3E-E9B872A0E7B2}"/>
              </a:ext>
            </a:extLst>
          </p:cNvPr>
          <p:cNvSpPr/>
          <p:nvPr/>
        </p:nvSpPr>
        <p:spPr>
          <a:xfrm flipV="1">
            <a:off x="1040860" y="1839429"/>
            <a:ext cx="4788000" cy="1980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1" name="Isosceles Triangle 6">
            <a:extLst>
              <a:ext uri="{FF2B5EF4-FFF2-40B4-BE49-F238E27FC236}">
                <a16:creationId xmlns="" xmlns:a16="http://schemas.microsoft.com/office/drawing/2014/main" id="{1CA55D54-BCC8-4A92-8A2F-DEFE78A37F7E}"/>
              </a:ext>
            </a:extLst>
          </p:cNvPr>
          <p:cNvSpPr/>
          <p:nvPr/>
        </p:nvSpPr>
        <p:spPr>
          <a:xfrm rot="7200000">
            <a:off x="6228048" y="2779335"/>
            <a:ext cx="215626" cy="133131"/>
          </a:xfrm>
          <a:custGeom>
            <a:avLst/>
            <a:gdLst/>
            <a:ahLst/>
            <a:cxnLst/>
            <a:rect l="l" t="t" r="r" b="b"/>
            <a:pathLst>
              <a:path w="431252" h="266261">
                <a:moveTo>
                  <a:pt x="261032" y="0"/>
                </a:moveTo>
                <a:lnTo>
                  <a:pt x="431252" y="266261"/>
                </a:lnTo>
                <a:lnTo>
                  <a:pt x="0" y="150707"/>
                </a:lnTo>
                <a:close/>
              </a:path>
            </a:pathLst>
          </a:custGeom>
          <a:solidFill>
            <a:schemeClr val="accent2">
              <a:lumMod val="50000"/>
            </a:schemeClr>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12" name="Rectangle 11">
            <a:extLst>
              <a:ext uri="{FF2B5EF4-FFF2-40B4-BE49-F238E27FC236}">
                <a16:creationId xmlns="" xmlns:a16="http://schemas.microsoft.com/office/drawing/2014/main" id="{1C83088C-6C05-41AD-8B71-591A9C0E9781}"/>
              </a:ext>
            </a:extLst>
          </p:cNvPr>
          <p:cNvSpPr/>
          <p:nvPr/>
        </p:nvSpPr>
        <p:spPr>
          <a:xfrm>
            <a:off x="6342817" y="1839430"/>
            <a:ext cx="4788000" cy="1980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3" name="Pentagon 41">
            <a:extLst>
              <a:ext uri="{FF2B5EF4-FFF2-40B4-BE49-F238E27FC236}">
                <a16:creationId xmlns="" xmlns:a16="http://schemas.microsoft.com/office/drawing/2014/main" id="{13050EEB-1DA2-4853-B58F-79F00D2FD927}"/>
              </a:ext>
            </a:extLst>
          </p:cNvPr>
          <p:cNvSpPr/>
          <p:nvPr/>
        </p:nvSpPr>
        <p:spPr>
          <a:xfrm rot="10800000" flipV="1">
            <a:off x="4393524" y="2895697"/>
            <a:ext cx="1570374" cy="991548"/>
          </a:xfrm>
          <a:prstGeom prst="homePlate">
            <a:avLst/>
          </a:prstGeom>
          <a:solidFill>
            <a:schemeClr val="accent1"/>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14" name="Pentagon 42">
            <a:extLst>
              <a:ext uri="{FF2B5EF4-FFF2-40B4-BE49-F238E27FC236}">
                <a16:creationId xmlns="" xmlns:a16="http://schemas.microsoft.com/office/drawing/2014/main" id="{0D5D5C11-94DD-485A-9BB5-4471153A0FDD}"/>
              </a:ext>
            </a:extLst>
          </p:cNvPr>
          <p:cNvSpPr/>
          <p:nvPr/>
        </p:nvSpPr>
        <p:spPr>
          <a:xfrm>
            <a:off x="6217578" y="2895698"/>
            <a:ext cx="1570374" cy="991548"/>
          </a:xfrm>
          <a:prstGeom prst="homePlate">
            <a:avLst/>
          </a:prstGeom>
          <a:solidFill>
            <a:schemeClr val="accent2"/>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dirty="0"/>
          </a:p>
        </p:txBody>
      </p:sp>
      <p:sp>
        <p:nvSpPr>
          <p:cNvPr id="21" name="TextBox 20">
            <a:extLst>
              <a:ext uri="{FF2B5EF4-FFF2-40B4-BE49-F238E27FC236}">
                <a16:creationId xmlns="" xmlns:a16="http://schemas.microsoft.com/office/drawing/2014/main" id="{B176C5CA-5609-4C6B-96D6-8AD40BE9F536}"/>
              </a:ext>
            </a:extLst>
          </p:cNvPr>
          <p:cNvSpPr txBox="1"/>
          <p:nvPr/>
        </p:nvSpPr>
        <p:spPr>
          <a:xfrm>
            <a:off x="1436644" y="1953962"/>
            <a:ext cx="3260862" cy="1815882"/>
          </a:xfrm>
          <a:prstGeom prst="rect">
            <a:avLst/>
          </a:prstGeom>
          <a:noFill/>
        </p:spPr>
        <p:txBody>
          <a:bodyPr wrap="square" rtlCol="0">
            <a:spAutoFit/>
          </a:bodyPr>
          <a:lstStyle/>
          <a:p>
            <a:pPr algn="ctr"/>
            <a:r>
              <a:rPr lang="en-US" sz="1600" dirty="0"/>
              <a:t>the atomization of the cleaning </a:t>
            </a:r>
            <a:r>
              <a:rPr lang="en-US" sz="1600" dirty="0" smtClean="0"/>
              <a:t>proses </a:t>
            </a:r>
            <a:r>
              <a:rPr lang="en-US" sz="1600" dirty="0"/>
              <a:t>is a necessity in the current days, as the public environment is in becoming more and more crowded and full of dirt, and the need to treat it in any possible way.</a:t>
            </a:r>
          </a:p>
        </p:txBody>
      </p:sp>
      <p:sp>
        <p:nvSpPr>
          <p:cNvPr id="24" name="TextBox 23">
            <a:extLst>
              <a:ext uri="{FF2B5EF4-FFF2-40B4-BE49-F238E27FC236}">
                <a16:creationId xmlns="" xmlns:a16="http://schemas.microsoft.com/office/drawing/2014/main" id="{BFD90BD7-B2D2-4B49-A679-56CC71E83F29}"/>
              </a:ext>
            </a:extLst>
          </p:cNvPr>
          <p:cNvSpPr txBox="1"/>
          <p:nvPr/>
        </p:nvSpPr>
        <p:spPr>
          <a:xfrm>
            <a:off x="1282587" y="4352515"/>
            <a:ext cx="3310944" cy="1323439"/>
          </a:xfrm>
          <a:prstGeom prst="rect">
            <a:avLst/>
          </a:prstGeom>
          <a:noFill/>
        </p:spPr>
        <p:txBody>
          <a:bodyPr wrap="square" rtlCol="0">
            <a:spAutoFit/>
          </a:bodyPr>
          <a:lstStyle/>
          <a:p>
            <a:pPr algn="ctr"/>
            <a:r>
              <a:rPr lang="en-US" sz="1600" dirty="0"/>
              <a:t>using an electric motor is more sustainable than using an internal combustion engine, which affects the environment and people’s health, especially in closed areas.</a:t>
            </a:r>
          </a:p>
        </p:txBody>
      </p:sp>
      <p:sp>
        <p:nvSpPr>
          <p:cNvPr id="27" name="TextBox 26">
            <a:extLst>
              <a:ext uri="{FF2B5EF4-FFF2-40B4-BE49-F238E27FC236}">
                <a16:creationId xmlns="" xmlns:a16="http://schemas.microsoft.com/office/drawing/2014/main" id="{03B4FF2F-E622-4F23-A59E-EA954F641A04}"/>
              </a:ext>
            </a:extLst>
          </p:cNvPr>
          <p:cNvSpPr txBox="1"/>
          <p:nvPr/>
        </p:nvSpPr>
        <p:spPr>
          <a:xfrm>
            <a:off x="7315485" y="2157250"/>
            <a:ext cx="2880000" cy="1323439"/>
          </a:xfrm>
          <a:prstGeom prst="rect">
            <a:avLst/>
          </a:prstGeom>
          <a:noFill/>
        </p:spPr>
        <p:txBody>
          <a:bodyPr wrap="square" rtlCol="0">
            <a:spAutoFit/>
          </a:bodyPr>
          <a:lstStyle/>
          <a:p>
            <a:pPr algn="ctr"/>
            <a:r>
              <a:rPr lang="en-US" sz="1600" dirty="0"/>
              <a:t>this project aims to reduce the physical effort and health damage that the janitor can be exposed to on a daily basis.</a:t>
            </a:r>
          </a:p>
        </p:txBody>
      </p:sp>
      <p:sp>
        <p:nvSpPr>
          <p:cNvPr id="30" name="TextBox 29">
            <a:extLst>
              <a:ext uri="{FF2B5EF4-FFF2-40B4-BE49-F238E27FC236}">
                <a16:creationId xmlns="" xmlns:a16="http://schemas.microsoft.com/office/drawing/2014/main" id="{76D05071-F60B-4E31-BCF7-81DC5D0FB422}"/>
              </a:ext>
            </a:extLst>
          </p:cNvPr>
          <p:cNvSpPr txBox="1"/>
          <p:nvPr/>
        </p:nvSpPr>
        <p:spPr>
          <a:xfrm>
            <a:off x="7820493" y="4574798"/>
            <a:ext cx="2880000" cy="707886"/>
          </a:xfrm>
          <a:prstGeom prst="rect">
            <a:avLst/>
          </a:prstGeom>
          <a:noFill/>
        </p:spPr>
        <p:txBody>
          <a:bodyPr wrap="square" rtlCol="0">
            <a:spAutoFit/>
          </a:bodyPr>
          <a:lstStyle/>
          <a:p>
            <a:r>
              <a:rPr lang="en-US" altLang="ko-KR" sz="4000" dirty="0" smtClean="0">
                <a:solidFill>
                  <a:srgbClr val="2CB8AE"/>
                </a:solidFill>
                <a:cs typeface="Arial" pitchFamily="34" charset="0"/>
              </a:rPr>
              <a:t>Thank You</a:t>
            </a:r>
            <a:endParaRPr lang="ko-KR" altLang="en-US" sz="4000" dirty="0">
              <a:solidFill>
                <a:srgbClr val="2CB8AE"/>
              </a:solidFill>
              <a:cs typeface="Arial" pitchFamily="34" charset="0"/>
            </a:endParaRPr>
          </a:p>
        </p:txBody>
      </p:sp>
      <p:sp>
        <p:nvSpPr>
          <p:cNvPr id="31" name="Right Triangle 30">
            <a:extLst>
              <a:ext uri="{FF2B5EF4-FFF2-40B4-BE49-F238E27FC236}">
                <a16:creationId xmlns="" xmlns:a16="http://schemas.microsoft.com/office/drawing/2014/main" id="{A32FD8FD-59E3-492E-BA64-6EDCA3A0A509}"/>
              </a:ext>
            </a:extLst>
          </p:cNvPr>
          <p:cNvSpPr/>
          <p:nvPr/>
        </p:nvSpPr>
        <p:spPr>
          <a:xfrm rot="5400000">
            <a:off x="925914" y="1713755"/>
            <a:ext cx="914400" cy="914400"/>
          </a:xfrm>
          <a:prstGeom prst="rtTriangle">
            <a:avLst/>
          </a:prstGeom>
          <a:solidFill>
            <a:schemeClr val="accent1"/>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2" name="Right Triangle 31">
            <a:extLst>
              <a:ext uri="{FF2B5EF4-FFF2-40B4-BE49-F238E27FC236}">
                <a16:creationId xmlns="" xmlns:a16="http://schemas.microsoft.com/office/drawing/2014/main" id="{F3006619-80F6-4CD4-8E25-392CF77C2063}"/>
              </a:ext>
            </a:extLst>
          </p:cNvPr>
          <p:cNvSpPr/>
          <p:nvPr/>
        </p:nvSpPr>
        <p:spPr>
          <a:xfrm rot="16200000">
            <a:off x="10361685" y="5274745"/>
            <a:ext cx="914400" cy="914400"/>
          </a:xfrm>
          <a:prstGeom prst="rtTriangle">
            <a:avLst/>
          </a:prstGeom>
          <a:solidFill>
            <a:schemeClr val="accent3"/>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3" name="Right Triangle 32">
            <a:extLst>
              <a:ext uri="{FF2B5EF4-FFF2-40B4-BE49-F238E27FC236}">
                <a16:creationId xmlns="" xmlns:a16="http://schemas.microsoft.com/office/drawing/2014/main" id="{BEAA1DF8-C54C-4A67-B29B-9326DDABFA50}"/>
              </a:ext>
            </a:extLst>
          </p:cNvPr>
          <p:cNvSpPr/>
          <p:nvPr/>
        </p:nvSpPr>
        <p:spPr>
          <a:xfrm rot="10800000">
            <a:off x="10361685" y="1713755"/>
            <a:ext cx="914400" cy="914400"/>
          </a:xfrm>
          <a:prstGeom prst="rtTriangle">
            <a:avLst/>
          </a:prstGeom>
          <a:solidFill>
            <a:schemeClr val="accent2"/>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4" name="Right Triangle 33">
            <a:extLst>
              <a:ext uri="{FF2B5EF4-FFF2-40B4-BE49-F238E27FC236}">
                <a16:creationId xmlns="" xmlns:a16="http://schemas.microsoft.com/office/drawing/2014/main" id="{C7E0289C-F471-4CE4-8CE1-2ED06B6DBC78}"/>
              </a:ext>
            </a:extLst>
          </p:cNvPr>
          <p:cNvSpPr/>
          <p:nvPr/>
        </p:nvSpPr>
        <p:spPr>
          <a:xfrm>
            <a:off x="925914" y="5274745"/>
            <a:ext cx="914400" cy="914400"/>
          </a:xfrm>
          <a:prstGeom prst="rtTriangle">
            <a:avLst/>
          </a:prstGeom>
          <a:solidFill>
            <a:schemeClr val="accent4"/>
          </a:solidFill>
          <a:ln>
            <a:noFill/>
          </a:ln>
          <a:effectLst>
            <a:outerShdw blurRad="50800" dist="50800" dir="54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Tree>
    <p:extLst>
      <p:ext uri="{BB962C8B-B14F-4D97-AF65-F5344CB8AC3E}">
        <p14:creationId xmlns:p14="http://schemas.microsoft.com/office/powerpoint/2010/main" val="110730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3AEE0F7A-AF82-45CA-908C-A39E5EB0697E}"/>
              </a:ext>
            </a:extLst>
          </p:cNvPr>
          <p:cNvSpPr/>
          <p:nvPr/>
        </p:nvSpPr>
        <p:spPr>
          <a:xfrm>
            <a:off x="5869796" y="847822"/>
            <a:ext cx="180859" cy="403298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4" name="Rectangle 3">
            <a:extLst>
              <a:ext uri="{FF2B5EF4-FFF2-40B4-BE49-F238E27FC236}">
                <a16:creationId xmlns="" xmlns:a16="http://schemas.microsoft.com/office/drawing/2014/main" id="{F750BC13-7343-43E2-AD4E-3A74C1BB700F}"/>
              </a:ext>
            </a:extLst>
          </p:cNvPr>
          <p:cNvSpPr/>
          <p:nvPr/>
        </p:nvSpPr>
        <p:spPr>
          <a:xfrm>
            <a:off x="5378235" y="2157810"/>
            <a:ext cx="127081" cy="272299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 name="Rectangle 4">
            <a:extLst>
              <a:ext uri="{FF2B5EF4-FFF2-40B4-BE49-F238E27FC236}">
                <a16:creationId xmlns="" xmlns:a16="http://schemas.microsoft.com/office/drawing/2014/main" id="{9083C6A3-50B2-4FB1-9648-679B21F7545F}"/>
              </a:ext>
            </a:extLst>
          </p:cNvPr>
          <p:cNvSpPr/>
          <p:nvPr/>
        </p:nvSpPr>
        <p:spPr>
          <a:xfrm>
            <a:off x="6435401" y="2083786"/>
            <a:ext cx="113767" cy="279701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7" name="Rectangle 6">
            <a:extLst>
              <a:ext uri="{FF2B5EF4-FFF2-40B4-BE49-F238E27FC236}">
                <a16:creationId xmlns="" xmlns:a16="http://schemas.microsoft.com/office/drawing/2014/main" id="{83C6C33C-4DA6-4035-8168-BB67E9C33EC9}"/>
              </a:ext>
            </a:extLst>
          </p:cNvPr>
          <p:cNvSpPr/>
          <p:nvPr/>
        </p:nvSpPr>
        <p:spPr>
          <a:xfrm>
            <a:off x="6846553" y="3127461"/>
            <a:ext cx="87361" cy="17533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8" name="Pentagon 10">
            <a:extLst>
              <a:ext uri="{FF2B5EF4-FFF2-40B4-BE49-F238E27FC236}">
                <a16:creationId xmlns="" xmlns:a16="http://schemas.microsoft.com/office/drawing/2014/main" id="{DC6E086D-97DC-4338-9BB7-4FDB5AF48016}"/>
              </a:ext>
            </a:extLst>
          </p:cNvPr>
          <p:cNvSpPr/>
          <p:nvPr/>
        </p:nvSpPr>
        <p:spPr>
          <a:xfrm>
            <a:off x="6846553" y="2642828"/>
            <a:ext cx="3884200" cy="681265"/>
          </a:xfrm>
          <a:prstGeom prst="homePlat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2" name="Pentagon 14">
            <a:extLst>
              <a:ext uri="{FF2B5EF4-FFF2-40B4-BE49-F238E27FC236}">
                <a16:creationId xmlns="" xmlns:a16="http://schemas.microsoft.com/office/drawing/2014/main" id="{88AEA309-5B48-4E1F-B054-582DDEBE95C1}"/>
              </a:ext>
            </a:extLst>
          </p:cNvPr>
          <p:cNvSpPr/>
          <p:nvPr/>
        </p:nvSpPr>
        <p:spPr>
          <a:xfrm>
            <a:off x="6435401" y="1275397"/>
            <a:ext cx="4471058" cy="882412"/>
          </a:xfrm>
          <a:prstGeom prst="homePlat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4" name="Pentagon 16">
            <a:extLst>
              <a:ext uri="{FF2B5EF4-FFF2-40B4-BE49-F238E27FC236}">
                <a16:creationId xmlns="" xmlns:a16="http://schemas.microsoft.com/office/drawing/2014/main" id="{16547FC6-23A1-4444-9E9D-62258B3370DE}"/>
              </a:ext>
            </a:extLst>
          </p:cNvPr>
          <p:cNvSpPr/>
          <p:nvPr/>
        </p:nvSpPr>
        <p:spPr>
          <a:xfrm flipH="1">
            <a:off x="2078110" y="1275397"/>
            <a:ext cx="3439924" cy="907153"/>
          </a:xfrm>
          <a:prstGeom prst="homePlat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7" name="Pentagon 30">
            <a:extLst>
              <a:ext uri="{FF2B5EF4-FFF2-40B4-BE49-F238E27FC236}">
                <a16:creationId xmlns="" xmlns:a16="http://schemas.microsoft.com/office/drawing/2014/main" id="{1C9F2833-03C6-4E77-8F62-D536161F8999}"/>
              </a:ext>
            </a:extLst>
          </p:cNvPr>
          <p:cNvSpPr/>
          <p:nvPr/>
        </p:nvSpPr>
        <p:spPr>
          <a:xfrm>
            <a:off x="4062518" y="363190"/>
            <a:ext cx="4162530" cy="484632"/>
          </a:xfrm>
          <a:custGeom>
            <a:avLst/>
            <a:gdLst/>
            <a:ahLst/>
            <a:cxnLst/>
            <a:rect l="l" t="t" r="r" b="b"/>
            <a:pathLst>
              <a:path w="3211003" h="484632">
                <a:moveTo>
                  <a:pt x="242316" y="0"/>
                </a:moveTo>
                <a:lnTo>
                  <a:pt x="1591003" y="0"/>
                </a:lnTo>
                <a:lnTo>
                  <a:pt x="1620000" y="0"/>
                </a:lnTo>
                <a:lnTo>
                  <a:pt x="2968687" y="0"/>
                </a:lnTo>
                <a:lnTo>
                  <a:pt x="3211003" y="242316"/>
                </a:lnTo>
                <a:lnTo>
                  <a:pt x="2968687" y="484632"/>
                </a:lnTo>
                <a:lnTo>
                  <a:pt x="1620000" y="484632"/>
                </a:lnTo>
                <a:lnTo>
                  <a:pt x="1591003" y="484632"/>
                </a:lnTo>
                <a:lnTo>
                  <a:pt x="242316" y="484632"/>
                </a:lnTo>
                <a:lnTo>
                  <a:pt x="0" y="242316"/>
                </a:lnTo>
                <a:close/>
              </a:path>
            </a:pathLst>
          </a:custGeom>
          <a:solidFill>
            <a:schemeClr val="accent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Bef>
                <a:spcPts val="200"/>
              </a:spcBef>
              <a:spcAft>
                <a:spcPts val="0"/>
              </a:spcAft>
            </a:pPr>
            <a:r>
              <a:rPr lang="en-US" sz="2800" b="1" dirty="0" smtClean="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1.2 </a:t>
            </a:r>
            <a:r>
              <a:rPr lang="en-US" sz="2800" b="1" dirty="0">
                <a:solidFill>
                  <a:schemeClr val="bg1"/>
                </a:solidFill>
                <a:latin typeface="Calibri Light" panose="020F0302020204030204" pitchFamily="34" charset="0"/>
                <a:ea typeface="Times New Roman" panose="02020603050405020304" pitchFamily="18" charset="0"/>
                <a:cs typeface="Times New Roman" panose="02020603050405020304" pitchFamily="18" charset="0"/>
              </a:rPr>
              <a:t>Aim of the project </a:t>
            </a:r>
          </a:p>
        </p:txBody>
      </p:sp>
      <p:sp>
        <p:nvSpPr>
          <p:cNvPr id="29" name="TextBox 28">
            <a:extLst>
              <a:ext uri="{FF2B5EF4-FFF2-40B4-BE49-F238E27FC236}">
                <a16:creationId xmlns="" xmlns:a16="http://schemas.microsoft.com/office/drawing/2014/main" id="{43A05172-21DD-4894-BA03-1E9F324E6C40}"/>
              </a:ext>
            </a:extLst>
          </p:cNvPr>
          <p:cNvSpPr txBox="1"/>
          <p:nvPr/>
        </p:nvSpPr>
        <p:spPr>
          <a:xfrm>
            <a:off x="2294965" y="1359641"/>
            <a:ext cx="3070552" cy="707886"/>
          </a:xfrm>
          <a:prstGeom prst="rect">
            <a:avLst/>
          </a:prstGeom>
          <a:noFill/>
        </p:spPr>
        <p:txBody>
          <a:bodyPr wrap="square" rtlCol="0">
            <a:spAutoFit/>
          </a:bodyPr>
          <a:lstStyle/>
          <a:p>
            <a:pPr algn="ctr"/>
            <a:r>
              <a:rPr lang="en-US" sz="2000" dirty="0">
                <a:latin typeface="Times New Roman" panose="02020603050405020304" pitchFamily="18" charset="0"/>
                <a:ea typeface="Calibri" panose="020F0502020204030204" pitchFamily="34" charset="0"/>
                <a:cs typeface="Arial" panose="020B0604020202020204" pitchFamily="34" charset="0"/>
              </a:rPr>
              <a:t>reduce the human effort involved in such activities</a:t>
            </a:r>
            <a:endParaRPr lang="ko-KR" altLang="en-US" sz="2000" b="1" dirty="0">
              <a:solidFill>
                <a:schemeClr val="tx1">
                  <a:lumMod val="75000"/>
                  <a:lumOff val="25000"/>
                </a:schemeClr>
              </a:solidFill>
              <a:cs typeface="Arial" pitchFamily="34" charset="0"/>
            </a:endParaRPr>
          </a:p>
        </p:txBody>
      </p:sp>
      <p:sp>
        <p:nvSpPr>
          <p:cNvPr id="31" name="TextBox 30">
            <a:extLst>
              <a:ext uri="{FF2B5EF4-FFF2-40B4-BE49-F238E27FC236}">
                <a16:creationId xmlns="" xmlns:a16="http://schemas.microsoft.com/office/drawing/2014/main" id="{F8DC4848-72A5-4B15-AD1A-A16E5211DD69}"/>
              </a:ext>
            </a:extLst>
          </p:cNvPr>
          <p:cNvSpPr txBox="1"/>
          <p:nvPr/>
        </p:nvSpPr>
        <p:spPr>
          <a:xfrm>
            <a:off x="6933914" y="2690730"/>
            <a:ext cx="3554792" cy="584775"/>
          </a:xfrm>
          <a:prstGeom prst="rect">
            <a:avLst/>
          </a:prstGeom>
          <a:noFill/>
        </p:spPr>
        <p:txBody>
          <a:bodyPr wrap="square" rtlCol="0">
            <a:spAutoFit/>
          </a:bodyPr>
          <a:lstStyle/>
          <a:p>
            <a:pPr algn="ctr"/>
            <a:r>
              <a:rPr lang="en-US" sz="1600" dirty="0">
                <a:latin typeface="Times New Roman" panose="02020603050405020304" pitchFamily="18" charset="0"/>
                <a:ea typeface="Calibri" panose="020F0502020204030204" pitchFamily="34" charset="0"/>
                <a:cs typeface="Arial" panose="020B0604020202020204" pitchFamily="34" charset="0"/>
              </a:rPr>
              <a:t>achieve at least one of the united nations’ sustainable development goals</a:t>
            </a:r>
            <a:endParaRPr lang="ko-KR" altLang="en-US" sz="1600" b="1" dirty="0">
              <a:solidFill>
                <a:schemeClr val="tx1">
                  <a:lumMod val="75000"/>
                  <a:lumOff val="25000"/>
                </a:schemeClr>
              </a:solidFill>
              <a:cs typeface="Arial" pitchFamily="34" charset="0"/>
            </a:endParaRPr>
          </a:p>
        </p:txBody>
      </p:sp>
      <p:sp>
        <p:nvSpPr>
          <p:cNvPr id="32" name="TextBox 31">
            <a:extLst>
              <a:ext uri="{FF2B5EF4-FFF2-40B4-BE49-F238E27FC236}">
                <a16:creationId xmlns="" xmlns:a16="http://schemas.microsoft.com/office/drawing/2014/main" id="{BB19E3BB-2A5C-4BF8-8E18-06D8B86680B4}"/>
              </a:ext>
            </a:extLst>
          </p:cNvPr>
          <p:cNvSpPr txBox="1"/>
          <p:nvPr/>
        </p:nvSpPr>
        <p:spPr>
          <a:xfrm>
            <a:off x="6571921" y="1269533"/>
            <a:ext cx="3824336" cy="923330"/>
          </a:xfrm>
          <a:prstGeom prst="rect">
            <a:avLst/>
          </a:prstGeom>
          <a:noFill/>
        </p:spPr>
        <p:txBody>
          <a:bodyPr wrap="square" rtlCol="0">
            <a:spAutoFit/>
          </a:bodyPr>
          <a:lstStyle/>
          <a:p>
            <a:pPr algn="ctr"/>
            <a:r>
              <a:rPr lang="en-US" dirty="0">
                <a:latin typeface="Times New Roman" panose="02020603050405020304" pitchFamily="18" charset="0"/>
                <a:ea typeface="Calibri" panose="020F0502020204030204" pitchFamily="34" charset="0"/>
                <a:cs typeface="Arial" panose="020B0604020202020204" pitchFamily="34" charset="0"/>
              </a:rPr>
              <a:t>provide an easy and more effective method for cleaning roads, parks, and floors of large buildings,</a:t>
            </a:r>
            <a:endParaRPr lang="ko-KR" altLang="en-US" b="1" dirty="0">
              <a:solidFill>
                <a:schemeClr val="tx1">
                  <a:lumMod val="75000"/>
                  <a:lumOff val="25000"/>
                </a:schemeClr>
              </a:solidFill>
              <a:cs typeface="Arial" pitchFamily="34" charset="0"/>
            </a:endParaRPr>
          </a:p>
        </p:txBody>
      </p:sp>
      <p:sp>
        <p:nvSpPr>
          <p:cNvPr id="33" name="Rectangle 32"/>
          <p:cNvSpPr/>
          <p:nvPr/>
        </p:nvSpPr>
        <p:spPr>
          <a:xfrm>
            <a:off x="97354" y="2715868"/>
            <a:ext cx="5038834" cy="2169825"/>
          </a:xfrm>
          <a:prstGeom prst="rect">
            <a:avLst/>
          </a:prstGeom>
        </p:spPr>
        <p:txBody>
          <a:bodyPr wrap="square">
            <a:spAutoFit/>
          </a:bodyPr>
          <a:lstStyle/>
          <a:p>
            <a:pPr indent="91440" algn="just">
              <a:lnSpc>
                <a:spcPct val="150000"/>
              </a:lnSpc>
              <a:spcBef>
                <a:spcPts val="1200"/>
              </a:spcBef>
              <a:spcAft>
                <a:spcPts val="800"/>
              </a:spcAft>
            </a:pPr>
            <a:r>
              <a:rPr lang="en-US" dirty="0" smtClean="0">
                <a:latin typeface="Times New Roman" panose="02020603050405020304" pitchFamily="18" charset="0"/>
                <a:ea typeface="Calibri" panose="020F0502020204030204" pitchFamily="34" charset="0"/>
                <a:cs typeface="Arial" panose="020B0604020202020204" pitchFamily="34" charset="0"/>
              </a:rPr>
              <a:t>Target </a:t>
            </a:r>
            <a:r>
              <a:rPr lang="en-US" b="1" dirty="0">
                <a:latin typeface="Times New Roman" panose="02020603050405020304" pitchFamily="18" charset="0"/>
                <a:ea typeface="Calibri" panose="020F0502020204030204" pitchFamily="34" charset="0"/>
                <a:cs typeface="Arial" panose="020B0604020202020204" pitchFamily="34" charset="0"/>
              </a:rPr>
              <a:t>12.4:</a:t>
            </a:r>
            <a:r>
              <a:rPr lang="en-US" dirty="0">
                <a:latin typeface="Times New Roman" panose="02020603050405020304" pitchFamily="18" charset="0"/>
                <a:ea typeface="Calibri" panose="020F0502020204030204" pitchFamily="34" charset="0"/>
                <a:cs typeface="Arial" panose="020B0604020202020204" pitchFamily="34" charset="0"/>
              </a:rPr>
              <a:t> achieve environmentally sound management of all wastes, and significantly reduce their release to air, water and soil in order to minimize their adverse impacts on human health and the environment.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5" name="Curved Up Arrow 34"/>
          <p:cNvSpPr/>
          <p:nvPr/>
        </p:nvSpPr>
        <p:spPr>
          <a:xfrm rot="20864431" flipH="1">
            <a:off x="3733279" y="3970292"/>
            <a:ext cx="5172635" cy="2214282"/>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7" name="Rounded Rectangle 46"/>
          <p:cNvSpPr/>
          <p:nvPr/>
        </p:nvSpPr>
        <p:spPr>
          <a:xfrm>
            <a:off x="341277" y="128672"/>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Introduction </a:t>
            </a:r>
            <a:endParaRPr lang="en-US" sz="2800" dirty="0"/>
          </a:p>
        </p:txBody>
      </p:sp>
    </p:spTree>
    <p:extLst>
      <p:ext uri="{BB962C8B-B14F-4D97-AF65-F5344CB8AC3E}">
        <p14:creationId xmlns:p14="http://schemas.microsoft.com/office/powerpoint/2010/main" val="1308757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4" grpId="0" animBg="1"/>
      <p:bldP spid="29" grpId="0"/>
      <p:bldP spid="31" grpId="0"/>
      <p:bldP spid="32" grpId="0"/>
      <p:bldP spid="33" grpId="0"/>
      <p:bldP spid="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Introduction</a:t>
            </a:r>
          </a:p>
          <a:p>
            <a:pPr marL="457200" indent="-457200">
              <a:buFont typeface="Wingdings" panose="05000000000000000000" pitchFamily="2" charset="2"/>
              <a:buChar char="§"/>
            </a:pPr>
            <a:r>
              <a:rPr lang="en-US" sz="2400" dirty="0" smtClean="0">
                <a:solidFill>
                  <a:prstClr val="black"/>
                </a:solidFill>
              </a:rPr>
              <a:t>Idea of the project</a:t>
            </a:r>
          </a:p>
          <a:p>
            <a:pPr marL="457200" indent="-457200">
              <a:buFont typeface="Wingdings" panose="05000000000000000000" pitchFamily="2" charset="2"/>
              <a:buChar char="§"/>
            </a:pPr>
            <a:r>
              <a:rPr lang="en-US" sz="2400" dirty="0" smtClean="0">
                <a:solidFill>
                  <a:prstClr val="black"/>
                </a:solidFill>
              </a:rPr>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srgbClr val="FF0000"/>
                </a:solidFill>
              </a:rPr>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2</a:t>
            </a:r>
            <a:endParaRPr lang="en-US" dirty="0">
              <a:solidFill>
                <a:prstClr val="white"/>
              </a:solidFill>
            </a:endParaRPr>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Project </a:t>
            </a:r>
            <a:r>
              <a:rPr lang="en-US" dirty="0" smtClean="0">
                <a:solidFill>
                  <a:prstClr val="black"/>
                </a:solidFill>
              </a:rPr>
              <a:t>methodology</a:t>
            </a:r>
          </a:p>
          <a:p>
            <a:pPr marL="457200" indent="-457200">
              <a:buFont typeface="Wingdings" panose="05000000000000000000" pitchFamily="2" charset="2"/>
              <a:buChar char="§"/>
            </a:pPr>
            <a:r>
              <a:rPr lang="en-US" dirty="0">
                <a:solidFill>
                  <a:prstClr val="black"/>
                </a:solidFill>
              </a:rPr>
              <a:t>The main work of the </a:t>
            </a:r>
            <a:r>
              <a:rPr lang="en-US" dirty="0" smtClean="0">
                <a:solidFill>
                  <a:prstClr val="black"/>
                </a:solidFill>
              </a:rPr>
              <a:t>system</a:t>
            </a:r>
          </a:p>
          <a:p>
            <a:pPr marL="457200" indent="-457200">
              <a:buFont typeface="Wingdings" panose="05000000000000000000" pitchFamily="2" charset="2"/>
              <a:buChar char="§"/>
            </a:pPr>
            <a:r>
              <a:rPr lang="en-US" dirty="0">
                <a:solidFill>
                  <a:prstClr val="black"/>
                </a:solidFill>
              </a:rPr>
              <a:t>Comparison between electric vehicles and internal combustion vehicles</a:t>
            </a:r>
            <a:endParaRPr lang="en-US" dirty="0" smtClean="0">
              <a:solidFill>
                <a:prstClr val="black"/>
              </a:solidFill>
            </a:endParaRPr>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solidFill>
                  <a:prstClr val="white"/>
                </a:solidFill>
              </a:rPr>
              <a:t>3</a:t>
            </a:r>
            <a:endParaRPr lang="en-US" sz="1400" dirty="0">
              <a:solidFill>
                <a:prstClr val="white"/>
              </a:solidFill>
            </a:endParaRPr>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4</a:t>
            </a:r>
            <a:endParaRPr lang="en-US" dirty="0">
              <a:solidFill>
                <a:prstClr val="white"/>
              </a:solidFill>
            </a:endParaRPr>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6</a:t>
            </a:r>
            <a:endParaRPr lang="en-US" dirty="0">
              <a:solidFill>
                <a:prstClr val="white"/>
              </a:solidFill>
            </a:endParaRPr>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7</a:t>
            </a:r>
            <a:endParaRPr lang="en-US" dirty="0">
              <a:solidFill>
                <a:prstClr val="white"/>
              </a:solidFill>
            </a:endParaRPr>
          </a:p>
        </p:txBody>
      </p:sp>
      <p:cxnSp>
        <p:nvCxnSpPr>
          <p:cNvPr id="41" name="Straight Connector 40"/>
          <p:cNvCxnSpPr/>
          <p:nvPr/>
        </p:nvCxnSpPr>
        <p:spPr>
          <a:xfrm>
            <a:off x="911735" y="1613540"/>
            <a:ext cx="18915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50607" y="196596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50607" y="233172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0891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20">
            <a:extLst>
              <a:ext uri="{FF2B5EF4-FFF2-40B4-BE49-F238E27FC236}">
                <a16:creationId xmlns="" xmlns:a16="http://schemas.microsoft.com/office/drawing/2014/main" id="{354A4680-09E4-4C90-BE68-443FF139DCBA}"/>
              </a:ext>
            </a:extLst>
          </p:cNvPr>
          <p:cNvSpPr/>
          <p:nvPr/>
        </p:nvSpPr>
        <p:spPr>
          <a:xfrm>
            <a:off x="905307" y="277907"/>
            <a:ext cx="10506892" cy="6061112"/>
          </a:xfrm>
          <a:prstGeom prst="roundRect">
            <a:avLst>
              <a:gd name="adj" fmla="val 4975"/>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85655" y="3369759"/>
            <a:ext cx="5273675" cy="2969260"/>
          </a:xfrm>
          <a:prstGeom prst="rect">
            <a:avLst/>
          </a:prstGeom>
          <a:ln w="228600" cap="sq" cmpd="thickThin">
            <a:solidFill>
              <a:srgbClr val="000000"/>
            </a:solidFill>
            <a:prstDash val="solid"/>
            <a:miter lim="800000"/>
          </a:ln>
          <a:effectLst>
            <a:innerShdw blurRad="76200">
              <a:srgbClr val="000000"/>
            </a:innerShdw>
          </a:effectLst>
        </p:spPr>
      </p:pic>
      <p:sp>
        <p:nvSpPr>
          <p:cNvPr id="3" name="Rectangle 2"/>
          <p:cNvSpPr/>
          <p:nvPr/>
        </p:nvSpPr>
        <p:spPr>
          <a:xfrm>
            <a:off x="5853953" y="1183342"/>
            <a:ext cx="5486400" cy="2062103"/>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3200" dirty="0">
                <a:latin typeface="Times New Roman" panose="02020603050405020304" pitchFamily="18" charset="0"/>
                <a:ea typeface="Calibri" panose="020F0502020204030204" pitchFamily="34" charset="0"/>
              </a:rPr>
              <a:t>Self-cleaning is to reduce dust and temperatures for roads and lanes and to maintain a safe and clean atmosphere</a:t>
            </a:r>
            <a:endParaRPr lang="en-US" sz="3200" dirty="0"/>
          </a:p>
        </p:txBody>
      </p:sp>
      <p:sp>
        <p:nvSpPr>
          <p:cNvPr id="6" name="Rounded Rectangle 5"/>
          <p:cNvSpPr/>
          <p:nvPr/>
        </p:nvSpPr>
        <p:spPr>
          <a:xfrm>
            <a:off x="215772" y="32235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Literature review </a:t>
            </a:r>
            <a:endParaRPr lang="en-US" sz="2800" dirty="0"/>
          </a:p>
        </p:txBody>
      </p:sp>
      <p:sp>
        <p:nvSpPr>
          <p:cNvPr id="7" name="Rectangle 6"/>
          <p:cNvSpPr/>
          <p:nvPr/>
        </p:nvSpPr>
        <p:spPr>
          <a:xfrm>
            <a:off x="800774" y="2616320"/>
            <a:ext cx="3914405" cy="46166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r>
              <a:rPr lang="en-US" sz="2400" dirty="0">
                <a:latin typeface="Calibri" panose="020F0502020204030204" pitchFamily="34" charset="0"/>
                <a:ea typeface="Calibri" panose="020F0502020204030204" pitchFamily="34" charset="0"/>
                <a:cs typeface="Arial" panose="020B0604020202020204" pitchFamily="34" charset="0"/>
              </a:rPr>
              <a:t>mid-size road cleaning vehicle</a:t>
            </a:r>
            <a:endParaRPr lang="en-US" sz="2400" dirty="0"/>
          </a:p>
        </p:txBody>
      </p:sp>
    </p:spTree>
    <p:extLst>
      <p:ext uri="{BB962C8B-B14F-4D97-AF65-F5344CB8AC3E}">
        <p14:creationId xmlns:p14="http://schemas.microsoft.com/office/powerpoint/2010/main" val="12900795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57C41FD2-AA5E-4D25-83A8-372E381B1376}"/>
              </a:ext>
            </a:extLst>
          </p:cNvPr>
          <p:cNvSpPr/>
          <p:nvPr/>
        </p:nvSpPr>
        <p:spPr>
          <a:xfrm>
            <a:off x="0" y="-8359"/>
            <a:ext cx="3746500" cy="6866359"/>
          </a:xfrm>
          <a:prstGeom prst="rect">
            <a:avLst/>
          </a:prstGeom>
          <a:gradFill flip="none" rotWithShape="1">
            <a:gsLst>
              <a:gs pos="0">
                <a:schemeClr val="accent1">
                  <a:alpha val="70000"/>
                </a:schemeClr>
              </a:gs>
              <a:gs pos="100000">
                <a:schemeClr val="accent2">
                  <a:alpha val="7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a Cleaning and disinfection small vehicle which integrates the functions of road cleaning, and garbage collection</a:t>
            </a:r>
            <a:endParaRPr lang="ko-KR" altLang="en-US" sz="2800" dirty="0"/>
          </a:p>
        </p:txBody>
      </p:sp>
      <p:pic>
        <p:nvPicPr>
          <p:cNvPr id="15" name="Picture 14"/>
          <p:cNvPicPr/>
          <p:nvPr/>
        </p:nvPicPr>
        <p:blipFill>
          <a:blip r:embed="rId2">
            <a:extLst>
              <a:ext uri="{28A0092B-C50C-407E-A947-70E740481C1C}">
                <a14:useLocalDpi xmlns:a14="http://schemas.microsoft.com/office/drawing/2010/main" val="0"/>
              </a:ext>
            </a:extLst>
          </a:blip>
          <a:srcRect/>
          <a:stretch>
            <a:fillRect/>
          </a:stretch>
        </p:blipFill>
        <p:spPr bwMode="auto">
          <a:xfrm>
            <a:off x="6140823" y="2931458"/>
            <a:ext cx="4383741" cy="2931084"/>
          </a:xfrm>
          <a:prstGeom prst="rect">
            <a:avLst/>
          </a:prstGeom>
          <a:noFill/>
          <a:ln>
            <a:noFill/>
          </a:ln>
        </p:spPr>
      </p:pic>
      <p:sp>
        <p:nvSpPr>
          <p:cNvPr id="2" name="Rectangle 1"/>
          <p:cNvSpPr/>
          <p:nvPr/>
        </p:nvSpPr>
        <p:spPr>
          <a:xfrm>
            <a:off x="4241370" y="299630"/>
            <a:ext cx="6429773" cy="523220"/>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en-US" sz="2800" dirty="0">
                <a:latin typeface="Calibri" panose="020F0502020204030204" pitchFamily="34" charset="0"/>
                <a:ea typeface="Calibri" panose="020F0502020204030204" pitchFamily="34" charset="0"/>
                <a:cs typeface="Arial" panose="020B0604020202020204" pitchFamily="34" charset="0"/>
              </a:rPr>
              <a:t>small-size Cleaning and disinfection vehicle</a:t>
            </a:r>
            <a:endParaRPr lang="en-US" sz="2800" dirty="0"/>
          </a:p>
        </p:txBody>
      </p:sp>
      <p:sp>
        <p:nvSpPr>
          <p:cNvPr id="5" name="Rounded Rectangle 4"/>
          <p:cNvSpPr/>
          <p:nvPr/>
        </p:nvSpPr>
        <p:spPr>
          <a:xfrm>
            <a:off x="215772" y="32235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Literature review </a:t>
            </a:r>
            <a:endParaRPr lang="en-US" sz="2800" dirty="0"/>
          </a:p>
        </p:txBody>
      </p:sp>
    </p:spTree>
    <p:extLst>
      <p:ext uri="{BB962C8B-B14F-4D97-AF65-F5344CB8AC3E}">
        <p14:creationId xmlns:p14="http://schemas.microsoft.com/office/powerpoint/2010/main" val="32829865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57C41FD2-AA5E-4D25-83A8-372E381B1376}"/>
              </a:ext>
            </a:extLst>
          </p:cNvPr>
          <p:cNvSpPr/>
          <p:nvPr/>
        </p:nvSpPr>
        <p:spPr>
          <a:xfrm>
            <a:off x="0" y="-8359"/>
            <a:ext cx="3746500" cy="6866359"/>
          </a:xfrm>
          <a:prstGeom prst="rect">
            <a:avLst/>
          </a:prstGeom>
          <a:gradFill flip="none" rotWithShape="1">
            <a:gsLst>
              <a:gs pos="0">
                <a:schemeClr val="accent1">
                  <a:alpha val="70000"/>
                </a:schemeClr>
              </a:gs>
              <a:gs pos="100000">
                <a:schemeClr val="accent2">
                  <a:alpha val="7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I</a:t>
            </a:r>
            <a:r>
              <a:rPr lang="en-US" sz="2800" dirty="0" smtClean="0"/>
              <a:t>t </a:t>
            </a:r>
            <a:r>
              <a:rPr lang="en-US" sz="2800" dirty="0"/>
              <a:t>differs from the previous carts in that it contains a system for separating mud and sand from the dirt</a:t>
            </a:r>
            <a:endParaRPr lang="ko-KR" altLang="en-US" sz="2800" dirty="0"/>
          </a:p>
        </p:txBody>
      </p:sp>
      <p:sp>
        <p:nvSpPr>
          <p:cNvPr id="2" name="Rectangle 1"/>
          <p:cNvSpPr/>
          <p:nvPr/>
        </p:nvSpPr>
        <p:spPr>
          <a:xfrm>
            <a:off x="4241370" y="299630"/>
            <a:ext cx="6567824" cy="523220"/>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en-US" sz="2800" dirty="0"/>
              <a:t>E</a:t>
            </a:r>
            <a:r>
              <a:rPr lang="en-US" sz="2800" dirty="0" smtClean="0"/>
              <a:t>lectric-powered </a:t>
            </a:r>
            <a:r>
              <a:rPr lang="en-US" sz="2800" dirty="0"/>
              <a:t>beach cleaning vehicle</a:t>
            </a:r>
          </a:p>
        </p:txBody>
      </p:sp>
      <p:sp>
        <p:nvSpPr>
          <p:cNvPr id="5" name="Rounded Rectangle 4"/>
          <p:cNvSpPr/>
          <p:nvPr/>
        </p:nvSpPr>
        <p:spPr>
          <a:xfrm>
            <a:off x="215772" y="322359"/>
            <a:ext cx="2359334" cy="1000983"/>
          </a:xfrm>
          <a:prstGeom prst="roundRect">
            <a:avLst/>
          </a:prstGeom>
          <a:solidFill>
            <a:srgbClr val="FF0000"/>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Literature review </a:t>
            </a:r>
            <a:endParaRPr lang="en-US" sz="2800" dirty="0"/>
          </a:p>
        </p:txBody>
      </p:sp>
      <p:pic>
        <p:nvPicPr>
          <p:cNvPr id="6" name="Picture 5"/>
          <p:cNvPicPr/>
          <p:nvPr/>
        </p:nvPicPr>
        <p:blipFill rotWithShape="1">
          <a:blip r:embed="rId2">
            <a:extLst>
              <a:ext uri="{28A0092B-C50C-407E-A947-70E740481C1C}">
                <a14:useLocalDpi xmlns:a14="http://schemas.microsoft.com/office/drawing/2010/main" val="0"/>
              </a:ext>
            </a:extLst>
          </a:blip>
          <a:srcRect t="12733" b="2555"/>
          <a:stretch/>
        </p:blipFill>
        <p:spPr bwMode="auto">
          <a:xfrm>
            <a:off x="5112982" y="2510118"/>
            <a:ext cx="6119793" cy="358633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27856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D735F7F3-C1B5-4B60-A00A-4EB618DDFB5A}"/>
              </a:ext>
            </a:extLst>
          </p:cNvPr>
          <p:cNvSpPr>
            <a:spLocks noGrp="1"/>
          </p:cNvSpPr>
          <p:nvPr>
            <p:ph type="body" sz="quarter" idx="10"/>
          </p:nvPr>
        </p:nvSpPr>
        <p:spPr>
          <a:xfrm>
            <a:off x="3151710" y="272888"/>
            <a:ext cx="3735480" cy="724247"/>
          </a:xfrm>
        </p:spPr>
        <p:txBody>
          <a:bodyPr/>
          <a:lstStyle/>
          <a:p>
            <a:r>
              <a:rPr lang="en-US" dirty="0" smtClean="0">
                <a:ln w="0"/>
                <a:solidFill>
                  <a:schemeClr val="accent1"/>
                </a:solidFill>
                <a:effectLst>
                  <a:outerShdw blurRad="38100" dist="25400" dir="5400000" algn="ctr" rotWithShape="0">
                    <a:srgbClr val="6E747A">
                      <a:alpha val="43000"/>
                    </a:srgbClr>
                  </a:outerShdw>
                </a:effectLst>
              </a:rPr>
              <a:t>OUTLINE</a:t>
            </a:r>
            <a:endParaRPr lang="en-US" dirty="0">
              <a:ln w="0"/>
              <a:solidFill>
                <a:schemeClr val="accent1"/>
              </a:solidFill>
              <a:effectLst>
                <a:outerShdw blurRad="38100" dist="25400" dir="5400000" algn="ctr" rotWithShape="0">
                  <a:srgbClr val="6E747A">
                    <a:alpha val="43000"/>
                  </a:srgbClr>
                </a:outerShdw>
              </a:effectLst>
            </a:endParaRPr>
          </a:p>
        </p:txBody>
      </p:sp>
      <p:sp>
        <p:nvSpPr>
          <p:cNvPr id="51" name="Block Arc 50">
            <a:extLst>
              <a:ext uri="{FF2B5EF4-FFF2-40B4-BE49-F238E27FC236}">
                <a16:creationId xmlns="" xmlns:a16="http://schemas.microsoft.com/office/drawing/2014/main" id="{E3E68DEA-A22F-4557-950C-549F35D52637}"/>
              </a:ext>
            </a:extLst>
          </p:cNvPr>
          <p:cNvSpPr/>
          <p:nvPr/>
        </p:nvSpPr>
        <p:spPr>
          <a:xfrm rot="5400000">
            <a:off x="2774244" y="2349166"/>
            <a:ext cx="914400" cy="914400"/>
          </a:xfrm>
          <a:prstGeom prst="blockArc">
            <a:avLst>
              <a:gd name="adj1" fmla="val 16153352"/>
              <a:gd name="adj2" fmla="val 50347"/>
              <a:gd name="adj3" fmla="val 1399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2" name="Rectangle 51">
            <a:extLst>
              <a:ext uri="{FF2B5EF4-FFF2-40B4-BE49-F238E27FC236}">
                <a16:creationId xmlns="" xmlns:a16="http://schemas.microsoft.com/office/drawing/2014/main" id="{026EB778-1126-4841-9C1E-FBD3EC6056EC}"/>
              </a:ext>
            </a:extLst>
          </p:cNvPr>
          <p:cNvSpPr/>
          <p:nvPr/>
        </p:nvSpPr>
        <p:spPr>
          <a:xfrm>
            <a:off x="-10160" y="3136940"/>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3" name="Isosceles Triangle 52">
            <a:extLst>
              <a:ext uri="{FF2B5EF4-FFF2-40B4-BE49-F238E27FC236}">
                <a16:creationId xmlns="" xmlns:a16="http://schemas.microsoft.com/office/drawing/2014/main" id="{9993C0FA-A5FE-483E-BC51-12A0E7B5BBBE}"/>
              </a:ext>
            </a:extLst>
          </p:cNvPr>
          <p:cNvSpPr/>
          <p:nvPr/>
        </p:nvSpPr>
        <p:spPr>
          <a:xfrm>
            <a:off x="3487310" y="2587230"/>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4" name="Block Arc 53">
            <a:extLst>
              <a:ext uri="{FF2B5EF4-FFF2-40B4-BE49-F238E27FC236}">
                <a16:creationId xmlns="" xmlns:a16="http://schemas.microsoft.com/office/drawing/2014/main" id="{8B3EABB5-4444-4668-B704-9D1E0CB35038}"/>
              </a:ext>
            </a:extLst>
          </p:cNvPr>
          <p:cNvSpPr/>
          <p:nvPr/>
        </p:nvSpPr>
        <p:spPr>
          <a:xfrm rot="5400000">
            <a:off x="5372367" y="2501566"/>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5" name="Rectangle 54">
            <a:extLst>
              <a:ext uri="{FF2B5EF4-FFF2-40B4-BE49-F238E27FC236}">
                <a16:creationId xmlns="" xmlns:a16="http://schemas.microsoft.com/office/drawing/2014/main" id="{38D88D52-25CE-43E7-A672-BA4CC2D39BCA}"/>
              </a:ext>
            </a:extLst>
          </p:cNvPr>
          <p:cNvSpPr/>
          <p:nvPr/>
        </p:nvSpPr>
        <p:spPr>
          <a:xfrm>
            <a:off x="-10161" y="328934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6" name="Rectangle 55">
            <a:extLst>
              <a:ext uri="{FF2B5EF4-FFF2-40B4-BE49-F238E27FC236}">
                <a16:creationId xmlns="" xmlns:a16="http://schemas.microsoft.com/office/drawing/2014/main" id="{AC7B55F0-4DEF-41AD-A762-291B44A28914}"/>
              </a:ext>
            </a:extLst>
          </p:cNvPr>
          <p:cNvSpPr/>
          <p:nvPr/>
        </p:nvSpPr>
        <p:spPr>
          <a:xfrm rot="16200000">
            <a:off x="6141599" y="2826468"/>
            <a:ext cx="166037"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7" name="Isosceles Triangle 56">
            <a:extLst>
              <a:ext uri="{FF2B5EF4-FFF2-40B4-BE49-F238E27FC236}">
                <a16:creationId xmlns="" xmlns:a16="http://schemas.microsoft.com/office/drawing/2014/main" id="{4DBA2923-0BBF-4AEA-8488-C53EAA61D96F}"/>
              </a:ext>
            </a:extLst>
          </p:cNvPr>
          <p:cNvSpPr/>
          <p:nvPr/>
        </p:nvSpPr>
        <p:spPr>
          <a:xfrm>
            <a:off x="6098294" y="2598012"/>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58" name="Block Arc 57">
            <a:extLst>
              <a:ext uri="{FF2B5EF4-FFF2-40B4-BE49-F238E27FC236}">
                <a16:creationId xmlns="" xmlns:a16="http://schemas.microsoft.com/office/drawing/2014/main" id="{3849E801-1612-42C5-8B87-88AF762B5EEF}"/>
              </a:ext>
            </a:extLst>
          </p:cNvPr>
          <p:cNvSpPr/>
          <p:nvPr/>
        </p:nvSpPr>
        <p:spPr>
          <a:xfrm rot="5400000">
            <a:off x="8033216" y="2653966"/>
            <a:ext cx="914400" cy="914400"/>
          </a:xfrm>
          <a:prstGeom prst="blockArc">
            <a:avLst>
              <a:gd name="adj1" fmla="val 16260309"/>
              <a:gd name="adj2" fmla="val 21515221"/>
              <a:gd name="adj3" fmla="val 1399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59" name="Rectangle 58">
            <a:extLst>
              <a:ext uri="{FF2B5EF4-FFF2-40B4-BE49-F238E27FC236}">
                <a16:creationId xmlns="" xmlns:a16="http://schemas.microsoft.com/office/drawing/2014/main" id="{544638F2-A846-4460-AA60-250A93C89A3D}"/>
              </a:ext>
            </a:extLst>
          </p:cNvPr>
          <p:cNvSpPr/>
          <p:nvPr/>
        </p:nvSpPr>
        <p:spPr>
          <a:xfrm>
            <a:off x="-10159" y="3441740"/>
            <a:ext cx="8542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0" name="Rectangle 59">
            <a:extLst>
              <a:ext uri="{FF2B5EF4-FFF2-40B4-BE49-F238E27FC236}">
                <a16:creationId xmlns="" xmlns:a16="http://schemas.microsoft.com/office/drawing/2014/main" id="{E18BF4EE-8F0F-44E5-A0F9-3C4794840805}"/>
              </a:ext>
            </a:extLst>
          </p:cNvPr>
          <p:cNvSpPr/>
          <p:nvPr/>
        </p:nvSpPr>
        <p:spPr>
          <a:xfrm rot="16200000">
            <a:off x="8723420" y="2909488"/>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1" name="Isosceles Triangle 60">
            <a:extLst>
              <a:ext uri="{FF2B5EF4-FFF2-40B4-BE49-F238E27FC236}">
                <a16:creationId xmlns="" xmlns:a16="http://schemas.microsoft.com/office/drawing/2014/main" id="{2DE586C9-3D78-4D6C-8662-71A4288B1EA2}"/>
              </a:ext>
            </a:extLst>
          </p:cNvPr>
          <p:cNvSpPr/>
          <p:nvPr/>
        </p:nvSpPr>
        <p:spPr>
          <a:xfrm>
            <a:off x="8758037" y="2598012"/>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2" name="Rectangle 61">
            <a:extLst>
              <a:ext uri="{FF2B5EF4-FFF2-40B4-BE49-F238E27FC236}">
                <a16:creationId xmlns="" xmlns:a16="http://schemas.microsoft.com/office/drawing/2014/main" id="{5A4F4421-28A6-4906-945B-17AB9EE151A1}"/>
              </a:ext>
            </a:extLst>
          </p:cNvPr>
          <p:cNvSpPr/>
          <p:nvPr/>
        </p:nvSpPr>
        <p:spPr>
          <a:xfrm>
            <a:off x="-10159" y="3598646"/>
            <a:ext cx="9514847" cy="126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3" name="Isosceles Triangle 62">
            <a:extLst>
              <a:ext uri="{FF2B5EF4-FFF2-40B4-BE49-F238E27FC236}">
                <a16:creationId xmlns="" xmlns:a16="http://schemas.microsoft.com/office/drawing/2014/main" id="{9B703806-21BA-42D2-ABCB-AABD6495773A}"/>
              </a:ext>
            </a:extLst>
          </p:cNvPr>
          <p:cNvSpPr/>
          <p:nvPr/>
        </p:nvSpPr>
        <p:spPr>
          <a:xfrm rot="5400000">
            <a:off x="9454257" y="3550716"/>
            <a:ext cx="258081" cy="22248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4" name="Block Arc 63">
            <a:extLst>
              <a:ext uri="{FF2B5EF4-FFF2-40B4-BE49-F238E27FC236}">
                <a16:creationId xmlns="" xmlns:a16="http://schemas.microsoft.com/office/drawing/2014/main" id="{27BBD68C-614B-4FE1-8B24-84E28AB27E20}"/>
              </a:ext>
            </a:extLst>
          </p:cNvPr>
          <p:cNvSpPr/>
          <p:nvPr/>
        </p:nvSpPr>
        <p:spPr>
          <a:xfrm rot="16200000" flipV="1">
            <a:off x="8038655" y="3753294"/>
            <a:ext cx="914400" cy="914400"/>
          </a:xfrm>
          <a:prstGeom prst="blockArc">
            <a:avLst>
              <a:gd name="adj1" fmla="val 16260309"/>
              <a:gd name="adj2" fmla="val 110065"/>
              <a:gd name="adj3" fmla="val 139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5" name="Rectangle 64">
            <a:extLst>
              <a:ext uri="{FF2B5EF4-FFF2-40B4-BE49-F238E27FC236}">
                <a16:creationId xmlns="" xmlns:a16="http://schemas.microsoft.com/office/drawing/2014/main" id="{1D22E010-B0DD-4034-9A83-F3976E01BCEE}"/>
              </a:ext>
            </a:extLst>
          </p:cNvPr>
          <p:cNvSpPr/>
          <p:nvPr/>
        </p:nvSpPr>
        <p:spPr>
          <a:xfrm flipV="1">
            <a:off x="-10159" y="3753294"/>
            <a:ext cx="8506848"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6" name="Rectangle 65">
            <a:extLst>
              <a:ext uri="{FF2B5EF4-FFF2-40B4-BE49-F238E27FC236}">
                <a16:creationId xmlns="" xmlns:a16="http://schemas.microsoft.com/office/drawing/2014/main" id="{44D27B46-F63A-48F3-B455-A4A0BF79BBF2}"/>
              </a:ext>
            </a:extLst>
          </p:cNvPr>
          <p:cNvSpPr/>
          <p:nvPr/>
        </p:nvSpPr>
        <p:spPr>
          <a:xfrm rot="16200000">
            <a:off x="8723420" y="4288124"/>
            <a:ext cx="327314" cy="126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7" name="Isosceles Triangle 66">
            <a:extLst>
              <a:ext uri="{FF2B5EF4-FFF2-40B4-BE49-F238E27FC236}">
                <a16:creationId xmlns="" xmlns:a16="http://schemas.microsoft.com/office/drawing/2014/main" id="{1A17B3D4-55AE-42D3-87A7-CF1A653CF1B6}"/>
              </a:ext>
            </a:extLst>
          </p:cNvPr>
          <p:cNvSpPr/>
          <p:nvPr/>
        </p:nvSpPr>
        <p:spPr>
          <a:xfrm rot="10800000">
            <a:off x="8758037" y="4503419"/>
            <a:ext cx="258081" cy="22248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68" name="Block Arc 67">
            <a:extLst>
              <a:ext uri="{FF2B5EF4-FFF2-40B4-BE49-F238E27FC236}">
                <a16:creationId xmlns="" xmlns:a16="http://schemas.microsoft.com/office/drawing/2014/main" id="{5DEEE474-48EB-4F2A-B10E-B3E0FD6FED84}"/>
              </a:ext>
            </a:extLst>
          </p:cNvPr>
          <p:cNvSpPr/>
          <p:nvPr/>
        </p:nvSpPr>
        <p:spPr>
          <a:xfrm rot="16200000" flipV="1">
            <a:off x="5373530" y="3910629"/>
            <a:ext cx="914400" cy="914400"/>
          </a:xfrm>
          <a:prstGeom prst="blockArc">
            <a:avLst>
              <a:gd name="adj1" fmla="val 16184359"/>
              <a:gd name="adj2" fmla="val 164567"/>
              <a:gd name="adj3" fmla="val 13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69" name="Rectangle 68">
            <a:extLst>
              <a:ext uri="{FF2B5EF4-FFF2-40B4-BE49-F238E27FC236}">
                <a16:creationId xmlns="" xmlns:a16="http://schemas.microsoft.com/office/drawing/2014/main" id="{43EECDAB-B1FC-4E31-BCE2-A4B595320A3B}"/>
              </a:ext>
            </a:extLst>
          </p:cNvPr>
          <p:cNvSpPr/>
          <p:nvPr/>
        </p:nvSpPr>
        <p:spPr>
          <a:xfrm flipV="1">
            <a:off x="-10161" y="3910630"/>
            <a:ext cx="5841305"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0" name="Rectangle 69">
            <a:extLst>
              <a:ext uri="{FF2B5EF4-FFF2-40B4-BE49-F238E27FC236}">
                <a16:creationId xmlns="" xmlns:a16="http://schemas.microsoft.com/office/drawing/2014/main" id="{B9104F55-3952-48D1-B78A-AB4934FF1613}"/>
              </a:ext>
            </a:extLst>
          </p:cNvPr>
          <p:cNvSpPr/>
          <p:nvPr/>
        </p:nvSpPr>
        <p:spPr>
          <a:xfrm rot="16200000">
            <a:off x="6148616" y="4370282"/>
            <a:ext cx="152002" cy="126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1" name="Isosceles Triangle 70">
            <a:extLst>
              <a:ext uri="{FF2B5EF4-FFF2-40B4-BE49-F238E27FC236}">
                <a16:creationId xmlns="" xmlns:a16="http://schemas.microsoft.com/office/drawing/2014/main" id="{8827D4C6-CFC3-4928-971A-1257E2491FDC}"/>
              </a:ext>
            </a:extLst>
          </p:cNvPr>
          <p:cNvSpPr/>
          <p:nvPr/>
        </p:nvSpPr>
        <p:spPr>
          <a:xfrm rot="10800000">
            <a:off x="6104972" y="4509651"/>
            <a:ext cx="258081" cy="22248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2" name="Block Arc 71">
            <a:extLst>
              <a:ext uri="{FF2B5EF4-FFF2-40B4-BE49-F238E27FC236}">
                <a16:creationId xmlns="" xmlns:a16="http://schemas.microsoft.com/office/drawing/2014/main" id="{E75F0838-484C-4AEA-967E-03F051A2D298}"/>
              </a:ext>
            </a:extLst>
          </p:cNvPr>
          <p:cNvSpPr/>
          <p:nvPr/>
        </p:nvSpPr>
        <p:spPr>
          <a:xfrm rot="16200000" flipV="1">
            <a:off x="2764084" y="4069648"/>
            <a:ext cx="914400" cy="914400"/>
          </a:xfrm>
          <a:prstGeom prst="blockArc">
            <a:avLst>
              <a:gd name="adj1" fmla="val 16153352"/>
              <a:gd name="adj2" fmla="val 21526963"/>
              <a:gd name="adj3" fmla="val 138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black"/>
              </a:solidFill>
            </a:endParaRPr>
          </a:p>
        </p:txBody>
      </p:sp>
      <p:sp>
        <p:nvSpPr>
          <p:cNvPr id="73" name="Rectangle 72">
            <a:extLst>
              <a:ext uri="{FF2B5EF4-FFF2-40B4-BE49-F238E27FC236}">
                <a16:creationId xmlns="" xmlns:a16="http://schemas.microsoft.com/office/drawing/2014/main" id="{C553EFE6-48B1-43C5-B0FB-498B52DF4EB4}"/>
              </a:ext>
            </a:extLst>
          </p:cNvPr>
          <p:cNvSpPr/>
          <p:nvPr/>
        </p:nvSpPr>
        <p:spPr>
          <a:xfrm flipV="1">
            <a:off x="-10159" y="4069648"/>
            <a:ext cx="3244331" cy="126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74" name="Isosceles Triangle 73">
            <a:extLst>
              <a:ext uri="{FF2B5EF4-FFF2-40B4-BE49-F238E27FC236}">
                <a16:creationId xmlns="" xmlns:a16="http://schemas.microsoft.com/office/drawing/2014/main" id="{69527C58-1D0C-4761-8AD0-FD25ED2E75BF}"/>
              </a:ext>
            </a:extLst>
          </p:cNvPr>
          <p:cNvSpPr/>
          <p:nvPr/>
        </p:nvSpPr>
        <p:spPr>
          <a:xfrm rot="10800000">
            <a:off x="3487310" y="4509596"/>
            <a:ext cx="258081" cy="22248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prstClr val="white"/>
              </a:solidFill>
            </a:endParaRPr>
          </a:p>
        </p:txBody>
      </p:sp>
      <p:sp>
        <p:nvSpPr>
          <p:cNvPr id="85" name="TextBox 84"/>
          <p:cNvSpPr txBox="1"/>
          <p:nvPr/>
        </p:nvSpPr>
        <p:spPr>
          <a:xfrm>
            <a:off x="495622" y="1367218"/>
            <a:ext cx="3282696" cy="1200329"/>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Introduction</a:t>
            </a:r>
          </a:p>
          <a:p>
            <a:pPr marL="457200" indent="-457200">
              <a:buFont typeface="Wingdings" panose="05000000000000000000" pitchFamily="2" charset="2"/>
              <a:buChar char="§"/>
            </a:pPr>
            <a:r>
              <a:rPr lang="en-US" sz="2400" dirty="0" smtClean="0">
                <a:solidFill>
                  <a:prstClr val="black"/>
                </a:solidFill>
              </a:rPr>
              <a:t>Idea of the project</a:t>
            </a:r>
          </a:p>
          <a:p>
            <a:pPr marL="457200" indent="-457200">
              <a:buFont typeface="Wingdings" panose="05000000000000000000" pitchFamily="2" charset="2"/>
              <a:buChar char="§"/>
            </a:pPr>
            <a:r>
              <a:rPr lang="en-US" sz="2400" dirty="0" smtClean="0">
                <a:solidFill>
                  <a:prstClr val="black"/>
                </a:solidFill>
              </a:rPr>
              <a:t>Aim of the project</a:t>
            </a:r>
          </a:p>
        </p:txBody>
      </p:sp>
      <p:sp>
        <p:nvSpPr>
          <p:cNvPr id="86" name="Rectangle 85"/>
          <p:cNvSpPr/>
          <p:nvPr/>
        </p:nvSpPr>
        <p:spPr>
          <a:xfrm rot="19641289">
            <a:off x="341213" y="118485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1</a:t>
            </a:r>
            <a:endParaRPr lang="en-US" dirty="0">
              <a:solidFill>
                <a:prstClr val="white"/>
              </a:solidFill>
            </a:endParaRPr>
          </a:p>
        </p:txBody>
      </p:sp>
      <p:sp>
        <p:nvSpPr>
          <p:cNvPr id="87" name="TextBox 86"/>
          <p:cNvSpPr txBox="1"/>
          <p:nvPr/>
        </p:nvSpPr>
        <p:spPr>
          <a:xfrm>
            <a:off x="4369314" y="2078923"/>
            <a:ext cx="2854155"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t>Literature review</a:t>
            </a:r>
          </a:p>
        </p:txBody>
      </p:sp>
      <p:sp>
        <p:nvSpPr>
          <p:cNvPr id="89" name="Rectangle 88"/>
          <p:cNvSpPr/>
          <p:nvPr/>
        </p:nvSpPr>
        <p:spPr>
          <a:xfrm rot="19641289">
            <a:off x="4205375" y="190456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2</a:t>
            </a:r>
            <a:endParaRPr lang="en-US" dirty="0">
              <a:solidFill>
                <a:prstClr val="white"/>
              </a:solidFill>
            </a:endParaRPr>
          </a:p>
        </p:txBody>
      </p:sp>
      <p:sp>
        <p:nvSpPr>
          <p:cNvPr id="90" name="TextBox 89"/>
          <p:cNvSpPr txBox="1"/>
          <p:nvPr/>
        </p:nvSpPr>
        <p:spPr>
          <a:xfrm>
            <a:off x="7487612" y="807837"/>
            <a:ext cx="4118425" cy="1754326"/>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dirty="0" smtClean="0">
                <a:solidFill>
                  <a:srgbClr val="FF0000"/>
                </a:solidFill>
              </a:rPr>
              <a:t>Methodology</a:t>
            </a:r>
          </a:p>
          <a:p>
            <a:pPr marL="457200" indent="-457200">
              <a:buFont typeface="Wingdings" panose="05000000000000000000" pitchFamily="2" charset="2"/>
              <a:buChar char="§"/>
            </a:pPr>
            <a:r>
              <a:rPr lang="en-US" dirty="0">
                <a:solidFill>
                  <a:srgbClr val="FF0000"/>
                </a:solidFill>
              </a:rPr>
              <a:t>Project </a:t>
            </a:r>
            <a:r>
              <a:rPr lang="en-US" dirty="0" smtClean="0">
                <a:solidFill>
                  <a:srgbClr val="FF0000"/>
                </a:solidFill>
              </a:rPr>
              <a:t>methodology</a:t>
            </a:r>
          </a:p>
          <a:p>
            <a:pPr marL="457200" indent="-457200">
              <a:buFont typeface="Wingdings" panose="05000000000000000000" pitchFamily="2" charset="2"/>
              <a:buChar char="§"/>
            </a:pPr>
            <a:r>
              <a:rPr lang="en-US" dirty="0">
                <a:solidFill>
                  <a:srgbClr val="FF0000"/>
                </a:solidFill>
              </a:rPr>
              <a:t>The main work of the </a:t>
            </a:r>
            <a:r>
              <a:rPr lang="en-US" dirty="0" smtClean="0">
                <a:solidFill>
                  <a:srgbClr val="FF0000"/>
                </a:solidFill>
              </a:rPr>
              <a:t>system</a:t>
            </a:r>
          </a:p>
          <a:p>
            <a:pPr marL="457200" indent="-457200">
              <a:buFont typeface="Wingdings" panose="05000000000000000000" pitchFamily="2" charset="2"/>
              <a:buChar char="§"/>
            </a:pPr>
            <a:r>
              <a:rPr lang="en-US" dirty="0">
                <a:solidFill>
                  <a:srgbClr val="FF0000"/>
                </a:solidFill>
              </a:rPr>
              <a:t>Comparison between electric vehicles and internal combustion vehicles</a:t>
            </a:r>
            <a:endParaRPr lang="en-US" dirty="0" smtClean="0">
              <a:solidFill>
                <a:srgbClr val="FF0000"/>
              </a:solidFill>
            </a:endParaRPr>
          </a:p>
        </p:txBody>
      </p:sp>
      <p:sp>
        <p:nvSpPr>
          <p:cNvPr id="91" name="Rectangle 90"/>
          <p:cNvSpPr/>
          <p:nvPr/>
        </p:nvSpPr>
        <p:spPr>
          <a:xfrm rot="19641289">
            <a:off x="7357386" y="597634"/>
            <a:ext cx="22545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smtClean="0">
                <a:solidFill>
                  <a:prstClr val="white"/>
                </a:solidFill>
              </a:rPr>
              <a:t>3</a:t>
            </a:r>
            <a:endParaRPr lang="en-US" sz="1400" dirty="0">
              <a:solidFill>
                <a:prstClr val="white"/>
              </a:solidFill>
            </a:endParaRPr>
          </a:p>
        </p:txBody>
      </p:sp>
      <p:sp>
        <p:nvSpPr>
          <p:cNvPr id="92" name="TextBox 91"/>
          <p:cNvSpPr txBox="1"/>
          <p:nvPr/>
        </p:nvSpPr>
        <p:spPr>
          <a:xfrm>
            <a:off x="2229352" y="4774804"/>
            <a:ext cx="1784690"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Design </a:t>
            </a:r>
          </a:p>
        </p:txBody>
      </p:sp>
      <p:sp>
        <p:nvSpPr>
          <p:cNvPr id="93" name="Rectangle 92"/>
          <p:cNvSpPr/>
          <p:nvPr/>
        </p:nvSpPr>
        <p:spPr>
          <a:xfrm rot="19641289">
            <a:off x="2085585" y="4530409"/>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4</a:t>
            </a:r>
            <a:endParaRPr lang="en-US" dirty="0">
              <a:solidFill>
                <a:prstClr val="white"/>
              </a:solidFill>
            </a:endParaRPr>
          </a:p>
        </p:txBody>
      </p:sp>
      <p:sp>
        <p:nvSpPr>
          <p:cNvPr id="96" name="TextBox 95"/>
          <p:cNvSpPr txBox="1"/>
          <p:nvPr/>
        </p:nvSpPr>
        <p:spPr>
          <a:xfrm>
            <a:off x="4530461" y="4761778"/>
            <a:ext cx="2561583"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Optimal design</a:t>
            </a:r>
          </a:p>
        </p:txBody>
      </p:sp>
      <p:sp>
        <p:nvSpPr>
          <p:cNvPr id="97" name="Rectangle 96"/>
          <p:cNvSpPr/>
          <p:nvPr/>
        </p:nvSpPr>
        <p:spPr>
          <a:xfrm rot="19641289">
            <a:off x="4393890" y="4440410"/>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5</a:t>
            </a:r>
            <a:endParaRPr lang="en-US" dirty="0">
              <a:solidFill>
                <a:prstClr val="white"/>
              </a:solidFill>
            </a:endParaRPr>
          </a:p>
        </p:txBody>
      </p:sp>
      <p:sp>
        <p:nvSpPr>
          <p:cNvPr id="100" name="TextBox 99"/>
          <p:cNvSpPr txBox="1"/>
          <p:nvPr/>
        </p:nvSpPr>
        <p:spPr>
          <a:xfrm>
            <a:off x="7561262" y="4753215"/>
            <a:ext cx="292385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Economical study</a:t>
            </a:r>
          </a:p>
        </p:txBody>
      </p:sp>
      <p:sp>
        <p:nvSpPr>
          <p:cNvPr id="101" name="Rectangle 100"/>
          <p:cNvSpPr/>
          <p:nvPr/>
        </p:nvSpPr>
        <p:spPr>
          <a:xfrm rot="19641289">
            <a:off x="7424691" y="4431847"/>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6</a:t>
            </a:r>
            <a:endParaRPr lang="en-US" dirty="0">
              <a:solidFill>
                <a:prstClr val="white"/>
              </a:solidFill>
            </a:endParaRPr>
          </a:p>
        </p:txBody>
      </p:sp>
      <p:sp>
        <p:nvSpPr>
          <p:cNvPr id="102" name="TextBox 101"/>
          <p:cNvSpPr txBox="1"/>
          <p:nvPr/>
        </p:nvSpPr>
        <p:spPr>
          <a:xfrm>
            <a:off x="9901502" y="3432941"/>
            <a:ext cx="1985698" cy="461665"/>
          </a:xfrm>
          <a:prstGeom prst="rect">
            <a:avLst/>
          </a:prstGeom>
          <a:noFill/>
          <a:ln>
            <a:solidFill>
              <a:srgbClr val="002060"/>
            </a:solidFill>
          </a:ln>
        </p:spPr>
        <p:txBody>
          <a:bodyPr wrap="square" rtlCol="0">
            <a:spAutoFit/>
          </a:bodyPr>
          <a:lstStyle/>
          <a:p>
            <a:pPr marL="285750" indent="-285750">
              <a:buFont typeface="Wingdings" panose="05000000000000000000" pitchFamily="2" charset="2"/>
              <a:buChar char="Ø"/>
            </a:pPr>
            <a:r>
              <a:rPr lang="en-US" sz="2400" dirty="0" smtClean="0">
                <a:solidFill>
                  <a:prstClr val="black"/>
                </a:solidFill>
              </a:rPr>
              <a:t>Conclusion </a:t>
            </a:r>
          </a:p>
        </p:txBody>
      </p:sp>
      <p:sp>
        <p:nvSpPr>
          <p:cNvPr id="103" name="Rectangle 102"/>
          <p:cNvSpPr/>
          <p:nvPr/>
        </p:nvSpPr>
        <p:spPr>
          <a:xfrm rot="19641289">
            <a:off x="9764931" y="3111573"/>
            <a:ext cx="327878" cy="34871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prstClr val="white"/>
                </a:solidFill>
              </a:rPr>
              <a:t>7</a:t>
            </a:r>
            <a:endParaRPr lang="en-US" dirty="0">
              <a:solidFill>
                <a:prstClr val="white"/>
              </a:solidFill>
            </a:endParaRPr>
          </a:p>
        </p:txBody>
      </p:sp>
      <p:cxnSp>
        <p:nvCxnSpPr>
          <p:cNvPr id="41" name="Straight Connector 40"/>
          <p:cNvCxnSpPr/>
          <p:nvPr/>
        </p:nvCxnSpPr>
        <p:spPr>
          <a:xfrm>
            <a:off x="911735" y="1613540"/>
            <a:ext cx="189155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950607" y="196596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950607" y="2331720"/>
            <a:ext cx="2492761" cy="285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797935" y="2314580"/>
            <a:ext cx="2294109" cy="1714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170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404">
      <a:dk1>
        <a:sysClr val="windowText" lastClr="000000"/>
      </a:dk1>
      <a:lt1>
        <a:sysClr val="window" lastClr="FFFFFF"/>
      </a:lt1>
      <a:dk2>
        <a:srgbClr val="44546A"/>
      </a:dk2>
      <a:lt2>
        <a:srgbClr val="E7E6E6"/>
      </a:lt2>
      <a:accent1>
        <a:srgbClr val="5A9BD5"/>
      </a:accent1>
      <a:accent2>
        <a:srgbClr val="224A90"/>
      </a:accent2>
      <a:accent3>
        <a:srgbClr val="010A4F"/>
      </a:accent3>
      <a:accent4>
        <a:srgbClr val="5A9BD5"/>
      </a:accent4>
      <a:accent5>
        <a:srgbClr val="224A90"/>
      </a:accent5>
      <a:accent6>
        <a:srgbClr val="010A4F"/>
      </a:accent6>
      <a:hlink>
        <a:srgbClr val="262626"/>
      </a:hlink>
      <a:folHlink>
        <a:srgbClr val="26262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406">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3F3F3F"/>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404">
      <a:dk1>
        <a:sysClr val="windowText" lastClr="000000"/>
      </a:dk1>
      <a:lt1>
        <a:sysClr val="window" lastClr="FFFFFF"/>
      </a:lt1>
      <a:dk2>
        <a:srgbClr val="44546A"/>
      </a:dk2>
      <a:lt2>
        <a:srgbClr val="E7E6E6"/>
      </a:lt2>
      <a:accent1>
        <a:srgbClr val="5A9BD5"/>
      </a:accent1>
      <a:accent2>
        <a:srgbClr val="224A90"/>
      </a:accent2>
      <a:accent3>
        <a:srgbClr val="010A4F"/>
      </a:accent3>
      <a:accent4>
        <a:srgbClr val="5A9BD5"/>
      </a:accent4>
      <a:accent5>
        <a:srgbClr val="224A90"/>
      </a:accent5>
      <a:accent6>
        <a:srgbClr val="010A4F"/>
      </a:accent6>
      <a:hlink>
        <a:srgbClr val="262626"/>
      </a:hlink>
      <a:folHlink>
        <a:srgbClr val="262626"/>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ontents Slide Master">
  <a:themeElements>
    <a:clrScheme name="ALLPPT-600">
      <a:dk1>
        <a:sysClr val="windowText" lastClr="000000"/>
      </a:dk1>
      <a:lt1>
        <a:sysClr val="window" lastClr="FFFFFF"/>
      </a:lt1>
      <a:dk2>
        <a:srgbClr val="1F497D"/>
      </a:dk2>
      <a:lt2>
        <a:srgbClr val="EEECE1"/>
      </a:lt2>
      <a:accent1>
        <a:srgbClr val="3A876B"/>
      </a:accent1>
      <a:accent2>
        <a:srgbClr val="4D9724"/>
      </a:accent2>
      <a:accent3>
        <a:srgbClr val="90B141"/>
      </a:accent3>
      <a:accent4>
        <a:srgbClr val="CEDD46"/>
      </a:accent4>
      <a:accent5>
        <a:srgbClr val="1C4335"/>
      </a:accent5>
      <a:accent6>
        <a:srgbClr val="2E5B15"/>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4740</TotalTime>
  <Words>1535</Words>
  <Application>Microsoft Office PowerPoint</Application>
  <PresentationFormat>Widescreen</PresentationFormat>
  <Paragraphs>328</Paragraphs>
  <Slides>36</Slides>
  <Notes>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36</vt:i4>
      </vt:variant>
    </vt:vector>
  </HeadingPairs>
  <TitlesOfParts>
    <vt:vector size="46" baseType="lpstr">
      <vt:lpstr>Arial Unicode MS</vt:lpstr>
      <vt:lpstr>Arial</vt:lpstr>
      <vt:lpstr>Calibri</vt:lpstr>
      <vt:lpstr>Calibri Light</vt:lpstr>
      <vt:lpstr>Times New Roman</vt:lpstr>
      <vt:lpstr>Wingdings</vt:lpstr>
      <vt:lpstr>Cover and End Slide Master</vt:lpstr>
      <vt:lpstr>Contents Slide Master</vt:lpstr>
      <vt:lpstr>Section Break Slide Master</vt:lpstr>
      <vt:lpstr>1_Contents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Microsoft account</cp:lastModifiedBy>
  <cp:revision>153</cp:revision>
  <dcterms:created xsi:type="dcterms:W3CDTF">2020-01-20T05:08:25Z</dcterms:created>
  <dcterms:modified xsi:type="dcterms:W3CDTF">2023-01-26T01:51:17Z</dcterms:modified>
</cp:coreProperties>
</file>