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8952" y="170644"/>
            <a:ext cx="8281116" cy="949818"/>
          </a:xfrm>
        </p:spPr>
        <p:txBody>
          <a:bodyPr>
            <a:normAutofit fontScale="90000"/>
          </a:bodyPr>
          <a:lstStyle/>
          <a:p>
            <a:r>
              <a:rPr lang="en-US" b="1" cap="none" dirty="0" smtClean="0">
                <a:solidFill>
                  <a:srgbClr val="FF0000"/>
                </a:solidFill>
              </a:rPr>
              <a:t>Interactive Whiteboard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FF0000"/>
                </a:solidFill>
              </a:rPr>
              <a:t>IWB</a:t>
            </a:r>
            <a:r>
              <a:rPr lang="en-US" dirty="0">
                <a:solidFill>
                  <a:srgbClr val="FF0000"/>
                </a:solidFill>
              </a:rPr>
              <a:t>)</a:t>
            </a:r>
            <a:endParaRPr lang="en-US" cap="none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151" y="2202286"/>
            <a:ext cx="6400800" cy="4185634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Presented by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: 	Murad Dweikat</a:t>
            </a:r>
            <a:b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					</a:t>
            </a:r>
            <a:r>
              <a:rPr lang="en-US" sz="2400" dirty="0" err="1" smtClean="0">
                <a:solidFill>
                  <a:schemeClr val="bg2">
                    <a:lumMod val="50000"/>
                  </a:schemeClr>
                </a:solidFill>
              </a:rPr>
              <a:t>Waddah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50000"/>
                  </a:schemeClr>
                </a:solidFill>
              </a:rPr>
              <a:t>Janajreh</a:t>
            </a: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2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Supervisor: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Dr. Aladdin </a:t>
            </a:r>
            <a:r>
              <a:rPr lang="en-US" sz="2400" b="1" dirty="0" err="1">
                <a:solidFill>
                  <a:schemeClr val="bg2">
                    <a:lumMod val="50000"/>
                  </a:schemeClr>
                </a:solidFill>
              </a:rPr>
              <a:t>Masri</a:t>
            </a: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				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Ms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US" sz="2400" b="1" dirty="0" err="1" smtClean="0">
                <a:solidFill>
                  <a:schemeClr val="bg2">
                    <a:lumMod val="50000"/>
                  </a:schemeClr>
                </a:solidFill>
              </a:rPr>
              <a:t>Asma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’ </a:t>
            </a:r>
            <a:r>
              <a:rPr lang="en-US" sz="2400" b="1" dirty="0" err="1">
                <a:solidFill>
                  <a:schemeClr val="bg2">
                    <a:lumMod val="50000"/>
                  </a:schemeClr>
                </a:solidFill>
              </a:rPr>
              <a:t>Afefe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2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Graduation Project Presentation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709" y="1981414"/>
            <a:ext cx="6614378" cy="396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8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513" y="224425"/>
            <a:ext cx="8691608" cy="105058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Drawing App 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80" y="1275008"/>
            <a:ext cx="7798274" cy="5265906"/>
          </a:xfrm>
        </p:spPr>
      </p:pic>
    </p:spTree>
    <p:extLst>
      <p:ext uri="{BB962C8B-B14F-4D97-AF65-F5344CB8AC3E}">
        <p14:creationId xmlns:p14="http://schemas.microsoft.com/office/powerpoint/2010/main" val="184675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6" y="739580"/>
            <a:ext cx="8534400" cy="1507067"/>
          </a:xfrm>
        </p:spPr>
        <p:txBody>
          <a:bodyPr/>
          <a:lstStyle/>
          <a:p>
            <a:r>
              <a:rPr lang="en-US" dirty="0" smtClean="0"/>
              <a:t>Drawing tools :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968" y="3895143"/>
            <a:ext cx="6229199" cy="2647325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257" y="2148563"/>
            <a:ext cx="5438878" cy="367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2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4212" y="1195831"/>
            <a:ext cx="10990786" cy="430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65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27" t="-1843" r="-1427" b="24039"/>
          <a:stretch/>
        </p:blipFill>
        <p:spPr>
          <a:xfrm>
            <a:off x="892544" y="1072165"/>
            <a:ext cx="10221923" cy="447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95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459" y="1563827"/>
            <a:ext cx="7506751" cy="334302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Thank </a:t>
            </a:r>
            <a:r>
              <a:rPr lang="en-US" sz="4800" dirty="0" smtClean="0"/>
              <a:t>You </a:t>
            </a:r>
            <a:r>
              <a:rPr lang="en-US" sz="4800" dirty="0" smtClean="0">
                <a:sym typeface="Wingdings" panose="05000000000000000000" pitchFamily="2" charset="2"/>
              </a:rPr>
              <a:t></a:t>
            </a:r>
            <a:r>
              <a:rPr lang="en-US" sz="4800" dirty="0" smtClean="0"/>
              <a:t>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82024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787" y="193184"/>
            <a:ext cx="8534400" cy="1287886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Content: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609" y="1687131"/>
            <a:ext cx="8534400" cy="448184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Introduction.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Idea.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Frameworks </a:t>
            </a:r>
            <a:r>
              <a:rPr lang="en-US" sz="3200" b="1" dirty="0">
                <a:solidFill>
                  <a:schemeClr val="bg2">
                    <a:lumMod val="50000"/>
                  </a:schemeClr>
                </a:solidFill>
              </a:rPr>
              <a:t>And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Tools.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IWB In Details.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Problem.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Future </a:t>
            </a:r>
            <a:r>
              <a:rPr lang="en-US" sz="3200" b="1" dirty="0">
                <a:solidFill>
                  <a:schemeClr val="bg2">
                    <a:lumMod val="50000"/>
                  </a:schemeClr>
                </a:solidFill>
              </a:rPr>
              <a:t>Work.</a:t>
            </a:r>
          </a:p>
        </p:txBody>
      </p:sp>
    </p:spTree>
    <p:extLst>
      <p:ext uri="{BB962C8B-B14F-4D97-AF65-F5344CB8AC3E}">
        <p14:creationId xmlns:p14="http://schemas.microsoft.com/office/powerpoint/2010/main" val="153790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060" y="157528"/>
            <a:ext cx="8534400" cy="1507067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Introduction: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126" y="1857778"/>
            <a:ext cx="10251584" cy="456878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Most of the communities nowadays prefer using technology that raising the level of student engagement in a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classroom, and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motivating students.</a:t>
            </a: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An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interactive whiteboard is a touch-sensitive screen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that works with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a computer and a projector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IWB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avoid use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of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mouse, keyboard and pens.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The user can conduct a presentation from the whiteboard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46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6" y="417608"/>
            <a:ext cx="8846154" cy="164301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Idea: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3305" y="2060620"/>
            <a:ext cx="9284036" cy="36152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Create desktop application that make any traditional projector and whiteboard like interactive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whiteboard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by using camera.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By replacing IWB with our program we reduce the price of IWB and price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maintenance.</a:t>
            </a: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0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18" y="453742"/>
            <a:ext cx="8534400" cy="1507067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Frameworks And Tools.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4553" y="1587321"/>
            <a:ext cx="8961034" cy="43240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Frameworks used while development: </a:t>
            </a:r>
            <a:endParaRPr lang="en-US" dirty="0"/>
          </a:p>
          <a:p>
            <a:pPr lvl="1"/>
            <a:r>
              <a:rPr lang="en-US" dirty="0" smtClean="0"/>
              <a:t>QT . </a:t>
            </a:r>
            <a:endParaRPr lang="ar-SA" dirty="0" smtClean="0"/>
          </a:p>
          <a:p>
            <a:pPr lvl="1"/>
            <a:r>
              <a:rPr lang="en-US" dirty="0"/>
              <a:t>OpenCV </a:t>
            </a:r>
            <a:r>
              <a:rPr lang="en-US" dirty="0" smtClean="0"/>
              <a:t>.</a:t>
            </a:r>
            <a:endParaRPr lang="en-US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Tools</a:t>
            </a:r>
            <a:r>
              <a:rPr lang="en-US" dirty="0"/>
              <a:t>: </a:t>
            </a:r>
          </a:p>
          <a:p>
            <a:pPr lvl="1"/>
            <a:r>
              <a:rPr lang="en-US" dirty="0" smtClean="0"/>
              <a:t>QT </a:t>
            </a:r>
            <a:r>
              <a:rPr lang="en-US" dirty="0"/>
              <a:t>Creator</a:t>
            </a:r>
            <a:r>
              <a:rPr lang="en-US" dirty="0" smtClean="0"/>
              <a:t>. </a:t>
            </a:r>
            <a:endParaRPr lang="en-US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Programming </a:t>
            </a:r>
            <a:r>
              <a:rPr lang="en-US" dirty="0"/>
              <a:t>Languages: </a:t>
            </a:r>
          </a:p>
          <a:p>
            <a:pPr lvl="1"/>
            <a:r>
              <a:rPr lang="en-US" dirty="0" smtClean="0"/>
              <a:t>C++: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558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939" y="5420"/>
            <a:ext cx="6128712" cy="986189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Interactive Whiteboard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939" y="991609"/>
            <a:ext cx="2986267" cy="557661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First : Detect the Hand and Fingertips.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263" y="991609"/>
            <a:ext cx="7746425" cy="572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12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060" y="301699"/>
            <a:ext cx="6579472" cy="793006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hand recognition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18" y="1201738"/>
            <a:ext cx="11732593" cy="5031637"/>
          </a:xfrm>
        </p:spPr>
      </p:pic>
    </p:spTree>
    <p:extLst>
      <p:ext uri="{BB962C8B-B14F-4D97-AF65-F5344CB8AC3E}">
        <p14:creationId xmlns:p14="http://schemas.microsoft.com/office/powerpoint/2010/main" val="712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94060" y="301699"/>
            <a:ext cx="6579472" cy="79300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hand recognition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73" y="1326524"/>
            <a:ext cx="11723553" cy="4275785"/>
          </a:xfrm>
        </p:spPr>
      </p:pic>
      <p:sp>
        <p:nvSpPr>
          <p:cNvPr id="8" name="TextBox 7"/>
          <p:cNvSpPr txBox="1"/>
          <p:nvPr/>
        </p:nvSpPr>
        <p:spPr>
          <a:xfrm>
            <a:off x="746975" y="5950039"/>
            <a:ext cx="6426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Blue Dot </a:t>
            </a:r>
            <a:r>
              <a:rPr lang="en-US" dirty="0" smtClean="0"/>
              <a:t>: Convex Points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Red Dot </a:t>
            </a:r>
            <a:r>
              <a:rPr lang="en-US" dirty="0" smtClean="0"/>
              <a:t>: Defect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14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The </a:t>
            </a:r>
            <a:r>
              <a:rPr lang="en-US" sz="2400" dirty="0" smtClean="0"/>
              <a:t>analysis </a:t>
            </a:r>
            <a:r>
              <a:rPr lang="en-US" sz="2400" dirty="0"/>
              <a:t>results in data that can be of further use </a:t>
            </a:r>
            <a:r>
              <a:rPr lang="en-US" sz="2400" dirty="0" smtClean="0"/>
              <a:t>in next step in </a:t>
            </a:r>
            <a:r>
              <a:rPr lang="en-US" sz="2400" dirty="0"/>
              <a:t>gesture recognition:</a:t>
            </a:r>
          </a:p>
          <a:p>
            <a:r>
              <a:rPr lang="en-US" sz="2400" dirty="0"/>
              <a:t>Fingertip positions </a:t>
            </a:r>
          </a:p>
          <a:p>
            <a:r>
              <a:rPr lang="en-US" sz="2400" dirty="0"/>
              <a:t>Number of fingers </a:t>
            </a:r>
          </a:p>
          <a:p>
            <a:r>
              <a:rPr lang="en-US" sz="2400" dirty="0"/>
              <a:t>Number of hands </a:t>
            </a:r>
          </a:p>
          <a:p>
            <a:r>
              <a:rPr lang="en-US" sz="2400" dirty="0"/>
              <a:t>Area of hands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295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392</TotalTime>
  <Words>203</Words>
  <Application>Microsoft Office PowerPoint</Application>
  <PresentationFormat>Widescreen</PresentationFormat>
  <Paragraphs>40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Century Gothic</vt:lpstr>
      <vt:lpstr>Tahoma</vt:lpstr>
      <vt:lpstr>Wingdings</vt:lpstr>
      <vt:lpstr>Wingdings 3</vt:lpstr>
      <vt:lpstr>Slice</vt:lpstr>
      <vt:lpstr>Interactive Whiteboard (IWB)</vt:lpstr>
      <vt:lpstr>Content:</vt:lpstr>
      <vt:lpstr>Introduction:</vt:lpstr>
      <vt:lpstr>Idea:</vt:lpstr>
      <vt:lpstr>Frameworks And Tools. </vt:lpstr>
      <vt:lpstr>Interactive Whiteboard</vt:lpstr>
      <vt:lpstr>hand recognition</vt:lpstr>
      <vt:lpstr>PowerPoint Presentation</vt:lpstr>
      <vt:lpstr>PowerPoint Presentation</vt:lpstr>
      <vt:lpstr>Drawing App :</vt:lpstr>
      <vt:lpstr>Drawing tools : </vt:lpstr>
      <vt:lpstr>PowerPoint Presentation</vt:lpstr>
      <vt:lpstr>PowerPoint Presentation</vt:lpstr>
      <vt:lpstr>Thank You 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Whiteboard (IWB)</dc:title>
  <dc:creator>Murad Dweikat</dc:creator>
  <cp:lastModifiedBy>Murad Dweikat</cp:lastModifiedBy>
  <cp:revision>22</cp:revision>
  <dcterms:created xsi:type="dcterms:W3CDTF">2016-12-21T14:51:58Z</dcterms:created>
  <dcterms:modified xsi:type="dcterms:W3CDTF">2017-06-12T22:06:11Z</dcterms:modified>
</cp:coreProperties>
</file>