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gif" ContentType="image/gif"/>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60" r:id="rId1"/>
    <p:sldMasterId id="2147483946" r:id="rId2"/>
  </p:sldMasterIdLst>
  <p:sldIdLst>
    <p:sldId id="256" r:id="rId3"/>
    <p:sldId id="257" r:id="rId4"/>
    <p:sldId id="258" r:id="rId5"/>
    <p:sldId id="259" r:id="rId6"/>
    <p:sldId id="352" r:id="rId7"/>
    <p:sldId id="260" r:id="rId8"/>
    <p:sldId id="261" r:id="rId9"/>
    <p:sldId id="374" r:id="rId10"/>
    <p:sldId id="262" r:id="rId11"/>
    <p:sldId id="264" r:id="rId12"/>
    <p:sldId id="266" r:id="rId13"/>
    <p:sldId id="311" r:id="rId14"/>
    <p:sldId id="287" r:id="rId15"/>
    <p:sldId id="288" r:id="rId16"/>
    <p:sldId id="338" r:id="rId17"/>
    <p:sldId id="339" r:id="rId18"/>
    <p:sldId id="341" r:id="rId19"/>
    <p:sldId id="342" r:id="rId20"/>
    <p:sldId id="340" r:id="rId21"/>
    <p:sldId id="343" r:id="rId22"/>
    <p:sldId id="345" r:id="rId23"/>
    <p:sldId id="346" r:id="rId24"/>
    <p:sldId id="347" r:id="rId25"/>
    <p:sldId id="348" r:id="rId26"/>
    <p:sldId id="349" r:id="rId27"/>
    <p:sldId id="350" r:id="rId28"/>
    <p:sldId id="351" r:id="rId29"/>
    <p:sldId id="314" r:id="rId30"/>
    <p:sldId id="315" r:id="rId31"/>
    <p:sldId id="316" r:id="rId32"/>
    <p:sldId id="317" r:id="rId33"/>
    <p:sldId id="375" r:id="rId34"/>
    <p:sldId id="318" r:id="rId35"/>
    <p:sldId id="376" r:id="rId36"/>
    <p:sldId id="320" r:id="rId37"/>
    <p:sldId id="322" r:id="rId38"/>
    <p:sldId id="323" r:id="rId39"/>
    <p:sldId id="312" r:id="rId40"/>
    <p:sldId id="267" r:id="rId41"/>
    <p:sldId id="268" r:id="rId42"/>
    <p:sldId id="273" r:id="rId43"/>
    <p:sldId id="276" r:id="rId44"/>
    <p:sldId id="272" r:id="rId45"/>
    <p:sldId id="269" r:id="rId46"/>
    <p:sldId id="313" r:id="rId47"/>
    <p:sldId id="278" r:id="rId48"/>
    <p:sldId id="270" r:id="rId49"/>
    <p:sldId id="274" r:id="rId50"/>
    <p:sldId id="277" r:id="rId51"/>
    <p:sldId id="279" r:id="rId52"/>
    <p:sldId id="280" r:id="rId53"/>
    <p:sldId id="281" r:id="rId54"/>
    <p:sldId id="283" r:id="rId55"/>
    <p:sldId id="282" r:id="rId56"/>
    <p:sldId id="354" r:id="rId57"/>
    <p:sldId id="353" r:id="rId58"/>
    <p:sldId id="355" r:id="rId59"/>
    <p:sldId id="357" r:id="rId60"/>
    <p:sldId id="358" r:id="rId61"/>
    <p:sldId id="356" r:id="rId62"/>
    <p:sldId id="359" r:id="rId63"/>
    <p:sldId id="360" r:id="rId64"/>
    <p:sldId id="363" r:id="rId65"/>
    <p:sldId id="361" r:id="rId66"/>
    <p:sldId id="377" r:id="rId67"/>
    <p:sldId id="362" r:id="rId68"/>
    <p:sldId id="364" r:id="rId69"/>
    <p:sldId id="378" r:id="rId70"/>
    <p:sldId id="365" r:id="rId71"/>
    <p:sldId id="366" r:id="rId72"/>
    <p:sldId id="367" r:id="rId73"/>
    <p:sldId id="368" r:id="rId74"/>
    <p:sldId id="369" r:id="rId75"/>
    <p:sldId id="370" r:id="rId76"/>
    <p:sldId id="371" r:id="rId77"/>
    <p:sldId id="379" r:id="rId78"/>
    <p:sldId id="380" r:id="rId79"/>
    <p:sldId id="373" r:id="rId8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1A59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snapToGrid="0">
      <p:cViewPr varScale="1">
        <p:scale>
          <a:sx n="87" d="100"/>
          <a:sy n="87" d="100"/>
        </p:scale>
        <p:origin x="499" y="6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slide" Target="slides/slide74.xml"/><Relationship Id="rId84" Type="http://schemas.openxmlformats.org/officeDocument/2006/relationships/tableStyles" Target="tableStyles.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embeddings/oleObject1.bin"/><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1" i="0" u="none" strike="noStrike" kern="1200" baseline="0">
                <a:solidFill>
                  <a:schemeClr val="tx2"/>
                </a:solidFill>
                <a:latin typeface="+mn-lt"/>
                <a:ea typeface="+mn-ea"/>
                <a:cs typeface="+mn-cs"/>
              </a:defRPr>
            </a:pPr>
            <a:r>
              <a:rPr lang="en-US" dirty="0"/>
              <a:t>The cover </a:t>
            </a:r>
            <a:r>
              <a:rPr lang="en-US" dirty="0" smtClean="0"/>
              <a:t>of </a:t>
            </a:r>
            <a:r>
              <a:rPr lang="en-US" dirty="0"/>
              <a:t>the pipe</a:t>
            </a:r>
          </a:p>
        </c:rich>
      </c:tx>
      <c:layout/>
      <c:overlay val="0"/>
      <c:spPr>
        <a:noFill/>
        <a:ln>
          <a:noFill/>
        </a:ln>
        <a:effectLst/>
      </c:spPr>
      <c:txPr>
        <a:bodyPr rot="0" spcFirstLastPara="1" vertOverflow="ellipsis" vert="horz" wrap="square" anchor="ctr" anchorCtr="1"/>
        <a:lstStyle/>
        <a:p>
          <a:pPr>
            <a:defRPr sz="2128" b="1" i="0" u="none" strike="noStrike" kern="1200" baseline="0">
              <a:solidFill>
                <a:schemeClr val="tx2"/>
              </a:solidFill>
              <a:latin typeface="+mn-lt"/>
              <a:ea typeface="+mn-ea"/>
              <a:cs typeface="+mn-cs"/>
            </a:defRPr>
          </a:pPr>
          <a:endParaRPr lang="en-US"/>
        </a:p>
      </c:txPr>
    </c:title>
    <c:autoTitleDeleted val="0"/>
    <c:plotArea>
      <c:layout/>
      <c:scatterChart>
        <c:scatterStyle val="lineMarker"/>
        <c:varyColors val="0"/>
        <c:ser>
          <c:idx val="0"/>
          <c:order val="0"/>
          <c:spPr>
            <a:ln w="25400" cap="rnd">
              <a:noFill/>
              <a:round/>
            </a:ln>
            <a:effectLst>
              <a:outerShdw blurRad="40000" dist="23000" dir="5400000" rotWithShape="0">
                <a:srgbClr val="000000">
                  <a:alpha val="35000"/>
                </a:srgbClr>
              </a:outerShdw>
            </a:effectLst>
          </c:spPr>
          <c:marker>
            <c:symbol val="circle"/>
            <c:size val="5"/>
            <c:spPr>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w="9525">
                <a:solidFill>
                  <a:schemeClr val="accent2"/>
                </a:solidFill>
                <a:round/>
              </a:ln>
              <a:effectLst>
                <a:outerShdw blurRad="40000" dist="23000" dir="5400000" rotWithShape="0">
                  <a:srgbClr val="000000">
                    <a:alpha val="35000"/>
                  </a:srgbClr>
                </a:outerShdw>
              </a:effectLst>
            </c:spPr>
          </c:marker>
          <c:xVal>
            <c:strRef>
              <c:f>Sheet3!$A$2:$A$590</c:f>
              <c:strCache>
                <c:ptCount val="589"/>
                <c:pt idx="0">
                  <c:v>CO-1</c:v>
                </c:pt>
                <c:pt idx="1">
                  <c:v>CO-2</c:v>
                </c:pt>
                <c:pt idx="2">
                  <c:v>CO-3</c:v>
                </c:pt>
                <c:pt idx="3">
                  <c:v>CO-4</c:v>
                </c:pt>
                <c:pt idx="4">
                  <c:v>CO-5</c:v>
                </c:pt>
                <c:pt idx="5">
                  <c:v>CO-6</c:v>
                </c:pt>
                <c:pt idx="6">
                  <c:v>CO-7</c:v>
                </c:pt>
                <c:pt idx="7">
                  <c:v>CO-8</c:v>
                </c:pt>
                <c:pt idx="8">
                  <c:v>CO-9</c:v>
                </c:pt>
                <c:pt idx="9">
                  <c:v>CO-10</c:v>
                </c:pt>
                <c:pt idx="10">
                  <c:v>CO-11</c:v>
                </c:pt>
                <c:pt idx="11">
                  <c:v>CO-12</c:v>
                </c:pt>
                <c:pt idx="12">
                  <c:v>CO-13</c:v>
                </c:pt>
                <c:pt idx="13">
                  <c:v>CO-14</c:v>
                </c:pt>
                <c:pt idx="14">
                  <c:v>CO-15</c:v>
                </c:pt>
                <c:pt idx="15">
                  <c:v>CO-16</c:v>
                </c:pt>
                <c:pt idx="16">
                  <c:v>CO-17</c:v>
                </c:pt>
                <c:pt idx="17">
                  <c:v>CO-18</c:v>
                </c:pt>
                <c:pt idx="18">
                  <c:v>CO-19</c:v>
                </c:pt>
                <c:pt idx="19">
                  <c:v>CO-20</c:v>
                </c:pt>
                <c:pt idx="20">
                  <c:v>CO-21</c:v>
                </c:pt>
                <c:pt idx="21">
                  <c:v>CO-22</c:v>
                </c:pt>
                <c:pt idx="22">
                  <c:v>CO-23</c:v>
                </c:pt>
                <c:pt idx="23">
                  <c:v>CO-24</c:v>
                </c:pt>
                <c:pt idx="24">
                  <c:v>CO-25</c:v>
                </c:pt>
                <c:pt idx="25">
                  <c:v>CO-26</c:v>
                </c:pt>
                <c:pt idx="26">
                  <c:v>CO-27</c:v>
                </c:pt>
                <c:pt idx="27">
                  <c:v>CO-28</c:v>
                </c:pt>
                <c:pt idx="28">
                  <c:v>CO-29</c:v>
                </c:pt>
                <c:pt idx="29">
                  <c:v>CO-30</c:v>
                </c:pt>
                <c:pt idx="30">
                  <c:v>CO-31</c:v>
                </c:pt>
                <c:pt idx="31">
                  <c:v>CO-32</c:v>
                </c:pt>
                <c:pt idx="32">
                  <c:v>CO-33</c:v>
                </c:pt>
                <c:pt idx="33">
                  <c:v>CO-34</c:v>
                </c:pt>
                <c:pt idx="34">
                  <c:v>CO-35</c:v>
                </c:pt>
                <c:pt idx="35">
                  <c:v>CO-36</c:v>
                </c:pt>
                <c:pt idx="36">
                  <c:v>CO-37</c:v>
                </c:pt>
                <c:pt idx="37">
                  <c:v>CO-38</c:v>
                </c:pt>
                <c:pt idx="38">
                  <c:v>CO-39</c:v>
                </c:pt>
                <c:pt idx="39">
                  <c:v>CO-40</c:v>
                </c:pt>
                <c:pt idx="40">
                  <c:v>CO-41</c:v>
                </c:pt>
                <c:pt idx="41">
                  <c:v>CO-42</c:v>
                </c:pt>
                <c:pt idx="42">
                  <c:v>CO-43</c:v>
                </c:pt>
                <c:pt idx="43">
                  <c:v>CO-44</c:v>
                </c:pt>
                <c:pt idx="44">
                  <c:v>CO-45</c:v>
                </c:pt>
                <c:pt idx="45">
                  <c:v>CO-46</c:v>
                </c:pt>
                <c:pt idx="46">
                  <c:v>CO-47</c:v>
                </c:pt>
                <c:pt idx="47">
                  <c:v>CO-48</c:v>
                </c:pt>
                <c:pt idx="48">
                  <c:v>CO-49</c:v>
                </c:pt>
                <c:pt idx="49">
                  <c:v>CO-50</c:v>
                </c:pt>
                <c:pt idx="50">
                  <c:v>CO-51</c:v>
                </c:pt>
                <c:pt idx="51">
                  <c:v>CO-52</c:v>
                </c:pt>
                <c:pt idx="52">
                  <c:v>CO-53</c:v>
                </c:pt>
                <c:pt idx="53">
                  <c:v>CO-54</c:v>
                </c:pt>
                <c:pt idx="54">
                  <c:v>CO-55</c:v>
                </c:pt>
                <c:pt idx="55">
                  <c:v>CO-56</c:v>
                </c:pt>
                <c:pt idx="56">
                  <c:v>CO-57</c:v>
                </c:pt>
                <c:pt idx="57">
                  <c:v>CO-58</c:v>
                </c:pt>
                <c:pt idx="58">
                  <c:v>CO-59</c:v>
                </c:pt>
                <c:pt idx="59">
                  <c:v>CO-60</c:v>
                </c:pt>
                <c:pt idx="60">
                  <c:v>CO-61</c:v>
                </c:pt>
                <c:pt idx="61">
                  <c:v>CO-62</c:v>
                </c:pt>
                <c:pt idx="62">
                  <c:v>CO-63</c:v>
                </c:pt>
                <c:pt idx="63">
                  <c:v>CO-64</c:v>
                </c:pt>
                <c:pt idx="64">
                  <c:v>CO-65</c:v>
                </c:pt>
                <c:pt idx="65">
                  <c:v>CO-66</c:v>
                </c:pt>
                <c:pt idx="66">
                  <c:v>CO-67</c:v>
                </c:pt>
                <c:pt idx="67">
                  <c:v>CO-68</c:v>
                </c:pt>
                <c:pt idx="68">
                  <c:v>CO-69</c:v>
                </c:pt>
                <c:pt idx="69">
                  <c:v>CO-70</c:v>
                </c:pt>
                <c:pt idx="70">
                  <c:v>CO-71</c:v>
                </c:pt>
                <c:pt idx="71">
                  <c:v>CO-72</c:v>
                </c:pt>
                <c:pt idx="72">
                  <c:v>CO-73</c:v>
                </c:pt>
                <c:pt idx="73">
                  <c:v>CO-74</c:v>
                </c:pt>
                <c:pt idx="74">
                  <c:v>CO-75</c:v>
                </c:pt>
                <c:pt idx="75">
                  <c:v>CO-76</c:v>
                </c:pt>
                <c:pt idx="76">
                  <c:v>CO-77</c:v>
                </c:pt>
                <c:pt idx="77">
                  <c:v>CO-78</c:v>
                </c:pt>
                <c:pt idx="78">
                  <c:v>CO-79</c:v>
                </c:pt>
                <c:pt idx="79">
                  <c:v>CO-80</c:v>
                </c:pt>
                <c:pt idx="80">
                  <c:v>CO-81</c:v>
                </c:pt>
                <c:pt idx="81">
                  <c:v>CO-82</c:v>
                </c:pt>
                <c:pt idx="82">
                  <c:v>CO-83</c:v>
                </c:pt>
                <c:pt idx="83">
                  <c:v>CO-84</c:v>
                </c:pt>
                <c:pt idx="84">
                  <c:v>CO-85</c:v>
                </c:pt>
                <c:pt idx="85">
                  <c:v>CO-86</c:v>
                </c:pt>
                <c:pt idx="86">
                  <c:v>CO-87</c:v>
                </c:pt>
                <c:pt idx="87">
                  <c:v>CO-88</c:v>
                </c:pt>
                <c:pt idx="88">
                  <c:v>CO-89</c:v>
                </c:pt>
                <c:pt idx="89">
                  <c:v>CO-90</c:v>
                </c:pt>
                <c:pt idx="90">
                  <c:v>CO-91</c:v>
                </c:pt>
                <c:pt idx="91">
                  <c:v>CO-92</c:v>
                </c:pt>
                <c:pt idx="92">
                  <c:v>CO-93</c:v>
                </c:pt>
                <c:pt idx="93">
                  <c:v>CO-94</c:v>
                </c:pt>
                <c:pt idx="94">
                  <c:v>CO-95</c:v>
                </c:pt>
                <c:pt idx="95">
                  <c:v>CO-96</c:v>
                </c:pt>
                <c:pt idx="96">
                  <c:v>CO-97</c:v>
                </c:pt>
                <c:pt idx="97">
                  <c:v>CO-98</c:v>
                </c:pt>
                <c:pt idx="98">
                  <c:v>CO-99</c:v>
                </c:pt>
                <c:pt idx="99">
                  <c:v>CO-100</c:v>
                </c:pt>
                <c:pt idx="100">
                  <c:v>CO-101</c:v>
                </c:pt>
                <c:pt idx="101">
                  <c:v>CO-102</c:v>
                </c:pt>
                <c:pt idx="102">
                  <c:v>CO-103</c:v>
                </c:pt>
                <c:pt idx="103">
                  <c:v>CO-104</c:v>
                </c:pt>
                <c:pt idx="104">
                  <c:v>CO-105</c:v>
                </c:pt>
                <c:pt idx="105">
                  <c:v>CO-106</c:v>
                </c:pt>
                <c:pt idx="106">
                  <c:v>CO-107</c:v>
                </c:pt>
                <c:pt idx="107">
                  <c:v>CO-108</c:v>
                </c:pt>
                <c:pt idx="108">
                  <c:v>CO-109</c:v>
                </c:pt>
                <c:pt idx="109">
                  <c:v>CO-110</c:v>
                </c:pt>
                <c:pt idx="110">
                  <c:v>CO-111</c:v>
                </c:pt>
                <c:pt idx="111">
                  <c:v>CO-112</c:v>
                </c:pt>
                <c:pt idx="112">
                  <c:v>CO-113</c:v>
                </c:pt>
                <c:pt idx="113">
                  <c:v>CO-114</c:v>
                </c:pt>
                <c:pt idx="114">
                  <c:v>CO-115</c:v>
                </c:pt>
                <c:pt idx="115">
                  <c:v>CO-116</c:v>
                </c:pt>
                <c:pt idx="116">
                  <c:v>CO-117</c:v>
                </c:pt>
                <c:pt idx="117">
                  <c:v>CO-118</c:v>
                </c:pt>
                <c:pt idx="118">
                  <c:v>CO-119</c:v>
                </c:pt>
                <c:pt idx="119">
                  <c:v>CO-120</c:v>
                </c:pt>
                <c:pt idx="120">
                  <c:v>CO-121</c:v>
                </c:pt>
                <c:pt idx="121">
                  <c:v>CO-122</c:v>
                </c:pt>
                <c:pt idx="122">
                  <c:v>CO-123</c:v>
                </c:pt>
                <c:pt idx="123">
                  <c:v>CO-124</c:v>
                </c:pt>
                <c:pt idx="124">
                  <c:v>CO-125</c:v>
                </c:pt>
                <c:pt idx="125">
                  <c:v>CO-126</c:v>
                </c:pt>
                <c:pt idx="126">
                  <c:v>CO-127</c:v>
                </c:pt>
                <c:pt idx="127">
                  <c:v>CO-128</c:v>
                </c:pt>
                <c:pt idx="128">
                  <c:v>CO-129</c:v>
                </c:pt>
                <c:pt idx="129">
                  <c:v>CO-130</c:v>
                </c:pt>
                <c:pt idx="130">
                  <c:v>CO-131</c:v>
                </c:pt>
                <c:pt idx="131">
                  <c:v>CO-132</c:v>
                </c:pt>
                <c:pt idx="132">
                  <c:v>CO-133</c:v>
                </c:pt>
                <c:pt idx="133">
                  <c:v>CO-134</c:v>
                </c:pt>
                <c:pt idx="134">
                  <c:v>CO-135</c:v>
                </c:pt>
                <c:pt idx="135">
                  <c:v>CO-136</c:v>
                </c:pt>
                <c:pt idx="136">
                  <c:v>CO-137</c:v>
                </c:pt>
                <c:pt idx="137">
                  <c:v>CO-138</c:v>
                </c:pt>
                <c:pt idx="138">
                  <c:v>CO-139</c:v>
                </c:pt>
                <c:pt idx="139">
                  <c:v>CO-140</c:v>
                </c:pt>
                <c:pt idx="140">
                  <c:v>CO-141</c:v>
                </c:pt>
                <c:pt idx="141">
                  <c:v>CO-142</c:v>
                </c:pt>
                <c:pt idx="142">
                  <c:v>CO-143</c:v>
                </c:pt>
                <c:pt idx="143">
                  <c:v>CO-144</c:v>
                </c:pt>
                <c:pt idx="144">
                  <c:v>CO-145</c:v>
                </c:pt>
                <c:pt idx="145">
                  <c:v>CO-146</c:v>
                </c:pt>
                <c:pt idx="146">
                  <c:v>CO-147</c:v>
                </c:pt>
                <c:pt idx="147">
                  <c:v>CO-148</c:v>
                </c:pt>
                <c:pt idx="148">
                  <c:v>CO-149</c:v>
                </c:pt>
                <c:pt idx="149">
                  <c:v>CO-150</c:v>
                </c:pt>
                <c:pt idx="150">
                  <c:v>CO-151</c:v>
                </c:pt>
                <c:pt idx="151">
                  <c:v>CO-152</c:v>
                </c:pt>
                <c:pt idx="152">
                  <c:v>CO-153</c:v>
                </c:pt>
                <c:pt idx="153">
                  <c:v>CO-154</c:v>
                </c:pt>
                <c:pt idx="154">
                  <c:v>CO-155</c:v>
                </c:pt>
                <c:pt idx="155">
                  <c:v>CO-156</c:v>
                </c:pt>
                <c:pt idx="156">
                  <c:v>CO-157</c:v>
                </c:pt>
                <c:pt idx="157">
                  <c:v>CO-158</c:v>
                </c:pt>
                <c:pt idx="158">
                  <c:v>CO-159</c:v>
                </c:pt>
                <c:pt idx="159">
                  <c:v>CO-160</c:v>
                </c:pt>
                <c:pt idx="160">
                  <c:v>CO-161</c:v>
                </c:pt>
                <c:pt idx="161">
                  <c:v>CO-162</c:v>
                </c:pt>
                <c:pt idx="162">
                  <c:v>CO-163</c:v>
                </c:pt>
                <c:pt idx="163">
                  <c:v>CO-164</c:v>
                </c:pt>
                <c:pt idx="164">
                  <c:v>CO-165</c:v>
                </c:pt>
                <c:pt idx="165">
                  <c:v>CO-166</c:v>
                </c:pt>
                <c:pt idx="166">
                  <c:v>CO-167</c:v>
                </c:pt>
                <c:pt idx="167">
                  <c:v>CO-168</c:v>
                </c:pt>
                <c:pt idx="168">
                  <c:v>CO-169</c:v>
                </c:pt>
                <c:pt idx="169">
                  <c:v>CO-170</c:v>
                </c:pt>
                <c:pt idx="170">
                  <c:v>CO-171</c:v>
                </c:pt>
                <c:pt idx="171">
                  <c:v>CO-172</c:v>
                </c:pt>
                <c:pt idx="172">
                  <c:v>CO-173</c:v>
                </c:pt>
                <c:pt idx="173">
                  <c:v>CO-174</c:v>
                </c:pt>
                <c:pt idx="174">
                  <c:v>CO-175</c:v>
                </c:pt>
                <c:pt idx="175">
                  <c:v>CO-176</c:v>
                </c:pt>
                <c:pt idx="176">
                  <c:v>CO-177</c:v>
                </c:pt>
                <c:pt idx="177">
                  <c:v>CO-178</c:v>
                </c:pt>
                <c:pt idx="178">
                  <c:v>CO-179</c:v>
                </c:pt>
                <c:pt idx="179">
                  <c:v>CO-180</c:v>
                </c:pt>
                <c:pt idx="180">
                  <c:v>CO-181</c:v>
                </c:pt>
                <c:pt idx="181">
                  <c:v>CO-182</c:v>
                </c:pt>
                <c:pt idx="182">
                  <c:v>CO-183</c:v>
                </c:pt>
                <c:pt idx="183">
                  <c:v>CO-184</c:v>
                </c:pt>
                <c:pt idx="184">
                  <c:v>CO-185</c:v>
                </c:pt>
                <c:pt idx="185">
                  <c:v>CO-186</c:v>
                </c:pt>
                <c:pt idx="186">
                  <c:v>CO-187</c:v>
                </c:pt>
                <c:pt idx="187">
                  <c:v>CO-188</c:v>
                </c:pt>
                <c:pt idx="188">
                  <c:v>CO-189</c:v>
                </c:pt>
                <c:pt idx="189">
                  <c:v>CO-190</c:v>
                </c:pt>
                <c:pt idx="190">
                  <c:v>CO-191</c:v>
                </c:pt>
                <c:pt idx="191">
                  <c:v>CO-192</c:v>
                </c:pt>
                <c:pt idx="192">
                  <c:v>CO-193</c:v>
                </c:pt>
                <c:pt idx="193">
                  <c:v>CO-194</c:v>
                </c:pt>
                <c:pt idx="194">
                  <c:v>CO-195</c:v>
                </c:pt>
                <c:pt idx="195">
                  <c:v>CO-196</c:v>
                </c:pt>
                <c:pt idx="196">
                  <c:v>CO-197</c:v>
                </c:pt>
                <c:pt idx="197">
                  <c:v>CO-198</c:v>
                </c:pt>
                <c:pt idx="198">
                  <c:v>CO-199</c:v>
                </c:pt>
                <c:pt idx="199">
                  <c:v>CO-200</c:v>
                </c:pt>
                <c:pt idx="200">
                  <c:v>CO-201</c:v>
                </c:pt>
                <c:pt idx="201">
                  <c:v>CO-202</c:v>
                </c:pt>
                <c:pt idx="202">
                  <c:v>CO-203</c:v>
                </c:pt>
                <c:pt idx="203">
                  <c:v>CO-204</c:v>
                </c:pt>
                <c:pt idx="204">
                  <c:v>CO-205</c:v>
                </c:pt>
                <c:pt idx="205">
                  <c:v>CO-206</c:v>
                </c:pt>
                <c:pt idx="206">
                  <c:v>CO-207</c:v>
                </c:pt>
                <c:pt idx="207">
                  <c:v>CO-208</c:v>
                </c:pt>
                <c:pt idx="208">
                  <c:v>CO-209</c:v>
                </c:pt>
                <c:pt idx="209">
                  <c:v>CO-210</c:v>
                </c:pt>
                <c:pt idx="210">
                  <c:v>CO-211</c:v>
                </c:pt>
                <c:pt idx="211">
                  <c:v>CO-212</c:v>
                </c:pt>
                <c:pt idx="212">
                  <c:v>CO-213</c:v>
                </c:pt>
                <c:pt idx="213">
                  <c:v>CO-214</c:v>
                </c:pt>
                <c:pt idx="214">
                  <c:v>CO-215</c:v>
                </c:pt>
                <c:pt idx="215">
                  <c:v>CO-216</c:v>
                </c:pt>
                <c:pt idx="216">
                  <c:v>CO-217</c:v>
                </c:pt>
                <c:pt idx="217">
                  <c:v>CO-218</c:v>
                </c:pt>
                <c:pt idx="218">
                  <c:v>CO-219</c:v>
                </c:pt>
                <c:pt idx="219">
                  <c:v>CO-220</c:v>
                </c:pt>
                <c:pt idx="220">
                  <c:v>CO-221</c:v>
                </c:pt>
                <c:pt idx="221">
                  <c:v>CO-222</c:v>
                </c:pt>
                <c:pt idx="222">
                  <c:v>CO-223</c:v>
                </c:pt>
                <c:pt idx="223">
                  <c:v>CO-224</c:v>
                </c:pt>
                <c:pt idx="224">
                  <c:v>CO-225</c:v>
                </c:pt>
                <c:pt idx="225">
                  <c:v>CO-226</c:v>
                </c:pt>
                <c:pt idx="226">
                  <c:v>CO-227</c:v>
                </c:pt>
                <c:pt idx="227">
                  <c:v>CO-228</c:v>
                </c:pt>
                <c:pt idx="228">
                  <c:v>CO-229</c:v>
                </c:pt>
                <c:pt idx="229">
                  <c:v>CO-230</c:v>
                </c:pt>
                <c:pt idx="230">
                  <c:v>CO-231</c:v>
                </c:pt>
                <c:pt idx="231">
                  <c:v>CO-232</c:v>
                </c:pt>
                <c:pt idx="232">
                  <c:v>CO-233</c:v>
                </c:pt>
                <c:pt idx="233">
                  <c:v>CO-234</c:v>
                </c:pt>
                <c:pt idx="234">
                  <c:v>CO-235</c:v>
                </c:pt>
                <c:pt idx="235">
                  <c:v>CO-236</c:v>
                </c:pt>
                <c:pt idx="236">
                  <c:v>CO-237</c:v>
                </c:pt>
                <c:pt idx="237">
                  <c:v>CO-238</c:v>
                </c:pt>
                <c:pt idx="238">
                  <c:v>CO-239</c:v>
                </c:pt>
                <c:pt idx="239">
                  <c:v>CO-240</c:v>
                </c:pt>
                <c:pt idx="240">
                  <c:v>CO-241</c:v>
                </c:pt>
                <c:pt idx="241">
                  <c:v>CO-242</c:v>
                </c:pt>
                <c:pt idx="242">
                  <c:v>CO-243</c:v>
                </c:pt>
                <c:pt idx="243">
                  <c:v>CO-244</c:v>
                </c:pt>
                <c:pt idx="244">
                  <c:v>CO-245</c:v>
                </c:pt>
                <c:pt idx="245">
                  <c:v>CO-246</c:v>
                </c:pt>
                <c:pt idx="246">
                  <c:v>CO-247</c:v>
                </c:pt>
                <c:pt idx="247">
                  <c:v>CO-248</c:v>
                </c:pt>
                <c:pt idx="248">
                  <c:v>CO-249</c:v>
                </c:pt>
                <c:pt idx="249">
                  <c:v>CO-250</c:v>
                </c:pt>
                <c:pt idx="250">
                  <c:v>CO-251</c:v>
                </c:pt>
                <c:pt idx="251">
                  <c:v>CO-252</c:v>
                </c:pt>
                <c:pt idx="252">
                  <c:v>CO-253</c:v>
                </c:pt>
                <c:pt idx="253">
                  <c:v>CO-254</c:v>
                </c:pt>
                <c:pt idx="254">
                  <c:v>CO-255</c:v>
                </c:pt>
                <c:pt idx="255">
                  <c:v>CO-256</c:v>
                </c:pt>
                <c:pt idx="256">
                  <c:v>CO-257</c:v>
                </c:pt>
                <c:pt idx="257">
                  <c:v>CO-258</c:v>
                </c:pt>
                <c:pt idx="258">
                  <c:v>CO-259</c:v>
                </c:pt>
                <c:pt idx="259">
                  <c:v>CO-260</c:v>
                </c:pt>
                <c:pt idx="260">
                  <c:v>CO-261</c:v>
                </c:pt>
                <c:pt idx="261">
                  <c:v>CO-262</c:v>
                </c:pt>
                <c:pt idx="262">
                  <c:v>CO-263</c:v>
                </c:pt>
                <c:pt idx="263">
                  <c:v>CO-264</c:v>
                </c:pt>
                <c:pt idx="264">
                  <c:v>CO-265</c:v>
                </c:pt>
                <c:pt idx="265">
                  <c:v>CO-266</c:v>
                </c:pt>
                <c:pt idx="266">
                  <c:v>CO-267</c:v>
                </c:pt>
                <c:pt idx="267">
                  <c:v>CO-268</c:v>
                </c:pt>
                <c:pt idx="268">
                  <c:v>CO-269</c:v>
                </c:pt>
                <c:pt idx="269">
                  <c:v>CO-270</c:v>
                </c:pt>
                <c:pt idx="270">
                  <c:v>CO-271</c:v>
                </c:pt>
                <c:pt idx="271">
                  <c:v>CO-272</c:v>
                </c:pt>
                <c:pt idx="272">
                  <c:v>CO-273</c:v>
                </c:pt>
                <c:pt idx="273">
                  <c:v>CO-274</c:v>
                </c:pt>
                <c:pt idx="274">
                  <c:v>CO-275</c:v>
                </c:pt>
                <c:pt idx="275">
                  <c:v>CO-276</c:v>
                </c:pt>
                <c:pt idx="276">
                  <c:v>CO-277</c:v>
                </c:pt>
                <c:pt idx="277">
                  <c:v>CO-278</c:v>
                </c:pt>
                <c:pt idx="278">
                  <c:v>CO-279</c:v>
                </c:pt>
                <c:pt idx="279">
                  <c:v>CO-280</c:v>
                </c:pt>
                <c:pt idx="280">
                  <c:v>CO-281</c:v>
                </c:pt>
                <c:pt idx="281">
                  <c:v>CO-282</c:v>
                </c:pt>
                <c:pt idx="282">
                  <c:v>CO-283</c:v>
                </c:pt>
                <c:pt idx="283">
                  <c:v>CO-284</c:v>
                </c:pt>
                <c:pt idx="284">
                  <c:v>CO-285</c:v>
                </c:pt>
                <c:pt idx="285">
                  <c:v>CO-286</c:v>
                </c:pt>
                <c:pt idx="286">
                  <c:v>CO-287</c:v>
                </c:pt>
                <c:pt idx="287">
                  <c:v>CO-288</c:v>
                </c:pt>
                <c:pt idx="288">
                  <c:v>CO-289</c:v>
                </c:pt>
                <c:pt idx="289">
                  <c:v>CO-290</c:v>
                </c:pt>
                <c:pt idx="290">
                  <c:v>CO-291</c:v>
                </c:pt>
                <c:pt idx="291">
                  <c:v>CO-292</c:v>
                </c:pt>
                <c:pt idx="292">
                  <c:v>CO-293</c:v>
                </c:pt>
                <c:pt idx="293">
                  <c:v>CO-294</c:v>
                </c:pt>
                <c:pt idx="294">
                  <c:v>CO-295</c:v>
                </c:pt>
                <c:pt idx="295">
                  <c:v>CO-296</c:v>
                </c:pt>
                <c:pt idx="296">
                  <c:v>CO-297</c:v>
                </c:pt>
                <c:pt idx="297">
                  <c:v>CO-298</c:v>
                </c:pt>
                <c:pt idx="298">
                  <c:v>CO-299</c:v>
                </c:pt>
                <c:pt idx="299">
                  <c:v>CO-300</c:v>
                </c:pt>
                <c:pt idx="300">
                  <c:v>CO-301</c:v>
                </c:pt>
                <c:pt idx="301">
                  <c:v>CO-302</c:v>
                </c:pt>
                <c:pt idx="302">
                  <c:v>CO-303</c:v>
                </c:pt>
                <c:pt idx="303">
                  <c:v>CO-304</c:v>
                </c:pt>
                <c:pt idx="304">
                  <c:v>CO-305</c:v>
                </c:pt>
                <c:pt idx="305">
                  <c:v>CO-306</c:v>
                </c:pt>
                <c:pt idx="306">
                  <c:v>CO-307</c:v>
                </c:pt>
                <c:pt idx="307">
                  <c:v>CO-308</c:v>
                </c:pt>
                <c:pt idx="308">
                  <c:v>CO-309</c:v>
                </c:pt>
                <c:pt idx="309">
                  <c:v>CO-310</c:v>
                </c:pt>
                <c:pt idx="310">
                  <c:v>CO-311</c:v>
                </c:pt>
                <c:pt idx="311">
                  <c:v>CO-312</c:v>
                </c:pt>
                <c:pt idx="312">
                  <c:v>CO-313</c:v>
                </c:pt>
                <c:pt idx="313">
                  <c:v>CO-314</c:v>
                </c:pt>
                <c:pt idx="314">
                  <c:v>CO-315</c:v>
                </c:pt>
                <c:pt idx="315">
                  <c:v>CO-316</c:v>
                </c:pt>
                <c:pt idx="316">
                  <c:v>CO-317</c:v>
                </c:pt>
                <c:pt idx="317">
                  <c:v>CO-318</c:v>
                </c:pt>
                <c:pt idx="318">
                  <c:v>CO-319</c:v>
                </c:pt>
                <c:pt idx="319">
                  <c:v>CO-320</c:v>
                </c:pt>
                <c:pt idx="320">
                  <c:v>CO-321</c:v>
                </c:pt>
                <c:pt idx="321">
                  <c:v>CO-322</c:v>
                </c:pt>
                <c:pt idx="322">
                  <c:v>CO-323</c:v>
                </c:pt>
                <c:pt idx="323">
                  <c:v>CO-324</c:v>
                </c:pt>
                <c:pt idx="324">
                  <c:v>CO-325</c:v>
                </c:pt>
                <c:pt idx="325">
                  <c:v>CO-326</c:v>
                </c:pt>
                <c:pt idx="326">
                  <c:v>CO-327</c:v>
                </c:pt>
                <c:pt idx="327">
                  <c:v>CO-328</c:v>
                </c:pt>
                <c:pt idx="328">
                  <c:v>CO-329</c:v>
                </c:pt>
                <c:pt idx="329">
                  <c:v>CO-330</c:v>
                </c:pt>
                <c:pt idx="330">
                  <c:v>CO-331</c:v>
                </c:pt>
                <c:pt idx="331">
                  <c:v>CO-332</c:v>
                </c:pt>
                <c:pt idx="332">
                  <c:v>CO-333</c:v>
                </c:pt>
                <c:pt idx="333">
                  <c:v>CO-334</c:v>
                </c:pt>
                <c:pt idx="334">
                  <c:v>CO-335</c:v>
                </c:pt>
                <c:pt idx="335">
                  <c:v>CO-336</c:v>
                </c:pt>
                <c:pt idx="336">
                  <c:v>CO-337</c:v>
                </c:pt>
                <c:pt idx="337">
                  <c:v>CO-338</c:v>
                </c:pt>
                <c:pt idx="338">
                  <c:v>CO-339</c:v>
                </c:pt>
                <c:pt idx="339">
                  <c:v>CO-340</c:v>
                </c:pt>
                <c:pt idx="340">
                  <c:v>CO-341</c:v>
                </c:pt>
                <c:pt idx="341">
                  <c:v>CO-342</c:v>
                </c:pt>
                <c:pt idx="342">
                  <c:v>CO-343</c:v>
                </c:pt>
                <c:pt idx="343">
                  <c:v>CO-344</c:v>
                </c:pt>
                <c:pt idx="344">
                  <c:v>CO-345</c:v>
                </c:pt>
                <c:pt idx="345">
                  <c:v>CO-346</c:v>
                </c:pt>
                <c:pt idx="346">
                  <c:v>CO-347</c:v>
                </c:pt>
                <c:pt idx="347">
                  <c:v>CO-348</c:v>
                </c:pt>
                <c:pt idx="348">
                  <c:v>CO-349</c:v>
                </c:pt>
                <c:pt idx="349">
                  <c:v>CO-350</c:v>
                </c:pt>
                <c:pt idx="350">
                  <c:v>CO-351</c:v>
                </c:pt>
                <c:pt idx="351">
                  <c:v>CO-352</c:v>
                </c:pt>
                <c:pt idx="352">
                  <c:v>CO-353</c:v>
                </c:pt>
                <c:pt idx="353">
                  <c:v>CO-354</c:v>
                </c:pt>
                <c:pt idx="354">
                  <c:v>CO-355</c:v>
                </c:pt>
                <c:pt idx="355">
                  <c:v>CO-356</c:v>
                </c:pt>
                <c:pt idx="356">
                  <c:v>CO-357</c:v>
                </c:pt>
                <c:pt idx="357">
                  <c:v>CO-358</c:v>
                </c:pt>
                <c:pt idx="358">
                  <c:v>CO-359</c:v>
                </c:pt>
                <c:pt idx="359">
                  <c:v>CO-360</c:v>
                </c:pt>
                <c:pt idx="360">
                  <c:v>CO-361</c:v>
                </c:pt>
                <c:pt idx="361">
                  <c:v>CO-362</c:v>
                </c:pt>
                <c:pt idx="362">
                  <c:v>CO-363</c:v>
                </c:pt>
                <c:pt idx="363">
                  <c:v>CO-364</c:v>
                </c:pt>
                <c:pt idx="364">
                  <c:v>CO-365</c:v>
                </c:pt>
                <c:pt idx="365">
                  <c:v>CO-366</c:v>
                </c:pt>
                <c:pt idx="366">
                  <c:v>CO-367</c:v>
                </c:pt>
                <c:pt idx="367">
                  <c:v>CO-368</c:v>
                </c:pt>
                <c:pt idx="368">
                  <c:v>CO-369</c:v>
                </c:pt>
                <c:pt idx="369">
                  <c:v>CO-370</c:v>
                </c:pt>
                <c:pt idx="370">
                  <c:v>CO-371</c:v>
                </c:pt>
                <c:pt idx="371">
                  <c:v>CO-372</c:v>
                </c:pt>
                <c:pt idx="372">
                  <c:v>CO-373</c:v>
                </c:pt>
                <c:pt idx="373">
                  <c:v>CO-374</c:v>
                </c:pt>
                <c:pt idx="374">
                  <c:v>CO-375</c:v>
                </c:pt>
                <c:pt idx="375">
                  <c:v>CO-376</c:v>
                </c:pt>
                <c:pt idx="376">
                  <c:v>CO-377</c:v>
                </c:pt>
                <c:pt idx="377">
                  <c:v>CO-378</c:v>
                </c:pt>
                <c:pt idx="378">
                  <c:v>CO-379</c:v>
                </c:pt>
                <c:pt idx="379">
                  <c:v>CO-380</c:v>
                </c:pt>
                <c:pt idx="380">
                  <c:v>CO-381</c:v>
                </c:pt>
                <c:pt idx="381">
                  <c:v>CO-382</c:v>
                </c:pt>
                <c:pt idx="382">
                  <c:v>CO-383</c:v>
                </c:pt>
                <c:pt idx="383">
                  <c:v>CO-384</c:v>
                </c:pt>
                <c:pt idx="384">
                  <c:v>CO-385</c:v>
                </c:pt>
                <c:pt idx="385">
                  <c:v>CO-386</c:v>
                </c:pt>
                <c:pt idx="386">
                  <c:v>CO-387</c:v>
                </c:pt>
                <c:pt idx="387">
                  <c:v>CO-388</c:v>
                </c:pt>
                <c:pt idx="388">
                  <c:v>CO-389</c:v>
                </c:pt>
                <c:pt idx="389">
                  <c:v>CO-390</c:v>
                </c:pt>
                <c:pt idx="390">
                  <c:v>CO-391</c:v>
                </c:pt>
                <c:pt idx="391">
                  <c:v>CO-392</c:v>
                </c:pt>
                <c:pt idx="392">
                  <c:v>CO-393</c:v>
                </c:pt>
                <c:pt idx="393">
                  <c:v>CO-394</c:v>
                </c:pt>
                <c:pt idx="394">
                  <c:v>CO-395</c:v>
                </c:pt>
                <c:pt idx="395">
                  <c:v>CO-396</c:v>
                </c:pt>
                <c:pt idx="396">
                  <c:v>CO-397</c:v>
                </c:pt>
                <c:pt idx="397">
                  <c:v>CO-398</c:v>
                </c:pt>
                <c:pt idx="398">
                  <c:v>CO-399</c:v>
                </c:pt>
                <c:pt idx="399">
                  <c:v>CO-400</c:v>
                </c:pt>
                <c:pt idx="400">
                  <c:v>CO-401</c:v>
                </c:pt>
                <c:pt idx="401">
                  <c:v>CO-402</c:v>
                </c:pt>
                <c:pt idx="402">
                  <c:v>CO-403</c:v>
                </c:pt>
                <c:pt idx="403">
                  <c:v>CO-404</c:v>
                </c:pt>
                <c:pt idx="404">
                  <c:v>CO-405</c:v>
                </c:pt>
                <c:pt idx="405">
                  <c:v>CO-406</c:v>
                </c:pt>
                <c:pt idx="406">
                  <c:v>CO-407</c:v>
                </c:pt>
                <c:pt idx="407">
                  <c:v>CO-408</c:v>
                </c:pt>
                <c:pt idx="408">
                  <c:v>CO-409</c:v>
                </c:pt>
                <c:pt idx="409">
                  <c:v>CO-410</c:v>
                </c:pt>
                <c:pt idx="410">
                  <c:v>CO-411</c:v>
                </c:pt>
                <c:pt idx="411">
                  <c:v>CO-412</c:v>
                </c:pt>
                <c:pt idx="412">
                  <c:v>CO-413</c:v>
                </c:pt>
                <c:pt idx="413">
                  <c:v>CO-414</c:v>
                </c:pt>
                <c:pt idx="414">
                  <c:v>CO-415</c:v>
                </c:pt>
                <c:pt idx="415">
                  <c:v>CO-416</c:v>
                </c:pt>
                <c:pt idx="416">
                  <c:v>CO-417</c:v>
                </c:pt>
                <c:pt idx="417">
                  <c:v>CO-418</c:v>
                </c:pt>
                <c:pt idx="418">
                  <c:v>CO-419</c:v>
                </c:pt>
                <c:pt idx="419">
                  <c:v>CO-420</c:v>
                </c:pt>
                <c:pt idx="420">
                  <c:v>CO-421</c:v>
                </c:pt>
                <c:pt idx="421">
                  <c:v>CO-422</c:v>
                </c:pt>
                <c:pt idx="422">
                  <c:v>CO-423</c:v>
                </c:pt>
                <c:pt idx="423">
                  <c:v>CO-424</c:v>
                </c:pt>
                <c:pt idx="424">
                  <c:v>CO-425</c:v>
                </c:pt>
                <c:pt idx="425">
                  <c:v>CO-426</c:v>
                </c:pt>
                <c:pt idx="426">
                  <c:v>CO-427</c:v>
                </c:pt>
                <c:pt idx="427">
                  <c:v>CO-428</c:v>
                </c:pt>
                <c:pt idx="428">
                  <c:v>CO-429</c:v>
                </c:pt>
                <c:pt idx="429">
                  <c:v>CO-430</c:v>
                </c:pt>
                <c:pt idx="430">
                  <c:v>CO-431</c:v>
                </c:pt>
                <c:pt idx="431">
                  <c:v>CO-432</c:v>
                </c:pt>
                <c:pt idx="432">
                  <c:v>CO-433</c:v>
                </c:pt>
                <c:pt idx="433">
                  <c:v>CO-434</c:v>
                </c:pt>
                <c:pt idx="434">
                  <c:v>CO-435</c:v>
                </c:pt>
                <c:pt idx="435">
                  <c:v>CO-436</c:v>
                </c:pt>
                <c:pt idx="436">
                  <c:v>CO-437</c:v>
                </c:pt>
                <c:pt idx="437">
                  <c:v>CO-438</c:v>
                </c:pt>
                <c:pt idx="438">
                  <c:v>CO-439</c:v>
                </c:pt>
                <c:pt idx="439">
                  <c:v>CO-440</c:v>
                </c:pt>
                <c:pt idx="440">
                  <c:v>CO-441</c:v>
                </c:pt>
                <c:pt idx="441">
                  <c:v>CO-442</c:v>
                </c:pt>
                <c:pt idx="442">
                  <c:v>CO-443</c:v>
                </c:pt>
                <c:pt idx="443">
                  <c:v>CO-444</c:v>
                </c:pt>
                <c:pt idx="444">
                  <c:v>CO-445</c:v>
                </c:pt>
                <c:pt idx="445">
                  <c:v>CO-446</c:v>
                </c:pt>
                <c:pt idx="446">
                  <c:v>CO-447</c:v>
                </c:pt>
                <c:pt idx="447">
                  <c:v>CO-448</c:v>
                </c:pt>
                <c:pt idx="448">
                  <c:v>CO-449</c:v>
                </c:pt>
                <c:pt idx="449">
                  <c:v>CO-450</c:v>
                </c:pt>
                <c:pt idx="450">
                  <c:v>CO-451</c:v>
                </c:pt>
                <c:pt idx="451">
                  <c:v>CO-452</c:v>
                </c:pt>
                <c:pt idx="452">
                  <c:v>CO-453</c:v>
                </c:pt>
                <c:pt idx="453">
                  <c:v>CO-454</c:v>
                </c:pt>
                <c:pt idx="454">
                  <c:v>CO-455</c:v>
                </c:pt>
                <c:pt idx="455">
                  <c:v>CO-456</c:v>
                </c:pt>
                <c:pt idx="456">
                  <c:v>CO-457</c:v>
                </c:pt>
                <c:pt idx="457">
                  <c:v>CO-458</c:v>
                </c:pt>
                <c:pt idx="458">
                  <c:v>CO-459</c:v>
                </c:pt>
                <c:pt idx="459">
                  <c:v>CO-460</c:v>
                </c:pt>
                <c:pt idx="460">
                  <c:v>CO-461</c:v>
                </c:pt>
                <c:pt idx="461">
                  <c:v>CO-462</c:v>
                </c:pt>
                <c:pt idx="462">
                  <c:v>CO-463</c:v>
                </c:pt>
                <c:pt idx="463">
                  <c:v>CO-464</c:v>
                </c:pt>
                <c:pt idx="464">
                  <c:v>CO-465</c:v>
                </c:pt>
                <c:pt idx="465">
                  <c:v>CO-466</c:v>
                </c:pt>
                <c:pt idx="466">
                  <c:v>CO-467</c:v>
                </c:pt>
                <c:pt idx="467">
                  <c:v>CO-468</c:v>
                </c:pt>
                <c:pt idx="468">
                  <c:v>CO-469</c:v>
                </c:pt>
                <c:pt idx="469">
                  <c:v>CO-470</c:v>
                </c:pt>
                <c:pt idx="470">
                  <c:v>CO-471</c:v>
                </c:pt>
                <c:pt idx="471">
                  <c:v>CO-472</c:v>
                </c:pt>
                <c:pt idx="472">
                  <c:v>CO-473</c:v>
                </c:pt>
                <c:pt idx="473">
                  <c:v>CO-474</c:v>
                </c:pt>
                <c:pt idx="474">
                  <c:v>CO-475</c:v>
                </c:pt>
                <c:pt idx="475">
                  <c:v>CO-476</c:v>
                </c:pt>
                <c:pt idx="476">
                  <c:v>CO-477</c:v>
                </c:pt>
                <c:pt idx="477">
                  <c:v>CO-478</c:v>
                </c:pt>
                <c:pt idx="478">
                  <c:v>CO-479</c:v>
                </c:pt>
                <c:pt idx="479">
                  <c:v>CO-480</c:v>
                </c:pt>
                <c:pt idx="480">
                  <c:v>CO-481</c:v>
                </c:pt>
                <c:pt idx="481">
                  <c:v>CO-482</c:v>
                </c:pt>
                <c:pt idx="482">
                  <c:v>CO-483</c:v>
                </c:pt>
                <c:pt idx="483">
                  <c:v>CO-484</c:v>
                </c:pt>
                <c:pt idx="484">
                  <c:v>CO-485</c:v>
                </c:pt>
                <c:pt idx="485">
                  <c:v>CO-486</c:v>
                </c:pt>
                <c:pt idx="486">
                  <c:v>CO-487</c:v>
                </c:pt>
                <c:pt idx="487">
                  <c:v>CO-488</c:v>
                </c:pt>
                <c:pt idx="488">
                  <c:v>CO-489</c:v>
                </c:pt>
                <c:pt idx="489">
                  <c:v>CO-490</c:v>
                </c:pt>
                <c:pt idx="490">
                  <c:v>CO-491</c:v>
                </c:pt>
                <c:pt idx="491">
                  <c:v>CO-492</c:v>
                </c:pt>
                <c:pt idx="492">
                  <c:v>CO-493</c:v>
                </c:pt>
                <c:pt idx="493">
                  <c:v>CO-494</c:v>
                </c:pt>
                <c:pt idx="494">
                  <c:v>CO-495</c:v>
                </c:pt>
                <c:pt idx="495">
                  <c:v>CO-496</c:v>
                </c:pt>
                <c:pt idx="496">
                  <c:v>CO-497</c:v>
                </c:pt>
                <c:pt idx="497">
                  <c:v>CO-498</c:v>
                </c:pt>
                <c:pt idx="498">
                  <c:v>CO-499</c:v>
                </c:pt>
                <c:pt idx="499">
                  <c:v>CO-500</c:v>
                </c:pt>
                <c:pt idx="500">
                  <c:v>CO-501</c:v>
                </c:pt>
                <c:pt idx="501">
                  <c:v>CO-502</c:v>
                </c:pt>
                <c:pt idx="502">
                  <c:v>CO-503</c:v>
                </c:pt>
                <c:pt idx="503">
                  <c:v>CO-504</c:v>
                </c:pt>
                <c:pt idx="504">
                  <c:v>CO-505</c:v>
                </c:pt>
                <c:pt idx="505">
                  <c:v>CO-506</c:v>
                </c:pt>
                <c:pt idx="506">
                  <c:v>CO-507</c:v>
                </c:pt>
                <c:pt idx="507">
                  <c:v>CO-508</c:v>
                </c:pt>
                <c:pt idx="508">
                  <c:v>CO-509</c:v>
                </c:pt>
                <c:pt idx="509">
                  <c:v>CO-510</c:v>
                </c:pt>
                <c:pt idx="510">
                  <c:v>CO-511</c:v>
                </c:pt>
                <c:pt idx="511">
                  <c:v>CO-512</c:v>
                </c:pt>
                <c:pt idx="512">
                  <c:v>CO-513</c:v>
                </c:pt>
                <c:pt idx="513">
                  <c:v>CO-514</c:v>
                </c:pt>
                <c:pt idx="514">
                  <c:v>CO-515</c:v>
                </c:pt>
                <c:pt idx="515">
                  <c:v>CO-516</c:v>
                </c:pt>
                <c:pt idx="516">
                  <c:v>CO-517</c:v>
                </c:pt>
                <c:pt idx="517">
                  <c:v>CO-518</c:v>
                </c:pt>
                <c:pt idx="518">
                  <c:v>CO-519</c:v>
                </c:pt>
                <c:pt idx="519">
                  <c:v>CO-520</c:v>
                </c:pt>
                <c:pt idx="520">
                  <c:v>CO-521</c:v>
                </c:pt>
                <c:pt idx="521">
                  <c:v>CO-522</c:v>
                </c:pt>
                <c:pt idx="522">
                  <c:v>CO-523</c:v>
                </c:pt>
                <c:pt idx="523">
                  <c:v>CO-524</c:v>
                </c:pt>
                <c:pt idx="524">
                  <c:v>CO-525</c:v>
                </c:pt>
                <c:pt idx="525">
                  <c:v>CO-526</c:v>
                </c:pt>
                <c:pt idx="526">
                  <c:v>CO-527</c:v>
                </c:pt>
                <c:pt idx="527">
                  <c:v>CO-528</c:v>
                </c:pt>
                <c:pt idx="528">
                  <c:v>CO-529</c:v>
                </c:pt>
                <c:pt idx="529">
                  <c:v>CO-530</c:v>
                </c:pt>
                <c:pt idx="530">
                  <c:v>CO-531</c:v>
                </c:pt>
                <c:pt idx="531">
                  <c:v>CO-532</c:v>
                </c:pt>
                <c:pt idx="532">
                  <c:v>CO-533</c:v>
                </c:pt>
                <c:pt idx="533">
                  <c:v>CO-534</c:v>
                </c:pt>
                <c:pt idx="534">
                  <c:v>CO-535</c:v>
                </c:pt>
                <c:pt idx="535">
                  <c:v>CO-536</c:v>
                </c:pt>
                <c:pt idx="536">
                  <c:v>CO-537</c:v>
                </c:pt>
                <c:pt idx="537">
                  <c:v>CO-538</c:v>
                </c:pt>
                <c:pt idx="538">
                  <c:v>CO-539</c:v>
                </c:pt>
                <c:pt idx="539">
                  <c:v>CO-540</c:v>
                </c:pt>
                <c:pt idx="540">
                  <c:v>CO-541</c:v>
                </c:pt>
                <c:pt idx="541">
                  <c:v>CO-542</c:v>
                </c:pt>
                <c:pt idx="542">
                  <c:v>CO-543</c:v>
                </c:pt>
                <c:pt idx="543">
                  <c:v>CO-544</c:v>
                </c:pt>
                <c:pt idx="544">
                  <c:v>CO-545</c:v>
                </c:pt>
                <c:pt idx="545">
                  <c:v>CO-546</c:v>
                </c:pt>
                <c:pt idx="546">
                  <c:v>CO-547</c:v>
                </c:pt>
                <c:pt idx="547">
                  <c:v>CO-548</c:v>
                </c:pt>
                <c:pt idx="548">
                  <c:v>CO-549</c:v>
                </c:pt>
                <c:pt idx="549">
                  <c:v>CO-550</c:v>
                </c:pt>
                <c:pt idx="550">
                  <c:v>CO-551</c:v>
                </c:pt>
                <c:pt idx="551">
                  <c:v>CO-552</c:v>
                </c:pt>
                <c:pt idx="552">
                  <c:v>CO-553</c:v>
                </c:pt>
                <c:pt idx="553">
                  <c:v>CO-554</c:v>
                </c:pt>
                <c:pt idx="554">
                  <c:v>CO-555</c:v>
                </c:pt>
                <c:pt idx="555">
                  <c:v>CO-556</c:v>
                </c:pt>
                <c:pt idx="556">
                  <c:v>CO-557</c:v>
                </c:pt>
                <c:pt idx="557">
                  <c:v>CO-558</c:v>
                </c:pt>
                <c:pt idx="558">
                  <c:v>CO-559</c:v>
                </c:pt>
                <c:pt idx="559">
                  <c:v>CO-560</c:v>
                </c:pt>
                <c:pt idx="560">
                  <c:v>CO-561</c:v>
                </c:pt>
                <c:pt idx="561">
                  <c:v>CO-562</c:v>
                </c:pt>
                <c:pt idx="562">
                  <c:v>CO-563</c:v>
                </c:pt>
                <c:pt idx="563">
                  <c:v>CO-564</c:v>
                </c:pt>
                <c:pt idx="564">
                  <c:v>CO-565</c:v>
                </c:pt>
                <c:pt idx="565">
                  <c:v>CO-566</c:v>
                </c:pt>
                <c:pt idx="566">
                  <c:v>CO-567</c:v>
                </c:pt>
                <c:pt idx="567">
                  <c:v>CO-568</c:v>
                </c:pt>
                <c:pt idx="568">
                  <c:v>CO-569</c:v>
                </c:pt>
                <c:pt idx="569">
                  <c:v>CO-570</c:v>
                </c:pt>
                <c:pt idx="570">
                  <c:v>CO-571</c:v>
                </c:pt>
                <c:pt idx="571">
                  <c:v>CO-572</c:v>
                </c:pt>
                <c:pt idx="572">
                  <c:v>CO-573</c:v>
                </c:pt>
                <c:pt idx="573">
                  <c:v>CO-574</c:v>
                </c:pt>
                <c:pt idx="574">
                  <c:v>CO-575</c:v>
                </c:pt>
                <c:pt idx="575">
                  <c:v>CO-576</c:v>
                </c:pt>
                <c:pt idx="576">
                  <c:v>CO-577</c:v>
                </c:pt>
                <c:pt idx="577">
                  <c:v>CO-578</c:v>
                </c:pt>
                <c:pt idx="578">
                  <c:v>CO-579</c:v>
                </c:pt>
                <c:pt idx="579">
                  <c:v>CO-580</c:v>
                </c:pt>
                <c:pt idx="580">
                  <c:v>CO-581</c:v>
                </c:pt>
                <c:pt idx="581">
                  <c:v>CO-582</c:v>
                </c:pt>
                <c:pt idx="582">
                  <c:v>CO-583</c:v>
                </c:pt>
                <c:pt idx="583">
                  <c:v>CO-584</c:v>
                </c:pt>
                <c:pt idx="584">
                  <c:v>CO-585</c:v>
                </c:pt>
                <c:pt idx="585">
                  <c:v>CO-586</c:v>
                </c:pt>
                <c:pt idx="586">
                  <c:v>CO-587</c:v>
                </c:pt>
                <c:pt idx="587">
                  <c:v>CO-588</c:v>
                </c:pt>
                <c:pt idx="588">
                  <c:v>CO-589</c:v>
                </c:pt>
              </c:strCache>
            </c:strRef>
          </c:xVal>
          <c:yVal>
            <c:numRef>
              <c:f>Sheet3!$B$2:$B$590</c:f>
              <c:numCache>
                <c:formatCode>General</c:formatCode>
                <c:ptCount val="589"/>
                <c:pt idx="0">
                  <c:v>1</c:v>
                </c:pt>
                <c:pt idx="1">
                  <c:v>1</c:v>
                </c:pt>
                <c:pt idx="2">
                  <c:v>1</c:v>
                </c:pt>
                <c:pt idx="3">
                  <c:v>2.8</c:v>
                </c:pt>
                <c:pt idx="4">
                  <c:v>1</c:v>
                </c:pt>
                <c:pt idx="5">
                  <c:v>3.77</c:v>
                </c:pt>
                <c:pt idx="6">
                  <c:v>1</c:v>
                </c:pt>
                <c:pt idx="7">
                  <c:v>1</c:v>
                </c:pt>
                <c:pt idx="8">
                  <c:v>1</c:v>
                </c:pt>
                <c:pt idx="9">
                  <c:v>1.17</c:v>
                </c:pt>
                <c:pt idx="10">
                  <c:v>1.1100000000000001</c:v>
                </c:pt>
                <c:pt idx="11">
                  <c:v>1</c:v>
                </c:pt>
                <c:pt idx="12">
                  <c:v>1</c:v>
                </c:pt>
                <c:pt idx="13">
                  <c:v>3.28</c:v>
                </c:pt>
                <c:pt idx="14">
                  <c:v>1</c:v>
                </c:pt>
                <c:pt idx="15">
                  <c:v>1.32</c:v>
                </c:pt>
                <c:pt idx="16">
                  <c:v>1</c:v>
                </c:pt>
                <c:pt idx="17">
                  <c:v>3.05</c:v>
                </c:pt>
                <c:pt idx="18">
                  <c:v>1</c:v>
                </c:pt>
                <c:pt idx="19">
                  <c:v>1.56</c:v>
                </c:pt>
                <c:pt idx="20">
                  <c:v>3.49</c:v>
                </c:pt>
                <c:pt idx="21">
                  <c:v>1</c:v>
                </c:pt>
                <c:pt idx="22">
                  <c:v>1</c:v>
                </c:pt>
                <c:pt idx="23">
                  <c:v>1</c:v>
                </c:pt>
                <c:pt idx="24">
                  <c:v>1</c:v>
                </c:pt>
                <c:pt idx="25">
                  <c:v>2.1800000000000002</c:v>
                </c:pt>
                <c:pt idx="26">
                  <c:v>2.2799999999999998</c:v>
                </c:pt>
                <c:pt idx="27">
                  <c:v>1.24</c:v>
                </c:pt>
                <c:pt idx="28">
                  <c:v>1</c:v>
                </c:pt>
                <c:pt idx="29">
                  <c:v>1</c:v>
                </c:pt>
                <c:pt idx="30">
                  <c:v>1</c:v>
                </c:pt>
                <c:pt idx="31">
                  <c:v>2.64</c:v>
                </c:pt>
                <c:pt idx="32">
                  <c:v>1.34</c:v>
                </c:pt>
                <c:pt idx="33">
                  <c:v>1</c:v>
                </c:pt>
                <c:pt idx="34">
                  <c:v>1</c:v>
                </c:pt>
                <c:pt idx="35">
                  <c:v>1.47</c:v>
                </c:pt>
                <c:pt idx="36">
                  <c:v>1.94</c:v>
                </c:pt>
                <c:pt idx="37">
                  <c:v>1</c:v>
                </c:pt>
                <c:pt idx="38">
                  <c:v>1</c:v>
                </c:pt>
                <c:pt idx="39">
                  <c:v>1.47</c:v>
                </c:pt>
                <c:pt idx="40">
                  <c:v>1.91</c:v>
                </c:pt>
                <c:pt idx="41">
                  <c:v>2.0299999999999998</c:v>
                </c:pt>
                <c:pt idx="42">
                  <c:v>1.65</c:v>
                </c:pt>
                <c:pt idx="43">
                  <c:v>1</c:v>
                </c:pt>
                <c:pt idx="44">
                  <c:v>2.73</c:v>
                </c:pt>
                <c:pt idx="45">
                  <c:v>1</c:v>
                </c:pt>
                <c:pt idx="46">
                  <c:v>1</c:v>
                </c:pt>
                <c:pt idx="47">
                  <c:v>3.67</c:v>
                </c:pt>
                <c:pt idx="48">
                  <c:v>1</c:v>
                </c:pt>
                <c:pt idx="49">
                  <c:v>1</c:v>
                </c:pt>
                <c:pt idx="50">
                  <c:v>2.39</c:v>
                </c:pt>
                <c:pt idx="51">
                  <c:v>1</c:v>
                </c:pt>
                <c:pt idx="52">
                  <c:v>1.28</c:v>
                </c:pt>
                <c:pt idx="53">
                  <c:v>1</c:v>
                </c:pt>
                <c:pt idx="54">
                  <c:v>3.07</c:v>
                </c:pt>
                <c:pt idx="55">
                  <c:v>1</c:v>
                </c:pt>
                <c:pt idx="56">
                  <c:v>2.16</c:v>
                </c:pt>
                <c:pt idx="57">
                  <c:v>1</c:v>
                </c:pt>
                <c:pt idx="58">
                  <c:v>1.45</c:v>
                </c:pt>
                <c:pt idx="59">
                  <c:v>1.6</c:v>
                </c:pt>
                <c:pt idx="60">
                  <c:v>2.79</c:v>
                </c:pt>
                <c:pt idx="61">
                  <c:v>1.95</c:v>
                </c:pt>
                <c:pt idx="62">
                  <c:v>2.29</c:v>
                </c:pt>
                <c:pt idx="63">
                  <c:v>1</c:v>
                </c:pt>
                <c:pt idx="64">
                  <c:v>1</c:v>
                </c:pt>
                <c:pt idx="65">
                  <c:v>1</c:v>
                </c:pt>
                <c:pt idx="66">
                  <c:v>1</c:v>
                </c:pt>
                <c:pt idx="67">
                  <c:v>2.5</c:v>
                </c:pt>
                <c:pt idx="68">
                  <c:v>2.7</c:v>
                </c:pt>
                <c:pt idx="69">
                  <c:v>1</c:v>
                </c:pt>
                <c:pt idx="70">
                  <c:v>1</c:v>
                </c:pt>
                <c:pt idx="71">
                  <c:v>1.74</c:v>
                </c:pt>
                <c:pt idx="72">
                  <c:v>1</c:v>
                </c:pt>
                <c:pt idx="73">
                  <c:v>2.58</c:v>
                </c:pt>
                <c:pt idx="74">
                  <c:v>1.24</c:v>
                </c:pt>
                <c:pt idx="75">
                  <c:v>1.53</c:v>
                </c:pt>
                <c:pt idx="76">
                  <c:v>1</c:v>
                </c:pt>
                <c:pt idx="77">
                  <c:v>2.85</c:v>
                </c:pt>
                <c:pt idx="78">
                  <c:v>2.12</c:v>
                </c:pt>
                <c:pt idx="79">
                  <c:v>1.87</c:v>
                </c:pt>
                <c:pt idx="80">
                  <c:v>1</c:v>
                </c:pt>
                <c:pt idx="81">
                  <c:v>1.87</c:v>
                </c:pt>
                <c:pt idx="82">
                  <c:v>2.62</c:v>
                </c:pt>
                <c:pt idx="83">
                  <c:v>1</c:v>
                </c:pt>
                <c:pt idx="84">
                  <c:v>3.11</c:v>
                </c:pt>
                <c:pt idx="85">
                  <c:v>2.4700000000000002</c:v>
                </c:pt>
                <c:pt idx="86">
                  <c:v>1</c:v>
                </c:pt>
                <c:pt idx="87">
                  <c:v>1.59</c:v>
                </c:pt>
                <c:pt idx="88">
                  <c:v>2.23</c:v>
                </c:pt>
                <c:pt idx="89">
                  <c:v>1</c:v>
                </c:pt>
                <c:pt idx="90">
                  <c:v>1</c:v>
                </c:pt>
                <c:pt idx="91">
                  <c:v>1.36</c:v>
                </c:pt>
                <c:pt idx="92">
                  <c:v>1.05</c:v>
                </c:pt>
                <c:pt idx="93">
                  <c:v>1</c:v>
                </c:pt>
                <c:pt idx="94">
                  <c:v>2.08</c:v>
                </c:pt>
                <c:pt idx="95">
                  <c:v>1</c:v>
                </c:pt>
                <c:pt idx="96">
                  <c:v>1</c:v>
                </c:pt>
                <c:pt idx="97">
                  <c:v>2.29</c:v>
                </c:pt>
                <c:pt idx="98">
                  <c:v>2.62</c:v>
                </c:pt>
                <c:pt idx="99">
                  <c:v>1</c:v>
                </c:pt>
                <c:pt idx="100">
                  <c:v>1</c:v>
                </c:pt>
                <c:pt idx="101">
                  <c:v>1</c:v>
                </c:pt>
                <c:pt idx="102">
                  <c:v>1</c:v>
                </c:pt>
                <c:pt idx="103">
                  <c:v>1</c:v>
                </c:pt>
                <c:pt idx="104">
                  <c:v>2.02</c:v>
                </c:pt>
                <c:pt idx="105">
                  <c:v>1</c:v>
                </c:pt>
                <c:pt idx="106">
                  <c:v>1.6</c:v>
                </c:pt>
                <c:pt idx="107">
                  <c:v>1</c:v>
                </c:pt>
                <c:pt idx="108">
                  <c:v>1</c:v>
                </c:pt>
                <c:pt idx="109">
                  <c:v>1</c:v>
                </c:pt>
                <c:pt idx="110">
                  <c:v>1.25</c:v>
                </c:pt>
                <c:pt idx="111">
                  <c:v>2.31</c:v>
                </c:pt>
                <c:pt idx="112">
                  <c:v>1.8</c:v>
                </c:pt>
                <c:pt idx="113">
                  <c:v>1</c:v>
                </c:pt>
                <c:pt idx="114">
                  <c:v>1</c:v>
                </c:pt>
                <c:pt idx="115">
                  <c:v>1</c:v>
                </c:pt>
                <c:pt idx="116">
                  <c:v>1</c:v>
                </c:pt>
                <c:pt idx="117">
                  <c:v>1</c:v>
                </c:pt>
                <c:pt idx="118">
                  <c:v>1</c:v>
                </c:pt>
                <c:pt idx="119">
                  <c:v>1</c:v>
                </c:pt>
                <c:pt idx="120">
                  <c:v>2.67</c:v>
                </c:pt>
                <c:pt idx="121">
                  <c:v>1</c:v>
                </c:pt>
                <c:pt idx="122">
                  <c:v>1.75</c:v>
                </c:pt>
                <c:pt idx="123">
                  <c:v>1</c:v>
                </c:pt>
                <c:pt idx="124">
                  <c:v>1</c:v>
                </c:pt>
                <c:pt idx="125">
                  <c:v>1</c:v>
                </c:pt>
                <c:pt idx="126">
                  <c:v>1.26</c:v>
                </c:pt>
                <c:pt idx="127">
                  <c:v>3.46</c:v>
                </c:pt>
                <c:pt idx="128">
                  <c:v>1</c:v>
                </c:pt>
                <c:pt idx="129">
                  <c:v>1</c:v>
                </c:pt>
                <c:pt idx="130">
                  <c:v>1.1100000000000001</c:v>
                </c:pt>
                <c:pt idx="131">
                  <c:v>1</c:v>
                </c:pt>
                <c:pt idx="132">
                  <c:v>1</c:v>
                </c:pt>
                <c:pt idx="133">
                  <c:v>1</c:v>
                </c:pt>
                <c:pt idx="134">
                  <c:v>1</c:v>
                </c:pt>
                <c:pt idx="135">
                  <c:v>1</c:v>
                </c:pt>
                <c:pt idx="136">
                  <c:v>1</c:v>
                </c:pt>
                <c:pt idx="137">
                  <c:v>3.6</c:v>
                </c:pt>
                <c:pt idx="138">
                  <c:v>1.42</c:v>
                </c:pt>
                <c:pt idx="139">
                  <c:v>3.74</c:v>
                </c:pt>
                <c:pt idx="140">
                  <c:v>1.45</c:v>
                </c:pt>
                <c:pt idx="141">
                  <c:v>1</c:v>
                </c:pt>
                <c:pt idx="142">
                  <c:v>1</c:v>
                </c:pt>
                <c:pt idx="143">
                  <c:v>1.35</c:v>
                </c:pt>
                <c:pt idx="144">
                  <c:v>2.93</c:v>
                </c:pt>
                <c:pt idx="145">
                  <c:v>3.58</c:v>
                </c:pt>
                <c:pt idx="146">
                  <c:v>3.39</c:v>
                </c:pt>
                <c:pt idx="147">
                  <c:v>2.61</c:v>
                </c:pt>
                <c:pt idx="148">
                  <c:v>1</c:v>
                </c:pt>
                <c:pt idx="149">
                  <c:v>1</c:v>
                </c:pt>
                <c:pt idx="150">
                  <c:v>1</c:v>
                </c:pt>
                <c:pt idx="151">
                  <c:v>1</c:v>
                </c:pt>
                <c:pt idx="152">
                  <c:v>1</c:v>
                </c:pt>
                <c:pt idx="153">
                  <c:v>1</c:v>
                </c:pt>
                <c:pt idx="154">
                  <c:v>2.42</c:v>
                </c:pt>
                <c:pt idx="155">
                  <c:v>2.2000000000000002</c:v>
                </c:pt>
                <c:pt idx="156">
                  <c:v>1</c:v>
                </c:pt>
                <c:pt idx="157">
                  <c:v>1</c:v>
                </c:pt>
                <c:pt idx="158">
                  <c:v>1</c:v>
                </c:pt>
                <c:pt idx="159">
                  <c:v>1</c:v>
                </c:pt>
                <c:pt idx="160">
                  <c:v>1.34</c:v>
                </c:pt>
                <c:pt idx="161">
                  <c:v>2.08</c:v>
                </c:pt>
                <c:pt idx="162">
                  <c:v>1</c:v>
                </c:pt>
                <c:pt idx="163">
                  <c:v>1</c:v>
                </c:pt>
                <c:pt idx="164">
                  <c:v>1</c:v>
                </c:pt>
                <c:pt idx="165">
                  <c:v>1</c:v>
                </c:pt>
                <c:pt idx="166">
                  <c:v>1.91</c:v>
                </c:pt>
                <c:pt idx="167">
                  <c:v>1.63</c:v>
                </c:pt>
                <c:pt idx="168">
                  <c:v>1</c:v>
                </c:pt>
                <c:pt idx="169">
                  <c:v>2.7</c:v>
                </c:pt>
                <c:pt idx="170">
                  <c:v>1</c:v>
                </c:pt>
                <c:pt idx="171">
                  <c:v>2.35</c:v>
                </c:pt>
                <c:pt idx="172">
                  <c:v>1</c:v>
                </c:pt>
                <c:pt idx="173">
                  <c:v>1</c:v>
                </c:pt>
                <c:pt idx="174">
                  <c:v>1</c:v>
                </c:pt>
                <c:pt idx="175">
                  <c:v>1</c:v>
                </c:pt>
                <c:pt idx="176">
                  <c:v>1</c:v>
                </c:pt>
                <c:pt idx="177">
                  <c:v>1.08</c:v>
                </c:pt>
                <c:pt idx="178">
                  <c:v>2.91</c:v>
                </c:pt>
                <c:pt idx="179">
                  <c:v>3.82</c:v>
                </c:pt>
                <c:pt idx="180">
                  <c:v>3.99</c:v>
                </c:pt>
                <c:pt idx="181">
                  <c:v>1</c:v>
                </c:pt>
                <c:pt idx="182">
                  <c:v>1</c:v>
                </c:pt>
                <c:pt idx="183">
                  <c:v>1.99</c:v>
                </c:pt>
                <c:pt idx="184">
                  <c:v>3.12</c:v>
                </c:pt>
                <c:pt idx="185">
                  <c:v>1.8</c:v>
                </c:pt>
                <c:pt idx="186">
                  <c:v>1</c:v>
                </c:pt>
                <c:pt idx="187">
                  <c:v>1.18</c:v>
                </c:pt>
                <c:pt idx="188">
                  <c:v>1.74</c:v>
                </c:pt>
                <c:pt idx="189">
                  <c:v>1.47</c:v>
                </c:pt>
                <c:pt idx="190">
                  <c:v>2.14</c:v>
                </c:pt>
                <c:pt idx="191">
                  <c:v>2.0699999999999998</c:v>
                </c:pt>
                <c:pt idx="192">
                  <c:v>3.77</c:v>
                </c:pt>
                <c:pt idx="193">
                  <c:v>1</c:v>
                </c:pt>
                <c:pt idx="194">
                  <c:v>1.77</c:v>
                </c:pt>
                <c:pt idx="195">
                  <c:v>1</c:v>
                </c:pt>
                <c:pt idx="196">
                  <c:v>1</c:v>
                </c:pt>
                <c:pt idx="197">
                  <c:v>2.27</c:v>
                </c:pt>
                <c:pt idx="198">
                  <c:v>2.5499999999999998</c:v>
                </c:pt>
                <c:pt idx="199">
                  <c:v>1.1299999999999999</c:v>
                </c:pt>
                <c:pt idx="200">
                  <c:v>1</c:v>
                </c:pt>
                <c:pt idx="201">
                  <c:v>1.96</c:v>
                </c:pt>
                <c:pt idx="202">
                  <c:v>1.33</c:v>
                </c:pt>
                <c:pt idx="203">
                  <c:v>3.09</c:v>
                </c:pt>
                <c:pt idx="204">
                  <c:v>1</c:v>
                </c:pt>
                <c:pt idx="205">
                  <c:v>1.1299999999999999</c:v>
                </c:pt>
                <c:pt idx="206">
                  <c:v>1</c:v>
                </c:pt>
                <c:pt idx="207">
                  <c:v>1.23</c:v>
                </c:pt>
                <c:pt idx="208">
                  <c:v>1.2</c:v>
                </c:pt>
                <c:pt idx="209">
                  <c:v>2.11</c:v>
                </c:pt>
                <c:pt idx="210">
                  <c:v>3.81</c:v>
                </c:pt>
                <c:pt idx="211">
                  <c:v>1</c:v>
                </c:pt>
                <c:pt idx="212">
                  <c:v>3.12</c:v>
                </c:pt>
                <c:pt idx="213">
                  <c:v>1.41</c:v>
                </c:pt>
                <c:pt idx="214">
                  <c:v>1</c:v>
                </c:pt>
                <c:pt idx="215">
                  <c:v>1.83</c:v>
                </c:pt>
                <c:pt idx="216">
                  <c:v>2.46</c:v>
                </c:pt>
                <c:pt idx="217">
                  <c:v>1.25</c:v>
                </c:pt>
                <c:pt idx="218">
                  <c:v>3.95</c:v>
                </c:pt>
                <c:pt idx="219">
                  <c:v>1</c:v>
                </c:pt>
                <c:pt idx="220">
                  <c:v>1</c:v>
                </c:pt>
                <c:pt idx="221">
                  <c:v>1</c:v>
                </c:pt>
                <c:pt idx="222">
                  <c:v>2.04</c:v>
                </c:pt>
                <c:pt idx="223">
                  <c:v>1.95</c:v>
                </c:pt>
                <c:pt idx="224">
                  <c:v>1.5</c:v>
                </c:pt>
                <c:pt idx="225">
                  <c:v>1</c:v>
                </c:pt>
                <c:pt idx="226">
                  <c:v>1.71</c:v>
                </c:pt>
                <c:pt idx="227">
                  <c:v>1</c:v>
                </c:pt>
                <c:pt idx="228">
                  <c:v>1.35</c:v>
                </c:pt>
                <c:pt idx="229">
                  <c:v>2.4900000000000002</c:v>
                </c:pt>
                <c:pt idx="230">
                  <c:v>2.73</c:v>
                </c:pt>
                <c:pt idx="231">
                  <c:v>1.56</c:v>
                </c:pt>
                <c:pt idx="232">
                  <c:v>1</c:v>
                </c:pt>
                <c:pt idx="233">
                  <c:v>1</c:v>
                </c:pt>
                <c:pt idx="234">
                  <c:v>1</c:v>
                </c:pt>
                <c:pt idx="235">
                  <c:v>1</c:v>
                </c:pt>
                <c:pt idx="236">
                  <c:v>1</c:v>
                </c:pt>
                <c:pt idx="237">
                  <c:v>1</c:v>
                </c:pt>
                <c:pt idx="238">
                  <c:v>1</c:v>
                </c:pt>
                <c:pt idx="239">
                  <c:v>1</c:v>
                </c:pt>
                <c:pt idx="240">
                  <c:v>1</c:v>
                </c:pt>
                <c:pt idx="241">
                  <c:v>1</c:v>
                </c:pt>
                <c:pt idx="242">
                  <c:v>1</c:v>
                </c:pt>
                <c:pt idx="243">
                  <c:v>1</c:v>
                </c:pt>
                <c:pt idx="244">
                  <c:v>1.73</c:v>
                </c:pt>
                <c:pt idx="245">
                  <c:v>1</c:v>
                </c:pt>
                <c:pt idx="246">
                  <c:v>1</c:v>
                </c:pt>
                <c:pt idx="247">
                  <c:v>1</c:v>
                </c:pt>
                <c:pt idx="248">
                  <c:v>1</c:v>
                </c:pt>
                <c:pt idx="249">
                  <c:v>2.54</c:v>
                </c:pt>
                <c:pt idx="250">
                  <c:v>3.15</c:v>
                </c:pt>
                <c:pt idx="251">
                  <c:v>1</c:v>
                </c:pt>
                <c:pt idx="252">
                  <c:v>2.48</c:v>
                </c:pt>
                <c:pt idx="253">
                  <c:v>2.82</c:v>
                </c:pt>
                <c:pt idx="254">
                  <c:v>2.21</c:v>
                </c:pt>
                <c:pt idx="255">
                  <c:v>1</c:v>
                </c:pt>
                <c:pt idx="256">
                  <c:v>1.03</c:v>
                </c:pt>
                <c:pt idx="257">
                  <c:v>1.67</c:v>
                </c:pt>
                <c:pt idx="258">
                  <c:v>1</c:v>
                </c:pt>
                <c:pt idx="259">
                  <c:v>1</c:v>
                </c:pt>
                <c:pt idx="260">
                  <c:v>1</c:v>
                </c:pt>
                <c:pt idx="261">
                  <c:v>2.95</c:v>
                </c:pt>
                <c:pt idx="262">
                  <c:v>2.09</c:v>
                </c:pt>
                <c:pt idx="263">
                  <c:v>1.5</c:v>
                </c:pt>
                <c:pt idx="264">
                  <c:v>1</c:v>
                </c:pt>
                <c:pt idx="265">
                  <c:v>1.27</c:v>
                </c:pt>
                <c:pt idx="266">
                  <c:v>2.38</c:v>
                </c:pt>
                <c:pt idx="267">
                  <c:v>1</c:v>
                </c:pt>
                <c:pt idx="268">
                  <c:v>1</c:v>
                </c:pt>
                <c:pt idx="269">
                  <c:v>1</c:v>
                </c:pt>
                <c:pt idx="270">
                  <c:v>1</c:v>
                </c:pt>
                <c:pt idx="271">
                  <c:v>1</c:v>
                </c:pt>
                <c:pt idx="272">
                  <c:v>1.2</c:v>
                </c:pt>
                <c:pt idx="273">
                  <c:v>1.9</c:v>
                </c:pt>
                <c:pt idx="274">
                  <c:v>1.86</c:v>
                </c:pt>
                <c:pt idx="275">
                  <c:v>1</c:v>
                </c:pt>
                <c:pt idx="276">
                  <c:v>2.4700000000000002</c:v>
                </c:pt>
                <c:pt idx="277">
                  <c:v>1.24</c:v>
                </c:pt>
                <c:pt idx="278">
                  <c:v>2.17</c:v>
                </c:pt>
                <c:pt idx="279">
                  <c:v>1.45</c:v>
                </c:pt>
                <c:pt idx="280">
                  <c:v>1</c:v>
                </c:pt>
                <c:pt idx="281">
                  <c:v>1</c:v>
                </c:pt>
                <c:pt idx="282">
                  <c:v>1.44</c:v>
                </c:pt>
                <c:pt idx="283">
                  <c:v>1.74</c:v>
                </c:pt>
                <c:pt idx="284">
                  <c:v>1.96</c:v>
                </c:pt>
                <c:pt idx="285">
                  <c:v>1.81</c:v>
                </c:pt>
                <c:pt idx="286">
                  <c:v>1</c:v>
                </c:pt>
                <c:pt idx="287">
                  <c:v>2.15</c:v>
                </c:pt>
                <c:pt idx="288">
                  <c:v>1.43</c:v>
                </c:pt>
                <c:pt idx="289">
                  <c:v>1</c:v>
                </c:pt>
                <c:pt idx="290">
                  <c:v>1</c:v>
                </c:pt>
                <c:pt idx="291">
                  <c:v>2.23</c:v>
                </c:pt>
                <c:pt idx="292">
                  <c:v>1.23</c:v>
                </c:pt>
                <c:pt idx="293">
                  <c:v>1.32</c:v>
                </c:pt>
                <c:pt idx="294">
                  <c:v>1.28</c:v>
                </c:pt>
                <c:pt idx="295">
                  <c:v>1.6</c:v>
                </c:pt>
                <c:pt idx="296">
                  <c:v>2.15</c:v>
                </c:pt>
                <c:pt idx="297">
                  <c:v>1.57</c:v>
                </c:pt>
                <c:pt idx="298">
                  <c:v>2.8</c:v>
                </c:pt>
                <c:pt idx="299">
                  <c:v>2.64</c:v>
                </c:pt>
                <c:pt idx="300">
                  <c:v>2.3199999999999998</c:v>
                </c:pt>
                <c:pt idx="301">
                  <c:v>1</c:v>
                </c:pt>
                <c:pt idx="302">
                  <c:v>2.0699999999999998</c:v>
                </c:pt>
                <c:pt idx="303">
                  <c:v>3.54</c:v>
                </c:pt>
                <c:pt idx="304">
                  <c:v>3.56</c:v>
                </c:pt>
                <c:pt idx="305">
                  <c:v>1</c:v>
                </c:pt>
                <c:pt idx="306">
                  <c:v>1</c:v>
                </c:pt>
                <c:pt idx="307">
                  <c:v>2.0299999999999998</c:v>
                </c:pt>
                <c:pt idx="308">
                  <c:v>3.1</c:v>
                </c:pt>
                <c:pt idx="309">
                  <c:v>1</c:v>
                </c:pt>
                <c:pt idx="310">
                  <c:v>1.69</c:v>
                </c:pt>
                <c:pt idx="311">
                  <c:v>3.43</c:v>
                </c:pt>
                <c:pt idx="312">
                  <c:v>2.0099999999999998</c:v>
                </c:pt>
                <c:pt idx="313">
                  <c:v>1</c:v>
                </c:pt>
                <c:pt idx="314">
                  <c:v>1</c:v>
                </c:pt>
                <c:pt idx="315">
                  <c:v>3.25</c:v>
                </c:pt>
                <c:pt idx="316">
                  <c:v>2.99</c:v>
                </c:pt>
                <c:pt idx="317">
                  <c:v>1</c:v>
                </c:pt>
                <c:pt idx="318">
                  <c:v>1.66</c:v>
                </c:pt>
                <c:pt idx="319">
                  <c:v>3.15</c:v>
                </c:pt>
                <c:pt idx="320">
                  <c:v>3.31</c:v>
                </c:pt>
                <c:pt idx="321">
                  <c:v>3.27</c:v>
                </c:pt>
                <c:pt idx="322">
                  <c:v>1</c:v>
                </c:pt>
                <c:pt idx="323">
                  <c:v>1</c:v>
                </c:pt>
                <c:pt idx="324">
                  <c:v>1</c:v>
                </c:pt>
                <c:pt idx="325">
                  <c:v>1</c:v>
                </c:pt>
                <c:pt idx="326">
                  <c:v>1</c:v>
                </c:pt>
                <c:pt idx="327">
                  <c:v>2.5499999999999998</c:v>
                </c:pt>
                <c:pt idx="328">
                  <c:v>2.02</c:v>
                </c:pt>
                <c:pt idx="329">
                  <c:v>1.2</c:v>
                </c:pt>
                <c:pt idx="330">
                  <c:v>1</c:v>
                </c:pt>
                <c:pt idx="331">
                  <c:v>2.41</c:v>
                </c:pt>
                <c:pt idx="332">
                  <c:v>1.19</c:v>
                </c:pt>
                <c:pt idx="333">
                  <c:v>1</c:v>
                </c:pt>
                <c:pt idx="334">
                  <c:v>1.28</c:v>
                </c:pt>
                <c:pt idx="335">
                  <c:v>1.35</c:v>
                </c:pt>
                <c:pt idx="336">
                  <c:v>1</c:v>
                </c:pt>
                <c:pt idx="337">
                  <c:v>1</c:v>
                </c:pt>
                <c:pt idx="338">
                  <c:v>1</c:v>
                </c:pt>
                <c:pt idx="339">
                  <c:v>1</c:v>
                </c:pt>
                <c:pt idx="340">
                  <c:v>1.02</c:v>
                </c:pt>
                <c:pt idx="341">
                  <c:v>1</c:v>
                </c:pt>
                <c:pt idx="342">
                  <c:v>2.15</c:v>
                </c:pt>
                <c:pt idx="343">
                  <c:v>1.31</c:v>
                </c:pt>
                <c:pt idx="344">
                  <c:v>3</c:v>
                </c:pt>
                <c:pt idx="345">
                  <c:v>1.29</c:v>
                </c:pt>
                <c:pt idx="346">
                  <c:v>1</c:v>
                </c:pt>
                <c:pt idx="347">
                  <c:v>2.81</c:v>
                </c:pt>
                <c:pt idx="348">
                  <c:v>2.75</c:v>
                </c:pt>
                <c:pt idx="349">
                  <c:v>1.17</c:v>
                </c:pt>
                <c:pt idx="350">
                  <c:v>1.34</c:v>
                </c:pt>
                <c:pt idx="351">
                  <c:v>1.72</c:v>
                </c:pt>
                <c:pt idx="352">
                  <c:v>1.02</c:v>
                </c:pt>
                <c:pt idx="353">
                  <c:v>2.5499999999999998</c:v>
                </c:pt>
                <c:pt idx="354">
                  <c:v>1.72</c:v>
                </c:pt>
                <c:pt idx="355">
                  <c:v>2.17</c:v>
                </c:pt>
                <c:pt idx="356">
                  <c:v>1</c:v>
                </c:pt>
                <c:pt idx="357">
                  <c:v>1.72</c:v>
                </c:pt>
                <c:pt idx="358">
                  <c:v>1</c:v>
                </c:pt>
                <c:pt idx="359">
                  <c:v>1</c:v>
                </c:pt>
                <c:pt idx="360">
                  <c:v>1</c:v>
                </c:pt>
                <c:pt idx="361">
                  <c:v>1.03</c:v>
                </c:pt>
                <c:pt idx="362">
                  <c:v>1</c:v>
                </c:pt>
                <c:pt idx="363">
                  <c:v>2.64</c:v>
                </c:pt>
                <c:pt idx="364">
                  <c:v>2.96</c:v>
                </c:pt>
                <c:pt idx="365">
                  <c:v>1.51</c:v>
                </c:pt>
                <c:pt idx="366">
                  <c:v>1</c:v>
                </c:pt>
                <c:pt idx="367">
                  <c:v>1</c:v>
                </c:pt>
                <c:pt idx="368">
                  <c:v>1</c:v>
                </c:pt>
                <c:pt idx="369">
                  <c:v>2.5</c:v>
                </c:pt>
                <c:pt idx="370">
                  <c:v>1.53</c:v>
                </c:pt>
                <c:pt idx="371">
                  <c:v>1</c:v>
                </c:pt>
                <c:pt idx="372">
                  <c:v>1</c:v>
                </c:pt>
                <c:pt idx="373">
                  <c:v>1</c:v>
                </c:pt>
                <c:pt idx="374">
                  <c:v>1</c:v>
                </c:pt>
                <c:pt idx="375">
                  <c:v>3.14</c:v>
                </c:pt>
                <c:pt idx="376">
                  <c:v>2.77</c:v>
                </c:pt>
                <c:pt idx="377">
                  <c:v>1</c:v>
                </c:pt>
                <c:pt idx="378">
                  <c:v>1</c:v>
                </c:pt>
                <c:pt idx="379">
                  <c:v>1</c:v>
                </c:pt>
                <c:pt idx="380">
                  <c:v>1</c:v>
                </c:pt>
                <c:pt idx="381">
                  <c:v>1</c:v>
                </c:pt>
                <c:pt idx="382">
                  <c:v>1</c:v>
                </c:pt>
                <c:pt idx="383">
                  <c:v>1</c:v>
                </c:pt>
                <c:pt idx="384">
                  <c:v>3.54</c:v>
                </c:pt>
                <c:pt idx="385">
                  <c:v>3.37</c:v>
                </c:pt>
                <c:pt idx="386">
                  <c:v>2.58</c:v>
                </c:pt>
                <c:pt idx="387">
                  <c:v>1</c:v>
                </c:pt>
                <c:pt idx="388">
                  <c:v>3.35</c:v>
                </c:pt>
                <c:pt idx="389">
                  <c:v>1</c:v>
                </c:pt>
                <c:pt idx="390">
                  <c:v>1</c:v>
                </c:pt>
                <c:pt idx="391">
                  <c:v>1</c:v>
                </c:pt>
                <c:pt idx="392">
                  <c:v>2.8</c:v>
                </c:pt>
                <c:pt idx="393">
                  <c:v>1</c:v>
                </c:pt>
                <c:pt idx="394">
                  <c:v>1</c:v>
                </c:pt>
                <c:pt idx="395">
                  <c:v>3.67</c:v>
                </c:pt>
                <c:pt idx="396">
                  <c:v>3.72</c:v>
                </c:pt>
                <c:pt idx="397">
                  <c:v>3.01</c:v>
                </c:pt>
                <c:pt idx="398">
                  <c:v>3.66</c:v>
                </c:pt>
                <c:pt idx="399">
                  <c:v>3.01</c:v>
                </c:pt>
                <c:pt idx="400">
                  <c:v>3.96</c:v>
                </c:pt>
                <c:pt idx="401">
                  <c:v>1</c:v>
                </c:pt>
                <c:pt idx="402">
                  <c:v>1</c:v>
                </c:pt>
                <c:pt idx="403">
                  <c:v>1.29</c:v>
                </c:pt>
                <c:pt idx="404">
                  <c:v>1</c:v>
                </c:pt>
                <c:pt idx="405">
                  <c:v>1</c:v>
                </c:pt>
                <c:pt idx="406">
                  <c:v>1</c:v>
                </c:pt>
                <c:pt idx="407">
                  <c:v>1</c:v>
                </c:pt>
                <c:pt idx="408">
                  <c:v>1</c:v>
                </c:pt>
                <c:pt idx="409">
                  <c:v>1</c:v>
                </c:pt>
                <c:pt idx="410">
                  <c:v>3.84</c:v>
                </c:pt>
                <c:pt idx="411">
                  <c:v>3.45</c:v>
                </c:pt>
                <c:pt idx="412">
                  <c:v>1</c:v>
                </c:pt>
                <c:pt idx="413">
                  <c:v>1.49</c:v>
                </c:pt>
                <c:pt idx="414">
                  <c:v>1</c:v>
                </c:pt>
                <c:pt idx="415">
                  <c:v>1.46</c:v>
                </c:pt>
                <c:pt idx="416">
                  <c:v>1</c:v>
                </c:pt>
                <c:pt idx="417">
                  <c:v>1</c:v>
                </c:pt>
                <c:pt idx="418">
                  <c:v>1.33</c:v>
                </c:pt>
                <c:pt idx="419">
                  <c:v>1.6</c:v>
                </c:pt>
                <c:pt idx="420">
                  <c:v>1.1200000000000001</c:v>
                </c:pt>
                <c:pt idx="421">
                  <c:v>3.84</c:v>
                </c:pt>
                <c:pt idx="422">
                  <c:v>2.12</c:v>
                </c:pt>
                <c:pt idx="423">
                  <c:v>1</c:v>
                </c:pt>
                <c:pt idx="424">
                  <c:v>1</c:v>
                </c:pt>
                <c:pt idx="425">
                  <c:v>1</c:v>
                </c:pt>
                <c:pt idx="426">
                  <c:v>3.37</c:v>
                </c:pt>
                <c:pt idx="427">
                  <c:v>1</c:v>
                </c:pt>
                <c:pt idx="428">
                  <c:v>2.19</c:v>
                </c:pt>
                <c:pt idx="429">
                  <c:v>1</c:v>
                </c:pt>
                <c:pt idx="430">
                  <c:v>3.69</c:v>
                </c:pt>
                <c:pt idx="431">
                  <c:v>2.15</c:v>
                </c:pt>
                <c:pt idx="432">
                  <c:v>1</c:v>
                </c:pt>
                <c:pt idx="433">
                  <c:v>1.95</c:v>
                </c:pt>
                <c:pt idx="434">
                  <c:v>1</c:v>
                </c:pt>
                <c:pt idx="435">
                  <c:v>3.28</c:v>
                </c:pt>
                <c:pt idx="436">
                  <c:v>1</c:v>
                </c:pt>
                <c:pt idx="437">
                  <c:v>2.39</c:v>
                </c:pt>
                <c:pt idx="438">
                  <c:v>3.18</c:v>
                </c:pt>
                <c:pt idx="439">
                  <c:v>1</c:v>
                </c:pt>
                <c:pt idx="440">
                  <c:v>1</c:v>
                </c:pt>
                <c:pt idx="441">
                  <c:v>1.41</c:v>
                </c:pt>
                <c:pt idx="442">
                  <c:v>1</c:v>
                </c:pt>
                <c:pt idx="443">
                  <c:v>1</c:v>
                </c:pt>
                <c:pt idx="444">
                  <c:v>1</c:v>
                </c:pt>
                <c:pt idx="445">
                  <c:v>1</c:v>
                </c:pt>
                <c:pt idx="446">
                  <c:v>1</c:v>
                </c:pt>
                <c:pt idx="447">
                  <c:v>1.81</c:v>
                </c:pt>
                <c:pt idx="448">
                  <c:v>1.21</c:v>
                </c:pt>
                <c:pt idx="449">
                  <c:v>2.14</c:v>
                </c:pt>
                <c:pt idx="450">
                  <c:v>1.61</c:v>
                </c:pt>
                <c:pt idx="451">
                  <c:v>1.07</c:v>
                </c:pt>
                <c:pt idx="452">
                  <c:v>1</c:v>
                </c:pt>
                <c:pt idx="453">
                  <c:v>1</c:v>
                </c:pt>
                <c:pt idx="454">
                  <c:v>2.4500000000000002</c:v>
                </c:pt>
                <c:pt idx="455">
                  <c:v>1</c:v>
                </c:pt>
                <c:pt idx="456">
                  <c:v>1</c:v>
                </c:pt>
                <c:pt idx="457">
                  <c:v>2.94</c:v>
                </c:pt>
                <c:pt idx="458">
                  <c:v>1</c:v>
                </c:pt>
                <c:pt idx="459">
                  <c:v>1</c:v>
                </c:pt>
                <c:pt idx="460">
                  <c:v>1</c:v>
                </c:pt>
                <c:pt idx="461">
                  <c:v>1</c:v>
                </c:pt>
                <c:pt idx="462">
                  <c:v>1</c:v>
                </c:pt>
                <c:pt idx="463">
                  <c:v>1</c:v>
                </c:pt>
                <c:pt idx="464">
                  <c:v>2.2400000000000002</c:v>
                </c:pt>
                <c:pt idx="465">
                  <c:v>1</c:v>
                </c:pt>
                <c:pt idx="466">
                  <c:v>1</c:v>
                </c:pt>
                <c:pt idx="467">
                  <c:v>1</c:v>
                </c:pt>
                <c:pt idx="468">
                  <c:v>1.59</c:v>
                </c:pt>
                <c:pt idx="469">
                  <c:v>1</c:v>
                </c:pt>
                <c:pt idx="470">
                  <c:v>2.2200000000000002</c:v>
                </c:pt>
                <c:pt idx="471">
                  <c:v>1</c:v>
                </c:pt>
                <c:pt idx="472">
                  <c:v>1</c:v>
                </c:pt>
                <c:pt idx="473">
                  <c:v>2.2599999999999998</c:v>
                </c:pt>
                <c:pt idx="474">
                  <c:v>2.92</c:v>
                </c:pt>
                <c:pt idx="475">
                  <c:v>3.64</c:v>
                </c:pt>
                <c:pt idx="476">
                  <c:v>2.93</c:v>
                </c:pt>
                <c:pt idx="477">
                  <c:v>1</c:v>
                </c:pt>
                <c:pt idx="478">
                  <c:v>1.7</c:v>
                </c:pt>
                <c:pt idx="479">
                  <c:v>1.03</c:v>
                </c:pt>
                <c:pt idx="480">
                  <c:v>1</c:v>
                </c:pt>
                <c:pt idx="481">
                  <c:v>1</c:v>
                </c:pt>
                <c:pt idx="482">
                  <c:v>1</c:v>
                </c:pt>
                <c:pt idx="483">
                  <c:v>1</c:v>
                </c:pt>
                <c:pt idx="484">
                  <c:v>1</c:v>
                </c:pt>
                <c:pt idx="485">
                  <c:v>1.1100000000000001</c:v>
                </c:pt>
                <c:pt idx="486">
                  <c:v>1</c:v>
                </c:pt>
                <c:pt idx="487">
                  <c:v>1.46</c:v>
                </c:pt>
                <c:pt idx="488">
                  <c:v>1</c:v>
                </c:pt>
                <c:pt idx="489">
                  <c:v>2.9</c:v>
                </c:pt>
                <c:pt idx="490">
                  <c:v>2.6</c:v>
                </c:pt>
                <c:pt idx="491">
                  <c:v>3.39</c:v>
                </c:pt>
                <c:pt idx="492">
                  <c:v>3.33</c:v>
                </c:pt>
                <c:pt idx="493">
                  <c:v>3.31</c:v>
                </c:pt>
                <c:pt idx="494">
                  <c:v>1</c:v>
                </c:pt>
                <c:pt idx="495">
                  <c:v>2.19</c:v>
                </c:pt>
                <c:pt idx="496">
                  <c:v>2.56</c:v>
                </c:pt>
                <c:pt idx="497">
                  <c:v>2.08</c:v>
                </c:pt>
                <c:pt idx="498">
                  <c:v>1</c:v>
                </c:pt>
                <c:pt idx="499">
                  <c:v>1</c:v>
                </c:pt>
                <c:pt idx="500">
                  <c:v>2.41</c:v>
                </c:pt>
                <c:pt idx="501">
                  <c:v>1</c:v>
                </c:pt>
                <c:pt idx="502">
                  <c:v>2.7</c:v>
                </c:pt>
                <c:pt idx="503">
                  <c:v>2.52</c:v>
                </c:pt>
                <c:pt idx="504">
                  <c:v>1</c:v>
                </c:pt>
                <c:pt idx="505">
                  <c:v>3.78</c:v>
                </c:pt>
                <c:pt idx="506">
                  <c:v>1</c:v>
                </c:pt>
                <c:pt idx="507">
                  <c:v>3.61</c:v>
                </c:pt>
                <c:pt idx="508">
                  <c:v>2.74</c:v>
                </c:pt>
                <c:pt idx="509">
                  <c:v>3.24</c:v>
                </c:pt>
                <c:pt idx="510">
                  <c:v>3.52</c:v>
                </c:pt>
                <c:pt idx="511">
                  <c:v>3.46</c:v>
                </c:pt>
                <c:pt idx="512">
                  <c:v>1</c:v>
                </c:pt>
                <c:pt idx="513">
                  <c:v>1.24</c:v>
                </c:pt>
                <c:pt idx="514">
                  <c:v>1.1200000000000001</c:v>
                </c:pt>
                <c:pt idx="515">
                  <c:v>1</c:v>
                </c:pt>
                <c:pt idx="516">
                  <c:v>1.18</c:v>
                </c:pt>
                <c:pt idx="517">
                  <c:v>1</c:v>
                </c:pt>
                <c:pt idx="518">
                  <c:v>1.27</c:v>
                </c:pt>
                <c:pt idx="519">
                  <c:v>3.82</c:v>
                </c:pt>
                <c:pt idx="520">
                  <c:v>3.61</c:v>
                </c:pt>
                <c:pt idx="521">
                  <c:v>1.69</c:v>
                </c:pt>
                <c:pt idx="522">
                  <c:v>2.64</c:v>
                </c:pt>
                <c:pt idx="523">
                  <c:v>3.8</c:v>
                </c:pt>
                <c:pt idx="524">
                  <c:v>3.15</c:v>
                </c:pt>
                <c:pt idx="525">
                  <c:v>3.46</c:v>
                </c:pt>
                <c:pt idx="526">
                  <c:v>2.62</c:v>
                </c:pt>
                <c:pt idx="527">
                  <c:v>2.74</c:v>
                </c:pt>
                <c:pt idx="528">
                  <c:v>3.25</c:v>
                </c:pt>
                <c:pt idx="529">
                  <c:v>1.1000000000000001</c:v>
                </c:pt>
                <c:pt idx="530">
                  <c:v>1</c:v>
                </c:pt>
                <c:pt idx="531">
                  <c:v>2.2400000000000002</c:v>
                </c:pt>
                <c:pt idx="532">
                  <c:v>1.95</c:v>
                </c:pt>
                <c:pt idx="533">
                  <c:v>3.08</c:v>
                </c:pt>
                <c:pt idx="534">
                  <c:v>3.62</c:v>
                </c:pt>
                <c:pt idx="535">
                  <c:v>3.74</c:v>
                </c:pt>
                <c:pt idx="536">
                  <c:v>3.41</c:v>
                </c:pt>
                <c:pt idx="537">
                  <c:v>3.57</c:v>
                </c:pt>
                <c:pt idx="538">
                  <c:v>3</c:v>
                </c:pt>
                <c:pt idx="539">
                  <c:v>1</c:v>
                </c:pt>
                <c:pt idx="540">
                  <c:v>1</c:v>
                </c:pt>
                <c:pt idx="541">
                  <c:v>1</c:v>
                </c:pt>
                <c:pt idx="542">
                  <c:v>1</c:v>
                </c:pt>
                <c:pt idx="543">
                  <c:v>2.62</c:v>
                </c:pt>
                <c:pt idx="544">
                  <c:v>2.37</c:v>
                </c:pt>
                <c:pt idx="545">
                  <c:v>3.64</c:v>
                </c:pt>
                <c:pt idx="546">
                  <c:v>3.2</c:v>
                </c:pt>
                <c:pt idx="547">
                  <c:v>3.29</c:v>
                </c:pt>
                <c:pt idx="548">
                  <c:v>2.78</c:v>
                </c:pt>
                <c:pt idx="549">
                  <c:v>1</c:v>
                </c:pt>
                <c:pt idx="550">
                  <c:v>3.65</c:v>
                </c:pt>
                <c:pt idx="551">
                  <c:v>2.4</c:v>
                </c:pt>
                <c:pt idx="552">
                  <c:v>1</c:v>
                </c:pt>
                <c:pt idx="553">
                  <c:v>3.78</c:v>
                </c:pt>
                <c:pt idx="554">
                  <c:v>3.66</c:v>
                </c:pt>
                <c:pt idx="555">
                  <c:v>2.2000000000000002</c:v>
                </c:pt>
                <c:pt idx="556">
                  <c:v>3.45</c:v>
                </c:pt>
                <c:pt idx="557">
                  <c:v>3.65</c:v>
                </c:pt>
                <c:pt idx="558">
                  <c:v>1</c:v>
                </c:pt>
                <c:pt idx="559">
                  <c:v>1</c:v>
                </c:pt>
                <c:pt idx="560">
                  <c:v>3.78</c:v>
                </c:pt>
                <c:pt idx="561">
                  <c:v>3.87</c:v>
                </c:pt>
                <c:pt idx="562">
                  <c:v>3.57</c:v>
                </c:pt>
                <c:pt idx="563">
                  <c:v>3.2</c:v>
                </c:pt>
                <c:pt idx="564">
                  <c:v>3.69</c:v>
                </c:pt>
                <c:pt idx="565">
                  <c:v>3.9</c:v>
                </c:pt>
                <c:pt idx="566">
                  <c:v>3.95</c:v>
                </c:pt>
                <c:pt idx="567">
                  <c:v>2.19</c:v>
                </c:pt>
                <c:pt idx="568">
                  <c:v>2.23</c:v>
                </c:pt>
                <c:pt idx="569">
                  <c:v>1.52</c:v>
                </c:pt>
                <c:pt idx="570">
                  <c:v>2.92</c:v>
                </c:pt>
                <c:pt idx="571">
                  <c:v>3.14</c:v>
                </c:pt>
                <c:pt idx="572">
                  <c:v>2.13</c:v>
                </c:pt>
                <c:pt idx="573">
                  <c:v>3.7</c:v>
                </c:pt>
                <c:pt idx="574">
                  <c:v>3.09</c:v>
                </c:pt>
                <c:pt idx="575">
                  <c:v>1</c:v>
                </c:pt>
                <c:pt idx="576">
                  <c:v>1</c:v>
                </c:pt>
                <c:pt idx="577">
                  <c:v>3.18</c:v>
                </c:pt>
                <c:pt idx="578">
                  <c:v>2.48</c:v>
                </c:pt>
                <c:pt idx="579">
                  <c:v>2.98</c:v>
                </c:pt>
                <c:pt idx="580">
                  <c:v>2.68</c:v>
                </c:pt>
                <c:pt idx="581">
                  <c:v>1.45</c:v>
                </c:pt>
                <c:pt idx="582">
                  <c:v>2.33</c:v>
                </c:pt>
                <c:pt idx="583">
                  <c:v>3.79</c:v>
                </c:pt>
                <c:pt idx="584">
                  <c:v>3.75</c:v>
                </c:pt>
                <c:pt idx="585">
                  <c:v>3.76</c:v>
                </c:pt>
                <c:pt idx="586">
                  <c:v>3.62</c:v>
                </c:pt>
                <c:pt idx="587">
                  <c:v>1.71</c:v>
                </c:pt>
                <c:pt idx="588">
                  <c:v>3.26</c:v>
                </c:pt>
              </c:numCache>
            </c:numRef>
          </c:yVal>
          <c:smooth val="0"/>
        </c:ser>
        <c:ser>
          <c:idx val="1"/>
          <c:order val="1"/>
          <c:spPr>
            <a:ln w="25400" cap="rnd">
              <a:noFill/>
              <a:round/>
            </a:ln>
            <a:effectLst>
              <a:outerShdw blurRad="40000" dist="23000" dir="5400000" rotWithShape="0">
                <a:srgbClr val="000000">
                  <a:alpha val="35000"/>
                </a:srgbClr>
              </a:outerShdw>
            </a:effectLst>
          </c:spPr>
          <c:marker>
            <c:symbol val="circle"/>
            <c:size val="5"/>
            <c:spPr>
              <a:gradFill rotWithShape="1">
                <a:gsLst>
                  <a:gs pos="0">
                    <a:schemeClr val="accent4">
                      <a:shade val="51000"/>
                      <a:satMod val="130000"/>
                    </a:schemeClr>
                  </a:gs>
                  <a:gs pos="80000">
                    <a:schemeClr val="accent4">
                      <a:shade val="93000"/>
                      <a:satMod val="130000"/>
                    </a:schemeClr>
                  </a:gs>
                  <a:gs pos="100000">
                    <a:schemeClr val="accent4">
                      <a:shade val="94000"/>
                      <a:satMod val="135000"/>
                    </a:schemeClr>
                  </a:gs>
                </a:gsLst>
                <a:lin ang="16200000" scaled="0"/>
              </a:gradFill>
              <a:ln w="9525">
                <a:solidFill>
                  <a:schemeClr val="accent4"/>
                </a:solidFill>
                <a:round/>
              </a:ln>
              <a:effectLst>
                <a:outerShdw blurRad="40000" dist="23000" dir="5400000" rotWithShape="0">
                  <a:srgbClr val="000000">
                    <a:alpha val="35000"/>
                  </a:srgbClr>
                </a:outerShdw>
              </a:effectLst>
            </c:spPr>
          </c:marker>
          <c:yVal>
            <c:numRef>
              <c:f>Sheet3!$D$2:$D$590</c:f>
              <c:numCache>
                <c:formatCode>General</c:formatCode>
                <c:ptCount val="589"/>
                <c:pt idx="0">
                  <c:v>4</c:v>
                </c:pt>
                <c:pt idx="1">
                  <c:v>4</c:v>
                </c:pt>
                <c:pt idx="2">
                  <c:v>4</c:v>
                </c:pt>
                <c:pt idx="3">
                  <c:v>4</c:v>
                </c:pt>
                <c:pt idx="4">
                  <c:v>4</c:v>
                </c:pt>
                <c:pt idx="5">
                  <c:v>4</c:v>
                </c:pt>
                <c:pt idx="6">
                  <c:v>4</c:v>
                </c:pt>
                <c:pt idx="7">
                  <c:v>4</c:v>
                </c:pt>
                <c:pt idx="8">
                  <c:v>4</c:v>
                </c:pt>
                <c:pt idx="9">
                  <c:v>4</c:v>
                </c:pt>
                <c:pt idx="10">
                  <c:v>4</c:v>
                </c:pt>
                <c:pt idx="11">
                  <c:v>4</c:v>
                </c:pt>
                <c:pt idx="12">
                  <c:v>4</c:v>
                </c:pt>
                <c:pt idx="13">
                  <c:v>4</c:v>
                </c:pt>
                <c:pt idx="14">
                  <c:v>4</c:v>
                </c:pt>
                <c:pt idx="15">
                  <c:v>4</c:v>
                </c:pt>
                <c:pt idx="16">
                  <c:v>4</c:v>
                </c:pt>
                <c:pt idx="17">
                  <c:v>4</c:v>
                </c:pt>
                <c:pt idx="18">
                  <c:v>4</c:v>
                </c:pt>
                <c:pt idx="19">
                  <c:v>4</c:v>
                </c:pt>
                <c:pt idx="20">
                  <c:v>4</c:v>
                </c:pt>
                <c:pt idx="21">
                  <c:v>4</c:v>
                </c:pt>
                <c:pt idx="22">
                  <c:v>4</c:v>
                </c:pt>
                <c:pt idx="23">
                  <c:v>4</c:v>
                </c:pt>
                <c:pt idx="24">
                  <c:v>4</c:v>
                </c:pt>
                <c:pt idx="25">
                  <c:v>4</c:v>
                </c:pt>
                <c:pt idx="26">
                  <c:v>4</c:v>
                </c:pt>
                <c:pt idx="27">
                  <c:v>4</c:v>
                </c:pt>
                <c:pt idx="28">
                  <c:v>4</c:v>
                </c:pt>
                <c:pt idx="29">
                  <c:v>4</c:v>
                </c:pt>
                <c:pt idx="30">
                  <c:v>4</c:v>
                </c:pt>
                <c:pt idx="31">
                  <c:v>4</c:v>
                </c:pt>
                <c:pt idx="32">
                  <c:v>4</c:v>
                </c:pt>
                <c:pt idx="33">
                  <c:v>4</c:v>
                </c:pt>
                <c:pt idx="34">
                  <c:v>4</c:v>
                </c:pt>
                <c:pt idx="35">
                  <c:v>4</c:v>
                </c:pt>
                <c:pt idx="36">
                  <c:v>4</c:v>
                </c:pt>
                <c:pt idx="37">
                  <c:v>4</c:v>
                </c:pt>
                <c:pt idx="38">
                  <c:v>4</c:v>
                </c:pt>
                <c:pt idx="39">
                  <c:v>4</c:v>
                </c:pt>
                <c:pt idx="40">
                  <c:v>4</c:v>
                </c:pt>
                <c:pt idx="41">
                  <c:v>4</c:v>
                </c:pt>
                <c:pt idx="42">
                  <c:v>4</c:v>
                </c:pt>
                <c:pt idx="43">
                  <c:v>4</c:v>
                </c:pt>
                <c:pt idx="44">
                  <c:v>4</c:v>
                </c:pt>
                <c:pt idx="45">
                  <c:v>4</c:v>
                </c:pt>
                <c:pt idx="46">
                  <c:v>4</c:v>
                </c:pt>
                <c:pt idx="47">
                  <c:v>4</c:v>
                </c:pt>
                <c:pt idx="48">
                  <c:v>4</c:v>
                </c:pt>
                <c:pt idx="49">
                  <c:v>4</c:v>
                </c:pt>
                <c:pt idx="50">
                  <c:v>4</c:v>
                </c:pt>
                <c:pt idx="51">
                  <c:v>4</c:v>
                </c:pt>
                <c:pt idx="52">
                  <c:v>4</c:v>
                </c:pt>
                <c:pt idx="53">
                  <c:v>4</c:v>
                </c:pt>
                <c:pt idx="54">
                  <c:v>4</c:v>
                </c:pt>
                <c:pt idx="55">
                  <c:v>4</c:v>
                </c:pt>
                <c:pt idx="56">
                  <c:v>4</c:v>
                </c:pt>
                <c:pt idx="57">
                  <c:v>4</c:v>
                </c:pt>
                <c:pt idx="58">
                  <c:v>4</c:v>
                </c:pt>
                <c:pt idx="59">
                  <c:v>4</c:v>
                </c:pt>
                <c:pt idx="60">
                  <c:v>4</c:v>
                </c:pt>
                <c:pt idx="61">
                  <c:v>4</c:v>
                </c:pt>
                <c:pt idx="62">
                  <c:v>4</c:v>
                </c:pt>
                <c:pt idx="63">
                  <c:v>4</c:v>
                </c:pt>
                <c:pt idx="64">
                  <c:v>4</c:v>
                </c:pt>
                <c:pt idx="65">
                  <c:v>4</c:v>
                </c:pt>
                <c:pt idx="66">
                  <c:v>4</c:v>
                </c:pt>
                <c:pt idx="67">
                  <c:v>4</c:v>
                </c:pt>
                <c:pt idx="68">
                  <c:v>4</c:v>
                </c:pt>
                <c:pt idx="69">
                  <c:v>4</c:v>
                </c:pt>
                <c:pt idx="70">
                  <c:v>4</c:v>
                </c:pt>
                <c:pt idx="71">
                  <c:v>4</c:v>
                </c:pt>
                <c:pt idx="72">
                  <c:v>4</c:v>
                </c:pt>
                <c:pt idx="73">
                  <c:v>4</c:v>
                </c:pt>
                <c:pt idx="74">
                  <c:v>4</c:v>
                </c:pt>
                <c:pt idx="75">
                  <c:v>4</c:v>
                </c:pt>
                <c:pt idx="76">
                  <c:v>4</c:v>
                </c:pt>
                <c:pt idx="77">
                  <c:v>4</c:v>
                </c:pt>
                <c:pt idx="78">
                  <c:v>4</c:v>
                </c:pt>
                <c:pt idx="79">
                  <c:v>4</c:v>
                </c:pt>
                <c:pt idx="80">
                  <c:v>4</c:v>
                </c:pt>
                <c:pt idx="81">
                  <c:v>4</c:v>
                </c:pt>
                <c:pt idx="82">
                  <c:v>4</c:v>
                </c:pt>
                <c:pt idx="83">
                  <c:v>4</c:v>
                </c:pt>
                <c:pt idx="84">
                  <c:v>4</c:v>
                </c:pt>
                <c:pt idx="85">
                  <c:v>4</c:v>
                </c:pt>
                <c:pt idx="86">
                  <c:v>4</c:v>
                </c:pt>
                <c:pt idx="87">
                  <c:v>4</c:v>
                </c:pt>
                <c:pt idx="88">
                  <c:v>4</c:v>
                </c:pt>
                <c:pt idx="89">
                  <c:v>4</c:v>
                </c:pt>
                <c:pt idx="90">
                  <c:v>4</c:v>
                </c:pt>
                <c:pt idx="91">
                  <c:v>4</c:v>
                </c:pt>
                <c:pt idx="92">
                  <c:v>4</c:v>
                </c:pt>
                <c:pt idx="93">
                  <c:v>4</c:v>
                </c:pt>
                <c:pt idx="94">
                  <c:v>4</c:v>
                </c:pt>
                <c:pt idx="95">
                  <c:v>4</c:v>
                </c:pt>
                <c:pt idx="96">
                  <c:v>4</c:v>
                </c:pt>
                <c:pt idx="97">
                  <c:v>4</c:v>
                </c:pt>
                <c:pt idx="98">
                  <c:v>4</c:v>
                </c:pt>
                <c:pt idx="99">
                  <c:v>4</c:v>
                </c:pt>
                <c:pt idx="100">
                  <c:v>4</c:v>
                </c:pt>
                <c:pt idx="101">
                  <c:v>4</c:v>
                </c:pt>
                <c:pt idx="102">
                  <c:v>4</c:v>
                </c:pt>
                <c:pt idx="103">
                  <c:v>4</c:v>
                </c:pt>
                <c:pt idx="104">
                  <c:v>4</c:v>
                </c:pt>
                <c:pt idx="105">
                  <c:v>4</c:v>
                </c:pt>
                <c:pt idx="106">
                  <c:v>4</c:v>
                </c:pt>
                <c:pt idx="107">
                  <c:v>4</c:v>
                </c:pt>
                <c:pt idx="108">
                  <c:v>4</c:v>
                </c:pt>
                <c:pt idx="109">
                  <c:v>4</c:v>
                </c:pt>
                <c:pt idx="110">
                  <c:v>4</c:v>
                </c:pt>
                <c:pt idx="111">
                  <c:v>4</c:v>
                </c:pt>
                <c:pt idx="112">
                  <c:v>4</c:v>
                </c:pt>
                <c:pt idx="113">
                  <c:v>4</c:v>
                </c:pt>
                <c:pt idx="114">
                  <c:v>4</c:v>
                </c:pt>
                <c:pt idx="115">
                  <c:v>4</c:v>
                </c:pt>
                <c:pt idx="116">
                  <c:v>4</c:v>
                </c:pt>
                <c:pt idx="117">
                  <c:v>4</c:v>
                </c:pt>
                <c:pt idx="118">
                  <c:v>4</c:v>
                </c:pt>
                <c:pt idx="119">
                  <c:v>4</c:v>
                </c:pt>
                <c:pt idx="120">
                  <c:v>4</c:v>
                </c:pt>
                <c:pt idx="121">
                  <c:v>4</c:v>
                </c:pt>
                <c:pt idx="122">
                  <c:v>4</c:v>
                </c:pt>
                <c:pt idx="123">
                  <c:v>4</c:v>
                </c:pt>
                <c:pt idx="124">
                  <c:v>4</c:v>
                </c:pt>
                <c:pt idx="125">
                  <c:v>4</c:v>
                </c:pt>
                <c:pt idx="126">
                  <c:v>4</c:v>
                </c:pt>
                <c:pt idx="127">
                  <c:v>4</c:v>
                </c:pt>
                <c:pt idx="128">
                  <c:v>4</c:v>
                </c:pt>
                <c:pt idx="129">
                  <c:v>4</c:v>
                </c:pt>
                <c:pt idx="130">
                  <c:v>4</c:v>
                </c:pt>
                <c:pt idx="131">
                  <c:v>4</c:v>
                </c:pt>
                <c:pt idx="132">
                  <c:v>4</c:v>
                </c:pt>
                <c:pt idx="133">
                  <c:v>4</c:v>
                </c:pt>
                <c:pt idx="134">
                  <c:v>4</c:v>
                </c:pt>
                <c:pt idx="135">
                  <c:v>4</c:v>
                </c:pt>
                <c:pt idx="136">
                  <c:v>4</c:v>
                </c:pt>
                <c:pt idx="137">
                  <c:v>4</c:v>
                </c:pt>
                <c:pt idx="138">
                  <c:v>4</c:v>
                </c:pt>
                <c:pt idx="139">
                  <c:v>4</c:v>
                </c:pt>
                <c:pt idx="140">
                  <c:v>4</c:v>
                </c:pt>
                <c:pt idx="141">
                  <c:v>4</c:v>
                </c:pt>
                <c:pt idx="142">
                  <c:v>4</c:v>
                </c:pt>
                <c:pt idx="143">
                  <c:v>4</c:v>
                </c:pt>
                <c:pt idx="144">
                  <c:v>4</c:v>
                </c:pt>
                <c:pt idx="145">
                  <c:v>4</c:v>
                </c:pt>
                <c:pt idx="146">
                  <c:v>4</c:v>
                </c:pt>
                <c:pt idx="147">
                  <c:v>4</c:v>
                </c:pt>
                <c:pt idx="148">
                  <c:v>4</c:v>
                </c:pt>
                <c:pt idx="149">
                  <c:v>4</c:v>
                </c:pt>
                <c:pt idx="150">
                  <c:v>4</c:v>
                </c:pt>
                <c:pt idx="151">
                  <c:v>4</c:v>
                </c:pt>
                <c:pt idx="152">
                  <c:v>4</c:v>
                </c:pt>
                <c:pt idx="153">
                  <c:v>4</c:v>
                </c:pt>
                <c:pt idx="154">
                  <c:v>4</c:v>
                </c:pt>
                <c:pt idx="155">
                  <c:v>4</c:v>
                </c:pt>
                <c:pt idx="156">
                  <c:v>4</c:v>
                </c:pt>
                <c:pt idx="157">
                  <c:v>4</c:v>
                </c:pt>
                <c:pt idx="158">
                  <c:v>4</c:v>
                </c:pt>
                <c:pt idx="159">
                  <c:v>4</c:v>
                </c:pt>
                <c:pt idx="160">
                  <c:v>4</c:v>
                </c:pt>
                <c:pt idx="161">
                  <c:v>4</c:v>
                </c:pt>
                <c:pt idx="162">
                  <c:v>4</c:v>
                </c:pt>
                <c:pt idx="163">
                  <c:v>4</c:v>
                </c:pt>
                <c:pt idx="164">
                  <c:v>4</c:v>
                </c:pt>
                <c:pt idx="165">
                  <c:v>4</c:v>
                </c:pt>
                <c:pt idx="166">
                  <c:v>4</c:v>
                </c:pt>
                <c:pt idx="167">
                  <c:v>4</c:v>
                </c:pt>
                <c:pt idx="168">
                  <c:v>4</c:v>
                </c:pt>
                <c:pt idx="169">
                  <c:v>4</c:v>
                </c:pt>
                <c:pt idx="170">
                  <c:v>4</c:v>
                </c:pt>
                <c:pt idx="171">
                  <c:v>4</c:v>
                </c:pt>
                <c:pt idx="172">
                  <c:v>4</c:v>
                </c:pt>
                <c:pt idx="173">
                  <c:v>4</c:v>
                </c:pt>
                <c:pt idx="174">
                  <c:v>4</c:v>
                </c:pt>
                <c:pt idx="175">
                  <c:v>4</c:v>
                </c:pt>
                <c:pt idx="176">
                  <c:v>4</c:v>
                </c:pt>
                <c:pt idx="177">
                  <c:v>4</c:v>
                </c:pt>
                <c:pt idx="178">
                  <c:v>4</c:v>
                </c:pt>
                <c:pt idx="179">
                  <c:v>4</c:v>
                </c:pt>
                <c:pt idx="180">
                  <c:v>4</c:v>
                </c:pt>
                <c:pt idx="181">
                  <c:v>4</c:v>
                </c:pt>
                <c:pt idx="182">
                  <c:v>4</c:v>
                </c:pt>
                <c:pt idx="183">
                  <c:v>4</c:v>
                </c:pt>
                <c:pt idx="184">
                  <c:v>4</c:v>
                </c:pt>
                <c:pt idx="185">
                  <c:v>4</c:v>
                </c:pt>
                <c:pt idx="186">
                  <c:v>4</c:v>
                </c:pt>
                <c:pt idx="187">
                  <c:v>4</c:v>
                </c:pt>
                <c:pt idx="188">
                  <c:v>4</c:v>
                </c:pt>
                <c:pt idx="189">
                  <c:v>4</c:v>
                </c:pt>
                <c:pt idx="190">
                  <c:v>4</c:v>
                </c:pt>
                <c:pt idx="191">
                  <c:v>4</c:v>
                </c:pt>
                <c:pt idx="192">
                  <c:v>4</c:v>
                </c:pt>
                <c:pt idx="193">
                  <c:v>4</c:v>
                </c:pt>
                <c:pt idx="194">
                  <c:v>4</c:v>
                </c:pt>
                <c:pt idx="195">
                  <c:v>4</c:v>
                </c:pt>
                <c:pt idx="196">
                  <c:v>4</c:v>
                </c:pt>
                <c:pt idx="197">
                  <c:v>4</c:v>
                </c:pt>
                <c:pt idx="198">
                  <c:v>4</c:v>
                </c:pt>
                <c:pt idx="199">
                  <c:v>4</c:v>
                </c:pt>
                <c:pt idx="200">
                  <c:v>4</c:v>
                </c:pt>
                <c:pt idx="201">
                  <c:v>4</c:v>
                </c:pt>
                <c:pt idx="202">
                  <c:v>4</c:v>
                </c:pt>
                <c:pt idx="203">
                  <c:v>4</c:v>
                </c:pt>
                <c:pt idx="204">
                  <c:v>4</c:v>
                </c:pt>
                <c:pt idx="205">
                  <c:v>4</c:v>
                </c:pt>
                <c:pt idx="206">
                  <c:v>4</c:v>
                </c:pt>
                <c:pt idx="207">
                  <c:v>4</c:v>
                </c:pt>
                <c:pt idx="208">
                  <c:v>4</c:v>
                </c:pt>
                <c:pt idx="209">
                  <c:v>4</c:v>
                </c:pt>
                <c:pt idx="210">
                  <c:v>4</c:v>
                </c:pt>
                <c:pt idx="211">
                  <c:v>4</c:v>
                </c:pt>
                <c:pt idx="212">
                  <c:v>4</c:v>
                </c:pt>
                <c:pt idx="213">
                  <c:v>4</c:v>
                </c:pt>
                <c:pt idx="214">
                  <c:v>4</c:v>
                </c:pt>
                <c:pt idx="215">
                  <c:v>4</c:v>
                </c:pt>
                <c:pt idx="216">
                  <c:v>4</c:v>
                </c:pt>
                <c:pt idx="217">
                  <c:v>4</c:v>
                </c:pt>
                <c:pt idx="218">
                  <c:v>4</c:v>
                </c:pt>
                <c:pt idx="219">
                  <c:v>4</c:v>
                </c:pt>
                <c:pt idx="220">
                  <c:v>4</c:v>
                </c:pt>
                <c:pt idx="221">
                  <c:v>4</c:v>
                </c:pt>
                <c:pt idx="222">
                  <c:v>4</c:v>
                </c:pt>
                <c:pt idx="223">
                  <c:v>4</c:v>
                </c:pt>
                <c:pt idx="224">
                  <c:v>4</c:v>
                </c:pt>
                <c:pt idx="225">
                  <c:v>4</c:v>
                </c:pt>
                <c:pt idx="226">
                  <c:v>4</c:v>
                </c:pt>
                <c:pt idx="227">
                  <c:v>4</c:v>
                </c:pt>
                <c:pt idx="228">
                  <c:v>4</c:v>
                </c:pt>
                <c:pt idx="229">
                  <c:v>4</c:v>
                </c:pt>
                <c:pt idx="230">
                  <c:v>4</c:v>
                </c:pt>
                <c:pt idx="231">
                  <c:v>4</c:v>
                </c:pt>
                <c:pt idx="232">
                  <c:v>4</c:v>
                </c:pt>
                <c:pt idx="233">
                  <c:v>4</c:v>
                </c:pt>
                <c:pt idx="234">
                  <c:v>4</c:v>
                </c:pt>
                <c:pt idx="235">
                  <c:v>4</c:v>
                </c:pt>
                <c:pt idx="236">
                  <c:v>4</c:v>
                </c:pt>
                <c:pt idx="237">
                  <c:v>4</c:v>
                </c:pt>
                <c:pt idx="238">
                  <c:v>4</c:v>
                </c:pt>
                <c:pt idx="239">
                  <c:v>4</c:v>
                </c:pt>
                <c:pt idx="240">
                  <c:v>4</c:v>
                </c:pt>
                <c:pt idx="241">
                  <c:v>4</c:v>
                </c:pt>
                <c:pt idx="242">
                  <c:v>4</c:v>
                </c:pt>
                <c:pt idx="243">
                  <c:v>4</c:v>
                </c:pt>
                <c:pt idx="244">
                  <c:v>4</c:v>
                </c:pt>
                <c:pt idx="245">
                  <c:v>4</c:v>
                </c:pt>
                <c:pt idx="246">
                  <c:v>4</c:v>
                </c:pt>
                <c:pt idx="247">
                  <c:v>4</c:v>
                </c:pt>
                <c:pt idx="248">
                  <c:v>4</c:v>
                </c:pt>
                <c:pt idx="249">
                  <c:v>4</c:v>
                </c:pt>
                <c:pt idx="250">
                  <c:v>4</c:v>
                </c:pt>
                <c:pt idx="251">
                  <c:v>4</c:v>
                </c:pt>
                <c:pt idx="252">
                  <c:v>4</c:v>
                </c:pt>
                <c:pt idx="253">
                  <c:v>4</c:v>
                </c:pt>
                <c:pt idx="254">
                  <c:v>4</c:v>
                </c:pt>
                <c:pt idx="255">
                  <c:v>4</c:v>
                </c:pt>
                <c:pt idx="256">
                  <c:v>4</c:v>
                </c:pt>
                <c:pt idx="257">
                  <c:v>4</c:v>
                </c:pt>
                <c:pt idx="258">
                  <c:v>4</c:v>
                </c:pt>
                <c:pt idx="259">
                  <c:v>4</c:v>
                </c:pt>
                <c:pt idx="260">
                  <c:v>4</c:v>
                </c:pt>
                <c:pt idx="261">
                  <c:v>4</c:v>
                </c:pt>
                <c:pt idx="262">
                  <c:v>4</c:v>
                </c:pt>
                <c:pt idx="263">
                  <c:v>4</c:v>
                </c:pt>
                <c:pt idx="264">
                  <c:v>4</c:v>
                </c:pt>
                <c:pt idx="265">
                  <c:v>4</c:v>
                </c:pt>
                <c:pt idx="266">
                  <c:v>4</c:v>
                </c:pt>
                <c:pt idx="267">
                  <c:v>4</c:v>
                </c:pt>
                <c:pt idx="268">
                  <c:v>4</c:v>
                </c:pt>
                <c:pt idx="269">
                  <c:v>4</c:v>
                </c:pt>
                <c:pt idx="270">
                  <c:v>4</c:v>
                </c:pt>
                <c:pt idx="271">
                  <c:v>4</c:v>
                </c:pt>
                <c:pt idx="272">
                  <c:v>4</c:v>
                </c:pt>
                <c:pt idx="273">
                  <c:v>4</c:v>
                </c:pt>
                <c:pt idx="274">
                  <c:v>4</c:v>
                </c:pt>
                <c:pt idx="275">
                  <c:v>4</c:v>
                </c:pt>
                <c:pt idx="276">
                  <c:v>4</c:v>
                </c:pt>
                <c:pt idx="277">
                  <c:v>4</c:v>
                </c:pt>
                <c:pt idx="278">
                  <c:v>4</c:v>
                </c:pt>
                <c:pt idx="279">
                  <c:v>4</c:v>
                </c:pt>
                <c:pt idx="280">
                  <c:v>4</c:v>
                </c:pt>
                <c:pt idx="281">
                  <c:v>4</c:v>
                </c:pt>
                <c:pt idx="282">
                  <c:v>4</c:v>
                </c:pt>
                <c:pt idx="283">
                  <c:v>4</c:v>
                </c:pt>
                <c:pt idx="284">
                  <c:v>4</c:v>
                </c:pt>
                <c:pt idx="285">
                  <c:v>4</c:v>
                </c:pt>
                <c:pt idx="286">
                  <c:v>4</c:v>
                </c:pt>
                <c:pt idx="287">
                  <c:v>4</c:v>
                </c:pt>
                <c:pt idx="288">
                  <c:v>4</c:v>
                </c:pt>
                <c:pt idx="289">
                  <c:v>4</c:v>
                </c:pt>
                <c:pt idx="290">
                  <c:v>4</c:v>
                </c:pt>
                <c:pt idx="291">
                  <c:v>4</c:v>
                </c:pt>
                <c:pt idx="292">
                  <c:v>4</c:v>
                </c:pt>
                <c:pt idx="293">
                  <c:v>4</c:v>
                </c:pt>
                <c:pt idx="294">
                  <c:v>4</c:v>
                </c:pt>
                <c:pt idx="295">
                  <c:v>4</c:v>
                </c:pt>
                <c:pt idx="296">
                  <c:v>4</c:v>
                </c:pt>
                <c:pt idx="297">
                  <c:v>4</c:v>
                </c:pt>
                <c:pt idx="298">
                  <c:v>4</c:v>
                </c:pt>
                <c:pt idx="299">
                  <c:v>4</c:v>
                </c:pt>
                <c:pt idx="300">
                  <c:v>4</c:v>
                </c:pt>
                <c:pt idx="301">
                  <c:v>4</c:v>
                </c:pt>
                <c:pt idx="302">
                  <c:v>4</c:v>
                </c:pt>
                <c:pt idx="303">
                  <c:v>4</c:v>
                </c:pt>
                <c:pt idx="304">
                  <c:v>4</c:v>
                </c:pt>
                <c:pt idx="305">
                  <c:v>4</c:v>
                </c:pt>
                <c:pt idx="306">
                  <c:v>4</c:v>
                </c:pt>
                <c:pt idx="307">
                  <c:v>4</c:v>
                </c:pt>
                <c:pt idx="308">
                  <c:v>4</c:v>
                </c:pt>
                <c:pt idx="309">
                  <c:v>4</c:v>
                </c:pt>
                <c:pt idx="310">
                  <c:v>4</c:v>
                </c:pt>
                <c:pt idx="311">
                  <c:v>4</c:v>
                </c:pt>
                <c:pt idx="312">
                  <c:v>4</c:v>
                </c:pt>
                <c:pt idx="313">
                  <c:v>4</c:v>
                </c:pt>
                <c:pt idx="314">
                  <c:v>4</c:v>
                </c:pt>
                <c:pt idx="315">
                  <c:v>4</c:v>
                </c:pt>
                <c:pt idx="316">
                  <c:v>4</c:v>
                </c:pt>
                <c:pt idx="317">
                  <c:v>4</c:v>
                </c:pt>
                <c:pt idx="318">
                  <c:v>4</c:v>
                </c:pt>
                <c:pt idx="319">
                  <c:v>4</c:v>
                </c:pt>
                <c:pt idx="320">
                  <c:v>4</c:v>
                </c:pt>
                <c:pt idx="321">
                  <c:v>4</c:v>
                </c:pt>
                <c:pt idx="322">
                  <c:v>4</c:v>
                </c:pt>
                <c:pt idx="323">
                  <c:v>4</c:v>
                </c:pt>
                <c:pt idx="324">
                  <c:v>4</c:v>
                </c:pt>
                <c:pt idx="325">
                  <c:v>4</c:v>
                </c:pt>
                <c:pt idx="326">
                  <c:v>4</c:v>
                </c:pt>
                <c:pt idx="327">
                  <c:v>4</c:v>
                </c:pt>
                <c:pt idx="328">
                  <c:v>4</c:v>
                </c:pt>
                <c:pt idx="329">
                  <c:v>4</c:v>
                </c:pt>
                <c:pt idx="330">
                  <c:v>4</c:v>
                </c:pt>
                <c:pt idx="331">
                  <c:v>4</c:v>
                </c:pt>
                <c:pt idx="332">
                  <c:v>4</c:v>
                </c:pt>
                <c:pt idx="333">
                  <c:v>4</c:v>
                </c:pt>
                <c:pt idx="334">
                  <c:v>4</c:v>
                </c:pt>
                <c:pt idx="335">
                  <c:v>4</c:v>
                </c:pt>
                <c:pt idx="336">
                  <c:v>4</c:v>
                </c:pt>
                <c:pt idx="337">
                  <c:v>4</c:v>
                </c:pt>
                <c:pt idx="338">
                  <c:v>4</c:v>
                </c:pt>
                <c:pt idx="339">
                  <c:v>4</c:v>
                </c:pt>
                <c:pt idx="340">
                  <c:v>4</c:v>
                </c:pt>
                <c:pt idx="341">
                  <c:v>4</c:v>
                </c:pt>
                <c:pt idx="342">
                  <c:v>4</c:v>
                </c:pt>
                <c:pt idx="343">
                  <c:v>4</c:v>
                </c:pt>
                <c:pt idx="344">
                  <c:v>4</c:v>
                </c:pt>
                <c:pt idx="345">
                  <c:v>4</c:v>
                </c:pt>
                <c:pt idx="346">
                  <c:v>4</c:v>
                </c:pt>
                <c:pt idx="347">
                  <c:v>4</c:v>
                </c:pt>
                <c:pt idx="348">
                  <c:v>4</c:v>
                </c:pt>
                <c:pt idx="349">
                  <c:v>4</c:v>
                </c:pt>
                <c:pt idx="350">
                  <c:v>4</c:v>
                </c:pt>
                <c:pt idx="351">
                  <c:v>4</c:v>
                </c:pt>
                <c:pt idx="352">
                  <c:v>4</c:v>
                </c:pt>
                <c:pt idx="353">
                  <c:v>4</c:v>
                </c:pt>
                <c:pt idx="354">
                  <c:v>4</c:v>
                </c:pt>
                <c:pt idx="355">
                  <c:v>4</c:v>
                </c:pt>
                <c:pt idx="356">
                  <c:v>4</c:v>
                </c:pt>
                <c:pt idx="357">
                  <c:v>4</c:v>
                </c:pt>
                <c:pt idx="358">
                  <c:v>4</c:v>
                </c:pt>
                <c:pt idx="359">
                  <c:v>4</c:v>
                </c:pt>
                <c:pt idx="360">
                  <c:v>4</c:v>
                </c:pt>
                <c:pt idx="361">
                  <c:v>4</c:v>
                </c:pt>
                <c:pt idx="362">
                  <c:v>4</c:v>
                </c:pt>
                <c:pt idx="363">
                  <c:v>4</c:v>
                </c:pt>
                <c:pt idx="364">
                  <c:v>4</c:v>
                </c:pt>
                <c:pt idx="365">
                  <c:v>4</c:v>
                </c:pt>
                <c:pt idx="366">
                  <c:v>4</c:v>
                </c:pt>
                <c:pt idx="367">
                  <c:v>4</c:v>
                </c:pt>
                <c:pt idx="368">
                  <c:v>4</c:v>
                </c:pt>
                <c:pt idx="369">
                  <c:v>4</c:v>
                </c:pt>
                <c:pt idx="370">
                  <c:v>4</c:v>
                </c:pt>
                <c:pt idx="371">
                  <c:v>4</c:v>
                </c:pt>
                <c:pt idx="372">
                  <c:v>4</c:v>
                </c:pt>
                <c:pt idx="373">
                  <c:v>4</c:v>
                </c:pt>
                <c:pt idx="374">
                  <c:v>4</c:v>
                </c:pt>
                <c:pt idx="375">
                  <c:v>4</c:v>
                </c:pt>
                <c:pt idx="376">
                  <c:v>4</c:v>
                </c:pt>
                <c:pt idx="377">
                  <c:v>4</c:v>
                </c:pt>
                <c:pt idx="378">
                  <c:v>4</c:v>
                </c:pt>
                <c:pt idx="379">
                  <c:v>4</c:v>
                </c:pt>
                <c:pt idx="380">
                  <c:v>4</c:v>
                </c:pt>
                <c:pt idx="381">
                  <c:v>4</c:v>
                </c:pt>
                <c:pt idx="382">
                  <c:v>4</c:v>
                </c:pt>
                <c:pt idx="383">
                  <c:v>4</c:v>
                </c:pt>
                <c:pt idx="384">
                  <c:v>4</c:v>
                </c:pt>
                <c:pt idx="385">
                  <c:v>4</c:v>
                </c:pt>
                <c:pt idx="386">
                  <c:v>4</c:v>
                </c:pt>
                <c:pt idx="387">
                  <c:v>4</c:v>
                </c:pt>
                <c:pt idx="388">
                  <c:v>4</c:v>
                </c:pt>
                <c:pt idx="389">
                  <c:v>4</c:v>
                </c:pt>
                <c:pt idx="390">
                  <c:v>4</c:v>
                </c:pt>
                <c:pt idx="391">
                  <c:v>4</c:v>
                </c:pt>
                <c:pt idx="392">
                  <c:v>4</c:v>
                </c:pt>
                <c:pt idx="393">
                  <c:v>4</c:v>
                </c:pt>
                <c:pt idx="394">
                  <c:v>4</c:v>
                </c:pt>
                <c:pt idx="395">
                  <c:v>4</c:v>
                </c:pt>
                <c:pt idx="396">
                  <c:v>4</c:v>
                </c:pt>
                <c:pt idx="397">
                  <c:v>4</c:v>
                </c:pt>
                <c:pt idx="398">
                  <c:v>4</c:v>
                </c:pt>
                <c:pt idx="399">
                  <c:v>4</c:v>
                </c:pt>
                <c:pt idx="400">
                  <c:v>4</c:v>
                </c:pt>
                <c:pt idx="401">
                  <c:v>4</c:v>
                </c:pt>
                <c:pt idx="402">
                  <c:v>4</c:v>
                </c:pt>
                <c:pt idx="403">
                  <c:v>4</c:v>
                </c:pt>
                <c:pt idx="404">
                  <c:v>4</c:v>
                </c:pt>
                <c:pt idx="405">
                  <c:v>4</c:v>
                </c:pt>
                <c:pt idx="406">
                  <c:v>4</c:v>
                </c:pt>
                <c:pt idx="407">
                  <c:v>4</c:v>
                </c:pt>
                <c:pt idx="408">
                  <c:v>4</c:v>
                </c:pt>
                <c:pt idx="409">
                  <c:v>4</c:v>
                </c:pt>
                <c:pt idx="410">
                  <c:v>4</c:v>
                </c:pt>
                <c:pt idx="411">
                  <c:v>4</c:v>
                </c:pt>
                <c:pt idx="412">
                  <c:v>4</c:v>
                </c:pt>
                <c:pt idx="413">
                  <c:v>4</c:v>
                </c:pt>
                <c:pt idx="414">
                  <c:v>4</c:v>
                </c:pt>
                <c:pt idx="415">
                  <c:v>4</c:v>
                </c:pt>
                <c:pt idx="416">
                  <c:v>4</c:v>
                </c:pt>
                <c:pt idx="417">
                  <c:v>4</c:v>
                </c:pt>
                <c:pt idx="418">
                  <c:v>4</c:v>
                </c:pt>
                <c:pt idx="419">
                  <c:v>4</c:v>
                </c:pt>
                <c:pt idx="420">
                  <c:v>4</c:v>
                </c:pt>
                <c:pt idx="421">
                  <c:v>4</c:v>
                </c:pt>
                <c:pt idx="422">
                  <c:v>4</c:v>
                </c:pt>
                <c:pt idx="423">
                  <c:v>4</c:v>
                </c:pt>
                <c:pt idx="424">
                  <c:v>4</c:v>
                </c:pt>
                <c:pt idx="425">
                  <c:v>4</c:v>
                </c:pt>
                <c:pt idx="426">
                  <c:v>4</c:v>
                </c:pt>
                <c:pt idx="427">
                  <c:v>4</c:v>
                </c:pt>
                <c:pt idx="428">
                  <c:v>4</c:v>
                </c:pt>
                <c:pt idx="429">
                  <c:v>4</c:v>
                </c:pt>
                <c:pt idx="430">
                  <c:v>4</c:v>
                </c:pt>
                <c:pt idx="431">
                  <c:v>4</c:v>
                </c:pt>
                <c:pt idx="432">
                  <c:v>4</c:v>
                </c:pt>
                <c:pt idx="433">
                  <c:v>4</c:v>
                </c:pt>
                <c:pt idx="434">
                  <c:v>4</c:v>
                </c:pt>
                <c:pt idx="435">
                  <c:v>4</c:v>
                </c:pt>
                <c:pt idx="436">
                  <c:v>4</c:v>
                </c:pt>
                <c:pt idx="437">
                  <c:v>4</c:v>
                </c:pt>
                <c:pt idx="438">
                  <c:v>4</c:v>
                </c:pt>
                <c:pt idx="439">
                  <c:v>4</c:v>
                </c:pt>
                <c:pt idx="440">
                  <c:v>4</c:v>
                </c:pt>
                <c:pt idx="441">
                  <c:v>4</c:v>
                </c:pt>
                <c:pt idx="442">
                  <c:v>4</c:v>
                </c:pt>
                <c:pt idx="443">
                  <c:v>4</c:v>
                </c:pt>
                <c:pt idx="444">
                  <c:v>4</c:v>
                </c:pt>
                <c:pt idx="445">
                  <c:v>4</c:v>
                </c:pt>
                <c:pt idx="446">
                  <c:v>4</c:v>
                </c:pt>
                <c:pt idx="447">
                  <c:v>4</c:v>
                </c:pt>
                <c:pt idx="448">
                  <c:v>4</c:v>
                </c:pt>
                <c:pt idx="449">
                  <c:v>4</c:v>
                </c:pt>
                <c:pt idx="450">
                  <c:v>4</c:v>
                </c:pt>
                <c:pt idx="451">
                  <c:v>4</c:v>
                </c:pt>
                <c:pt idx="452">
                  <c:v>4</c:v>
                </c:pt>
                <c:pt idx="453">
                  <c:v>4</c:v>
                </c:pt>
                <c:pt idx="454">
                  <c:v>4</c:v>
                </c:pt>
                <c:pt idx="455">
                  <c:v>4</c:v>
                </c:pt>
                <c:pt idx="456">
                  <c:v>4</c:v>
                </c:pt>
                <c:pt idx="457">
                  <c:v>4</c:v>
                </c:pt>
                <c:pt idx="458">
                  <c:v>4</c:v>
                </c:pt>
                <c:pt idx="459">
                  <c:v>4</c:v>
                </c:pt>
                <c:pt idx="460">
                  <c:v>4</c:v>
                </c:pt>
                <c:pt idx="461">
                  <c:v>4</c:v>
                </c:pt>
                <c:pt idx="462">
                  <c:v>4</c:v>
                </c:pt>
                <c:pt idx="463">
                  <c:v>4</c:v>
                </c:pt>
                <c:pt idx="464">
                  <c:v>4</c:v>
                </c:pt>
                <c:pt idx="465">
                  <c:v>4</c:v>
                </c:pt>
                <c:pt idx="466">
                  <c:v>4</c:v>
                </c:pt>
                <c:pt idx="467">
                  <c:v>4</c:v>
                </c:pt>
                <c:pt idx="468">
                  <c:v>4</c:v>
                </c:pt>
                <c:pt idx="469">
                  <c:v>4</c:v>
                </c:pt>
                <c:pt idx="470">
                  <c:v>4</c:v>
                </c:pt>
                <c:pt idx="471">
                  <c:v>4</c:v>
                </c:pt>
                <c:pt idx="472">
                  <c:v>4</c:v>
                </c:pt>
                <c:pt idx="473">
                  <c:v>4</c:v>
                </c:pt>
                <c:pt idx="474">
                  <c:v>4</c:v>
                </c:pt>
                <c:pt idx="475">
                  <c:v>4</c:v>
                </c:pt>
                <c:pt idx="476">
                  <c:v>4</c:v>
                </c:pt>
                <c:pt idx="477">
                  <c:v>4</c:v>
                </c:pt>
                <c:pt idx="478">
                  <c:v>4</c:v>
                </c:pt>
                <c:pt idx="479">
                  <c:v>4</c:v>
                </c:pt>
                <c:pt idx="480">
                  <c:v>4</c:v>
                </c:pt>
                <c:pt idx="481">
                  <c:v>4</c:v>
                </c:pt>
                <c:pt idx="482">
                  <c:v>4</c:v>
                </c:pt>
                <c:pt idx="483">
                  <c:v>4</c:v>
                </c:pt>
                <c:pt idx="484">
                  <c:v>4</c:v>
                </c:pt>
                <c:pt idx="485">
                  <c:v>4</c:v>
                </c:pt>
                <c:pt idx="486">
                  <c:v>4</c:v>
                </c:pt>
                <c:pt idx="487">
                  <c:v>4</c:v>
                </c:pt>
                <c:pt idx="488">
                  <c:v>4</c:v>
                </c:pt>
                <c:pt idx="489">
                  <c:v>4</c:v>
                </c:pt>
                <c:pt idx="490">
                  <c:v>4</c:v>
                </c:pt>
                <c:pt idx="491">
                  <c:v>4</c:v>
                </c:pt>
                <c:pt idx="492">
                  <c:v>4</c:v>
                </c:pt>
                <c:pt idx="493">
                  <c:v>4</c:v>
                </c:pt>
                <c:pt idx="494">
                  <c:v>4</c:v>
                </c:pt>
                <c:pt idx="495">
                  <c:v>4</c:v>
                </c:pt>
                <c:pt idx="496">
                  <c:v>4</c:v>
                </c:pt>
                <c:pt idx="497">
                  <c:v>4</c:v>
                </c:pt>
                <c:pt idx="498">
                  <c:v>4</c:v>
                </c:pt>
                <c:pt idx="499">
                  <c:v>4</c:v>
                </c:pt>
                <c:pt idx="500">
                  <c:v>4</c:v>
                </c:pt>
                <c:pt idx="501">
                  <c:v>4</c:v>
                </c:pt>
                <c:pt idx="502">
                  <c:v>4</c:v>
                </c:pt>
                <c:pt idx="503">
                  <c:v>4</c:v>
                </c:pt>
                <c:pt idx="504">
                  <c:v>4</c:v>
                </c:pt>
                <c:pt idx="505">
                  <c:v>4</c:v>
                </c:pt>
                <c:pt idx="506">
                  <c:v>4</c:v>
                </c:pt>
                <c:pt idx="507">
                  <c:v>4</c:v>
                </c:pt>
                <c:pt idx="508">
                  <c:v>4</c:v>
                </c:pt>
                <c:pt idx="509">
                  <c:v>4</c:v>
                </c:pt>
                <c:pt idx="510">
                  <c:v>4</c:v>
                </c:pt>
                <c:pt idx="511">
                  <c:v>4</c:v>
                </c:pt>
                <c:pt idx="512">
                  <c:v>4</c:v>
                </c:pt>
                <c:pt idx="513">
                  <c:v>4</c:v>
                </c:pt>
                <c:pt idx="514">
                  <c:v>4</c:v>
                </c:pt>
                <c:pt idx="515">
                  <c:v>4</c:v>
                </c:pt>
                <c:pt idx="516">
                  <c:v>4</c:v>
                </c:pt>
                <c:pt idx="517">
                  <c:v>4</c:v>
                </c:pt>
                <c:pt idx="518">
                  <c:v>4</c:v>
                </c:pt>
                <c:pt idx="519">
                  <c:v>4</c:v>
                </c:pt>
                <c:pt idx="520">
                  <c:v>4</c:v>
                </c:pt>
                <c:pt idx="521">
                  <c:v>4</c:v>
                </c:pt>
                <c:pt idx="522">
                  <c:v>4</c:v>
                </c:pt>
                <c:pt idx="523">
                  <c:v>4</c:v>
                </c:pt>
                <c:pt idx="524">
                  <c:v>4</c:v>
                </c:pt>
                <c:pt idx="525">
                  <c:v>4</c:v>
                </c:pt>
                <c:pt idx="526">
                  <c:v>4</c:v>
                </c:pt>
                <c:pt idx="527">
                  <c:v>4</c:v>
                </c:pt>
                <c:pt idx="528">
                  <c:v>4</c:v>
                </c:pt>
                <c:pt idx="529">
                  <c:v>4</c:v>
                </c:pt>
                <c:pt idx="530">
                  <c:v>4</c:v>
                </c:pt>
                <c:pt idx="531">
                  <c:v>4</c:v>
                </c:pt>
                <c:pt idx="532">
                  <c:v>4</c:v>
                </c:pt>
                <c:pt idx="533">
                  <c:v>4</c:v>
                </c:pt>
                <c:pt idx="534">
                  <c:v>4</c:v>
                </c:pt>
                <c:pt idx="535">
                  <c:v>4</c:v>
                </c:pt>
                <c:pt idx="536">
                  <c:v>4</c:v>
                </c:pt>
                <c:pt idx="537">
                  <c:v>4</c:v>
                </c:pt>
                <c:pt idx="538">
                  <c:v>4</c:v>
                </c:pt>
                <c:pt idx="539">
                  <c:v>4</c:v>
                </c:pt>
                <c:pt idx="540">
                  <c:v>4</c:v>
                </c:pt>
                <c:pt idx="541">
                  <c:v>4</c:v>
                </c:pt>
                <c:pt idx="542">
                  <c:v>4</c:v>
                </c:pt>
                <c:pt idx="543">
                  <c:v>4</c:v>
                </c:pt>
                <c:pt idx="544">
                  <c:v>4</c:v>
                </c:pt>
                <c:pt idx="545">
                  <c:v>4</c:v>
                </c:pt>
                <c:pt idx="546">
                  <c:v>4</c:v>
                </c:pt>
                <c:pt idx="547">
                  <c:v>4</c:v>
                </c:pt>
                <c:pt idx="548">
                  <c:v>4</c:v>
                </c:pt>
                <c:pt idx="549">
                  <c:v>4</c:v>
                </c:pt>
                <c:pt idx="550">
                  <c:v>4</c:v>
                </c:pt>
                <c:pt idx="551">
                  <c:v>4</c:v>
                </c:pt>
                <c:pt idx="552">
                  <c:v>4</c:v>
                </c:pt>
                <c:pt idx="553">
                  <c:v>4</c:v>
                </c:pt>
                <c:pt idx="554">
                  <c:v>4</c:v>
                </c:pt>
                <c:pt idx="555">
                  <c:v>4</c:v>
                </c:pt>
                <c:pt idx="556">
                  <c:v>4</c:v>
                </c:pt>
                <c:pt idx="557">
                  <c:v>4</c:v>
                </c:pt>
                <c:pt idx="558">
                  <c:v>4</c:v>
                </c:pt>
                <c:pt idx="559">
                  <c:v>4</c:v>
                </c:pt>
                <c:pt idx="560">
                  <c:v>4</c:v>
                </c:pt>
                <c:pt idx="561">
                  <c:v>4</c:v>
                </c:pt>
                <c:pt idx="562">
                  <c:v>4</c:v>
                </c:pt>
                <c:pt idx="563">
                  <c:v>4</c:v>
                </c:pt>
                <c:pt idx="564">
                  <c:v>4</c:v>
                </c:pt>
                <c:pt idx="565">
                  <c:v>4</c:v>
                </c:pt>
                <c:pt idx="566">
                  <c:v>4</c:v>
                </c:pt>
                <c:pt idx="567">
                  <c:v>4</c:v>
                </c:pt>
                <c:pt idx="568">
                  <c:v>4</c:v>
                </c:pt>
                <c:pt idx="569">
                  <c:v>4</c:v>
                </c:pt>
                <c:pt idx="570">
                  <c:v>4</c:v>
                </c:pt>
                <c:pt idx="571">
                  <c:v>4</c:v>
                </c:pt>
                <c:pt idx="572">
                  <c:v>4</c:v>
                </c:pt>
                <c:pt idx="573">
                  <c:v>4</c:v>
                </c:pt>
                <c:pt idx="574">
                  <c:v>4</c:v>
                </c:pt>
                <c:pt idx="575">
                  <c:v>4</c:v>
                </c:pt>
                <c:pt idx="576">
                  <c:v>4</c:v>
                </c:pt>
                <c:pt idx="577">
                  <c:v>4</c:v>
                </c:pt>
                <c:pt idx="578">
                  <c:v>4</c:v>
                </c:pt>
                <c:pt idx="579">
                  <c:v>4</c:v>
                </c:pt>
                <c:pt idx="580">
                  <c:v>4</c:v>
                </c:pt>
                <c:pt idx="581">
                  <c:v>4</c:v>
                </c:pt>
                <c:pt idx="582">
                  <c:v>4</c:v>
                </c:pt>
                <c:pt idx="583">
                  <c:v>4</c:v>
                </c:pt>
                <c:pt idx="584">
                  <c:v>4</c:v>
                </c:pt>
                <c:pt idx="585">
                  <c:v>4</c:v>
                </c:pt>
                <c:pt idx="586">
                  <c:v>4</c:v>
                </c:pt>
                <c:pt idx="587">
                  <c:v>4</c:v>
                </c:pt>
                <c:pt idx="588">
                  <c:v>4</c:v>
                </c:pt>
              </c:numCache>
            </c:numRef>
          </c:yVal>
          <c:smooth val="0"/>
        </c:ser>
        <c:ser>
          <c:idx val="2"/>
          <c:order val="2"/>
          <c:spPr>
            <a:ln w="25400" cap="rnd">
              <a:noFill/>
              <a:round/>
            </a:ln>
            <a:effectLst>
              <a:outerShdw blurRad="40000" dist="23000" dir="5400000" rotWithShape="0">
                <a:srgbClr val="000000">
                  <a:alpha val="35000"/>
                </a:srgbClr>
              </a:outerShdw>
            </a:effectLst>
          </c:spPr>
          <c:marker>
            <c:symbol val="circle"/>
            <c:size val="5"/>
            <c:spPr>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w="9525">
                <a:solidFill>
                  <a:schemeClr val="accent6"/>
                </a:solidFill>
                <a:round/>
              </a:ln>
              <a:effectLst>
                <a:outerShdw blurRad="40000" dist="23000" dir="5400000" rotWithShape="0">
                  <a:srgbClr val="000000">
                    <a:alpha val="35000"/>
                  </a:srgbClr>
                </a:outerShdw>
              </a:effectLst>
            </c:spPr>
          </c:marker>
          <c:yVal>
            <c:numRef>
              <c:f>Sheet3!$C$2:$C$590</c:f>
              <c:numCache>
                <c:formatCode>General</c:formatCode>
                <c:ptCount val="589"/>
                <c:pt idx="0">
                  <c:v>1</c:v>
                </c:pt>
                <c:pt idx="1">
                  <c:v>1</c:v>
                </c:pt>
                <c:pt idx="2">
                  <c:v>1</c:v>
                </c:pt>
                <c:pt idx="3">
                  <c:v>1</c:v>
                </c:pt>
                <c:pt idx="4">
                  <c:v>1</c:v>
                </c:pt>
                <c:pt idx="5">
                  <c:v>1</c:v>
                </c:pt>
                <c:pt idx="6">
                  <c:v>1</c:v>
                </c:pt>
                <c:pt idx="7">
                  <c:v>1</c:v>
                </c:pt>
                <c:pt idx="8">
                  <c:v>1</c:v>
                </c:pt>
                <c:pt idx="9">
                  <c:v>1</c:v>
                </c:pt>
                <c:pt idx="10">
                  <c:v>1</c:v>
                </c:pt>
                <c:pt idx="11">
                  <c:v>1</c:v>
                </c:pt>
                <c:pt idx="12">
                  <c:v>1</c:v>
                </c:pt>
                <c:pt idx="13">
                  <c:v>1</c:v>
                </c:pt>
                <c:pt idx="14">
                  <c:v>1</c:v>
                </c:pt>
                <c:pt idx="15">
                  <c:v>1</c:v>
                </c:pt>
                <c:pt idx="16">
                  <c:v>1</c:v>
                </c:pt>
                <c:pt idx="17">
                  <c:v>1</c:v>
                </c:pt>
                <c:pt idx="18">
                  <c:v>1</c:v>
                </c:pt>
                <c:pt idx="19">
                  <c:v>1</c:v>
                </c:pt>
                <c:pt idx="20">
                  <c:v>1</c:v>
                </c:pt>
                <c:pt idx="21">
                  <c:v>1</c:v>
                </c:pt>
                <c:pt idx="22">
                  <c:v>1</c:v>
                </c:pt>
                <c:pt idx="23">
                  <c:v>1</c:v>
                </c:pt>
                <c:pt idx="24">
                  <c:v>1</c:v>
                </c:pt>
                <c:pt idx="25">
                  <c:v>1</c:v>
                </c:pt>
                <c:pt idx="26">
                  <c:v>1</c:v>
                </c:pt>
                <c:pt idx="27">
                  <c:v>1</c:v>
                </c:pt>
                <c:pt idx="28">
                  <c:v>1</c:v>
                </c:pt>
                <c:pt idx="29">
                  <c:v>1</c:v>
                </c:pt>
                <c:pt idx="30">
                  <c:v>1</c:v>
                </c:pt>
                <c:pt idx="31">
                  <c:v>1</c:v>
                </c:pt>
                <c:pt idx="32">
                  <c:v>1</c:v>
                </c:pt>
                <c:pt idx="33">
                  <c:v>1</c:v>
                </c:pt>
                <c:pt idx="34">
                  <c:v>1</c:v>
                </c:pt>
                <c:pt idx="35">
                  <c:v>1</c:v>
                </c:pt>
                <c:pt idx="36">
                  <c:v>1</c:v>
                </c:pt>
                <c:pt idx="37">
                  <c:v>1</c:v>
                </c:pt>
                <c:pt idx="38">
                  <c:v>1</c:v>
                </c:pt>
                <c:pt idx="39">
                  <c:v>1</c:v>
                </c:pt>
                <c:pt idx="40">
                  <c:v>1</c:v>
                </c:pt>
                <c:pt idx="41">
                  <c:v>1</c:v>
                </c:pt>
                <c:pt idx="42">
                  <c:v>1</c:v>
                </c:pt>
                <c:pt idx="43">
                  <c:v>1</c:v>
                </c:pt>
                <c:pt idx="44">
                  <c:v>1</c:v>
                </c:pt>
                <c:pt idx="45">
                  <c:v>1</c:v>
                </c:pt>
                <c:pt idx="46">
                  <c:v>1</c:v>
                </c:pt>
                <c:pt idx="47">
                  <c:v>1</c:v>
                </c:pt>
                <c:pt idx="48">
                  <c:v>1</c:v>
                </c:pt>
                <c:pt idx="49">
                  <c:v>1</c:v>
                </c:pt>
                <c:pt idx="50">
                  <c:v>1</c:v>
                </c:pt>
                <c:pt idx="51">
                  <c:v>1</c:v>
                </c:pt>
                <c:pt idx="52">
                  <c:v>1</c:v>
                </c:pt>
                <c:pt idx="53">
                  <c:v>1</c:v>
                </c:pt>
                <c:pt idx="54">
                  <c:v>1</c:v>
                </c:pt>
                <c:pt idx="55">
                  <c:v>1</c:v>
                </c:pt>
                <c:pt idx="56">
                  <c:v>1</c:v>
                </c:pt>
                <c:pt idx="57">
                  <c:v>1</c:v>
                </c:pt>
                <c:pt idx="58">
                  <c:v>1</c:v>
                </c:pt>
                <c:pt idx="59">
                  <c:v>1</c:v>
                </c:pt>
                <c:pt idx="60">
                  <c:v>1</c:v>
                </c:pt>
                <c:pt idx="61">
                  <c:v>1</c:v>
                </c:pt>
                <c:pt idx="62">
                  <c:v>1</c:v>
                </c:pt>
                <c:pt idx="63">
                  <c:v>1</c:v>
                </c:pt>
                <c:pt idx="64">
                  <c:v>1</c:v>
                </c:pt>
                <c:pt idx="65">
                  <c:v>1</c:v>
                </c:pt>
                <c:pt idx="66">
                  <c:v>1</c:v>
                </c:pt>
                <c:pt idx="67">
                  <c:v>1</c:v>
                </c:pt>
                <c:pt idx="68">
                  <c:v>1</c:v>
                </c:pt>
                <c:pt idx="69">
                  <c:v>1</c:v>
                </c:pt>
                <c:pt idx="70">
                  <c:v>1</c:v>
                </c:pt>
                <c:pt idx="71">
                  <c:v>1</c:v>
                </c:pt>
                <c:pt idx="72">
                  <c:v>1</c:v>
                </c:pt>
                <c:pt idx="73">
                  <c:v>1</c:v>
                </c:pt>
                <c:pt idx="74">
                  <c:v>1</c:v>
                </c:pt>
                <c:pt idx="75">
                  <c:v>1</c:v>
                </c:pt>
                <c:pt idx="76">
                  <c:v>1</c:v>
                </c:pt>
                <c:pt idx="77">
                  <c:v>1</c:v>
                </c:pt>
                <c:pt idx="78">
                  <c:v>1</c:v>
                </c:pt>
                <c:pt idx="79">
                  <c:v>1</c:v>
                </c:pt>
                <c:pt idx="80">
                  <c:v>1</c:v>
                </c:pt>
                <c:pt idx="81">
                  <c:v>1</c:v>
                </c:pt>
                <c:pt idx="82">
                  <c:v>1</c:v>
                </c:pt>
                <c:pt idx="83">
                  <c:v>1</c:v>
                </c:pt>
                <c:pt idx="84">
                  <c:v>1</c:v>
                </c:pt>
                <c:pt idx="85">
                  <c:v>1</c:v>
                </c:pt>
                <c:pt idx="86">
                  <c:v>1</c:v>
                </c:pt>
                <c:pt idx="87">
                  <c:v>1</c:v>
                </c:pt>
                <c:pt idx="88">
                  <c:v>1</c:v>
                </c:pt>
                <c:pt idx="89">
                  <c:v>1</c:v>
                </c:pt>
                <c:pt idx="90">
                  <c:v>1</c:v>
                </c:pt>
                <c:pt idx="91">
                  <c:v>1</c:v>
                </c:pt>
                <c:pt idx="92">
                  <c:v>1</c:v>
                </c:pt>
                <c:pt idx="93">
                  <c:v>1</c:v>
                </c:pt>
                <c:pt idx="94">
                  <c:v>1</c:v>
                </c:pt>
                <c:pt idx="95">
                  <c:v>1</c:v>
                </c:pt>
                <c:pt idx="96">
                  <c:v>1</c:v>
                </c:pt>
                <c:pt idx="97">
                  <c:v>1</c:v>
                </c:pt>
                <c:pt idx="98">
                  <c:v>1</c:v>
                </c:pt>
                <c:pt idx="99">
                  <c:v>1</c:v>
                </c:pt>
                <c:pt idx="100">
                  <c:v>1</c:v>
                </c:pt>
                <c:pt idx="101">
                  <c:v>1</c:v>
                </c:pt>
                <c:pt idx="102">
                  <c:v>1</c:v>
                </c:pt>
                <c:pt idx="103">
                  <c:v>1</c:v>
                </c:pt>
                <c:pt idx="104">
                  <c:v>1</c:v>
                </c:pt>
                <c:pt idx="105">
                  <c:v>1</c:v>
                </c:pt>
                <c:pt idx="106">
                  <c:v>1</c:v>
                </c:pt>
                <c:pt idx="107">
                  <c:v>1</c:v>
                </c:pt>
                <c:pt idx="108">
                  <c:v>1</c:v>
                </c:pt>
                <c:pt idx="109">
                  <c:v>1</c:v>
                </c:pt>
                <c:pt idx="110">
                  <c:v>1</c:v>
                </c:pt>
                <c:pt idx="111">
                  <c:v>1</c:v>
                </c:pt>
                <c:pt idx="112">
                  <c:v>1</c:v>
                </c:pt>
                <c:pt idx="113">
                  <c:v>1</c:v>
                </c:pt>
                <c:pt idx="114">
                  <c:v>1</c:v>
                </c:pt>
                <c:pt idx="115">
                  <c:v>1</c:v>
                </c:pt>
                <c:pt idx="116">
                  <c:v>1</c:v>
                </c:pt>
                <c:pt idx="117">
                  <c:v>1</c:v>
                </c:pt>
                <c:pt idx="118">
                  <c:v>1</c:v>
                </c:pt>
                <c:pt idx="119">
                  <c:v>1</c:v>
                </c:pt>
                <c:pt idx="120">
                  <c:v>1</c:v>
                </c:pt>
                <c:pt idx="121">
                  <c:v>1</c:v>
                </c:pt>
                <c:pt idx="122">
                  <c:v>1</c:v>
                </c:pt>
                <c:pt idx="123">
                  <c:v>1</c:v>
                </c:pt>
                <c:pt idx="124">
                  <c:v>1</c:v>
                </c:pt>
                <c:pt idx="125">
                  <c:v>1</c:v>
                </c:pt>
                <c:pt idx="126">
                  <c:v>1</c:v>
                </c:pt>
                <c:pt idx="127">
                  <c:v>1</c:v>
                </c:pt>
                <c:pt idx="128">
                  <c:v>1</c:v>
                </c:pt>
                <c:pt idx="129">
                  <c:v>1</c:v>
                </c:pt>
                <c:pt idx="130">
                  <c:v>1</c:v>
                </c:pt>
                <c:pt idx="131">
                  <c:v>1</c:v>
                </c:pt>
                <c:pt idx="132">
                  <c:v>1</c:v>
                </c:pt>
                <c:pt idx="133">
                  <c:v>1</c:v>
                </c:pt>
                <c:pt idx="134">
                  <c:v>1</c:v>
                </c:pt>
                <c:pt idx="135">
                  <c:v>1</c:v>
                </c:pt>
                <c:pt idx="136">
                  <c:v>1</c:v>
                </c:pt>
                <c:pt idx="137">
                  <c:v>1</c:v>
                </c:pt>
                <c:pt idx="138">
                  <c:v>1</c:v>
                </c:pt>
                <c:pt idx="139">
                  <c:v>1</c:v>
                </c:pt>
                <c:pt idx="140">
                  <c:v>1</c:v>
                </c:pt>
                <c:pt idx="141">
                  <c:v>1</c:v>
                </c:pt>
                <c:pt idx="142">
                  <c:v>1</c:v>
                </c:pt>
                <c:pt idx="143">
                  <c:v>1</c:v>
                </c:pt>
                <c:pt idx="144">
                  <c:v>1</c:v>
                </c:pt>
                <c:pt idx="145">
                  <c:v>1</c:v>
                </c:pt>
                <c:pt idx="146">
                  <c:v>1</c:v>
                </c:pt>
                <c:pt idx="147">
                  <c:v>1</c:v>
                </c:pt>
                <c:pt idx="148">
                  <c:v>1</c:v>
                </c:pt>
                <c:pt idx="149">
                  <c:v>1</c:v>
                </c:pt>
                <c:pt idx="150">
                  <c:v>1</c:v>
                </c:pt>
                <c:pt idx="151">
                  <c:v>1</c:v>
                </c:pt>
                <c:pt idx="152">
                  <c:v>1</c:v>
                </c:pt>
                <c:pt idx="153">
                  <c:v>1</c:v>
                </c:pt>
                <c:pt idx="154">
                  <c:v>1</c:v>
                </c:pt>
                <c:pt idx="155">
                  <c:v>1</c:v>
                </c:pt>
                <c:pt idx="156">
                  <c:v>1</c:v>
                </c:pt>
                <c:pt idx="157">
                  <c:v>1</c:v>
                </c:pt>
                <c:pt idx="158">
                  <c:v>1</c:v>
                </c:pt>
                <c:pt idx="159">
                  <c:v>1</c:v>
                </c:pt>
                <c:pt idx="160">
                  <c:v>1</c:v>
                </c:pt>
                <c:pt idx="161">
                  <c:v>1</c:v>
                </c:pt>
                <c:pt idx="162">
                  <c:v>1</c:v>
                </c:pt>
                <c:pt idx="163">
                  <c:v>1</c:v>
                </c:pt>
                <c:pt idx="164">
                  <c:v>1</c:v>
                </c:pt>
                <c:pt idx="165">
                  <c:v>1</c:v>
                </c:pt>
                <c:pt idx="166">
                  <c:v>1</c:v>
                </c:pt>
                <c:pt idx="167">
                  <c:v>1</c:v>
                </c:pt>
                <c:pt idx="168">
                  <c:v>1</c:v>
                </c:pt>
                <c:pt idx="169">
                  <c:v>1</c:v>
                </c:pt>
                <c:pt idx="170">
                  <c:v>1</c:v>
                </c:pt>
                <c:pt idx="171">
                  <c:v>1</c:v>
                </c:pt>
                <c:pt idx="172">
                  <c:v>1</c:v>
                </c:pt>
                <c:pt idx="173">
                  <c:v>1</c:v>
                </c:pt>
                <c:pt idx="174">
                  <c:v>1</c:v>
                </c:pt>
                <c:pt idx="175">
                  <c:v>1</c:v>
                </c:pt>
                <c:pt idx="176">
                  <c:v>1</c:v>
                </c:pt>
                <c:pt idx="177">
                  <c:v>1</c:v>
                </c:pt>
                <c:pt idx="178">
                  <c:v>1</c:v>
                </c:pt>
                <c:pt idx="179">
                  <c:v>1</c:v>
                </c:pt>
                <c:pt idx="180">
                  <c:v>1</c:v>
                </c:pt>
                <c:pt idx="181">
                  <c:v>1</c:v>
                </c:pt>
                <c:pt idx="182">
                  <c:v>1</c:v>
                </c:pt>
                <c:pt idx="183">
                  <c:v>1</c:v>
                </c:pt>
                <c:pt idx="184">
                  <c:v>1</c:v>
                </c:pt>
                <c:pt idx="185">
                  <c:v>1</c:v>
                </c:pt>
                <c:pt idx="186">
                  <c:v>1</c:v>
                </c:pt>
                <c:pt idx="187">
                  <c:v>1</c:v>
                </c:pt>
                <c:pt idx="188">
                  <c:v>1</c:v>
                </c:pt>
                <c:pt idx="189">
                  <c:v>1</c:v>
                </c:pt>
                <c:pt idx="190">
                  <c:v>1</c:v>
                </c:pt>
                <c:pt idx="191">
                  <c:v>1</c:v>
                </c:pt>
                <c:pt idx="192">
                  <c:v>1</c:v>
                </c:pt>
                <c:pt idx="193">
                  <c:v>1</c:v>
                </c:pt>
                <c:pt idx="194">
                  <c:v>1</c:v>
                </c:pt>
                <c:pt idx="195">
                  <c:v>1</c:v>
                </c:pt>
                <c:pt idx="196">
                  <c:v>1</c:v>
                </c:pt>
                <c:pt idx="197">
                  <c:v>1</c:v>
                </c:pt>
                <c:pt idx="198">
                  <c:v>1</c:v>
                </c:pt>
                <c:pt idx="199">
                  <c:v>1</c:v>
                </c:pt>
                <c:pt idx="200">
                  <c:v>1</c:v>
                </c:pt>
                <c:pt idx="201">
                  <c:v>1</c:v>
                </c:pt>
                <c:pt idx="202">
                  <c:v>1</c:v>
                </c:pt>
                <c:pt idx="203">
                  <c:v>1</c:v>
                </c:pt>
                <c:pt idx="204">
                  <c:v>1</c:v>
                </c:pt>
                <c:pt idx="205">
                  <c:v>1</c:v>
                </c:pt>
                <c:pt idx="206">
                  <c:v>1</c:v>
                </c:pt>
                <c:pt idx="207">
                  <c:v>1</c:v>
                </c:pt>
                <c:pt idx="208">
                  <c:v>1</c:v>
                </c:pt>
                <c:pt idx="209">
                  <c:v>1</c:v>
                </c:pt>
                <c:pt idx="210">
                  <c:v>1</c:v>
                </c:pt>
                <c:pt idx="211">
                  <c:v>1</c:v>
                </c:pt>
                <c:pt idx="212">
                  <c:v>1</c:v>
                </c:pt>
                <c:pt idx="213">
                  <c:v>1</c:v>
                </c:pt>
                <c:pt idx="214">
                  <c:v>1</c:v>
                </c:pt>
                <c:pt idx="215">
                  <c:v>1</c:v>
                </c:pt>
                <c:pt idx="216">
                  <c:v>1</c:v>
                </c:pt>
                <c:pt idx="217">
                  <c:v>1</c:v>
                </c:pt>
                <c:pt idx="218">
                  <c:v>1</c:v>
                </c:pt>
                <c:pt idx="219">
                  <c:v>1</c:v>
                </c:pt>
                <c:pt idx="220">
                  <c:v>1</c:v>
                </c:pt>
                <c:pt idx="221">
                  <c:v>1</c:v>
                </c:pt>
                <c:pt idx="222">
                  <c:v>1</c:v>
                </c:pt>
                <c:pt idx="223">
                  <c:v>1</c:v>
                </c:pt>
                <c:pt idx="224">
                  <c:v>1</c:v>
                </c:pt>
                <c:pt idx="225">
                  <c:v>1</c:v>
                </c:pt>
                <c:pt idx="226">
                  <c:v>1</c:v>
                </c:pt>
                <c:pt idx="227">
                  <c:v>1</c:v>
                </c:pt>
                <c:pt idx="228">
                  <c:v>1</c:v>
                </c:pt>
                <c:pt idx="229">
                  <c:v>1</c:v>
                </c:pt>
                <c:pt idx="230">
                  <c:v>1</c:v>
                </c:pt>
                <c:pt idx="231">
                  <c:v>1</c:v>
                </c:pt>
                <c:pt idx="232">
                  <c:v>1</c:v>
                </c:pt>
                <c:pt idx="233">
                  <c:v>1</c:v>
                </c:pt>
                <c:pt idx="234">
                  <c:v>1</c:v>
                </c:pt>
                <c:pt idx="235">
                  <c:v>1</c:v>
                </c:pt>
                <c:pt idx="236">
                  <c:v>1</c:v>
                </c:pt>
                <c:pt idx="237">
                  <c:v>1</c:v>
                </c:pt>
                <c:pt idx="238">
                  <c:v>1</c:v>
                </c:pt>
                <c:pt idx="239">
                  <c:v>1</c:v>
                </c:pt>
                <c:pt idx="240">
                  <c:v>1</c:v>
                </c:pt>
                <c:pt idx="241">
                  <c:v>1</c:v>
                </c:pt>
                <c:pt idx="242">
                  <c:v>1</c:v>
                </c:pt>
                <c:pt idx="243">
                  <c:v>1</c:v>
                </c:pt>
                <c:pt idx="244">
                  <c:v>1</c:v>
                </c:pt>
                <c:pt idx="245">
                  <c:v>1</c:v>
                </c:pt>
                <c:pt idx="246">
                  <c:v>1</c:v>
                </c:pt>
                <c:pt idx="247">
                  <c:v>1</c:v>
                </c:pt>
                <c:pt idx="248">
                  <c:v>1</c:v>
                </c:pt>
                <c:pt idx="249">
                  <c:v>1</c:v>
                </c:pt>
                <c:pt idx="250">
                  <c:v>1</c:v>
                </c:pt>
                <c:pt idx="251">
                  <c:v>1</c:v>
                </c:pt>
                <c:pt idx="252">
                  <c:v>1</c:v>
                </c:pt>
                <c:pt idx="253">
                  <c:v>1</c:v>
                </c:pt>
                <c:pt idx="254">
                  <c:v>1</c:v>
                </c:pt>
                <c:pt idx="255">
                  <c:v>1</c:v>
                </c:pt>
                <c:pt idx="256">
                  <c:v>1</c:v>
                </c:pt>
                <c:pt idx="257">
                  <c:v>1</c:v>
                </c:pt>
                <c:pt idx="258">
                  <c:v>1</c:v>
                </c:pt>
                <c:pt idx="259">
                  <c:v>1</c:v>
                </c:pt>
                <c:pt idx="260">
                  <c:v>1</c:v>
                </c:pt>
                <c:pt idx="261">
                  <c:v>1</c:v>
                </c:pt>
                <c:pt idx="262">
                  <c:v>1</c:v>
                </c:pt>
                <c:pt idx="263">
                  <c:v>1</c:v>
                </c:pt>
                <c:pt idx="264">
                  <c:v>1</c:v>
                </c:pt>
                <c:pt idx="265">
                  <c:v>1</c:v>
                </c:pt>
                <c:pt idx="266">
                  <c:v>1</c:v>
                </c:pt>
                <c:pt idx="267">
                  <c:v>1</c:v>
                </c:pt>
                <c:pt idx="268">
                  <c:v>1</c:v>
                </c:pt>
                <c:pt idx="269">
                  <c:v>1</c:v>
                </c:pt>
                <c:pt idx="270">
                  <c:v>1</c:v>
                </c:pt>
                <c:pt idx="271">
                  <c:v>1</c:v>
                </c:pt>
                <c:pt idx="272">
                  <c:v>1</c:v>
                </c:pt>
                <c:pt idx="273">
                  <c:v>1</c:v>
                </c:pt>
                <c:pt idx="274">
                  <c:v>1</c:v>
                </c:pt>
                <c:pt idx="275">
                  <c:v>1</c:v>
                </c:pt>
                <c:pt idx="276">
                  <c:v>1</c:v>
                </c:pt>
                <c:pt idx="277">
                  <c:v>1</c:v>
                </c:pt>
                <c:pt idx="278">
                  <c:v>1</c:v>
                </c:pt>
                <c:pt idx="279">
                  <c:v>1</c:v>
                </c:pt>
                <c:pt idx="280">
                  <c:v>1</c:v>
                </c:pt>
                <c:pt idx="281">
                  <c:v>1</c:v>
                </c:pt>
                <c:pt idx="282">
                  <c:v>1</c:v>
                </c:pt>
                <c:pt idx="283">
                  <c:v>1</c:v>
                </c:pt>
                <c:pt idx="284">
                  <c:v>1</c:v>
                </c:pt>
                <c:pt idx="285">
                  <c:v>1</c:v>
                </c:pt>
                <c:pt idx="286">
                  <c:v>1</c:v>
                </c:pt>
                <c:pt idx="287">
                  <c:v>1</c:v>
                </c:pt>
                <c:pt idx="288">
                  <c:v>1</c:v>
                </c:pt>
                <c:pt idx="289">
                  <c:v>1</c:v>
                </c:pt>
                <c:pt idx="290">
                  <c:v>1</c:v>
                </c:pt>
                <c:pt idx="291">
                  <c:v>1</c:v>
                </c:pt>
                <c:pt idx="292">
                  <c:v>1</c:v>
                </c:pt>
                <c:pt idx="293">
                  <c:v>1</c:v>
                </c:pt>
                <c:pt idx="294">
                  <c:v>1</c:v>
                </c:pt>
                <c:pt idx="295">
                  <c:v>1</c:v>
                </c:pt>
                <c:pt idx="296">
                  <c:v>1</c:v>
                </c:pt>
                <c:pt idx="297">
                  <c:v>1</c:v>
                </c:pt>
                <c:pt idx="298">
                  <c:v>1</c:v>
                </c:pt>
                <c:pt idx="299">
                  <c:v>1</c:v>
                </c:pt>
                <c:pt idx="300">
                  <c:v>1</c:v>
                </c:pt>
                <c:pt idx="301">
                  <c:v>1</c:v>
                </c:pt>
                <c:pt idx="302">
                  <c:v>1</c:v>
                </c:pt>
                <c:pt idx="303">
                  <c:v>1</c:v>
                </c:pt>
                <c:pt idx="304">
                  <c:v>1</c:v>
                </c:pt>
                <c:pt idx="305">
                  <c:v>1</c:v>
                </c:pt>
                <c:pt idx="306">
                  <c:v>1</c:v>
                </c:pt>
                <c:pt idx="307">
                  <c:v>1</c:v>
                </c:pt>
                <c:pt idx="308">
                  <c:v>1</c:v>
                </c:pt>
                <c:pt idx="309">
                  <c:v>1</c:v>
                </c:pt>
                <c:pt idx="310">
                  <c:v>1</c:v>
                </c:pt>
                <c:pt idx="311">
                  <c:v>1</c:v>
                </c:pt>
                <c:pt idx="312">
                  <c:v>1</c:v>
                </c:pt>
                <c:pt idx="313">
                  <c:v>1</c:v>
                </c:pt>
                <c:pt idx="314">
                  <c:v>1</c:v>
                </c:pt>
                <c:pt idx="315">
                  <c:v>1</c:v>
                </c:pt>
                <c:pt idx="316">
                  <c:v>1</c:v>
                </c:pt>
                <c:pt idx="317">
                  <c:v>1</c:v>
                </c:pt>
                <c:pt idx="318">
                  <c:v>1</c:v>
                </c:pt>
                <c:pt idx="319">
                  <c:v>1</c:v>
                </c:pt>
                <c:pt idx="320">
                  <c:v>1</c:v>
                </c:pt>
                <c:pt idx="321">
                  <c:v>1</c:v>
                </c:pt>
                <c:pt idx="322">
                  <c:v>1</c:v>
                </c:pt>
                <c:pt idx="323">
                  <c:v>1</c:v>
                </c:pt>
                <c:pt idx="324">
                  <c:v>1</c:v>
                </c:pt>
                <c:pt idx="325">
                  <c:v>1</c:v>
                </c:pt>
                <c:pt idx="326">
                  <c:v>1</c:v>
                </c:pt>
                <c:pt idx="327">
                  <c:v>1</c:v>
                </c:pt>
                <c:pt idx="328">
                  <c:v>1</c:v>
                </c:pt>
                <c:pt idx="329">
                  <c:v>1</c:v>
                </c:pt>
                <c:pt idx="330">
                  <c:v>1</c:v>
                </c:pt>
                <c:pt idx="331">
                  <c:v>1</c:v>
                </c:pt>
                <c:pt idx="332">
                  <c:v>1</c:v>
                </c:pt>
                <c:pt idx="333">
                  <c:v>1</c:v>
                </c:pt>
                <c:pt idx="334">
                  <c:v>1</c:v>
                </c:pt>
                <c:pt idx="335">
                  <c:v>1</c:v>
                </c:pt>
                <c:pt idx="336">
                  <c:v>1</c:v>
                </c:pt>
                <c:pt idx="337">
                  <c:v>1</c:v>
                </c:pt>
                <c:pt idx="338">
                  <c:v>1</c:v>
                </c:pt>
                <c:pt idx="339">
                  <c:v>1</c:v>
                </c:pt>
                <c:pt idx="340">
                  <c:v>1</c:v>
                </c:pt>
                <c:pt idx="341">
                  <c:v>1</c:v>
                </c:pt>
                <c:pt idx="342">
                  <c:v>1</c:v>
                </c:pt>
                <c:pt idx="343">
                  <c:v>1</c:v>
                </c:pt>
                <c:pt idx="344">
                  <c:v>1</c:v>
                </c:pt>
                <c:pt idx="345">
                  <c:v>1</c:v>
                </c:pt>
                <c:pt idx="346">
                  <c:v>1</c:v>
                </c:pt>
                <c:pt idx="347">
                  <c:v>1</c:v>
                </c:pt>
                <c:pt idx="348">
                  <c:v>1</c:v>
                </c:pt>
                <c:pt idx="349">
                  <c:v>1</c:v>
                </c:pt>
                <c:pt idx="350">
                  <c:v>1</c:v>
                </c:pt>
                <c:pt idx="351">
                  <c:v>1</c:v>
                </c:pt>
                <c:pt idx="352">
                  <c:v>1</c:v>
                </c:pt>
                <c:pt idx="353">
                  <c:v>1</c:v>
                </c:pt>
                <c:pt idx="354">
                  <c:v>1</c:v>
                </c:pt>
                <c:pt idx="355">
                  <c:v>1</c:v>
                </c:pt>
                <c:pt idx="356">
                  <c:v>1</c:v>
                </c:pt>
                <c:pt idx="357">
                  <c:v>1</c:v>
                </c:pt>
                <c:pt idx="358">
                  <c:v>1</c:v>
                </c:pt>
                <c:pt idx="359">
                  <c:v>1</c:v>
                </c:pt>
                <c:pt idx="360">
                  <c:v>1</c:v>
                </c:pt>
                <c:pt idx="361">
                  <c:v>1</c:v>
                </c:pt>
                <c:pt idx="362">
                  <c:v>1</c:v>
                </c:pt>
                <c:pt idx="363">
                  <c:v>1</c:v>
                </c:pt>
                <c:pt idx="364">
                  <c:v>1</c:v>
                </c:pt>
                <c:pt idx="365">
                  <c:v>1</c:v>
                </c:pt>
                <c:pt idx="366">
                  <c:v>1</c:v>
                </c:pt>
                <c:pt idx="367">
                  <c:v>1</c:v>
                </c:pt>
                <c:pt idx="368">
                  <c:v>1</c:v>
                </c:pt>
                <c:pt idx="369">
                  <c:v>1</c:v>
                </c:pt>
                <c:pt idx="370">
                  <c:v>1</c:v>
                </c:pt>
                <c:pt idx="371">
                  <c:v>1</c:v>
                </c:pt>
                <c:pt idx="372">
                  <c:v>1</c:v>
                </c:pt>
                <c:pt idx="373">
                  <c:v>1</c:v>
                </c:pt>
                <c:pt idx="374">
                  <c:v>1</c:v>
                </c:pt>
                <c:pt idx="375">
                  <c:v>1</c:v>
                </c:pt>
                <c:pt idx="376">
                  <c:v>1</c:v>
                </c:pt>
                <c:pt idx="377">
                  <c:v>1</c:v>
                </c:pt>
                <c:pt idx="378">
                  <c:v>1</c:v>
                </c:pt>
                <c:pt idx="379">
                  <c:v>1</c:v>
                </c:pt>
                <c:pt idx="380">
                  <c:v>1</c:v>
                </c:pt>
                <c:pt idx="381">
                  <c:v>1</c:v>
                </c:pt>
                <c:pt idx="382">
                  <c:v>1</c:v>
                </c:pt>
                <c:pt idx="383">
                  <c:v>1</c:v>
                </c:pt>
                <c:pt idx="384">
                  <c:v>1</c:v>
                </c:pt>
                <c:pt idx="385">
                  <c:v>1</c:v>
                </c:pt>
                <c:pt idx="386">
                  <c:v>1</c:v>
                </c:pt>
                <c:pt idx="387">
                  <c:v>1</c:v>
                </c:pt>
                <c:pt idx="388">
                  <c:v>1</c:v>
                </c:pt>
                <c:pt idx="389">
                  <c:v>1</c:v>
                </c:pt>
                <c:pt idx="390">
                  <c:v>1</c:v>
                </c:pt>
                <c:pt idx="391">
                  <c:v>1</c:v>
                </c:pt>
                <c:pt idx="392">
                  <c:v>1</c:v>
                </c:pt>
                <c:pt idx="393">
                  <c:v>1</c:v>
                </c:pt>
                <c:pt idx="394">
                  <c:v>1</c:v>
                </c:pt>
                <c:pt idx="395">
                  <c:v>1</c:v>
                </c:pt>
                <c:pt idx="396">
                  <c:v>1</c:v>
                </c:pt>
                <c:pt idx="397">
                  <c:v>1</c:v>
                </c:pt>
                <c:pt idx="398">
                  <c:v>1</c:v>
                </c:pt>
                <c:pt idx="399">
                  <c:v>1</c:v>
                </c:pt>
                <c:pt idx="400">
                  <c:v>1</c:v>
                </c:pt>
                <c:pt idx="401">
                  <c:v>1</c:v>
                </c:pt>
                <c:pt idx="402">
                  <c:v>1</c:v>
                </c:pt>
                <c:pt idx="403">
                  <c:v>1</c:v>
                </c:pt>
                <c:pt idx="404">
                  <c:v>1</c:v>
                </c:pt>
                <c:pt idx="405">
                  <c:v>1</c:v>
                </c:pt>
                <c:pt idx="406">
                  <c:v>1</c:v>
                </c:pt>
                <c:pt idx="407">
                  <c:v>1</c:v>
                </c:pt>
                <c:pt idx="408">
                  <c:v>1</c:v>
                </c:pt>
                <c:pt idx="409">
                  <c:v>1</c:v>
                </c:pt>
                <c:pt idx="410">
                  <c:v>1</c:v>
                </c:pt>
                <c:pt idx="411">
                  <c:v>1</c:v>
                </c:pt>
                <c:pt idx="412">
                  <c:v>1</c:v>
                </c:pt>
                <c:pt idx="413">
                  <c:v>1</c:v>
                </c:pt>
                <c:pt idx="414">
                  <c:v>1</c:v>
                </c:pt>
                <c:pt idx="415">
                  <c:v>1</c:v>
                </c:pt>
                <c:pt idx="416">
                  <c:v>1</c:v>
                </c:pt>
                <c:pt idx="417">
                  <c:v>1</c:v>
                </c:pt>
                <c:pt idx="418">
                  <c:v>1</c:v>
                </c:pt>
                <c:pt idx="419">
                  <c:v>1</c:v>
                </c:pt>
                <c:pt idx="420">
                  <c:v>1</c:v>
                </c:pt>
                <c:pt idx="421">
                  <c:v>1</c:v>
                </c:pt>
                <c:pt idx="422">
                  <c:v>1</c:v>
                </c:pt>
                <c:pt idx="423">
                  <c:v>1</c:v>
                </c:pt>
                <c:pt idx="424">
                  <c:v>1</c:v>
                </c:pt>
                <c:pt idx="425">
                  <c:v>1</c:v>
                </c:pt>
                <c:pt idx="426">
                  <c:v>1</c:v>
                </c:pt>
                <c:pt idx="427">
                  <c:v>1</c:v>
                </c:pt>
                <c:pt idx="428">
                  <c:v>1</c:v>
                </c:pt>
                <c:pt idx="429">
                  <c:v>1</c:v>
                </c:pt>
                <c:pt idx="430">
                  <c:v>1</c:v>
                </c:pt>
                <c:pt idx="431">
                  <c:v>1</c:v>
                </c:pt>
                <c:pt idx="432">
                  <c:v>1</c:v>
                </c:pt>
                <c:pt idx="433">
                  <c:v>1</c:v>
                </c:pt>
                <c:pt idx="434">
                  <c:v>1</c:v>
                </c:pt>
                <c:pt idx="435">
                  <c:v>1</c:v>
                </c:pt>
                <c:pt idx="436">
                  <c:v>1</c:v>
                </c:pt>
                <c:pt idx="437">
                  <c:v>1</c:v>
                </c:pt>
                <c:pt idx="438">
                  <c:v>1</c:v>
                </c:pt>
                <c:pt idx="439">
                  <c:v>1</c:v>
                </c:pt>
                <c:pt idx="440">
                  <c:v>1</c:v>
                </c:pt>
                <c:pt idx="441">
                  <c:v>1</c:v>
                </c:pt>
                <c:pt idx="442">
                  <c:v>1</c:v>
                </c:pt>
                <c:pt idx="443">
                  <c:v>1</c:v>
                </c:pt>
                <c:pt idx="444">
                  <c:v>1</c:v>
                </c:pt>
                <c:pt idx="445">
                  <c:v>1</c:v>
                </c:pt>
                <c:pt idx="446">
                  <c:v>1</c:v>
                </c:pt>
                <c:pt idx="447">
                  <c:v>1</c:v>
                </c:pt>
                <c:pt idx="448">
                  <c:v>1</c:v>
                </c:pt>
                <c:pt idx="449">
                  <c:v>1</c:v>
                </c:pt>
                <c:pt idx="450">
                  <c:v>1</c:v>
                </c:pt>
                <c:pt idx="451">
                  <c:v>1</c:v>
                </c:pt>
                <c:pt idx="452">
                  <c:v>1</c:v>
                </c:pt>
                <c:pt idx="453">
                  <c:v>1</c:v>
                </c:pt>
                <c:pt idx="454">
                  <c:v>1</c:v>
                </c:pt>
                <c:pt idx="455">
                  <c:v>1</c:v>
                </c:pt>
                <c:pt idx="456">
                  <c:v>1</c:v>
                </c:pt>
                <c:pt idx="457">
                  <c:v>1</c:v>
                </c:pt>
                <c:pt idx="458">
                  <c:v>1</c:v>
                </c:pt>
                <c:pt idx="459">
                  <c:v>1</c:v>
                </c:pt>
                <c:pt idx="460">
                  <c:v>1</c:v>
                </c:pt>
                <c:pt idx="461">
                  <c:v>1</c:v>
                </c:pt>
                <c:pt idx="462">
                  <c:v>1</c:v>
                </c:pt>
                <c:pt idx="463">
                  <c:v>1</c:v>
                </c:pt>
                <c:pt idx="464">
                  <c:v>1</c:v>
                </c:pt>
                <c:pt idx="465">
                  <c:v>1</c:v>
                </c:pt>
                <c:pt idx="466">
                  <c:v>1</c:v>
                </c:pt>
                <c:pt idx="467">
                  <c:v>1</c:v>
                </c:pt>
                <c:pt idx="468">
                  <c:v>1</c:v>
                </c:pt>
                <c:pt idx="469">
                  <c:v>1</c:v>
                </c:pt>
                <c:pt idx="470">
                  <c:v>1</c:v>
                </c:pt>
                <c:pt idx="471">
                  <c:v>1</c:v>
                </c:pt>
                <c:pt idx="472">
                  <c:v>1</c:v>
                </c:pt>
                <c:pt idx="473">
                  <c:v>1</c:v>
                </c:pt>
                <c:pt idx="474">
                  <c:v>1</c:v>
                </c:pt>
                <c:pt idx="475">
                  <c:v>1</c:v>
                </c:pt>
                <c:pt idx="476">
                  <c:v>1</c:v>
                </c:pt>
                <c:pt idx="477">
                  <c:v>1</c:v>
                </c:pt>
                <c:pt idx="478">
                  <c:v>1</c:v>
                </c:pt>
                <c:pt idx="479">
                  <c:v>1</c:v>
                </c:pt>
                <c:pt idx="480">
                  <c:v>1</c:v>
                </c:pt>
                <c:pt idx="481">
                  <c:v>1</c:v>
                </c:pt>
                <c:pt idx="482">
                  <c:v>1</c:v>
                </c:pt>
                <c:pt idx="483">
                  <c:v>1</c:v>
                </c:pt>
                <c:pt idx="484">
                  <c:v>1</c:v>
                </c:pt>
                <c:pt idx="485">
                  <c:v>1</c:v>
                </c:pt>
                <c:pt idx="486">
                  <c:v>1</c:v>
                </c:pt>
                <c:pt idx="487">
                  <c:v>1</c:v>
                </c:pt>
                <c:pt idx="488">
                  <c:v>1</c:v>
                </c:pt>
                <c:pt idx="489">
                  <c:v>1</c:v>
                </c:pt>
                <c:pt idx="490">
                  <c:v>1</c:v>
                </c:pt>
                <c:pt idx="491">
                  <c:v>1</c:v>
                </c:pt>
                <c:pt idx="492">
                  <c:v>1</c:v>
                </c:pt>
                <c:pt idx="493">
                  <c:v>1</c:v>
                </c:pt>
                <c:pt idx="494">
                  <c:v>1</c:v>
                </c:pt>
                <c:pt idx="495">
                  <c:v>1</c:v>
                </c:pt>
                <c:pt idx="496">
                  <c:v>1</c:v>
                </c:pt>
                <c:pt idx="497">
                  <c:v>1</c:v>
                </c:pt>
                <c:pt idx="498">
                  <c:v>1</c:v>
                </c:pt>
                <c:pt idx="499">
                  <c:v>1</c:v>
                </c:pt>
                <c:pt idx="500">
                  <c:v>1</c:v>
                </c:pt>
                <c:pt idx="501">
                  <c:v>1</c:v>
                </c:pt>
                <c:pt idx="502">
                  <c:v>1</c:v>
                </c:pt>
                <c:pt idx="503">
                  <c:v>1</c:v>
                </c:pt>
                <c:pt idx="504">
                  <c:v>1</c:v>
                </c:pt>
                <c:pt idx="505">
                  <c:v>1</c:v>
                </c:pt>
                <c:pt idx="506">
                  <c:v>1</c:v>
                </c:pt>
                <c:pt idx="507">
                  <c:v>1</c:v>
                </c:pt>
                <c:pt idx="508">
                  <c:v>1</c:v>
                </c:pt>
                <c:pt idx="509">
                  <c:v>1</c:v>
                </c:pt>
                <c:pt idx="510">
                  <c:v>1</c:v>
                </c:pt>
                <c:pt idx="511">
                  <c:v>1</c:v>
                </c:pt>
                <c:pt idx="512">
                  <c:v>1</c:v>
                </c:pt>
                <c:pt idx="513">
                  <c:v>1</c:v>
                </c:pt>
                <c:pt idx="514">
                  <c:v>1</c:v>
                </c:pt>
                <c:pt idx="515">
                  <c:v>1</c:v>
                </c:pt>
                <c:pt idx="516">
                  <c:v>1</c:v>
                </c:pt>
                <c:pt idx="517">
                  <c:v>1</c:v>
                </c:pt>
                <c:pt idx="518">
                  <c:v>1</c:v>
                </c:pt>
                <c:pt idx="519">
                  <c:v>1</c:v>
                </c:pt>
                <c:pt idx="520">
                  <c:v>1</c:v>
                </c:pt>
                <c:pt idx="521">
                  <c:v>1</c:v>
                </c:pt>
                <c:pt idx="522">
                  <c:v>1</c:v>
                </c:pt>
                <c:pt idx="523">
                  <c:v>1</c:v>
                </c:pt>
                <c:pt idx="524">
                  <c:v>1</c:v>
                </c:pt>
                <c:pt idx="525">
                  <c:v>1</c:v>
                </c:pt>
                <c:pt idx="526">
                  <c:v>1</c:v>
                </c:pt>
                <c:pt idx="527">
                  <c:v>1</c:v>
                </c:pt>
                <c:pt idx="528">
                  <c:v>1</c:v>
                </c:pt>
                <c:pt idx="529">
                  <c:v>1</c:v>
                </c:pt>
                <c:pt idx="530">
                  <c:v>1</c:v>
                </c:pt>
                <c:pt idx="531">
                  <c:v>1</c:v>
                </c:pt>
                <c:pt idx="532">
                  <c:v>1</c:v>
                </c:pt>
                <c:pt idx="533">
                  <c:v>1</c:v>
                </c:pt>
                <c:pt idx="534">
                  <c:v>1</c:v>
                </c:pt>
                <c:pt idx="535">
                  <c:v>1</c:v>
                </c:pt>
                <c:pt idx="536">
                  <c:v>1</c:v>
                </c:pt>
                <c:pt idx="537">
                  <c:v>1</c:v>
                </c:pt>
                <c:pt idx="538">
                  <c:v>1</c:v>
                </c:pt>
                <c:pt idx="539">
                  <c:v>1</c:v>
                </c:pt>
                <c:pt idx="540">
                  <c:v>1</c:v>
                </c:pt>
                <c:pt idx="541">
                  <c:v>1</c:v>
                </c:pt>
                <c:pt idx="542">
                  <c:v>1</c:v>
                </c:pt>
                <c:pt idx="543">
                  <c:v>1</c:v>
                </c:pt>
                <c:pt idx="544">
                  <c:v>1</c:v>
                </c:pt>
                <c:pt idx="545">
                  <c:v>1</c:v>
                </c:pt>
                <c:pt idx="546">
                  <c:v>1</c:v>
                </c:pt>
                <c:pt idx="547">
                  <c:v>1</c:v>
                </c:pt>
                <c:pt idx="548">
                  <c:v>1</c:v>
                </c:pt>
                <c:pt idx="549">
                  <c:v>1</c:v>
                </c:pt>
                <c:pt idx="550">
                  <c:v>1</c:v>
                </c:pt>
                <c:pt idx="551">
                  <c:v>1</c:v>
                </c:pt>
                <c:pt idx="552">
                  <c:v>1</c:v>
                </c:pt>
                <c:pt idx="553">
                  <c:v>1</c:v>
                </c:pt>
                <c:pt idx="554">
                  <c:v>1</c:v>
                </c:pt>
                <c:pt idx="555">
                  <c:v>1</c:v>
                </c:pt>
                <c:pt idx="556">
                  <c:v>1</c:v>
                </c:pt>
                <c:pt idx="557">
                  <c:v>1</c:v>
                </c:pt>
                <c:pt idx="558">
                  <c:v>1</c:v>
                </c:pt>
                <c:pt idx="559">
                  <c:v>1</c:v>
                </c:pt>
                <c:pt idx="560">
                  <c:v>1</c:v>
                </c:pt>
                <c:pt idx="561">
                  <c:v>1</c:v>
                </c:pt>
                <c:pt idx="562">
                  <c:v>1</c:v>
                </c:pt>
                <c:pt idx="563">
                  <c:v>1</c:v>
                </c:pt>
                <c:pt idx="564">
                  <c:v>1</c:v>
                </c:pt>
                <c:pt idx="565">
                  <c:v>1</c:v>
                </c:pt>
                <c:pt idx="566">
                  <c:v>1</c:v>
                </c:pt>
                <c:pt idx="567">
                  <c:v>1</c:v>
                </c:pt>
                <c:pt idx="568">
                  <c:v>1</c:v>
                </c:pt>
                <c:pt idx="569">
                  <c:v>1</c:v>
                </c:pt>
                <c:pt idx="570">
                  <c:v>1</c:v>
                </c:pt>
                <c:pt idx="571">
                  <c:v>1</c:v>
                </c:pt>
                <c:pt idx="572">
                  <c:v>1</c:v>
                </c:pt>
                <c:pt idx="573">
                  <c:v>1</c:v>
                </c:pt>
                <c:pt idx="574">
                  <c:v>1</c:v>
                </c:pt>
                <c:pt idx="575">
                  <c:v>1</c:v>
                </c:pt>
                <c:pt idx="576">
                  <c:v>1</c:v>
                </c:pt>
                <c:pt idx="577">
                  <c:v>1</c:v>
                </c:pt>
                <c:pt idx="578">
                  <c:v>1</c:v>
                </c:pt>
                <c:pt idx="579">
                  <c:v>1</c:v>
                </c:pt>
                <c:pt idx="580">
                  <c:v>1</c:v>
                </c:pt>
                <c:pt idx="581">
                  <c:v>1</c:v>
                </c:pt>
                <c:pt idx="582">
                  <c:v>1</c:v>
                </c:pt>
                <c:pt idx="583">
                  <c:v>1</c:v>
                </c:pt>
                <c:pt idx="584">
                  <c:v>1</c:v>
                </c:pt>
                <c:pt idx="585">
                  <c:v>1</c:v>
                </c:pt>
                <c:pt idx="586">
                  <c:v>1</c:v>
                </c:pt>
                <c:pt idx="587">
                  <c:v>1</c:v>
                </c:pt>
                <c:pt idx="588">
                  <c:v>1</c:v>
                </c:pt>
              </c:numCache>
            </c:numRef>
          </c:yVal>
          <c:smooth val="0"/>
        </c:ser>
        <c:dLbls>
          <c:showLegendKey val="0"/>
          <c:showVal val="0"/>
          <c:showCatName val="0"/>
          <c:showSerName val="0"/>
          <c:showPercent val="0"/>
          <c:showBubbleSize val="0"/>
        </c:dLbls>
        <c:axId val="364124792"/>
        <c:axId val="270233208"/>
      </c:scatterChart>
      <c:valAx>
        <c:axId val="364124792"/>
        <c:scaling>
          <c:orientation val="minMax"/>
        </c:scaling>
        <c:delete val="0"/>
        <c:axPos val="b"/>
        <c:majorGridlines>
          <c:spPr>
            <a:ln w="9525" cap="flat" cmpd="sng" algn="ctr">
              <a:solidFill>
                <a:schemeClr val="tx2">
                  <a:lumMod val="15000"/>
                  <a:lumOff val="85000"/>
                </a:schemeClr>
              </a:solidFill>
              <a:round/>
            </a:ln>
            <a:effectLst/>
          </c:spPr>
        </c:majorGridlines>
        <c:title>
          <c:tx>
            <c:rich>
              <a:bodyPr rot="0" spcFirstLastPara="1" vertOverflow="ellipsis" vert="horz" wrap="square" anchor="ctr" anchorCtr="1"/>
              <a:lstStyle/>
              <a:p>
                <a:pPr>
                  <a:defRPr sz="1197" b="1" i="0" u="none" strike="noStrike" kern="1200" baseline="0">
                    <a:solidFill>
                      <a:schemeClr val="tx2"/>
                    </a:solidFill>
                    <a:latin typeface="+mn-lt"/>
                    <a:ea typeface="+mn-ea"/>
                    <a:cs typeface="+mn-cs"/>
                  </a:defRPr>
                </a:pPr>
                <a:r>
                  <a:rPr lang="en-US"/>
                  <a:t>Lable(Pipe)</a:t>
                </a:r>
              </a:p>
            </c:rich>
          </c:tx>
          <c:layout/>
          <c:overlay val="0"/>
          <c:spPr>
            <a:noFill/>
            <a:ln>
              <a:noFill/>
            </a:ln>
            <a:effectLst/>
          </c:spPr>
          <c:txPr>
            <a:bodyPr rot="0" spcFirstLastPara="1" vertOverflow="ellipsis" vert="horz" wrap="square" anchor="ctr" anchorCtr="1"/>
            <a:lstStyle/>
            <a:p>
              <a:pPr>
                <a:defRPr sz="1197" b="1" i="0" u="none" strike="noStrike" kern="1200" baseline="0">
                  <a:solidFill>
                    <a:schemeClr val="tx2"/>
                  </a:solidFill>
                  <a:latin typeface="+mn-lt"/>
                  <a:ea typeface="+mn-ea"/>
                  <a:cs typeface="+mn-cs"/>
                </a:defRPr>
              </a:pPr>
              <a:endParaRPr lang="en-US"/>
            </a:p>
          </c:txPr>
        </c:title>
        <c:majorTickMark val="none"/>
        <c:minorTickMark val="none"/>
        <c:tickLblPos val="nextTo"/>
        <c:spPr>
          <a:noFill/>
          <a:ln>
            <a:solidFill>
              <a:schemeClr val="tx2">
                <a:lumMod val="40000"/>
                <a:lumOff val="60000"/>
              </a:schemeClr>
            </a:solidFill>
          </a:ln>
          <a:effectLst/>
        </c:spPr>
        <c:txPr>
          <a:bodyPr rot="-60000000" spcFirstLastPara="1" vertOverflow="ellipsis" vert="horz" wrap="square" anchor="ctr" anchorCtr="1"/>
          <a:lstStyle/>
          <a:p>
            <a:pPr>
              <a:defRPr sz="1197" b="1" i="0" u="none" strike="noStrike" kern="1200" baseline="0">
                <a:solidFill>
                  <a:schemeClr val="tx2"/>
                </a:solidFill>
                <a:latin typeface="+mn-lt"/>
                <a:ea typeface="+mn-ea"/>
                <a:cs typeface="+mn-cs"/>
              </a:defRPr>
            </a:pPr>
            <a:endParaRPr lang="en-US"/>
          </a:p>
        </c:txPr>
        <c:crossAx val="270233208"/>
        <c:crosses val="autoZero"/>
        <c:crossBetween val="midCat"/>
      </c:valAx>
      <c:valAx>
        <c:axId val="270233208"/>
        <c:scaling>
          <c:orientation val="minMax"/>
        </c:scaling>
        <c:delete val="0"/>
        <c:axPos val="l"/>
        <c:majorGridlines>
          <c:spPr>
            <a:ln w="9525" cap="flat" cmpd="sng" algn="ctr">
              <a:solidFill>
                <a:schemeClr val="tx2">
                  <a:lumMod val="15000"/>
                  <a:lumOff val="85000"/>
                </a:schemeClr>
              </a:solidFill>
              <a:round/>
            </a:ln>
            <a:effectLst/>
          </c:spPr>
        </c:majorGridlines>
        <c:title>
          <c:tx>
            <c:rich>
              <a:bodyPr rot="-5400000" spcFirstLastPara="1" vertOverflow="ellipsis" vert="horz" wrap="square" anchor="ctr" anchorCtr="1"/>
              <a:lstStyle/>
              <a:p>
                <a:pPr>
                  <a:defRPr sz="1197" b="1" i="0" u="none" strike="noStrike" kern="1200" baseline="0">
                    <a:solidFill>
                      <a:schemeClr val="tx2"/>
                    </a:solidFill>
                    <a:latin typeface="+mn-lt"/>
                    <a:ea typeface="+mn-ea"/>
                    <a:cs typeface="+mn-cs"/>
                  </a:defRPr>
                </a:pPr>
                <a:r>
                  <a:rPr lang="en-US"/>
                  <a:t>Cover (m)</a:t>
                </a:r>
              </a:p>
            </c:rich>
          </c:tx>
          <c:layout/>
          <c:overlay val="0"/>
          <c:spPr>
            <a:noFill/>
            <a:ln>
              <a:noFill/>
            </a:ln>
            <a:effectLst/>
          </c:spPr>
          <c:txPr>
            <a:bodyPr rot="-5400000" spcFirstLastPara="1" vertOverflow="ellipsis" vert="horz" wrap="square" anchor="ctr" anchorCtr="1"/>
            <a:lstStyle/>
            <a:p>
              <a:pPr>
                <a:defRPr sz="1197" b="1" i="0" u="none" strike="noStrike" kern="1200" baseline="0">
                  <a:solidFill>
                    <a:schemeClr val="tx2"/>
                  </a:solidFill>
                  <a:latin typeface="+mn-lt"/>
                  <a:ea typeface="+mn-ea"/>
                  <a:cs typeface="+mn-cs"/>
                </a:defRPr>
              </a:pPr>
              <a:endParaRPr lang="en-US"/>
            </a:p>
          </c:txPr>
        </c:title>
        <c:numFmt formatCode="General" sourceLinked="1"/>
        <c:majorTickMark val="none"/>
        <c:minorTickMark val="none"/>
        <c:tickLblPos val="nextTo"/>
        <c:spPr>
          <a:noFill/>
          <a:ln>
            <a:solidFill>
              <a:schemeClr val="tx2">
                <a:lumMod val="40000"/>
                <a:lumOff val="60000"/>
              </a:schemeClr>
            </a:solidFill>
          </a:ln>
          <a:effectLst/>
        </c:spPr>
        <c:txPr>
          <a:bodyPr rot="-60000000" spcFirstLastPara="1" vertOverflow="ellipsis" vert="horz" wrap="square" anchor="ctr" anchorCtr="1"/>
          <a:lstStyle/>
          <a:p>
            <a:pPr>
              <a:defRPr sz="1197" b="1" i="0" u="none" strike="noStrike" kern="1200" baseline="0">
                <a:solidFill>
                  <a:schemeClr val="tx2"/>
                </a:solidFill>
                <a:latin typeface="+mn-lt"/>
                <a:ea typeface="+mn-ea"/>
                <a:cs typeface="+mn-cs"/>
              </a:defRPr>
            </a:pPr>
            <a:endParaRPr lang="en-US"/>
          </a:p>
        </c:txPr>
        <c:crossAx val="364124792"/>
        <c:crosses val="autoZero"/>
        <c:crossBetween val="midCat"/>
      </c:valAx>
      <c:spPr>
        <a:noFill/>
        <a:ln>
          <a:noFill/>
        </a:ln>
        <a:effectLst/>
      </c:spPr>
    </c:plotArea>
    <c:plotVisOnly val="1"/>
    <c:dispBlanksAs val="gap"/>
    <c:showDLblsOverMax val="0"/>
  </c:chart>
  <c:spPr>
    <a:noFill/>
    <a:ln>
      <a:noFill/>
    </a:ln>
    <a:effectLst/>
  </c:spPr>
  <c:txPr>
    <a:bodyPr/>
    <a:lstStyle/>
    <a:p>
      <a:pPr>
        <a:defRPr b="1"/>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1" i="0" u="none" strike="noStrike" kern="1200" baseline="0">
                <a:solidFill>
                  <a:schemeClr val="tx2"/>
                </a:solidFill>
                <a:latin typeface="+mn-lt"/>
                <a:ea typeface="+mn-ea"/>
                <a:cs typeface="+mn-cs"/>
              </a:defRPr>
            </a:pPr>
            <a:r>
              <a:rPr lang="en-US"/>
              <a:t>The velocity of pipe</a:t>
            </a:r>
          </a:p>
        </c:rich>
      </c:tx>
      <c:layout/>
      <c:overlay val="0"/>
      <c:spPr>
        <a:noFill/>
        <a:ln>
          <a:noFill/>
        </a:ln>
        <a:effectLst/>
      </c:spPr>
      <c:txPr>
        <a:bodyPr rot="0" spcFirstLastPara="1" vertOverflow="ellipsis" vert="horz" wrap="square" anchor="ctr" anchorCtr="1"/>
        <a:lstStyle/>
        <a:p>
          <a:pPr>
            <a:defRPr sz="2128" b="1" i="0" u="none" strike="noStrike" kern="1200" baseline="0">
              <a:solidFill>
                <a:schemeClr val="tx2"/>
              </a:solidFill>
              <a:latin typeface="+mn-lt"/>
              <a:ea typeface="+mn-ea"/>
              <a:cs typeface="+mn-cs"/>
            </a:defRPr>
          </a:pPr>
          <a:endParaRPr lang="en-US"/>
        </a:p>
      </c:txPr>
    </c:title>
    <c:autoTitleDeleted val="0"/>
    <c:plotArea>
      <c:layout/>
      <c:scatterChart>
        <c:scatterStyle val="lineMarker"/>
        <c:varyColors val="0"/>
        <c:ser>
          <c:idx val="0"/>
          <c:order val="0"/>
          <c:spPr>
            <a:ln w="25400" cap="rnd">
              <a:noFill/>
              <a:round/>
            </a:ln>
            <a:effectLst>
              <a:outerShdw blurRad="40000" dist="23000" dir="5400000" rotWithShape="0">
                <a:srgbClr val="000000">
                  <a:alpha val="35000"/>
                </a:srgbClr>
              </a:outerShdw>
            </a:effectLst>
          </c:spPr>
          <c:marker>
            <c:symbol val="circle"/>
            <c:size val="5"/>
            <c:spPr>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w="9525">
                <a:solidFill>
                  <a:schemeClr val="accent2"/>
                </a:solidFill>
                <a:round/>
              </a:ln>
              <a:effectLst>
                <a:outerShdw blurRad="40000" dist="23000" dir="5400000" rotWithShape="0">
                  <a:srgbClr val="000000">
                    <a:alpha val="35000"/>
                  </a:srgbClr>
                </a:outerShdw>
              </a:effectLst>
            </c:spPr>
          </c:marker>
          <c:xVal>
            <c:strRef>
              <c:f>Sheet2!$A$2:$A$590</c:f>
              <c:strCache>
                <c:ptCount val="589"/>
                <c:pt idx="0">
                  <c:v>CO-1</c:v>
                </c:pt>
                <c:pt idx="1">
                  <c:v>CO-2</c:v>
                </c:pt>
                <c:pt idx="2">
                  <c:v>CO-3</c:v>
                </c:pt>
                <c:pt idx="3">
                  <c:v>CO-4</c:v>
                </c:pt>
                <c:pt idx="4">
                  <c:v>CO-5</c:v>
                </c:pt>
                <c:pt idx="5">
                  <c:v>CO-6</c:v>
                </c:pt>
                <c:pt idx="6">
                  <c:v>CO-7</c:v>
                </c:pt>
                <c:pt idx="7">
                  <c:v>CO-8</c:v>
                </c:pt>
                <c:pt idx="8">
                  <c:v>CO-9</c:v>
                </c:pt>
                <c:pt idx="9">
                  <c:v>CO-10</c:v>
                </c:pt>
                <c:pt idx="10">
                  <c:v>CO-11</c:v>
                </c:pt>
                <c:pt idx="11">
                  <c:v>CO-12</c:v>
                </c:pt>
                <c:pt idx="12">
                  <c:v>CO-13</c:v>
                </c:pt>
                <c:pt idx="13">
                  <c:v>CO-14</c:v>
                </c:pt>
                <c:pt idx="14">
                  <c:v>CO-15</c:v>
                </c:pt>
                <c:pt idx="15">
                  <c:v>CO-16</c:v>
                </c:pt>
                <c:pt idx="16">
                  <c:v>CO-17</c:v>
                </c:pt>
                <c:pt idx="17">
                  <c:v>CO-18</c:v>
                </c:pt>
                <c:pt idx="18">
                  <c:v>CO-19</c:v>
                </c:pt>
                <c:pt idx="19">
                  <c:v>CO-20</c:v>
                </c:pt>
                <c:pt idx="20">
                  <c:v>CO-21</c:v>
                </c:pt>
                <c:pt idx="21">
                  <c:v>CO-22</c:v>
                </c:pt>
                <c:pt idx="22">
                  <c:v>CO-23</c:v>
                </c:pt>
                <c:pt idx="23">
                  <c:v>CO-24</c:v>
                </c:pt>
                <c:pt idx="24">
                  <c:v>CO-25</c:v>
                </c:pt>
                <c:pt idx="25">
                  <c:v>CO-26</c:v>
                </c:pt>
                <c:pt idx="26">
                  <c:v>CO-27</c:v>
                </c:pt>
                <c:pt idx="27">
                  <c:v>CO-28</c:v>
                </c:pt>
                <c:pt idx="28">
                  <c:v>CO-29</c:v>
                </c:pt>
                <c:pt idx="29">
                  <c:v>CO-30</c:v>
                </c:pt>
                <c:pt idx="30">
                  <c:v>CO-31</c:v>
                </c:pt>
                <c:pt idx="31">
                  <c:v>CO-32</c:v>
                </c:pt>
                <c:pt idx="32">
                  <c:v>CO-33</c:v>
                </c:pt>
                <c:pt idx="33">
                  <c:v>CO-34</c:v>
                </c:pt>
                <c:pt idx="34">
                  <c:v>CO-35</c:v>
                </c:pt>
                <c:pt idx="35">
                  <c:v>CO-36</c:v>
                </c:pt>
                <c:pt idx="36">
                  <c:v>CO-37</c:v>
                </c:pt>
                <c:pt idx="37">
                  <c:v>CO-38</c:v>
                </c:pt>
                <c:pt idx="38">
                  <c:v>CO-39</c:v>
                </c:pt>
                <c:pt idx="39">
                  <c:v>CO-40</c:v>
                </c:pt>
                <c:pt idx="40">
                  <c:v>CO-41</c:v>
                </c:pt>
                <c:pt idx="41">
                  <c:v>CO-42</c:v>
                </c:pt>
                <c:pt idx="42">
                  <c:v>CO-43</c:v>
                </c:pt>
                <c:pt idx="43">
                  <c:v>CO-44</c:v>
                </c:pt>
                <c:pt idx="44">
                  <c:v>CO-45</c:v>
                </c:pt>
                <c:pt idx="45">
                  <c:v>CO-46</c:v>
                </c:pt>
                <c:pt idx="46">
                  <c:v>CO-47</c:v>
                </c:pt>
                <c:pt idx="47">
                  <c:v>CO-48</c:v>
                </c:pt>
                <c:pt idx="48">
                  <c:v>CO-49</c:v>
                </c:pt>
                <c:pt idx="49">
                  <c:v>CO-50</c:v>
                </c:pt>
                <c:pt idx="50">
                  <c:v>CO-51</c:v>
                </c:pt>
                <c:pt idx="51">
                  <c:v>CO-52</c:v>
                </c:pt>
                <c:pt idx="52">
                  <c:v>CO-53</c:v>
                </c:pt>
                <c:pt idx="53">
                  <c:v>CO-54</c:v>
                </c:pt>
                <c:pt idx="54">
                  <c:v>CO-55</c:v>
                </c:pt>
                <c:pt idx="55">
                  <c:v>CO-56</c:v>
                </c:pt>
                <c:pt idx="56">
                  <c:v>CO-57</c:v>
                </c:pt>
                <c:pt idx="57">
                  <c:v>CO-58</c:v>
                </c:pt>
                <c:pt idx="58">
                  <c:v>CO-59</c:v>
                </c:pt>
                <c:pt idx="59">
                  <c:v>CO-60</c:v>
                </c:pt>
                <c:pt idx="60">
                  <c:v>CO-61</c:v>
                </c:pt>
                <c:pt idx="61">
                  <c:v>CO-62</c:v>
                </c:pt>
                <c:pt idx="62">
                  <c:v>CO-63</c:v>
                </c:pt>
                <c:pt idx="63">
                  <c:v>CO-64</c:v>
                </c:pt>
                <c:pt idx="64">
                  <c:v>CO-65</c:v>
                </c:pt>
                <c:pt idx="65">
                  <c:v>CO-66</c:v>
                </c:pt>
                <c:pt idx="66">
                  <c:v>CO-67</c:v>
                </c:pt>
                <c:pt idx="67">
                  <c:v>CO-68</c:v>
                </c:pt>
                <c:pt idx="68">
                  <c:v>CO-69</c:v>
                </c:pt>
                <c:pt idx="69">
                  <c:v>CO-70</c:v>
                </c:pt>
                <c:pt idx="70">
                  <c:v>CO-71</c:v>
                </c:pt>
                <c:pt idx="71">
                  <c:v>CO-72</c:v>
                </c:pt>
                <c:pt idx="72">
                  <c:v>CO-73</c:v>
                </c:pt>
                <c:pt idx="73">
                  <c:v>CO-74</c:v>
                </c:pt>
                <c:pt idx="74">
                  <c:v>CO-75</c:v>
                </c:pt>
                <c:pt idx="75">
                  <c:v>CO-76</c:v>
                </c:pt>
                <c:pt idx="76">
                  <c:v>CO-77</c:v>
                </c:pt>
                <c:pt idx="77">
                  <c:v>CO-78</c:v>
                </c:pt>
                <c:pt idx="78">
                  <c:v>CO-79</c:v>
                </c:pt>
                <c:pt idx="79">
                  <c:v>CO-80</c:v>
                </c:pt>
                <c:pt idx="80">
                  <c:v>CO-81</c:v>
                </c:pt>
                <c:pt idx="81">
                  <c:v>CO-82</c:v>
                </c:pt>
                <c:pt idx="82">
                  <c:v>CO-83</c:v>
                </c:pt>
                <c:pt idx="83">
                  <c:v>CO-84</c:v>
                </c:pt>
                <c:pt idx="84">
                  <c:v>CO-85</c:v>
                </c:pt>
                <c:pt idx="85">
                  <c:v>CO-86</c:v>
                </c:pt>
                <c:pt idx="86">
                  <c:v>CO-87</c:v>
                </c:pt>
                <c:pt idx="87">
                  <c:v>CO-88</c:v>
                </c:pt>
                <c:pt idx="88">
                  <c:v>CO-89</c:v>
                </c:pt>
                <c:pt idx="89">
                  <c:v>CO-90</c:v>
                </c:pt>
                <c:pt idx="90">
                  <c:v>CO-91</c:v>
                </c:pt>
                <c:pt idx="91">
                  <c:v>CO-92</c:v>
                </c:pt>
                <c:pt idx="92">
                  <c:v>CO-93</c:v>
                </c:pt>
                <c:pt idx="93">
                  <c:v>CO-94</c:v>
                </c:pt>
                <c:pt idx="94">
                  <c:v>CO-95</c:v>
                </c:pt>
                <c:pt idx="95">
                  <c:v>CO-96</c:v>
                </c:pt>
                <c:pt idx="96">
                  <c:v>CO-97</c:v>
                </c:pt>
                <c:pt idx="97">
                  <c:v>CO-98</c:v>
                </c:pt>
                <c:pt idx="98">
                  <c:v>CO-99</c:v>
                </c:pt>
                <c:pt idx="99">
                  <c:v>CO-100</c:v>
                </c:pt>
                <c:pt idx="100">
                  <c:v>CO-101</c:v>
                </c:pt>
                <c:pt idx="101">
                  <c:v>CO-102</c:v>
                </c:pt>
                <c:pt idx="102">
                  <c:v>CO-103</c:v>
                </c:pt>
                <c:pt idx="103">
                  <c:v>CO-104</c:v>
                </c:pt>
                <c:pt idx="104">
                  <c:v>CO-105</c:v>
                </c:pt>
                <c:pt idx="105">
                  <c:v>CO-106</c:v>
                </c:pt>
                <c:pt idx="106">
                  <c:v>CO-107</c:v>
                </c:pt>
                <c:pt idx="107">
                  <c:v>CO-108</c:v>
                </c:pt>
                <c:pt idx="108">
                  <c:v>CO-109</c:v>
                </c:pt>
                <c:pt idx="109">
                  <c:v>CO-110</c:v>
                </c:pt>
                <c:pt idx="110">
                  <c:v>CO-111</c:v>
                </c:pt>
                <c:pt idx="111">
                  <c:v>CO-112</c:v>
                </c:pt>
                <c:pt idx="112">
                  <c:v>CO-113</c:v>
                </c:pt>
                <c:pt idx="113">
                  <c:v>CO-114</c:v>
                </c:pt>
                <c:pt idx="114">
                  <c:v>CO-115</c:v>
                </c:pt>
                <c:pt idx="115">
                  <c:v>CO-116</c:v>
                </c:pt>
                <c:pt idx="116">
                  <c:v>CO-117</c:v>
                </c:pt>
                <c:pt idx="117">
                  <c:v>CO-118</c:v>
                </c:pt>
                <c:pt idx="118">
                  <c:v>CO-119</c:v>
                </c:pt>
                <c:pt idx="119">
                  <c:v>CO-120</c:v>
                </c:pt>
                <c:pt idx="120">
                  <c:v>CO-121</c:v>
                </c:pt>
                <c:pt idx="121">
                  <c:v>CO-122</c:v>
                </c:pt>
                <c:pt idx="122">
                  <c:v>CO-123</c:v>
                </c:pt>
                <c:pt idx="123">
                  <c:v>CO-124</c:v>
                </c:pt>
                <c:pt idx="124">
                  <c:v>CO-125</c:v>
                </c:pt>
                <c:pt idx="125">
                  <c:v>CO-126</c:v>
                </c:pt>
                <c:pt idx="126">
                  <c:v>CO-127</c:v>
                </c:pt>
                <c:pt idx="127">
                  <c:v>CO-128</c:v>
                </c:pt>
                <c:pt idx="128">
                  <c:v>CO-129</c:v>
                </c:pt>
                <c:pt idx="129">
                  <c:v>CO-130</c:v>
                </c:pt>
                <c:pt idx="130">
                  <c:v>CO-131</c:v>
                </c:pt>
                <c:pt idx="131">
                  <c:v>CO-132</c:v>
                </c:pt>
                <c:pt idx="132">
                  <c:v>CO-133</c:v>
                </c:pt>
                <c:pt idx="133">
                  <c:v>CO-134</c:v>
                </c:pt>
                <c:pt idx="134">
                  <c:v>CO-135</c:v>
                </c:pt>
                <c:pt idx="135">
                  <c:v>CO-136</c:v>
                </c:pt>
                <c:pt idx="136">
                  <c:v>CO-137</c:v>
                </c:pt>
                <c:pt idx="137">
                  <c:v>CO-138</c:v>
                </c:pt>
                <c:pt idx="138">
                  <c:v>CO-139</c:v>
                </c:pt>
                <c:pt idx="139">
                  <c:v>CO-140</c:v>
                </c:pt>
                <c:pt idx="140">
                  <c:v>CO-141</c:v>
                </c:pt>
                <c:pt idx="141">
                  <c:v>CO-142</c:v>
                </c:pt>
                <c:pt idx="142">
                  <c:v>CO-143</c:v>
                </c:pt>
                <c:pt idx="143">
                  <c:v>CO-144</c:v>
                </c:pt>
                <c:pt idx="144">
                  <c:v>CO-145</c:v>
                </c:pt>
                <c:pt idx="145">
                  <c:v>CO-146</c:v>
                </c:pt>
                <c:pt idx="146">
                  <c:v>CO-147</c:v>
                </c:pt>
                <c:pt idx="147">
                  <c:v>CO-148</c:v>
                </c:pt>
                <c:pt idx="148">
                  <c:v>CO-149</c:v>
                </c:pt>
                <c:pt idx="149">
                  <c:v>CO-150</c:v>
                </c:pt>
                <c:pt idx="150">
                  <c:v>CO-151</c:v>
                </c:pt>
                <c:pt idx="151">
                  <c:v>CO-152</c:v>
                </c:pt>
                <c:pt idx="152">
                  <c:v>CO-153</c:v>
                </c:pt>
                <c:pt idx="153">
                  <c:v>CO-154</c:v>
                </c:pt>
                <c:pt idx="154">
                  <c:v>CO-155</c:v>
                </c:pt>
                <c:pt idx="155">
                  <c:v>CO-156</c:v>
                </c:pt>
                <c:pt idx="156">
                  <c:v>CO-157</c:v>
                </c:pt>
                <c:pt idx="157">
                  <c:v>CO-158</c:v>
                </c:pt>
                <c:pt idx="158">
                  <c:v>CO-159</c:v>
                </c:pt>
                <c:pt idx="159">
                  <c:v>CO-160</c:v>
                </c:pt>
                <c:pt idx="160">
                  <c:v>CO-161</c:v>
                </c:pt>
                <c:pt idx="161">
                  <c:v>CO-162</c:v>
                </c:pt>
                <c:pt idx="162">
                  <c:v>CO-163</c:v>
                </c:pt>
                <c:pt idx="163">
                  <c:v>CO-164</c:v>
                </c:pt>
                <c:pt idx="164">
                  <c:v>CO-165</c:v>
                </c:pt>
                <c:pt idx="165">
                  <c:v>CO-166</c:v>
                </c:pt>
                <c:pt idx="166">
                  <c:v>CO-167</c:v>
                </c:pt>
                <c:pt idx="167">
                  <c:v>CO-168</c:v>
                </c:pt>
                <c:pt idx="168">
                  <c:v>CO-169</c:v>
                </c:pt>
                <c:pt idx="169">
                  <c:v>CO-170</c:v>
                </c:pt>
                <c:pt idx="170">
                  <c:v>CO-171</c:v>
                </c:pt>
                <c:pt idx="171">
                  <c:v>CO-172</c:v>
                </c:pt>
                <c:pt idx="172">
                  <c:v>CO-173</c:v>
                </c:pt>
                <c:pt idx="173">
                  <c:v>CO-174</c:v>
                </c:pt>
                <c:pt idx="174">
                  <c:v>CO-175</c:v>
                </c:pt>
                <c:pt idx="175">
                  <c:v>CO-176</c:v>
                </c:pt>
                <c:pt idx="176">
                  <c:v>CO-177</c:v>
                </c:pt>
                <c:pt idx="177">
                  <c:v>CO-178</c:v>
                </c:pt>
                <c:pt idx="178">
                  <c:v>CO-179</c:v>
                </c:pt>
                <c:pt idx="179">
                  <c:v>CO-180</c:v>
                </c:pt>
                <c:pt idx="180">
                  <c:v>CO-181</c:v>
                </c:pt>
                <c:pt idx="181">
                  <c:v>CO-182</c:v>
                </c:pt>
                <c:pt idx="182">
                  <c:v>CO-183</c:v>
                </c:pt>
                <c:pt idx="183">
                  <c:v>CO-184</c:v>
                </c:pt>
                <c:pt idx="184">
                  <c:v>CO-185</c:v>
                </c:pt>
                <c:pt idx="185">
                  <c:v>CO-186</c:v>
                </c:pt>
                <c:pt idx="186">
                  <c:v>CO-187</c:v>
                </c:pt>
                <c:pt idx="187">
                  <c:v>CO-188</c:v>
                </c:pt>
                <c:pt idx="188">
                  <c:v>CO-189</c:v>
                </c:pt>
                <c:pt idx="189">
                  <c:v>CO-190</c:v>
                </c:pt>
                <c:pt idx="190">
                  <c:v>CO-191</c:v>
                </c:pt>
                <c:pt idx="191">
                  <c:v>CO-192</c:v>
                </c:pt>
                <c:pt idx="192">
                  <c:v>CO-193</c:v>
                </c:pt>
                <c:pt idx="193">
                  <c:v>CO-194</c:v>
                </c:pt>
                <c:pt idx="194">
                  <c:v>CO-195</c:v>
                </c:pt>
                <c:pt idx="195">
                  <c:v>CO-196</c:v>
                </c:pt>
                <c:pt idx="196">
                  <c:v>CO-197</c:v>
                </c:pt>
                <c:pt idx="197">
                  <c:v>CO-198</c:v>
                </c:pt>
                <c:pt idx="198">
                  <c:v>CO-199</c:v>
                </c:pt>
                <c:pt idx="199">
                  <c:v>CO-200</c:v>
                </c:pt>
                <c:pt idx="200">
                  <c:v>CO-201</c:v>
                </c:pt>
                <c:pt idx="201">
                  <c:v>CO-202</c:v>
                </c:pt>
                <c:pt idx="202">
                  <c:v>CO-203</c:v>
                </c:pt>
                <c:pt idx="203">
                  <c:v>CO-204</c:v>
                </c:pt>
                <c:pt idx="204">
                  <c:v>CO-205</c:v>
                </c:pt>
                <c:pt idx="205">
                  <c:v>CO-206</c:v>
                </c:pt>
                <c:pt idx="206">
                  <c:v>CO-207</c:v>
                </c:pt>
                <c:pt idx="207">
                  <c:v>CO-208</c:v>
                </c:pt>
                <c:pt idx="208">
                  <c:v>CO-209</c:v>
                </c:pt>
                <c:pt idx="209">
                  <c:v>CO-210</c:v>
                </c:pt>
                <c:pt idx="210">
                  <c:v>CO-211</c:v>
                </c:pt>
                <c:pt idx="211">
                  <c:v>CO-212</c:v>
                </c:pt>
                <c:pt idx="212">
                  <c:v>CO-213</c:v>
                </c:pt>
                <c:pt idx="213">
                  <c:v>CO-214</c:v>
                </c:pt>
                <c:pt idx="214">
                  <c:v>CO-215</c:v>
                </c:pt>
                <c:pt idx="215">
                  <c:v>CO-216</c:v>
                </c:pt>
                <c:pt idx="216">
                  <c:v>CO-217</c:v>
                </c:pt>
                <c:pt idx="217">
                  <c:v>CO-218</c:v>
                </c:pt>
                <c:pt idx="218">
                  <c:v>CO-219</c:v>
                </c:pt>
                <c:pt idx="219">
                  <c:v>CO-220</c:v>
                </c:pt>
                <c:pt idx="220">
                  <c:v>CO-221</c:v>
                </c:pt>
                <c:pt idx="221">
                  <c:v>CO-222</c:v>
                </c:pt>
                <c:pt idx="222">
                  <c:v>CO-223</c:v>
                </c:pt>
                <c:pt idx="223">
                  <c:v>CO-224</c:v>
                </c:pt>
                <c:pt idx="224">
                  <c:v>CO-225</c:v>
                </c:pt>
                <c:pt idx="225">
                  <c:v>CO-226</c:v>
                </c:pt>
                <c:pt idx="226">
                  <c:v>CO-227</c:v>
                </c:pt>
                <c:pt idx="227">
                  <c:v>CO-228</c:v>
                </c:pt>
                <c:pt idx="228">
                  <c:v>CO-229</c:v>
                </c:pt>
                <c:pt idx="229">
                  <c:v>CO-230</c:v>
                </c:pt>
                <c:pt idx="230">
                  <c:v>CO-231</c:v>
                </c:pt>
                <c:pt idx="231">
                  <c:v>CO-232</c:v>
                </c:pt>
                <c:pt idx="232">
                  <c:v>CO-233</c:v>
                </c:pt>
                <c:pt idx="233">
                  <c:v>CO-234</c:v>
                </c:pt>
                <c:pt idx="234">
                  <c:v>CO-235</c:v>
                </c:pt>
                <c:pt idx="235">
                  <c:v>CO-236</c:v>
                </c:pt>
                <c:pt idx="236">
                  <c:v>CO-237</c:v>
                </c:pt>
                <c:pt idx="237">
                  <c:v>CO-238</c:v>
                </c:pt>
                <c:pt idx="238">
                  <c:v>CO-239</c:v>
                </c:pt>
                <c:pt idx="239">
                  <c:v>CO-240</c:v>
                </c:pt>
                <c:pt idx="240">
                  <c:v>CO-241</c:v>
                </c:pt>
                <c:pt idx="241">
                  <c:v>CO-242</c:v>
                </c:pt>
                <c:pt idx="242">
                  <c:v>CO-243</c:v>
                </c:pt>
                <c:pt idx="243">
                  <c:v>CO-244</c:v>
                </c:pt>
                <c:pt idx="244">
                  <c:v>CO-245</c:v>
                </c:pt>
                <c:pt idx="245">
                  <c:v>CO-246</c:v>
                </c:pt>
                <c:pt idx="246">
                  <c:v>CO-247</c:v>
                </c:pt>
                <c:pt idx="247">
                  <c:v>CO-248</c:v>
                </c:pt>
                <c:pt idx="248">
                  <c:v>CO-249</c:v>
                </c:pt>
                <c:pt idx="249">
                  <c:v>CO-250</c:v>
                </c:pt>
                <c:pt idx="250">
                  <c:v>CO-251</c:v>
                </c:pt>
                <c:pt idx="251">
                  <c:v>CO-252</c:v>
                </c:pt>
                <c:pt idx="252">
                  <c:v>CO-253</c:v>
                </c:pt>
                <c:pt idx="253">
                  <c:v>CO-254</c:v>
                </c:pt>
                <c:pt idx="254">
                  <c:v>CO-255</c:v>
                </c:pt>
                <c:pt idx="255">
                  <c:v>CO-256</c:v>
                </c:pt>
                <c:pt idx="256">
                  <c:v>CO-257</c:v>
                </c:pt>
                <c:pt idx="257">
                  <c:v>CO-258</c:v>
                </c:pt>
                <c:pt idx="258">
                  <c:v>CO-259</c:v>
                </c:pt>
                <c:pt idx="259">
                  <c:v>CO-260</c:v>
                </c:pt>
                <c:pt idx="260">
                  <c:v>CO-261</c:v>
                </c:pt>
                <c:pt idx="261">
                  <c:v>CO-262</c:v>
                </c:pt>
                <c:pt idx="262">
                  <c:v>CO-263</c:v>
                </c:pt>
                <c:pt idx="263">
                  <c:v>CO-264</c:v>
                </c:pt>
                <c:pt idx="264">
                  <c:v>CO-265</c:v>
                </c:pt>
                <c:pt idx="265">
                  <c:v>CO-266</c:v>
                </c:pt>
                <c:pt idx="266">
                  <c:v>CO-267</c:v>
                </c:pt>
                <c:pt idx="267">
                  <c:v>CO-268</c:v>
                </c:pt>
                <c:pt idx="268">
                  <c:v>CO-269</c:v>
                </c:pt>
                <c:pt idx="269">
                  <c:v>CO-270</c:v>
                </c:pt>
                <c:pt idx="270">
                  <c:v>CO-271</c:v>
                </c:pt>
                <c:pt idx="271">
                  <c:v>CO-272</c:v>
                </c:pt>
                <c:pt idx="272">
                  <c:v>CO-273</c:v>
                </c:pt>
                <c:pt idx="273">
                  <c:v>CO-274</c:v>
                </c:pt>
                <c:pt idx="274">
                  <c:v>CO-275</c:v>
                </c:pt>
                <c:pt idx="275">
                  <c:v>CO-276</c:v>
                </c:pt>
                <c:pt idx="276">
                  <c:v>CO-277</c:v>
                </c:pt>
                <c:pt idx="277">
                  <c:v>CO-278</c:v>
                </c:pt>
                <c:pt idx="278">
                  <c:v>CO-279</c:v>
                </c:pt>
                <c:pt idx="279">
                  <c:v>CO-280</c:v>
                </c:pt>
                <c:pt idx="280">
                  <c:v>CO-281</c:v>
                </c:pt>
                <c:pt idx="281">
                  <c:v>CO-282</c:v>
                </c:pt>
                <c:pt idx="282">
                  <c:v>CO-283</c:v>
                </c:pt>
                <c:pt idx="283">
                  <c:v>CO-284</c:v>
                </c:pt>
                <c:pt idx="284">
                  <c:v>CO-285</c:v>
                </c:pt>
                <c:pt idx="285">
                  <c:v>CO-286</c:v>
                </c:pt>
                <c:pt idx="286">
                  <c:v>CO-287</c:v>
                </c:pt>
                <c:pt idx="287">
                  <c:v>CO-288</c:v>
                </c:pt>
                <c:pt idx="288">
                  <c:v>CO-289</c:v>
                </c:pt>
                <c:pt idx="289">
                  <c:v>CO-290</c:v>
                </c:pt>
                <c:pt idx="290">
                  <c:v>CO-291</c:v>
                </c:pt>
                <c:pt idx="291">
                  <c:v>CO-292</c:v>
                </c:pt>
                <c:pt idx="292">
                  <c:v>CO-293</c:v>
                </c:pt>
                <c:pt idx="293">
                  <c:v>CO-294</c:v>
                </c:pt>
                <c:pt idx="294">
                  <c:v>CO-295</c:v>
                </c:pt>
                <c:pt idx="295">
                  <c:v>CO-296</c:v>
                </c:pt>
                <c:pt idx="296">
                  <c:v>CO-297</c:v>
                </c:pt>
                <c:pt idx="297">
                  <c:v>CO-298</c:v>
                </c:pt>
                <c:pt idx="298">
                  <c:v>CO-299</c:v>
                </c:pt>
                <c:pt idx="299">
                  <c:v>CO-300</c:v>
                </c:pt>
                <c:pt idx="300">
                  <c:v>CO-301</c:v>
                </c:pt>
                <c:pt idx="301">
                  <c:v>CO-302</c:v>
                </c:pt>
                <c:pt idx="302">
                  <c:v>CO-303</c:v>
                </c:pt>
                <c:pt idx="303">
                  <c:v>CO-304</c:v>
                </c:pt>
                <c:pt idx="304">
                  <c:v>CO-305</c:v>
                </c:pt>
                <c:pt idx="305">
                  <c:v>CO-306</c:v>
                </c:pt>
                <c:pt idx="306">
                  <c:v>CO-307</c:v>
                </c:pt>
                <c:pt idx="307">
                  <c:v>CO-308</c:v>
                </c:pt>
                <c:pt idx="308">
                  <c:v>CO-309</c:v>
                </c:pt>
                <c:pt idx="309">
                  <c:v>CO-310</c:v>
                </c:pt>
                <c:pt idx="310">
                  <c:v>CO-311</c:v>
                </c:pt>
                <c:pt idx="311">
                  <c:v>CO-312</c:v>
                </c:pt>
                <c:pt idx="312">
                  <c:v>CO-313</c:v>
                </c:pt>
                <c:pt idx="313">
                  <c:v>CO-314</c:v>
                </c:pt>
                <c:pt idx="314">
                  <c:v>CO-315</c:v>
                </c:pt>
                <c:pt idx="315">
                  <c:v>CO-316</c:v>
                </c:pt>
                <c:pt idx="316">
                  <c:v>CO-317</c:v>
                </c:pt>
                <c:pt idx="317">
                  <c:v>CO-318</c:v>
                </c:pt>
                <c:pt idx="318">
                  <c:v>CO-319</c:v>
                </c:pt>
                <c:pt idx="319">
                  <c:v>CO-320</c:v>
                </c:pt>
                <c:pt idx="320">
                  <c:v>CO-321</c:v>
                </c:pt>
                <c:pt idx="321">
                  <c:v>CO-322</c:v>
                </c:pt>
                <c:pt idx="322">
                  <c:v>CO-323</c:v>
                </c:pt>
                <c:pt idx="323">
                  <c:v>CO-324</c:v>
                </c:pt>
                <c:pt idx="324">
                  <c:v>CO-325</c:v>
                </c:pt>
                <c:pt idx="325">
                  <c:v>CO-326</c:v>
                </c:pt>
                <c:pt idx="326">
                  <c:v>CO-327</c:v>
                </c:pt>
                <c:pt idx="327">
                  <c:v>CO-328</c:v>
                </c:pt>
                <c:pt idx="328">
                  <c:v>CO-329</c:v>
                </c:pt>
                <c:pt idx="329">
                  <c:v>CO-330</c:v>
                </c:pt>
                <c:pt idx="330">
                  <c:v>CO-331</c:v>
                </c:pt>
                <c:pt idx="331">
                  <c:v>CO-332</c:v>
                </c:pt>
                <c:pt idx="332">
                  <c:v>CO-333</c:v>
                </c:pt>
                <c:pt idx="333">
                  <c:v>CO-334</c:v>
                </c:pt>
                <c:pt idx="334">
                  <c:v>CO-335</c:v>
                </c:pt>
                <c:pt idx="335">
                  <c:v>CO-336</c:v>
                </c:pt>
                <c:pt idx="336">
                  <c:v>CO-337</c:v>
                </c:pt>
                <c:pt idx="337">
                  <c:v>CO-338</c:v>
                </c:pt>
                <c:pt idx="338">
                  <c:v>CO-339</c:v>
                </c:pt>
                <c:pt idx="339">
                  <c:v>CO-340</c:v>
                </c:pt>
                <c:pt idx="340">
                  <c:v>CO-341</c:v>
                </c:pt>
                <c:pt idx="341">
                  <c:v>CO-342</c:v>
                </c:pt>
                <c:pt idx="342">
                  <c:v>CO-343</c:v>
                </c:pt>
                <c:pt idx="343">
                  <c:v>CO-344</c:v>
                </c:pt>
                <c:pt idx="344">
                  <c:v>CO-345</c:v>
                </c:pt>
                <c:pt idx="345">
                  <c:v>CO-346</c:v>
                </c:pt>
                <c:pt idx="346">
                  <c:v>CO-347</c:v>
                </c:pt>
                <c:pt idx="347">
                  <c:v>CO-348</c:v>
                </c:pt>
                <c:pt idx="348">
                  <c:v>CO-349</c:v>
                </c:pt>
                <c:pt idx="349">
                  <c:v>CO-350</c:v>
                </c:pt>
                <c:pt idx="350">
                  <c:v>CO-351</c:v>
                </c:pt>
                <c:pt idx="351">
                  <c:v>CO-352</c:v>
                </c:pt>
                <c:pt idx="352">
                  <c:v>CO-353</c:v>
                </c:pt>
                <c:pt idx="353">
                  <c:v>CO-354</c:v>
                </c:pt>
                <c:pt idx="354">
                  <c:v>CO-355</c:v>
                </c:pt>
                <c:pt idx="355">
                  <c:v>CO-356</c:v>
                </c:pt>
                <c:pt idx="356">
                  <c:v>CO-357</c:v>
                </c:pt>
                <c:pt idx="357">
                  <c:v>CO-358</c:v>
                </c:pt>
                <c:pt idx="358">
                  <c:v>CO-359</c:v>
                </c:pt>
                <c:pt idx="359">
                  <c:v>CO-360</c:v>
                </c:pt>
                <c:pt idx="360">
                  <c:v>CO-361</c:v>
                </c:pt>
                <c:pt idx="361">
                  <c:v>CO-362</c:v>
                </c:pt>
                <c:pt idx="362">
                  <c:v>CO-363</c:v>
                </c:pt>
                <c:pt idx="363">
                  <c:v>CO-364</c:v>
                </c:pt>
                <c:pt idx="364">
                  <c:v>CO-365</c:v>
                </c:pt>
                <c:pt idx="365">
                  <c:v>CO-366</c:v>
                </c:pt>
                <c:pt idx="366">
                  <c:v>CO-367</c:v>
                </c:pt>
                <c:pt idx="367">
                  <c:v>CO-368</c:v>
                </c:pt>
                <c:pt idx="368">
                  <c:v>CO-369</c:v>
                </c:pt>
                <c:pt idx="369">
                  <c:v>CO-370</c:v>
                </c:pt>
                <c:pt idx="370">
                  <c:v>CO-371</c:v>
                </c:pt>
                <c:pt idx="371">
                  <c:v>CO-372</c:v>
                </c:pt>
                <c:pt idx="372">
                  <c:v>CO-373</c:v>
                </c:pt>
                <c:pt idx="373">
                  <c:v>CO-374</c:v>
                </c:pt>
                <c:pt idx="374">
                  <c:v>CO-375</c:v>
                </c:pt>
                <c:pt idx="375">
                  <c:v>CO-376</c:v>
                </c:pt>
                <c:pt idx="376">
                  <c:v>CO-377</c:v>
                </c:pt>
                <c:pt idx="377">
                  <c:v>CO-378</c:v>
                </c:pt>
                <c:pt idx="378">
                  <c:v>CO-379</c:v>
                </c:pt>
                <c:pt idx="379">
                  <c:v>CO-380</c:v>
                </c:pt>
                <c:pt idx="380">
                  <c:v>CO-381</c:v>
                </c:pt>
                <c:pt idx="381">
                  <c:v>CO-382</c:v>
                </c:pt>
                <c:pt idx="382">
                  <c:v>CO-383</c:v>
                </c:pt>
                <c:pt idx="383">
                  <c:v>CO-384</c:v>
                </c:pt>
                <c:pt idx="384">
                  <c:v>CO-385</c:v>
                </c:pt>
                <c:pt idx="385">
                  <c:v>CO-386</c:v>
                </c:pt>
                <c:pt idx="386">
                  <c:v>CO-387</c:v>
                </c:pt>
                <c:pt idx="387">
                  <c:v>CO-388</c:v>
                </c:pt>
                <c:pt idx="388">
                  <c:v>CO-389</c:v>
                </c:pt>
                <c:pt idx="389">
                  <c:v>CO-390</c:v>
                </c:pt>
                <c:pt idx="390">
                  <c:v>CO-391</c:v>
                </c:pt>
                <c:pt idx="391">
                  <c:v>CO-392</c:v>
                </c:pt>
                <c:pt idx="392">
                  <c:v>CO-393</c:v>
                </c:pt>
                <c:pt idx="393">
                  <c:v>CO-394</c:v>
                </c:pt>
                <c:pt idx="394">
                  <c:v>CO-395</c:v>
                </c:pt>
                <c:pt idx="395">
                  <c:v>CO-396</c:v>
                </c:pt>
                <c:pt idx="396">
                  <c:v>CO-397</c:v>
                </c:pt>
                <c:pt idx="397">
                  <c:v>CO-398</c:v>
                </c:pt>
                <c:pt idx="398">
                  <c:v>CO-399</c:v>
                </c:pt>
                <c:pt idx="399">
                  <c:v>CO-400</c:v>
                </c:pt>
                <c:pt idx="400">
                  <c:v>CO-401</c:v>
                </c:pt>
                <c:pt idx="401">
                  <c:v>CO-402</c:v>
                </c:pt>
                <c:pt idx="402">
                  <c:v>CO-403</c:v>
                </c:pt>
                <c:pt idx="403">
                  <c:v>CO-404</c:v>
                </c:pt>
                <c:pt idx="404">
                  <c:v>CO-405</c:v>
                </c:pt>
                <c:pt idx="405">
                  <c:v>CO-406</c:v>
                </c:pt>
                <c:pt idx="406">
                  <c:v>CO-407</c:v>
                </c:pt>
                <c:pt idx="407">
                  <c:v>CO-408</c:v>
                </c:pt>
                <c:pt idx="408">
                  <c:v>CO-409</c:v>
                </c:pt>
                <c:pt idx="409">
                  <c:v>CO-410</c:v>
                </c:pt>
                <c:pt idx="410">
                  <c:v>CO-411</c:v>
                </c:pt>
                <c:pt idx="411">
                  <c:v>CO-412</c:v>
                </c:pt>
                <c:pt idx="412">
                  <c:v>CO-413</c:v>
                </c:pt>
                <c:pt idx="413">
                  <c:v>CO-414</c:v>
                </c:pt>
                <c:pt idx="414">
                  <c:v>CO-415</c:v>
                </c:pt>
                <c:pt idx="415">
                  <c:v>CO-416</c:v>
                </c:pt>
                <c:pt idx="416">
                  <c:v>CO-417</c:v>
                </c:pt>
                <c:pt idx="417">
                  <c:v>CO-418</c:v>
                </c:pt>
                <c:pt idx="418">
                  <c:v>CO-419</c:v>
                </c:pt>
                <c:pt idx="419">
                  <c:v>CO-420</c:v>
                </c:pt>
                <c:pt idx="420">
                  <c:v>CO-421</c:v>
                </c:pt>
                <c:pt idx="421">
                  <c:v>CO-422</c:v>
                </c:pt>
                <c:pt idx="422">
                  <c:v>CO-423</c:v>
                </c:pt>
                <c:pt idx="423">
                  <c:v>CO-424</c:v>
                </c:pt>
                <c:pt idx="424">
                  <c:v>CO-425</c:v>
                </c:pt>
                <c:pt idx="425">
                  <c:v>CO-426</c:v>
                </c:pt>
                <c:pt idx="426">
                  <c:v>CO-427</c:v>
                </c:pt>
                <c:pt idx="427">
                  <c:v>CO-428</c:v>
                </c:pt>
                <c:pt idx="428">
                  <c:v>CO-429</c:v>
                </c:pt>
                <c:pt idx="429">
                  <c:v>CO-430</c:v>
                </c:pt>
                <c:pt idx="430">
                  <c:v>CO-431</c:v>
                </c:pt>
                <c:pt idx="431">
                  <c:v>CO-432</c:v>
                </c:pt>
                <c:pt idx="432">
                  <c:v>CO-433</c:v>
                </c:pt>
                <c:pt idx="433">
                  <c:v>CO-434</c:v>
                </c:pt>
                <c:pt idx="434">
                  <c:v>CO-435</c:v>
                </c:pt>
                <c:pt idx="435">
                  <c:v>CO-436</c:v>
                </c:pt>
                <c:pt idx="436">
                  <c:v>CO-437</c:v>
                </c:pt>
                <c:pt idx="437">
                  <c:v>CO-438</c:v>
                </c:pt>
                <c:pt idx="438">
                  <c:v>CO-439</c:v>
                </c:pt>
                <c:pt idx="439">
                  <c:v>CO-440</c:v>
                </c:pt>
                <c:pt idx="440">
                  <c:v>CO-441</c:v>
                </c:pt>
                <c:pt idx="441">
                  <c:v>CO-442</c:v>
                </c:pt>
                <c:pt idx="442">
                  <c:v>CO-443</c:v>
                </c:pt>
                <c:pt idx="443">
                  <c:v>CO-444</c:v>
                </c:pt>
                <c:pt idx="444">
                  <c:v>CO-445</c:v>
                </c:pt>
                <c:pt idx="445">
                  <c:v>CO-446</c:v>
                </c:pt>
                <c:pt idx="446">
                  <c:v>CO-447</c:v>
                </c:pt>
                <c:pt idx="447">
                  <c:v>CO-448</c:v>
                </c:pt>
                <c:pt idx="448">
                  <c:v>CO-449</c:v>
                </c:pt>
                <c:pt idx="449">
                  <c:v>CO-450</c:v>
                </c:pt>
                <c:pt idx="450">
                  <c:v>CO-451</c:v>
                </c:pt>
                <c:pt idx="451">
                  <c:v>CO-452</c:v>
                </c:pt>
                <c:pt idx="452">
                  <c:v>CO-453</c:v>
                </c:pt>
                <c:pt idx="453">
                  <c:v>CO-454</c:v>
                </c:pt>
                <c:pt idx="454">
                  <c:v>CO-455</c:v>
                </c:pt>
                <c:pt idx="455">
                  <c:v>CO-456</c:v>
                </c:pt>
                <c:pt idx="456">
                  <c:v>CO-457</c:v>
                </c:pt>
                <c:pt idx="457">
                  <c:v>CO-458</c:v>
                </c:pt>
                <c:pt idx="458">
                  <c:v>CO-459</c:v>
                </c:pt>
                <c:pt idx="459">
                  <c:v>CO-460</c:v>
                </c:pt>
                <c:pt idx="460">
                  <c:v>CO-461</c:v>
                </c:pt>
                <c:pt idx="461">
                  <c:v>CO-462</c:v>
                </c:pt>
                <c:pt idx="462">
                  <c:v>CO-463</c:v>
                </c:pt>
                <c:pt idx="463">
                  <c:v>CO-464</c:v>
                </c:pt>
                <c:pt idx="464">
                  <c:v>CO-465</c:v>
                </c:pt>
                <c:pt idx="465">
                  <c:v>CO-466</c:v>
                </c:pt>
                <c:pt idx="466">
                  <c:v>CO-467</c:v>
                </c:pt>
                <c:pt idx="467">
                  <c:v>CO-468</c:v>
                </c:pt>
                <c:pt idx="468">
                  <c:v>CO-469</c:v>
                </c:pt>
                <c:pt idx="469">
                  <c:v>CO-470</c:v>
                </c:pt>
                <c:pt idx="470">
                  <c:v>CO-471</c:v>
                </c:pt>
                <c:pt idx="471">
                  <c:v>CO-472</c:v>
                </c:pt>
                <c:pt idx="472">
                  <c:v>CO-473</c:v>
                </c:pt>
                <c:pt idx="473">
                  <c:v>CO-474</c:v>
                </c:pt>
                <c:pt idx="474">
                  <c:v>CO-475</c:v>
                </c:pt>
                <c:pt idx="475">
                  <c:v>CO-476</c:v>
                </c:pt>
                <c:pt idx="476">
                  <c:v>CO-477</c:v>
                </c:pt>
                <c:pt idx="477">
                  <c:v>CO-478</c:v>
                </c:pt>
                <c:pt idx="478">
                  <c:v>CO-479</c:v>
                </c:pt>
                <c:pt idx="479">
                  <c:v>CO-480</c:v>
                </c:pt>
                <c:pt idx="480">
                  <c:v>CO-481</c:v>
                </c:pt>
                <c:pt idx="481">
                  <c:v>CO-482</c:v>
                </c:pt>
                <c:pt idx="482">
                  <c:v>CO-483</c:v>
                </c:pt>
                <c:pt idx="483">
                  <c:v>CO-484</c:v>
                </c:pt>
                <c:pt idx="484">
                  <c:v>CO-485</c:v>
                </c:pt>
                <c:pt idx="485">
                  <c:v>CO-486</c:v>
                </c:pt>
                <c:pt idx="486">
                  <c:v>CO-487</c:v>
                </c:pt>
                <c:pt idx="487">
                  <c:v>CO-488</c:v>
                </c:pt>
                <c:pt idx="488">
                  <c:v>CO-489</c:v>
                </c:pt>
                <c:pt idx="489">
                  <c:v>CO-490</c:v>
                </c:pt>
                <c:pt idx="490">
                  <c:v>CO-491</c:v>
                </c:pt>
                <c:pt idx="491">
                  <c:v>CO-492</c:v>
                </c:pt>
                <c:pt idx="492">
                  <c:v>CO-493</c:v>
                </c:pt>
                <c:pt idx="493">
                  <c:v>CO-494</c:v>
                </c:pt>
                <c:pt idx="494">
                  <c:v>CO-495</c:v>
                </c:pt>
                <c:pt idx="495">
                  <c:v>CO-496</c:v>
                </c:pt>
                <c:pt idx="496">
                  <c:v>CO-497</c:v>
                </c:pt>
                <c:pt idx="497">
                  <c:v>CO-498</c:v>
                </c:pt>
                <c:pt idx="498">
                  <c:v>CO-499</c:v>
                </c:pt>
                <c:pt idx="499">
                  <c:v>CO-500</c:v>
                </c:pt>
                <c:pt idx="500">
                  <c:v>CO-501</c:v>
                </c:pt>
                <c:pt idx="501">
                  <c:v>CO-502</c:v>
                </c:pt>
                <c:pt idx="502">
                  <c:v>CO-503</c:v>
                </c:pt>
                <c:pt idx="503">
                  <c:v>CO-504</c:v>
                </c:pt>
                <c:pt idx="504">
                  <c:v>CO-505</c:v>
                </c:pt>
                <c:pt idx="505">
                  <c:v>CO-506</c:v>
                </c:pt>
                <c:pt idx="506">
                  <c:v>CO-507</c:v>
                </c:pt>
                <c:pt idx="507">
                  <c:v>CO-508</c:v>
                </c:pt>
                <c:pt idx="508">
                  <c:v>CO-509</c:v>
                </c:pt>
                <c:pt idx="509">
                  <c:v>CO-510</c:v>
                </c:pt>
                <c:pt idx="510">
                  <c:v>CO-511</c:v>
                </c:pt>
                <c:pt idx="511">
                  <c:v>CO-512</c:v>
                </c:pt>
                <c:pt idx="512">
                  <c:v>CO-513</c:v>
                </c:pt>
                <c:pt idx="513">
                  <c:v>CO-514</c:v>
                </c:pt>
                <c:pt idx="514">
                  <c:v>CO-515</c:v>
                </c:pt>
                <c:pt idx="515">
                  <c:v>CO-516</c:v>
                </c:pt>
                <c:pt idx="516">
                  <c:v>CO-517</c:v>
                </c:pt>
                <c:pt idx="517">
                  <c:v>CO-518</c:v>
                </c:pt>
                <c:pt idx="518">
                  <c:v>CO-519</c:v>
                </c:pt>
                <c:pt idx="519">
                  <c:v>CO-520</c:v>
                </c:pt>
                <c:pt idx="520">
                  <c:v>CO-521</c:v>
                </c:pt>
                <c:pt idx="521">
                  <c:v>CO-522</c:v>
                </c:pt>
                <c:pt idx="522">
                  <c:v>CO-523</c:v>
                </c:pt>
                <c:pt idx="523">
                  <c:v>CO-524</c:v>
                </c:pt>
                <c:pt idx="524">
                  <c:v>CO-525</c:v>
                </c:pt>
                <c:pt idx="525">
                  <c:v>CO-526</c:v>
                </c:pt>
                <c:pt idx="526">
                  <c:v>CO-527</c:v>
                </c:pt>
                <c:pt idx="527">
                  <c:v>CO-528</c:v>
                </c:pt>
                <c:pt idx="528">
                  <c:v>CO-529</c:v>
                </c:pt>
                <c:pt idx="529">
                  <c:v>CO-530</c:v>
                </c:pt>
                <c:pt idx="530">
                  <c:v>CO-531</c:v>
                </c:pt>
                <c:pt idx="531">
                  <c:v>CO-532</c:v>
                </c:pt>
                <c:pt idx="532">
                  <c:v>CO-533</c:v>
                </c:pt>
                <c:pt idx="533">
                  <c:v>CO-534</c:v>
                </c:pt>
                <c:pt idx="534">
                  <c:v>CO-535</c:v>
                </c:pt>
                <c:pt idx="535">
                  <c:v>CO-536</c:v>
                </c:pt>
                <c:pt idx="536">
                  <c:v>CO-537</c:v>
                </c:pt>
                <c:pt idx="537">
                  <c:v>CO-538</c:v>
                </c:pt>
                <c:pt idx="538">
                  <c:v>CO-539</c:v>
                </c:pt>
                <c:pt idx="539">
                  <c:v>CO-540</c:v>
                </c:pt>
                <c:pt idx="540">
                  <c:v>CO-541</c:v>
                </c:pt>
                <c:pt idx="541">
                  <c:v>CO-542</c:v>
                </c:pt>
                <c:pt idx="542">
                  <c:v>CO-543</c:v>
                </c:pt>
                <c:pt idx="543">
                  <c:v>CO-544</c:v>
                </c:pt>
                <c:pt idx="544">
                  <c:v>CO-545</c:v>
                </c:pt>
                <c:pt idx="545">
                  <c:v>CO-546</c:v>
                </c:pt>
                <c:pt idx="546">
                  <c:v>CO-547</c:v>
                </c:pt>
                <c:pt idx="547">
                  <c:v>CO-548</c:v>
                </c:pt>
                <c:pt idx="548">
                  <c:v>CO-549</c:v>
                </c:pt>
                <c:pt idx="549">
                  <c:v>CO-550</c:v>
                </c:pt>
                <c:pt idx="550">
                  <c:v>CO-551</c:v>
                </c:pt>
                <c:pt idx="551">
                  <c:v>CO-552</c:v>
                </c:pt>
                <c:pt idx="552">
                  <c:v>CO-553</c:v>
                </c:pt>
                <c:pt idx="553">
                  <c:v>CO-554</c:v>
                </c:pt>
                <c:pt idx="554">
                  <c:v>CO-555</c:v>
                </c:pt>
                <c:pt idx="555">
                  <c:v>CO-556</c:v>
                </c:pt>
                <c:pt idx="556">
                  <c:v>CO-557</c:v>
                </c:pt>
                <c:pt idx="557">
                  <c:v>CO-558</c:v>
                </c:pt>
                <c:pt idx="558">
                  <c:v>CO-559</c:v>
                </c:pt>
                <c:pt idx="559">
                  <c:v>CO-560</c:v>
                </c:pt>
                <c:pt idx="560">
                  <c:v>CO-561</c:v>
                </c:pt>
                <c:pt idx="561">
                  <c:v>CO-562</c:v>
                </c:pt>
                <c:pt idx="562">
                  <c:v>CO-563</c:v>
                </c:pt>
                <c:pt idx="563">
                  <c:v>CO-564</c:v>
                </c:pt>
                <c:pt idx="564">
                  <c:v>CO-565</c:v>
                </c:pt>
                <c:pt idx="565">
                  <c:v>CO-566</c:v>
                </c:pt>
                <c:pt idx="566">
                  <c:v>CO-567</c:v>
                </c:pt>
                <c:pt idx="567">
                  <c:v>CO-568</c:v>
                </c:pt>
                <c:pt idx="568">
                  <c:v>CO-569</c:v>
                </c:pt>
                <c:pt idx="569">
                  <c:v>CO-570</c:v>
                </c:pt>
                <c:pt idx="570">
                  <c:v>CO-571</c:v>
                </c:pt>
                <c:pt idx="571">
                  <c:v>CO-572</c:v>
                </c:pt>
                <c:pt idx="572">
                  <c:v>CO-573</c:v>
                </c:pt>
                <c:pt idx="573">
                  <c:v>CO-574</c:v>
                </c:pt>
                <c:pt idx="574">
                  <c:v>CO-575</c:v>
                </c:pt>
                <c:pt idx="575">
                  <c:v>CO-576</c:v>
                </c:pt>
                <c:pt idx="576">
                  <c:v>CO-577</c:v>
                </c:pt>
                <c:pt idx="577">
                  <c:v>CO-578</c:v>
                </c:pt>
                <c:pt idx="578">
                  <c:v>CO-579</c:v>
                </c:pt>
                <c:pt idx="579">
                  <c:v>CO-580</c:v>
                </c:pt>
                <c:pt idx="580">
                  <c:v>CO-581</c:v>
                </c:pt>
                <c:pt idx="581">
                  <c:v>CO-582</c:v>
                </c:pt>
                <c:pt idx="582">
                  <c:v>CO-583</c:v>
                </c:pt>
                <c:pt idx="583">
                  <c:v>CO-584</c:v>
                </c:pt>
                <c:pt idx="584">
                  <c:v>CO-585</c:v>
                </c:pt>
                <c:pt idx="585">
                  <c:v>CO-586</c:v>
                </c:pt>
                <c:pt idx="586">
                  <c:v>CO-587</c:v>
                </c:pt>
                <c:pt idx="587">
                  <c:v>CO-588</c:v>
                </c:pt>
                <c:pt idx="588">
                  <c:v>CO-589</c:v>
                </c:pt>
              </c:strCache>
            </c:strRef>
          </c:xVal>
          <c:yVal>
            <c:numRef>
              <c:f>Sheet2!$B$2:$B$590</c:f>
              <c:numCache>
                <c:formatCode>General</c:formatCode>
                <c:ptCount val="589"/>
                <c:pt idx="0">
                  <c:v>0.51</c:v>
                </c:pt>
                <c:pt idx="1">
                  <c:v>1.54</c:v>
                </c:pt>
                <c:pt idx="2">
                  <c:v>1.01</c:v>
                </c:pt>
                <c:pt idx="3">
                  <c:v>1.46</c:v>
                </c:pt>
                <c:pt idx="4">
                  <c:v>1.37</c:v>
                </c:pt>
                <c:pt idx="5">
                  <c:v>0.47</c:v>
                </c:pt>
                <c:pt idx="6">
                  <c:v>0.82</c:v>
                </c:pt>
                <c:pt idx="7">
                  <c:v>0.5</c:v>
                </c:pt>
                <c:pt idx="8">
                  <c:v>0.53</c:v>
                </c:pt>
                <c:pt idx="9">
                  <c:v>0.65</c:v>
                </c:pt>
                <c:pt idx="10">
                  <c:v>0.47</c:v>
                </c:pt>
                <c:pt idx="11">
                  <c:v>0.5</c:v>
                </c:pt>
                <c:pt idx="12">
                  <c:v>0.46</c:v>
                </c:pt>
                <c:pt idx="13">
                  <c:v>0.74</c:v>
                </c:pt>
                <c:pt idx="14">
                  <c:v>0.53</c:v>
                </c:pt>
                <c:pt idx="15">
                  <c:v>1.1200000000000001</c:v>
                </c:pt>
                <c:pt idx="16">
                  <c:v>1.4</c:v>
                </c:pt>
                <c:pt idx="17">
                  <c:v>0.98</c:v>
                </c:pt>
                <c:pt idx="18">
                  <c:v>0.97</c:v>
                </c:pt>
                <c:pt idx="19">
                  <c:v>0.64</c:v>
                </c:pt>
                <c:pt idx="20">
                  <c:v>0.47</c:v>
                </c:pt>
                <c:pt idx="21">
                  <c:v>1</c:v>
                </c:pt>
                <c:pt idx="22">
                  <c:v>1.03</c:v>
                </c:pt>
                <c:pt idx="23">
                  <c:v>0.4</c:v>
                </c:pt>
                <c:pt idx="24">
                  <c:v>0.71</c:v>
                </c:pt>
                <c:pt idx="25">
                  <c:v>0.55000000000000004</c:v>
                </c:pt>
                <c:pt idx="26">
                  <c:v>0.5</c:v>
                </c:pt>
                <c:pt idx="27">
                  <c:v>0.98</c:v>
                </c:pt>
                <c:pt idx="28">
                  <c:v>1.06</c:v>
                </c:pt>
                <c:pt idx="29">
                  <c:v>0.93</c:v>
                </c:pt>
                <c:pt idx="30">
                  <c:v>0.6</c:v>
                </c:pt>
                <c:pt idx="31">
                  <c:v>0.95</c:v>
                </c:pt>
                <c:pt idx="32">
                  <c:v>0.76</c:v>
                </c:pt>
                <c:pt idx="33">
                  <c:v>0.9</c:v>
                </c:pt>
                <c:pt idx="34">
                  <c:v>0.5</c:v>
                </c:pt>
                <c:pt idx="35">
                  <c:v>0.5</c:v>
                </c:pt>
                <c:pt idx="36">
                  <c:v>1.25</c:v>
                </c:pt>
                <c:pt idx="37">
                  <c:v>1.75</c:v>
                </c:pt>
                <c:pt idx="38">
                  <c:v>1.87</c:v>
                </c:pt>
                <c:pt idx="39">
                  <c:v>0.47</c:v>
                </c:pt>
                <c:pt idx="40">
                  <c:v>0.6</c:v>
                </c:pt>
                <c:pt idx="41">
                  <c:v>0.47</c:v>
                </c:pt>
                <c:pt idx="42">
                  <c:v>1.21</c:v>
                </c:pt>
                <c:pt idx="43">
                  <c:v>1.1499999999999999</c:v>
                </c:pt>
                <c:pt idx="44">
                  <c:v>0.5</c:v>
                </c:pt>
                <c:pt idx="45">
                  <c:v>0.98</c:v>
                </c:pt>
                <c:pt idx="46">
                  <c:v>0.88</c:v>
                </c:pt>
                <c:pt idx="47">
                  <c:v>0.22</c:v>
                </c:pt>
                <c:pt idx="48">
                  <c:v>0.46</c:v>
                </c:pt>
                <c:pt idx="49">
                  <c:v>0.5</c:v>
                </c:pt>
                <c:pt idx="50">
                  <c:v>0.5</c:v>
                </c:pt>
                <c:pt idx="51">
                  <c:v>0.6</c:v>
                </c:pt>
                <c:pt idx="52">
                  <c:v>0.34</c:v>
                </c:pt>
                <c:pt idx="53">
                  <c:v>0.38</c:v>
                </c:pt>
                <c:pt idx="54">
                  <c:v>0.6</c:v>
                </c:pt>
                <c:pt idx="55">
                  <c:v>0.67</c:v>
                </c:pt>
                <c:pt idx="56">
                  <c:v>0.74</c:v>
                </c:pt>
                <c:pt idx="57">
                  <c:v>0.63</c:v>
                </c:pt>
                <c:pt idx="58">
                  <c:v>1.42</c:v>
                </c:pt>
                <c:pt idx="59">
                  <c:v>1.54</c:v>
                </c:pt>
                <c:pt idx="60">
                  <c:v>0.5</c:v>
                </c:pt>
                <c:pt idx="61">
                  <c:v>0.71</c:v>
                </c:pt>
                <c:pt idx="62">
                  <c:v>0.98</c:v>
                </c:pt>
                <c:pt idx="63">
                  <c:v>0.53</c:v>
                </c:pt>
                <c:pt idx="64">
                  <c:v>0.6</c:v>
                </c:pt>
                <c:pt idx="65">
                  <c:v>0.5</c:v>
                </c:pt>
                <c:pt idx="66">
                  <c:v>0.81</c:v>
                </c:pt>
                <c:pt idx="67">
                  <c:v>0.47</c:v>
                </c:pt>
                <c:pt idx="68">
                  <c:v>0.6</c:v>
                </c:pt>
                <c:pt idx="69">
                  <c:v>0.4</c:v>
                </c:pt>
                <c:pt idx="70">
                  <c:v>0.91</c:v>
                </c:pt>
                <c:pt idx="71">
                  <c:v>2.15</c:v>
                </c:pt>
                <c:pt idx="72">
                  <c:v>1.53</c:v>
                </c:pt>
                <c:pt idx="73">
                  <c:v>0.77</c:v>
                </c:pt>
                <c:pt idx="74">
                  <c:v>1.17</c:v>
                </c:pt>
                <c:pt idx="75">
                  <c:v>0.88</c:v>
                </c:pt>
                <c:pt idx="76">
                  <c:v>0.5</c:v>
                </c:pt>
                <c:pt idx="77">
                  <c:v>0.5</c:v>
                </c:pt>
                <c:pt idx="78">
                  <c:v>0.6</c:v>
                </c:pt>
                <c:pt idx="79">
                  <c:v>0.68</c:v>
                </c:pt>
                <c:pt idx="80">
                  <c:v>1.21</c:v>
                </c:pt>
                <c:pt idx="81">
                  <c:v>0.68</c:v>
                </c:pt>
                <c:pt idx="82">
                  <c:v>0.91</c:v>
                </c:pt>
                <c:pt idx="83">
                  <c:v>0.26</c:v>
                </c:pt>
                <c:pt idx="84">
                  <c:v>0.5</c:v>
                </c:pt>
                <c:pt idx="85">
                  <c:v>0.98</c:v>
                </c:pt>
                <c:pt idx="86">
                  <c:v>0.5</c:v>
                </c:pt>
                <c:pt idx="87">
                  <c:v>0.7</c:v>
                </c:pt>
                <c:pt idx="88">
                  <c:v>0.74</c:v>
                </c:pt>
                <c:pt idx="89">
                  <c:v>1.1000000000000001</c:v>
                </c:pt>
                <c:pt idx="90">
                  <c:v>0.59</c:v>
                </c:pt>
                <c:pt idx="91">
                  <c:v>1.1599999999999999</c:v>
                </c:pt>
                <c:pt idx="92">
                  <c:v>1.3</c:v>
                </c:pt>
                <c:pt idx="93">
                  <c:v>0.99</c:v>
                </c:pt>
                <c:pt idx="94">
                  <c:v>0.6</c:v>
                </c:pt>
                <c:pt idx="95">
                  <c:v>0.26</c:v>
                </c:pt>
                <c:pt idx="96">
                  <c:v>0.5</c:v>
                </c:pt>
                <c:pt idx="97">
                  <c:v>1.21</c:v>
                </c:pt>
                <c:pt idx="98">
                  <c:v>1.1599999999999999</c:v>
                </c:pt>
                <c:pt idx="99">
                  <c:v>0.52</c:v>
                </c:pt>
                <c:pt idx="100">
                  <c:v>0.55000000000000004</c:v>
                </c:pt>
                <c:pt idx="101">
                  <c:v>0.53</c:v>
                </c:pt>
                <c:pt idx="102">
                  <c:v>0.41</c:v>
                </c:pt>
                <c:pt idx="103">
                  <c:v>0.5</c:v>
                </c:pt>
                <c:pt idx="104">
                  <c:v>0.56000000000000005</c:v>
                </c:pt>
                <c:pt idx="105">
                  <c:v>0.71</c:v>
                </c:pt>
                <c:pt idx="106">
                  <c:v>0.8</c:v>
                </c:pt>
                <c:pt idx="107">
                  <c:v>0.66</c:v>
                </c:pt>
                <c:pt idx="108">
                  <c:v>0.57999999999999996</c:v>
                </c:pt>
                <c:pt idx="109">
                  <c:v>0.5</c:v>
                </c:pt>
                <c:pt idx="110">
                  <c:v>0.5</c:v>
                </c:pt>
                <c:pt idx="111">
                  <c:v>0.81</c:v>
                </c:pt>
                <c:pt idx="112">
                  <c:v>1</c:v>
                </c:pt>
                <c:pt idx="113">
                  <c:v>0.99</c:v>
                </c:pt>
                <c:pt idx="114">
                  <c:v>1</c:v>
                </c:pt>
                <c:pt idx="115">
                  <c:v>1.55</c:v>
                </c:pt>
                <c:pt idx="116">
                  <c:v>1.68</c:v>
                </c:pt>
                <c:pt idx="117">
                  <c:v>1.67</c:v>
                </c:pt>
                <c:pt idx="118">
                  <c:v>1.68</c:v>
                </c:pt>
                <c:pt idx="119">
                  <c:v>1.87</c:v>
                </c:pt>
                <c:pt idx="120">
                  <c:v>2.0699999999999998</c:v>
                </c:pt>
                <c:pt idx="121">
                  <c:v>1.65</c:v>
                </c:pt>
                <c:pt idx="122">
                  <c:v>1.0900000000000001</c:v>
                </c:pt>
                <c:pt idx="123">
                  <c:v>1.66</c:v>
                </c:pt>
                <c:pt idx="124">
                  <c:v>1.31</c:v>
                </c:pt>
                <c:pt idx="125">
                  <c:v>0.93</c:v>
                </c:pt>
                <c:pt idx="126">
                  <c:v>1.33</c:v>
                </c:pt>
                <c:pt idx="127">
                  <c:v>0.5</c:v>
                </c:pt>
                <c:pt idx="128">
                  <c:v>0.28000000000000003</c:v>
                </c:pt>
                <c:pt idx="129">
                  <c:v>0.22</c:v>
                </c:pt>
                <c:pt idx="130">
                  <c:v>0.53</c:v>
                </c:pt>
                <c:pt idx="131">
                  <c:v>0.55000000000000004</c:v>
                </c:pt>
                <c:pt idx="132">
                  <c:v>1.49</c:v>
                </c:pt>
                <c:pt idx="133">
                  <c:v>1.29</c:v>
                </c:pt>
                <c:pt idx="134">
                  <c:v>1.31</c:v>
                </c:pt>
                <c:pt idx="135">
                  <c:v>1.2</c:v>
                </c:pt>
                <c:pt idx="136">
                  <c:v>1.1399999999999999</c:v>
                </c:pt>
                <c:pt idx="137">
                  <c:v>0.76</c:v>
                </c:pt>
                <c:pt idx="138">
                  <c:v>1.41</c:v>
                </c:pt>
                <c:pt idx="139">
                  <c:v>0.8</c:v>
                </c:pt>
                <c:pt idx="140">
                  <c:v>1.03</c:v>
                </c:pt>
                <c:pt idx="141">
                  <c:v>1.1100000000000001</c:v>
                </c:pt>
                <c:pt idx="142">
                  <c:v>0.81</c:v>
                </c:pt>
                <c:pt idx="143">
                  <c:v>0.82</c:v>
                </c:pt>
                <c:pt idx="144">
                  <c:v>0.5</c:v>
                </c:pt>
                <c:pt idx="145">
                  <c:v>0.5</c:v>
                </c:pt>
                <c:pt idx="146">
                  <c:v>0.5</c:v>
                </c:pt>
                <c:pt idx="147">
                  <c:v>0.5</c:v>
                </c:pt>
                <c:pt idx="148">
                  <c:v>0.23</c:v>
                </c:pt>
                <c:pt idx="149">
                  <c:v>0.44</c:v>
                </c:pt>
                <c:pt idx="150">
                  <c:v>0.74</c:v>
                </c:pt>
                <c:pt idx="151">
                  <c:v>0.89</c:v>
                </c:pt>
                <c:pt idx="152">
                  <c:v>0.97</c:v>
                </c:pt>
                <c:pt idx="153">
                  <c:v>0.5</c:v>
                </c:pt>
                <c:pt idx="154">
                  <c:v>0.5</c:v>
                </c:pt>
                <c:pt idx="155">
                  <c:v>0.75</c:v>
                </c:pt>
                <c:pt idx="156">
                  <c:v>0.72</c:v>
                </c:pt>
                <c:pt idx="157">
                  <c:v>1.01</c:v>
                </c:pt>
                <c:pt idx="158">
                  <c:v>0.79</c:v>
                </c:pt>
                <c:pt idx="159">
                  <c:v>0.83</c:v>
                </c:pt>
                <c:pt idx="160">
                  <c:v>0.5</c:v>
                </c:pt>
                <c:pt idx="161">
                  <c:v>0.5</c:v>
                </c:pt>
                <c:pt idx="162">
                  <c:v>0.67</c:v>
                </c:pt>
                <c:pt idx="163">
                  <c:v>0.68</c:v>
                </c:pt>
                <c:pt idx="164">
                  <c:v>0.59</c:v>
                </c:pt>
                <c:pt idx="165">
                  <c:v>0.37</c:v>
                </c:pt>
                <c:pt idx="166">
                  <c:v>0.6</c:v>
                </c:pt>
                <c:pt idx="167">
                  <c:v>0.68</c:v>
                </c:pt>
                <c:pt idx="168">
                  <c:v>0.5</c:v>
                </c:pt>
                <c:pt idx="169">
                  <c:v>0.51</c:v>
                </c:pt>
                <c:pt idx="170">
                  <c:v>0.72</c:v>
                </c:pt>
                <c:pt idx="171">
                  <c:v>0.8</c:v>
                </c:pt>
                <c:pt idx="172">
                  <c:v>0.78</c:v>
                </c:pt>
                <c:pt idx="173">
                  <c:v>1.06</c:v>
                </c:pt>
                <c:pt idx="174">
                  <c:v>0.46</c:v>
                </c:pt>
                <c:pt idx="175">
                  <c:v>0.52</c:v>
                </c:pt>
                <c:pt idx="176">
                  <c:v>0.5</c:v>
                </c:pt>
                <c:pt idx="177">
                  <c:v>0.5</c:v>
                </c:pt>
                <c:pt idx="178">
                  <c:v>0.5</c:v>
                </c:pt>
                <c:pt idx="179">
                  <c:v>0.5</c:v>
                </c:pt>
                <c:pt idx="180">
                  <c:v>0.91</c:v>
                </c:pt>
                <c:pt idx="181">
                  <c:v>0.94</c:v>
                </c:pt>
                <c:pt idx="182">
                  <c:v>0.5</c:v>
                </c:pt>
                <c:pt idx="183">
                  <c:v>0.5</c:v>
                </c:pt>
                <c:pt idx="184">
                  <c:v>0.5</c:v>
                </c:pt>
                <c:pt idx="185">
                  <c:v>0.5</c:v>
                </c:pt>
                <c:pt idx="186">
                  <c:v>1.1100000000000001</c:v>
                </c:pt>
                <c:pt idx="187">
                  <c:v>1.23</c:v>
                </c:pt>
                <c:pt idx="188">
                  <c:v>1.25</c:v>
                </c:pt>
                <c:pt idx="189">
                  <c:v>1.26</c:v>
                </c:pt>
                <c:pt idx="190">
                  <c:v>1.28</c:v>
                </c:pt>
                <c:pt idx="191">
                  <c:v>0.47</c:v>
                </c:pt>
                <c:pt idx="192">
                  <c:v>0.6</c:v>
                </c:pt>
                <c:pt idx="193">
                  <c:v>0.71</c:v>
                </c:pt>
                <c:pt idx="194">
                  <c:v>1.34</c:v>
                </c:pt>
                <c:pt idx="195">
                  <c:v>0.41</c:v>
                </c:pt>
                <c:pt idx="196">
                  <c:v>0.5</c:v>
                </c:pt>
                <c:pt idx="197">
                  <c:v>0.5</c:v>
                </c:pt>
                <c:pt idx="198">
                  <c:v>0.65</c:v>
                </c:pt>
                <c:pt idx="199">
                  <c:v>0.95</c:v>
                </c:pt>
                <c:pt idx="200">
                  <c:v>0.92</c:v>
                </c:pt>
                <c:pt idx="201">
                  <c:v>1</c:v>
                </c:pt>
                <c:pt idx="202">
                  <c:v>1.06</c:v>
                </c:pt>
                <c:pt idx="203">
                  <c:v>0.95</c:v>
                </c:pt>
                <c:pt idx="204">
                  <c:v>1.25</c:v>
                </c:pt>
                <c:pt idx="205">
                  <c:v>1.4</c:v>
                </c:pt>
                <c:pt idx="206">
                  <c:v>0.41</c:v>
                </c:pt>
                <c:pt idx="207">
                  <c:v>0.5</c:v>
                </c:pt>
                <c:pt idx="208">
                  <c:v>0.5</c:v>
                </c:pt>
                <c:pt idx="209">
                  <c:v>0.72</c:v>
                </c:pt>
                <c:pt idx="210">
                  <c:v>0.83</c:v>
                </c:pt>
                <c:pt idx="211">
                  <c:v>0.37</c:v>
                </c:pt>
                <c:pt idx="212">
                  <c:v>0.6</c:v>
                </c:pt>
                <c:pt idx="213">
                  <c:v>0.47</c:v>
                </c:pt>
                <c:pt idx="214">
                  <c:v>0.56000000000000005</c:v>
                </c:pt>
                <c:pt idx="215">
                  <c:v>0.68</c:v>
                </c:pt>
                <c:pt idx="216">
                  <c:v>0.74</c:v>
                </c:pt>
                <c:pt idx="217">
                  <c:v>0.8</c:v>
                </c:pt>
                <c:pt idx="218">
                  <c:v>0.83</c:v>
                </c:pt>
                <c:pt idx="219">
                  <c:v>1.35</c:v>
                </c:pt>
                <c:pt idx="220">
                  <c:v>1.23</c:v>
                </c:pt>
                <c:pt idx="221">
                  <c:v>0.69</c:v>
                </c:pt>
                <c:pt idx="222">
                  <c:v>0.7</c:v>
                </c:pt>
                <c:pt idx="223">
                  <c:v>0.7</c:v>
                </c:pt>
                <c:pt idx="224">
                  <c:v>0.96</c:v>
                </c:pt>
                <c:pt idx="225">
                  <c:v>1.76</c:v>
                </c:pt>
                <c:pt idx="226">
                  <c:v>1.84</c:v>
                </c:pt>
                <c:pt idx="227">
                  <c:v>1.42</c:v>
                </c:pt>
                <c:pt idx="228">
                  <c:v>0.54</c:v>
                </c:pt>
                <c:pt idx="229">
                  <c:v>0.55000000000000004</c:v>
                </c:pt>
                <c:pt idx="230">
                  <c:v>0.85</c:v>
                </c:pt>
                <c:pt idx="231">
                  <c:v>1.26</c:v>
                </c:pt>
                <c:pt idx="232">
                  <c:v>0.98</c:v>
                </c:pt>
                <c:pt idx="233">
                  <c:v>0.99</c:v>
                </c:pt>
                <c:pt idx="234">
                  <c:v>1.56</c:v>
                </c:pt>
                <c:pt idx="235">
                  <c:v>1.62</c:v>
                </c:pt>
                <c:pt idx="236">
                  <c:v>0.9</c:v>
                </c:pt>
                <c:pt idx="237">
                  <c:v>0.98</c:v>
                </c:pt>
                <c:pt idx="238">
                  <c:v>0.41</c:v>
                </c:pt>
                <c:pt idx="239">
                  <c:v>0.5</c:v>
                </c:pt>
                <c:pt idx="240">
                  <c:v>1.29</c:v>
                </c:pt>
                <c:pt idx="241">
                  <c:v>1.55</c:v>
                </c:pt>
                <c:pt idx="242">
                  <c:v>1.4</c:v>
                </c:pt>
                <c:pt idx="243">
                  <c:v>1.34</c:v>
                </c:pt>
                <c:pt idx="244">
                  <c:v>0.5</c:v>
                </c:pt>
                <c:pt idx="245">
                  <c:v>0.61</c:v>
                </c:pt>
                <c:pt idx="246">
                  <c:v>0.62</c:v>
                </c:pt>
                <c:pt idx="247">
                  <c:v>0.98</c:v>
                </c:pt>
                <c:pt idx="248">
                  <c:v>1.1000000000000001</c:v>
                </c:pt>
                <c:pt idx="249">
                  <c:v>1.26</c:v>
                </c:pt>
                <c:pt idx="250">
                  <c:v>1.28</c:v>
                </c:pt>
                <c:pt idx="251">
                  <c:v>0.59</c:v>
                </c:pt>
                <c:pt idx="252">
                  <c:v>0.6</c:v>
                </c:pt>
                <c:pt idx="253">
                  <c:v>1.26</c:v>
                </c:pt>
                <c:pt idx="254">
                  <c:v>1.38</c:v>
                </c:pt>
                <c:pt idx="255">
                  <c:v>0.62</c:v>
                </c:pt>
                <c:pt idx="256">
                  <c:v>0.63</c:v>
                </c:pt>
                <c:pt idx="257">
                  <c:v>0.63</c:v>
                </c:pt>
                <c:pt idx="258">
                  <c:v>0.47</c:v>
                </c:pt>
                <c:pt idx="259">
                  <c:v>0.35</c:v>
                </c:pt>
                <c:pt idx="260">
                  <c:v>0.5</c:v>
                </c:pt>
                <c:pt idx="261">
                  <c:v>0.5</c:v>
                </c:pt>
                <c:pt idx="262">
                  <c:v>0.5</c:v>
                </c:pt>
                <c:pt idx="263">
                  <c:v>0.8</c:v>
                </c:pt>
                <c:pt idx="264">
                  <c:v>0.91</c:v>
                </c:pt>
                <c:pt idx="265">
                  <c:v>0.95</c:v>
                </c:pt>
                <c:pt idx="266">
                  <c:v>0.98</c:v>
                </c:pt>
                <c:pt idx="267">
                  <c:v>0.71</c:v>
                </c:pt>
                <c:pt idx="268">
                  <c:v>0.92</c:v>
                </c:pt>
                <c:pt idx="269">
                  <c:v>1</c:v>
                </c:pt>
                <c:pt idx="270">
                  <c:v>0.91</c:v>
                </c:pt>
                <c:pt idx="271">
                  <c:v>0.51</c:v>
                </c:pt>
                <c:pt idx="272">
                  <c:v>0.68</c:v>
                </c:pt>
                <c:pt idx="273">
                  <c:v>0.74</c:v>
                </c:pt>
                <c:pt idx="274">
                  <c:v>0.6</c:v>
                </c:pt>
                <c:pt idx="275">
                  <c:v>0.67</c:v>
                </c:pt>
                <c:pt idx="276">
                  <c:v>0.74</c:v>
                </c:pt>
                <c:pt idx="277">
                  <c:v>0.77</c:v>
                </c:pt>
                <c:pt idx="278">
                  <c:v>0.5</c:v>
                </c:pt>
                <c:pt idx="279">
                  <c:v>0.68</c:v>
                </c:pt>
                <c:pt idx="280">
                  <c:v>0.67</c:v>
                </c:pt>
                <c:pt idx="281">
                  <c:v>0.68</c:v>
                </c:pt>
                <c:pt idx="282">
                  <c:v>0.68</c:v>
                </c:pt>
                <c:pt idx="283">
                  <c:v>0.69</c:v>
                </c:pt>
                <c:pt idx="284">
                  <c:v>0.69</c:v>
                </c:pt>
                <c:pt idx="285">
                  <c:v>0.72</c:v>
                </c:pt>
                <c:pt idx="286">
                  <c:v>0.7</c:v>
                </c:pt>
                <c:pt idx="287">
                  <c:v>0.7</c:v>
                </c:pt>
                <c:pt idx="288">
                  <c:v>0.76</c:v>
                </c:pt>
                <c:pt idx="289">
                  <c:v>1.02</c:v>
                </c:pt>
                <c:pt idx="290">
                  <c:v>1.42</c:v>
                </c:pt>
                <c:pt idx="291">
                  <c:v>0.74</c:v>
                </c:pt>
                <c:pt idx="292">
                  <c:v>0.74</c:v>
                </c:pt>
                <c:pt idx="293">
                  <c:v>0.75</c:v>
                </c:pt>
                <c:pt idx="294">
                  <c:v>0.75</c:v>
                </c:pt>
                <c:pt idx="295">
                  <c:v>0.75</c:v>
                </c:pt>
                <c:pt idx="296">
                  <c:v>0.76</c:v>
                </c:pt>
                <c:pt idx="297">
                  <c:v>0.76</c:v>
                </c:pt>
                <c:pt idx="298">
                  <c:v>0.76</c:v>
                </c:pt>
                <c:pt idx="299">
                  <c:v>0.77</c:v>
                </c:pt>
                <c:pt idx="300">
                  <c:v>1.06</c:v>
                </c:pt>
                <c:pt idx="301">
                  <c:v>1.67</c:v>
                </c:pt>
                <c:pt idx="302">
                  <c:v>1.77</c:v>
                </c:pt>
                <c:pt idx="303">
                  <c:v>1.78</c:v>
                </c:pt>
                <c:pt idx="304">
                  <c:v>0.56000000000000005</c:v>
                </c:pt>
                <c:pt idx="305">
                  <c:v>0.81</c:v>
                </c:pt>
                <c:pt idx="306">
                  <c:v>0.59</c:v>
                </c:pt>
                <c:pt idx="307">
                  <c:v>0.6</c:v>
                </c:pt>
                <c:pt idx="308">
                  <c:v>0.6</c:v>
                </c:pt>
                <c:pt idx="309">
                  <c:v>1.36</c:v>
                </c:pt>
                <c:pt idx="310">
                  <c:v>1.39</c:v>
                </c:pt>
                <c:pt idx="311">
                  <c:v>1.41</c:v>
                </c:pt>
                <c:pt idx="312">
                  <c:v>1.42</c:v>
                </c:pt>
                <c:pt idx="313">
                  <c:v>1.05</c:v>
                </c:pt>
                <c:pt idx="314">
                  <c:v>0.64</c:v>
                </c:pt>
                <c:pt idx="315">
                  <c:v>0.65</c:v>
                </c:pt>
                <c:pt idx="316">
                  <c:v>1.1499999999999999</c:v>
                </c:pt>
                <c:pt idx="317">
                  <c:v>0.66</c:v>
                </c:pt>
                <c:pt idx="318">
                  <c:v>0.66</c:v>
                </c:pt>
                <c:pt idx="319">
                  <c:v>0.67</c:v>
                </c:pt>
                <c:pt idx="320">
                  <c:v>1.07</c:v>
                </c:pt>
                <c:pt idx="321">
                  <c:v>0.5</c:v>
                </c:pt>
                <c:pt idx="322">
                  <c:v>0.3</c:v>
                </c:pt>
                <c:pt idx="323">
                  <c:v>0.35</c:v>
                </c:pt>
                <c:pt idx="324">
                  <c:v>0.5</c:v>
                </c:pt>
                <c:pt idx="325">
                  <c:v>0.4</c:v>
                </c:pt>
                <c:pt idx="326">
                  <c:v>0.5</c:v>
                </c:pt>
                <c:pt idx="327">
                  <c:v>0.5</c:v>
                </c:pt>
                <c:pt idx="328">
                  <c:v>0.5</c:v>
                </c:pt>
                <c:pt idx="329">
                  <c:v>0.56999999999999995</c:v>
                </c:pt>
                <c:pt idx="330">
                  <c:v>0.5</c:v>
                </c:pt>
                <c:pt idx="331">
                  <c:v>0.5</c:v>
                </c:pt>
                <c:pt idx="332">
                  <c:v>1.04</c:v>
                </c:pt>
                <c:pt idx="333">
                  <c:v>0.98</c:v>
                </c:pt>
                <c:pt idx="334">
                  <c:v>0.98</c:v>
                </c:pt>
                <c:pt idx="335">
                  <c:v>1.73</c:v>
                </c:pt>
                <c:pt idx="336">
                  <c:v>2.02</c:v>
                </c:pt>
                <c:pt idx="337">
                  <c:v>1.71</c:v>
                </c:pt>
                <c:pt idx="338">
                  <c:v>1.53</c:v>
                </c:pt>
                <c:pt idx="339">
                  <c:v>1</c:v>
                </c:pt>
                <c:pt idx="340">
                  <c:v>1.55</c:v>
                </c:pt>
                <c:pt idx="341">
                  <c:v>1</c:v>
                </c:pt>
                <c:pt idx="342">
                  <c:v>1</c:v>
                </c:pt>
                <c:pt idx="343">
                  <c:v>1</c:v>
                </c:pt>
                <c:pt idx="344">
                  <c:v>0.5</c:v>
                </c:pt>
                <c:pt idx="345">
                  <c:v>0.5</c:v>
                </c:pt>
                <c:pt idx="346">
                  <c:v>0.25</c:v>
                </c:pt>
                <c:pt idx="347">
                  <c:v>0.5</c:v>
                </c:pt>
                <c:pt idx="348">
                  <c:v>0.5</c:v>
                </c:pt>
                <c:pt idx="349">
                  <c:v>0.5</c:v>
                </c:pt>
                <c:pt idx="350">
                  <c:v>0.84</c:v>
                </c:pt>
                <c:pt idx="351">
                  <c:v>0.22</c:v>
                </c:pt>
                <c:pt idx="352">
                  <c:v>0.6</c:v>
                </c:pt>
                <c:pt idx="353">
                  <c:v>0.74</c:v>
                </c:pt>
                <c:pt idx="354">
                  <c:v>1.68</c:v>
                </c:pt>
                <c:pt idx="355">
                  <c:v>0.47</c:v>
                </c:pt>
                <c:pt idx="356">
                  <c:v>0.98</c:v>
                </c:pt>
                <c:pt idx="357">
                  <c:v>0.5</c:v>
                </c:pt>
                <c:pt idx="358">
                  <c:v>0.46</c:v>
                </c:pt>
                <c:pt idx="359">
                  <c:v>0.51</c:v>
                </c:pt>
                <c:pt idx="360">
                  <c:v>0.5</c:v>
                </c:pt>
                <c:pt idx="361">
                  <c:v>0.5</c:v>
                </c:pt>
                <c:pt idx="362">
                  <c:v>0.5</c:v>
                </c:pt>
                <c:pt idx="363">
                  <c:v>0.5</c:v>
                </c:pt>
                <c:pt idx="364">
                  <c:v>0.5</c:v>
                </c:pt>
                <c:pt idx="365">
                  <c:v>0.47</c:v>
                </c:pt>
                <c:pt idx="366">
                  <c:v>0.56999999999999995</c:v>
                </c:pt>
                <c:pt idx="367">
                  <c:v>0.6</c:v>
                </c:pt>
                <c:pt idx="368">
                  <c:v>0.5</c:v>
                </c:pt>
                <c:pt idx="369">
                  <c:v>0.5</c:v>
                </c:pt>
                <c:pt idx="370">
                  <c:v>0.62</c:v>
                </c:pt>
                <c:pt idx="371">
                  <c:v>0.74</c:v>
                </c:pt>
                <c:pt idx="372">
                  <c:v>0.31</c:v>
                </c:pt>
                <c:pt idx="373">
                  <c:v>0.5</c:v>
                </c:pt>
                <c:pt idx="374">
                  <c:v>0.62</c:v>
                </c:pt>
                <c:pt idx="375">
                  <c:v>0.74</c:v>
                </c:pt>
                <c:pt idx="376">
                  <c:v>0.8</c:v>
                </c:pt>
                <c:pt idx="377">
                  <c:v>0.6</c:v>
                </c:pt>
                <c:pt idx="378">
                  <c:v>0.47</c:v>
                </c:pt>
                <c:pt idx="379">
                  <c:v>0.5</c:v>
                </c:pt>
                <c:pt idx="380">
                  <c:v>0.46</c:v>
                </c:pt>
                <c:pt idx="381">
                  <c:v>0.55000000000000004</c:v>
                </c:pt>
                <c:pt idx="382">
                  <c:v>0.69</c:v>
                </c:pt>
                <c:pt idx="383">
                  <c:v>0.87</c:v>
                </c:pt>
                <c:pt idx="384">
                  <c:v>1.03</c:v>
                </c:pt>
                <c:pt idx="385">
                  <c:v>1.06</c:v>
                </c:pt>
                <c:pt idx="386">
                  <c:v>1.08</c:v>
                </c:pt>
                <c:pt idx="387">
                  <c:v>0.61</c:v>
                </c:pt>
                <c:pt idx="388">
                  <c:v>1.43</c:v>
                </c:pt>
                <c:pt idx="389">
                  <c:v>0.68</c:v>
                </c:pt>
                <c:pt idx="390">
                  <c:v>0.42</c:v>
                </c:pt>
                <c:pt idx="391">
                  <c:v>0.5</c:v>
                </c:pt>
                <c:pt idx="392">
                  <c:v>0.5</c:v>
                </c:pt>
                <c:pt idx="393">
                  <c:v>0.32</c:v>
                </c:pt>
                <c:pt idx="394">
                  <c:v>0.5</c:v>
                </c:pt>
                <c:pt idx="395">
                  <c:v>1.08</c:v>
                </c:pt>
                <c:pt idx="396">
                  <c:v>0.6</c:v>
                </c:pt>
                <c:pt idx="397">
                  <c:v>0.68</c:v>
                </c:pt>
                <c:pt idx="398">
                  <c:v>0.8</c:v>
                </c:pt>
                <c:pt idx="399">
                  <c:v>0.83</c:v>
                </c:pt>
                <c:pt idx="400">
                  <c:v>0.88</c:v>
                </c:pt>
                <c:pt idx="401">
                  <c:v>0.89</c:v>
                </c:pt>
                <c:pt idx="402">
                  <c:v>0.85</c:v>
                </c:pt>
                <c:pt idx="403">
                  <c:v>0.85</c:v>
                </c:pt>
                <c:pt idx="404">
                  <c:v>1.37</c:v>
                </c:pt>
                <c:pt idx="405">
                  <c:v>1.51</c:v>
                </c:pt>
                <c:pt idx="406">
                  <c:v>0.88</c:v>
                </c:pt>
                <c:pt idx="407">
                  <c:v>0.91</c:v>
                </c:pt>
                <c:pt idx="408">
                  <c:v>0.39</c:v>
                </c:pt>
                <c:pt idx="409">
                  <c:v>0.56000000000000005</c:v>
                </c:pt>
                <c:pt idx="410">
                  <c:v>0.88</c:v>
                </c:pt>
                <c:pt idx="411">
                  <c:v>0.47</c:v>
                </c:pt>
                <c:pt idx="412">
                  <c:v>0.72</c:v>
                </c:pt>
                <c:pt idx="413">
                  <c:v>0.71</c:v>
                </c:pt>
                <c:pt idx="414">
                  <c:v>0.34</c:v>
                </c:pt>
                <c:pt idx="415">
                  <c:v>1.86</c:v>
                </c:pt>
                <c:pt idx="416">
                  <c:v>1.82</c:v>
                </c:pt>
                <c:pt idx="417">
                  <c:v>0.54</c:v>
                </c:pt>
                <c:pt idx="418">
                  <c:v>0.47</c:v>
                </c:pt>
                <c:pt idx="419">
                  <c:v>1.45</c:v>
                </c:pt>
                <c:pt idx="420">
                  <c:v>0.67</c:v>
                </c:pt>
                <c:pt idx="421">
                  <c:v>0.67</c:v>
                </c:pt>
                <c:pt idx="422">
                  <c:v>0.66</c:v>
                </c:pt>
                <c:pt idx="423">
                  <c:v>1.1200000000000001</c:v>
                </c:pt>
                <c:pt idx="424">
                  <c:v>0.42</c:v>
                </c:pt>
                <c:pt idx="425">
                  <c:v>0.37</c:v>
                </c:pt>
                <c:pt idx="426">
                  <c:v>1.23</c:v>
                </c:pt>
                <c:pt idx="427">
                  <c:v>1.1499999999999999</c:v>
                </c:pt>
                <c:pt idx="428">
                  <c:v>0.47</c:v>
                </c:pt>
                <c:pt idx="429">
                  <c:v>0.5</c:v>
                </c:pt>
                <c:pt idx="430">
                  <c:v>0.5</c:v>
                </c:pt>
                <c:pt idx="431">
                  <c:v>0.88</c:v>
                </c:pt>
                <c:pt idx="432">
                  <c:v>0.5</c:v>
                </c:pt>
                <c:pt idx="433">
                  <c:v>0.73</c:v>
                </c:pt>
                <c:pt idx="434">
                  <c:v>0.92</c:v>
                </c:pt>
                <c:pt idx="435">
                  <c:v>0.47</c:v>
                </c:pt>
                <c:pt idx="436">
                  <c:v>0.96</c:v>
                </c:pt>
                <c:pt idx="437">
                  <c:v>0.5</c:v>
                </c:pt>
                <c:pt idx="438">
                  <c:v>0.5</c:v>
                </c:pt>
                <c:pt idx="439">
                  <c:v>0.78</c:v>
                </c:pt>
                <c:pt idx="440">
                  <c:v>0.98</c:v>
                </c:pt>
                <c:pt idx="441">
                  <c:v>1.65</c:v>
                </c:pt>
                <c:pt idx="442">
                  <c:v>1.21</c:v>
                </c:pt>
                <c:pt idx="443">
                  <c:v>1.23</c:v>
                </c:pt>
                <c:pt idx="444">
                  <c:v>1.32</c:v>
                </c:pt>
                <c:pt idx="445">
                  <c:v>1.1000000000000001</c:v>
                </c:pt>
                <c:pt idx="446">
                  <c:v>1.1100000000000001</c:v>
                </c:pt>
                <c:pt idx="447">
                  <c:v>0.66</c:v>
                </c:pt>
                <c:pt idx="448">
                  <c:v>1.22</c:v>
                </c:pt>
                <c:pt idx="449">
                  <c:v>0.6</c:v>
                </c:pt>
                <c:pt idx="450">
                  <c:v>0.68</c:v>
                </c:pt>
                <c:pt idx="451">
                  <c:v>1.63</c:v>
                </c:pt>
                <c:pt idx="452">
                  <c:v>1.47</c:v>
                </c:pt>
                <c:pt idx="453">
                  <c:v>1.43</c:v>
                </c:pt>
                <c:pt idx="454">
                  <c:v>1.62</c:v>
                </c:pt>
                <c:pt idx="455">
                  <c:v>0.34</c:v>
                </c:pt>
                <c:pt idx="456">
                  <c:v>0.51</c:v>
                </c:pt>
                <c:pt idx="457">
                  <c:v>0.95</c:v>
                </c:pt>
                <c:pt idx="458">
                  <c:v>1.25</c:v>
                </c:pt>
                <c:pt idx="459">
                  <c:v>1.46</c:v>
                </c:pt>
                <c:pt idx="460">
                  <c:v>1.24</c:v>
                </c:pt>
                <c:pt idx="461">
                  <c:v>1.52</c:v>
                </c:pt>
                <c:pt idx="462">
                  <c:v>0.39</c:v>
                </c:pt>
                <c:pt idx="463">
                  <c:v>0.5</c:v>
                </c:pt>
                <c:pt idx="464">
                  <c:v>0.6</c:v>
                </c:pt>
                <c:pt idx="465">
                  <c:v>1.37</c:v>
                </c:pt>
                <c:pt idx="466">
                  <c:v>1.55</c:v>
                </c:pt>
                <c:pt idx="467">
                  <c:v>0.81</c:v>
                </c:pt>
                <c:pt idx="468">
                  <c:v>1.33</c:v>
                </c:pt>
                <c:pt idx="469">
                  <c:v>0.37</c:v>
                </c:pt>
                <c:pt idx="470">
                  <c:v>1.28</c:v>
                </c:pt>
                <c:pt idx="471">
                  <c:v>1.17</c:v>
                </c:pt>
                <c:pt idx="472">
                  <c:v>0.5</c:v>
                </c:pt>
                <c:pt idx="473">
                  <c:v>0.78</c:v>
                </c:pt>
                <c:pt idx="474">
                  <c:v>1.25</c:v>
                </c:pt>
                <c:pt idx="475">
                  <c:v>1.26</c:v>
                </c:pt>
                <c:pt idx="476">
                  <c:v>0.8</c:v>
                </c:pt>
                <c:pt idx="477">
                  <c:v>0.5</c:v>
                </c:pt>
                <c:pt idx="478">
                  <c:v>0.5</c:v>
                </c:pt>
                <c:pt idx="479">
                  <c:v>0.66</c:v>
                </c:pt>
                <c:pt idx="480">
                  <c:v>0.56000000000000005</c:v>
                </c:pt>
                <c:pt idx="481">
                  <c:v>0.67</c:v>
                </c:pt>
                <c:pt idx="482">
                  <c:v>0.83</c:v>
                </c:pt>
                <c:pt idx="483">
                  <c:v>0.66</c:v>
                </c:pt>
                <c:pt idx="484">
                  <c:v>0.65</c:v>
                </c:pt>
                <c:pt idx="485">
                  <c:v>1.03</c:v>
                </c:pt>
                <c:pt idx="486">
                  <c:v>0.92</c:v>
                </c:pt>
                <c:pt idx="487">
                  <c:v>0.55000000000000004</c:v>
                </c:pt>
                <c:pt idx="488">
                  <c:v>0.71</c:v>
                </c:pt>
                <c:pt idx="489">
                  <c:v>0.47</c:v>
                </c:pt>
                <c:pt idx="490">
                  <c:v>0.6</c:v>
                </c:pt>
                <c:pt idx="491">
                  <c:v>0.68</c:v>
                </c:pt>
                <c:pt idx="492">
                  <c:v>0.8</c:v>
                </c:pt>
                <c:pt idx="493">
                  <c:v>0.83</c:v>
                </c:pt>
                <c:pt idx="494">
                  <c:v>0.88</c:v>
                </c:pt>
                <c:pt idx="495">
                  <c:v>1.67</c:v>
                </c:pt>
                <c:pt idx="496">
                  <c:v>1.6</c:v>
                </c:pt>
                <c:pt idx="497">
                  <c:v>1.32</c:v>
                </c:pt>
                <c:pt idx="498">
                  <c:v>0.99</c:v>
                </c:pt>
                <c:pt idx="499">
                  <c:v>0.81</c:v>
                </c:pt>
                <c:pt idx="500">
                  <c:v>1.63</c:v>
                </c:pt>
                <c:pt idx="501">
                  <c:v>1.6</c:v>
                </c:pt>
                <c:pt idx="502">
                  <c:v>0.74</c:v>
                </c:pt>
                <c:pt idx="503">
                  <c:v>0.76</c:v>
                </c:pt>
                <c:pt idx="504">
                  <c:v>0.77</c:v>
                </c:pt>
                <c:pt idx="505">
                  <c:v>2.33</c:v>
                </c:pt>
                <c:pt idx="506">
                  <c:v>2.34</c:v>
                </c:pt>
                <c:pt idx="507">
                  <c:v>0.56999999999999995</c:v>
                </c:pt>
                <c:pt idx="508">
                  <c:v>0.92</c:v>
                </c:pt>
                <c:pt idx="509">
                  <c:v>0.68</c:v>
                </c:pt>
                <c:pt idx="510">
                  <c:v>0.74</c:v>
                </c:pt>
                <c:pt idx="511">
                  <c:v>0.8</c:v>
                </c:pt>
                <c:pt idx="512">
                  <c:v>0.83</c:v>
                </c:pt>
                <c:pt idx="513">
                  <c:v>0.98</c:v>
                </c:pt>
                <c:pt idx="514">
                  <c:v>1</c:v>
                </c:pt>
                <c:pt idx="515">
                  <c:v>1.03</c:v>
                </c:pt>
                <c:pt idx="516">
                  <c:v>1.06</c:v>
                </c:pt>
                <c:pt idx="517">
                  <c:v>1.04</c:v>
                </c:pt>
                <c:pt idx="518">
                  <c:v>1.32</c:v>
                </c:pt>
                <c:pt idx="519">
                  <c:v>0.97</c:v>
                </c:pt>
                <c:pt idx="520">
                  <c:v>0.5</c:v>
                </c:pt>
                <c:pt idx="521">
                  <c:v>1.31</c:v>
                </c:pt>
                <c:pt idx="522">
                  <c:v>1.33</c:v>
                </c:pt>
                <c:pt idx="523">
                  <c:v>1.34</c:v>
                </c:pt>
                <c:pt idx="524">
                  <c:v>1.63</c:v>
                </c:pt>
                <c:pt idx="525">
                  <c:v>0.5</c:v>
                </c:pt>
                <c:pt idx="526">
                  <c:v>1.56</c:v>
                </c:pt>
                <c:pt idx="527">
                  <c:v>1.58</c:v>
                </c:pt>
                <c:pt idx="528">
                  <c:v>1.59</c:v>
                </c:pt>
                <c:pt idx="529">
                  <c:v>1.94</c:v>
                </c:pt>
                <c:pt idx="530">
                  <c:v>2.54</c:v>
                </c:pt>
                <c:pt idx="531">
                  <c:v>2.79</c:v>
                </c:pt>
                <c:pt idx="532">
                  <c:v>1.79</c:v>
                </c:pt>
                <c:pt idx="533">
                  <c:v>1.79</c:v>
                </c:pt>
                <c:pt idx="534">
                  <c:v>2.06</c:v>
                </c:pt>
                <c:pt idx="535">
                  <c:v>2.0699999999999998</c:v>
                </c:pt>
                <c:pt idx="536">
                  <c:v>2.0499999999999998</c:v>
                </c:pt>
                <c:pt idx="537">
                  <c:v>2.06</c:v>
                </c:pt>
                <c:pt idx="538">
                  <c:v>0.69</c:v>
                </c:pt>
                <c:pt idx="539">
                  <c:v>0.73</c:v>
                </c:pt>
                <c:pt idx="540">
                  <c:v>0.81</c:v>
                </c:pt>
                <c:pt idx="541">
                  <c:v>0.57999999999999996</c:v>
                </c:pt>
                <c:pt idx="542">
                  <c:v>0.6</c:v>
                </c:pt>
                <c:pt idx="543">
                  <c:v>0.5</c:v>
                </c:pt>
                <c:pt idx="544">
                  <c:v>0.89</c:v>
                </c:pt>
                <c:pt idx="545">
                  <c:v>0.95</c:v>
                </c:pt>
                <c:pt idx="546">
                  <c:v>0.5</c:v>
                </c:pt>
                <c:pt idx="547">
                  <c:v>0.5</c:v>
                </c:pt>
                <c:pt idx="548">
                  <c:v>0.5</c:v>
                </c:pt>
                <c:pt idx="549">
                  <c:v>0.67</c:v>
                </c:pt>
                <c:pt idx="550">
                  <c:v>0.88</c:v>
                </c:pt>
                <c:pt idx="551">
                  <c:v>0.91</c:v>
                </c:pt>
                <c:pt idx="552">
                  <c:v>0.5</c:v>
                </c:pt>
                <c:pt idx="553">
                  <c:v>0.88</c:v>
                </c:pt>
                <c:pt idx="554">
                  <c:v>0.91</c:v>
                </c:pt>
                <c:pt idx="555">
                  <c:v>0.98</c:v>
                </c:pt>
                <c:pt idx="556">
                  <c:v>1</c:v>
                </c:pt>
                <c:pt idx="557">
                  <c:v>0.5</c:v>
                </c:pt>
                <c:pt idx="558">
                  <c:v>0.8</c:v>
                </c:pt>
                <c:pt idx="559">
                  <c:v>0.74</c:v>
                </c:pt>
                <c:pt idx="560">
                  <c:v>0.5</c:v>
                </c:pt>
                <c:pt idx="561">
                  <c:v>0.5</c:v>
                </c:pt>
                <c:pt idx="562">
                  <c:v>0.6</c:v>
                </c:pt>
                <c:pt idx="563">
                  <c:v>0.68</c:v>
                </c:pt>
                <c:pt idx="564">
                  <c:v>0.5</c:v>
                </c:pt>
                <c:pt idx="565">
                  <c:v>0.8</c:v>
                </c:pt>
                <c:pt idx="566">
                  <c:v>0.83</c:v>
                </c:pt>
                <c:pt idx="567">
                  <c:v>1.26</c:v>
                </c:pt>
                <c:pt idx="568">
                  <c:v>1.28</c:v>
                </c:pt>
                <c:pt idx="569">
                  <c:v>1.3</c:v>
                </c:pt>
                <c:pt idx="570">
                  <c:v>0.83</c:v>
                </c:pt>
                <c:pt idx="571">
                  <c:v>0.88</c:v>
                </c:pt>
                <c:pt idx="572">
                  <c:v>0.91</c:v>
                </c:pt>
                <c:pt idx="573">
                  <c:v>1.03</c:v>
                </c:pt>
                <c:pt idx="574">
                  <c:v>1.06</c:v>
                </c:pt>
                <c:pt idx="575">
                  <c:v>0.96</c:v>
                </c:pt>
                <c:pt idx="576">
                  <c:v>0.91</c:v>
                </c:pt>
                <c:pt idx="577">
                  <c:v>0.95</c:v>
                </c:pt>
                <c:pt idx="578">
                  <c:v>0.98</c:v>
                </c:pt>
                <c:pt idx="579">
                  <c:v>1</c:v>
                </c:pt>
                <c:pt idx="580">
                  <c:v>1.03</c:v>
                </c:pt>
                <c:pt idx="581">
                  <c:v>1.06</c:v>
                </c:pt>
                <c:pt idx="582">
                  <c:v>0.85</c:v>
                </c:pt>
                <c:pt idx="583">
                  <c:v>0.5</c:v>
                </c:pt>
                <c:pt idx="584">
                  <c:v>0.5</c:v>
                </c:pt>
                <c:pt idx="585">
                  <c:v>0.5</c:v>
                </c:pt>
                <c:pt idx="586">
                  <c:v>0.5</c:v>
                </c:pt>
                <c:pt idx="587">
                  <c:v>1.1000000000000001</c:v>
                </c:pt>
                <c:pt idx="588">
                  <c:v>0.95</c:v>
                </c:pt>
              </c:numCache>
            </c:numRef>
          </c:yVal>
          <c:smooth val="0"/>
        </c:ser>
        <c:ser>
          <c:idx val="1"/>
          <c:order val="1"/>
          <c:spPr>
            <a:ln w="25400" cap="rnd">
              <a:noFill/>
              <a:round/>
            </a:ln>
            <a:effectLst>
              <a:outerShdw blurRad="40000" dist="23000" dir="5400000" rotWithShape="0">
                <a:srgbClr val="000000">
                  <a:alpha val="35000"/>
                </a:srgbClr>
              </a:outerShdw>
            </a:effectLst>
          </c:spPr>
          <c:marker>
            <c:symbol val="circle"/>
            <c:size val="5"/>
            <c:spPr>
              <a:gradFill rotWithShape="1">
                <a:gsLst>
                  <a:gs pos="0">
                    <a:schemeClr val="accent4">
                      <a:shade val="51000"/>
                      <a:satMod val="130000"/>
                    </a:schemeClr>
                  </a:gs>
                  <a:gs pos="80000">
                    <a:schemeClr val="accent4">
                      <a:shade val="93000"/>
                      <a:satMod val="130000"/>
                    </a:schemeClr>
                  </a:gs>
                  <a:gs pos="100000">
                    <a:schemeClr val="accent4">
                      <a:shade val="94000"/>
                      <a:satMod val="135000"/>
                    </a:schemeClr>
                  </a:gs>
                </a:gsLst>
                <a:lin ang="16200000" scaled="0"/>
              </a:gradFill>
              <a:ln w="9525">
                <a:solidFill>
                  <a:schemeClr val="accent4"/>
                </a:solidFill>
                <a:round/>
              </a:ln>
              <a:effectLst>
                <a:outerShdw blurRad="40000" dist="23000" dir="5400000" rotWithShape="0">
                  <a:srgbClr val="000000">
                    <a:alpha val="35000"/>
                  </a:srgbClr>
                </a:outerShdw>
              </a:effectLst>
            </c:spPr>
          </c:marker>
          <c:yVal>
            <c:numRef>
              <c:f>Sheet2!$D$2:$D$590</c:f>
              <c:numCache>
                <c:formatCode>General</c:formatCode>
                <c:ptCount val="589"/>
                <c:pt idx="0">
                  <c:v>3</c:v>
                </c:pt>
                <c:pt idx="1">
                  <c:v>3</c:v>
                </c:pt>
                <c:pt idx="2">
                  <c:v>3</c:v>
                </c:pt>
                <c:pt idx="3">
                  <c:v>3</c:v>
                </c:pt>
                <c:pt idx="4">
                  <c:v>3</c:v>
                </c:pt>
                <c:pt idx="5">
                  <c:v>3</c:v>
                </c:pt>
                <c:pt idx="6">
                  <c:v>3</c:v>
                </c:pt>
                <c:pt idx="7">
                  <c:v>3</c:v>
                </c:pt>
                <c:pt idx="8">
                  <c:v>3</c:v>
                </c:pt>
                <c:pt idx="9">
                  <c:v>3</c:v>
                </c:pt>
                <c:pt idx="10">
                  <c:v>3</c:v>
                </c:pt>
                <c:pt idx="11">
                  <c:v>3</c:v>
                </c:pt>
                <c:pt idx="12">
                  <c:v>3</c:v>
                </c:pt>
                <c:pt idx="13">
                  <c:v>3</c:v>
                </c:pt>
                <c:pt idx="14">
                  <c:v>3</c:v>
                </c:pt>
                <c:pt idx="15">
                  <c:v>3</c:v>
                </c:pt>
                <c:pt idx="16">
                  <c:v>3</c:v>
                </c:pt>
                <c:pt idx="17">
                  <c:v>3</c:v>
                </c:pt>
                <c:pt idx="18">
                  <c:v>3</c:v>
                </c:pt>
                <c:pt idx="19">
                  <c:v>3</c:v>
                </c:pt>
                <c:pt idx="20">
                  <c:v>3</c:v>
                </c:pt>
                <c:pt idx="21">
                  <c:v>3</c:v>
                </c:pt>
                <c:pt idx="22">
                  <c:v>3</c:v>
                </c:pt>
                <c:pt idx="23">
                  <c:v>3</c:v>
                </c:pt>
                <c:pt idx="24">
                  <c:v>3</c:v>
                </c:pt>
                <c:pt idx="25">
                  <c:v>3</c:v>
                </c:pt>
                <c:pt idx="26">
                  <c:v>3</c:v>
                </c:pt>
                <c:pt idx="27">
                  <c:v>3</c:v>
                </c:pt>
                <c:pt idx="28">
                  <c:v>3</c:v>
                </c:pt>
                <c:pt idx="29">
                  <c:v>3</c:v>
                </c:pt>
                <c:pt idx="30">
                  <c:v>3</c:v>
                </c:pt>
                <c:pt idx="31">
                  <c:v>3</c:v>
                </c:pt>
                <c:pt idx="32">
                  <c:v>3</c:v>
                </c:pt>
                <c:pt idx="33">
                  <c:v>3</c:v>
                </c:pt>
                <c:pt idx="34">
                  <c:v>3</c:v>
                </c:pt>
                <c:pt idx="35">
                  <c:v>3</c:v>
                </c:pt>
                <c:pt idx="36">
                  <c:v>3</c:v>
                </c:pt>
                <c:pt idx="37">
                  <c:v>3</c:v>
                </c:pt>
                <c:pt idx="38">
                  <c:v>3</c:v>
                </c:pt>
                <c:pt idx="39">
                  <c:v>3</c:v>
                </c:pt>
                <c:pt idx="40">
                  <c:v>3</c:v>
                </c:pt>
                <c:pt idx="41">
                  <c:v>3</c:v>
                </c:pt>
                <c:pt idx="42">
                  <c:v>3</c:v>
                </c:pt>
                <c:pt idx="43">
                  <c:v>3</c:v>
                </c:pt>
                <c:pt idx="44">
                  <c:v>3</c:v>
                </c:pt>
                <c:pt idx="45">
                  <c:v>3</c:v>
                </c:pt>
                <c:pt idx="46">
                  <c:v>3</c:v>
                </c:pt>
                <c:pt idx="47">
                  <c:v>3</c:v>
                </c:pt>
                <c:pt idx="48">
                  <c:v>3</c:v>
                </c:pt>
                <c:pt idx="49">
                  <c:v>3</c:v>
                </c:pt>
                <c:pt idx="50">
                  <c:v>3</c:v>
                </c:pt>
                <c:pt idx="51">
                  <c:v>3</c:v>
                </c:pt>
                <c:pt idx="52">
                  <c:v>3</c:v>
                </c:pt>
                <c:pt idx="53">
                  <c:v>3</c:v>
                </c:pt>
                <c:pt idx="54">
                  <c:v>3</c:v>
                </c:pt>
                <c:pt idx="55">
                  <c:v>3</c:v>
                </c:pt>
                <c:pt idx="56">
                  <c:v>3</c:v>
                </c:pt>
                <c:pt idx="57">
                  <c:v>3</c:v>
                </c:pt>
                <c:pt idx="58">
                  <c:v>3</c:v>
                </c:pt>
                <c:pt idx="59">
                  <c:v>3</c:v>
                </c:pt>
                <c:pt idx="60">
                  <c:v>3</c:v>
                </c:pt>
                <c:pt idx="61">
                  <c:v>3</c:v>
                </c:pt>
                <c:pt idx="62">
                  <c:v>3</c:v>
                </c:pt>
                <c:pt idx="63">
                  <c:v>3</c:v>
                </c:pt>
                <c:pt idx="64">
                  <c:v>3</c:v>
                </c:pt>
                <c:pt idx="65">
                  <c:v>3</c:v>
                </c:pt>
                <c:pt idx="66">
                  <c:v>3</c:v>
                </c:pt>
                <c:pt idx="67">
                  <c:v>3</c:v>
                </c:pt>
                <c:pt idx="68">
                  <c:v>3</c:v>
                </c:pt>
                <c:pt idx="69">
                  <c:v>3</c:v>
                </c:pt>
                <c:pt idx="70">
                  <c:v>3</c:v>
                </c:pt>
                <c:pt idx="71">
                  <c:v>3</c:v>
                </c:pt>
                <c:pt idx="72">
                  <c:v>3</c:v>
                </c:pt>
                <c:pt idx="73">
                  <c:v>3</c:v>
                </c:pt>
                <c:pt idx="74">
                  <c:v>3</c:v>
                </c:pt>
                <c:pt idx="75">
                  <c:v>3</c:v>
                </c:pt>
                <c:pt idx="76">
                  <c:v>3</c:v>
                </c:pt>
                <c:pt idx="77">
                  <c:v>3</c:v>
                </c:pt>
                <c:pt idx="78">
                  <c:v>3</c:v>
                </c:pt>
                <c:pt idx="79">
                  <c:v>3</c:v>
                </c:pt>
                <c:pt idx="80">
                  <c:v>3</c:v>
                </c:pt>
                <c:pt idx="81">
                  <c:v>3</c:v>
                </c:pt>
                <c:pt idx="82">
                  <c:v>3</c:v>
                </c:pt>
                <c:pt idx="83">
                  <c:v>3</c:v>
                </c:pt>
                <c:pt idx="84">
                  <c:v>3</c:v>
                </c:pt>
                <c:pt idx="85">
                  <c:v>3</c:v>
                </c:pt>
                <c:pt idx="86">
                  <c:v>3</c:v>
                </c:pt>
                <c:pt idx="87">
                  <c:v>3</c:v>
                </c:pt>
                <c:pt idx="88">
                  <c:v>3</c:v>
                </c:pt>
                <c:pt idx="89">
                  <c:v>3</c:v>
                </c:pt>
                <c:pt idx="90">
                  <c:v>3</c:v>
                </c:pt>
                <c:pt idx="91">
                  <c:v>3</c:v>
                </c:pt>
                <c:pt idx="92">
                  <c:v>3</c:v>
                </c:pt>
                <c:pt idx="93">
                  <c:v>3</c:v>
                </c:pt>
                <c:pt idx="94">
                  <c:v>3</c:v>
                </c:pt>
                <c:pt idx="95">
                  <c:v>3</c:v>
                </c:pt>
                <c:pt idx="96">
                  <c:v>3</c:v>
                </c:pt>
                <c:pt idx="97">
                  <c:v>3</c:v>
                </c:pt>
                <c:pt idx="98">
                  <c:v>3</c:v>
                </c:pt>
                <c:pt idx="99">
                  <c:v>3</c:v>
                </c:pt>
                <c:pt idx="100">
                  <c:v>3</c:v>
                </c:pt>
                <c:pt idx="101">
                  <c:v>3</c:v>
                </c:pt>
                <c:pt idx="102">
                  <c:v>3</c:v>
                </c:pt>
                <c:pt idx="103">
                  <c:v>3</c:v>
                </c:pt>
                <c:pt idx="104">
                  <c:v>3</c:v>
                </c:pt>
                <c:pt idx="105">
                  <c:v>3</c:v>
                </c:pt>
                <c:pt idx="106">
                  <c:v>3</c:v>
                </c:pt>
                <c:pt idx="107">
                  <c:v>3</c:v>
                </c:pt>
                <c:pt idx="108">
                  <c:v>3</c:v>
                </c:pt>
                <c:pt idx="109">
                  <c:v>3</c:v>
                </c:pt>
                <c:pt idx="110">
                  <c:v>3</c:v>
                </c:pt>
                <c:pt idx="111">
                  <c:v>3</c:v>
                </c:pt>
                <c:pt idx="112">
                  <c:v>3</c:v>
                </c:pt>
                <c:pt idx="113">
                  <c:v>3</c:v>
                </c:pt>
                <c:pt idx="114">
                  <c:v>3</c:v>
                </c:pt>
                <c:pt idx="115">
                  <c:v>3</c:v>
                </c:pt>
                <c:pt idx="116">
                  <c:v>3</c:v>
                </c:pt>
                <c:pt idx="117">
                  <c:v>3</c:v>
                </c:pt>
                <c:pt idx="118">
                  <c:v>3</c:v>
                </c:pt>
                <c:pt idx="119">
                  <c:v>3</c:v>
                </c:pt>
                <c:pt idx="120">
                  <c:v>3</c:v>
                </c:pt>
                <c:pt idx="121">
                  <c:v>3</c:v>
                </c:pt>
                <c:pt idx="122">
                  <c:v>3</c:v>
                </c:pt>
                <c:pt idx="123">
                  <c:v>3</c:v>
                </c:pt>
                <c:pt idx="124">
                  <c:v>3</c:v>
                </c:pt>
                <c:pt idx="125">
                  <c:v>3</c:v>
                </c:pt>
                <c:pt idx="126">
                  <c:v>3</c:v>
                </c:pt>
                <c:pt idx="127">
                  <c:v>3</c:v>
                </c:pt>
                <c:pt idx="128">
                  <c:v>3</c:v>
                </c:pt>
                <c:pt idx="129">
                  <c:v>3</c:v>
                </c:pt>
                <c:pt idx="130">
                  <c:v>3</c:v>
                </c:pt>
                <c:pt idx="131">
                  <c:v>3</c:v>
                </c:pt>
                <c:pt idx="132">
                  <c:v>3</c:v>
                </c:pt>
                <c:pt idx="133">
                  <c:v>3</c:v>
                </c:pt>
                <c:pt idx="134">
                  <c:v>3</c:v>
                </c:pt>
                <c:pt idx="135">
                  <c:v>3</c:v>
                </c:pt>
                <c:pt idx="136">
                  <c:v>3</c:v>
                </c:pt>
                <c:pt idx="137">
                  <c:v>3</c:v>
                </c:pt>
                <c:pt idx="138">
                  <c:v>3</c:v>
                </c:pt>
                <c:pt idx="139">
                  <c:v>3</c:v>
                </c:pt>
                <c:pt idx="140">
                  <c:v>3</c:v>
                </c:pt>
                <c:pt idx="141">
                  <c:v>3</c:v>
                </c:pt>
                <c:pt idx="142">
                  <c:v>3</c:v>
                </c:pt>
                <c:pt idx="143">
                  <c:v>3</c:v>
                </c:pt>
                <c:pt idx="144">
                  <c:v>3</c:v>
                </c:pt>
                <c:pt idx="145">
                  <c:v>3</c:v>
                </c:pt>
                <c:pt idx="146">
                  <c:v>3</c:v>
                </c:pt>
                <c:pt idx="147">
                  <c:v>3</c:v>
                </c:pt>
                <c:pt idx="148">
                  <c:v>3</c:v>
                </c:pt>
                <c:pt idx="149">
                  <c:v>3</c:v>
                </c:pt>
                <c:pt idx="150">
                  <c:v>3</c:v>
                </c:pt>
                <c:pt idx="151">
                  <c:v>3</c:v>
                </c:pt>
                <c:pt idx="152">
                  <c:v>3</c:v>
                </c:pt>
                <c:pt idx="153">
                  <c:v>3</c:v>
                </c:pt>
                <c:pt idx="154">
                  <c:v>3</c:v>
                </c:pt>
                <c:pt idx="155">
                  <c:v>3</c:v>
                </c:pt>
                <c:pt idx="156">
                  <c:v>3</c:v>
                </c:pt>
                <c:pt idx="157">
                  <c:v>3</c:v>
                </c:pt>
                <c:pt idx="158">
                  <c:v>3</c:v>
                </c:pt>
                <c:pt idx="159">
                  <c:v>3</c:v>
                </c:pt>
                <c:pt idx="160">
                  <c:v>3</c:v>
                </c:pt>
                <c:pt idx="161">
                  <c:v>3</c:v>
                </c:pt>
                <c:pt idx="162">
                  <c:v>3</c:v>
                </c:pt>
                <c:pt idx="163">
                  <c:v>3</c:v>
                </c:pt>
                <c:pt idx="164">
                  <c:v>3</c:v>
                </c:pt>
                <c:pt idx="165">
                  <c:v>3</c:v>
                </c:pt>
                <c:pt idx="166">
                  <c:v>3</c:v>
                </c:pt>
                <c:pt idx="167">
                  <c:v>3</c:v>
                </c:pt>
                <c:pt idx="168">
                  <c:v>3</c:v>
                </c:pt>
                <c:pt idx="169">
                  <c:v>3</c:v>
                </c:pt>
                <c:pt idx="170">
                  <c:v>3</c:v>
                </c:pt>
                <c:pt idx="171">
                  <c:v>3</c:v>
                </c:pt>
                <c:pt idx="172">
                  <c:v>3</c:v>
                </c:pt>
                <c:pt idx="173">
                  <c:v>3</c:v>
                </c:pt>
                <c:pt idx="174">
                  <c:v>3</c:v>
                </c:pt>
                <c:pt idx="175">
                  <c:v>3</c:v>
                </c:pt>
                <c:pt idx="176">
                  <c:v>3</c:v>
                </c:pt>
                <c:pt idx="177">
                  <c:v>3</c:v>
                </c:pt>
                <c:pt idx="178">
                  <c:v>3</c:v>
                </c:pt>
                <c:pt idx="179">
                  <c:v>3</c:v>
                </c:pt>
                <c:pt idx="180">
                  <c:v>3</c:v>
                </c:pt>
                <c:pt idx="181">
                  <c:v>3</c:v>
                </c:pt>
                <c:pt idx="182">
                  <c:v>3</c:v>
                </c:pt>
                <c:pt idx="183">
                  <c:v>3</c:v>
                </c:pt>
                <c:pt idx="184">
                  <c:v>3</c:v>
                </c:pt>
                <c:pt idx="185">
                  <c:v>3</c:v>
                </c:pt>
                <c:pt idx="186">
                  <c:v>3</c:v>
                </c:pt>
                <c:pt idx="187">
                  <c:v>3</c:v>
                </c:pt>
                <c:pt idx="188">
                  <c:v>3</c:v>
                </c:pt>
                <c:pt idx="189">
                  <c:v>3</c:v>
                </c:pt>
                <c:pt idx="190">
                  <c:v>3</c:v>
                </c:pt>
                <c:pt idx="191">
                  <c:v>3</c:v>
                </c:pt>
                <c:pt idx="192">
                  <c:v>3</c:v>
                </c:pt>
                <c:pt idx="193">
                  <c:v>3</c:v>
                </c:pt>
                <c:pt idx="194">
                  <c:v>3</c:v>
                </c:pt>
                <c:pt idx="195">
                  <c:v>3</c:v>
                </c:pt>
                <c:pt idx="196">
                  <c:v>3</c:v>
                </c:pt>
                <c:pt idx="197">
                  <c:v>3</c:v>
                </c:pt>
                <c:pt idx="198">
                  <c:v>3</c:v>
                </c:pt>
                <c:pt idx="199">
                  <c:v>3</c:v>
                </c:pt>
                <c:pt idx="200">
                  <c:v>3</c:v>
                </c:pt>
                <c:pt idx="201">
                  <c:v>3</c:v>
                </c:pt>
                <c:pt idx="202">
                  <c:v>3</c:v>
                </c:pt>
                <c:pt idx="203">
                  <c:v>3</c:v>
                </c:pt>
                <c:pt idx="204">
                  <c:v>3</c:v>
                </c:pt>
                <c:pt idx="205">
                  <c:v>3</c:v>
                </c:pt>
                <c:pt idx="206">
                  <c:v>3</c:v>
                </c:pt>
                <c:pt idx="207">
                  <c:v>3</c:v>
                </c:pt>
                <c:pt idx="208">
                  <c:v>3</c:v>
                </c:pt>
                <c:pt idx="209">
                  <c:v>3</c:v>
                </c:pt>
                <c:pt idx="210">
                  <c:v>3</c:v>
                </c:pt>
                <c:pt idx="211">
                  <c:v>3</c:v>
                </c:pt>
                <c:pt idx="212">
                  <c:v>3</c:v>
                </c:pt>
                <c:pt idx="213">
                  <c:v>3</c:v>
                </c:pt>
                <c:pt idx="214">
                  <c:v>3</c:v>
                </c:pt>
                <c:pt idx="215">
                  <c:v>3</c:v>
                </c:pt>
                <c:pt idx="216">
                  <c:v>3</c:v>
                </c:pt>
                <c:pt idx="217">
                  <c:v>3</c:v>
                </c:pt>
                <c:pt idx="218">
                  <c:v>3</c:v>
                </c:pt>
                <c:pt idx="219">
                  <c:v>3</c:v>
                </c:pt>
                <c:pt idx="220">
                  <c:v>3</c:v>
                </c:pt>
                <c:pt idx="221">
                  <c:v>3</c:v>
                </c:pt>
                <c:pt idx="222">
                  <c:v>3</c:v>
                </c:pt>
                <c:pt idx="223">
                  <c:v>3</c:v>
                </c:pt>
                <c:pt idx="224">
                  <c:v>3</c:v>
                </c:pt>
                <c:pt idx="225">
                  <c:v>3</c:v>
                </c:pt>
                <c:pt idx="226">
                  <c:v>3</c:v>
                </c:pt>
                <c:pt idx="227">
                  <c:v>3</c:v>
                </c:pt>
                <c:pt idx="228">
                  <c:v>3</c:v>
                </c:pt>
                <c:pt idx="229">
                  <c:v>3</c:v>
                </c:pt>
                <c:pt idx="230">
                  <c:v>3</c:v>
                </c:pt>
                <c:pt idx="231">
                  <c:v>3</c:v>
                </c:pt>
                <c:pt idx="232">
                  <c:v>3</c:v>
                </c:pt>
                <c:pt idx="233">
                  <c:v>3</c:v>
                </c:pt>
                <c:pt idx="234">
                  <c:v>3</c:v>
                </c:pt>
                <c:pt idx="235">
                  <c:v>3</c:v>
                </c:pt>
                <c:pt idx="236">
                  <c:v>3</c:v>
                </c:pt>
                <c:pt idx="237">
                  <c:v>3</c:v>
                </c:pt>
                <c:pt idx="238">
                  <c:v>3</c:v>
                </c:pt>
                <c:pt idx="239">
                  <c:v>3</c:v>
                </c:pt>
                <c:pt idx="240">
                  <c:v>3</c:v>
                </c:pt>
                <c:pt idx="241">
                  <c:v>3</c:v>
                </c:pt>
                <c:pt idx="242">
                  <c:v>3</c:v>
                </c:pt>
                <c:pt idx="243">
                  <c:v>3</c:v>
                </c:pt>
                <c:pt idx="244">
                  <c:v>3</c:v>
                </c:pt>
                <c:pt idx="245">
                  <c:v>3</c:v>
                </c:pt>
                <c:pt idx="246">
                  <c:v>3</c:v>
                </c:pt>
                <c:pt idx="247">
                  <c:v>3</c:v>
                </c:pt>
                <c:pt idx="248">
                  <c:v>3</c:v>
                </c:pt>
                <c:pt idx="249">
                  <c:v>3</c:v>
                </c:pt>
                <c:pt idx="250">
                  <c:v>3</c:v>
                </c:pt>
                <c:pt idx="251">
                  <c:v>3</c:v>
                </c:pt>
                <c:pt idx="252">
                  <c:v>3</c:v>
                </c:pt>
                <c:pt idx="253">
                  <c:v>3</c:v>
                </c:pt>
                <c:pt idx="254">
                  <c:v>3</c:v>
                </c:pt>
                <c:pt idx="255">
                  <c:v>3</c:v>
                </c:pt>
                <c:pt idx="256">
                  <c:v>3</c:v>
                </c:pt>
                <c:pt idx="257">
                  <c:v>3</c:v>
                </c:pt>
                <c:pt idx="258">
                  <c:v>3</c:v>
                </c:pt>
                <c:pt idx="259">
                  <c:v>3</c:v>
                </c:pt>
                <c:pt idx="260">
                  <c:v>3</c:v>
                </c:pt>
                <c:pt idx="261">
                  <c:v>3</c:v>
                </c:pt>
                <c:pt idx="262">
                  <c:v>3</c:v>
                </c:pt>
                <c:pt idx="263">
                  <c:v>3</c:v>
                </c:pt>
                <c:pt idx="264">
                  <c:v>3</c:v>
                </c:pt>
                <c:pt idx="265">
                  <c:v>3</c:v>
                </c:pt>
                <c:pt idx="266">
                  <c:v>3</c:v>
                </c:pt>
                <c:pt idx="267">
                  <c:v>3</c:v>
                </c:pt>
                <c:pt idx="268">
                  <c:v>3</c:v>
                </c:pt>
                <c:pt idx="269">
                  <c:v>3</c:v>
                </c:pt>
                <c:pt idx="270">
                  <c:v>3</c:v>
                </c:pt>
                <c:pt idx="271">
                  <c:v>3</c:v>
                </c:pt>
                <c:pt idx="272">
                  <c:v>3</c:v>
                </c:pt>
                <c:pt idx="273">
                  <c:v>3</c:v>
                </c:pt>
                <c:pt idx="274">
                  <c:v>3</c:v>
                </c:pt>
                <c:pt idx="275">
                  <c:v>3</c:v>
                </c:pt>
                <c:pt idx="276">
                  <c:v>3</c:v>
                </c:pt>
                <c:pt idx="277">
                  <c:v>3</c:v>
                </c:pt>
                <c:pt idx="278">
                  <c:v>3</c:v>
                </c:pt>
                <c:pt idx="279">
                  <c:v>3</c:v>
                </c:pt>
                <c:pt idx="280">
                  <c:v>3</c:v>
                </c:pt>
                <c:pt idx="281">
                  <c:v>3</c:v>
                </c:pt>
                <c:pt idx="282">
                  <c:v>3</c:v>
                </c:pt>
                <c:pt idx="283">
                  <c:v>3</c:v>
                </c:pt>
                <c:pt idx="284">
                  <c:v>3</c:v>
                </c:pt>
                <c:pt idx="285">
                  <c:v>3</c:v>
                </c:pt>
                <c:pt idx="286">
                  <c:v>3</c:v>
                </c:pt>
                <c:pt idx="287">
                  <c:v>3</c:v>
                </c:pt>
                <c:pt idx="288">
                  <c:v>3</c:v>
                </c:pt>
                <c:pt idx="289">
                  <c:v>3</c:v>
                </c:pt>
                <c:pt idx="290">
                  <c:v>3</c:v>
                </c:pt>
                <c:pt idx="291">
                  <c:v>3</c:v>
                </c:pt>
                <c:pt idx="292">
                  <c:v>3</c:v>
                </c:pt>
                <c:pt idx="293">
                  <c:v>3</c:v>
                </c:pt>
                <c:pt idx="294">
                  <c:v>3</c:v>
                </c:pt>
                <c:pt idx="295">
                  <c:v>3</c:v>
                </c:pt>
                <c:pt idx="296">
                  <c:v>3</c:v>
                </c:pt>
                <c:pt idx="297">
                  <c:v>3</c:v>
                </c:pt>
                <c:pt idx="298">
                  <c:v>3</c:v>
                </c:pt>
                <c:pt idx="299">
                  <c:v>3</c:v>
                </c:pt>
                <c:pt idx="300">
                  <c:v>3</c:v>
                </c:pt>
                <c:pt idx="301">
                  <c:v>3</c:v>
                </c:pt>
                <c:pt idx="302">
                  <c:v>3</c:v>
                </c:pt>
                <c:pt idx="303">
                  <c:v>3</c:v>
                </c:pt>
                <c:pt idx="304">
                  <c:v>3</c:v>
                </c:pt>
                <c:pt idx="305">
                  <c:v>3</c:v>
                </c:pt>
                <c:pt idx="306">
                  <c:v>3</c:v>
                </c:pt>
                <c:pt idx="307">
                  <c:v>3</c:v>
                </c:pt>
                <c:pt idx="308">
                  <c:v>3</c:v>
                </c:pt>
                <c:pt idx="309">
                  <c:v>3</c:v>
                </c:pt>
                <c:pt idx="310">
                  <c:v>3</c:v>
                </c:pt>
                <c:pt idx="311">
                  <c:v>3</c:v>
                </c:pt>
                <c:pt idx="312">
                  <c:v>3</c:v>
                </c:pt>
                <c:pt idx="313">
                  <c:v>3</c:v>
                </c:pt>
                <c:pt idx="314">
                  <c:v>3</c:v>
                </c:pt>
                <c:pt idx="315">
                  <c:v>3</c:v>
                </c:pt>
                <c:pt idx="316">
                  <c:v>3</c:v>
                </c:pt>
                <c:pt idx="317">
                  <c:v>3</c:v>
                </c:pt>
                <c:pt idx="318">
                  <c:v>3</c:v>
                </c:pt>
                <c:pt idx="319">
                  <c:v>3</c:v>
                </c:pt>
                <c:pt idx="320">
                  <c:v>3</c:v>
                </c:pt>
                <c:pt idx="321">
                  <c:v>3</c:v>
                </c:pt>
                <c:pt idx="322">
                  <c:v>3</c:v>
                </c:pt>
                <c:pt idx="323">
                  <c:v>3</c:v>
                </c:pt>
                <c:pt idx="324">
                  <c:v>3</c:v>
                </c:pt>
                <c:pt idx="325">
                  <c:v>3</c:v>
                </c:pt>
                <c:pt idx="326">
                  <c:v>3</c:v>
                </c:pt>
                <c:pt idx="327">
                  <c:v>3</c:v>
                </c:pt>
                <c:pt idx="328">
                  <c:v>3</c:v>
                </c:pt>
                <c:pt idx="329">
                  <c:v>3</c:v>
                </c:pt>
                <c:pt idx="330">
                  <c:v>3</c:v>
                </c:pt>
                <c:pt idx="331">
                  <c:v>3</c:v>
                </c:pt>
                <c:pt idx="332">
                  <c:v>3</c:v>
                </c:pt>
                <c:pt idx="333">
                  <c:v>3</c:v>
                </c:pt>
                <c:pt idx="334">
                  <c:v>3</c:v>
                </c:pt>
                <c:pt idx="335">
                  <c:v>3</c:v>
                </c:pt>
                <c:pt idx="336">
                  <c:v>3</c:v>
                </c:pt>
                <c:pt idx="337">
                  <c:v>3</c:v>
                </c:pt>
                <c:pt idx="338">
                  <c:v>3</c:v>
                </c:pt>
                <c:pt idx="339">
                  <c:v>3</c:v>
                </c:pt>
                <c:pt idx="340">
                  <c:v>3</c:v>
                </c:pt>
                <c:pt idx="341">
                  <c:v>3</c:v>
                </c:pt>
                <c:pt idx="342">
                  <c:v>3</c:v>
                </c:pt>
                <c:pt idx="343">
                  <c:v>3</c:v>
                </c:pt>
                <c:pt idx="344">
                  <c:v>3</c:v>
                </c:pt>
                <c:pt idx="345">
                  <c:v>3</c:v>
                </c:pt>
                <c:pt idx="346">
                  <c:v>3</c:v>
                </c:pt>
                <c:pt idx="347">
                  <c:v>3</c:v>
                </c:pt>
                <c:pt idx="348">
                  <c:v>3</c:v>
                </c:pt>
                <c:pt idx="349">
                  <c:v>3</c:v>
                </c:pt>
                <c:pt idx="350">
                  <c:v>3</c:v>
                </c:pt>
                <c:pt idx="351">
                  <c:v>3</c:v>
                </c:pt>
                <c:pt idx="352">
                  <c:v>3</c:v>
                </c:pt>
                <c:pt idx="353">
                  <c:v>3</c:v>
                </c:pt>
                <c:pt idx="354">
                  <c:v>3</c:v>
                </c:pt>
                <c:pt idx="355">
                  <c:v>3</c:v>
                </c:pt>
                <c:pt idx="356">
                  <c:v>3</c:v>
                </c:pt>
                <c:pt idx="357">
                  <c:v>3</c:v>
                </c:pt>
                <c:pt idx="358">
                  <c:v>3</c:v>
                </c:pt>
                <c:pt idx="359">
                  <c:v>3</c:v>
                </c:pt>
                <c:pt idx="360">
                  <c:v>3</c:v>
                </c:pt>
                <c:pt idx="361">
                  <c:v>3</c:v>
                </c:pt>
                <c:pt idx="362">
                  <c:v>3</c:v>
                </c:pt>
                <c:pt idx="363">
                  <c:v>3</c:v>
                </c:pt>
                <c:pt idx="364">
                  <c:v>3</c:v>
                </c:pt>
                <c:pt idx="365">
                  <c:v>3</c:v>
                </c:pt>
                <c:pt idx="366">
                  <c:v>3</c:v>
                </c:pt>
                <c:pt idx="367">
                  <c:v>3</c:v>
                </c:pt>
                <c:pt idx="368">
                  <c:v>3</c:v>
                </c:pt>
                <c:pt idx="369">
                  <c:v>3</c:v>
                </c:pt>
                <c:pt idx="370">
                  <c:v>3</c:v>
                </c:pt>
                <c:pt idx="371">
                  <c:v>3</c:v>
                </c:pt>
                <c:pt idx="372">
                  <c:v>3</c:v>
                </c:pt>
                <c:pt idx="373">
                  <c:v>3</c:v>
                </c:pt>
                <c:pt idx="374">
                  <c:v>3</c:v>
                </c:pt>
                <c:pt idx="375">
                  <c:v>3</c:v>
                </c:pt>
                <c:pt idx="376">
                  <c:v>3</c:v>
                </c:pt>
                <c:pt idx="377">
                  <c:v>3</c:v>
                </c:pt>
                <c:pt idx="378">
                  <c:v>3</c:v>
                </c:pt>
                <c:pt idx="379">
                  <c:v>3</c:v>
                </c:pt>
                <c:pt idx="380">
                  <c:v>3</c:v>
                </c:pt>
                <c:pt idx="381">
                  <c:v>3</c:v>
                </c:pt>
                <c:pt idx="382">
                  <c:v>3</c:v>
                </c:pt>
                <c:pt idx="383">
                  <c:v>3</c:v>
                </c:pt>
                <c:pt idx="384">
                  <c:v>3</c:v>
                </c:pt>
                <c:pt idx="385">
                  <c:v>3</c:v>
                </c:pt>
                <c:pt idx="386">
                  <c:v>3</c:v>
                </c:pt>
                <c:pt idx="387">
                  <c:v>3</c:v>
                </c:pt>
                <c:pt idx="388">
                  <c:v>3</c:v>
                </c:pt>
                <c:pt idx="389">
                  <c:v>3</c:v>
                </c:pt>
                <c:pt idx="390">
                  <c:v>3</c:v>
                </c:pt>
                <c:pt idx="391">
                  <c:v>3</c:v>
                </c:pt>
                <c:pt idx="392">
                  <c:v>3</c:v>
                </c:pt>
                <c:pt idx="393">
                  <c:v>3</c:v>
                </c:pt>
                <c:pt idx="394">
                  <c:v>3</c:v>
                </c:pt>
                <c:pt idx="395">
                  <c:v>3</c:v>
                </c:pt>
                <c:pt idx="396">
                  <c:v>3</c:v>
                </c:pt>
                <c:pt idx="397">
                  <c:v>3</c:v>
                </c:pt>
                <c:pt idx="398">
                  <c:v>3</c:v>
                </c:pt>
                <c:pt idx="399">
                  <c:v>3</c:v>
                </c:pt>
                <c:pt idx="400">
                  <c:v>3</c:v>
                </c:pt>
                <c:pt idx="401">
                  <c:v>3</c:v>
                </c:pt>
                <c:pt idx="402">
                  <c:v>3</c:v>
                </c:pt>
                <c:pt idx="403">
                  <c:v>3</c:v>
                </c:pt>
                <c:pt idx="404">
                  <c:v>3</c:v>
                </c:pt>
                <c:pt idx="405">
                  <c:v>3</c:v>
                </c:pt>
                <c:pt idx="406">
                  <c:v>3</c:v>
                </c:pt>
                <c:pt idx="407">
                  <c:v>3</c:v>
                </c:pt>
                <c:pt idx="408">
                  <c:v>3</c:v>
                </c:pt>
                <c:pt idx="409">
                  <c:v>3</c:v>
                </c:pt>
                <c:pt idx="410">
                  <c:v>3</c:v>
                </c:pt>
                <c:pt idx="411">
                  <c:v>3</c:v>
                </c:pt>
                <c:pt idx="412">
                  <c:v>3</c:v>
                </c:pt>
                <c:pt idx="413">
                  <c:v>3</c:v>
                </c:pt>
                <c:pt idx="414">
                  <c:v>3</c:v>
                </c:pt>
                <c:pt idx="415">
                  <c:v>3</c:v>
                </c:pt>
                <c:pt idx="416">
                  <c:v>3</c:v>
                </c:pt>
                <c:pt idx="417">
                  <c:v>3</c:v>
                </c:pt>
                <c:pt idx="418">
                  <c:v>3</c:v>
                </c:pt>
                <c:pt idx="419">
                  <c:v>3</c:v>
                </c:pt>
                <c:pt idx="420">
                  <c:v>3</c:v>
                </c:pt>
                <c:pt idx="421">
                  <c:v>3</c:v>
                </c:pt>
                <c:pt idx="422">
                  <c:v>3</c:v>
                </c:pt>
                <c:pt idx="423">
                  <c:v>3</c:v>
                </c:pt>
                <c:pt idx="424">
                  <c:v>3</c:v>
                </c:pt>
                <c:pt idx="425">
                  <c:v>3</c:v>
                </c:pt>
                <c:pt idx="426">
                  <c:v>3</c:v>
                </c:pt>
                <c:pt idx="427">
                  <c:v>3</c:v>
                </c:pt>
                <c:pt idx="428">
                  <c:v>3</c:v>
                </c:pt>
                <c:pt idx="429">
                  <c:v>3</c:v>
                </c:pt>
                <c:pt idx="430">
                  <c:v>3</c:v>
                </c:pt>
                <c:pt idx="431">
                  <c:v>3</c:v>
                </c:pt>
                <c:pt idx="432">
                  <c:v>3</c:v>
                </c:pt>
                <c:pt idx="433">
                  <c:v>3</c:v>
                </c:pt>
                <c:pt idx="434">
                  <c:v>3</c:v>
                </c:pt>
                <c:pt idx="435">
                  <c:v>3</c:v>
                </c:pt>
                <c:pt idx="436">
                  <c:v>3</c:v>
                </c:pt>
                <c:pt idx="437">
                  <c:v>3</c:v>
                </c:pt>
                <c:pt idx="438">
                  <c:v>3</c:v>
                </c:pt>
                <c:pt idx="439">
                  <c:v>3</c:v>
                </c:pt>
                <c:pt idx="440">
                  <c:v>3</c:v>
                </c:pt>
                <c:pt idx="441">
                  <c:v>3</c:v>
                </c:pt>
                <c:pt idx="442">
                  <c:v>3</c:v>
                </c:pt>
                <c:pt idx="443">
                  <c:v>3</c:v>
                </c:pt>
                <c:pt idx="444">
                  <c:v>3</c:v>
                </c:pt>
                <c:pt idx="445">
                  <c:v>3</c:v>
                </c:pt>
                <c:pt idx="446">
                  <c:v>3</c:v>
                </c:pt>
                <c:pt idx="447">
                  <c:v>3</c:v>
                </c:pt>
                <c:pt idx="448">
                  <c:v>3</c:v>
                </c:pt>
                <c:pt idx="449">
                  <c:v>3</c:v>
                </c:pt>
                <c:pt idx="450">
                  <c:v>3</c:v>
                </c:pt>
                <c:pt idx="451">
                  <c:v>3</c:v>
                </c:pt>
                <c:pt idx="452">
                  <c:v>3</c:v>
                </c:pt>
                <c:pt idx="453">
                  <c:v>3</c:v>
                </c:pt>
                <c:pt idx="454">
                  <c:v>3</c:v>
                </c:pt>
                <c:pt idx="455">
                  <c:v>3</c:v>
                </c:pt>
                <c:pt idx="456">
                  <c:v>3</c:v>
                </c:pt>
                <c:pt idx="457">
                  <c:v>3</c:v>
                </c:pt>
                <c:pt idx="458">
                  <c:v>3</c:v>
                </c:pt>
                <c:pt idx="459">
                  <c:v>3</c:v>
                </c:pt>
                <c:pt idx="460">
                  <c:v>3</c:v>
                </c:pt>
                <c:pt idx="461">
                  <c:v>3</c:v>
                </c:pt>
                <c:pt idx="462">
                  <c:v>3</c:v>
                </c:pt>
                <c:pt idx="463">
                  <c:v>3</c:v>
                </c:pt>
                <c:pt idx="464">
                  <c:v>3</c:v>
                </c:pt>
                <c:pt idx="465">
                  <c:v>3</c:v>
                </c:pt>
                <c:pt idx="466">
                  <c:v>3</c:v>
                </c:pt>
                <c:pt idx="467">
                  <c:v>3</c:v>
                </c:pt>
                <c:pt idx="468">
                  <c:v>3</c:v>
                </c:pt>
                <c:pt idx="469">
                  <c:v>3</c:v>
                </c:pt>
                <c:pt idx="470">
                  <c:v>3</c:v>
                </c:pt>
                <c:pt idx="471">
                  <c:v>3</c:v>
                </c:pt>
                <c:pt idx="472">
                  <c:v>3</c:v>
                </c:pt>
                <c:pt idx="473">
                  <c:v>3</c:v>
                </c:pt>
                <c:pt idx="474">
                  <c:v>3</c:v>
                </c:pt>
                <c:pt idx="475">
                  <c:v>3</c:v>
                </c:pt>
                <c:pt idx="476">
                  <c:v>3</c:v>
                </c:pt>
                <c:pt idx="477">
                  <c:v>3</c:v>
                </c:pt>
                <c:pt idx="478">
                  <c:v>3</c:v>
                </c:pt>
                <c:pt idx="479">
                  <c:v>3</c:v>
                </c:pt>
                <c:pt idx="480">
                  <c:v>3</c:v>
                </c:pt>
                <c:pt idx="481">
                  <c:v>3</c:v>
                </c:pt>
                <c:pt idx="482">
                  <c:v>3</c:v>
                </c:pt>
                <c:pt idx="483">
                  <c:v>3</c:v>
                </c:pt>
                <c:pt idx="484">
                  <c:v>3</c:v>
                </c:pt>
                <c:pt idx="485">
                  <c:v>3</c:v>
                </c:pt>
                <c:pt idx="486">
                  <c:v>3</c:v>
                </c:pt>
                <c:pt idx="487">
                  <c:v>3</c:v>
                </c:pt>
                <c:pt idx="488">
                  <c:v>3</c:v>
                </c:pt>
                <c:pt idx="489">
                  <c:v>3</c:v>
                </c:pt>
                <c:pt idx="490">
                  <c:v>3</c:v>
                </c:pt>
                <c:pt idx="491">
                  <c:v>3</c:v>
                </c:pt>
                <c:pt idx="492">
                  <c:v>3</c:v>
                </c:pt>
                <c:pt idx="493">
                  <c:v>3</c:v>
                </c:pt>
                <c:pt idx="494">
                  <c:v>3</c:v>
                </c:pt>
                <c:pt idx="495">
                  <c:v>3</c:v>
                </c:pt>
                <c:pt idx="496">
                  <c:v>3</c:v>
                </c:pt>
                <c:pt idx="497">
                  <c:v>3</c:v>
                </c:pt>
                <c:pt idx="498">
                  <c:v>3</c:v>
                </c:pt>
                <c:pt idx="499">
                  <c:v>3</c:v>
                </c:pt>
                <c:pt idx="500">
                  <c:v>3</c:v>
                </c:pt>
                <c:pt idx="501">
                  <c:v>3</c:v>
                </c:pt>
                <c:pt idx="502">
                  <c:v>3</c:v>
                </c:pt>
                <c:pt idx="503">
                  <c:v>3</c:v>
                </c:pt>
                <c:pt idx="504">
                  <c:v>3</c:v>
                </c:pt>
                <c:pt idx="505">
                  <c:v>3</c:v>
                </c:pt>
                <c:pt idx="506">
                  <c:v>3</c:v>
                </c:pt>
                <c:pt idx="507">
                  <c:v>3</c:v>
                </c:pt>
                <c:pt idx="508">
                  <c:v>3</c:v>
                </c:pt>
                <c:pt idx="509">
                  <c:v>3</c:v>
                </c:pt>
                <c:pt idx="510">
                  <c:v>3</c:v>
                </c:pt>
                <c:pt idx="511">
                  <c:v>3</c:v>
                </c:pt>
                <c:pt idx="512">
                  <c:v>3</c:v>
                </c:pt>
                <c:pt idx="513">
                  <c:v>3</c:v>
                </c:pt>
                <c:pt idx="514">
                  <c:v>3</c:v>
                </c:pt>
                <c:pt idx="515">
                  <c:v>3</c:v>
                </c:pt>
                <c:pt idx="516">
                  <c:v>3</c:v>
                </c:pt>
                <c:pt idx="517">
                  <c:v>3</c:v>
                </c:pt>
                <c:pt idx="518">
                  <c:v>3</c:v>
                </c:pt>
                <c:pt idx="519">
                  <c:v>3</c:v>
                </c:pt>
                <c:pt idx="520">
                  <c:v>3</c:v>
                </c:pt>
                <c:pt idx="521">
                  <c:v>3</c:v>
                </c:pt>
                <c:pt idx="522">
                  <c:v>3</c:v>
                </c:pt>
                <c:pt idx="523">
                  <c:v>3</c:v>
                </c:pt>
                <c:pt idx="524">
                  <c:v>3</c:v>
                </c:pt>
                <c:pt idx="525">
                  <c:v>3</c:v>
                </c:pt>
                <c:pt idx="526">
                  <c:v>3</c:v>
                </c:pt>
                <c:pt idx="527">
                  <c:v>3</c:v>
                </c:pt>
                <c:pt idx="528">
                  <c:v>3</c:v>
                </c:pt>
                <c:pt idx="529">
                  <c:v>3</c:v>
                </c:pt>
                <c:pt idx="530">
                  <c:v>3</c:v>
                </c:pt>
                <c:pt idx="531">
                  <c:v>3</c:v>
                </c:pt>
                <c:pt idx="532">
                  <c:v>3</c:v>
                </c:pt>
                <c:pt idx="533">
                  <c:v>3</c:v>
                </c:pt>
                <c:pt idx="534">
                  <c:v>3</c:v>
                </c:pt>
                <c:pt idx="535">
                  <c:v>3</c:v>
                </c:pt>
                <c:pt idx="536">
                  <c:v>3</c:v>
                </c:pt>
                <c:pt idx="537">
                  <c:v>3</c:v>
                </c:pt>
                <c:pt idx="538">
                  <c:v>3</c:v>
                </c:pt>
                <c:pt idx="539">
                  <c:v>3</c:v>
                </c:pt>
                <c:pt idx="540">
                  <c:v>3</c:v>
                </c:pt>
                <c:pt idx="541">
                  <c:v>3</c:v>
                </c:pt>
                <c:pt idx="542">
                  <c:v>3</c:v>
                </c:pt>
                <c:pt idx="543">
                  <c:v>3</c:v>
                </c:pt>
                <c:pt idx="544">
                  <c:v>3</c:v>
                </c:pt>
                <c:pt idx="545">
                  <c:v>3</c:v>
                </c:pt>
                <c:pt idx="546">
                  <c:v>3</c:v>
                </c:pt>
                <c:pt idx="547">
                  <c:v>3</c:v>
                </c:pt>
                <c:pt idx="548">
                  <c:v>3</c:v>
                </c:pt>
                <c:pt idx="549">
                  <c:v>3</c:v>
                </c:pt>
                <c:pt idx="550">
                  <c:v>3</c:v>
                </c:pt>
                <c:pt idx="551">
                  <c:v>3</c:v>
                </c:pt>
                <c:pt idx="552">
                  <c:v>3</c:v>
                </c:pt>
                <c:pt idx="553">
                  <c:v>3</c:v>
                </c:pt>
                <c:pt idx="554">
                  <c:v>3</c:v>
                </c:pt>
                <c:pt idx="555">
                  <c:v>3</c:v>
                </c:pt>
                <c:pt idx="556">
                  <c:v>3</c:v>
                </c:pt>
                <c:pt idx="557">
                  <c:v>3</c:v>
                </c:pt>
                <c:pt idx="558">
                  <c:v>3</c:v>
                </c:pt>
                <c:pt idx="559">
                  <c:v>3</c:v>
                </c:pt>
                <c:pt idx="560">
                  <c:v>3</c:v>
                </c:pt>
                <c:pt idx="561">
                  <c:v>3</c:v>
                </c:pt>
                <c:pt idx="562">
                  <c:v>3</c:v>
                </c:pt>
                <c:pt idx="563">
                  <c:v>3</c:v>
                </c:pt>
                <c:pt idx="564">
                  <c:v>3</c:v>
                </c:pt>
                <c:pt idx="565">
                  <c:v>3</c:v>
                </c:pt>
                <c:pt idx="566">
                  <c:v>3</c:v>
                </c:pt>
                <c:pt idx="567">
                  <c:v>3</c:v>
                </c:pt>
                <c:pt idx="568">
                  <c:v>3</c:v>
                </c:pt>
                <c:pt idx="569">
                  <c:v>3</c:v>
                </c:pt>
                <c:pt idx="570">
                  <c:v>3</c:v>
                </c:pt>
                <c:pt idx="571">
                  <c:v>3</c:v>
                </c:pt>
                <c:pt idx="572">
                  <c:v>3</c:v>
                </c:pt>
                <c:pt idx="573">
                  <c:v>3</c:v>
                </c:pt>
                <c:pt idx="574">
                  <c:v>3</c:v>
                </c:pt>
                <c:pt idx="575">
                  <c:v>3</c:v>
                </c:pt>
                <c:pt idx="576">
                  <c:v>3</c:v>
                </c:pt>
                <c:pt idx="577">
                  <c:v>3</c:v>
                </c:pt>
                <c:pt idx="578">
                  <c:v>3</c:v>
                </c:pt>
                <c:pt idx="579">
                  <c:v>3</c:v>
                </c:pt>
                <c:pt idx="580">
                  <c:v>3</c:v>
                </c:pt>
                <c:pt idx="581">
                  <c:v>3</c:v>
                </c:pt>
                <c:pt idx="582">
                  <c:v>3</c:v>
                </c:pt>
                <c:pt idx="583">
                  <c:v>3</c:v>
                </c:pt>
                <c:pt idx="584">
                  <c:v>3</c:v>
                </c:pt>
                <c:pt idx="585">
                  <c:v>3</c:v>
                </c:pt>
                <c:pt idx="586">
                  <c:v>3</c:v>
                </c:pt>
                <c:pt idx="587">
                  <c:v>3</c:v>
                </c:pt>
                <c:pt idx="588">
                  <c:v>3</c:v>
                </c:pt>
              </c:numCache>
            </c:numRef>
          </c:yVal>
          <c:smooth val="0"/>
        </c:ser>
        <c:ser>
          <c:idx val="2"/>
          <c:order val="2"/>
          <c:spPr>
            <a:ln w="25400" cap="rnd">
              <a:noFill/>
              <a:round/>
            </a:ln>
            <a:effectLst>
              <a:outerShdw blurRad="40000" dist="23000" dir="5400000" rotWithShape="0">
                <a:srgbClr val="000000">
                  <a:alpha val="35000"/>
                </a:srgbClr>
              </a:outerShdw>
            </a:effectLst>
          </c:spPr>
          <c:marker>
            <c:symbol val="circle"/>
            <c:size val="5"/>
            <c:spPr>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w="9525">
                <a:solidFill>
                  <a:schemeClr val="accent6"/>
                </a:solidFill>
                <a:round/>
              </a:ln>
              <a:effectLst>
                <a:outerShdw blurRad="40000" dist="23000" dir="5400000" rotWithShape="0">
                  <a:srgbClr val="000000">
                    <a:alpha val="35000"/>
                  </a:srgbClr>
                </a:outerShdw>
              </a:effectLst>
            </c:spPr>
          </c:marker>
          <c:yVal>
            <c:numRef>
              <c:f>Sheet2!$C$2:$C$590</c:f>
              <c:numCache>
                <c:formatCode>General</c:formatCode>
                <c:ptCount val="589"/>
                <c:pt idx="0">
                  <c:v>0.5</c:v>
                </c:pt>
                <c:pt idx="1">
                  <c:v>0.5</c:v>
                </c:pt>
                <c:pt idx="2">
                  <c:v>0.5</c:v>
                </c:pt>
                <c:pt idx="3">
                  <c:v>0.5</c:v>
                </c:pt>
                <c:pt idx="4">
                  <c:v>0.5</c:v>
                </c:pt>
                <c:pt idx="5">
                  <c:v>0.5</c:v>
                </c:pt>
                <c:pt idx="6">
                  <c:v>0.5</c:v>
                </c:pt>
                <c:pt idx="7">
                  <c:v>0.5</c:v>
                </c:pt>
                <c:pt idx="8">
                  <c:v>0.5</c:v>
                </c:pt>
                <c:pt idx="9">
                  <c:v>0.5</c:v>
                </c:pt>
                <c:pt idx="10">
                  <c:v>0.5</c:v>
                </c:pt>
                <c:pt idx="11">
                  <c:v>0.5</c:v>
                </c:pt>
                <c:pt idx="12">
                  <c:v>0.5</c:v>
                </c:pt>
                <c:pt idx="13">
                  <c:v>0.5</c:v>
                </c:pt>
                <c:pt idx="14">
                  <c:v>0.5</c:v>
                </c:pt>
                <c:pt idx="15">
                  <c:v>0.5</c:v>
                </c:pt>
                <c:pt idx="16">
                  <c:v>0.5</c:v>
                </c:pt>
                <c:pt idx="17">
                  <c:v>0.5</c:v>
                </c:pt>
                <c:pt idx="18">
                  <c:v>0.5</c:v>
                </c:pt>
                <c:pt idx="19">
                  <c:v>0.5</c:v>
                </c:pt>
                <c:pt idx="20">
                  <c:v>0.5</c:v>
                </c:pt>
                <c:pt idx="21">
                  <c:v>0.5</c:v>
                </c:pt>
                <c:pt idx="22">
                  <c:v>0.5</c:v>
                </c:pt>
                <c:pt idx="23">
                  <c:v>0.5</c:v>
                </c:pt>
                <c:pt idx="24">
                  <c:v>0.5</c:v>
                </c:pt>
                <c:pt idx="25">
                  <c:v>0.5</c:v>
                </c:pt>
                <c:pt idx="26">
                  <c:v>0.5</c:v>
                </c:pt>
                <c:pt idx="27">
                  <c:v>0.5</c:v>
                </c:pt>
                <c:pt idx="28">
                  <c:v>0.5</c:v>
                </c:pt>
                <c:pt idx="29">
                  <c:v>0.5</c:v>
                </c:pt>
                <c:pt idx="30">
                  <c:v>0.5</c:v>
                </c:pt>
                <c:pt idx="31">
                  <c:v>0.5</c:v>
                </c:pt>
                <c:pt idx="32">
                  <c:v>0.5</c:v>
                </c:pt>
                <c:pt idx="33">
                  <c:v>0.5</c:v>
                </c:pt>
                <c:pt idx="34">
                  <c:v>0.5</c:v>
                </c:pt>
                <c:pt idx="35">
                  <c:v>0.5</c:v>
                </c:pt>
                <c:pt idx="36">
                  <c:v>0.5</c:v>
                </c:pt>
                <c:pt idx="37">
                  <c:v>0.5</c:v>
                </c:pt>
                <c:pt idx="38">
                  <c:v>0.5</c:v>
                </c:pt>
                <c:pt idx="39">
                  <c:v>0.5</c:v>
                </c:pt>
                <c:pt idx="40">
                  <c:v>0.5</c:v>
                </c:pt>
                <c:pt idx="41">
                  <c:v>0.5</c:v>
                </c:pt>
                <c:pt idx="42">
                  <c:v>0.5</c:v>
                </c:pt>
                <c:pt idx="43">
                  <c:v>0.5</c:v>
                </c:pt>
                <c:pt idx="44">
                  <c:v>0.5</c:v>
                </c:pt>
                <c:pt idx="45">
                  <c:v>0.5</c:v>
                </c:pt>
                <c:pt idx="46">
                  <c:v>0.5</c:v>
                </c:pt>
                <c:pt idx="47">
                  <c:v>0.5</c:v>
                </c:pt>
                <c:pt idx="48">
                  <c:v>0.5</c:v>
                </c:pt>
                <c:pt idx="49">
                  <c:v>0.5</c:v>
                </c:pt>
                <c:pt idx="50">
                  <c:v>0.5</c:v>
                </c:pt>
                <c:pt idx="51">
                  <c:v>0.5</c:v>
                </c:pt>
                <c:pt idx="52">
                  <c:v>0.5</c:v>
                </c:pt>
                <c:pt idx="53">
                  <c:v>0.5</c:v>
                </c:pt>
                <c:pt idx="54">
                  <c:v>0.5</c:v>
                </c:pt>
                <c:pt idx="55">
                  <c:v>0.5</c:v>
                </c:pt>
                <c:pt idx="56">
                  <c:v>0.5</c:v>
                </c:pt>
                <c:pt idx="57">
                  <c:v>0.5</c:v>
                </c:pt>
                <c:pt idx="58">
                  <c:v>0.5</c:v>
                </c:pt>
                <c:pt idx="59">
                  <c:v>0.5</c:v>
                </c:pt>
                <c:pt idx="60">
                  <c:v>0.5</c:v>
                </c:pt>
                <c:pt idx="61">
                  <c:v>0.5</c:v>
                </c:pt>
                <c:pt idx="62">
                  <c:v>0.5</c:v>
                </c:pt>
                <c:pt idx="63">
                  <c:v>0.5</c:v>
                </c:pt>
                <c:pt idx="64">
                  <c:v>0.5</c:v>
                </c:pt>
                <c:pt idx="65">
                  <c:v>0.5</c:v>
                </c:pt>
                <c:pt idx="66">
                  <c:v>0.5</c:v>
                </c:pt>
                <c:pt idx="67">
                  <c:v>0.5</c:v>
                </c:pt>
                <c:pt idx="68">
                  <c:v>0.5</c:v>
                </c:pt>
                <c:pt idx="69">
                  <c:v>0.5</c:v>
                </c:pt>
                <c:pt idx="70">
                  <c:v>0.5</c:v>
                </c:pt>
                <c:pt idx="71">
                  <c:v>0.5</c:v>
                </c:pt>
                <c:pt idx="72">
                  <c:v>0.5</c:v>
                </c:pt>
                <c:pt idx="73">
                  <c:v>0.5</c:v>
                </c:pt>
                <c:pt idx="74">
                  <c:v>0.5</c:v>
                </c:pt>
                <c:pt idx="75">
                  <c:v>0.5</c:v>
                </c:pt>
                <c:pt idx="76">
                  <c:v>0.5</c:v>
                </c:pt>
                <c:pt idx="77">
                  <c:v>0.5</c:v>
                </c:pt>
                <c:pt idx="78">
                  <c:v>0.5</c:v>
                </c:pt>
                <c:pt idx="79">
                  <c:v>0.5</c:v>
                </c:pt>
                <c:pt idx="80">
                  <c:v>0.5</c:v>
                </c:pt>
                <c:pt idx="81">
                  <c:v>0.5</c:v>
                </c:pt>
                <c:pt idx="82">
                  <c:v>0.5</c:v>
                </c:pt>
                <c:pt idx="83">
                  <c:v>0.5</c:v>
                </c:pt>
                <c:pt idx="84">
                  <c:v>0.5</c:v>
                </c:pt>
                <c:pt idx="85">
                  <c:v>0.5</c:v>
                </c:pt>
                <c:pt idx="86">
                  <c:v>0.5</c:v>
                </c:pt>
                <c:pt idx="87">
                  <c:v>0.5</c:v>
                </c:pt>
                <c:pt idx="88">
                  <c:v>0.5</c:v>
                </c:pt>
                <c:pt idx="89">
                  <c:v>0.5</c:v>
                </c:pt>
                <c:pt idx="90">
                  <c:v>0.5</c:v>
                </c:pt>
                <c:pt idx="91">
                  <c:v>0.5</c:v>
                </c:pt>
                <c:pt idx="92">
                  <c:v>0.5</c:v>
                </c:pt>
                <c:pt idx="93">
                  <c:v>0.5</c:v>
                </c:pt>
                <c:pt idx="94">
                  <c:v>0.5</c:v>
                </c:pt>
                <c:pt idx="95">
                  <c:v>0.5</c:v>
                </c:pt>
                <c:pt idx="96">
                  <c:v>0.5</c:v>
                </c:pt>
                <c:pt idx="97">
                  <c:v>0.5</c:v>
                </c:pt>
                <c:pt idx="98">
                  <c:v>0.5</c:v>
                </c:pt>
                <c:pt idx="99">
                  <c:v>0.5</c:v>
                </c:pt>
                <c:pt idx="100">
                  <c:v>0.5</c:v>
                </c:pt>
                <c:pt idx="101">
                  <c:v>0.5</c:v>
                </c:pt>
                <c:pt idx="102">
                  <c:v>0.5</c:v>
                </c:pt>
                <c:pt idx="103">
                  <c:v>0.5</c:v>
                </c:pt>
                <c:pt idx="104">
                  <c:v>0.5</c:v>
                </c:pt>
                <c:pt idx="105">
                  <c:v>0.5</c:v>
                </c:pt>
                <c:pt idx="106">
                  <c:v>0.5</c:v>
                </c:pt>
                <c:pt idx="107">
                  <c:v>0.5</c:v>
                </c:pt>
                <c:pt idx="108">
                  <c:v>0.5</c:v>
                </c:pt>
                <c:pt idx="109">
                  <c:v>0.5</c:v>
                </c:pt>
                <c:pt idx="110">
                  <c:v>0.5</c:v>
                </c:pt>
                <c:pt idx="111">
                  <c:v>0.5</c:v>
                </c:pt>
                <c:pt idx="112">
                  <c:v>0.5</c:v>
                </c:pt>
                <c:pt idx="113">
                  <c:v>0.5</c:v>
                </c:pt>
                <c:pt idx="114">
                  <c:v>0.5</c:v>
                </c:pt>
                <c:pt idx="115">
                  <c:v>0.5</c:v>
                </c:pt>
                <c:pt idx="116">
                  <c:v>0.5</c:v>
                </c:pt>
                <c:pt idx="117">
                  <c:v>0.5</c:v>
                </c:pt>
                <c:pt idx="118">
                  <c:v>0.5</c:v>
                </c:pt>
                <c:pt idx="119">
                  <c:v>0.5</c:v>
                </c:pt>
                <c:pt idx="120">
                  <c:v>0.5</c:v>
                </c:pt>
                <c:pt idx="121">
                  <c:v>0.5</c:v>
                </c:pt>
                <c:pt idx="122">
                  <c:v>0.5</c:v>
                </c:pt>
                <c:pt idx="123">
                  <c:v>0.5</c:v>
                </c:pt>
                <c:pt idx="124">
                  <c:v>0.5</c:v>
                </c:pt>
                <c:pt idx="125">
                  <c:v>0.5</c:v>
                </c:pt>
                <c:pt idx="126">
                  <c:v>0.5</c:v>
                </c:pt>
                <c:pt idx="127">
                  <c:v>0.5</c:v>
                </c:pt>
                <c:pt idx="128">
                  <c:v>0.5</c:v>
                </c:pt>
                <c:pt idx="129">
                  <c:v>0.5</c:v>
                </c:pt>
                <c:pt idx="130">
                  <c:v>0.5</c:v>
                </c:pt>
                <c:pt idx="131">
                  <c:v>0.5</c:v>
                </c:pt>
                <c:pt idx="132">
                  <c:v>0.5</c:v>
                </c:pt>
                <c:pt idx="133">
                  <c:v>0.5</c:v>
                </c:pt>
                <c:pt idx="134">
                  <c:v>0.5</c:v>
                </c:pt>
                <c:pt idx="135">
                  <c:v>0.5</c:v>
                </c:pt>
                <c:pt idx="136">
                  <c:v>0.5</c:v>
                </c:pt>
                <c:pt idx="137">
                  <c:v>0.5</c:v>
                </c:pt>
                <c:pt idx="138">
                  <c:v>0.5</c:v>
                </c:pt>
                <c:pt idx="139">
                  <c:v>0.5</c:v>
                </c:pt>
                <c:pt idx="140">
                  <c:v>0.5</c:v>
                </c:pt>
                <c:pt idx="141">
                  <c:v>0.5</c:v>
                </c:pt>
                <c:pt idx="142">
                  <c:v>0.5</c:v>
                </c:pt>
                <c:pt idx="143">
                  <c:v>0.5</c:v>
                </c:pt>
                <c:pt idx="144">
                  <c:v>0.5</c:v>
                </c:pt>
                <c:pt idx="145">
                  <c:v>0.5</c:v>
                </c:pt>
                <c:pt idx="146">
                  <c:v>0.5</c:v>
                </c:pt>
                <c:pt idx="147">
                  <c:v>0.5</c:v>
                </c:pt>
                <c:pt idx="148">
                  <c:v>0.5</c:v>
                </c:pt>
                <c:pt idx="149">
                  <c:v>0.5</c:v>
                </c:pt>
                <c:pt idx="150">
                  <c:v>0.5</c:v>
                </c:pt>
                <c:pt idx="151">
                  <c:v>0.5</c:v>
                </c:pt>
                <c:pt idx="152">
                  <c:v>0.5</c:v>
                </c:pt>
                <c:pt idx="153">
                  <c:v>0.5</c:v>
                </c:pt>
                <c:pt idx="154">
                  <c:v>0.5</c:v>
                </c:pt>
                <c:pt idx="155">
                  <c:v>0.5</c:v>
                </c:pt>
                <c:pt idx="156">
                  <c:v>0.5</c:v>
                </c:pt>
                <c:pt idx="157">
                  <c:v>0.5</c:v>
                </c:pt>
                <c:pt idx="158">
                  <c:v>0.5</c:v>
                </c:pt>
                <c:pt idx="159">
                  <c:v>0.5</c:v>
                </c:pt>
                <c:pt idx="160">
                  <c:v>0.5</c:v>
                </c:pt>
                <c:pt idx="161">
                  <c:v>0.5</c:v>
                </c:pt>
                <c:pt idx="162">
                  <c:v>0.5</c:v>
                </c:pt>
                <c:pt idx="163">
                  <c:v>0.5</c:v>
                </c:pt>
                <c:pt idx="164">
                  <c:v>0.5</c:v>
                </c:pt>
                <c:pt idx="165">
                  <c:v>0.5</c:v>
                </c:pt>
                <c:pt idx="166">
                  <c:v>0.5</c:v>
                </c:pt>
                <c:pt idx="167">
                  <c:v>0.5</c:v>
                </c:pt>
                <c:pt idx="168">
                  <c:v>0.5</c:v>
                </c:pt>
                <c:pt idx="169">
                  <c:v>0.5</c:v>
                </c:pt>
                <c:pt idx="170">
                  <c:v>0.5</c:v>
                </c:pt>
                <c:pt idx="171">
                  <c:v>0.5</c:v>
                </c:pt>
                <c:pt idx="172">
                  <c:v>0.5</c:v>
                </c:pt>
                <c:pt idx="173">
                  <c:v>0.5</c:v>
                </c:pt>
                <c:pt idx="174">
                  <c:v>0.5</c:v>
                </c:pt>
                <c:pt idx="175">
                  <c:v>0.5</c:v>
                </c:pt>
                <c:pt idx="176">
                  <c:v>0.5</c:v>
                </c:pt>
                <c:pt idx="177">
                  <c:v>0.5</c:v>
                </c:pt>
                <c:pt idx="178">
                  <c:v>0.5</c:v>
                </c:pt>
                <c:pt idx="179">
                  <c:v>0.5</c:v>
                </c:pt>
                <c:pt idx="180">
                  <c:v>0.5</c:v>
                </c:pt>
                <c:pt idx="181">
                  <c:v>0.5</c:v>
                </c:pt>
                <c:pt idx="182">
                  <c:v>0.5</c:v>
                </c:pt>
                <c:pt idx="183">
                  <c:v>0.5</c:v>
                </c:pt>
                <c:pt idx="184">
                  <c:v>0.5</c:v>
                </c:pt>
                <c:pt idx="185">
                  <c:v>0.5</c:v>
                </c:pt>
                <c:pt idx="186">
                  <c:v>0.5</c:v>
                </c:pt>
                <c:pt idx="187">
                  <c:v>0.5</c:v>
                </c:pt>
                <c:pt idx="188">
                  <c:v>0.5</c:v>
                </c:pt>
                <c:pt idx="189">
                  <c:v>0.5</c:v>
                </c:pt>
                <c:pt idx="190">
                  <c:v>0.5</c:v>
                </c:pt>
                <c:pt idx="191">
                  <c:v>0.5</c:v>
                </c:pt>
                <c:pt idx="192">
                  <c:v>0.5</c:v>
                </c:pt>
                <c:pt idx="193">
                  <c:v>0.5</c:v>
                </c:pt>
                <c:pt idx="194">
                  <c:v>0.5</c:v>
                </c:pt>
                <c:pt idx="195">
                  <c:v>0.5</c:v>
                </c:pt>
                <c:pt idx="196">
                  <c:v>0.5</c:v>
                </c:pt>
                <c:pt idx="197">
                  <c:v>0.5</c:v>
                </c:pt>
                <c:pt idx="198">
                  <c:v>0.5</c:v>
                </c:pt>
                <c:pt idx="199">
                  <c:v>0.5</c:v>
                </c:pt>
                <c:pt idx="200">
                  <c:v>0.5</c:v>
                </c:pt>
                <c:pt idx="201">
                  <c:v>0.5</c:v>
                </c:pt>
                <c:pt idx="202">
                  <c:v>0.5</c:v>
                </c:pt>
                <c:pt idx="203">
                  <c:v>0.5</c:v>
                </c:pt>
                <c:pt idx="204">
                  <c:v>0.5</c:v>
                </c:pt>
                <c:pt idx="205">
                  <c:v>0.5</c:v>
                </c:pt>
                <c:pt idx="206">
                  <c:v>0.5</c:v>
                </c:pt>
                <c:pt idx="207">
                  <c:v>0.5</c:v>
                </c:pt>
                <c:pt idx="208">
                  <c:v>0.5</c:v>
                </c:pt>
                <c:pt idx="209">
                  <c:v>0.5</c:v>
                </c:pt>
                <c:pt idx="210">
                  <c:v>0.5</c:v>
                </c:pt>
                <c:pt idx="211">
                  <c:v>0.5</c:v>
                </c:pt>
                <c:pt idx="212">
                  <c:v>0.5</c:v>
                </c:pt>
                <c:pt idx="213">
                  <c:v>0.5</c:v>
                </c:pt>
                <c:pt idx="214">
                  <c:v>0.5</c:v>
                </c:pt>
                <c:pt idx="215">
                  <c:v>0.5</c:v>
                </c:pt>
                <c:pt idx="216">
                  <c:v>0.5</c:v>
                </c:pt>
                <c:pt idx="217">
                  <c:v>0.5</c:v>
                </c:pt>
                <c:pt idx="218">
                  <c:v>0.5</c:v>
                </c:pt>
                <c:pt idx="219">
                  <c:v>0.5</c:v>
                </c:pt>
                <c:pt idx="220">
                  <c:v>0.5</c:v>
                </c:pt>
                <c:pt idx="221">
                  <c:v>0.5</c:v>
                </c:pt>
                <c:pt idx="222">
                  <c:v>0.5</c:v>
                </c:pt>
                <c:pt idx="223">
                  <c:v>0.5</c:v>
                </c:pt>
                <c:pt idx="224">
                  <c:v>0.5</c:v>
                </c:pt>
                <c:pt idx="225">
                  <c:v>0.5</c:v>
                </c:pt>
                <c:pt idx="226">
                  <c:v>0.5</c:v>
                </c:pt>
                <c:pt idx="227">
                  <c:v>0.5</c:v>
                </c:pt>
                <c:pt idx="228">
                  <c:v>0.5</c:v>
                </c:pt>
                <c:pt idx="229">
                  <c:v>0.5</c:v>
                </c:pt>
                <c:pt idx="230">
                  <c:v>0.5</c:v>
                </c:pt>
                <c:pt idx="231">
                  <c:v>0.5</c:v>
                </c:pt>
                <c:pt idx="232">
                  <c:v>0.5</c:v>
                </c:pt>
                <c:pt idx="233">
                  <c:v>0.5</c:v>
                </c:pt>
                <c:pt idx="234">
                  <c:v>0.5</c:v>
                </c:pt>
                <c:pt idx="235">
                  <c:v>0.5</c:v>
                </c:pt>
                <c:pt idx="236">
                  <c:v>0.5</c:v>
                </c:pt>
                <c:pt idx="237">
                  <c:v>0.5</c:v>
                </c:pt>
                <c:pt idx="238">
                  <c:v>0.5</c:v>
                </c:pt>
                <c:pt idx="239">
                  <c:v>0.5</c:v>
                </c:pt>
                <c:pt idx="240">
                  <c:v>0.5</c:v>
                </c:pt>
                <c:pt idx="241">
                  <c:v>0.5</c:v>
                </c:pt>
                <c:pt idx="242">
                  <c:v>0.5</c:v>
                </c:pt>
                <c:pt idx="243">
                  <c:v>0.5</c:v>
                </c:pt>
                <c:pt idx="244">
                  <c:v>0.5</c:v>
                </c:pt>
                <c:pt idx="245">
                  <c:v>0.5</c:v>
                </c:pt>
                <c:pt idx="246">
                  <c:v>0.5</c:v>
                </c:pt>
                <c:pt idx="247">
                  <c:v>0.5</c:v>
                </c:pt>
                <c:pt idx="248">
                  <c:v>0.5</c:v>
                </c:pt>
                <c:pt idx="249">
                  <c:v>0.5</c:v>
                </c:pt>
                <c:pt idx="250">
                  <c:v>0.5</c:v>
                </c:pt>
                <c:pt idx="251">
                  <c:v>0.5</c:v>
                </c:pt>
                <c:pt idx="252">
                  <c:v>0.5</c:v>
                </c:pt>
                <c:pt idx="253">
                  <c:v>0.5</c:v>
                </c:pt>
                <c:pt idx="254">
                  <c:v>0.5</c:v>
                </c:pt>
                <c:pt idx="255">
                  <c:v>0.5</c:v>
                </c:pt>
                <c:pt idx="256">
                  <c:v>0.5</c:v>
                </c:pt>
                <c:pt idx="257">
                  <c:v>0.5</c:v>
                </c:pt>
                <c:pt idx="258">
                  <c:v>0.5</c:v>
                </c:pt>
                <c:pt idx="259">
                  <c:v>0.5</c:v>
                </c:pt>
                <c:pt idx="260">
                  <c:v>0.5</c:v>
                </c:pt>
                <c:pt idx="261">
                  <c:v>0.5</c:v>
                </c:pt>
                <c:pt idx="262">
                  <c:v>0.5</c:v>
                </c:pt>
                <c:pt idx="263">
                  <c:v>0.5</c:v>
                </c:pt>
                <c:pt idx="264">
                  <c:v>0.5</c:v>
                </c:pt>
                <c:pt idx="265">
                  <c:v>0.5</c:v>
                </c:pt>
                <c:pt idx="266">
                  <c:v>0.5</c:v>
                </c:pt>
                <c:pt idx="267">
                  <c:v>0.5</c:v>
                </c:pt>
                <c:pt idx="268">
                  <c:v>0.5</c:v>
                </c:pt>
                <c:pt idx="269">
                  <c:v>0.5</c:v>
                </c:pt>
                <c:pt idx="270">
                  <c:v>0.5</c:v>
                </c:pt>
                <c:pt idx="271">
                  <c:v>0.5</c:v>
                </c:pt>
                <c:pt idx="272">
                  <c:v>0.5</c:v>
                </c:pt>
                <c:pt idx="273">
                  <c:v>0.5</c:v>
                </c:pt>
                <c:pt idx="274">
                  <c:v>0.5</c:v>
                </c:pt>
                <c:pt idx="275">
                  <c:v>0.5</c:v>
                </c:pt>
                <c:pt idx="276">
                  <c:v>0.5</c:v>
                </c:pt>
                <c:pt idx="277">
                  <c:v>0.5</c:v>
                </c:pt>
                <c:pt idx="278">
                  <c:v>0.5</c:v>
                </c:pt>
                <c:pt idx="279">
                  <c:v>0.5</c:v>
                </c:pt>
                <c:pt idx="280">
                  <c:v>0.5</c:v>
                </c:pt>
                <c:pt idx="281">
                  <c:v>0.5</c:v>
                </c:pt>
                <c:pt idx="282">
                  <c:v>0.5</c:v>
                </c:pt>
                <c:pt idx="283">
                  <c:v>0.5</c:v>
                </c:pt>
                <c:pt idx="284">
                  <c:v>0.5</c:v>
                </c:pt>
                <c:pt idx="285">
                  <c:v>0.5</c:v>
                </c:pt>
                <c:pt idx="286">
                  <c:v>0.5</c:v>
                </c:pt>
                <c:pt idx="287">
                  <c:v>0.5</c:v>
                </c:pt>
                <c:pt idx="288">
                  <c:v>0.5</c:v>
                </c:pt>
                <c:pt idx="289">
                  <c:v>0.5</c:v>
                </c:pt>
                <c:pt idx="290">
                  <c:v>0.5</c:v>
                </c:pt>
                <c:pt idx="291">
                  <c:v>0.5</c:v>
                </c:pt>
                <c:pt idx="292">
                  <c:v>0.5</c:v>
                </c:pt>
                <c:pt idx="293">
                  <c:v>0.5</c:v>
                </c:pt>
                <c:pt idx="294">
                  <c:v>0.5</c:v>
                </c:pt>
                <c:pt idx="295">
                  <c:v>0.5</c:v>
                </c:pt>
                <c:pt idx="296">
                  <c:v>0.5</c:v>
                </c:pt>
                <c:pt idx="297">
                  <c:v>0.5</c:v>
                </c:pt>
                <c:pt idx="298">
                  <c:v>0.5</c:v>
                </c:pt>
                <c:pt idx="299">
                  <c:v>0.5</c:v>
                </c:pt>
                <c:pt idx="300">
                  <c:v>0.5</c:v>
                </c:pt>
                <c:pt idx="301">
                  <c:v>0.5</c:v>
                </c:pt>
                <c:pt idx="302">
                  <c:v>0.5</c:v>
                </c:pt>
                <c:pt idx="303">
                  <c:v>0.5</c:v>
                </c:pt>
                <c:pt idx="304">
                  <c:v>0.5</c:v>
                </c:pt>
                <c:pt idx="305">
                  <c:v>0.5</c:v>
                </c:pt>
                <c:pt idx="306">
                  <c:v>0.5</c:v>
                </c:pt>
                <c:pt idx="307">
                  <c:v>0.5</c:v>
                </c:pt>
                <c:pt idx="308">
                  <c:v>0.5</c:v>
                </c:pt>
                <c:pt idx="309">
                  <c:v>0.5</c:v>
                </c:pt>
                <c:pt idx="310">
                  <c:v>0.5</c:v>
                </c:pt>
                <c:pt idx="311">
                  <c:v>0.5</c:v>
                </c:pt>
                <c:pt idx="312">
                  <c:v>0.5</c:v>
                </c:pt>
                <c:pt idx="313">
                  <c:v>0.5</c:v>
                </c:pt>
                <c:pt idx="314">
                  <c:v>0.5</c:v>
                </c:pt>
                <c:pt idx="315">
                  <c:v>0.5</c:v>
                </c:pt>
                <c:pt idx="316">
                  <c:v>0.5</c:v>
                </c:pt>
                <c:pt idx="317">
                  <c:v>0.5</c:v>
                </c:pt>
                <c:pt idx="318">
                  <c:v>0.5</c:v>
                </c:pt>
                <c:pt idx="319">
                  <c:v>0.5</c:v>
                </c:pt>
                <c:pt idx="320">
                  <c:v>0.5</c:v>
                </c:pt>
                <c:pt idx="321">
                  <c:v>0.5</c:v>
                </c:pt>
                <c:pt idx="322">
                  <c:v>0.5</c:v>
                </c:pt>
                <c:pt idx="323">
                  <c:v>0.5</c:v>
                </c:pt>
                <c:pt idx="324">
                  <c:v>0.5</c:v>
                </c:pt>
                <c:pt idx="325">
                  <c:v>0.5</c:v>
                </c:pt>
                <c:pt idx="326">
                  <c:v>0.5</c:v>
                </c:pt>
                <c:pt idx="327">
                  <c:v>0.5</c:v>
                </c:pt>
                <c:pt idx="328">
                  <c:v>0.5</c:v>
                </c:pt>
                <c:pt idx="329">
                  <c:v>0.5</c:v>
                </c:pt>
                <c:pt idx="330">
                  <c:v>0.5</c:v>
                </c:pt>
                <c:pt idx="331">
                  <c:v>0.5</c:v>
                </c:pt>
                <c:pt idx="332">
                  <c:v>0.5</c:v>
                </c:pt>
                <c:pt idx="333">
                  <c:v>0.5</c:v>
                </c:pt>
                <c:pt idx="334">
                  <c:v>0.5</c:v>
                </c:pt>
                <c:pt idx="335">
                  <c:v>0.5</c:v>
                </c:pt>
                <c:pt idx="336">
                  <c:v>0.5</c:v>
                </c:pt>
                <c:pt idx="337">
                  <c:v>0.5</c:v>
                </c:pt>
                <c:pt idx="338">
                  <c:v>0.5</c:v>
                </c:pt>
                <c:pt idx="339">
                  <c:v>0.5</c:v>
                </c:pt>
                <c:pt idx="340">
                  <c:v>0.5</c:v>
                </c:pt>
                <c:pt idx="341">
                  <c:v>0.5</c:v>
                </c:pt>
                <c:pt idx="342">
                  <c:v>0.5</c:v>
                </c:pt>
                <c:pt idx="343">
                  <c:v>0.5</c:v>
                </c:pt>
                <c:pt idx="344">
                  <c:v>0.5</c:v>
                </c:pt>
                <c:pt idx="345">
                  <c:v>0.5</c:v>
                </c:pt>
                <c:pt idx="346">
                  <c:v>0.5</c:v>
                </c:pt>
                <c:pt idx="347">
                  <c:v>0.5</c:v>
                </c:pt>
                <c:pt idx="348">
                  <c:v>0.5</c:v>
                </c:pt>
                <c:pt idx="349">
                  <c:v>0.5</c:v>
                </c:pt>
                <c:pt idx="350">
                  <c:v>0.5</c:v>
                </c:pt>
                <c:pt idx="351">
                  <c:v>0.5</c:v>
                </c:pt>
                <c:pt idx="352">
                  <c:v>0.5</c:v>
                </c:pt>
                <c:pt idx="353">
                  <c:v>0.5</c:v>
                </c:pt>
                <c:pt idx="354">
                  <c:v>0.5</c:v>
                </c:pt>
                <c:pt idx="355">
                  <c:v>0.5</c:v>
                </c:pt>
                <c:pt idx="356">
                  <c:v>0.5</c:v>
                </c:pt>
                <c:pt idx="357">
                  <c:v>0.5</c:v>
                </c:pt>
                <c:pt idx="358">
                  <c:v>0.5</c:v>
                </c:pt>
                <c:pt idx="359">
                  <c:v>0.5</c:v>
                </c:pt>
                <c:pt idx="360">
                  <c:v>0.5</c:v>
                </c:pt>
                <c:pt idx="361">
                  <c:v>0.5</c:v>
                </c:pt>
                <c:pt idx="362">
                  <c:v>0.5</c:v>
                </c:pt>
                <c:pt idx="363">
                  <c:v>0.5</c:v>
                </c:pt>
                <c:pt idx="364">
                  <c:v>0.5</c:v>
                </c:pt>
                <c:pt idx="365">
                  <c:v>0.5</c:v>
                </c:pt>
                <c:pt idx="366">
                  <c:v>0.5</c:v>
                </c:pt>
                <c:pt idx="367">
                  <c:v>0.5</c:v>
                </c:pt>
                <c:pt idx="368">
                  <c:v>0.5</c:v>
                </c:pt>
                <c:pt idx="369">
                  <c:v>0.5</c:v>
                </c:pt>
                <c:pt idx="370">
                  <c:v>0.5</c:v>
                </c:pt>
                <c:pt idx="371">
                  <c:v>0.5</c:v>
                </c:pt>
                <c:pt idx="372">
                  <c:v>0.5</c:v>
                </c:pt>
                <c:pt idx="373">
                  <c:v>0.5</c:v>
                </c:pt>
                <c:pt idx="374">
                  <c:v>0.5</c:v>
                </c:pt>
                <c:pt idx="375">
                  <c:v>0.5</c:v>
                </c:pt>
                <c:pt idx="376">
                  <c:v>0.5</c:v>
                </c:pt>
                <c:pt idx="377">
                  <c:v>0.5</c:v>
                </c:pt>
                <c:pt idx="378">
                  <c:v>0.5</c:v>
                </c:pt>
                <c:pt idx="379">
                  <c:v>0.5</c:v>
                </c:pt>
                <c:pt idx="380">
                  <c:v>0.5</c:v>
                </c:pt>
                <c:pt idx="381">
                  <c:v>0.5</c:v>
                </c:pt>
                <c:pt idx="382">
                  <c:v>0.5</c:v>
                </c:pt>
                <c:pt idx="383">
                  <c:v>0.5</c:v>
                </c:pt>
                <c:pt idx="384">
                  <c:v>0.5</c:v>
                </c:pt>
                <c:pt idx="385">
                  <c:v>0.5</c:v>
                </c:pt>
                <c:pt idx="386">
                  <c:v>0.5</c:v>
                </c:pt>
                <c:pt idx="387">
                  <c:v>0.5</c:v>
                </c:pt>
                <c:pt idx="388">
                  <c:v>0.5</c:v>
                </c:pt>
                <c:pt idx="389">
                  <c:v>0.5</c:v>
                </c:pt>
                <c:pt idx="390">
                  <c:v>0.5</c:v>
                </c:pt>
                <c:pt idx="391">
                  <c:v>0.5</c:v>
                </c:pt>
                <c:pt idx="392">
                  <c:v>0.5</c:v>
                </c:pt>
                <c:pt idx="393">
                  <c:v>0.5</c:v>
                </c:pt>
                <c:pt idx="394">
                  <c:v>0.5</c:v>
                </c:pt>
                <c:pt idx="395">
                  <c:v>0.5</c:v>
                </c:pt>
                <c:pt idx="396">
                  <c:v>0.5</c:v>
                </c:pt>
                <c:pt idx="397">
                  <c:v>0.5</c:v>
                </c:pt>
                <c:pt idx="398">
                  <c:v>0.5</c:v>
                </c:pt>
                <c:pt idx="399">
                  <c:v>0.5</c:v>
                </c:pt>
                <c:pt idx="400">
                  <c:v>0.5</c:v>
                </c:pt>
                <c:pt idx="401">
                  <c:v>0.5</c:v>
                </c:pt>
                <c:pt idx="402">
                  <c:v>0.5</c:v>
                </c:pt>
                <c:pt idx="403">
                  <c:v>0.5</c:v>
                </c:pt>
                <c:pt idx="404">
                  <c:v>0.5</c:v>
                </c:pt>
                <c:pt idx="405">
                  <c:v>0.5</c:v>
                </c:pt>
                <c:pt idx="406">
                  <c:v>0.5</c:v>
                </c:pt>
                <c:pt idx="407">
                  <c:v>0.5</c:v>
                </c:pt>
                <c:pt idx="408">
                  <c:v>0.5</c:v>
                </c:pt>
                <c:pt idx="409">
                  <c:v>0.5</c:v>
                </c:pt>
                <c:pt idx="410">
                  <c:v>0.5</c:v>
                </c:pt>
                <c:pt idx="411">
                  <c:v>0.5</c:v>
                </c:pt>
                <c:pt idx="412">
                  <c:v>0.5</c:v>
                </c:pt>
                <c:pt idx="413">
                  <c:v>0.5</c:v>
                </c:pt>
                <c:pt idx="414">
                  <c:v>0.5</c:v>
                </c:pt>
                <c:pt idx="415">
                  <c:v>0.5</c:v>
                </c:pt>
                <c:pt idx="416">
                  <c:v>0.5</c:v>
                </c:pt>
                <c:pt idx="417">
                  <c:v>0.5</c:v>
                </c:pt>
                <c:pt idx="418">
                  <c:v>0.5</c:v>
                </c:pt>
                <c:pt idx="419">
                  <c:v>0.5</c:v>
                </c:pt>
                <c:pt idx="420">
                  <c:v>0.5</c:v>
                </c:pt>
                <c:pt idx="421">
                  <c:v>0.5</c:v>
                </c:pt>
                <c:pt idx="422">
                  <c:v>0.5</c:v>
                </c:pt>
                <c:pt idx="423">
                  <c:v>0.5</c:v>
                </c:pt>
                <c:pt idx="424">
                  <c:v>0.5</c:v>
                </c:pt>
                <c:pt idx="425">
                  <c:v>0.5</c:v>
                </c:pt>
                <c:pt idx="426">
                  <c:v>0.5</c:v>
                </c:pt>
                <c:pt idx="427">
                  <c:v>0.5</c:v>
                </c:pt>
                <c:pt idx="428">
                  <c:v>0.5</c:v>
                </c:pt>
                <c:pt idx="429">
                  <c:v>0.5</c:v>
                </c:pt>
                <c:pt idx="430">
                  <c:v>0.5</c:v>
                </c:pt>
                <c:pt idx="431">
                  <c:v>0.5</c:v>
                </c:pt>
                <c:pt idx="432">
                  <c:v>0.5</c:v>
                </c:pt>
                <c:pt idx="433">
                  <c:v>0.5</c:v>
                </c:pt>
                <c:pt idx="434">
                  <c:v>0.5</c:v>
                </c:pt>
                <c:pt idx="435">
                  <c:v>0.5</c:v>
                </c:pt>
                <c:pt idx="436">
                  <c:v>0.5</c:v>
                </c:pt>
                <c:pt idx="437">
                  <c:v>0.5</c:v>
                </c:pt>
                <c:pt idx="438">
                  <c:v>0.5</c:v>
                </c:pt>
                <c:pt idx="439">
                  <c:v>0.5</c:v>
                </c:pt>
                <c:pt idx="440">
                  <c:v>0.5</c:v>
                </c:pt>
                <c:pt idx="441">
                  <c:v>0.5</c:v>
                </c:pt>
                <c:pt idx="442">
                  <c:v>0.5</c:v>
                </c:pt>
                <c:pt idx="443">
                  <c:v>0.5</c:v>
                </c:pt>
                <c:pt idx="444">
                  <c:v>0.5</c:v>
                </c:pt>
                <c:pt idx="445">
                  <c:v>0.5</c:v>
                </c:pt>
                <c:pt idx="446">
                  <c:v>0.5</c:v>
                </c:pt>
                <c:pt idx="447">
                  <c:v>0.5</c:v>
                </c:pt>
                <c:pt idx="448">
                  <c:v>0.5</c:v>
                </c:pt>
                <c:pt idx="449">
                  <c:v>0.5</c:v>
                </c:pt>
                <c:pt idx="450">
                  <c:v>0.5</c:v>
                </c:pt>
                <c:pt idx="451">
                  <c:v>0.5</c:v>
                </c:pt>
                <c:pt idx="452">
                  <c:v>0.5</c:v>
                </c:pt>
                <c:pt idx="453">
                  <c:v>0.5</c:v>
                </c:pt>
                <c:pt idx="454">
                  <c:v>0.5</c:v>
                </c:pt>
                <c:pt idx="455">
                  <c:v>0.5</c:v>
                </c:pt>
                <c:pt idx="456">
                  <c:v>0.5</c:v>
                </c:pt>
                <c:pt idx="457">
                  <c:v>0.5</c:v>
                </c:pt>
                <c:pt idx="458">
                  <c:v>0.5</c:v>
                </c:pt>
                <c:pt idx="459">
                  <c:v>0.5</c:v>
                </c:pt>
                <c:pt idx="460">
                  <c:v>0.5</c:v>
                </c:pt>
                <c:pt idx="461">
                  <c:v>0.5</c:v>
                </c:pt>
                <c:pt idx="462">
                  <c:v>0.5</c:v>
                </c:pt>
                <c:pt idx="463">
                  <c:v>0.5</c:v>
                </c:pt>
                <c:pt idx="464">
                  <c:v>0.5</c:v>
                </c:pt>
                <c:pt idx="465">
                  <c:v>0.5</c:v>
                </c:pt>
                <c:pt idx="466">
                  <c:v>0.5</c:v>
                </c:pt>
                <c:pt idx="467">
                  <c:v>0.5</c:v>
                </c:pt>
                <c:pt idx="468">
                  <c:v>0.5</c:v>
                </c:pt>
                <c:pt idx="469">
                  <c:v>0.5</c:v>
                </c:pt>
                <c:pt idx="470">
                  <c:v>0.5</c:v>
                </c:pt>
                <c:pt idx="471">
                  <c:v>0.5</c:v>
                </c:pt>
                <c:pt idx="472">
                  <c:v>0.5</c:v>
                </c:pt>
                <c:pt idx="473">
                  <c:v>0.5</c:v>
                </c:pt>
                <c:pt idx="474">
                  <c:v>0.5</c:v>
                </c:pt>
                <c:pt idx="475">
                  <c:v>0.5</c:v>
                </c:pt>
                <c:pt idx="476">
                  <c:v>0.5</c:v>
                </c:pt>
                <c:pt idx="477">
                  <c:v>0.5</c:v>
                </c:pt>
                <c:pt idx="478">
                  <c:v>0.5</c:v>
                </c:pt>
                <c:pt idx="479">
                  <c:v>0.5</c:v>
                </c:pt>
                <c:pt idx="480">
                  <c:v>0.5</c:v>
                </c:pt>
                <c:pt idx="481">
                  <c:v>0.5</c:v>
                </c:pt>
                <c:pt idx="482">
                  <c:v>0.5</c:v>
                </c:pt>
                <c:pt idx="483">
                  <c:v>0.5</c:v>
                </c:pt>
                <c:pt idx="484">
                  <c:v>0.5</c:v>
                </c:pt>
                <c:pt idx="485">
                  <c:v>0.5</c:v>
                </c:pt>
                <c:pt idx="486">
                  <c:v>0.5</c:v>
                </c:pt>
                <c:pt idx="487">
                  <c:v>0.5</c:v>
                </c:pt>
                <c:pt idx="488">
                  <c:v>0.5</c:v>
                </c:pt>
                <c:pt idx="489">
                  <c:v>0.5</c:v>
                </c:pt>
                <c:pt idx="490">
                  <c:v>0.5</c:v>
                </c:pt>
                <c:pt idx="491">
                  <c:v>0.5</c:v>
                </c:pt>
                <c:pt idx="492">
                  <c:v>0.5</c:v>
                </c:pt>
                <c:pt idx="493">
                  <c:v>0.5</c:v>
                </c:pt>
                <c:pt idx="494">
                  <c:v>0.5</c:v>
                </c:pt>
                <c:pt idx="495">
                  <c:v>0.5</c:v>
                </c:pt>
                <c:pt idx="496">
                  <c:v>0.5</c:v>
                </c:pt>
                <c:pt idx="497">
                  <c:v>0.5</c:v>
                </c:pt>
                <c:pt idx="498">
                  <c:v>0.5</c:v>
                </c:pt>
                <c:pt idx="499">
                  <c:v>0.5</c:v>
                </c:pt>
                <c:pt idx="500">
                  <c:v>0.5</c:v>
                </c:pt>
                <c:pt idx="501">
                  <c:v>0.5</c:v>
                </c:pt>
                <c:pt idx="502">
                  <c:v>0.5</c:v>
                </c:pt>
                <c:pt idx="503">
                  <c:v>0.5</c:v>
                </c:pt>
                <c:pt idx="504">
                  <c:v>0.5</c:v>
                </c:pt>
                <c:pt idx="505">
                  <c:v>0.5</c:v>
                </c:pt>
                <c:pt idx="506">
                  <c:v>0.5</c:v>
                </c:pt>
                <c:pt idx="507">
                  <c:v>0.5</c:v>
                </c:pt>
                <c:pt idx="508">
                  <c:v>0.5</c:v>
                </c:pt>
                <c:pt idx="509">
                  <c:v>0.5</c:v>
                </c:pt>
                <c:pt idx="510">
                  <c:v>0.5</c:v>
                </c:pt>
                <c:pt idx="511">
                  <c:v>0.5</c:v>
                </c:pt>
                <c:pt idx="512">
                  <c:v>0.5</c:v>
                </c:pt>
                <c:pt idx="513">
                  <c:v>0.5</c:v>
                </c:pt>
                <c:pt idx="514">
                  <c:v>0.5</c:v>
                </c:pt>
                <c:pt idx="515">
                  <c:v>0.5</c:v>
                </c:pt>
                <c:pt idx="516">
                  <c:v>0.5</c:v>
                </c:pt>
                <c:pt idx="517">
                  <c:v>0.5</c:v>
                </c:pt>
                <c:pt idx="518">
                  <c:v>0.5</c:v>
                </c:pt>
                <c:pt idx="519">
                  <c:v>0.5</c:v>
                </c:pt>
                <c:pt idx="520">
                  <c:v>0.5</c:v>
                </c:pt>
                <c:pt idx="521">
                  <c:v>0.5</c:v>
                </c:pt>
                <c:pt idx="522">
                  <c:v>0.5</c:v>
                </c:pt>
                <c:pt idx="523">
                  <c:v>0.5</c:v>
                </c:pt>
                <c:pt idx="524">
                  <c:v>0.5</c:v>
                </c:pt>
                <c:pt idx="525">
                  <c:v>0.5</c:v>
                </c:pt>
                <c:pt idx="526">
                  <c:v>0.5</c:v>
                </c:pt>
                <c:pt idx="527">
                  <c:v>0.5</c:v>
                </c:pt>
                <c:pt idx="528">
                  <c:v>0.5</c:v>
                </c:pt>
                <c:pt idx="529">
                  <c:v>0.5</c:v>
                </c:pt>
                <c:pt idx="530">
                  <c:v>0.5</c:v>
                </c:pt>
                <c:pt idx="531">
                  <c:v>0.5</c:v>
                </c:pt>
                <c:pt idx="532">
                  <c:v>0.5</c:v>
                </c:pt>
                <c:pt idx="533">
                  <c:v>0.5</c:v>
                </c:pt>
                <c:pt idx="534">
                  <c:v>0.5</c:v>
                </c:pt>
                <c:pt idx="535">
                  <c:v>0.5</c:v>
                </c:pt>
                <c:pt idx="536">
                  <c:v>0.5</c:v>
                </c:pt>
                <c:pt idx="537">
                  <c:v>0.5</c:v>
                </c:pt>
                <c:pt idx="538">
                  <c:v>0.5</c:v>
                </c:pt>
                <c:pt idx="539">
                  <c:v>0.5</c:v>
                </c:pt>
                <c:pt idx="540">
                  <c:v>0.5</c:v>
                </c:pt>
                <c:pt idx="541">
                  <c:v>0.5</c:v>
                </c:pt>
                <c:pt idx="542">
                  <c:v>0.5</c:v>
                </c:pt>
                <c:pt idx="543">
                  <c:v>0.5</c:v>
                </c:pt>
                <c:pt idx="544">
                  <c:v>0.5</c:v>
                </c:pt>
                <c:pt idx="545">
                  <c:v>0.5</c:v>
                </c:pt>
                <c:pt idx="546">
                  <c:v>0.5</c:v>
                </c:pt>
                <c:pt idx="547">
                  <c:v>0.5</c:v>
                </c:pt>
                <c:pt idx="548">
                  <c:v>0.5</c:v>
                </c:pt>
                <c:pt idx="549">
                  <c:v>0.5</c:v>
                </c:pt>
                <c:pt idx="550">
                  <c:v>0.5</c:v>
                </c:pt>
                <c:pt idx="551">
                  <c:v>0.5</c:v>
                </c:pt>
                <c:pt idx="552">
                  <c:v>0.5</c:v>
                </c:pt>
                <c:pt idx="553">
                  <c:v>0.5</c:v>
                </c:pt>
                <c:pt idx="554">
                  <c:v>0.5</c:v>
                </c:pt>
                <c:pt idx="555">
                  <c:v>0.5</c:v>
                </c:pt>
                <c:pt idx="556">
                  <c:v>0.5</c:v>
                </c:pt>
                <c:pt idx="557">
                  <c:v>0.5</c:v>
                </c:pt>
                <c:pt idx="558">
                  <c:v>0.5</c:v>
                </c:pt>
                <c:pt idx="559">
                  <c:v>0.5</c:v>
                </c:pt>
                <c:pt idx="560">
                  <c:v>0.5</c:v>
                </c:pt>
                <c:pt idx="561">
                  <c:v>0.5</c:v>
                </c:pt>
                <c:pt idx="562">
                  <c:v>0.5</c:v>
                </c:pt>
                <c:pt idx="563">
                  <c:v>0.5</c:v>
                </c:pt>
                <c:pt idx="564">
                  <c:v>0.5</c:v>
                </c:pt>
                <c:pt idx="565">
                  <c:v>0.5</c:v>
                </c:pt>
                <c:pt idx="566">
                  <c:v>0.5</c:v>
                </c:pt>
                <c:pt idx="567">
                  <c:v>0.5</c:v>
                </c:pt>
                <c:pt idx="568">
                  <c:v>0.5</c:v>
                </c:pt>
                <c:pt idx="569">
                  <c:v>0.5</c:v>
                </c:pt>
                <c:pt idx="570">
                  <c:v>0.5</c:v>
                </c:pt>
                <c:pt idx="571">
                  <c:v>0.5</c:v>
                </c:pt>
                <c:pt idx="572">
                  <c:v>0.5</c:v>
                </c:pt>
                <c:pt idx="573">
                  <c:v>0.5</c:v>
                </c:pt>
                <c:pt idx="574">
                  <c:v>0.5</c:v>
                </c:pt>
                <c:pt idx="575">
                  <c:v>0.5</c:v>
                </c:pt>
                <c:pt idx="576">
                  <c:v>0.5</c:v>
                </c:pt>
                <c:pt idx="577">
                  <c:v>0.5</c:v>
                </c:pt>
                <c:pt idx="578">
                  <c:v>0.5</c:v>
                </c:pt>
                <c:pt idx="579">
                  <c:v>0.5</c:v>
                </c:pt>
                <c:pt idx="580">
                  <c:v>0.5</c:v>
                </c:pt>
                <c:pt idx="581">
                  <c:v>0.5</c:v>
                </c:pt>
                <c:pt idx="582">
                  <c:v>0.5</c:v>
                </c:pt>
                <c:pt idx="583">
                  <c:v>0.5</c:v>
                </c:pt>
                <c:pt idx="584">
                  <c:v>0.5</c:v>
                </c:pt>
                <c:pt idx="585">
                  <c:v>0.5</c:v>
                </c:pt>
                <c:pt idx="586">
                  <c:v>0.5</c:v>
                </c:pt>
                <c:pt idx="587">
                  <c:v>0.5</c:v>
                </c:pt>
                <c:pt idx="588">
                  <c:v>0.5</c:v>
                </c:pt>
              </c:numCache>
            </c:numRef>
          </c:yVal>
          <c:smooth val="0"/>
        </c:ser>
        <c:dLbls>
          <c:showLegendKey val="0"/>
          <c:showVal val="0"/>
          <c:showCatName val="0"/>
          <c:showSerName val="0"/>
          <c:showPercent val="0"/>
          <c:showBubbleSize val="0"/>
        </c:dLbls>
        <c:axId val="360580216"/>
        <c:axId val="360581784"/>
      </c:scatterChart>
      <c:valAx>
        <c:axId val="360580216"/>
        <c:scaling>
          <c:orientation val="minMax"/>
        </c:scaling>
        <c:delete val="0"/>
        <c:axPos val="b"/>
        <c:majorGridlines>
          <c:spPr>
            <a:ln w="9525" cap="flat" cmpd="sng" algn="ctr">
              <a:solidFill>
                <a:schemeClr val="tx2">
                  <a:lumMod val="15000"/>
                  <a:lumOff val="85000"/>
                </a:schemeClr>
              </a:solidFill>
              <a:round/>
            </a:ln>
            <a:effectLst/>
          </c:spPr>
        </c:majorGridlines>
        <c:title>
          <c:tx>
            <c:rich>
              <a:bodyPr rot="0" spcFirstLastPara="1" vertOverflow="ellipsis" vert="horz" wrap="square" anchor="ctr" anchorCtr="1"/>
              <a:lstStyle/>
              <a:p>
                <a:pPr>
                  <a:defRPr sz="1197" b="1" i="0" u="none" strike="noStrike" kern="1200" baseline="0">
                    <a:solidFill>
                      <a:schemeClr val="tx2"/>
                    </a:solidFill>
                    <a:latin typeface="+mn-lt"/>
                    <a:ea typeface="+mn-ea"/>
                    <a:cs typeface="+mn-cs"/>
                  </a:defRPr>
                </a:pPr>
                <a:r>
                  <a:rPr lang="en-US"/>
                  <a:t>Lable(Pipe)</a:t>
                </a:r>
              </a:p>
              <a:p>
                <a:pPr>
                  <a:defRPr/>
                </a:pPr>
                <a:endParaRPr lang="en-US"/>
              </a:p>
            </c:rich>
          </c:tx>
          <c:layout/>
          <c:overlay val="0"/>
          <c:spPr>
            <a:noFill/>
            <a:ln>
              <a:noFill/>
            </a:ln>
            <a:effectLst/>
          </c:spPr>
          <c:txPr>
            <a:bodyPr rot="0" spcFirstLastPara="1" vertOverflow="ellipsis" vert="horz" wrap="square" anchor="ctr" anchorCtr="1"/>
            <a:lstStyle/>
            <a:p>
              <a:pPr>
                <a:defRPr sz="1197" b="1" i="0" u="none" strike="noStrike" kern="1200" baseline="0">
                  <a:solidFill>
                    <a:schemeClr val="tx2"/>
                  </a:solidFill>
                  <a:latin typeface="+mn-lt"/>
                  <a:ea typeface="+mn-ea"/>
                  <a:cs typeface="+mn-cs"/>
                </a:defRPr>
              </a:pPr>
              <a:endParaRPr lang="en-US"/>
            </a:p>
          </c:txPr>
        </c:title>
        <c:majorTickMark val="none"/>
        <c:minorTickMark val="none"/>
        <c:tickLblPos val="nextTo"/>
        <c:spPr>
          <a:noFill/>
          <a:ln>
            <a:solidFill>
              <a:schemeClr val="tx2">
                <a:lumMod val="40000"/>
                <a:lumOff val="60000"/>
              </a:schemeClr>
            </a:solid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360581784"/>
        <c:crosses val="autoZero"/>
        <c:crossBetween val="midCat"/>
      </c:valAx>
      <c:valAx>
        <c:axId val="360581784"/>
        <c:scaling>
          <c:orientation val="minMax"/>
        </c:scaling>
        <c:delete val="0"/>
        <c:axPos val="l"/>
        <c:majorGridlines>
          <c:spPr>
            <a:ln w="9525" cap="flat" cmpd="sng" algn="ctr">
              <a:solidFill>
                <a:schemeClr val="tx2">
                  <a:lumMod val="15000"/>
                  <a:lumOff val="85000"/>
                </a:schemeClr>
              </a:solidFill>
              <a:round/>
            </a:ln>
            <a:effectLst/>
          </c:spPr>
        </c:majorGridlines>
        <c:title>
          <c:tx>
            <c:rich>
              <a:bodyPr rot="-5400000" spcFirstLastPara="1" vertOverflow="ellipsis" vert="horz" wrap="square" anchor="ctr" anchorCtr="1"/>
              <a:lstStyle/>
              <a:p>
                <a:pPr>
                  <a:defRPr sz="1197" b="1" i="0" u="none" strike="noStrike" kern="1200" baseline="0">
                    <a:solidFill>
                      <a:schemeClr val="tx2"/>
                    </a:solidFill>
                    <a:latin typeface="+mn-lt"/>
                    <a:ea typeface="+mn-ea"/>
                    <a:cs typeface="+mn-cs"/>
                  </a:defRPr>
                </a:pPr>
                <a:r>
                  <a:rPr lang="en-US"/>
                  <a:t>Velocity (m/s) </a:t>
                </a:r>
              </a:p>
            </c:rich>
          </c:tx>
          <c:layout/>
          <c:overlay val="0"/>
          <c:spPr>
            <a:noFill/>
            <a:ln>
              <a:noFill/>
            </a:ln>
            <a:effectLst/>
          </c:spPr>
          <c:txPr>
            <a:bodyPr rot="-5400000" spcFirstLastPara="1" vertOverflow="ellipsis" vert="horz" wrap="square" anchor="ctr" anchorCtr="1"/>
            <a:lstStyle/>
            <a:p>
              <a:pPr>
                <a:defRPr sz="1197" b="1" i="0" u="none" strike="noStrike" kern="1200" baseline="0">
                  <a:solidFill>
                    <a:schemeClr val="tx2"/>
                  </a:solidFill>
                  <a:latin typeface="+mn-lt"/>
                  <a:ea typeface="+mn-ea"/>
                  <a:cs typeface="+mn-cs"/>
                </a:defRPr>
              </a:pPr>
              <a:endParaRPr lang="en-US"/>
            </a:p>
          </c:txPr>
        </c:title>
        <c:numFmt formatCode="General" sourceLinked="1"/>
        <c:majorTickMark val="none"/>
        <c:minorTickMark val="none"/>
        <c:tickLblPos val="nextTo"/>
        <c:spPr>
          <a:noFill/>
          <a:ln>
            <a:solidFill>
              <a:schemeClr val="tx2">
                <a:lumMod val="40000"/>
                <a:lumOff val="60000"/>
              </a:schemeClr>
            </a:solid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360580216"/>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1" i="0" u="none" strike="noStrike" kern="1200" baseline="0">
                <a:solidFill>
                  <a:schemeClr val="tx2"/>
                </a:solidFill>
                <a:latin typeface="+mn-lt"/>
                <a:ea typeface="+mn-ea"/>
                <a:cs typeface="+mn-cs"/>
              </a:defRPr>
            </a:pPr>
            <a:r>
              <a:rPr lang="en-US"/>
              <a:t>The slope of pipe</a:t>
            </a:r>
          </a:p>
        </c:rich>
      </c:tx>
      <c:layout/>
      <c:overlay val="0"/>
      <c:spPr>
        <a:noFill/>
        <a:ln>
          <a:noFill/>
        </a:ln>
        <a:effectLst/>
      </c:spPr>
      <c:txPr>
        <a:bodyPr rot="0" spcFirstLastPara="1" vertOverflow="ellipsis" vert="horz" wrap="square" anchor="ctr" anchorCtr="1"/>
        <a:lstStyle/>
        <a:p>
          <a:pPr>
            <a:defRPr sz="2128" b="1" i="0" u="none" strike="noStrike" kern="1200" baseline="0">
              <a:solidFill>
                <a:schemeClr val="tx2"/>
              </a:solidFill>
              <a:latin typeface="+mn-lt"/>
              <a:ea typeface="+mn-ea"/>
              <a:cs typeface="+mn-cs"/>
            </a:defRPr>
          </a:pPr>
          <a:endParaRPr lang="en-US"/>
        </a:p>
      </c:txPr>
    </c:title>
    <c:autoTitleDeleted val="0"/>
    <c:plotArea>
      <c:layout/>
      <c:scatterChart>
        <c:scatterStyle val="lineMarker"/>
        <c:varyColors val="0"/>
        <c:ser>
          <c:idx val="0"/>
          <c:order val="0"/>
          <c:tx>
            <c:v>The slope of pipe</c:v>
          </c:tx>
          <c:spPr>
            <a:ln w="25400" cap="rnd">
              <a:noFill/>
              <a:round/>
            </a:ln>
            <a:effectLst>
              <a:outerShdw blurRad="40000" dist="23000" dir="5400000" rotWithShape="0">
                <a:srgbClr val="000000">
                  <a:alpha val="35000"/>
                </a:srgbClr>
              </a:outerShdw>
            </a:effectLst>
          </c:spPr>
          <c:marker>
            <c:symbol val="circle"/>
            <c:size val="5"/>
            <c:spPr>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w="9525">
                <a:solidFill>
                  <a:schemeClr val="accent2"/>
                </a:solidFill>
                <a:round/>
              </a:ln>
              <a:effectLst>
                <a:outerShdw blurRad="40000" dist="23000" dir="5400000" rotWithShape="0">
                  <a:srgbClr val="000000">
                    <a:alpha val="35000"/>
                  </a:srgbClr>
                </a:outerShdw>
              </a:effectLst>
            </c:spPr>
          </c:marker>
          <c:xVal>
            <c:strRef>
              <c:f>Sheet1!$A$2:$A$590</c:f>
              <c:strCache>
                <c:ptCount val="589"/>
                <c:pt idx="0">
                  <c:v>CO-1</c:v>
                </c:pt>
                <c:pt idx="1">
                  <c:v>CO-2</c:v>
                </c:pt>
                <c:pt idx="2">
                  <c:v>CO-3</c:v>
                </c:pt>
                <c:pt idx="3">
                  <c:v>CO-4</c:v>
                </c:pt>
                <c:pt idx="4">
                  <c:v>CO-5</c:v>
                </c:pt>
                <c:pt idx="5">
                  <c:v>CO-6</c:v>
                </c:pt>
                <c:pt idx="6">
                  <c:v>CO-7</c:v>
                </c:pt>
                <c:pt idx="7">
                  <c:v>CO-8</c:v>
                </c:pt>
                <c:pt idx="8">
                  <c:v>CO-9</c:v>
                </c:pt>
                <c:pt idx="9">
                  <c:v>CO-10</c:v>
                </c:pt>
                <c:pt idx="10">
                  <c:v>CO-11</c:v>
                </c:pt>
                <c:pt idx="11">
                  <c:v>CO-12</c:v>
                </c:pt>
                <c:pt idx="12">
                  <c:v>CO-13</c:v>
                </c:pt>
                <c:pt idx="13">
                  <c:v>CO-14</c:v>
                </c:pt>
                <c:pt idx="14">
                  <c:v>CO-15</c:v>
                </c:pt>
                <c:pt idx="15">
                  <c:v>CO-16</c:v>
                </c:pt>
                <c:pt idx="16">
                  <c:v>CO-17</c:v>
                </c:pt>
                <c:pt idx="17">
                  <c:v>CO-18</c:v>
                </c:pt>
                <c:pt idx="18">
                  <c:v>CO-19</c:v>
                </c:pt>
                <c:pt idx="19">
                  <c:v>CO-20</c:v>
                </c:pt>
                <c:pt idx="20">
                  <c:v>CO-21</c:v>
                </c:pt>
                <c:pt idx="21">
                  <c:v>CO-22</c:v>
                </c:pt>
                <c:pt idx="22">
                  <c:v>CO-23</c:v>
                </c:pt>
                <c:pt idx="23">
                  <c:v>CO-24</c:v>
                </c:pt>
                <c:pt idx="24">
                  <c:v>CO-25</c:v>
                </c:pt>
                <c:pt idx="25">
                  <c:v>CO-26</c:v>
                </c:pt>
                <c:pt idx="26">
                  <c:v>CO-27</c:v>
                </c:pt>
                <c:pt idx="27">
                  <c:v>CO-28</c:v>
                </c:pt>
                <c:pt idx="28">
                  <c:v>CO-29</c:v>
                </c:pt>
                <c:pt idx="29">
                  <c:v>CO-30</c:v>
                </c:pt>
                <c:pt idx="30">
                  <c:v>CO-31</c:v>
                </c:pt>
                <c:pt idx="31">
                  <c:v>CO-32</c:v>
                </c:pt>
                <c:pt idx="32">
                  <c:v>CO-33</c:v>
                </c:pt>
                <c:pt idx="33">
                  <c:v>CO-34</c:v>
                </c:pt>
                <c:pt idx="34">
                  <c:v>CO-35</c:v>
                </c:pt>
                <c:pt idx="35">
                  <c:v>CO-36</c:v>
                </c:pt>
                <c:pt idx="36">
                  <c:v>CO-37</c:v>
                </c:pt>
                <c:pt idx="37">
                  <c:v>CO-38</c:v>
                </c:pt>
                <c:pt idx="38">
                  <c:v>CO-39</c:v>
                </c:pt>
                <c:pt idx="39">
                  <c:v>CO-40</c:v>
                </c:pt>
                <c:pt idx="40">
                  <c:v>CO-41</c:v>
                </c:pt>
                <c:pt idx="41">
                  <c:v>CO-42</c:v>
                </c:pt>
                <c:pt idx="42">
                  <c:v>CO-43</c:v>
                </c:pt>
                <c:pt idx="43">
                  <c:v>CO-44</c:v>
                </c:pt>
                <c:pt idx="44">
                  <c:v>CO-45</c:v>
                </c:pt>
                <c:pt idx="45">
                  <c:v>CO-46</c:v>
                </c:pt>
                <c:pt idx="46">
                  <c:v>CO-47</c:v>
                </c:pt>
                <c:pt idx="47">
                  <c:v>CO-48</c:v>
                </c:pt>
                <c:pt idx="48">
                  <c:v>CO-49</c:v>
                </c:pt>
                <c:pt idx="49">
                  <c:v>CO-50</c:v>
                </c:pt>
                <c:pt idx="50">
                  <c:v>CO-51</c:v>
                </c:pt>
                <c:pt idx="51">
                  <c:v>CO-52</c:v>
                </c:pt>
                <c:pt idx="52">
                  <c:v>CO-53</c:v>
                </c:pt>
                <c:pt idx="53">
                  <c:v>CO-54</c:v>
                </c:pt>
                <c:pt idx="54">
                  <c:v>CO-55</c:v>
                </c:pt>
                <c:pt idx="55">
                  <c:v>CO-56</c:v>
                </c:pt>
                <c:pt idx="56">
                  <c:v>CO-57</c:v>
                </c:pt>
                <c:pt idx="57">
                  <c:v>CO-58</c:v>
                </c:pt>
                <c:pt idx="58">
                  <c:v>CO-59</c:v>
                </c:pt>
                <c:pt idx="59">
                  <c:v>CO-60</c:v>
                </c:pt>
                <c:pt idx="60">
                  <c:v>CO-61</c:v>
                </c:pt>
                <c:pt idx="61">
                  <c:v>CO-62</c:v>
                </c:pt>
                <c:pt idx="62">
                  <c:v>CO-63</c:v>
                </c:pt>
                <c:pt idx="63">
                  <c:v>CO-64</c:v>
                </c:pt>
                <c:pt idx="64">
                  <c:v>CO-65</c:v>
                </c:pt>
                <c:pt idx="65">
                  <c:v>CO-66</c:v>
                </c:pt>
                <c:pt idx="66">
                  <c:v>CO-67</c:v>
                </c:pt>
                <c:pt idx="67">
                  <c:v>CO-68</c:v>
                </c:pt>
                <c:pt idx="68">
                  <c:v>CO-69</c:v>
                </c:pt>
                <c:pt idx="69">
                  <c:v>CO-70</c:v>
                </c:pt>
                <c:pt idx="70">
                  <c:v>CO-71</c:v>
                </c:pt>
                <c:pt idx="71">
                  <c:v>CO-72</c:v>
                </c:pt>
                <c:pt idx="72">
                  <c:v>CO-73</c:v>
                </c:pt>
                <c:pt idx="73">
                  <c:v>CO-74</c:v>
                </c:pt>
                <c:pt idx="74">
                  <c:v>CO-75</c:v>
                </c:pt>
                <c:pt idx="75">
                  <c:v>CO-76</c:v>
                </c:pt>
                <c:pt idx="76">
                  <c:v>CO-77</c:v>
                </c:pt>
                <c:pt idx="77">
                  <c:v>CO-78</c:v>
                </c:pt>
                <c:pt idx="78">
                  <c:v>CO-79</c:v>
                </c:pt>
                <c:pt idx="79">
                  <c:v>CO-80</c:v>
                </c:pt>
                <c:pt idx="80">
                  <c:v>CO-81</c:v>
                </c:pt>
                <c:pt idx="81">
                  <c:v>CO-82</c:v>
                </c:pt>
                <c:pt idx="82">
                  <c:v>CO-83</c:v>
                </c:pt>
                <c:pt idx="83">
                  <c:v>CO-84</c:v>
                </c:pt>
                <c:pt idx="84">
                  <c:v>CO-85</c:v>
                </c:pt>
                <c:pt idx="85">
                  <c:v>CO-86</c:v>
                </c:pt>
                <c:pt idx="86">
                  <c:v>CO-87</c:v>
                </c:pt>
                <c:pt idx="87">
                  <c:v>CO-88</c:v>
                </c:pt>
                <c:pt idx="88">
                  <c:v>CO-89</c:v>
                </c:pt>
                <c:pt idx="89">
                  <c:v>CO-90</c:v>
                </c:pt>
                <c:pt idx="90">
                  <c:v>CO-91</c:v>
                </c:pt>
                <c:pt idx="91">
                  <c:v>CO-92</c:v>
                </c:pt>
                <c:pt idx="92">
                  <c:v>CO-93</c:v>
                </c:pt>
                <c:pt idx="93">
                  <c:v>CO-94</c:v>
                </c:pt>
                <c:pt idx="94">
                  <c:v>CO-95</c:v>
                </c:pt>
                <c:pt idx="95">
                  <c:v>CO-96</c:v>
                </c:pt>
                <c:pt idx="96">
                  <c:v>CO-97</c:v>
                </c:pt>
                <c:pt idx="97">
                  <c:v>CO-98</c:v>
                </c:pt>
                <c:pt idx="98">
                  <c:v>CO-99</c:v>
                </c:pt>
                <c:pt idx="99">
                  <c:v>CO-100</c:v>
                </c:pt>
                <c:pt idx="100">
                  <c:v>CO-101</c:v>
                </c:pt>
                <c:pt idx="101">
                  <c:v>CO-102</c:v>
                </c:pt>
                <c:pt idx="102">
                  <c:v>CO-103</c:v>
                </c:pt>
                <c:pt idx="103">
                  <c:v>CO-104</c:v>
                </c:pt>
                <c:pt idx="104">
                  <c:v>CO-105</c:v>
                </c:pt>
                <c:pt idx="105">
                  <c:v>CO-106</c:v>
                </c:pt>
                <c:pt idx="106">
                  <c:v>CO-107</c:v>
                </c:pt>
                <c:pt idx="107">
                  <c:v>CO-108</c:v>
                </c:pt>
                <c:pt idx="108">
                  <c:v>CO-109</c:v>
                </c:pt>
                <c:pt idx="109">
                  <c:v>CO-110</c:v>
                </c:pt>
                <c:pt idx="110">
                  <c:v>CO-111</c:v>
                </c:pt>
                <c:pt idx="111">
                  <c:v>CO-112</c:v>
                </c:pt>
                <c:pt idx="112">
                  <c:v>CO-113</c:v>
                </c:pt>
                <c:pt idx="113">
                  <c:v>CO-114</c:v>
                </c:pt>
                <c:pt idx="114">
                  <c:v>CO-115</c:v>
                </c:pt>
                <c:pt idx="115">
                  <c:v>CO-116</c:v>
                </c:pt>
                <c:pt idx="116">
                  <c:v>CO-117</c:v>
                </c:pt>
                <c:pt idx="117">
                  <c:v>CO-118</c:v>
                </c:pt>
                <c:pt idx="118">
                  <c:v>CO-119</c:v>
                </c:pt>
                <c:pt idx="119">
                  <c:v>CO-120</c:v>
                </c:pt>
                <c:pt idx="120">
                  <c:v>CO-121</c:v>
                </c:pt>
                <c:pt idx="121">
                  <c:v>CO-122</c:v>
                </c:pt>
                <c:pt idx="122">
                  <c:v>CO-123</c:v>
                </c:pt>
                <c:pt idx="123">
                  <c:v>CO-124</c:v>
                </c:pt>
                <c:pt idx="124">
                  <c:v>CO-125</c:v>
                </c:pt>
                <c:pt idx="125">
                  <c:v>CO-126</c:v>
                </c:pt>
                <c:pt idx="126">
                  <c:v>CO-127</c:v>
                </c:pt>
                <c:pt idx="127">
                  <c:v>CO-128</c:v>
                </c:pt>
                <c:pt idx="128">
                  <c:v>CO-129</c:v>
                </c:pt>
                <c:pt idx="129">
                  <c:v>CO-130</c:v>
                </c:pt>
                <c:pt idx="130">
                  <c:v>CO-131</c:v>
                </c:pt>
                <c:pt idx="131">
                  <c:v>CO-132</c:v>
                </c:pt>
                <c:pt idx="132">
                  <c:v>CO-133</c:v>
                </c:pt>
                <c:pt idx="133">
                  <c:v>CO-134</c:v>
                </c:pt>
                <c:pt idx="134">
                  <c:v>CO-135</c:v>
                </c:pt>
                <c:pt idx="135">
                  <c:v>CO-136</c:v>
                </c:pt>
                <c:pt idx="136">
                  <c:v>CO-137</c:v>
                </c:pt>
                <c:pt idx="137">
                  <c:v>CO-138</c:v>
                </c:pt>
                <c:pt idx="138">
                  <c:v>CO-139</c:v>
                </c:pt>
                <c:pt idx="139">
                  <c:v>CO-140</c:v>
                </c:pt>
                <c:pt idx="140">
                  <c:v>CO-141</c:v>
                </c:pt>
                <c:pt idx="141">
                  <c:v>CO-142</c:v>
                </c:pt>
                <c:pt idx="142">
                  <c:v>CO-143</c:v>
                </c:pt>
                <c:pt idx="143">
                  <c:v>CO-144</c:v>
                </c:pt>
                <c:pt idx="144">
                  <c:v>CO-145</c:v>
                </c:pt>
                <c:pt idx="145">
                  <c:v>CO-146</c:v>
                </c:pt>
                <c:pt idx="146">
                  <c:v>CO-147</c:v>
                </c:pt>
                <c:pt idx="147">
                  <c:v>CO-148</c:v>
                </c:pt>
                <c:pt idx="148">
                  <c:v>CO-149</c:v>
                </c:pt>
                <c:pt idx="149">
                  <c:v>CO-150</c:v>
                </c:pt>
                <c:pt idx="150">
                  <c:v>CO-151</c:v>
                </c:pt>
                <c:pt idx="151">
                  <c:v>CO-152</c:v>
                </c:pt>
                <c:pt idx="152">
                  <c:v>CO-153</c:v>
                </c:pt>
                <c:pt idx="153">
                  <c:v>CO-154</c:v>
                </c:pt>
                <c:pt idx="154">
                  <c:v>CO-155</c:v>
                </c:pt>
                <c:pt idx="155">
                  <c:v>CO-156</c:v>
                </c:pt>
                <c:pt idx="156">
                  <c:v>CO-157</c:v>
                </c:pt>
                <c:pt idx="157">
                  <c:v>CO-158</c:v>
                </c:pt>
                <c:pt idx="158">
                  <c:v>CO-159</c:v>
                </c:pt>
                <c:pt idx="159">
                  <c:v>CO-160</c:v>
                </c:pt>
                <c:pt idx="160">
                  <c:v>CO-161</c:v>
                </c:pt>
                <c:pt idx="161">
                  <c:v>CO-162</c:v>
                </c:pt>
                <c:pt idx="162">
                  <c:v>CO-163</c:v>
                </c:pt>
                <c:pt idx="163">
                  <c:v>CO-164</c:v>
                </c:pt>
                <c:pt idx="164">
                  <c:v>CO-165</c:v>
                </c:pt>
                <c:pt idx="165">
                  <c:v>CO-166</c:v>
                </c:pt>
                <c:pt idx="166">
                  <c:v>CO-167</c:v>
                </c:pt>
                <c:pt idx="167">
                  <c:v>CO-168</c:v>
                </c:pt>
                <c:pt idx="168">
                  <c:v>CO-169</c:v>
                </c:pt>
                <c:pt idx="169">
                  <c:v>CO-170</c:v>
                </c:pt>
                <c:pt idx="170">
                  <c:v>CO-171</c:v>
                </c:pt>
                <c:pt idx="171">
                  <c:v>CO-172</c:v>
                </c:pt>
                <c:pt idx="172">
                  <c:v>CO-173</c:v>
                </c:pt>
                <c:pt idx="173">
                  <c:v>CO-174</c:v>
                </c:pt>
                <c:pt idx="174">
                  <c:v>CO-175</c:v>
                </c:pt>
                <c:pt idx="175">
                  <c:v>CO-176</c:v>
                </c:pt>
                <c:pt idx="176">
                  <c:v>CO-177</c:v>
                </c:pt>
                <c:pt idx="177">
                  <c:v>CO-178</c:v>
                </c:pt>
                <c:pt idx="178">
                  <c:v>CO-179</c:v>
                </c:pt>
                <c:pt idx="179">
                  <c:v>CO-180</c:v>
                </c:pt>
                <c:pt idx="180">
                  <c:v>CO-181</c:v>
                </c:pt>
                <c:pt idx="181">
                  <c:v>CO-182</c:v>
                </c:pt>
                <c:pt idx="182">
                  <c:v>CO-183</c:v>
                </c:pt>
                <c:pt idx="183">
                  <c:v>CO-184</c:v>
                </c:pt>
                <c:pt idx="184">
                  <c:v>CO-185</c:v>
                </c:pt>
                <c:pt idx="185">
                  <c:v>CO-186</c:v>
                </c:pt>
                <c:pt idx="186">
                  <c:v>CO-187</c:v>
                </c:pt>
                <c:pt idx="187">
                  <c:v>CO-188</c:v>
                </c:pt>
                <c:pt idx="188">
                  <c:v>CO-189</c:v>
                </c:pt>
                <c:pt idx="189">
                  <c:v>CO-190</c:v>
                </c:pt>
                <c:pt idx="190">
                  <c:v>CO-191</c:v>
                </c:pt>
                <c:pt idx="191">
                  <c:v>CO-192</c:v>
                </c:pt>
                <c:pt idx="192">
                  <c:v>CO-193</c:v>
                </c:pt>
                <c:pt idx="193">
                  <c:v>CO-194</c:v>
                </c:pt>
                <c:pt idx="194">
                  <c:v>CO-195</c:v>
                </c:pt>
                <c:pt idx="195">
                  <c:v>CO-196</c:v>
                </c:pt>
                <c:pt idx="196">
                  <c:v>CO-197</c:v>
                </c:pt>
                <c:pt idx="197">
                  <c:v>CO-198</c:v>
                </c:pt>
                <c:pt idx="198">
                  <c:v>CO-199</c:v>
                </c:pt>
                <c:pt idx="199">
                  <c:v>CO-200</c:v>
                </c:pt>
                <c:pt idx="200">
                  <c:v>CO-201</c:v>
                </c:pt>
                <c:pt idx="201">
                  <c:v>CO-202</c:v>
                </c:pt>
                <c:pt idx="202">
                  <c:v>CO-203</c:v>
                </c:pt>
                <c:pt idx="203">
                  <c:v>CO-204</c:v>
                </c:pt>
                <c:pt idx="204">
                  <c:v>CO-205</c:v>
                </c:pt>
                <c:pt idx="205">
                  <c:v>CO-206</c:v>
                </c:pt>
                <c:pt idx="206">
                  <c:v>CO-207</c:v>
                </c:pt>
                <c:pt idx="207">
                  <c:v>CO-208</c:v>
                </c:pt>
                <c:pt idx="208">
                  <c:v>CO-209</c:v>
                </c:pt>
                <c:pt idx="209">
                  <c:v>CO-210</c:v>
                </c:pt>
                <c:pt idx="210">
                  <c:v>CO-211</c:v>
                </c:pt>
                <c:pt idx="211">
                  <c:v>CO-212</c:v>
                </c:pt>
                <c:pt idx="212">
                  <c:v>CO-213</c:v>
                </c:pt>
                <c:pt idx="213">
                  <c:v>CO-214</c:v>
                </c:pt>
                <c:pt idx="214">
                  <c:v>CO-215</c:v>
                </c:pt>
                <c:pt idx="215">
                  <c:v>CO-216</c:v>
                </c:pt>
                <c:pt idx="216">
                  <c:v>CO-217</c:v>
                </c:pt>
                <c:pt idx="217">
                  <c:v>CO-218</c:v>
                </c:pt>
                <c:pt idx="218">
                  <c:v>CO-219</c:v>
                </c:pt>
                <c:pt idx="219">
                  <c:v>CO-220</c:v>
                </c:pt>
                <c:pt idx="220">
                  <c:v>CO-221</c:v>
                </c:pt>
                <c:pt idx="221">
                  <c:v>CO-222</c:v>
                </c:pt>
                <c:pt idx="222">
                  <c:v>CO-223</c:v>
                </c:pt>
                <c:pt idx="223">
                  <c:v>CO-224</c:v>
                </c:pt>
                <c:pt idx="224">
                  <c:v>CO-225</c:v>
                </c:pt>
                <c:pt idx="225">
                  <c:v>CO-226</c:v>
                </c:pt>
                <c:pt idx="226">
                  <c:v>CO-227</c:v>
                </c:pt>
                <c:pt idx="227">
                  <c:v>CO-228</c:v>
                </c:pt>
                <c:pt idx="228">
                  <c:v>CO-229</c:v>
                </c:pt>
                <c:pt idx="229">
                  <c:v>CO-230</c:v>
                </c:pt>
                <c:pt idx="230">
                  <c:v>CO-231</c:v>
                </c:pt>
                <c:pt idx="231">
                  <c:v>CO-232</c:v>
                </c:pt>
                <c:pt idx="232">
                  <c:v>CO-233</c:v>
                </c:pt>
                <c:pt idx="233">
                  <c:v>CO-234</c:v>
                </c:pt>
                <c:pt idx="234">
                  <c:v>CO-235</c:v>
                </c:pt>
                <c:pt idx="235">
                  <c:v>CO-236</c:v>
                </c:pt>
                <c:pt idx="236">
                  <c:v>CO-237</c:v>
                </c:pt>
                <c:pt idx="237">
                  <c:v>CO-238</c:v>
                </c:pt>
                <c:pt idx="238">
                  <c:v>CO-239</c:v>
                </c:pt>
                <c:pt idx="239">
                  <c:v>CO-240</c:v>
                </c:pt>
                <c:pt idx="240">
                  <c:v>CO-241</c:v>
                </c:pt>
                <c:pt idx="241">
                  <c:v>CO-242</c:v>
                </c:pt>
                <c:pt idx="242">
                  <c:v>CO-243</c:v>
                </c:pt>
                <c:pt idx="243">
                  <c:v>CO-244</c:v>
                </c:pt>
                <c:pt idx="244">
                  <c:v>CO-245</c:v>
                </c:pt>
                <c:pt idx="245">
                  <c:v>CO-246</c:v>
                </c:pt>
                <c:pt idx="246">
                  <c:v>CO-247</c:v>
                </c:pt>
                <c:pt idx="247">
                  <c:v>CO-248</c:v>
                </c:pt>
                <c:pt idx="248">
                  <c:v>CO-249</c:v>
                </c:pt>
                <c:pt idx="249">
                  <c:v>CO-250</c:v>
                </c:pt>
                <c:pt idx="250">
                  <c:v>CO-251</c:v>
                </c:pt>
                <c:pt idx="251">
                  <c:v>CO-252</c:v>
                </c:pt>
                <c:pt idx="252">
                  <c:v>CO-253</c:v>
                </c:pt>
                <c:pt idx="253">
                  <c:v>CO-254</c:v>
                </c:pt>
                <c:pt idx="254">
                  <c:v>CO-255</c:v>
                </c:pt>
                <c:pt idx="255">
                  <c:v>CO-256</c:v>
                </c:pt>
                <c:pt idx="256">
                  <c:v>CO-257</c:v>
                </c:pt>
                <c:pt idx="257">
                  <c:v>CO-258</c:v>
                </c:pt>
                <c:pt idx="258">
                  <c:v>CO-259</c:v>
                </c:pt>
                <c:pt idx="259">
                  <c:v>CO-260</c:v>
                </c:pt>
                <c:pt idx="260">
                  <c:v>CO-261</c:v>
                </c:pt>
                <c:pt idx="261">
                  <c:v>CO-262</c:v>
                </c:pt>
                <c:pt idx="262">
                  <c:v>CO-263</c:v>
                </c:pt>
                <c:pt idx="263">
                  <c:v>CO-264</c:v>
                </c:pt>
                <c:pt idx="264">
                  <c:v>CO-265</c:v>
                </c:pt>
                <c:pt idx="265">
                  <c:v>CO-266</c:v>
                </c:pt>
                <c:pt idx="266">
                  <c:v>CO-267</c:v>
                </c:pt>
                <c:pt idx="267">
                  <c:v>CO-268</c:v>
                </c:pt>
                <c:pt idx="268">
                  <c:v>CO-269</c:v>
                </c:pt>
                <c:pt idx="269">
                  <c:v>CO-270</c:v>
                </c:pt>
                <c:pt idx="270">
                  <c:v>CO-271</c:v>
                </c:pt>
                <c:pt idx="271">
                  <c:v>CO-272</c:v>
                </c:pt>
                <c:pt idx="272">
                  <c:v>CO-273</c:v>
                </c:pt>
                <c:pt idx="273">
                  <c:v>CO-274</c:v>
                </c:pt>
                <c:pt idx="274">
                  <c:v>CO-275</c:v>
                </c:pt>
                <c:pt idx="275">
                  <c:v>CO-276</c:v>
                </c:pt>
                <c:pt idx="276">
                  <c:v>CO-277</c:v>
                </c:pt>
                <c:pt idx="277">
                  <c:v>CO-278</c:v>
                </c:pt>
                <c:pt idx="278">
                  <c:v>CO-279</c:v>
                </c:pt>
                <c:pt idx="279">
                  <c:v>CO-280</c:v>
                </c:pt>
                <c:pt idx="280">
                  <c:v>CO-281</c:v>
                </c:pt>
                <c:pt idx="281">
                  <c:v>CO-282</c:v>
                </c:pt>
                <c:pt idx="282">
                  <c:v>CO-283</c:v>
                </c:pt>
                <c:pt idx="283">
                  <c:v>CO-284</c:v>
                </c:pt>
                <c:pt idx="284">
                  <c:v>CO-285</c:v>
                </c:pt>
                <c:pt idx="285">
                  <c:v>CO-286</c:v>
                </c:pt>
                <c:pt idx="286">
                  <c:v>CO-287</c:v>
                </c:pt>
                <c:pt idx="287">
                  <c:v>CO-288</c:v>
                </c:pt>
                <c:pt idx="288">
                  <c:v>CO-289</c:v>
                </c:pt>
                <c:pt idx="289">
                  <c:v>CO-290</c:v>
                </c:pt>
                <c:pt idx="290">
                  <c:v>CO-291</c:v>
                </c:pt>
                <c:pt idx="291">
                  <c:v>CO-292</c:v>
                </c:pt>
                <c:pt idx="292">
                  <c:v>CO-293</c:v>
                </c:pt>
                <c:pt idx="293">
                  <c:v>CO-294</c:v>
                </c:pt>
                <c:pt idx="294">
                  <c:v>CO-295</c:v>
                </c:pt>
                <c:pt idx="295">
                  <c:v>CO-296</c:v>
                </c:pt>
                <c:pt idx="296">
                  <c:v>CO-297</c:v>
                </c:pt>
                <c:pt idx="297">
                  <c:v>CO-298</c:v>
                </c:pt>
                <c:pt idx="298">
                  <c:v>CO-299</c:v>
                </c:pt>
                <c:pt idx="299">
                  <c:v>CO-300</c:v>
                </c:pt>
                <c:pt idx="300">
                  <c:v>CO-301</c:v>
                </c:pt>
                <c:pt idx="301">
                  <c:v>CO-302</c:v>
                </c:pt>
                <c:pt idx="302">
                  <c:v>CO-303</c:v>
                </c:pt>
                <c:pt idx="303">
                  <c:v>CO-304</c:v>
                </c:pt>
                <c:pt idx="304">
                  <c:v>CO-305</c:v>
                </c:pt>
                <c:pt idx="305">
                  <c:v>CO-306</c:v>
                </c:pt>
                <c:pt idx="306">
                  <c:v>CO-307</c:v>
                </c:pt>
                <c:pt idx="307">
                  <c:v>CO-308</c:v>
                </c:pt>
                <c:pt idx="308">
                  <c:v>CO-309</c:v>
                </c:pt>
                <c:pt idx="309">
                  <c:v>CO-310</c:v>
                </c:pt>
                <c:pt idx="310">
                  <c:v>CO-311</c:v>
                </c:pt>
                <c:pt idx="311">
                  <c:v>CO-312</c:v>
                </c:pt>
                <c:pt idx="312">
                  <c:v>CO-313</c:v>
                </c:pt>
                <c:pt idx="313">
                  <c:v>CO-314</c:v>
                </c:pt>
                <c:pt idx="314">
                  <c:v>CO-315</c:v>
                </c:pt>
                <c:pt idx="315">
                  <c:v>CO-316</c:v>
                </c:pt>
                <c:pt idx="316">
                  <c:v>CO-317</c:v>
                </c:pt>
                <c:pt idx="317">
                  <c:v>CO-318</c:v>
                </c:pt>
                <c:pt idx="318">
                  <c:v>CO-319</c:v>
                </c:pt>
                <c:pt idx="319">
                  <c:v>CO-320</c:v>
                </c:pt>
                <c:pt idx="320">
                  <c:v>CO-321</c:v>
                </c:pt>
                <c:pt idx="321">
                  <c:v>CO-322</c:v>
                </c:pt>
                <c:pt idx="322">
                  <c:v>CO-323</c:v>
                </c:pt>
                <c:pt idx="323">
                  <c:v>CO-324</c:v>
                </c:pt>
                <c:pt idx="324">
                  <c:v>CO-325</c:v>
                </c:pt>
                <c:pt idx="325">
                  <c:v>CO-326</c:v>
                </c:pt>
                <c:pt idx="326">
                  <c:v>CO-327</c:v>
                </c:pt>
                <c:pt idx="327">
                  <c:v>CO-328</c:v>
                </c:pt>
                <c:pt idx="328">
                  <c:v>CO-329</c:v>
                </c:pt>
                <c:pt idx="329">
                  <c:v>CO-330</c:v>
                </c:pt>
                <c:pt idx="330">
                  <c:v>CO-331</c:v>
                </c:pt>
                <c:pt idx="331">
                  <c:v>CO-332</c:v>
                </c:pt>
                <c:pt idx="332">
                  <c:v>CO-333</c:v>
                </c:pt>
                <c:pt idx="333">
                  <c:v>CO-334</c:v>
                </c:pt>
                <c:pt idx="334">
                  <c:v>CO-335</c:v>
                </c:pt>
                <c:pt idx="335">
                  <c:v>CO-336</c:v>
                </c:pt>
                <c:pt idx="336">
                  <c:v>CO-337</c:v>
                </c:pt>
                <c:pt idx="337">
                  <c:v>CO-338</c:v>
                </c:pt>
                <c:pt idx="338">
                  <c:v>CO-339</c:v>
                </c:pt>
                <c:pt idx="339">
                  <c:v>CO-340</c:v>
                </c:pt>
                <c:pt idx="340">
                  <c:v>CO-341</c:v>
                </c:pt>
                <c:pt idx="341">
                  <c:v>CO-342</c:v>
                </c:pt>
                <c:pt idx="342">
                  <c:v>CO-343</c:v>
                </c:pt>
                <c:pt idx="343">
                  <c:v>CO-344</c:v>
                </c:pt>
                <c:pt idx="344">
                  <c:v>CO-345</c:v>
                </c:pt>
                <c:pt idx="345">
                  <c:v>CO-346</c:v>
                </c:pt>
                <c:pt idx="346">
                  <c:v>CO-347</c:v>
                </c:pt>
                <c:pt idx="347">
                  <c:v>CO-348</c:v>
                </c:pt>
                <c:pt idx="348">
                  <c:v>CO-349</c:v>
                </c:pt>
                <c:pt idx="349">
                  <c:v>CO-350</c:v>
                </c:pt>
                <c:pt idx="350">
                  <c:v>CO-351</c:v>
                </c:pt>
                <c:pt idx="351">
                  <c:v>CO-352</c:v>
                </c:pt>
                <c:pt idx="352">
                  <c:v>CO-353</c:v>
                </c:pt>
                <c:pt idx="353">
                  <c:v>CO-354</c:v>
                </c:pt>
                <c:pt idx="354">
                  <c:v>CO-355</c:v>
                </c:pt>
                <c:pt idx="355">
                  <c:v>CO-356</c:v>
                </c:pt>
                <c:pt idx="356">
                  <c:v>CO-357</c:v>
                </c:pt>
                <c:pt idx="357">
                  <c:v>CO-358</c:v>
                </c:pt>
                <c:pt idx="358">
                  <c:v>CO-359</c:v>
                </c:pt>
                <c:pt idx="359">
                  <c:v>CO-360</c:v>
                </c:pt>
                <c:pt idx="360">
                  <c:v>CO-361</c:v>
                </c:pt>
                <c:pt idx="361">
                  <c:v>CO-362</c:v>
                </c:pt>
                <c:pt idx="362">
                  <c:v>CO-363</c:v>
                </c:pt>
                <c:pt idx="363">
                  <c:v>CO-364</c:v>
                </c:pt>
                <c:pt idx="364">
                  <c:v>CO-365</c:v>
                </c:pt>
                <c:pt idx="365">
                  <c:v>CO-366</c:v>
                </c:pt>
                <c:pt idx="366">
                  <c:v>CO-367</c:v>
                </c:pt>
                <c:pt idx="367">
                  <c:v>CO-368</c:v>
                </c:pt>
                <c:pt idx="368">
                  <c:v>CO-369</c:v>
                </c:pt>
                <c:pt idx="369">
                  <c:v>CO-370</c:v>
                </c:pt>
                <c:pt idx="370">
                  <c:v>CO-371</c:v>
                </c:pt>
                <c:pt idx="371">
                  <c:v>CO-372</c:v>
                </c:pt>
                <c:pt idx="372">
                  <c:v>CO-373</c:v>
                </c:pt>
                <c:pt idx="373">
                  <c:v>CO-374</c:v>
                </c:pt>
                <c:pt idx="374">
                  <c:v>CO-375</c:v>
                </c:pt>
                <c:pt idx="375">
                  <c:v>CO-376</c:v>
                </c:pt>
                <c:pt idx="376">
                  <c:v>CO-377</c:v>
                </c:pt>
                <c:pt idx="377">
                  <c:v>CO-378</c:v>
                </c:pt>
                <c:pt idx="378">
                  <c:v>CO-379</c:v>
                </c:pt>
                <c:pt idx="379">
                  <c:v>CO-380</c:v>
                </c:pt>
                <c:pt idx="380">
                  <c:v>CO-381</c:v>
                </c:pt>
                <c:pt idx="381">
                  <c:v>CO-382</c:v>
                </c:pt>
                <c:pt idx="382">
                  <c:v>CO-383</c:v>
                </c:pt>
                <c:pt idx="383">
                  <c:v>CO-384</c:v>
                </c:pt>
                <c:pt idx="384">
                  <c:v>CO-385</c:v>
                </c:pt>
                <c:pt idx="385">
                  <c:v>CO-386</c:v>
                </c:pt>
                <c:pt idx="386">
                  <c:v>CO-387</c:v>
                </c:pt>
                <c:pt idx="387">
                  <c:v>CO-388</c:v>
                </c:pt>
                <c:pt idx="388">
                  <c:v>CO-389</c:v>
                </c:pt>
                <c:pt idx="389">
                  <c:v>CO-390</c:v>
                </c:pt>
                <c:pt idx="390">
                  <c:v>CO-391</c:v>
                </c:pt>
                <c:pt idx="391">
                  <c:v>CO-392</c:v>
                </c:pt>
                <c:pt idx="392">
                  <c:v>CO-393</c:v>
                </c:pt>
                <c:pt idx="393">
                  <c:v>CO-394</c:v>
                </c:pt>
                <c:pt idx="394">
                  <c:v>CO-395</c:v>
                </c:pt>
                <c:pt idx="395">
                  <c:v>CO-396</c:v>
                </c:pt>
                <c:pt idx="396">
                  <c:v>CO-397</c:v>
                </c:pt>
                <c:pt idx="397">
                  <c:v>CO-398</c:v>
                </c:pt>
                <c:pt idx="398">
                  <c:v>CO-399</c:v>
                </c:pt>
                <c:pt idx="399">
                  <c:v>CO-400</c:v>
                </c:pt>
                <c:pt idx="400">
                  <c:v>CO-401</c:v>
                </c:pt>
                <c:pt idx="401">
                  <c:v>CO-402</c:v>
                </c:pt>
                <c:pt idx="402">
                  <c:v>CO-403</c:v>
                </c:pt>
                <c:pt idx="403">
                  <c:v>CO-404</c:v>
                </c:pt>
                <c:pt idx="404">
                  <c:v>CO-405</c:v>
                </c:pt>
                <c:pt idx="405">
                  <c:v>CO-406</c:v>
                </c:pt>
                <c:pt idx="406">
                  <c:v>CO-407</c:v>
                </c:pt>
                <c:pt idx="407">
                  <c:v>CO-408</c:v>
                </c:pt>
                <c:pt idx="408">
                  <c:v>CO-409</c:v>
                </c:pt>
                <c:pt idx="409">
                  <c:v>CO-410</c:v>
                </c:pt>
                <c:pt idx="410">
                  <c:v>CO-411</c:v>
                </c:pt>
                <c:pt idx="411">
                  <c:v>CO-412</c:v>
                </c:pt>
                <c:pt idx="412">
                  <c:v>CO-413</c:v>
                </c:pt>
                <c:pt idx="413">
                  <c:v>CO-414</c:v>
                </c:pt>
                <c:pt idx="414">
                  <c:v>CO-415</c:v>
                </c:pt>
                <c:pt idx="415">
                  <c:v>CO-416</c:v>
                </c:pt>
                <c:pt idx="416">
                  <c:v>CO-417</c:v>
                </c:pt>
                <c:pt idx="417">
                  <c:v>CO-418</c:v>
                </c:pt>
                <c:pt idx="418">
                  <c:v>CO-419</c:v>
                </c:pt>
                <c:pt idx="419">
                  <c:v>CO-420</c:v>
                </c:pt>
                <c:pt idx="420">
                  <c:v>CO-421</c:v>
                </c:pt>
                <c:pt idx="421">
                  <c:v>CO-422</c:v>
                </c:pt>
                <c:pt idx="422">
                  <c:v>CO-423</c:v>
                </c:pt>
                <c:pt idx="423">
                  <c:v>CO-424</c:v>
                </c:pt>
                <c:pt idx="424">
                  <c:v>CO-425</c:v>
                </c:pt>
                <c:pt idx="425">
                  <c:v>CO-426</c:v>
                </c:pt>
                <c:pt idx="426">
                  <c:v>CO-427</c:v>
                </c:pt>
                <c:pt idx="427">
                  <c:v>CO-428</c:v>
                </c:pt>
                <c:pt idx="428">
                  <c:v>CO-429</c:v>
                </c:pt>
                <c:pt idx="429">
                  <c:v>CO-430</c:v>
                </c:pt>
                <c:pt idx="430">
                  <c:v>CO-431</c:v>
                </c:pt>
                <c:pt idx="431">
                  <c:v>CO-432</c:v>
                </c:pt>
                <c:pt idx="432">
                  <c:v>CO-433</c:v>
                </c:pt>
                <c:pt idx="433">
                  <c:v>CO-434</c:v>
                </c:pt>
                <c:pt idx="434">
                  <c:v>CO-435</c:v>
                </c:pt>
                <c:pt idx="435">
                  <c:v>CO-436</c:v>
                </c:pt>
                <c:pt idx="436">
                  <c:v>CO-437</c:v>
                </c:pt>
                <c:pt idx="437">
                  <c:v>CO-438</c:v>
                </c:pt>
                <c:pt idx="438">
                  <c:v>CO-439</c:v>
                </c:pt>
                <c:pt idx="439">
                  <c:v>CO-440</c:v>
                </c:pt>
                <c:pt idx="440">
                  <c:v>CO-441</c:v>
                </c:pt>
                <c:pt idx="441">
                  <c:v>CO-442</c:v>
                </c:pt>
                <c:pt idx="442">
                  <c:v>CO-443</c:v>
                </c:pt>
                <c:pt idx="443">
                  <c:v>CO-444</c:v>
                </c:pt>
                <c:pt idx="444">
                  <c:v>CO-445</c:v>
                </c:pt>
                <c:pt idx="445">
                  <c:v>CO-446</c:v>
                </c:pt>
                <c:pt idx="446">
                  <c:v>CO-447</c:v>
                </c:pt>
                <c:pt idx="447">
                  <c:v>CO-448</c:v>
                </c:pt>
                <c:pt idx="448">
                  <c:v>CO-449</c:v>
                </c:pt>
                <c:pt idx="449">
                  <c:v>CO-450</c:v>
                </c:pt>
                <c:pt idx="450">
                  <c:v>CO-451</c:v>
                </c:pt>
                <c:pt idx="451">
                  <c:v>CO-452</c:v>
                </c:pt>
                <c:pt idx="452">
                  <c:v>CO-453</c:v>
                </c:pt>
                <c:pt idx="453">
                  <c:v>CO-454</c:v>
                </c:pt>
                <c:pt idx="454">
                  <c:v>CO-455</c:v>
                </c:pt>
                <c:pt idx="455">
                  <c:v>CO-456</c:v>
                </c:pt>
                <c:pt idx="456">
                  <c:v>CO-457</c:v>
                </c:pt>
                <c:pt idx="457">
                  <c:v>CO-458</c:v>
                </c:pt>
                <c:pt idx="458">
                  <c:v>CO-459</c:v>
                </c:pt>
                <c:pt idx="459">
                  <c:v>CO-460</c:v>
                </c:pt>
                <c:pt idx="460">
                  <c:v>CO-461</c:v>
                </c:pt>
                <c:pt idx="461">
                  <c:v>CO-462</c:v>
                </c:pt>
                <c:pt idx="462">
                  <c:v>CO-463</c:v>
                </c:pt>
                <c:pt idx="463">
                  <c:v>CO-464</c:v>
                </c:pt>
                <c:pt idx="464">
                  <c:v>CO-465</c:v>
                </c:pt>
                <c:pt idx="465">
                  <c:v>CO-466</c:v>
                </c:pt>
                <c:pt idx="466">
                  <c:v>CO-467</c:v>
                </c:pt>
                <c:pt idx="467">
                  <c:v>CO-468</c:v>
                </c:pt>
                <c:pt idx="468">
                  <c:v>CO-469</c:v>
                </c:pt>
                <c:pt idx="469">
                  <c:v>CO-470</c:v>
                </c:pt>
                <c:pt idx="470">
                  <c:v>CO-471</c:v>
                </c:pt>
                <c:pt idx="471">
                  <c:v>CO-472</c:v>
                </c:pt>
                <c:pt idx="472">
                  <c:v>CO-473</c:v>
                </c:pt>
                <c:pt idx="473">
                  <c:v>CO-474</c:v>
                </c:pt>
                <c:pt idx="474">
                  <c:v>CO-475</c:v>
                </c:pt>
                <c:pt idx="475">
                  <c:v>CO-476</c:v>
                </c:pt>
                <c:pt idx="476">
                  <c:v>CO-477</c:v>
                </c:pt>
                <c:pt idx="477">
                  <c:v>CO-478</c:v>
                </c:pt>
                <c:pt idx="478">
                  <c:v>CO-479</c:v>
                </c:pt>
                <c:pt idx="479">
                  <c:v>CO-480</c:v>
                </c:pt>
                <c:pt idx="480">
                  <c:v>CO-481</c:v>
                </c:pt>
                <c:pt idx="481">
                  <c:v>CO-482</c:v>
                </c:pt>
                <c:pt idx="482">
                  <c:v>CO-483</c:v>
                </c:pt>
                <c:pt idx="483">
                  <c:v>CO-484</c:v>
                </c:pt>
                <c:pt idx="484">
                  <c:v>CO-485</c:v>
                </c:pt>
                <c:pt idx="485">
                  <c:v>CO-486</c:v>
                </c:pt>
                <c:pt idx="486">
                  <c:v>CO-487</c:v>
                </c:pt>
                <c:pt idx="487">
                  <c:v>CO-488</c:v>
                </c:pt>
                <c:pt idx="488">
                  <c:v>CO-489</c:v>
                </c:pt>
                <c:pt idx="489">
                  <c:v>CO-490</c:v>
                </c:pt>
                <c:pt idx="490">
                  <c:v>CO-491</c:v>
                </c:pt>
                <c:pt idx="491">
                  <c:v>CO-492</c:v>
                </c:pt>
                <c:pt idx="492">
                  <c:v>CO-493</c:v>
                </c:pt>
                <c:pt idx="493">
                  <c:v>CO-494</c:v>
                </c:pt>
                <c:pt idx="494">
                  <c:v>CO-495</c:v>
                </c:pt>
                <c:pt idx="495">
                  <c:v>CO-496</c:v>
                </c:pt>
                <c:pt idx="496">
                  <c:v>CO-497</c:v>
                </c:pt>
                <c:pt idx="497">
                  <c:v>CO-498</c:v>
                </c:pt>
                <c:pt idx="498">
                  <c:v>CO-499</c:v>
                </c:pt>
                <c:pt idx="499">
                  <c:v>CO-500</c:v>
                </c:pt>
                <c:pt idx="500">
                  <c:v>CO-501</c:v>
                </c:pt>
                <c:pt idx="501">
                  <c:v>CO-502</c:v>
                </c:pt>
                <c:pt idx="502">
                  <c:v>CO-503</c:v>
                </c:pt>
                <c:pt idx="503">
                  <c:v>CO-504</c:v>
                </c:pt>
                <c:pt idx="504">
                  <c:v>CO-505</c:v>
                </c:pt>
                <c:pt idx="505">
                  <c:v>CO-506</c:v>
                </c:pt>
                <c:pt idx="506">
                  <c:v>CO-507</c:v>
                </c:pt>
                <c:pt idx="507">
                  <c:v>CO-508</c:v>
                </c:pt>
                <c:pt idx="508">
                  <c:v>CO-509</c:v>
                </c:pt>
                <c:pt idx="509">
                  <c:v>CO-510</c:v>
                </c:pt>
                <c:pt idx="510">
                  <c:v>CO-511</c:v>
                </c:pt>
                <c:pt idx="511">
                  <c:v>CO-512</c:v>
                </c:pt>
                <c:pt idx="512">
                  <c:v>CO-513</c:v>
                </c:pt>
                <c:pt idx="513">
                  <c:v>CO-514</c:v>
                </c:pt>
                <c:pt idx="514">
                  <c:v>CO-515</c:v>
                </c:pt>
                <c:pt idx="515">
                  <c:v>CO-516</c:v>
                </c:pt>
                <c:pt idx="516">
                  <c:v>CO-517</c:v>
                </c:pt>
                <c:pt idx="517">
                  <c:v>CO-518</c:v>
                </c:pt>
                <c:pt idx="518">
                  <c:v>CO-519</c:v>
                </c:pt>
                <c:pt idx="519">
                  <c:v>CO-520</c:v>
                </c:pt>
                <c:pt idx="520">
                  <c:v>CO-521</c:v>
                </c:pt>
                <c:pt idx="521">
                  <c:v>CO-522</c:v>
                </c:pt>
                <c:pt idx="522">
                  <c:v>CO-523</c:v>
                </c:pt>
                <c:pt idx="523">
                  <c:v>CO-524</c:v>
                </c:pt>
                <c:pt idx="524">
                  <c:v>CO-525</c:v>
                </c:pt>
                <c:pt idx="525">
                  <c:v>CO-526</c:v>
                </c:pt>
                <c:pt idx="526">
                  <c:v>CO-527</c:v>
                </c:pt>
                <c:pt idx="527">
                  <c:v>CO-528</c:v>
                </c:pt>
                <c:pt idx="528">
                  <c:v>CO-529</c:v>
                </c:pt>
                <c:pt idx="529">
                  <c:v>CO-530</c:v>
                </c:pt>
                <c:pt idx="530">
                  <c:v>CO-531</c:v>
                </c:pt>
                <c:pt idx="531">
                  <c:v>CO-532</c:v>
                </c:pt>
                <c:pt idx="532">
                  <c:v>CO-533</c:v>
                </c:pt>
                <c:pt idx="533">
                  <c:v>CO-534</c:v>
                </c:pt>
                <c:pt idx="534">
                  <c:v>CO-535</c:v>
                </c:pt>
                <c:pt idx="535">
                  <c:v>CO-536</c:v>
                </c:pt>
                <c:pt idx="536">
                  <c:v>CO-537</c:v>
                </c:pt>
                <c:pt idx="537">
                  <c:v>CO-538</c:v>
                </c:pt>
                <c:pt idx="538">
                  <c:v>CO-539</c:v>
                </c:pt>
                <c:pt idx="539">
                  <c:v>CO-540</c:v>
                </c:pt>
                <c:pt idx="540">
                  <c:v>CO-541</c:v>
                </c:pt>
                <c:pt idx="541">
                  <c:v>CO-542</c:v>
                </c:pt>
                <c:pt idx="542">
                  <c:v>CO-543</c:v>
                </c:pt>
                <c:pt idx="543">
                  <c:v>CO-544</c:v>
                </c:pt>
                <c:pt idx="544">
                  <c:v>CO-545</c:v>
                </c:pt>
                <c:pt idx="545">
                  <c:v>CO-546</c:v>
                </c:pt>
                <c:pt idx="546">
                  <c:v>CO-547</c:v>
                </c:pt>
                <c:pt idx="547">
                  <c:v>CO-548</c:v>
                </c:pt>
                <c:pt idx="548">
                  <c:v>CO-549</c:v>
                </c:pt>
                <c:pt idx="549">
                  <c:v>CO-550</c:v>
                </c:pt>
                <c:pt idx="550">
                  <c:v>CO-551</c:v>
                </c:pt>
                <c:pt idx="551">
                  <c:v>CO-552</c:v>
                </c:pt>
                <c:pt idx="552">
                  <c:v>CO-553</c:v>
                </c:pt>
                <c:pt idx="553">
                  <c:v>CO-554</c:v>
                </c:pt>
                <c:pt idx="554">
                  <c:v>CO-555</c:v>
                </c:pt>
                <c:pt idx="555">
                  <c:v>CO-556</c:v>
                </c:pt>
                <c:pt idx="556">
                  <c:v>CO-557</c:v>
                </c:pt>
                <c:pt idx="557">
                  <c:v>CO-558</c:v>
                </c:pt>
                <c:pt idx="558">
                  <c:v>CO-559</c:v>
                </c:pt>
                <c:pt idx="559">
                  <c:v>CO-560</c:v>
                </c:pt>
                <c:pt idx="560">
                  <c:v>CO-561</c:v>
                </c:pt>
                <c:pt idx="561">
                  <c:v>CO-562</c:v>
                </c:pt>
                <c:pt idx="562">
                  <c:v>CO-563</c:v>
                </c:pt>
                <c:pt idx="563">
                  <c:v>CO-564</c:v>
                </c:pt>
                <c:pt idx="564">
                  <c:v>CO-565</c:v>
                </c:pt>
                <c:pt idx="565">
                  <c:v>CO-566</c:v>
                </c:pt>
                <c:pt idx="566">
                  <c:v>CO-567</c:v>
                </c:pt>
                <c:pt idx="567">
                  <c:v>CO-568</c:v>
                </c:pt>
                <c:pt idx="568">
                  <c:v>CO-569</c:v>
                </c:pt>
                <c:pt idx="569">
                  <c:v>CO-570</c:v>
                </c:pt>
                <c:pt idx="570">
                  <c:v>CO-571</c:v>
                </c:pt>
                <c:pt idx="571">
                  <c:v>CO-572</c:v>
                </c:pt>
                <c:pt idx="572">
                  <c:v>CO-573</c:v>
                </c:pt>
                <c:pt idx="573">
                  <c:v>CO-574</c:v>
                </c:pt>
                <c:pt idx="574">
                  <c:v>CO-575</c:v>
                </c:pt>
                <c:pt idx="575">
                  <c:v>CO-576</c:v>
                </c:pt>
                <c:pt idx="576">
                  <c:v>CO-577</c:v>
                </c:pt>
                <c:pt idx="577">
                  <c:v>CO-578</c:v>
                </c:pt>
                <c:pt idx="578">
                  <c:v>CO-579</c:v>
                </c:pt>
                <c:pt idx="579">
                  <c:v>CO-580</c:v>
                </c:pt>
                <c:pt idx="580">
                  <c:v>CO-581</c:v>
                </c:pt>
                <c:pt idx="581">
                  <c:v>CO-582</c:v>
                </c:pt>
                <c:pt idx="582">
                  <c:v>CO-583</c:v>
                </c:pt>
                <c:pt idx="583">
                  <c:v>CO-584</c:v>
                </c:pt>
                <c:pt idx="584">
                  <c:v>CO-585</c:v>
                </c:pt>
                <c:pt idx="585">
                  <c:v>CO-586</c:v>
                </c:pt>
                <c:pt idx="586">
                  <c:v>CO-587</c:v>
                </c:pt>
                <c:pt idx="587">
                  <c:v>CO-588</c:v>
                </c:pt>
                <c:pt idx="588">
                  <c:v>CO-589</c:v>
                </c:pt>
              </c:strCache>
            </c:strRef>
          </c:xVal>
          <c:yVal>
            <c:numRef>
              <c:f>Sheet1!$B$2:$B$590</c:f>
              <c:numCache>
                <c:formatCode>General</c:formatCode>
                <c:ptCount val="589"/>
                <c:pt idx="0">
                  <c:v>6.0250000000000004</c:v>
                </c:pt>
                <c:pt idx="1">
                  <c:v>8.6329999999999991</c:v>
                </c:pt>
                <c:pt idx="2">
                  <c:v>9.4749999999999996</c:v>
                </c:pt>
                <c:pt idx="3">
                  <c:v>10</c:v>
                </c:pt>
                <c:pt idx="4">
                  <c:v>4.157</c:v>
                </c:pt>
                <c:pt idx="5">
                  <c:v>10</c:v>
                </c:pt>
                <c:pt idx="6">
                  <c:v>9.2149999999999999</c:v>
                </c:pt>
                <c:pt idx="7">
                  <c:v>5.6609999999999996</c:v>
                </c:pt>
                <c:pt idx="8">
                  <c:v>1</c:v>
                </c:pt>
                <c:pt idx="9">
                  <c:v>8.8309999999999995</c:v>
                </c:pt>
                <c:pt idx="10">
                  <c:v>10</c:v>
                </c:pt>
                <c:pt idx="11">
                  <c:v>4.0579999999999998</c:v>
                </c:pt>
                <c:pt idx="12">
                  <c:v>8.99</c:v>
                </c:pt>
                <c:pt idx="13">
                  <c:v>10</c:v>
                </c:pt>
                <c:pt idx="14">
                  <c:v>4.7729999999999997</c:v>
                </c:pt>
                <c:pt idx="15">
                  <c:v>10</c:v>
                </c:pt>
                <c:pt idx="16">
                  <c:v>9.2119999999999997</c:v>
                </c:pt>
                <c:pt idx="17">
                  <c:v>10</c:v>
                </c:pt>
                <c:pt idx="18">
                  <c:v>6.6580000000000004</c:v>
                </c:pt>
                <c:pt idx="19">
                  <c:v>8.6050000000000004</c:v>
                </c:pt>
                <c:pt idx="20">
                  <c:v>10</c:v>
                </c:pt>
                <c:pt idx="21">
                  <c:v>10</c:v>
                </c:pt>
                <c:pt idx="22">
                  <c:v>10</c:v>
                </c:pt>
                <c:pt idx="23">
                  <c:v>5.4889999999999999</c:v>
                </c:pt>
                <c:pt idx="24">
                  <c:v>9</c:v>
                </c:pt>
                <c:pt idx="25">
                  <c:v>2.6070000000000002</c:v>
                </c:pt>
                <c:pt idx="26">
                  <c:v>1.0760000000000001</c:v>
                </c:pt>
                <c:pt idx="27">
                  <c:v>6.319</c:v>
                </c:pt>
                <c:pt idx="28">
                  <c:v>7.1369999999999996</c:v>
                </c:pt>
                <c:pt idx="29">
                  <c:v>4.6980000000000004</c:v>
                </c:pt>
                <c:pt idx="30">
                  <c:v>1</c:v>
                </c:pt>
                <c:pt idx="31">
                  <c:v>3.552</c:v>
                </c:pt>
                <c:pt idx="32">
                  <c:v>6.5670000000000002</c:v>
                </c:pt>
                <c:pt idx="33">
                  <c:v>6.3360000000000003</c:v>
                </c:pt>
                <c:pt idx="34">
                  <c:v>2.6819999999999999</c:v>
                </c:pt>
                <c:pt idx="35">
                  <c:v>2.2949999999999999</c:v>
                </c:pt>
                <c:pt idx="36">
                  <c:v>3.4510000000000001</c:v>
                </c:pt>
                <c:pt idx="37">
                  <c:v>7.4640000000000004</c:v>
                </c:pt>
                <c:pt idx="38">
                  <c:v>7.5609999999999999</c:v>
                </c:pt>
                <c:pt idx="39">
                  <c:v>10</c:v>
                </c:pt>
                <c:pt idx="40">
                  <c:v>10</c:v>
                </c:pt>
                <c:pt idx="41">
                  <c:v>10</c:v>
                </c:pt>
                <c:pt idx="42">
                  <c:v>10</c:v>
                </c:pt>
                <c:pt idx="43">
                  <c:v>8.1769999999999996</c:v>
                </c:pt>
                <c:pt idx="44">
                  <c:v>2.6819999999999999</c:v>
                </c:pt>
                <c:pt idx="45">
                  <c:v>9.3849999999999998</c:v>
                </c:pt>
                <c:pt idx="46">
                  <c:v>4.42</c:v>
                </c:pt>
                <c:pt idx="47">
                  <c:v>1</c:v>
                </c:pt>
                <c:pt idx="48">
                  <c:v>9.2629999999999999</c:v>
                </c:pt>
                <c:pt idx="49">
                  <c:v>5.6609999999999996</c:v>
                </c:pt>
                <c:pt idx="50">
                  <c:v>2.6819999999999999</c:v>
                </c:pt>
                <c:pt idx="51">
                  <c:v>10</c:v>
                </c:pt>
                <c:pt idx="52">
                  <c:v>3.4969999999999999</c:v>
                </c:pt>
                <c:pt idx="53">
                  <c:v>4.8479999999999999</c:v>
                </c:pt>
                <c:pt idx="54">
                  <c:v>10</c:v>
                </c:pt>
                <c:pt idx="55">
                  <c:v>9.7629999999999999</c:v>
                </c:pt>
                <c:pt idx="56">
                  <c:v>10</c:v>
                </c:pt>
                <c:pt idx="57">
                  <c:v>5.0609999999999999</c:v>
                </c:pt>
                <c:pt idx="58">
                  <c:v>10</c:v>
                </c:pt>
                <c:pt idx="59">
                  <c:v>10</c:v>
                </c:pt>
                <c:pt idx="60">
                  <c:v>1.738</c:v>
                </c:pt>
                <c:pt idx="61">
                  <c:v>4.3460000000000001</c:v>
                </c:pt>
                <c:pt idx="62">
                  <c:v>10</c:v>
                </c:pt>
                <c:pt idx="63">
                  <c:v>7.141</c:v>
                </c:pt>
                <c:pt idx="64">
                  <c:v>9.7080000000000002</c:v>
                </c:pt>
                <c:pt idx="65">
                  <c:v>5.6609999999999996</c:v>
                </c:pt>
                <c:pt idx="66">
                  <c:v>7.1150000000000002</c:v>
                </c:pt>
                <c:pt idx="67">
                  <c:v>10</c:v>
                </c:pt>
                <c:pt idx="68">
                  <c:v>10</c:v>
                </c:pt>
                <c:pt idx="69">
                  <c:v>5.54</c:v>
                </c:pt>
                <c:pt idx="70">
                  <c:v>1</c:v>
                </c:pt>
                <c:pt idx="71">
                  <c:v>10</c:v>
                </c:pt>
                <c:pt idx="72">
                  <c:v>8.9949999999999992</c:v>
                </c:pt>
                <c:pt idx="73">
                  <c:v>1</c:v>
                </c:pt>
                <c:pt idx="74">
                  <c:v>2.4849999999999999</c:v>
                </c:pt>
                <c:pt idx="75">
                  <c:v>10</c:v>
                </c:pt>
                <c:pt idx="76">
                  <c:v>1.5820000000000001</c:v>
                </c:pt>
                <c:pt idx="77">
                  <c:v>1.4510000000000001</c:v>
                </c:pt>
                <c:pt idx="78">
                  <c:v>10</c:v>
                </c:pt>
                <c:pt idx="79">
                  <c:v>10</c:v>
                </c:pt>
                <c:pt idx="80">
                  <c:v>1.8460000000000001</c:v>
                </c:pt>
                <c:pt idx="81">
                  <c:v>10</c:v>
                </c:pt>
                <c:pt idx="82">
                  <c:v>1</c:v>
                </c:pt>
                <c:pt idx="83">
                  <c:v>1.7689999999999999</c:v>
                </c:pt>
                <c:pt idx="84">
                  <c:v>4.0579999999999998</c:v>
                </c:pt>
                <c:pt idx="85">
                  <c:v>3.887</c:v>
                </c:pt>
                <c:pt idx="86">
                  <c:v>5.6609999999999996</c:v>
                </c:pt>
                <c:pt idx="87">
                  <c:v>8.1820000000000004</c:v>
                </c:pt>
                <c:pt idx="88">
                  <c:v>1</c:v>
                </c:pt>
                <c:pt idx="89">
                  <c:v>4.0110000000000001</c:v>
                </c:pt>
                <c:pt idx="90">
                  <c:v>1.7070000000000001</c:v>
                </c:pt>
                <c:pt idx="91">
                  <c:v>10</c:v>
                </c:pt>
                <c:pt idx="92">
                  <c:v>10</c:v>
                </c:pt>
                <c:pt idx="93">
                  <c:v>4.4630000000000001</c:v>
                </c:pt>
                <c:pt idx="94">
                  <c:v>1</c:v>
                </c:pt>
                <c:pt idx="95">
                  <c:v>1.7789999999999999</c:v>
                </c:pt>
                <c:pt idx="96">
                  <c:v>5.6609999999999996</c:v>
                </c:pt>
                <c:pt idx="97">
                  <c:v>10</c:v>
                </c:pt>
                <c:pt idx="98">
                  <c:v>1</c:v>
                </c:pt>
                <c:pt idx="99">
                  <c:v>3.5369999999999999</c:v>
                </c:pt>
                <c:pt idx="100">
                  <c:v>5.6260000000000003</c:v>
                </c:pt>
                <c:pt idx="101">
                  <c:v>7.1040000000000001</c:v>
                </c:pt>
                <c:pt idx="102">
                  <c:v>6.0229999999999997</c:v>
                </c:pt>
                <c:pt idx="103">
                  <c:v>5.6609999999999996</c:v>
                </c:pt>
                <c:pt idx="104">
                  <c:v>5.8019999999999996</c:v>
                </c:pt>
                <c:pt idx="105">
                  <c:v>9.1120000000000001</c:v>
                </c:pt>
                <c:pt idx="106">
                  <c:v>10</c:v>
                </c:pt>
                <c:pt idx="107">
                  <c:v>5.0880000000000001</c:v>
                </c:pt>
                <c:pt idx="108">
                  <c:v>3.0590000000000002</c:v>
                </c:pt>
                <c:pt idx="109">
                  <c:v>1.738</c:v>
                </c:pt>
                <c:pt idx="110">
                  <c:v>1.5820000000000001</c:v>
                </c:pt>
                <c:pt idx="111">
                  <c:v>5.9390000000000001</c:v>
                </c:pt>
                <c:pt idx="112">
                  <c:v>10</c:v>
                </c:pt>
                <c:pt idx="113">
                  <c:v>9.0329999999999995</c:v>
                </c:pt>
                <c:pt idx="114">
                  <c:v>1.7549999999999999</c:v>
                </c:pt>
                <c:pt idx="115">
                  <c:v>5.98</c:v>
                </c:pt>
                <c:pt idx="116">
                  <c:v>7.2709999999999999</c:v>
                </c:pt>
                <c:pt idx="117">
                  <c:v>6.9450000000000003</c:v>
                </c:pt>
                <c:pt idx="118">
                  <c:v>6.7640000000000002</c:v>
                </c:pt>
                <c:pt idx="119">
                  <c:v>7.6020000000000003</c:v>
                </c:pt>
                <c:pt idx="120">
                  <c:v>10</c:v>
                </c:pt>
                <c:pt idx="121">
                  <c:v>5.23</c:v>
                </c:pt>
                <c:pt idx="122">
                  <c:v>1.62</c:v>
                </c:pt>
                <c:pt idx="123">
                  <c:v>5.1360000000000001</c:v>
                </c:pt>
                <c:pt idx="124">
                  <c:v>2.661</c:v>
                </c:pt>
                <c:pt idx="125">
                  <c:v>1</c:v>
                </c:pt>
                <c:pt idx="126">
                  <c:v>2.6259999999999999</c:v>
                </c:pt>
                <c:pt idx="127">
                  <c:v>5.6609999999999996</c:v>
                </c:pt>
                <c:pt idx="128">
                  <c:v>2.1070000000000002</c:v>
                </c:pt>
                <c:pt idx="129">
                  <c:v>1</c:v>
                </c:pt>
                <c:pt idx="130">
                  <c:v>7.1340000000000003</c:v>
                </c:pt>
                <c:pt idx="131">
                  <c:v>5.58</c:v>
                </c:pt>
                <c:pt idx="132">
                  <c:v>8.1170000000000009</c:v>
                </c:pt>
                <c:pt idx="133">
                  <c:v>5.3979999999999997</c:v>
                </c:pt>
                <c:pt idx="134">
                  <c:v>5.5039999999999996</c:v>
                </c:pt>
                <c:pt idx="135">
                  <c:v>4.2249999999999996</c:v>
                </c:pt>
                <c:pt idx="136">
                  <c:v>3.629</c:v>
                </c:pt>
                <c:pt idx="137">
                  <c:v>1</c:v>
                </c:pt>
                <c:pt idx="138">
                  <c:v>5.46</c:v>
                </c:pt>
                <c:pt idx="139">
                  <c:v>1</c:v>
                </c:pt>
                <c:pt idx="140">
                  <c:v>2.0289999999999999</c:v>
                </c:pt>
                <c:pt idx="141">
                  <c:v>2.3769999999999998</c:v>
                </c:pt>
                <c:pt idx="142">
                  <c:v>1</c:v>
                </c:pt>
                <c:pt idx="143">
                  <c:v>1</c:v>
                </c:pt>
                <c:pt idx="144">
                  <c:v>2.6819999999999999</c:v>
                </c:pt>
                <c:pt idx="145">
                  <c:v>3.2240000000000002</c:v>
                </c:pt>
                <c:pt idx="146">
                  <c:v>4.0579999999999998</c:v>
                </c:pt>
                <c:pt idx="147">
                  <c:v>5.6609999999999996</c:v>
                </c:pt>
                <c:pt idx="148">
                  <c:v>1.129</c:v>
                </c:pt>
                <c:pt idx="149">
                  <c:v>7.1520000000000001</c:v>
                </c:pt>
                <c:pt idx="150">
                  <c:v>4.5179999999999998</c:v>
                </c:pt>
                <c:pt idx="151">
                  <c:v>7.0609999999999999</c:v>
                </c:pt>
                <c:pt idx="152">
                  <c:v>8.4339999999999993</c:v>
                </c:pt>
                <c:pt idx="153">
                  <c:v>1.1559999999999999</c:v>
                </c:pt>
                <c:pt idx="154">
                  <c:v>1.0760000000000001</c:v>
                </c:pt>
                <c:pt idx="155">
                  <c:v>3.2669999999999999</c:v>
                </c:pt>
                <c:pt idx="156">
                  <c:v>2.7069999999999999</c:v>
                </c:pt>
                <c:pt idx="157">
                  <c:v>6.8579999999999997</c:v>
                </c:pt>
                <c:pt idx="158">
                  <c:v>3.2469999999999999</c:v>
                </c:pt>
                <c:pt idx="159">
                  <c:v>3.5139999999999998</c:v>
                </c:pt>
                <c:pt idx="160">
                  <c:v>2.2949999999999999</c:v>
                </c:pt>
                <c:pt idx="161">
                  <c:v>2.6819999999999999</c:v>
                </c:pt>
                <c:pt idx="162">
                  <c:v>7.4379999999999997</c:v>
                </c:pt>
                <c:pt idx="163">
                  <c:v>10</c:v>
                </c:pt>
                <c:pt idx="164">
                  <c:v>9.2929999999999993</c:v>
                </c:pt>
                <c:pt idx="165">
                  <c:v>4.4269999999999996</c:v>
                </c:pt>
                <c:pt idx="166">
                  <c:v>10</c:v>
                </c:pt>
                <c:pt idx="167">
                  <c:v>10</c:v>
                </c:pt>
                <c:pt idx="168">
                  <c:v>5.6609999999999996</c:v>
                </c:pt>
                <c:pt idx="169">
                  <c:v>4.3170000000000002</c:v>
                </c:pt>
                <c:pt idx="170">
                  <c:v>9.3190000000000008</c:v>
                </c:pt>
                <c:pt idx="171">
                  <c:v>10</c:v>
                </c:pt>
                <c:pt idx="172">
                  <c:v>8.0489999999999995</c:v>
                </c:pt>
                <c:pt idx="173">
                  <c:v>10</c:v>
                </c:pt>
                <c:pt idx="174">
                  <c:v>9.3409999999999993</c:v>
                </c:pt>
                <c:pt idx="175">
                  <c:v>6.9969999999999999</c:v>
                </c:pt>
                <c:pt idx="176">
                  <c:v>4.0579999999999998</c:v>
                </c:pt>
                <c:pt idx="177">
                  <c:v>3.2240000000000002</c:v>
                </c:pt>
                <c:pt idx="178">
                  <c:v>2.6819999999999999</c:v>
                </c:pt>
                <c:pt idx="179">
                  <c:v>2.2949999999999999</c:v>
                </c:pt>
                <c:pt idx="180">
                  <c:v>10</c:v>
                </c:pt>
                <c:pt idx="181">
                  <c:v>9.7249999999999996</c:v>
                </c:pt>
                <c:pt idx="182">
                  <c:v>1.4510000000000001</c:v>
                </c:pt>
                <c:pt idx="183">
                  <c:v>1.333</c:v>
                </c:pt>
                <c:pt idx="184">
                  <c:v>1.238</c:v>
                </c:pt>
                <c:pt idx="185">
                  <c:v>1.1559999999999999</c:v>
                </c:pt>
                <c:pt idx="186">
                  <c:v>8.4719999999999995</c:v>
                </c:pt>
                <c:pt idx="187">
                  <c:v>10</c:v>
                </c:pt>
                <c:pt idx="188">
                  <c:v>10</c:v>
                </c:pt>
                <c:pt idx="189">
                  <c:v>10</c:v>
                </c:pt>
                <c:pt idx="190">
                  <c:v>10</c:v>
                </c:pt>
                <c:pt idx="191">
                  <c:v>10</c:v>
                </c:pt>
                <c:pt idx="192">
                  <c:v>10</c:v>
                </c:pt>
                <c:pt idx="193">
                  <c:v>2.1379999999999999</c:v>
                </c:pt>
                <c:pt idx="194">
                  <c:v>10</c:v>
                </c:pt>
                <c:pt idx="195">
                  <c:v>6.069</c:v>
                </c:pt>
                <c:pt idx="196">
                  <c:v>5.6609999999999996</c:v>
                </c:pt>
                <c:pt idx="197">
                  <c:v>4.0579999999999998</c:v>
                </c:pt>
                <c:pt idx="198">
                  <c:v>3.8769999999999998</c:v>
                </c:pt>
                <c:pt idx="199">
                  <c:v>10</c:v>
                </c:pt>
                <c:pt idx="200">
                  <c:v>8.3550000000000004</c:v>
                </c:pt>
                <c:pt idx="201">
                  <c:v>10</c:v>
                </c:pt>
                <c:pt idx="202">
                  <c:v>10</c:v>
                </c:pt>
                <c:pt idx="203">
                  <c:v>10</c:v>
                </c:pt>
                <c:pt idx="204">
                  <c:v>8.7750000000000004</c:v>
                </c:pt>
                <c:pt idx="205">
                  <c:v>9.09</c:v>
                </c:pt>
                <c:pt idx="206">
                  <c:v>5.8940000000000001</c:v>
                </c:pt>
                <c:pt idx="207">
                  <c:v>4.0579999999999998</c:v>
                </c:pt>
                <c:pt idx="208">
                  <c:v>3.2240000000000002</c:v>
                </c:pt>
                <c:pt idx="209">
                  <c:v>7.2279999999999998</c:v>
                </c:pt>
                <c:pt idx="210">
                  <c:v>10</c:v>
                </c:pt>
                <c:pt idx="211">
                  <c:v>4.5449999999999999</c:v>
                </c:pt>
                <c:pt idx="212">
                  <c:v>10</c:v>
                </c:pt>
                <c:pt idx="213">
                  <c:v>10</c:v>
                </c:pt>
                <c:pt idx="214">
                  <c:v>8.3320000000000007</c:v>
                </c:pt>
                <c:pt idx="215">
                  <c:v>10</c:v>
                </c:pt>
                <c:pt idx="216">
                  <c:v>10</c:v>
                </c:pt>
                <c:pt idx="217">
                  <c:v>10</c:v>
                </c:pt>
                <c:pt idx="218">
                  <c:v>10</c:v>
                </c:pt>
                <c:pt idx="219">
                  <c:v>6.9820000000000002</c:v>
                </c:pt>
                <c:pt idx="220">
                  <c:v>5.2110000000000003</c:v>
                </c:pt>
                <c:pt idx="221">
                  <c:v>1</c:v>
                </c:pt>
                <c:pt idx="222">
                  <c:v>1</c:v>
                </c:pt>
                <c:pt idx="223">
                  <c:v>1</c:v>
                </c:pt>
                <c:pt idx="224">
                  <c:v>2.3639999999999999</c:v>
                </c:pt>
                <c:pt idx="225">
                  <c:v>8.98</c:v>
                </c:pt>
                <c:pt idx="226">
                  <c:v>10</c:v>
                </c:pt>
                <c:pt idx="227">
                  <c:v>4.7859999999999996</c:v>
                </c:pt>
                <c:pt idx="228">
                  <c:v>1</c:v>
                </c:pt>
                <c:pt idx="229">
                  <c:v>1</c:v>
                </c:pt>
                <c:pt idx="230">
                  <c:v>3.379</c:v>
                </c:pt>
                <c:pt idx="231">
                  <c:v>10</c:v>
                </c:pt>
                <c:pt idx="232">
                  <c:v>4.7210000000000001</c:v>
                </c:pt>
                <c:pt idx="233">
                  <c:v>4.6749999999999998</c:v>
                </c:pt>
                <c:pt idx="234">
                  <c:v>6.1660000000000004</c:v>
                </c:pt>
                <c:pt idx="235">
                  <c:v>6.7709999999999999</c:v>
                </c:pt>
                <c:pt idx="236">
                  <c:v>4.7670000000000003</c:v>
                </c:pt>
                <c:pt idx="237">
                  <c:v>6.1779999999999999</c:v>
                </c:pt>
                <c:pt idx="238">
                  <c:v>5.96</c:v>
                </c:pt>
                <c:pt idx="239">
                  <c:v>5.6609999999999996</c:v>
                </c:pt>
                <c:pt idx="240">
                  <c:v>3.49</c:v>
                </c:pt>
                <c:pt idx="241">
                  <c:v>5.8650000000000002</c:v>
                </c:pt>
                <c:pt idx="242">
                  <c:v>4.3330000000000002</c:v>
                </c:pt>
                <c:pt idx="243">
                  <c:v>3.8069999999999999</c:v>
                </c:pt>
                <c:pt idx="244">
                  <c:v>3.2240000000000002</c:v>
                </c:pt>
                <c:pt idx="245">
                  <c:v>3.4780000000000002</c:v>
                </c:pt>
                <c:pt idx="246">
                  <c:v>1.871</c:v>
                </c:pt>
                <c:pt idx="247">
                  <c:v>6.5529999999999999</c:v>
                </c:pt>
                <c:pt idx="248">
                  <c:v>6.992</c:v>
                </c:pt>
                <c:pt idx="249">
                  <c:v>10</c:v>
                </c:pt>
                <c:pt idx="250">
                  <c:v>10</c:v>
                </c:pt>
                <c:pt idx="251">
                  <c:v>1</c:v>
                </c:pt>
                <c:pt idx="252">
                  <c:v>1</c:v>
                </c:pt>
                <c:pt idx="253">
                  <c:v>7.8259999999999996</c:v>
                </c:pt>
                <c:pt idx="254">
                  <c:v>10</c:v>
                </c:pt>
                <c:pt idx="255">
                  <c:v>1</c:v>
                </c:pt>
                <c:pt idx="256">
                  <c:v>1</c:v>
                </c:pt>
                <c:pt idx="257">
                  <c:v>1</c:v>
                </c:pt>
                <c:pt idx="258">
                  <c:v>10</c:v>
                </c:pt>
                <c:pt idx="259">
                  <c:v>3.8889999999999998</c:v>
                </c:pt>
                <c:pt idx="260">
                  <c:v>5.6609999999999996</c:v>
                </c:pt>
                <c:pt idx="261">
                  <c:v>4.0579999999999998</c:v>
                </c:pt>
                <c:pt idx="262">
                  <c:v>2.2949999999999999</c:v>
                </c:pt>
                <c:pt idx="263">
                  <c:v>7.5640000000000001</c:v>
                </c:pt>
                <c:pt idx="264">
                  <c:v>9.8109999999999999</c:v>
                </c:pt>
                <c:pt idx="265">
                  <c:v>10</c:v>
                </c:pt>
                <c:pt idx="266">
                  <c:v>10</c:v>
                </c:pt>
                <c:pt idx="267">
                  <c:v>3.302</c:v>
                </c:pt>
                <c:pt idx="268">
                  <c:v>6.7</c:v>
                </c:pt>
                <c:pt idx="269">
                  <c:v>8.0960000000000001</c:v>
                </c:pt>
                <c:pt idx="270">
                  <c:v>5.5439999999999996</c:v>
                </c:pt>
                <c:pt idx="271">
                  <c:v>1</c:v>
                </c:pt>
                <c:pt idx="272">
                  <c:v>10</c:v>
                </c:pt>
                <c:pt idx="273">
                  <c:v>10</c:v>
                </c:pt>
                <c:pt idx="274">
                  <c:v>10</c:v>
                </c:pt>
                <c:pt idx="275">
                  <c:v>9.7080000000000002</c:v>
                </c:pt>
                <c:pt idx="276">
                  <c:v>10</c:v>
                </c:pt>
                <c:pt idx="277">
                  <c:v>5.4939999999999998</c:v>
                </c:pt>
                <c:pt idx="278">
                  <c:v>1.738</c:v>
                </c:pt>
                <c:pt idx="279">
                  <c:v>10</c:v>
                </c:pt>
                <c:pt idx="280">
                  <c:v>7.2009999999999996</c:v>
                </c:pt>
                <c:pt idx="281">
                  <c:v>1</c:v>
                </c:pt>
                <c:pt idx="282">
                  <c:v>1</c:v>
                </c:pt>
                <c:pt idx="283">
                  <c:v>1</c:v>
                </c:pt>
                <c:pt idx="284">
                  <c:v>1</c:v>
                </c:pt>
                <c:pt idx="285">
                  <c:v>1.0920000000000001</c:v>
                </c:pt>
                <c:pt idx="286">
                  <c:v>1</c:v>
                </c:pt>
                <c:pt idx="287">
                  <c:v>1</c:v>
                </c:pt>
                <c:pt idx="288">
                  <c:v>1.23</c:v>
                </c:pt>
                <c:pt idx="289">
                  <c:v>2.7309999999999999</c:v>
                </c:pt>
                <c:pt idx="290">
                  <c:v>6.48</c:v>
                </c:pt>
                <c:pt idx="291">
                  <c:v>1</c:v>
                </c:pt>
                <c:pt idx="292">
                  <c:v>1</c:v>
                </c:pt>
                <c:pt idx="293">
                  <c:v>1</c:v>
                </c:pt>
                <c:pt idx="294">
                  <c:v>1</c:v>
                </c:pt>
                <c:pt idx="295">
                  <c:v>1</c:v>
                </c:pt>
                <c:pt idx="296">
                  <c:v>1</c:v>
                </c:pt>
                <c:pt idx="297">
                  <c:v>1</c:v>
                </c:pt>
                <c:pt idx="298">
                  <c:v>1</c:v>
                </c:pt>
                <c:pt idx="299">
                  <c:v>1</c:v>
                </c:pt>
                <c:pt idx="300">
                  <c:v>2.4409999999999998</c:v>
                </c:pt>
                <c:pt idx="301">
                  <c:v>8.6120000000000001</c:v>
                </c:pt>
                <c:pt idx="302">
                  <c:v>10</c:v>
                </c:pt>
                <c:pt idx="303">
                  <c:v>10</c:v>
                </c:pt>
                <c:pt idx="304">
                  <c:v>1</c:v>
                </c:pt>
                <c:pt idx="305">
                  <c:v>2.5190000000000001</c:v>
                </c:pt>
                <c:pt idx="306">
                  <c:v>1</c:v>
                </c:pt>
                <c:pt idx="307">
                  <c:v>1</c:v>
                </c:pt>
                <c:pt idx="308">
                  <c:v>1</c:v>
                </c:pt>
                <c:pt idx="309">
                  <c:v>9.5820000000000007</c:v>
                </c:pt>
                <c:pt idx="310">
                  <c:v>10</c:v>
                </c:pt>
                <c:pt idx="311">
                  <c:v>10</c:v>
                </c:pt>
                <c:pt idx="312">
                  <c:v>10</c:v>
                </c:pt>
                <c:pt idx="313">
                  <c:v>4.0949999999999998</c:v>
                </c:pt>
                <c:pt idx="314">
                  <c:v>1</c:v>
                </c:pt>
                <c:pt idx="315">
                  <c:v>1</c:v>
                </c:pt>
                <c:pt idx="316">
                  <c:v>4.9409999999999998</c:v>
                </c:pt>
                <c:pt idx="317">
                  <c:v>1</c:v>
                </c:pt>
                <c:pt idx="318">
                  <c:v>1</c:v>
                </c:pt>
                <c:pt idx="319">
                  <c:v>1</c:v>
                </c:pt>
                <c:pt idx="320">
                  <c:v>3.7440000000000002</c:v>
                </c:pt>
                <c:pt idx="321">
                  <c:v>4.0579999999999998</c:v>
                </c:pt>
                <c:pt idx="322">
                  <c:v>2.597</c:v>
                </c:pt>
                <c:pt idx="323">
                  <c:v>3.8559999999999999</c:v>
                </c:pt>
                <c:pt idx="324">
                  <c:v>5.6609999999999996</c:v>
                </c:pt>
                <c:pt idx="325">
                  <c:v>5.4409999999999998</c:v>
                </c:pt>
                <c:pt idx="326">
                  <c:v>5.6609999999999996</c:v>
                </c:pt>
                <c:pt idx="327">
                  <c:v>4.0579999999999998</c:v>
                </c:pt>
                <c:pt idx="328">
                  <c:v>3.2240000000000002</c:v>
                </c:pt>
                <c:pt idx="329">
                  <c:v>3.9460000000000002</c:v>
                </c:pt>
                <c:pt idx="330">
                  <c:v>2.2949999999999999</c:v>
                </c:pt>
                <c:pt idx="331">
                  <c:v>2</c:v>
                </c:pt>
                <c:pt idx="332">
                  <c:v>1.17</c:v>
                </c:pt>
                <c:pt idx="333">
                  <c:v>1</c:v>
                </c:pt>
                <c:pt idx="334">
                  <c:v>1</c:v>
                </c:pt>
                <c:pt idx="335">
                  <c:v>4.7439999999999998</c:v>
                </c:pt>
                <c:pt idx="336">
                  <c:v>7.1740000000000004</c:v>
                </c:pt>
                <c:pt idx="337">
                  <c:v>4.444</c:v>
                </c:pt>
                <c:pt idx="338">
                  <c:v>3.266</c:v>
                </c:pt>
                <c:pt idx="339">
                  <c:v>1</c:v>
                </c:pt>
                <c:pt idx="340">
                  <c:v>3.36</c:v>
                </c:pt>
                <c:pt idx="341">
                  <c:v>1</c:v>
                </c:pt>
                <c:pt idx="342">
                  <c:v>1</c:v>
                </c:pt>
                <c:pt idx="343">
                  <c:v>1</c:v>
                </c:pt>
                <c:pt idx="344">
                  <c:v>4.0579999999999998</c:v>
                </c:pt>
                <c:pt idx="345">
                  <c:v>5.6609999999999996</c:v>
                </c:pt>
                <c:pt idx="346">
                  <c:v>1.5840000000000001</c:v>
                </c:pt>
                <c:pt idx="347">
                  <c:v>3.2240000000000002</c:v>
                </c:pt>
                <c:pt idx="348">
                  <c:v>2.6819999999999999</c:v>
                </c:pt>
                <c:pt idx="349">
                  <c:v>2.2949999999999999</c:v>
                </c:pt>
                <c:pt idx="350">
                  <c:v>8.6850000000000005</c:v>
                </c:pt>
                <c:pt idx="351">
                  <c:v>1</c:v>
                </c:pt>
                <c:pt idx="352">
                  <c:v>10</c:v>
                </c:pt>
                <c:pt idx="353">
                  <c:v>10</c:v>
                </c:pt>
                <c:pt idx="354">
                  <c:v>4.585</c:v>
                </c:pt>
                <c:pt idx="355">
                  <c:v>10</c:v>
                </c:pt>
                <c:pt idx="356">
                  <c:v>1</c:v>
                </c:pt>
                <c:pt idx="357">
                  <c:v>5.6609999999999996</c:v>
                </c:pt>
                <c:pt idx="358">
                  <c:v>8.1059999999999999</c:v>
                </c:pt>
                <c:pt idx="359">
                  <c:v>5.8460000000000001</c:v>
                </c:pt>
                <c:pt idx="360">
                  <c:v>4.0579999999999998</c:v>
                </c:pt>
                <c:pt idx="361">
                  <c:v>3.2589999999999999</c:v>
                </c:pt>
                <c:pt idx="362">
                  <c:v>2.6819999999999999</c:v>
                </c:pt>
                <c:pt idx="363">
                  <c:v>2.2949999999999999</c:v>
                </c:pt>
                <c:pt idx="364">
                  <c:v>2</c:v>
                </c:pt>
                <c:pt idx="365">
                  <c:v>10</c:v>
                </c:pt>
                <c:pt idx="366">
                  <c:v>8.7210000000000001</c:v>
                </c:pt>
                <c:pt idx="367">
                  <c:v>6.9329999999999998</c:v>
                </c:pt>
                <c:pt idx="368">
                  <c:v>3.2240000000000002</c:v>
                </c:pt>
                <c:pt idx="369">
                  <c:v>2.6819999999999999</c:v>
                </c:pt>
                <c:pt idx="370">
                  <c:v>4.21</c:v>
                </c:pt>
                <c:pt idx="371">
                  <c:v>5.5270000000000001</c:v>
                </c:pt>
                <c:pt idx="372">
                  <c:v>2.653</c:v>
                </c:pt>
                <c:pt idx="373">
                  <c:v>5.7149999999999999</c:v>
                </c:pt>
                <c:pt idx="374">
                  <c:v>7.8259999999999996</c:v>
                </c:pt>
                <c:pt idx="375">
                  <c:v>10</c:v>
                </c:pt>
                <c:pt idx="376">
                  <c:v>10</c:v>
                </c:pt>
                <c:pt idx="377">
                  <c:v>10</c:v>
                </c:pt>
                <c:pt idx="378">
                  <c:v>10</c:v>
                </c:pt>
                <c:pt idx="379">
                  <c:v>5.6609999999999996</c:v>
                </c:pt>
                <c:pt idx="380">
                  <c:v>9.3759999999999994</c:v>
                </c:pt>
                <c:pt idx="381">
                  <c:v>7.8949999999999996</c:v>
                </c:pt>
                <c:pt idx="382">
                  <c:v>3.51</c:v>
                </c:pt>
                <c:pt idx="383">
                  <c:v>6.6150000000000002</c:v>
                </c:pt>
                <c:pt idx="384">
                  <c:v>10</c:v>
                </c:pt>
                <c:pt idx="385">
                  <c:v>10</c:v>
                </c:pt>
                <c:pt idx="386">
                  <c:v>10</c:v>
                </c:pt>
                <c:pt idx="387">
                  <c:v>1.843</c:v>
                </c:pt>
                <c:pt idx="388">
                  <c:v>10</c:v>
                </c:pt>
                <c:pt idx="389">
                  <c:v>1.1519999999999999</c:v>
                </c:pt>
                <c:pt idx="390">
                  <c:v>6.36</c:v>
                </c:pt>
                <c:pt idx="391">
                  <c:v>5.6609999999999996</c:v>
                </c:pt>
                <c:pt idx="392">
                  <c:v>2.2949999999999999</c:v>
                </c:pt>
                <c:pt idx="393">
                  <c:v>2.9169999999999998</c:v>
                </c:pt>
                <c:pt idx="394">
                  <c:v>5.6609999999999996</c:v>
                </c:pt>
                <c:pt idx="395">
                  <c:v>10</c:v>
                </c:pt>
                <c:pt idx="396">
                  <c:v>10</c:v>
                </c:pt>
                <c:pt idx="397">
                  <c:v>10</c:v>
                </c:pt>
                <c:pt idx="398">
                  <c:v>10</c:v>
                </c:pt>
                <c:pt idx="399">
                  <c:v>10</c:v>
                </c:pt>
                <c:pt idx="400">
                  <c:v>10</c:v>
                </c:pt>
                <c:pt idx="401">
                  <c:v>1.163</c:v>
                </c:pt>
                <c:pt idx="402">
                  <c:v>1</c:v>
                </c:pt>
                <c:pt idx="403">
                  <c:v>1</c:v>
                </c:pt>
                <c:pt idx="404">
                  <c:v>7.15</c:v>
                </c:pt>
                <c:pt idx="405">
                  <c:v>10</c:v>
                </c:pt>
                <c:pt idx="406">
                  <c:v>2.2789999999999999</c:v>
                </c:pt>
                <c:pt idx="407">
                  <c:v>2.5579999999999998</c:v>
                </c:pt>
                <c:pt idx="408">
                  <c:v>5.0490000000000004</c:v>
                </c:pt>
                <c:pt idx="409">
                  <c:v>8.3330000000000002</c:v>
                </c:pt>
                <c:pt idx="410">
                  <c:v>10</c:v>
                </c:pt>
                <c:pt idx="411">
                  <c:v>10</c:v>
                </c:pt>
                <c:pt idx="412">
                  <c:v>9.2940000000000005</c:v>
                </c:pt>
                <c:pt idx="413">
                  <c:v>5.5810000000000004</c:v>
                </c:pt>
                <c:pt idx="414">
                  <c:v>3.609</c:v>
                </c:pt>
                <c:pt idx="415">
                  <c:v>10</c:v>
                </c:pt>
                <c:pt idx="416">
                  <c:v>9.1669999999999998</c:v>
                </c:pt>
                <c:pt idx="417">
                  <c:v>5.1820000000000004</c:v>
                </c:pt>
                <c:pt idx="418">
                  <c:v>10</c:v>
                </c:pt>
                <c:pt idx="419">
                  <c:v>8.7050000000000001</c:v>
                </c:pt>
                <c:pt idx="420">
                  <c:v>1</c:v>
                </c:pt>
                <c:pt idx="421">
                  <c:v>1</c:v>
                </c:pt>
                <c:pt idx="422">
                  <c:v>1</c:v>
                </c:pt>
                <c:pt idx="423">
                  <c:v>4.5010000000000003</c:v>
                </c:pt>
                <c:pt idx="424">
                  <c:v>6.367</c:v>
                </c:pt>
                <c:pt idx="425">
                  <c:v>4.5439999999999996</c:v>
                </c:pt>
                <c:pt idx="426">
                  <c:v>10</c:v>
                </c:pt>
                <c:pt idx="427">
                  <c:v>7.9550000000000001</c:v>
                </c:pt>
                <c:pt idx="428">
                  <c:v>10</c:v>
                </c:pt>
                <c:pt idx="429">
                  <c:v>5.6609999999999996</c:v>
                </c:pt>
                <c:pt idx="430">
                  <c:v>4.0579999999999998</c:v>
                </c:pt>
                <c:pt idx="431">
                  <c:v>10</c:v>
                </c:pt>
                <c:pt idx="432">
                  <c:v>2.2949999999999999</c:v>
                </c:pt>
                <c:pt idx="433">
                  <c:v>5.9340000000000002</c:v>
                </c:pt>
                <c:pt idx="434">
                  <c:v>9.3460000000000001</c:v>
                </c:pt>
                <c:pt idx="435">
                  <c:v>10</c:v>
                </c:pt>
                <c:pt idx="436">
                  <c:v>8.7279999999999998</c:v>
                </c:pt>
                <c:pt idx="437">
                  <c:v>3.2240000000000002</c:v>
                </c:pt>
                <c:pt idx="438">
                  <c:v>4.0579999999999998</c:v>
                </c:pt>
                <c:pt idx="439">
                  <c:v>1.268</c:v>
                </c:pt>
                <c:pt idx="440">
                  <c:v>2.4209999999999998</c:v>
                </c:pt>
                <c:pt idx="441">
                  <c:v>10</c:v>
                </c:pt>
                <c:pt idx="442">
                  <c:v>4.101</c:v>
                </c:pt>
                <c:pt idx="443">
                  <c:v>4.1689999999999996</c:v>
                </c:pt>
                <c:pt idx="444">
                  <c:v>6.3849999999999998</c:v>
                </c:pt>
                <c:pt idx="445">
                  <c:v>2.411</c:v>
                </c:pt>
                <c:pt idx="446">
                  <c:v>2.46</c:v>
                </c:pt>
                <c:pt idx="447">
                  <c:v>1</c:v>
                </c:pt>
                <c:pt idx="448">
                  <c:v>5.4779999999999998</c:v>
                </c:pt>
                <c:pt idx="449">
                  <c:v>10</c:v>
                </c:pt>
                <c:pt idx="450">
                  <c:v>10</c:v>
                </c:pt>
                <c:pt idx="451">
                  <c:v>10</c:v>
                </c:pt>
                <c:pt idx="452">
                  <c:v>7.3620000000000001</c:v>
                </c:pt>
                <c:pt idx="453">
                  <c:v>7.13</c:v>
                </c:pt>
                <c:pt idx="454">
                  <c:v>10</c:v>
                </c:pt>
                <c:pt idx="455">
                  <c:v>3.4180000000000001</c:v>
                </c:pt>
                <c:pt idx="456">
                  <c:v>6.0430000000000001</c:v>
                </c:pt>
                <c:pt idx="457">
                  <c:v>10</c:v>
                </c:pt>
                <c:pt idx="458">
                  <c:v>6.3360000000000003</c:v>
                </c:pt>
                <c:pt idx="459">
                  <c:v>10</c:v>
                </c:pt>
                <c:pt idx="460">
                  <c:v>5.5049999999999999</c:v>
                </c:pt>
                <c:pt idx="461">
                  <c:v>10</c:v>
                </c:pt>
                <c:pt idx="462">
                  <c:v>5.09</c:v>
                </c:pt>
                <c:pt idx="463">
                  <c:v>1.738</c:v>
                </c:pt>
                <c:pt idx="464">
                  <c:v>2.577</c:v>
                </c:pt>
                <c:pt idx="465">
                  <c:v>5.024</c:v>
                </c:pt>
                <c:pt idx="466">
                  <c:v>6.9749999999999996</c:v>
                </c:pt>
                <c:pt idx="467">
                  <c:v>1</c:v>
                </c:pt>
                <c:pt idx="468">
                  <c:v>4.0060000000000002</c:v>
                </c:pt>
                <c:pt idx="469">
                  <c:v>4.5570000000000004</c:v>
                </c:pt>
                <c:pt idx="470">
                  <c:v>10</c:v>
                </c:pt>
                <c:pt idx="471">
                  <c:v>6.5910000000000002</c:v>
                </c:pt>
                <c:pt idx="472">
                  <c:v>1.0760000000000001</c:v>
                </c:pt>
                <c:pt idx="473">
                  <c:v>3.6429999999999998</c:v>
                </c:pt>
                <c:pt idx="474">
                  <c:v>10</c:v>
                </c:pt>
                <c:pt idx="475">
                  <c:v>10</c:v>
                </c:pt>
                <c:pt idx="476">
                  <c:v>8.5850000000000009</c:v>
                </c:pt>
                <c:pt idx="477">
                  <c:v>5.6609999999999996</c:v>
                </c:pt>
                <c:pt idx="478">
                  <c:v>4.0579999999999998</c:v>
                </c:pt>
                <c:pt idx="479">
                  <c:v>5.8789999999999996</c:v>
                </c:pt>
                <c:pt idx="480">
                  <c:v>3.2349999999999999</c:v>
                </c:pt>
                <c:pt idx="481">
                  <c:v>4.2080000000000002</c:v>
                </c:pt>
                <c:pt idx="482">
                  <c:v>6.8869999999999996</c:v>
                </c:pt>
                <c:pt idx="483">
                  <c:v>3.1360000000000001</c:v>
                </c:pt>
                <c:pt idx="484">
                  <c:v>2.7650000000000001</c:v>
                </c:pt>
                <c:pt idx="485">
                  <c:v>10</c:v>
                </c:pt>
                <c:pt idx="486">
                  <c:v>6.7770000000000001</c:v>
                </c:pt>
                <c:pt idx="487">
                  <c:v>5.6159999999999997</c:v>
                </c:pt>
                <c:pt idx="488">
                  <c:v>9.2240000000000002</c:v>
                </c:pt>
                <c:pt idx="489">
                  <c:v>10</c:v>
                </c:pt>
                <c:pt idx="490">
                  <c:v>10</c:v>
                </c:pt>
                <c:pt idx="491">
                  <c:v>10</c:v>
                </c:pt>
                <c:pt idx="492">
                  <c:v>10</c:v>
                </c:pt>
                <c:pt idx="493">
                  <c:v>10</c:v>
                </c:pt>
                <c:pt idx="494">
                  <c:v>4.5919999999999996</c:v>
                </c:pt>
                <c:pt idx="495">
                  <c:v>10</c:v>
                </c:pt>
                <c:pt idx="496">
                  <c:v>3.9870000000000001</c:v>
                </c:pt>
                <c:pt idx="497">
                  <c:v>6.9569999999999999</c:v>
                </c:pt>
                <c:pt idx="498">
                  <c:v>7.1120000000000001</c:v>
                </c:pt>
                <c:pt idx="499">
                  <c:v>3.9390000000000001</c:v>
                </c:pt>
                <c:pt idx="500">
                  <c:v>10</c:v>
                </c:pt>
                <c:pt idx="501">
                  <c:v>9.3770000000000007</c:v>
                </c:pt>
                <c:pt idx="502">
                  <c:v>10</c:v>
                </c:pt>
                <c:pt idx="503">
                  <c:v>5.9660000000000002</c:v>
                </c:pt>
                <c:pt idx="504">
                  <c:v>5.5789999999999997</c:v>
                </c:pt>
                <c:pt idx="505">
                  <c:v>10</c:v>
                </c:pt>
                <c:pt idx="506">
                  <c:v>10</c:v>
                </c:pt>
                <c:pt idx="507">
                  <c:v>1</c:v>
                </c:pt>
                <c:pt idx="508">
                  <c:v>3.798</c:v>
                </c:pt>
                <c:pt idx="509">
                  <c:v>10</c:v>
                </c:pt>
                <c:pt idx="510">
                  <c:v>10</c:v>
                </c:pt>
                <c:pt idx="511">
                  <c:v>10</c:v>
                </c:pt>
                <c:pt idx="512">
                  <c:v>10</c:v>
                </c:pt>
                <c:pt idx="513">
                  <c:v>10</c:v>
                </c:pt>
                <c:pt idx="514">
                  <c:v>10</c:v>
                </c:pt>
                <c:pt idx="515">
                  <c:v>9.9160000000000004</c:v>
                </c:pt>
                <c:pt idx="516">
                  <c:v>10</c:v>
                </c:pt>
                <c:pt idx="517">
                  <c:v>8.8469999999999995</c:v>
                </c:pt>
                <c:pt idx="518">
                  <c:v>10</c:v>
                </c:pt>
                <c:pt idx="519">
                  <c:v>1</c:v>
                </c:pt>
                <c:pt idx="520">
                  <c:v>1.738</c:v>
                </c:pt>
                <c:pt idx="521">
                  <c:v>10</c:v>
                </c:pt>
                <c:pt idx="522">
                  <c:v>10</c:v>
                </c:pt>
                <c:pt idx="523">
                  <c:v>10</c:v>
                </c:pt>
                <c:pt idx="524">
                  <c:v>10</c:v>
                </c:pt>
                <c:pt idx="525">
                  <c:v>2.4009999999999998</c:v>
                </c:pt>
                <c:pt idx="526">
                  <c:v>10</c:v>
                </c:pt>
                <c:pt idx="527">
                  <c:v>10</c:v>
                </c:pt>
                <c:pt idx="528">
                  <c:v>10</c:v>
                </c:pt>
                <c:pt idx="529">
                  <c:v>3.6230000000000002</c:v>
                </c:pt>
                <c:pt idx="530">
                  <c:v>7.7229999999999999</c:v>
                </c:pt>
                <c:pt idx="531">
                  <c:v>10</c:v>
                </c:pt>
                <c:pt idx="532">
                  <c:v>10</c:v>
                </c:pt>
                <c:pt idx="533">
                  <c:v>10</c:v>
                </c:pt>
                <c:pt idx="534">
                  <c:v>10</c:v>
                </c:pt>
                <c:pt idx="535">
                  <c:v>10</c:v>
                </c:pt>
                <c:pt idx="536">
                  <c:v>10</c:v>
                </c:pt>
                <c:pt idx="537">
                  <c:v>10</c:v>
                </c:pt>
                <c:pt idx="538">
                  <c:v>4.7140000000000004</c:v>
                </c:pt>
                <c:pt idx="539">
                  <c:v>5.0419999999999998</c:v>
                </c:pt>
                <c:pt idx="540">
                  <c:v>3.8250000000000002</c:v>
                </c:pt>
                <c:pt idx="541">
                  <c:v>1.387</c:v>
                </c:pt>
                <c:pt idx="542">
                  <c:v>1.498</c:v>
                </c:pt>
                <c:pt idx="543">
                  <c:v>2</c:v>
                </c:pt>
                <c:pt idx="544">
                  <c:v>9.3539999999999992</c:v>
                </c:pt>
                <c:pt idx="545">
                  <c:v>10</c:v>
                </c:pt>
                <c:pt idx="546">
                  <c:v>2.4009999999999998</c:v>
                </c:pt>
                <c:pt idx="547">
                  <c:v>1.9079999999999999</c:v>
                </c:pt>
                <c:pt idx="548">
                  <c:v>1.587</c:v>
                </c:pt>
                <c:pt idx="549">
                  <c:v>1.488</c:v>
                </c:pt>
                <c:pt idx="550">
                  <c:v>10</c:v>
                </c:pt>
                <c:pt idx="551">
                  <c:v>10</c:v>
                </c:pt>
                <c:pt idx="552">
                  <c:v>1.5820000000000001</c:v>
                </c:pt>
                <c:pt idx="553">
                  <c:v>10</c:v>
                </c:pt>
                <c:pt idx="554">
                  <c:v>10</c:v>
                </c:pt>
                <c:pt idx="555">
                  <c:v>10</c:v>
                </c:pt>
                <c:pt idx="556">
                  <c:v>10</c:v>
                </c:pt>
                <c:pt idx="557">
                  <c:v>3.2240000000000002</c:v>
                </c:pt>
                <c:pt idx="558">
                  <c:v>10</c:v>
                </c:pt>
                <c:pt idx="559">
                  <c:v>10</c:v>
                </c:pt>
                <c:pt idx="560">
                  <c:v>1.9079999999999999</c:v>
                </c:pt>
                <c:pt idx="561">
                  <c:v>1.587</c:v>
                </c:pt>
                <c:pt idx="562">
                  <c:v>10</c:v>
                </c:pt>
                <c:pt idx="563">
                  <c:v>10</c:v>
                </c:pt>
                <c:pt idx="564">
                  <c:v>3.2240000000000002</c:v>
                </c:pt>
                <c:pt idx="565">
                  <c:v>10</c:v>
                </c:pt>
                <c:pt idx="566">
                  <c:v>10</c:v>
                </c:pt>
                <c:pt idx="567">
                  <c:v>10</c:v>
                </c:pt>
                <c:pt idx="568">
                  <c:v>10</c:v>
                </c:pt>
                <c:pt idx="569">
                  <c:v>10</c:v>
                </c:pt>
                <c:pt idx="570">
                  <c:v>10</c:v>
                </c:pt>
                <c:pt idx="571">
                  <c:v>10</c:v>
                </c:pt>
                <c:pt idx="572">
                  <c:v>10</c:v>
                </c:pt>
                <c:pt idx="573">
                  <c:v>10</c:v>
                </c:pt>
                <c:pt idx="574">
                  <c:v>10</c:v>
                </c:pt>
                <c:pt idx="575">
                  <c:v>6.9139999999999997</c:v>
                </c:pt>
                <c:pt idx="576">
                  <c:v>9.8030000000000008</c:v>
                </c:pt>
                <c:pt idx="577">
                  <c:v>10</c:v>
                </c:pt>
                <c:pt idx="578">
                  <c:v>10</c:v>
                </c:pt>
                <c:pt idx="579">
                  <c:v>10</c:v>
                </c:pt>
                <c:pt idx="580">
                  <c:v>10</c:v>
                </c:pt>
                <c:pt idx="581">
                  <c:v>10</c:v>
                </c:pt>
                <c:pt idx="582">
                  <c:v>1</c:v>
                </c:pt>
                <c:pt idx="583">
                  <c:v>3.2240000000000002</c:v>
                </c:pt>
                <c:pt idx="584">
                  <c:v>2.6819999999999999</c:v>
                </c:pt>
                <c:pt idx="585">
                  <c:v>2.2949999999999999</c:v>
                </c:pt>
                <c:pt idx="586">
                  <c:v>2</c:v>
                </c:pt>
                <c:pt idx="587">
                  <c:v>10</c:v>
                </c:pt>
                <c:pt idx="588">
                  <c:v>10</c:v>
                </c:pt>
              </c:numCache>
            </c:numRef>
          </c:yVal>
          <c:smooth val="0"/>
        </c:ser>
        <c:ser>
          <c:idx val="1"/>
          <c:order val="1"/>
          <c:spPr>
            <a:ln w="25400" cap="rnd">
              <a:noFill/>
              <a:round/>
            </a:ln>
            <a:effectLst>
              <a:outerShdw blurRad="40000" dist="23000" dir="5400000" rotWithShape="0">
                <a:srgbClr val="000000">
                  <a:alpha val="35000"/>
                </a:srgbClr>
              </a:outerShdw>
            </a:effectLst>
          </c:spPr>
          <c:marker>
            <c:symbol val="circle"/>
            <c:size val="5"/>
            <c:spPr>
              <a:gradFill rotWithShape="1">
                <a:gsLst>
                  <a:gs pos="0">
                    <a:schemeClr val="accent4">
                      <a:shade val="51000"/>
                      <a:satMod val="130000"/>
                    </a:schemeClr>
                  </a:gs>
                  <a:gs pos="80000">
                    <a:schemeClr val="accent4">
                      <a:shade val="93000"/>
                      <a:satMod val="130000"/>
                    </a:schemeClr>
                  </a:gs>
                  <a:gs pos="100000">
                    <a:schemeClr val="accent4">
                      <a:shade val="94000"/>
                      <a:satMod val="135000"/>
                    </a:schemeClr>
                  </a:gs>
                </a:gsLst>
                <a:lin ang="16200000" scaled="0"/>
              </a:gradFill>
              <a:ln w="9525">
                <a:solidFill>
                  <a:schemeClr val="accent4"/>
                </a:solidFill>
                <a:round/>
              </a:ln>
              <a:effectLst>
                <a:outerShdw blurRad="40000" dist="23000" dir="5400000" rotWithShape="0">
                  <a:srgbClr val="000000">
                    <a:alpha val="35000"/>
                  </a:srgbClr>
                </a:outerShdw>
              </a:effectLst>
            </c:spPr>
          </c:marker>
          <c:yVal>
            <c:numRef>
              <c:f>Sheet1!$C$2:$C$590</c:f>
              <c:numCache>
                <c:formatCode>General</c:formatCode>
                <c:ptCount val="589"/>
                <c:pt idx="0">
                  <c:v>1</c:v>
                </c:pt>
                <c:pt idx="1">
                  <c:v>1</c:v>
                </c:pt>
                <c:pt idx="2">
                  <c:v>1</c:v>
                </c:pt>
                <c:pt idx="3">
                  <c:v>1</c:v>
                </c:pt>
                <c:pt idx="4">
                  <c:v>1</c:v>
                </c:pt>
                <c:pt idx="5">
                  <c:v>1</c:v>
                </c:pt>
                <c:pt idx="6">
                  <c:v>1</c:v>
                </c:pt>
                <c:pt idx="7">
                  <c:v>1</c:v>
                </c:pt>
                <c:pt idx="8">
                  <c:v>1</c:v>
                </c:pt>
                <c:pt idx="9">
                  <c:v>1</c:v>
                </c:pt>
                <c:pt idx="10">
                  <c:v>1</c:v>
                </c:pt>
                <c:pt idx="11">
                  <c:v>1</c:v>
                </c:pt>
                <c:pt idx="12">
                  <c:v>1</c:v>
                </c:pt>
                <c:pt idx="13">
                  <c:v>1</c:v>
                </c:pt>
                <c:pt idx="14">
                  <c:v>1</c:v>
                </c:pt>
                <c:pt idx="15">
                  <c:v>1</c:v>
                </c:pt>
                <c:pt idx="16">
                  <c:v>1</c:v>
                </c:pt>
                <c:pt idx="17">
                  <c:v>1</c:v>
                </c:pt>
                <c:pt idx="18">
                  <c:v>1</c:v>
                </c:pt>
                <c:pt idx="19">
                  <c:v>1</c:v>
                </c:pt>
                <c:pt idx="20">
                  <c:v>1</c:v>
                </c:pt>
                <c:pt idx="21">
                  <c:v>1</c:v>
                </c:pt>
                <c:pt idx="22">
                  <c:v>1</c:v>
                </c:pt>
                <c:pt idx="23">
                  <c:v>1</c:v>
                </c:pt>
                <c:pt idx="24">
                  <c:v>1</c:v>
                </c:pt>
                <c:pt idx="25">
                  <c:v>1</c:v>
                </c:pt>
                <c:pt idx="26">
                  <c:v>1</c:v>
                </c:pt>
                <c:pt idx="27">
                  <c:v>1</c:v>
                </c:pt>
                <c:pt idx="28">
                  <c:v>1</c:v>
                </c:pt>
                <c:pt idx="29">
                  <c:v>1</c:v>
                </c:pt>
                <c:pt idx="30">
                  <c:v>1</c:v>
                </c:pt>
                <c:pt idx="31">
                  <c:v>1</c:v>
                </c:pt>
                <c:pt idx="32">
                  <c:v>1</c:v>
                </c:pt>
                <c:pt idx="33">
                  <c:v>1</c:v>
                </c:pt>
                <c:pt idx="34">
                  <c:v>1</c:v>
                </c:pt>
                <c:pt idx="35">
                  <c:v>1</c:v>
                </c:pt>
                <c:pt idx="36">
                  <c:v>1</c:v>
                </c:pt>
                <c:pt idx="37">
                  <c:v>1</c:v>
                </c:pt>
                <c:pt idx="38">
                  <c:v>1</c:v>
                </c:pt>
                <c:pt idx="39">
                  <c:v>1</c:v>
                </c:pt>
                <c:pt idx="40">
                  <c:v>1</c:v>
                </c:pt>
                <c:pt idx="41">
                  <c:v>1</c:v>
                </c:pt>
                <c:pt idx="42">
                  <c:v>1</c:v>
                </c:pt>
                <c:pt idx="43">
                  <c:v>1</c:v>
                </c:pt>
                <c:pt idx="44">
                  <c:v>1</c:v>
                </c:pt>
                <c:pt idx="45">
                  <c:v>1</c:v>
                </c:pt>
                <c:pt idx="46">
                  <c:v>1</c:v>
                </c:pt>
                <c:pt idx="47">
                  <c:v>1</c:v>
                </c:pt>
                <c:pt idx="48">
                  <c:v>1</c:v>
                </c:pt>
                <c:pt idx="49">
                  <c:v>1</c:v>
                </c:pt>
                <c:pt idx="50">
                  <c:v>1</c:v>
                </c:pt>
                <c:pt idx="51">
                  <c:v>1</c:v>
                </c:pt>
                <c:pt idx="52">
                  <c:v>1</c:v>
                </c:pt>
                <c:pt idx="53">
                  <c:v>1</c:v>
                </c:pt>
                <c:pt idx="54">
                  <c:v>1</c:v>
                </c:pt>
                <c:pt idx="55">
                  <c:v>1</c:v>
                </c:pt>
                <c:pt idx="56">
                  <c:v>1</c:v>
                </c:pt>
                <c:pt idx="57">
                  <c:v>1</c:v>
                </c:pt>
                <c:pt idx="58">
                  <c:v>1</c:v>
                </c:pt>
                <c:pt idx="59">
                  <c:v>1</c:v>
                </c:pt>
                <c:pt idx="60">
                  <c:v>1</c:v>
                </c:pt>
                <c:pt idx="61">
                  <c:v>1</c:v>
                </c:pt>
                <c:pt idx="62">
                  <c:v>1</c:v>
                </c:pt>
                <c:pt idx="63">
                  <c:v>1</c:v>
                </c:pt>
                <c:pt idx="64">
                  <c:v>1</c:v>
                </c:pt>
                <c:pt idx="65">
                  <c:v>1</c:v>
                </c:pt>
                <c:pt idx="66">
                  <c:v>1</c:v>
                </c:pt>
                <c:pt idx="67">
                  <c:v>1</c:v>
                </c:pt>
                <c:pt idx="68">
                  <c:v>1</c:v>
                </c:pt>
                <c:pt idx="69">
                  <c:v>1</c:v>
                </c:pt>
                <c:pt idx="70">
                  <c:v>1</c:v>
                </c:pt>
                <c:pt idx="71">
                  <c:v>1</c:v>
                </c:pt>
                <c:pt idx="72">
                  <c:v>1</c:v>
                </c:pt>
                <c:pt idx="73">
                  <c:v>1</c:v>
                </c:pt>
                <c:pt idx="74">
                  <c:v>1</c:v>
                </c:pt>
                <c:pt idx="75">
                  <c:v>1</c:v>
                </c:pt>
                <c:pt idx="76">
                  <c:v>1</c:v>
                </c:pt>
                <c:pt idx="77">
                  <c:v>1</c:v>
                </c:pt>
                <c:pt idx="78">
                  <c:v>1</c:v>
                </c:pt>
                <c:pt idx="79">
                  <c:v>1</c:v>
                </c:pt>
                <c:pt idx="80">
                  <c:v>1</c:v>
                </c:pt>
                <c:pt idx="81">
                  <c:v>1</c:v>
                </c:pt>
                <c:pt idx="82">
                  <c:v>1</c:v>
                </c:pt>
                <c:pt idx="83">
                  <c:v>1</c:v>
                </c:pt>
                <c:pt idx="84">
                  <c:v>1</c:v>
                </c:pt>
                <c:pt idx="85">
                  <c:v>1</c:v>
                </c:pt>
                <c:pt idx="86">
                  <c:v>1</c:v>
                </c:pt>
                <c:pt idx="87">
                  <c:v>1</c:v>
                </c:pt>
                <c:pt idx="88">
                  <c:v>1</c:v>
                </c:pt>
                <c:pt idx="89">
                  <c:v>1</c:v>
                </c:pt>
                <c:pt idx="90">
                  <c:v>1</c:v>
                </c:pt>
                <c:pt idx="91">
                  <c:v>1</c:v>
                </c:pt>
                <c:pt idx="92">
                  <c:v>1</c:v>
                </c:pt>
                <c:pt idx="93">
                  <c:v>1</c:v>
                </c:pt>
                <c:pt idx="94">
                  <c:v>1</c:v>
                </c:pt>
                <c:pt idx="95">
                  <c:v>1</c:v>
                </c:pt>
                <c:pt idx="96">
                  <c:v>1</c:v>
                </c:pt>
                <c:pt idx="97">
                  <c:v>1</c:v>
                </c:pt>
                <c:pt idx="98">
                  <c:v>1</c:v>
                </c:pt>
                <c:pt idx="99">
                  <c:v>1</c:v>
                </c:pt>
                <c:pt idx="100">
                  <c:v>1</c:v>
                </c:pt>
                <c:pt idx="101">
                  <c:v>1</c:v>
                </c:pt>
                <c:pt idx="102">
                  <c:v>1</c:v>
                </c:pt>
                <c:pt idx="103">
                  <c:v>1</c:v>
                </c:pt>
                <c:pt idx="104">
                  <c:v>1</c:v>
                </c:pt>
                <c:pt idx="105">
                  <c:v>1</c:v>
                </c:pt>
                <c:pt idx="106">
                  <c:v>1</c:v>
                </c:pt>
                <c:pt idx="107">
                  <c:v>1</c:v>
                </c:pt>
                <c:pt idx="108">
                  <c:v>1</c:v>
                </c:pt>
                <c:pt idx="109">
                  <c:v>1</c:v>
                </c:pt>
                <c:pt idx="110">
                  <c:v>1</c:v>
                </c:pt>
                <c:pt idx="111">
                  <c:v>1</c:v>
                </c:pt>
                <c:pt idx="112">
                  <c:v>1</c:v>
                </c:pt>
                <c:pt idx="113">
                  <c:v>1</c:v>
                </c:pt>
                <c:pt idx="114">
                  <c:v>1</c:v>
                </c:pt>
                <c:pt idx="115">
                  <c:v>1</c:v>
                </c:pt>
                <c:pt idx="116">
                  <c:v>1</c:v>
                </c:pt>
                <c:pt idx="117">
                  <c:v>1</c:v>
                </c:pt>
                <c:pt idx="118">
                  <c:v>1</c:v>
                </c:pt>
                <c:pt idx="119">
                  <c:v>1</c:v>
                </c:pt>
                <c:pt idx="120">
                  <c:v>1</c:v>
                </c:pt>
                <c:pt idx="121">
                  <c:v>1</c:v>
                </c:pt>
                <c:pt idx="122">
                  <c:v>1</c:v>
                </c:pt>
                <c:pt idx="123">
                  <c:v>1</c:v>
                </c:pt>
                <c:pt idx="124">
                  <c:v>1</c:v>
                </c:pt>
                <c:pt idx="125">
                  <c:v>1</c:v>
                </c:pt>
                <c:pt idx="126">
                  <c:v>1</c:v>
                </c:pt>
                <c:pt idx="127">
                  <c:v>1</c:v>
                </c:pt>
                <c:pt idx="128">
                  <c:v>1</c:v>
                </c:pt>
                <c:pt idx="129">
                  <c:v>1</c:v>
                </c:pt>
                <c:pt idx="130">
                  <c:v>1</c:v>
                </c:pt>
                <c:pt idx="131">
                  <c:v>1</c:v>
                </c:pt>
                <c:pt idx="132">
                  <c:v>1</c:v>
                </c:pt>
                <c:pt idx="133">
                  <c:v>1</c:v>
                </c:pt>
                <c:pt idx="134">
                  <c:v>1</c:v>
                </c:pt>
                <c:pt idx="135">
                  <c:v>1</c:v>
                </c:pt>
                <c:pt idx="136">
                  <c:v>1</c:v>
                </c:pt>
                <c:pt idx="137">
                  <c:v>1</c:v>
                </c:pt>
                <c:pt idx="138">
                  <c:v>1</c:v>
                </c:pt>
                <c:pt idx="139">
                  <c:v>1</c:v>
                </c:pt>
                <c:pt idx="140">
                  <c:v>1</c:v>
                </c:pt>
                <c:pt idx="141">
                  <c:v>1</c:v>
                </c:pt>
                <c:pt idx="142">
                  <c:v>1</c:v>
                </c:pt>
                <c:pt idx="143">
                  <c:v>1</c:v>
                </c:pt>
                <c:pt idx="144">
                  <c:v>1</c:v>
                </c:pt>
                <c:pt idx="145">
                  <c:v>1</c:v>
                </c:pt>
                <c:pt idx="146">
                  <c:v>1</c:v>
                </c:pt>
                <c:pt idx="147">
                  <c:v>1</c:v>
                </c:pt>
                <c:pt idx="148">
                  <c:v>1</c:v>
                </c:pt>
                <c:pt idx="149">
                  <c:v>1</c:v>
                </c:pt>
                <c:pt idx="150">
                  <c:v>1</c:v>
                </c:pt>
                <c:pt idx="151">
                  <c:v>1</c:v>
                </c:pt>
                <c:pt idx="152">
                  <c:v>1</c:v>
                </c:pt>
                <c:pt idx="153">
                  <c:v>1</c:v>
                </c:pt>
                <c:pt idx="154">
                  <c:v>1</c:v>
                </c:pt>
                <c:pt idx="155">
                  <c:v>1</c:v>
                </c:pt>
                <c:pt idx="156">
                  <c:v>1</c:v>
                </c:pt>
                <c:pt idx="157">
                  <c:v>1</c:v>
                </c:pt>
                <c:pt idx="158">
                  <c:v>1</c:v>
                </c:pt>
                <c:pt idx="159">
                  <c:v>1</c:v>
                </c:pt>
                <c:pt idx="160">
                  <c:v>1</c:v>
                </c:pt>
                <c:pt idx="161">
                  <c:v>1</c:v>
                </c:pt>
                <c:pt idx="162">
                  <c:v>1</c:v>
                </c:pt>
                <c:pt idx="163">
                  <c:v>1</c:v>
                </c:pt>
                <c:pt idx="164">
                  <c:v>1</c:v>
                </c:pt>
                <c:pt idx="165">
                  <c:v>1</c:v>
                </c:pt>
                <c:pt idx="166">
                  <c:v>1</c:v>
                </c:pt>
                <c:pt idx="167">
                  <c:v>1</c:v>
                </c:pt>
                <c:pt idx="168">
                  <c:v>1</c:v>
                </c:pt>
                <c:pt idx="169">
                  <c:v>1</c:v>
                </c:pt>
                <c:pt idx="170">
                  <c:v>1</c:v>
                </c:pt>
                <c:pt idx="171">
                  <c:v>1</c:v>
                </c:pt>
                <c:pt idx="172">
                  <c:v>1</c:v>
                </c:pt>
                <c:pt idx="173">
                  <c:v>1</c:v>
                </c:pt>
                <c:pt idx="174">
                  <c:v>1</c:v>
                </c:pt>
                <c:pt idx="175">
                  <c:v>1</c:v>
                </c:pt>
                <c:pt idx="176">
                  <c:v>1</c:v>
                </c:pt>
                <c:pt idx="177">
                  <c:v>1</c:v>
                </c:pt>
                <c:pt idx="178">
                  <c:v>1</c:v>
                </c:pt>
                <c:pt idx="179">
                  <c:v>1</c:v>
                </c:pt>
                <c:pt idx="180">
                  <c:v>1</c:v>
                </c:pt>
                <c:pt idx="181">
                  <c:v>1</c:v>
                </c:pt>
                <c:pt idx="182">
                  <c:v>1</c:v>
                </c:pt>
                <c:pt idx="183">
                  <c:v>1</c:v>
                </c:pt>
                <c:pt idx="184">
                  <c:v>1</c:v>
                </c:pt>
                <c:pt idx="185">
                  <c:v>1</c:v>
                </c:pt>
                <c:pt idx="186">
                  <c:v>1</c:v>
                </c:pt>
                <c:pt idx="187">
                  <c:v>1</c:v>
                </c:pt>
                <c:pt idx="188">
                  <c:v>1</c:v>
                </c:pt>
                <c:pt idx="189">
                  <c:v>1</c:v>
                </c:pt>
                <c:pt idx="190">
                  <c:v>1</c:v>
                </c:pt>
                <c:pt idx="191">
                  <c:v>1</c:v>
                </c:pt>
                <c:pt idx="192">
                  <c:v>1</c:v>
                </c:pt>
                <c:pt idx="193">
                  <c:v>1</c:v>
                </c:pt>
                <c:pt idx="194">
                  <c:v>1</c:v>
                </c:pt>
                <c:pt idx="195">
                  <c:v>1</c:v>
                </c:pt>
                <c:pt idx="196">
                  <c:v>1</c:v>
                </c:pt>
                <c:pt idx="197">
                  <c:v>1</c:v>
                </c:pt>
                <c:pt idx="198">
                  <c:v>1</c:v>
                </c:pt>
                <c:pt idx="199">
                  <c:v>1</c:v>
                </c:pt>
                <c:pt idx="200">
                  <c:v>1</c:v>
                </c:pt>
                <c:pt idx="201">
                  <c:v>1</c:v>
                </c:pt>
                <c:pt idx="202">
                  <c:v>1</c:v>
                </c:pt>
                <c:pt idx="203">
                  <c:v>1</c:v>
                </c:pt>
                <c:pt idx="204">
                  <c:v>1</c:v>
                </c:pt>
                <c:pt idx="205">
                  <c:v>1</c:v>
                </c:pt>
                <c:pt idx="206">
                  <c:v>1</c:v>
                </c:pt>
                <c:pt idx="207">
                  <c:v>1</c:v>
                </c:pt>
                <c:pt idx="208">
                  <c:v>1</c:v>
                </c:pt>
                <c:pt idx="209">
                  <c:v>1</c:v>
                </c:pt>
                <c:pt idx="210">
                  <c:v>1</c:v>
                </c:pt>
                <c:pt idx="211">
                  <c:v>1</c:v>
                </c:pt>
                <c:pt idx="212">
                  <c:v>1</c:v>
                </c:pt>
                <c:pt idx="213">
                  <c:v>1</c:v>
                </c:pt>
                <c:pt idx="214">
                  <c:v>1</c:v>
                </c:pt>
                <c:pt idx="215">
                  <c:v>1</c:v>
                </c:pt>
                <c:pt idx="216">
                  <c:v>1</c:v>
                </c:pt>
                <c:pt idx="217">
                  <c:v>1</c:v>
                </c:pt>
                <c:pt idx="218">
                  <c:v>1</c:v>
                </c:pt>
                <c:pt idx="219">
                  <c:v>1</c:v>
                </c:pt>
                <c:pt idx="220">
                  <c:v>1</c:v>
                </c:pt>
                <c:pt idx="221">
                  <c:v>1</c:v>
                </c:pt>
                <c:pt idx="222">
                  <c:v>1</c:v>
                </c:pt>
                <c:pt idx="223">
                  <c:v>1</c:v>
                </c:pt>
                <c:pt idx="224">
                  <c:v>1</c:v>
                </c:pt>
                <c:pt idx="225">
                  <c:v>1</c:v>
                </c:pt>
                <c:pt idx="226">
                  <c:v>1</c:v>
                </c:pt>
                <c:pt idx="227">
                  <c:v>1</c:v>
                </c:pt>
                <c:pt idx="228">
                  <c:v>1</c:v>
                </c:pt>
                <c:pt idx="229">
                  <c:v>1</c:v>
                </c:pt>
                <c:pt idx="230">
                  <c:v>1</c:v>
                </c:pt>
                <c:pt idx="231">
                  <c:v>1</c:v>
                </c:pt>
                <c:pt idx="232">
                  <c:v>1</c:v>
                </c:pt>
                <c:pt idx="233">
                  <c:v>1</c:v>
                </c:pt>
                <c:pt idx="234">
                  <c:v>1</c:v>
                </c:pt>
                <c:pt idx="235">
                  <c:v>1</c:v>
                </c:pt>
                <c:pt idx="236">
                  <c:v>1</c:v>
                </c:pt>
                <c:pt idx="237">
                  <c:v>1</c:v>
                </c:pt>
                <c:pt idx="238">
                  <c:v>1</c:v>
                </c:pt>
                <c:pt idx="239">
                  <c:v>1</c:v>
                </c:pt>
                <c:pt idx="240">
                  <c:v>1</c:v>
                </c:pt>
                <c:pt idx="241">
                  <c:v>1</c:v>
                </c:pt>
                <c:pt idx="242">
                  <c:v>1</c:v>
                </c:pt>
                <c:pt idx="243">
                  <c:v>1</c:v>
                </c:pt>
                <c:pt idx="244">
                  <c:v>1</c:v>
                </c:pt>
                <c:pt idx="245">
                  <c:v>1</c:v>
                </c:pt>
                <c:pt idx="246">
                  <c:v>1</c:v>
                </c:pt>
                <c:pt idx="247">
                  <c:v>1</c:v>
                </c:pt>
                <c:pt idx="248">
                  <c:v>1</c:v>
                </c:pt>
                <c:pt idx="249">
                  <c:v>1</c:v>
                </c:pt>
                <c:pt idx="250">
                  <c:v>1</c:v>
                </c:pt>
                <c:pt idx="251">
                  <c:v>1</c:v>
                </c:pt>
                <c:pt idx="252">
                  <c:v>1</c:v>
                </c:pt>
                <c:pt idx="253">
                  <c:v>1</c:v>
                </c:pt>
                <c:pt idx="254">
                  <c:v>1</c:v>
                </c:pt>
                <c:pt idx="255">
                  <c:v>1</c:v>
                </c:pt>
                <c:pt idx="256">
                  <c:v>1</c:v>
                </c:pt>
                <c:pt idx="257">
                  <c:v>1</c:v>
                </c:pt>
                <c:pt idx="258">
                  <c:v>1</c:v>
                </c:pt>
                <c:pt idx="259">
                  <c:v>1</c:v>
                </c:pt>
                <c:pt idx="260">
                  <c:v>1</c:v>
                </c:pt>
                <c:pt idx="261">
                  <c:v>1</c:v>
                </c:pt>
                <c:pt idx="262">
                  <c:v>1</c:v>
                </c:pt>
                <c:pt idx="263">
                  <c:v>1</c:v>
                </c:pt>
                <c:pt idx="264">
                  <c:v>1</c:v>
                </c:pt>
                <c:pt idx="265">
                  <c:v>1</c:v>
                </c:pt>
                <c:pt idx="266">
                  <c:v>1</c:v>
                </c:pt>
                <c:pt idx="267">
                  <c:v>1</c:v>
                </c:pt>
                <c:pt idx="268">
                  <c:v>1</c:v>
                </c:pt>
                <c:pt idx="269">
                  <c:v>1</c:v>
                </c:pt>
                <c:pt idx="270">
                  <c:v>1</c:v>
                </c:pt>
                <c:pt idx="271">
                  <c:v>1</c:v>
                </c:pt>
                <c:pt idx="272">
                  <c:v>1</c:v>
                </c:pt>
                <c:pt idx="273">
                  <c:v>1</c:v>
                </c:pt>
                <c:pt idx="274">
                  <c:v>1</c:v>
                </c:pt>
                <c:pt idx="275">
                  <c:v>1</c:v>
                </c:pt>
                <c:pt idx="276">
                  <c:v>1</c:v>
                </c:pt>
                <c:pt idx="277">
                  <c:v>1</c:v>
                </c:pt>
                <c:pt idx="278">
                  <c:v>1</c:v>
                </c:pt>
                <c:pt idx="279">
                  <c:v>1</c:v>
                </c:pt>
                <c:pt idx="280">
                  <c:v>1</c:v>
                </c:pt>
                <c:pt idx="281">
                  <c:v>1</c:v>
                </c:pt>
                <c:pt idx="282">
                  <c:v>1</c:v>
                </c:pt>
                <c:pt idx="283">
                  <c:v>1</c:v>
                </c:pt>
                <c:pt idx="284">
                  <c:v>1</c:v>
                </c:pt>
                <c:pt idx="285">
                  <c:v>1</c:v>
                </c:pt>
                <c:pt idx="286">
                  <c:v>1</c:v>
                </c:pt>
                <c:pt idx="287">
                  <c:v>1</c:v>
                </c:pt>
                <c:pt idx="288">
                  <c:v>1</c:v>
                </c:pt>
                <c:pt idx="289">
                  <c:v>1</c:v>
                </c:pt>
                <c:pt idx="290">
                  <c:v>1</c:v>
                </c:pt>
                <c:pt idx="291">
                  <c:v>1</c:v>
                </c:pt>
                <c:pt idx="292">
                  <c:v>1</c:v>
                </c:pt>
                <c:pt idx="293">
                  <c:v>1</c:v>
                </c:pt>
                <c:pt idx="294">
                  <c:v>1</c:v>
                </c:pt>
                <c:pt idx="295">
                  <c:v>1</c:v>
                </c:pt>
                <c:pt idx="296">
                  <c:v>1</c:v>
                </c:pt>
                <c:pt idx="297">
                  <c:v>1</c:v>
                </c:pt>
                <c:pt idx="298">
                  <c:v>1</c:v>
                </c:pt>
                <c:pt idx="299">
                  <c:v>1</c:v>
                </c:pt>
                <c:pt idx="300">
                  <c:v>1</c:v>
                </c:pt>
                <c:pt idx="301">
                  <c:v>1</c:v>
                </c:pt>
                <c:pt idx="302">
                  <c:v>1</c:v>
                </c:pt>
                <c:pt idx="303">
                  <c:v>1</c:v>
                </c:pt>
                <c:pt idx="304">
                  <c:v>1</c:v>
                </c:pt>
                <c:pt idx="305">
                  <c:v>1</c:v>
                </c:pt>
                <c:pt idx="306">
                  <c:v>1</c:v>
                </c:pt>
                <c:pt idx="307">
                  <c:v>1</c:v>
                </c:pt>
                <c:pt idx="308">
                  <c:v>1</c:v>
                </c:pt>
                <c:pt idx="309">
                  <c:v>1</c:v>
                </c:pt>
                <c:pt idx="310">
                  <c:v>1</c:v>
                </c:pt>
                <c:pt idx="311">
                  <c:v>1</c:v>
                </c:pt>
                <c:pt idx="312">
                  <c:v>1</c:v>
                </c:pt>
                <c:pt idx="313">
                  <c:v>1</c:v>
                </c:pt>
                <c:pt idx="314">
                  <c:v>1</c:v>
                </c:pt>
                <c:pt idx="315">
                  <c:v>1</c:v>
                </c:pt>
                <c:pt idx="316">
                  <c:v>1</c:v>
                </c:pt>
                <c:pt idx="317">
                  <c:v>1</c:v>
                </c:pt>
                <c:pt idx="318">
                  <c:v>1</c:v>
                </c:pt>
                <c:pt idx="319">
                  <c:v>1</c:v>
                </c:pt>
                <c:pt idx="320">
                  <c:v>1</c:v>
                </c:pt>
                <c:pt idx="321">
                  <c:v>1</c:v>
                </c:pt>
                <c:pt idx="322">
                  <c:v>1</c:v>
                </c:pt>
                <c:pt idx="323">
                  <c:v>1</c:v>
                </c:pt>
                <c:pt idx="324">
                  <c:v>1</c:v>
                </c:pt>
                <c:pt idx="325">
                  <c:v>1</c:v>
                </c:pt>
                <c:pt idx="326">
                  <c:v>1</c:v>
                </c:pt>
                <c:pt idx="327">
                  <c:v>1</c:v>
                </c:pt>
                <c:pt idx="328">
                  <c:v>1</c:v>
                </c:pt>
                <c:pt idx="329">
                  <c:v>1</c:v>
                </c:pt>
                <c:pt idx="330">
                  <c:v>1</c:v>
                </c:pt>
                <c:pt idx="331">
                  <c:v>1</c:v>
                </c:pt>
                <c:pt idx="332">
                  <c:v>1</c:v>
                </c:pt>
                <c:pt idx="333">
                  <c:v>1</c:v>
                </c:pt>
                <c:pt idx="334">
                  <c:v>1</c:v>
                </c:pt>
                <c:pt idx="335">
                  <c:v>1</c:v>
                </c:pt>
                <c:pt idx="336">
                  <c:v>1</c:v>
                </c:pt>
                <c:pt idx="337">
                  <c:v>1</c:v>
                </c:pt>
                <c:pt idx="338">
                  <c:v>1</c:v>
                </c:pt>
                <c:pt idx="339">
                  <c:v>1</c:v>
                </c:pt>
                <c:pt idx="340">
                  <c:v>1</c:v>
                </c:pt>
                <c:pt idx="341">
                  <c:v>1</c:v>
                </c:pt>
                <c:pt idx="342">
                  <c:v>1</c:v>
                </c:pt>
                <c:pt idx="343">
                  <c:v>1</c:v>
                </c:pt>
                <c:pt idx="344">
                  <c:v>1</c:v>
                </c:pt>
                <c:pt idx="345">
                  <c:v>1</c:v>
                </c:pt>
                <c:pt idx="346">
                  <c:v>1</c:v>
                </c:pt>
                <c:pt idx="347">
                  <c:v>1</c:v>
                </c:pt>
                <c:pt idx="348">
                  <c:v>1</c:v>
                </c:pt>
                <c:pt idx="349">
                  <c:v>1</c:v>
                </c:pt>
                <c:pt idx="350">
                  <c:v>1</c:v>
                </c:pt>
                <c:pt idx="351">
                  <c:v>1</c:v>
                </c:pt>
                <c:pt idx="352">
                  <c:v>1</c:v>
                </c:pt>
                <c:pt idx="353">
                  <c:v>1</c:v>
                </c:pt>
                <c:pt idx="354">
                  <c:v>1</c:v>
                </c:pt>
                <c:pt idx="355">
                  <c:v>1</c:v>
                </c:pt>
                <c:pt idx="356">
                  <c:v>1</c:v>
                </c:pt>
                <c:pt idx="357">
                  <c:v>1</c:v>
                </c:pt>
                <c:pt idx="358">
                  <c:v>1</c:v>
                </c:pt>
                <c:pt idx="359">
                  <c:v>1</c:v>
                </c:pt>
                <c:pt idx="360">
                  <c:v>1</c:v>
                </c:pt>
                <c:pt idx="361">
                  <c:v>1</c:v>
                </c:pt>
                <c:pt idx="362">
                  <c:v>1</c:v>
                </c:pt>
                <c:pt idx="363">
                  <c:v>1</c:v>
                </c:pt>
                <c:pt idx="364">
                  <c:v>1</c:v>
                </c:pt>
                <c:pt idx="365">
                  <c:v>1</c:v>
                </c:pt>
                <c:pt idx="366">
                  <c:v>1</c:v>
                </c:pt>
                <c:pt idx="367">
                  <c:v>1</c:v>
                </c:pt>
                <c:pt idx="368">
                  <c:v>1</c:v>
                </c:pt>
                <c:pt idx="369">
                  <c:v>1</c:v>
                </c:pt>
                <c:pt idx="370">
                  <c:v>1</c:v>
                </c:pt>
                <c:pt idx="371">
                  <c:v>1</c:v>
                </c:pt>
                <c:pt idx="372">
                  <c:v>1</c:v>
                </c:pt>
                <c:pt idx="373">
                  <c:v>1</c:v>
                </c:pt>
                <c:pt idx="374">
                  <c:v>1</c:v>
                </c:pt>
                <c:pt idx="375">
                  <c:v>1</c:v>
                </c:pt>
                <c:pt idx="376">
                  <c:v>1</c:v>
                </c:pt>
                <c:pt idx="377">
                  <c:v>1</c:v>
                </c:pt>
                <c:pt idx="378">
                  <c:v>1</c:v>
                </c:pt>
                <c:pt idx="379">
                  <c:v>1</c:v>
                </c:pt>
                <c:pt idx="380">
                  <c:v>1</c:v>
                </c:pt>
                <c:pt idx="381">
                  <c:v>1</c:v>
                </c:pt>
                <c:pt idx="382">
                  <c:v>1</c:v>
                </c:pt>
                <c:pt idx="383">
                  <c:v>1</c:v>
                </c:pt>
                <c:pt idx="384">
                  <c:v>1</c:v>
                </c:pt>
                <c:pt idx="385">
                  <c:v>1</c:v>
                </c:pt>
                <c:pt idx="386">
                  <c:v>1</c:v>
                </c:pt>
                <c:pt idx="387">
                  <c:v>1</c:v>
                </c:pt>
                <c:pt idx="388">
                  <c:v>1</c:v>
                </c:pt>
                <c:pt idx="389">
                  <c:v>1</c:v>
                </c:pt>
                <c:pt idx="390">
                  <c:v>1</c:v>
                </c:pt>
                <c:pt idx="391">
                  <c:v>1</c:v>
                </c:pt>
                <c:pt idx="392">
                  <c:v>1</c:v>
                </c:pt>
                <c:pt idx="393">
                  <c:v>1</c:v>
                </c:pt>
                <c:pt idx="394">
                  <c:v>1</c:v>
                </c:pt>
                <c:pt idx="395">
                  <c:v>1</c:v>
                </c:pt>
                <c:pt idx="396">
                  <c:v>1</c:v>
                </c:pt>
                <c:pt idx="397">
                  <c:v>1</c:v>
                </c:pt>
                <c:pt idx="398">
                  <c:v>1</c:v>
                </c:pt>
                <c:pt idx="399">
                  <c:v>1</c:v>
                </c:pt>
                <c:pt idx="400">
                  <c:v>1</c:v>
                </c:pt>
                <c:pt idx="401">
                  <c:v>1</c:v>
                </c:pt>
                <c:pt idx="402">
                  <c:v>1</c:v>
                </c:pt>
                <c:pt idx="403">
                  <c:v>1</c:v>
                </c:pt>
                <c:pt idx="404">
                  <c:v>1</c:v>
                </c:pt>
                <c:pt idx="405">
                  <c:v>1</c:v>
                </c:pt>
                <c:pt idx="406">
                  <c:v>1</c:v>
                </c:pt>
                <c:pt idx="407">
                  <c:v>1</c:v>
                </c:pt>
                <c:pt idx="408">
                  <c:v>1</c:v>
                </c:pt>
                <c:pt idx="409">
                  <c:v>1</c:v>
                </c:pt>
                <c:pt idx="410">
                  <c:v>1</c:v>
                </c:pt>
                <c:pt idx="411">
                  <c:v>1</c:v>
                </c:pt>
                <c:pt idx="412">
                  <c:v>1</c:v>
                </c:pt>
                <c:pt idx="413">
                  <c:v>1</c:v>
                </c:pt>
                <c:pt idx="414">
                  <c:v>1</c:v>
                </c:pt>
                <c:pt idx="415">
                  <c:v>1</c:v>
                </c:pt>
                <c:pt idx="416">
                  <c:v>1</c:v>
                </c:pt>
                <c:pt idx="417">
                  <c:v>1</c:v>
                </c:pt>
                <c:pt idx="418">
                  <c:v>1</c:v>
                </c:pt>
                <c:pt idx="419">
                  <c:v>1</c:v>
                </c:pt>
                <c:pt idx="420">
                  <c:v>1</c:v>
                </c:pt>
                <c:pt idx="421">
                  <c:v>1</c:v>
                </c:pt>
                <c:pt idx="422">
                  <c:v>1</c:v>
                </c:pt>
                <c:pt idx="423">
                  <c:v>1</c:v>
                </c:pt>
                <c:pt idx="424">
                  <c:v>1</c:v>
                </c:pt>
                <c:pt idx="425">
                  <c:v>1</c:v>
                </c:pt>
                <c:pt idx="426">
                  <c:v>1</c:v>
                </c:pt>
                <c:pt idx="427">
                  <c:v>1</c:v>
                </c:pt>
                <c:pt idx="428">
                  <c:v>1</c:v>
                </c:pt>
                <c:pt idx="429">
                  <c:v>1</c:v>
                </c:pt>
                <c:pt idx="430">
                  <c:v>1</c:v>
                </c:pt>
                <c:pt idx="431">
                  <c:v>1</c:v>
                </c:pt>
                <c:pt idx="432">
                  <c:v>1</c:v>
                </c:pt>
                <c:pt idx="433">
                  <c:v>1</c:v>
                </c:pt>
                <c:pt idx="434">
                  <c:v>1</c:v>
                </c:pt>
                <c:pt idx="435">
                  <c:v>1</c:v>
                </c:pt>
                <c:pt idx="436">
                  <c:v>1</c:v>
                </c:pt>
                <c:pt idx="437">
                  <c:v>1</c:v>
                </c:pt>
                <c:pt idx="438">
                  <c:v>1</c:v>
                </c:pt>
                <c:pt idx="439">
                  <c:v>1</c:v>
                </c:pt>
                <c:pt idx="440">
                  <c:v>1</c:v>
                </c:pt>
                <c:pt idx="441">
                  <c:v>1</c:v>
                </c:pt>
                <c:pt idx="442">
                  <c:v>1</c:v>
                </c:pt>
                <c:pt idx="443">
                  <c:v>1</c:v>
                </c:pt>
                <c:pt idx="444">
                  <c:v>1</c:v>
                </c:pt>
                <c:pt idx="445">
                  <c:v>1</c:v>
                </c:pt>
                <c:pt idx="446">
                  <c:v>1</c:v>
                </c:pt>
                <c:pt idx="447">
                  <c:v>1</c:v>
                </c:pt>
                <c:pt idx="448">
                  <c:v>1</c:v>
                </c:pt>
                <c:pt idx="449">
                  <c:v>1</c:v>
                </c:pt>
                <c:pt idx="450">
                  <c:v>1</c:v>
                </c:pt>
                <c:pt idx="451">
                  <c:v>1</c:v>
                </c:pt>
                <c:pt idx="452">
                  <c:v>1</c:v>
                </c:pt>
                <c:pt idx="453">
                  <c:v>1</c:v>
                </c:pt>
                <c:pt idx="454">
                  <c:v>1</c:v>
                </c:pt>
                <c:pt idx="455">
                  <c:v>1</c:v>
                </c:pt>
                <c:pt idx="456">
                  <c:v>1</c:v>
                </c:pt>
                <c:pt idx="457">
                  <c:v>1</c:v>
                </c:pt>
                <c:pt idx="458">
                  <c:v>1</c:v>
                </c:pt>
                <c:pt idx="459">
                  <c:v>1</c:v>
                </c:pt>
                <c:pt idx="460">
                  <c:v>1</c:v>
                </c:pt>
                <c:pt idx="461">
                  <c:v>1</c:v>
                </c:pt>
                <c:pt idx="462">
                  <c:v>1</c:v>
                </c:pt>
                <c:pt idx="463">
                  <c:v>1</c:v>
                </c:pt>
                <c:pt idx="464">
                  <c:v>1</c:v>
                </c:pt>
                <c:pt idx="465">
                  <c:v>1</c:v>
                </c:pt>
                <c:pt idx="466">
                  <c:v>1</c:v>
                </c:pt>
                <c:pt idx="467">
                  <c:v>1</c:v>
                </c:pt>
                <c:pt idx="468">
                  <c:v>1</c:v>
                </c:pt>
                <c:pt idx="469">
                  <c:v>1</c:v>
                </c:pt>
                <c:pt idx="470">
                  <c:v>1</c:v>
                </c:pt>
                <c:pt idx="471">
                  <c:v>1</c:v>
                </c:pt>
                <c:pt idx="472">
                  <c:v>1</c:v>
                </c:pt>
                <c:pt idx="473">
                  <c:v>1</c:v>
                </c:pt>
                <c:pt idx="474">
                  <c:v>1</c:v>
                </c:pt>
                <c:pt idx="475">
                  <c:v>1</c:v>
                </c:pt>
                <c:pt idx="476">
                  <c:v>1</c:v>
                </c:pt>
                <c:pt idx="477">
                  <c:v>1</c:v>
                </c:pt>
                <c:pt idx="478">
                  <c:v>1</c:v>
                </c:pt>
                <c:pt idx="479">
                  <c:v>1</c:v>
                </c:pt>
                <c:pt idx="480">
                  <c:v>1</c:v>
                </c:pt>
                <c:pt idx="481">
                  <c:v>1</c:v>
                </c:pt>
                <c:pt idx="482">
                  <c:v>1</c:v>
                </c:pt>
                <c:pt idx="483">
                  <c:v>1</c:v>
                </c:pt>
                <c:pt idx="484">
                  <c:v>1</c:v>
                </c:pt>
                <c:pt idx="485">
                  <c:v>1</c:v>
                </c:pt>
                <c:pt idx="486">
                  <c:v>1</c:v>
                </c:pt>
                <c:pt idx="487">
                  <c:v>1</c:v>
                </c:pt>
                <c:pt idx="488">
                  <c:v>1</c:v>
                </c:pt>
                <c:pt idx="489">
                  <c:v>1</c:v>
                </c:pt>
                <c:pt idx="490">
                  <c:v>1</c:v>
                </c:pt>
                <c:pt idx="491">
                  <c:v>1</c:v>
                </c:pt>
                <c:pt idx="492">
                  <c:v>1</c:v>
                </c:pt>
                <c:pt idx="493">
                  <c:v>1</c:v>
                </c:pt>
                <c:pt idx="494">
                  <c:v>1</c:v>
                </c:pt>
                <c:pt idx="495">
                  <c:v>1</c:v>
                </c:pt>
                <c:pt idx="496">
                  <c:v>1</c:v>
                </c:pt>
                <c:pt idx="497">
                  <c:v>1</c:v>
                </c:pt>
                <c:pt idx="498">
                  <c:v>1</c:v>
                </c:pt>
                <c:pt idx="499">
                  <c:v>1</c:v>
                </c:pt>
                <c:pt idx="500">
                  <c:v>1</c:v>
                </c:pt>
                <c:pt idx="501">
                  <c:v>1</c:v>
                </c:pt>
                <c:pt idx="502">
                  <c:v>1</c:v>
                </c:pt>
                <c:pt idx="503">
                  <c:v>1</c:v>
                </c:pt>
                <c:pt idx="504">
                  <c:v>1</c:v>
                </c:pt>
                <c:pt idx="505">
                  <c:v>1</c:v>
                </c:pt>
                <c:pt idx="506">
                  <c:v>1</c:v>
                </c:pt>
                <c:pt idx="507">
                  <c:v>1</c:v>
                </c:pt>
                <c:pt idx="508">
                  <c:v>1</c:v>
                </c:pt>
                <c:pt idx="509">
                  <c:v>1</c:v>
                </c:pt>
                <c:pt idx="510">
                  <c:v>1</c:v>
                </c:pt>
                <c:pt idx="511">
                  <c:v>1</c:v>
                </c:pt>
                <c:pt idx="512">
                  <c:v>1</c:v>
                </c:pt>
                <c:pt idx="513">
                  <c:v>1</c:v>
                </c:pt>
                <c:pt idx="514">
                  <c:v>1</c:v>
                </c:pt>
                <c:pt idx="515">
                  <c:v>1</c:v>
                </c:pt>
                <c:pt idx="516">
                  <c:v>1</c:v>
                </c:pt>
                <c:pt idx="517">
                  <c:v>1</c:v>
                </c:pt>
                <c:pt idx="518">
                  <c:v>1</c:v>
                </c:pt>
                <c:pt idx="519">
                  <c:v>1</c:v>
                </c:pt>
                <c:pt idx="520">
                  <c:v>1</c:v>
                </c:pt>
                <c:pt idx="521">
                  <c:v>1</c:v>
                </c:pt>
                <c:pt idx="522">
                  <c:v>1</c:v>
                </c:pt>
                <c:pt idx="523">
                  <c:v>1</c:v>
                </c:pt>
                <c:pt idx="524">
                  <c:v>1</c:v>
                </c:pt>
                <c:pt idx="525">
                  <c:v>1</c:v>
                </c:pt>
                <c:pt idx="526">
                  <c:v>1</c:v>
                </c:pt>
                <c:pt idx="527">
                  <c:v>1</c:v>
                </c:pt>
                <c:pt idx="528">
                  <c:v>1</c:v>
                </c:pt>
                <c:pt idx="529">
                  <c:v>1</c:v>
                </c:pt>
                <c:pt idx="530">
                  <c:v>1</c:v>
                </c:pt>
                <c:pt idx="531">
                  <c:v>1</c:v>
                </c:pt>
                <c:pt idx="532">
                  <c:v>1</c:v>
                </c:pt>
                <c:pt idx="533">
                  <c:v>1</c:v>
                </c:pt>
                <c:pt idx="534">
                  <c:v>1</c:v>
                </c:pt>
                <c:pt idx="535">
                  <c:v>1</c:v>
                </c:pt>
                <c:pt idx="536">
                  <c:v>1</c:v>
                </c:pt>
                <c:pt idx="537">
                  <c:v>1</c:v>
                </c:pt>
                <c:pt idx="538">
                  <c:v>1</c:v>
                </c:pt>
                <c:pt idx="539">
                  <c:v>1</c:v>
                </c:pt>
                <c:pt idx="540">
                  <c:v>1</c:v>
                </c:pt>
                <c:pt idx="541">
                  <c:v>1</c:v>
                </c:pt>
                <c:pt idx="542">
                  <c:v>1</c:v>
                </c:pt>
                <c:pt idx="543">
                  <c:v>1</c:v>
                </c:pt>
                <c:pt idx="544">
                  <c:v>1</c:v>
                </c:pt>
                <c:pt idx="545">
                  <c:v>1</c:v>
                </c:pt>
                <c:pt idx="546">
                  <c:v>1</c:v>
                </c:pt>
                <c:pt idx="547">
                  <c:v>1</c:v>
                </c:pt>
                <c:pt idx="548">
                  <c:v>1</c:v>
                </c:pt>
                <c:pt idx="549">
                  <c:v>1</c:v>
                </c:pt>
                <c:pt idx="550">
                  <c:v>1</c:v>
                </c:pt>
                <c:pt idx="551">
                  <c:v>1</c:v>
                </c:pt>
                <c:pt idx="552">
                  <c:v>1</c:v>
                </c:pt>
                <c:pt idx="553">
                  <c:v>1</c:v>
                </c:pt>
                <c:pt idx="554">
                  <c:v>1</c:v>
                </c:pt>
                <c:pt idx="555">
                  <c:v>1</c:v>
                </c:pt>
                <c:pt idx="556">
                  <c:v>1</c:v>
                </c:pt>
                <c:pt idx="557">
                  <c:v>1</c:v>
                </c:pt>
                <c:pt idx="558">
                  <c:v>1</c:v>
                </c:pt>
                <c:pt idx="559">
                  <c:v>1</c:v>
                </c:pt>
                <c:pt idx="560">
                  <c:v>1</c:v>
                </c:pt>
                <c:pt idx="561">
                  <c:v>1</c:v>
                </c:pt>
                <c:pt idx="562">
                  <c:v>1</c:v>
                </c:pt>
                <c:pt idx="563">
                  <c:v>1</c:v>
                </c:pt>
                <c:pt idx="564">
                  <c:v>1</c:v>
                </c:pt>
                <c:pt idx="565">
                  <c:v>1</c:v>
                </c:pt>
                <c:pt idx="566">
                  <c:v>1</c:v>
                </c:pt>
                <c:pt idx="567">
                  <c:v>1</c:v>
                </c:pt>
                <c:pt idx="568">
                  <c:v>1</c:v>
                </c:pt>
                <c:pt idx="569">
                  <c:v>1</c:v>
                </c:pt>
                <c:pt idx="570">
                  <c:v>1</c:v>
                </c:pt>
                <c:pt idx="571">
                  <c:v>1</c:v>
                </c:pt>
                <c:pt idx="572">
                  <c:v>1</c:v>
                </c:pt>
                <c:pt idx="573">
                  <c:v>1</c:v>
                </c:pt>
                <c:pt idx="574">
                  <c:v>1</c:v>
                </c:pt>
                <c:pt idx="575">
                  <c:v>1</c:v>
                </c:pt>
                <c:pt idx="576">
                  <c:v>1</c:v>
                </c:pt>
                <c:pt idx="577">
                  <c:v>1</c:v>
                </c:pt>
                <c:pt idx="578">
                  <c:v>1</c:v>
                </c:pt>
                <c:pt idx="579">
                  <c:v>1</c:v>
                </c:pt>
                <c:pt idx="580">
                  <c:v>1</c:v>
                </c:pt>
                <c:pt idx="581">
                  <c:v>1</c:v>
                </c:pt>
                <c:pt idx="582">
                  <c:v>1</c:v>
                </c:pt>
                <c:pt idx="583">
                  <c:v>1</c:v>
                </c:pt>
                <c:pt idx="584">
                  <c:v>1</c:v>
                </c:pt>
                <c:pt idx="585">
                  <c:v>1</c:v>
                </c:pt>
                <c:pt idx="586">
                  <c:v>1</c:v>
                </c:pt>
                <c:pt idx="587">
                  <c:v>1</c:v>
                </c:pt>
                <c:pt idx="588">
                  <c:v>1</c:v>
                </c:pt>
              </c:numCache>
            </c:numRef>
          </c:yVal>
          <c:smooth val="0"/>
        </c:ser>
        <c:ser>
          <c:idx val="2"/>
          <c:order val="2"/>
          <c:spPr>
            <a:ln w="25400" cap="rnd">
              <a:noFill/>
              <a:round/>
            </a:ln>
            <a:effectLst>
              <a:outerShdw blurRad="40000" dist="23000" dir="5400000" rotWithShape="0">
                <a:srgbClr val="000000">
                  <a:alpha val="35000"/>
                </a:srgbClr>
              </a:outerShdw>
            </a:effectLst>
          </c:spPr>
          <c:marker>
            <c:symbol val="circle"/>
            <c:size val="5"/>
            <c:spPr>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w="9525">
                <a:solidFill>
                  <a:schemeClr val="accent6"/>
                </a:solidFill>
                <a:round/>
              </a:ln>
              <a:effectLst>
                <a:outerShdw blurRad="40000" dist="23000" dir="5400000" rotWithShape="0">
                  <a:srgbClr val="000000">
                    <a:alpha val="35000"/>
                  </a:srgbClr>
                </a:outerShdw>
              </a:effectLst>
            </c:spPr>
          </c:marker>
          <c:yVal>
            <c:numRef>
              <c:f>Sheet1!$D$2:$D$590</c:f>
              <c:numCache>
                <c:formatCode>General</c:formatCode>
                <c:ptCount val="589"/>
                <c:pt idx="0">
                  <c:v>10</c:v>
                </c:pt>
                <c:pt idx="1">
                  <c:v>10</c:v>
                </c:pt>
                <c:pt idx="2">
                  <c:v>10</c:v>
                </c:pt>
                <c:pt idx="3">
                  <c:v>10</c:v>
                </c:pt>
                <c:pt idx="4">
                  <c:v>10</c:v>
                </c:pt>
                <c:pt idx="5">
                  <c:v>10</c:v>
                </c:pt>
                <c:pt idx="6">
                  <c:v>10</c:v>
                </c:pt>
                <c:pt idx="7">
                  <c:v>10</c:v>
                </c:pt>
                <c:pt idx="8">
                  <c:v>10</c:v>
                </c:pt>
                <c:pt idx="9">
                  <c:v>10</c:v>
                </c:pt>
                <c:pt idx="10">
                  <c:v>10</c:v>
                </c:pt>
                <c:pt idx="11">
                  <c:v>10</c:v>
                </c:pt>
                <c:pt idx="12">
                  <c:v>10</c:v>
                </c:pt>
                <c:pt idx="13">
                  <c:v>10</c:v>
                </c:pt>
                <c:pt idx="14">
                  <c:v>10</c:v>
                </c:pt>
                <c:pt idx="15">
                  <c:v>10</c:v>
                </c:pt>
                <c:pt idx="16">
                  <c:v>10</c:v>
                </c:pt>
                <c:pt idx="17">
                  <c:v>10</c:v>
                </c:pt>
                <c:pt idx="18">
                  <c:v>10</c:v>
                </c:pt>
                <c:pt idx="19">
                  <c:v>10</c:v>
                </c:pt>
                <c:pt idx="20">
                  <c:v>10</c:v>
                </c:pt>
                <c:pt idx="21">
                  <c:v>10</c:v>
                </c:pt>
                <c:pt idx="22">
                  <c:v>10</c:v>
                </c:pt>
                <c:pt idx="23">
                  <c:v>10</c:v>
                </c:pt>
                <c:pt idx="24">
                  <c:v>10</c:v>
                </c:pt>
                <c:pt idx="25">
                  <c:v>10</c:v>
                </c:pt>
                <c:pt idx="26">
                  <c:v>10</c:v>
                </c:pt>
                <c:pt idx="27">
                  <c:v>10</c:v>
                </c:pt>
                <c:pt idx="28">
                  <c:v>10</c:v>
                </c:pt>
                <c:pt idx="29">
                  <c:v>10</c:v>
                </c:pt>
                <c:pt idx="30">
                  <c:v>10</c:v>
                </c:pt>
                <c:pt idx="31">
                  <c:v>10</c:v>
                </c:pt>
                <c:pt idx="32">
                  <c:v>10</c:v>
                </c:pt>
                <c:pt idx="33">
                  <c:v>10</c:v>
                </c:pt>
                <c:pt idx="34">
                  <c:v>10</c:v>
                </c:pt>
                <c:pt idx="35">
                  <c:v>10</c:v>
                </c:pt>
                <c:pt idx="36">
                  <c:v>10</c:v>
                </c:pt>
                <c:pt idx="37">
                  <c:v>10</c:v>
                </c:pt>
                <c:pt idx="38">
                  <c:v>10</c:v>
                </c:pt>
                <c:pt idx="39">
                  <c:v>10</c:v>
                </c:pt>
                <c:pt idx="40">
                  <c:v>10</c:v>
                </c:pt>
                <c:pt idx="41">
                  <c:v>10</c:v>
                </c:pt>
                <c:pt idx="42">
                  <c:v>10</c:v>
                </c:pt>
                <c:pt idx="43">
                  <c:v>10</c:v>
                </c:pt>
                <c:pt idx="44">
                  <c:v>10</c:v>
                </c:pt>
                <c:pt idx="45">
                  <c:v>10</c:v>
                </c:pt>
                <c:pt idx="46">
                  <c:v>10</c:v>
                </c:pt>
                <c:pt idx="47">
                  <c:v>10</c:v>
                </c:pt>
                <c:pt idx="48">
                  <c:v>10</c:v>
                </c:pt>
                <c:pt idx="49">
                  <c:v>10</c:v>
                </c:pt>
                <c:pt idx="50">
                  <c:v>10</c:v>
                </c:pt>
                <c:pt idx="51">
                  <c:v>10</c:v>
                </c:pt>
                <c:pt idx="52">
                  <c:v>10</c:v>
                </c:pt>
                <c:pt idx="53">
                  <c:v>10</c:v>
                </c:pt>
                <c:pt idx="54">
                  <c:v>10</c:v>
                </c:pt>
                <c:pt idx="55">
                  <c:v>10</c:v>
                </c:pt>
                <c:pt idx="56">
                  <c:v>10</c:v>
                </c:pt>
                <c:pt idx="57">
                  <c:v>10</c:v>
                </c:pt>
                <c:pt idx="58">
                  <c:v>10</c:v>
                </c:pt>
                <c:pt idx="59">
                  <c:v>10</c:v>
                </c:pt>
                <c:pt idx="60">
                  <c:v>10</c:v>
                </c:pt>
                <c:pt idx="61">
                  <c:v>10</c:v>
                </c:pt>
                <c:pt idx="62">
                  <c:v>10</c:v>
                </c:pt>
                <c:pt idx="63">
                  <c:v>10</c:v>
                </c:pt>
                <c:pt idx="64">
                  <c:v>10</c:v>
                </c:pt>
                <c:pt idx="65">
                  <c:v>10</c:v>
                </c:pt>
                <c:pt idx="66">
                  <c:v>10</c:v>
                </c:pt>
                <c:pt idx="67">
                  <c:v>10</c:v>
                </c:pt>
                <c:pt idx="68">
                  <c:v>10</c:v>
                </c:pt>
                <c:pt idx="69">
                  <c:v>10</c:v>
                </c:pt>
                <c:pt idx="70">
                  <c:v>10</c:v>
                </c:pt>
                <c:pt idx="71">
                  <c:v>10</c:v>
                </c:pt>
                <c:pt idx="72">
                  <c:v>10</c:v>
                </c:pt>
                <c:pt idx="73">
                  <c:v>10</c:v>
                </c:pt>
                <c:pt idx="74">
                  <c:v>10</c:v>
                </c:pt>
                <c:pt idx="75">
                  <c:v>10</c:v>
                </c:pt>
                <c:pt idx="76">
                  <c:v>10</c:v>
                </c:pt>
                <c:pt idx="77">
                  <c:v>10</c:v>
                </c:pt>
                <c:pt idx="78">
                  <c:v>10</c:v>
                </c:pt>
                <c:pt idx="79">
                  <c:v>10</c:v>
                </c:pt>
                <c:pt idx="80">
                  <c:v>10</c:v>
                </c:pt>
                <c:pt idx="81">
                  <c:v>10</c:v>
                </c:pt>
                <c:pt idx="82">
                  <c:v>10</c:v>
                </c:pt>
                <c:pt idx="83">
                  <c:v>10</c:v>
                </c:pt>
                <c:pt idx="84">
                  <c:v>10</c:v>
                </c:pt>
                <c:pt idx="85">
                  <c:v>10</c:v>
                </c:pt>
                <c:pt idx="86">
                  <c:v>10</c:v>
                </c:pt>
                <c:pt idx="87">
                  <c:v>10</c:v>
                </c:pt>
                <c:pt idx="88">
                  <c:v>10</c:v>
                </c:pt>
                <c:pt idx="89">
                  <c:v>10</c:v>
                </c:pt>
                <c:pt idx="90">
                  <c:v>10</c:v>
                </c:pt>
                <c:pt idx="91">
                  <c:v>10</c:v>
                </c:pt>
                <c:pt idx="92">
                  <c:v>10</c:v>
                </c:pt>
                <c:pt idx="93">
                  <c:v>10</c:v>
                </c:pt>
                <c:pt idx="94">
                  <c:v>10</c:v>
                </c:pt>
                <c:pt idx="95">
                  <c:v>10</c:v>
                </c:pt>
                <c:pt idx="96">
                  <c:v>10</c:v>
                </c:pt>
                <c:pt idx="97">
                  <c:v>10</c:v>
                </c:pt>
                <c:pt idx="98">
                  <c:v>10</c:v>
                </c:pt>
                <c:pt idx="99">
                  <c:v>10</c:v>
                </c:pt>
                <c:pt idx="100">
                  <c:v>10</c:v>
                </c:pt>
                <c:pt idx="101">
                  <c:v>10</c:v>
                </c:pt>
                <c:pt idx="102">
                  <c:v>10</c:v>
                </c:pt>
                <c:pt idx="103">
                  <c:v>10</c:v>
                </c:pt>
                <c:pt idx="104">
                  <c:v>10</c:v>
                </c:pt>
                <c:pt idx="105">
                  <c:v>10</c:v>
                </c:pt>
                <c:pt idx="106">
                  <c:v>10</c:v>
                </c:pt>
                <c:pt idx="107">
                  <c:v>10</c:v>
                </c:pt>
                <c:pt idx="108">
                  <c:v>10</c:v>
                </c:pt>
                <c:pt idx="109">
                  <c:v>10</c:v>
                </c:pt>
                <c:pt idx="110">
                  <c:v>10</c:v>
                </c:pt>
                <c:pt idx="111">
                  <c:v>10</c:v>
                </c:pt>
                <c:pt idx="112">
                  <c:v>10</c:v>
                </c:pt>
                <c:pt idx="113">
                  <c:v>10</c:v>
                </c:pt>
                <c:pt idx="114">
                  <c:v>10</c:v>
                </c:pt>
                <c:pt idx="115">
                  <c:v>10</c:v>
                </c:pt>
                <c:pt idx="116">
                  <c:v>10</c:v>
                </c:pt>
                <c:pt idx="117">
                  <c:v>10</c:v>
                </c:pt>
                <c:pt idx="118">
                  <c:v>10</c:v>
                </c:pt>
                <c:pt idx="119">
                  <c:v>10</c:v>
                </c:pt>
                <c:pt idx="120">
                  <c:v>10</c:v>
                </c:pt>
                <c:pt idx="121">
                  <c:v>10</c:v>
                </c:pt>
                <c:pt idx="122">
                  <c:v>10</c:v>
                </c:pt>
                <c:pt idx="123">
                  <c:v>10</c:v>
                </c:pt>
                <c:pt idx="124">
                  <c:v>10</c:v>
                </c:pt>
                <c:pt idx="125">
                  <c:v>10</c:v>
                </c:pt>
                <c:pt idx="126">
                  <c:v>10</c:v>
                </c:pt>
                <c:pt idx="127">
                  <c:v>10</c:v>
                </c:pt>
                <c:pt idx="128">
                  <c:v>10</c:v>
                </c:pt>
                <c:pt idx="129">
                  <c:v>10</c:v>
                </c:pt>
                <c:pt idx="130">
                  <c:v>10</c:v>
                </c:pt>
                <c:pt idx="131">
                  <c:v>10</c:v>
                </c:pt>
                <c:pt idx="132">
                  <c:v>10</c:v>
                </c:pt>
                <c:pt idx="133">
                  <c:v>10</c:v>
                </c:pt>
                <c:pt idx="134">
                  <c:v>10</c:v>
                </c:pt>
                <c:pt idx="135">
                  <c:v>10</c:v>
                </c:pt>
                <c:pt idx="136">
                  <c:v>10</c:v>
                </c:pt>
                <c:pt idx="137">
                  <c:v>10</c:v>
                </c:pt>
                <c:pt idx="138">
                  <c:v>10</c:v>
                </c:pt>
                <c:pt idx="139">
                  <c:v>10</c:v>
                </c:pt>
                <c:pt idx="140">
                  <c:v>10</c:v>
                </c:pt>
                <c:pt idx="141">
                  <c:v>10</c:v>
                </c:pt>
                <c:pt idx="142">
                  <c:v>10</c:v>
                </c:pt>
                <c:pt idx="143">
                  <c:v>10</c:v>
                </c:pt>
                <c:pt idx="144">
                  <c:v>10</c:v>
                </c:pt>
                <c:pt idx="145">
                  <c:v>10</c:v>
                </c:pt>
                <c:pt idx="146">
                  <c:v>10</c:v>
                </c:pt>
                <c:pt idx="147">
                  <c:v>10</c:v>
                </c:pt>
                <c:pt idx="148">
                  <c:v>10</c:v>
                </c:pt>
                <c:pt idx="149">
                  <c:v>10</c:v>
                </c:pt>
                <c:pt idx="150">
                  <c:v>10</c:v>
                </c:pt>
                <c:pt idx="151">
                  <c:v>10</c:v>
                </c:pt>
                <c:pt idx="152">
                  <c:v>10</c:v>
                </c:pt>
                <c:pt idx="153">
                  <c:v>10</c:v>
                </c:pt>
                <c:pt idx="154">
                  <c:v>10</c:v>
                </c:pt>
                <c:pt idx="155">
                  <c:v>10</c:v>
                </c:pt>
                <c:pt idx="156">
                  <c:v>10</c:v>
                </c:pt>
                <c:pt idx="157">
                  <c:v>10</c:v>
                </c:pt>
                <c:pt idx="158">
                  <c:v>10</c:v>
                </c:pt>
                <c:pt idx="159">
                  <c:v>10</c:v>
                </c:pt>
                <c:pt idx="160">
                  <c:v>10</c:v>
                </c:pt>
                <c:pt idx="161">
                  <c:v>10</c:v>
                </c:pt>
                <c:pt idx="162">
                  <c:v>10</c:v>
                </c:pt>
                <c:pt idx="163">
                  <c:v>10</c:v>
                </c:pt>
                <c:pt idx="164">
                  <c:v>10</c:v>
                </c:pt>
                <c:pt idx="165">
                  <c:v>10</c:v>
                </c:pt>
                <c:pt idx="166">
                  <c:v>10</c:v>
                </c:pt>
                <c:pt idx="167">
                  <c:v>10</c:v>
                </c:pt>
                <c:pt idx="168">
                  <c:v>10</c:v>
                </c:pt>
                <c:pt idx="169">
                  <c:v>10</c:v>
                </c:pt>
                <c:pt idx="170">
                  <c:v>10</c:v>
                </c:pt>
                <c:pt idx="171">
                  <c:v>10</c:v>
                </c:pt>
                <c:pt idx="172">
                  <c:v>10</c:v>
                </c:pt>
                <c:pt idx="173">
                  <c:v>10</c:v>
                </c:pt>
                <c:pt idx="174">
                  <c:v>10</c:v>
                </c:pt>
                <c:pt idx="175">
                  <c:v>10</c:v>
                </c:pt>
                <c:pt idx="176">
                  <c:v>10</c:v>
                </c:pt>
                <c:pt idx="177">
                  <c:v>10</c:v>
                </c:pt>
                <c:pt idx="178">
                  <c:v>10</c:v>
                </c:pt>
                <c:pt idx="179">
                  <c:v>10</c:v>
                </c:pt>
                <c:pt idx="180">
                  <c:v>10</c:v>
                </c:pt>
                <c:pt idx="181">
                  <c:v>10</c:v>
                </c:pt>
                <c:pt idx="182">
                  <c:v>10</c:v>
                </c:pt>
                <c:pt idx="183">
                  <c:v>10</c:v>
                </c:pt>
                <c:pt idx="184">
                  <c:v>10</c:v>
                </c:pt>
                <c:pt idx="185">
                  <c:v>10</c:v>
                </c:pt>
                <c:pt idx="186">
                  <c:v>10</c:v>
                </c:pt>
                <c:pt idx="187">
                  <c:v>10</c:v>
                </c:pt>
                <c:pt idx="188">
                  <c:v>10</c:v>
                </c:pt>
                <c:pt idx="189">
                  <c:v>10</c:v>
                </c:pt>
                <c:pt idx="190">
                  <c:v>10</c:v>
                </c:pt>
                <c:pt idx="191">
                  <c:v>10</c:v>
                </c:pt>
                <c:pt idx="192">
                  <c:v>10</c:v>
                </c:pt>
                <c:pt idx="193">
                  <c:v>10</c:v>
                </c:pt>
                <c:pt idx="194">
                  <c:v>10</c:v>
                </c:pt>
                <c:pt idx="195">
                  <c:v>10</c:v>
                </c:pt>
                <c:pt idx="196">
                  <c:v>10</c:v>
                </c:pt>
                <c:pt idx="197">
                  <c:v>10</c:v>
                </c:pt>
                <c:pt idx="198">
                  <c:v>10</c:v>
                </c:pt>
                <c:pt idx="199">
                  <c:v>10</c:v>
                </c:pt>
                <c:pt idx="200">
                  <c:v>10</c:v>
                </c:pt>
                <c:pt idx="201">
                  <c:v>10</c:v>
                </c:pt>
                <c:pt idx="202">
                  <c:v>10</c:v>
                </c:pt>
                <c:pt idx="203">
                  <c:v>10</c:v>
                </c:pt>
                <c:pt idx="204">
                  <c:v>10</c:v>
                </c:pt>
                <c:pt idx="205">
                  <c:v>10</c:v>
                </c:pt>
                <c:pt idx="206">
                  <c:v>10</c:v>
                </c:pt>
                <c:pt idx="207">
                  <c:v>10</c:v>
                </c:pt>
                <c:pt idx="208">
                  <c:v>10</c:v>
                </c:pt>
                <c:pt idx="209">
                  <c:v>10</c:v>
                </c:pt>
                <c:pt idx="210">
                  <c:v>10</c:v>
                </c:pt>
                <c:pt idx="211">
                  <c:v>10</c:v>
                </c:pt>
                <c:pt idx="212">
                  <c:v>10</c:v>
                </c:pt>
                <c:pt idx="213">
                  <c:v>10</c:v>
                </c:pt>
                <c:pt idx="214">
                  <c:v>10</c:v>
                </c:pt>
                <c:pt idx="215">
                  <c:v>10</c:v>
                </c:pt>
                <c:pt idx="216">
                  <c:v>10</c:v>
                </c:pt>
                <c:pt idx="217">
                  <c:v>10</c:v>
                </c:pt>
                <c:pt idx="218">
                  <c:v>10</c:v>
                </c:pt>
                <c:pt idx="219">
                  <c:v>10</c:v>
                </c:pt>
                <c:pt idx="220">
                  <c:v>10</c:v>
                </c:pt>
                <c:pt idx="221">
                  <c:v>10</c:v>
                </c:pt>
                <c:pt idx="222">
                  <c:v>10</c:v>
                </c:pt>
                <c:pt idx="223">
                  <c:v>10</c:v>
                </c:pt>
                <c:pt idx="224">
                  <c:v>10</c:v>
                </c:pt>
                <c:pt idx="225">
                  <c:v>10</c:v>
                </c:pt>
                <c:pt idx="226">
                  <c:v>10</c:v>
                </c:pt>
                <c:pt idx="227">
                  <c:v>10</c:v>
                </c:pt>
                <c:pt idx="228">
                  <c:v>10</c:v>
                </c:pt>
                <c:pt idx="229">
                  <c:v>10</c:v>
                </c:pt>
                <c:pt idx="230">
                  <c:v>10</c:v>
                </c:pt>
                <c:pt idx="231">
                  <c:v>10</c:v>
                </c:pt>
                <c:pt idx="232">
                  <c:v>10</c:v>
                </c:pt>
                <c:pt idx="233">
                  <c:v>10</c:v>
                </c:pt>
                <c:pt idx="234">
                  <c:v>10</c:v>
                </c:pt>
                <c:pt idx="235">
                  <c:v>10</c:v>
                </c:pt>
                <c:pt idx="236">
                  <c:v>10</c:v>
                </c:pt>
                <c:pt idx="237">
                  <c:v>10</c:v>
                </c:pt>
                <c:pt idx="238">
                  <c:v>10</c:v>
                </c:pt>
                <c:pt idx="239">
                  <c:v>10</c:v>
                </c:pt>
                <c:pt idx="240">
                  <c:v>10</c:v>
                </c:pt>
                <c:pt idx="241">
                  <c:v>10</c:v>
                </c:pt>
                <c:pt idx="242">
                  <c:v>10</c:v>
                </c:pt>
                <c:pt idx="243">
                  <c:v>10</c:v>
                </c:pt>
                <c:pt idx="244">
                  <c:v>10</c:v>
                </c:pt>
                <c:pt idx="245">
                  <c:v>10</c:v>
                </c:pt>
                <c:pt idx="246">
                  <c:v>10</c:v>
                </c:pt>
                <c:pt idx="247">
                  <c:v>10</c:v>
                </c:pt>
                <c:pt idx="248">
                  <c:v>10</c:v>
                </c:pt>
                <c:pt idx="249">
                  <c:v>10</c:v>
                </c:pt>
                <c:pt idx="250">
                  <c:v>10</c:v>
                </c:pt>
                <c:pt idx="251">
                  <c:v>10</c:v>
                </c:pt>
                <c:pt idx="252">
                  <c:v>10</c:v>
                </c:pt>
                <c:pt idx="253">
                  <c:v>10</c:v>
                </c:pt>
                <c:pt idx="254">
                  <c:v>10</c:v>
                </c:pt>
                <c:pt idx="255">
                  <c:v>10</c:v>
                </c:pt>
                <c:pt idx="256">
                  <c:v>10</c:v>
                </c:pt>
                <c:pt idx="257">
                  <c:v>10</c:v>
                </c:pt>
                <c:pt idx="258">
                  <c:v>10</c:v>
                </c:pt>
                <c:pt idx="259">
                  <c:v>10</c:v>
                </c:pt>
                <c:pt idx="260">
                  <c:v>10</c:v>
                </c:pt>
                <c:pt idx="261">
                  <c:v>10</c:v>
                </c:pt>
                <c:pt idx="262">
                  <c:v>10</c:v>
                </c:pt>
                <c:pt idx="263">
                  <c:v>10</c:v>
                </c:pt>
                <c:pt idx="264">
                  <c:v>10</c:v>
                </c:pt>
                <c:pt idx="265">
                  <c:v>10</c:v>
                </c:pt>
                <c:pt idx="266">
                  <c:v>10</c:v>
                </c:pt>
                <c:pt idx="267">
                  <c:v>10</c:v>
                </c:pt>
                <c:pt idx="268">
                  <c:v>10</c:v>
                </c:pt>
                <c:pt idx="269">
                  <c:v>10</c:v>
                </c:pt>
                <c:pt idx="270">
                  <c:v>10</c:v>
                </c:pt>
                <c:pt idx="271">
                  <c:v>10</c:v>
                </c:pt>
                <c:pt idx="272">
                  <c:v>10</c:v>
                </c:pt>
                <c:pt idx="273">
                  <c:v>10</c:v>
                </c:pt>
                <c:pt idx="274">
                  <c:v>10</c:v>
                </c:pt>
                <c:pt idx="275">
                  <c:v>10</c:v>
                </c:pt>
                <c:pt idx="276">
                  <c:v>10</c:v>
                </c:pt>
                <c:pt idx="277">
                  <c:v>10</c:v>
                </c:pt>
                <c:pt idx="278">
                  <c:v>10</c:v>
                </c:pt>
                <c:pt idx="279">
                  <c:v>10</c:v>
                </c:pt>
                <c:pt idx="280">
                  <c:v>10</c:v>
                </c:pt>
                <c:pt idx="281">
                  <c:v>10</c:v>
                </c:pt>
                <c:pt idx="282">
                  <c:v>10</c:v>
                </c:pt>
                <c:pt idx="283">
                  <c:v>10</c:v>
                </c:pt>
                <c:pt idx="284">
                  <c:v>10</c:v>
                </c:pt>
                <c:pt idx="285">
                  <c:v>10</c:v>
                </c:pt>
                <c:pt idx="286">
                  <c:v>10</c:v>
                </c:pt>
                <c:pt idx="287">
                  <c:v>10</c:v>
                </c:pt>
                <c:pt idx="288">
                  <c:v>10</c:v>
                </c:pt>
                <c:pt idx="289">
                  <c:v>10</c:v>
                </c:pt>
                <c:pt idx="290">
                  <c:v>10</c:v>
                </c:pt>
                <c:pt idx="291">
                  <c:v>10</c:v>
                </c:pt>
                <c:pt idx="292">
                  <c:v>10</c:v>
                </c:pt>
                <c:pt idx="293">
                  <c:v>10</c:v>
                </c:pt>
                <c:pt idx="294">
                  <c:v>10</c:v>
                </c:pt>
                <c:pt idx="295">
                  <c:v>10</c:v>
                </c:pt>
                <c:pt idx="296">
                  <c:v>10</c:v>
                </c:pt>
                <c:pt idx="297">
                  <c:v>10</c:v>
                </c:pt>
                <c:pt idx="298">
                  <c:v>10</c:v>
                </c:pt>
                <c:pt idx="299">
                  <c:v>10</c:v>
                </c:pt>
                <c:pt idx="300">
                  <c:v>10</c:v>
                </c:pt>
                <c:pt idx="301">
                  <c:v>10</c:v>
                </c:pt>
                <c:pt idx="302">
                  <c:v>10</c:v>
                </c:pt>
                <c:pt idx="303">
                  <c:v>10</c:v>
                </c:pt>
                <c:pt idx="304">
                  <c:v>10</c:v>
                </c:pt>
                <c:pt idx="305">
                  <c:v>10</c:v>
                </c:pt>
                <c:pt idx="306">
                  <c:v>10</c:v>
                </c:pt>
                <c:pt idx="307">
                  <c:v>10</c:v>
                </c:pt>
                <c:pt idx="308">
                  <c:v>10</c:v>
                </c:pt>
                <c:pt idx="309">
                  <c:v>10</c:v>
                </c:pt>
                <c:pt idx="310">
                  <c:v>10</c:v>
                </c:pt>
                <c:pt idx="311">
                  <c:v>10</c:v>
                </c:pt>
                <c:pt idx="312">
                  <c:v>10</c:v>
                </c:pt>
                <c:pt idx="313">
                  <c:v>10</c:v>
                </c:pt>
                <c:pt idx="314">
                  <c:v>10</c:v>
                </c:pt>
                <c:pt idx="315">
                  <c:v>10</c:v>
                </c:pt>
                <c:pt idx="316">
                  <c:v>10</c:v>
                </c:pt>
                <c:pt idx="317">
                  <c:v>10</c:v>
                </c:pt>
                <c:pt idx="318">
                  <c:v>10</c:v>
                </c:pt>
                <c:pt idx="319">
                  <c:v>10</c:v>
                </c:pt>
                <c:pt idx="320">
                  <c:v>10</c:v>
                </c:pt>
                <c:pt idx="321">
                  <c:v>10</c:v>
                </c:pt>
                <c:pt idx="322">
                  <c:v>10</c:v>
                </c:pt>
                <c:pt idx="323">
                  <c:v>10</c:v>
                </c:pt>
                <c:pt idx="324">
                  <c:v>10</c:v>
                </c:pt>
                <c:pt idx="325">
                  <c:v>10</c:v>
                </c:pt>
                <c:pt idx="326">
                  <c:v>10</c:v>
                </c:pt>
                <c:pt idx="327">
                  <c:v>10</c:v>
                </c:pt>
                <c:pt idx="328">
                  <c:v>10</c:v>
                </c:pt>
                <c:pt idx="329">
                  <c:v>10</c:v>
                </c:pt>
                <c:pt idx="330">
                  <c:v>10</c:v>
                </c:pt>
                <c:pt idx="331">
                  <c:v>10</c:v>
                </c:pt>
                <c:pt idx="332">
                  <c:v>10</c:v>
                </c:pt>
                <c:pt idx="333">
                  <c:v>10</c:v>
                </c:pt>
                <c:pt idx="334">
                  <c:v>10</c:v>
                </c:pt>
                <c:pt idx="335">
                  <c:v>10</c:v>
                </c:pt>
                <c:pt idx="336">
                  <c:v>10</c:v>
                </c:pt>
                <c:pt idx="337">
                  <c:v>10</c:v>
                </c:pt>
                <c:pt idx="338">
                  <c:v>10</c:v>
                </c:pt>
                <c:pt idx="339">
                  <c:v>10</c:v>
                </c:pt>
                <c:pt idx="340">
                  <c:v>10</c:v>
                </c:pt>
                <c:pt idx="341">
                  <c:v>10</c:v>
                </c:pt>
                <c:pt idx="342">
                  <c:v>10</c:v>
                </c:pt>
                <c:pt idx="343">
                  <c:v>10</c:v>
                </c:pt>
                <c:pt idx="344">
                  <c:v>10</c:v>
                </c:pt>
                <c:pt idx="345">
                  <c:v>10</c:v>
                </c:pt>
                <c:pt idx="346">
                  <c:v>10</c:v>
                </c:pt>
                <c:pt idx="347">
                  <c:v>10</c:v>
                </c:pt>
                <c:pt idx="348">
                  <c:v>10</c:v>
                </c:pt>
                <c:pt idx="349">
                  <c:v>10</c:v>
                </c:pt>
                <c:pt idx="350">
                  <c:v>10</c:v>
                </c:pt>
                <c:pt idx="351">
                  <c:v>10</c:v>
                </c:pt>
                <c:pt idx="352">
                  <c:v>10</c:v>
                </c:pt>
                <c:pt idx="353">
                  <c:v>10</c:v>
                </c:pt>
                <c:pt idx="354">
                  <c:v>10</c:v>
                </c:pt>
                <c:pt idx="355">
                  <c:v>10</c:v>
                </c:pt>
                <c:pt idx="356">
                  <c:v>10</c:v>
                </c:pt>
                <c:pt idx="357">
                  <c:v>10</c:v>
                </c:pt>
                <c:pt idx="358">
                  <c:v>10</c:v>
                </c:pt>
                <c:pt idx="359">
                  <c:v>10</c:v>
                </c:pt>
                <c:pt idx="360">
                  <c:v>10</c:v>
                </c:pt>
                <c:pt idx="361">
                  <c:v>10</c:v>
                </c:pt>
                <c:pt idx="362">
                  <c:v>10</c:v>
                </c:pt>
                <c:pt idx="363">
                  <c:v>10</c:v>
                </c:pt>
                <c:pt idx="364">
                  <c:v>10</c:v>
                </c:pt>
                <c:pt idx="365">
                  <c:v>10</c:v>
                </c:pt>
                <c:pt idx="366">
                  <c:v>10</c:v>
                </c:pt>
                <c:pt idx="367">
                  <c:v>10</c:v>
                </c:pt>
                <c:pt idx="368">
                  <c:v>10</c:v>
                </c:pt>
                <c:pt idx="369">
                  <c:v>10</c:v>
                </c:pt>
                <c:pt idx="370">
                  <c:v>10</c:v>
                </c:pt>
                <c:pt idx="371">
                  <c:v>10</c:v>
                </c:pt>
                <c:pt idx="372">
                  <c:v>10</c:v>
                </c:pt>
                <c:pt idx="373">
                  <c:v>10</c:v>
                </c:pt>
                <c:pt idx="374">
                  <c:v>10</c:v>
                </c:pt>
                <c:pt idx="375">
                  <c:v>10</c:v>
                </c:pt>
                <c:pt idx="376">
                  <c:v>10</c:v>
                </c:pt>
                <c:pt idx="377">
                  <c:v>10</c:v>
                </c:pt>
                <c:pt idx="378">
                  <c:v>10</c:v>
                </c:pt>
                <c:pt idx="379">
                  <c:v>10</c:v>
                </c:pt>
                <c:pt idx="380">
                  <c:v>10</c:v>
                </c:pt>
                <c:pt idx="381">
                  <c:v>10</c:v>
                </c:pt>
                <c:pt idx="382">
                  <c:v>10</c:v>
                </c:pt>
                <c:pt idx="383">
                  <c:v>10</c:v>
                </c:pt>
                <c:pt idx="384">
                  <c:v>10</c:v>
                </c:pt>
                <c:pt idx="385">
                  <c:v>10</c:v>
                </c:pt>
                <c:pt idx="386">
                  <c:v>10</c:v>
                </c:pt>
                <c:pt idx="387">
                  <c:v>10</c:v>
                </c:pt>
                <c:pt idx="388">
                  <c:v>10</c:v>
                </c:pt>
                <c:pt idx="389">
                  <c:v>10</c:v>
                </c:pt>
                <c:pt idx="390">
                  <c:v>10</c:v>
                </c:pt>
                <c:pt idx="391">
                  <c:v>10</c:v>
                </c:pt>
                <c:pt idx="392">
                  <c:v>10</c:v>
                </c:pt>
                <c:pt idx="393">
                  <c:v>10</c:v>
                </c:pt>
                <c:pt idx="394">
                  <c:v>10</c:v>
                </c:pt>
                <c:pt idx="395">
                  <c:v>10</c:v>
                </c:pt>
                <c:pt idx="396">
                  <c:v>10</c:v>
                </c:pt>
                <c:pt idx="397">
                  <c:v>10</c:v>
                </c:pt>
                <c:pt idx="398">
                  <c:v>10</c:v>
                </c:pt>
                <c:pt idx="399">
                  <c:v>10</c:v>
                </c:pt>
                <c:pt idx="400">
                  <c:v>10</c:v>
                </c:pt>
                <c:pt idx="401">
                  <c:v>10</c:v>
                </c:pt>
                <c:pt idx="402">
                  <c:v>10</c:v>
                </c:pt>
                <c:pt idx="403">
                  <c:v>10</c:v>
                </c:pt>
                <c:pt idx="404">
                  <c:v>10</c:v>
                </c:pt>
                <c:pt idx="405">
                  <c:v>10</c:v>
                </c:pt>
                <c:pt idx="406">
                  <c:v>10</c:v>
                </c:pt>
                <c:pt idx="407">
                  <c:v>10</c:v>
                </c:pt>
                <c:pt idx="408">
                  <c:v>10</c:v>
                </c:pt>
                <c:pt idx="409">
                  <c:v>10</c:v>
                </c:pt>
                <c:pt idx="410">
                  <c:v>10</c:v>
                </c:pt>
                <c:pt idx="411">
                  <c:v>10</c:v>
                </c:pt>
                <c:pt idx="412">
                  <c:v>10</c:v>
                </c:pt>
                <c:pt idx="413">
                  <c:v>10</c:v>
                </c:pt>
                <c:pt idx="414">
                  <c:v>10</c:v>
                </c:pt>
                <c:pt idx="415">
                  <c:v>10</c:v>
                </c:pt>
                <c:pt idx="416">
                  <c:v>10</c:v>
                </c:pt>
                <c:pt idx="417">
                  <c:v>10</c:v>
                </c:pt>
                <c:pt idx="418">
                  <c:v>10</c:v>
                </c:pt>
                <c:pt idx="419">
                  <c:v>10</c:v>
                </c:pt>
                <c:pt idx="420">
                  <c:v>10</c:v>
                </c:pt>
                <c:pt idx="421">
                  <c:v>10</c:v>
                </c:pt>
                <c:pt idx="422">
                  <c:v>10</c:v>
                </c:pt>
                <c:pt idx="423">
                  <c:v>10</c:v>
                </c:pt>
                <c:pt idx="424">
                  <c:v>10</c:v>
                </c:pt>
                <c:pt idx="425">
                  <c:v>10</c:v>
                </c:pt>
                <c:pt idx="426">
                  <c:v>10</c:v>
                </c:pt>
                <c:pt idx="427">
                  <c:v>10</c:v>
                </c:pt>
                <c:pt idx="428">
                  <c:v>10</c:v>
                </c:pt>
                <c:pt idx="429">
                  <c:v>10</c:v>
                </c:pt>
                <c:pt idx="430">
                  <c:v>10</c:v>
                </c:pt>
                <c:pt idx="431">
                  <c:v>10</c:v>
                </c:pt>
                <c:pt idx="432">
                  <c:v>10</c:v>
                </c:pt>
                <c:pt idx="433">
                  <c:v>10</c:v>
                </c:pt>
                <c:pt idx="434">
                  <c:v>10</c:v>
                </c:pt>
                <c:pt idx="435">
                  <c:v>10</c:v>
                </c:pt>
                <c:pt idx="436">
                  <c:v>10</c:v>
                </c:pt>
                <c:pt idx="437">
                  <c:v>10</c:v>
                </c:pt>
                <c:pt idx="438">
                  <c:v>10</c:v>
                </c:pt>
                <c:pt idx="439">
                  <c:v>10</c:v>
                </c:pt>
                <c:pt idx="440">
                  <c:v>10</c:v>
                </c:pt>
                <c:pt idx="441">
                  <c:v>10</c:v>
                </c:pt>
                <c:pt idx="442">
                  <c:v>10</c:v>
                </c:pt>
                <c:pt idx="443">
                  <c:v>10</c:v>
                </c:pt>
                <c:pt idx="444">
                  <c:v>10</c:v>
                </c:pt>
                <c:pt idx="445">
                  <c:v>10</c:v>
                </c:pt>
                <c:pt idx="446">
                  <c:v>10</c:v>
                </c:pt>
                <c:pt idx="447">
                  <c:v>10</c:v>
                </c:pt>
                <c:pt idx="448">
                  <c:v>10</c:v>
                </c:pt>
                <c:pt idx="449">
                  <c:v>10</c:v>
                </c:pt>
                <c:pt idx="450">
                  <c:v>10</c:v>
                </c:pt>
                <c:pt idx="451">
                  <c:v>10</c:v>
                </c:pt>
                <c:pt idx="452">
                  <c:v>10</c:v>
                </c:pt>
                <c:pt idx="453">
                  <c:v>10</c:v>
                </c:pt>
                <c:pt idx="454">
                  <c:v>10</c:v>
                </c:pt>
                <c:pt idx="455">
                  <c:v>10</c:v>
                </c:pt>
                <c:pt idx="456">
                  <c:v>10</c:v>
                </c:pt>
                <c:pt idx="457">
                  <c:v>10</c:v>
                </c:pt>
                <c:pt idx="458">
                  <c:v>10</c:v>
                </c:pt>
                <c:pt idx="459">
                  <c:v>10</c:v>
                </c:pt>
                <c:pt idx="460">
                  <c:v>10</c:v>
                </c:pt>
                <c:pt idx="461">
                  <c:v>10</c:v>
                </c:pt>
                <c:pt idx="462">
                  <c:v>10</c:v>
                </c:pt>
                <c:pt idx="463">
                  <c:v>10</c:v>
                </c:pt>
                <c:pt idx="464">
                  <c:v>10</c:v>
                </c:pt>
                <c:pt idx="465">
                  <c:v>10</c:v>
                </c:pt>
                <c:pt idx="466">
                  <c:v>10</c:v>
                </c:pt>
                <c:pt idx="467">
                  <c:v>10</c:v>
                </c:pt>
                <c:pt idx="468">
                  <c:v>10</c:v>
                </c:pt>
                <c:pt idx="469">
                  <c:v>10</c:v>
                </c:pt>
                <c:pt idx="470">
                  <c:v>10</c:v>
                </c:pt>
                <c:pt idx="471">
                  <c:v>10</c:v>
                </c:pt>
                <c:pt idx="472">
                  <c:v>10</c:v>
                </c:pt>
                <c:pt idx="473">
                  <c:v>10</c:v>
                </c:pt>
                <c:pt idx="474">
                  <c:v>10</c:v>
                </c:pt>
                <c:pt idx="475">
                  <c:v>10</c:v>
                </c:pt>
                <c:pt idx="476">
                  <c:v>10</c:v>
                </c:pt>
                <c:pt idx="477">
                  <c:v>10</c:v>
                </c:pt>
                <c:pt idx="478">
                  <c:v>10</c:v>
                </c:pt>
                <c:pt idx="479">
                  <c:v>10</c:v>
                </c:pt>
                <c:pt idx="480">
                  <c:v>10</c:v>
                </c:pt>
                <c:pt idx="481">
                  <c:v>10</c:v>
                </c:pt>
                <c:pt idx="482">
                  <c:v>10</c:v>
                </c:pt>
                <c:pt idx="483">
                  <c:v>10</c:v>
                </c:pt>
                <c:pt idx="484">
                  <c:v>10</c:v>
                </c:pt>
                <c:pt idx="485">
                  <c:v>10</c:v>
                </c:pt>
                <c:pt idx="486">
                  <c:v>10</c:v>
                </c:pt>
                <c:pt idx="487">
                  <c:v>10</c:v>
                </c:pt>
                <c:pt idx="488">
                  <c:v>10</c:v>
                </c:pt>
                <c:pt idx="489">
                  <c:v>10</c:v>
                </c:pt>
                <c:pt idx="490">
                  <c:v>10</c:v>
                </c:pt>
                <c:pt idx="491">
                  <c:v>10</c:v>
                </c:pt>
                <c:pt idx="492">
                  <c:v>10</c:v>
                </c:pt>
                <c:pt idx="493">
                  <c:v>10</c:v>
                </c:pt>
                <c:pt idx="494">
                  <c:v>10</c:v>
                </c:pt>
                <c:pt idx="495">
                  <c:v>10</c:v>
                </c:pt>
                <c:pt idx="496">
                  <c:v>10</c:v>
                </c:pt>
                <c:pt idx="497">
                  <c:v>10</c:v>
                </c:pt>
                <c:pt idx="498">
                  <c:v>10</c:v>
                </c:pt>
                <c:pt idx="499">
                  <c:v>10</c:v>
                </c:pt>
                <c:pt idx="500">
                  <c:v>10</c:v>
                </c:pt>
                <c:pt idx="501">
                  <c:v>10</c:v>
                </c:pt>
                <c:pt idx="502">
                  <c:v>10</c:v>
                </c:pt>
                <c:pt idx="503">
                  <c:v>10</c:v>
                </c:pt>
                <c:pt idx="504">
                  <c:v>10</c:v>
                </c:pt>
                <c:pt idx="505">
                  <c:v>10</c:v>
                </c:pt>
                <c:pt idx="506">
                  <c:v>10</c:v>
                </c:pt>
                <c:pt idx="507">
                  <c:v>10</c:v>
                </c:pt>
                <c:pt idx="508">
                  <c:v>10</c:v>
                </c:pt>
                <c:pt idx="509">
                  <c:v>10</c:v>
                </c:pt>
                <c:pt idx="510">
                  <c:v>10</c:v>
                </c:pt>
                <c:pt idx="511">
                  <c:v>10</c:v>
                </c:pt>
                <c:pt idx="512">
                  <c:v>10</c:v>
                </c:pt>
                <c:pt idx="513">
                  <c:v>10</c:v>
                </c:pt>
                <c:pt idx="514">
                  <c:v>10</c:v>
                </c:pt>
                <c:pt idx="515">
                  <c:v>10</c:v>
                </c:pt>
                <c:pt idx="516">
                  <c:v>10</c:v>
                </c:pt>
                <c:pt idx="517">
                  <c:v>10</c:v>
                </c:pt>
                <c:pt idx="518">
                  <c:v>10</c:v>
                </c:pt>
                <c:pt idx="519">
                  <c:v>10</c:v>
                </c:pt>
                <c:pt idx="520">
                  <c:v>10</c:v>
                </c:pt>
                <c:pt idx="521">
                  <c:v>10</c:v>
                </c:pt>
                <c:pt idx="522">
                  <c:v>10</c:v>
                </c:pt>
                <c:pt idx="523">
                  <c:v>10</c:v>
                </c:pt>
                <c:pt idx="524">
                  <c:v>10</c:v>
                </c:pt>
                <c:pt idx="525">
                  <c:v>10</c:v>
                </c:pt>
                <c:pt idx="526">
                  <c:v>10</c:v>
                </c:pt>
                <c:pt idx="527">
                  <c:v>10</c:v>
                </c:pt>
                <c:pt idx="528">
                  <c:v>10</c:v>
                </c:pt>
                <c:pt idx="529">
                  <c:v>10</c:v>
                </c:pt>
                <c:pt idx="530">
                  <c:v>10</c:v>
                </c:pt>
                <c:pt idx="531">
                  <c:v>10</c:v>
                </c:pt>
                <c:pt idx="532">
                  <c:v>10</c:v>
                </c:pt>
                <c:pt idx="533">
                  <c:v>10</c:v>
                </c:pt>
                <c:pt idx="534">
                  <c:v>10</c:v>
                </c:pt>
                <c:pt idx="535">
                  <c:v>10</c:v>
                </c:pt>
                <c:pt idx="536">
                  <c:v>10</c:v>
                </c:pt>
                <c:pt idx="537">
                  <c:v>10</c:v>
                </c:pt>
                <c:pt idx="538">
                  <c:v>10</c:v>
                </c:pt>
                <c:pt idx="539">
                  <c:v>10</c:v>
                </c:pt>
                <c:pt idx="540">
                  <c:v>10</c:v>
                </c:pt>
                <c:pt idx="541">
                  <c:v>10</c:v>
                </c:pt>
                <c:pt idx="542">
                  <c:v>10</c:v>
                </c:pt>
                <c:pt idx="543">
                  <c:v>10</c:v>
                </c:pt>
                <c:pt idx="544">
                  <c:v>10</c:v>
                </c:pt>
                <c:pt idx="545">
                  <c:v>10</c:v>
                </c:pt>
                <c:pt idx="546">
                  <c:v>10</c:v>
                </c:pt>
                <c:pt idx="547">
                  <c:v>10</c:v>
                </c:pt>
                <c:pt idx="548">
                  <c:v>10</c:v>
                </c:pt>
                <c:pt idx="549">
                  <c:v>10</c:v>
                </c:pt>
                <c:pt idx="550">
                  <c:v>10</c:v>
                </c:pt>
                <c:pt idx="551">
                  <c:v>10</c:v>
                </c:pt>
                <c:pt idx="552">
                  <c:v>10</c:v>
                </c:pt>
                <c:pt idx="553">
                  <c:v>10</c:v>
                </c:pt>
                <c:pt idx="554">
                  <c:v>10</c:v>
                </c:pt>
                <c:pt idx="555">
                  <c:v>10</c:v>
                </c:pt>
                <c:pt idx="556">
                  <c:v>10</c:v>
                </c:pt>
                <c:pt idx="557">
                  <c:v>10</c:v>
                </c:pt>
                <c:pt idx="558">
                  <c:v>10</c:v>
                </c:pt>
                <c:pt idx="559">
                  <c:v>10</c:v>
                </c:pt>
                <c:pt idx="560">
                  <c:v>10</c:v>
                </c:pt>
                <c:pt idx="561">
                  <c:v>10</c:v>
                </c:pt>
                <c:pt idx="562">
                  <c:v>10</c:v>
                </c:pt>
                <c:pt idx="563">
                  <c:v>10</c:v>
                </c:pt>
                <c:pt idx="564">
                  <c:v>10</c:v>
                </c:pt>
                <c:pt idx="565">
                  <c:v>10</c:v>
                </c:pt>
                <c:pt idx="566">
                  <c:v>10</c:v>
                </c:pt>
                <c:pt idx="567">
                  <c:v>10</c:v>
                </c:pt>
                <c:pt idx="568">
                  <c:v>10</c:v>
                </c:pt>
                <c:pt idx="569">
                  <c:v>10</c:v>
                </c:pt>
                <c:pt idx="570">
                  <c:v>10</c:v>
                </c:pt>
                <c:pt idx="571">
                  <c:v>10</c:v>
                </c:pt>
                <c:pt idx="572">
                  <c:v>10</c:v>
                </c:pt>
                <c:pt idx="573">
                  <c:v>10</c:v>
                </c:pt>
                <c:pt idx="574">
                  <c:v>10</c:v>
                </c:pt>
                <c:pt idx="575">
                  <c:v>10</c:v>
                </c:pt>
                <c:pt idx="576">
                  <c:v>10</c:v>
                </c:pt>
                <c:pt idx="577">
                  <c:v>10</c:v>
                </c:pt>
                <c:pt idx="578">
                  <c:v>10</c:v>
                </c:pt>
                <c:pt idx="579">
                  <c:v>10</c:v>
                </c:pt>
                <c:pt idx="580">
                  <c:v>10</c:v>
                </c:pt>
                <c:pt idx="581">
                  <c:v>10</c:v>
                </c:pt>
                <c:pt idx="582">
                  <c:v>10</c:v>
                </c:pt>
                <c:pt idx="583">
                  <c:v>10</c:v>
                </c:pt>
                <c:pt idx="584">
                  <c:v>10</c:v>
                </c:pt>
                <c:pt idx="585">
                  <c:v>10</c:v>
                </c:pt>
                <c:pt idx="586">
                  <c:v>10</c:v>
                </c:pt>
                <c:pt idx="587">
                  <c:v>10</c:v>
                </c:pt>
                <c:pt idx="588">
                  <c:v>10</c:v>
                </c:pt>
              </c:numCache>
            </c:numRef>
          </c:yVal>
          <c:smooth val="0"/>
        </c:ser>
        <c:dLbls>
          <c:showLegendKey val="0"/>
          <c:showVal val="0"/>
          <c:showCatName val="0"/>
          <c:showSerName val="0"/>
          <c:showPercent val="0"/>
          <c:showBubbleSize val="0"/>
        </c:dLbls>
        <c:axId val="360577864"/>
        <c:axId val="360581000"/>
      </c:scatterChart>
      <c:valAx>
        <c:axId val="360577864"/>
        <c:scaling>
          <c:orientation val="minMax"/>
        </c:scaling>
        <c:delete val="0"/>
        <c:axPos val="b"/>
        <c:majorGridlines>
          <c:spPr>
            <a:ln w="9525" cap="flat" cmpd="sng" algn="ctr">
              <a:solidFill>
                <a:schemeClr val="tx2">
                  <a:lumMod val="15000"/>
                  <a:lumOff val="85000"/>
                </a:schemeClr>
              </a:solidFill>
              <a:round/>
            </a:ln>
            <a:effectLst/>
          </c:spPr>
        </c:majorGridlines>
        <c:title>
          <c:tx>
            <c:rich>
              <a:bodyPr rot="0" spcFirstLastPara="1" vertOverflow="ellipsis" vert="horz" wrap="square" anchor="ctr" anchorCtr="1"/>
              <a:lstStyle/>
              <a:p>
                <a:pPr>
                  <a:defRPr sz="1197" b="1" i="0" u="none" strike="noStrike" kern="1200" baseline="0">
                    <a:solidFill>
                      <a:schemeClr val="tx2"/>
                    </a:solidFill>
                    <a:latin typeface="+mn-lt"/>
                    <a:ea typeface="+mn-ea"/>
                    <a:cs typeface="+mn-cs"/>
                  </a:defRPr>
                </a:pPr>
                <a:r>
                  <a:rPr lang="en-US"/>
                  <a:t>Lable(Pipe)</a:t>
                </a:r>
              </a:p>
            </c:rich>
          </c:tx>
          <c:layout/>
          <c:overlay val="0"/>
          <c:spPr>
            <a:noFill/>
            <a:ln>
              <a:noFill/>
            </a:ln>
            <a:effectLst/>
          </c:spPr>
          <c:txPr>
            <a:bodyPr rot="0" spcFirstLastPara="1" vertOverflow="ellipsis" vert="horz" wrap="square" anchor="ctr" anchorCtr="1"/>
            <a:lstStyle/>
            <a:p>
              <a:pPr>
                <a:defRPr sz="1197" b="1" i="0" u="none" strike="noStrike" kern="1200" baseline="0">
                  <a:solidFill>
                    <a:schemeClr val="tx2"/>
                  </a:solidFill>
                  <a:latin typeface="+mn-lt"/>
                  <a:ea typeface="+mn-ea"/>
                  <a:cs typeface="+mn-cs"/>
                </a:defRPr>
              </a:pPr>
              <a:endParaRPr lang="en-US"/>
            </a:p>
          </c:txPr>
        </c:title>
        <c:majorTickMark val="none"/>
        <c:minorTickMark val="none"/>
        <c:tickLblPos val="nextTo"/>
        <c:spPr>
          <a:noFill/>
          <a:ln>
            <a:solidFill>
              <a:schemeClr val="tx2">
                <a:lumMod val="40000"/>
                <a:lumOff val="60000"/>
              </a:schemeClr>
            </a:solid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360581000"/>
        <c:crosses val="autoZero"/>
        <c:crossBetween val="midCat"/>
      </c:valAx>
      <c:valAx>
        <c:axId val="360581000"/>
        <c:scaling>
          <c:orientation val="minMax"/>
        </c:scaling>
        <c:delete val="0"/>
        <c:axPos val="l"/>
        <c:majorGridlines>
          <c:spPr>
            <a:ln w="9525" cap="flat" cmpd="sng" algn="ctr">
              <a:solidFill>
                <a:schemeClr val="tx2">
                  <a:lumMod val="15000"/>
                  <a:lumOff val="85000"/>
                </a:schemeClr>
              </a:solidFill>
              <a:round/>
            </a:ln>
            <a:effectLst/>
          </c:spPr>
        </c:majorGridlines>
        <c:title>
          <c:tx>
            <c:rich>
              <a:bodyPr rot="-5400000" spcFirstLastPara="1" vertOverflow="ellipsis" vert="horz" wrap="square" anchor="ctr" anchorCtr="1"/>
              <a:lstStyle/>
              <a:p>
                <a:pPr>
                  <a:defRPr sz="1197" b="1" i="0" u="none" strike="noStrike" kern="1200" baseline="0">
                    <a:solidFill>
                      <a:schemeClr val="tx2"/>
                    </a:solidFill>
                    <a:latin typeface="+mn-lt"/>
                    <a:ea typeface="+mn-ea"/>
                    <a:cs typeface="+mn-cs"/>
                  </a:defRPr>
                </a:pPr>
                <a:r>
                  <a:rPr lang="en-US"/>
                  <a:t>Slope(%)</a:t>
                </a:r>
              </a:p>
            </c:rich>
          </c:tx>
          <c:layout/>
          <c:overlay val="0"/>
          <c:spPr>
            <a:noFill/>
            <a:ln>
              <a:noFill/>
            </a:ln>
            <a:effectLst/>
          </c:spPr>
          <c:txPr>
            <a:bodyPr rot="-5400000" spcFirstLastPara="1" vertOverflow="ellipsis" vert="horz" wrap="square" anchor="ctr" anchorCtr="1"/>
            <a:lstStyle/>
            <a:p>
              <a:pPr>
                <a:defRPr sz="1197" b="1" i="0" u="none" strike="noStrike" kern="1200" baseline="0">
                  <a:solidFill>
                    <a:schemeClr val="tx2"/>
                  </a:solidFill>
                  <a:latin typeface="+mn-lt"/>
                  <a:ea typeface="+mn-ea"/>
                  <a:cs typeface="+mn-cs"/>
                </a:defRPr>
              </a:pPr>
              <a:endParaRPr lang="en-US"/>
            </a:p>
          </c:txPr>
        </c:title>
        <c:numFmt formatCode="General" sourceLinked="1"/>
        <c:majorTickMark val="none"/>
        <c:minorTickMark val="none"/>
        <c:tickLblPos val="nextTo"/>
        <c:spPr>
          <a:noFill/>
          <a:ln>
            <a:solidFill>
              <a:schemeClr val="tx2">
                <a:lumMod val="40000"/>
                <a:lumOff val="60000"/>
              </a:schemeClr>
            </a:solid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360577864"/>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1" i="0" u="none" strike="noStrike" kern="1200" baseline="0">
                <a:solidFill>
                  <a:schemeClr val="tx2"/>
                </a:solidFill>
                <a:latin typeface="+mn-lt"/>
                <a:ea typeface="+mn-ea"/>
                <a:cs typeface="+mn-cs"/>
              </a:defRPr>
            </a:pPr>
            <a:r>
              <a:rPr lang="en-US"/>
              <a:t>Diameter</a:t>
            </a:r>
          </a:p>
        </c:rich>
      </c:tx>
      <c:layout/>
      <c:overlay val="0"/>
      <c:spPr>
        <a:noFill/>
        <a:ln>
          <a:noFill/>
        </a:ln>
        <a:effectLst/>
      </c:spPr>
      <c:txPr>
        <a:bodyPr rot="0" spcFirstLastPara="1" vertOverflow="ellipsis" vert="horz" wrap="square" anchor="ctr" anchorCtr="1"/>
        <a:lstStyle/>
        <a:p>
          <a:pPr>
            <a:defRPr sz="2128" b="1" i="0" u="none" strike="noStrike" kern="1200" baseline="0">
              <a:solidFill>
                <a:schemeClr val="tx2"/>
              </a:solidFill>
              <a:latin typeface="+mn-lt"/>
              <a:ea typeface="+mn-ea"/>
              <a:cs typeface="+mn-cs"/>
            </a:defRPr>
          </a:pPr>
          <a:endParaRPr lang="en-US"/>
        </a:p>
      </c:txPr>
    </c:title>
    <c:autoTitleDeleted val="0"/>
    <c:plotArea>
      <c:layout/>
      <c:scatterChart>
        <c:scatterStyle val="lineMarker"/>
        <c:varyColors val="0"/>
        <c:ser>
          <c:idx val="0"/>
          <c:order val="0"/>
          <c:spPr>
            <a:ln w="25400" cap="rnd">
              <a:noFill/>
              <a:round/>
            </a:ln>
            <a:effectLst>
              <a:outerShdw blurRad="40000" dist="23000" dir="5400000" rotWithShape="0">
                <a:srgbClr val="000000">
                  <a:alpha val="35000"/>
                </a:srgbClr>
              </a:outerShdw>
            </a:effectLst>
          </c:spPr>
          <c:marker>
            <c:symbol val="circle"/>
            <c:size val="5"/>
            <c:spPr>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w="9525">
                <a:solidFill>
                  <a:schemeClr val="accent2"/>
                </a:solidFill>
                <a:round/>
              </a:ln>
              <a:effectLst>
                <a:outerShdw blurRad="40000" dist="23000" dir="5400000" rotWithShape="0">
                  <a:srgbClr val="000000">
                    <a:alpha val="35000"/>
                  </a:srgbClr>
                </a:outerShdw>
              </a:effectLst>
            </c:spPr>
          </c:marker>
          <c:xVal>
            <c:strRef>
              <c:f>Sheet1!$A$2:$A$590</c:f>
              <c:strCache>
                <c:ptCount val="589"/>
                <c:pt idx="0">
                  <c:v>CO-1</c:v>
                </c:pt>
                <c:pt idx="1">
                  <c:v>CO-2</c:v>
                </c:pt>
                <c:pt idx="2">
                  <c:v>CO-3</c:v>
                </c:pt>
                <c:pt idx="3">
                  <c:v>CO-4</c:v>
                </c:pt>
                <c:pt idx="4">
                  <c:v>CO-5</c:v>
                </c:pt>
                <c:pt idx="5">
                  <c:v>CO-6</c:v>
                </c:pt>
                <c:pt idx="6">
                  <c:v>CO-7</c:v>
                </c:pt>
                <c:pt idx="7">
                  <c:v>CO-8</c:v>
                </c:pt>
                <c:pt idx="8">
                  <c:v>CO-9</c:v>
                </c:pt>
                <c:pt idx="9">
                  <c:v>CO-10</c:v>
                </c:pt>
                <c:pt idx="10">
                  <c:v>CO-11</c:v>
                </c:pt>
                <c:pt idx="11">
                  <c:v>CO-12</c:v>
                </c:pt>
                <c:pt idx="12">
                  <c:v>CO-13</c:v>
                </c:pt>
                <c:pt idx="13">
                  <c:v>CO-14</c:v>
                </c:pt>
                <c:pt idx="14">
                  <c:v>CO-15</c:v>
                </c:pt>
                <c:pt idx="15">
                  <c:v>CO-16</c:v>
                </c:pt>
                <c:pt idx="16">
                  <c:v>CO-17</c:v>
                </c:pt>
                <c:pt idx="17">
                  <c:v>CO-18</c:v>
                </c:pt>
                <c:pt idx="18">
                  <c:v>CO-19</c:v>
                </c:pt>
                <c:pt idx="19">
                  <c:v>CO-20</c:v>
                </c:pt>
                <c:pt idx="20">
                  <c:v>CO-21</c:v>
                </c:pt>
                <c:pt idx="21">
                  <c:v>CO-22</c:v>
                </c:pt>
                <c:pt idx="22">
                  <c:v>CO-23</c:v>
                </c:pt>
                <c:pt idx="23">
                  <c:v>CO-24</c:v>
                </c:pt>
                <c:pt idx="24">
                  <c:v>CO-25</c:v>
                </c:pt>
                <c:pt idx="25">
                  <c:v>CO-26</c:v>
                </c:pt>
                <c:pt idx="26">
                  <c:v>CO-27</c:v>
                </c:pt>
                <c:pt idx="27">
                  <c:v>CO-28</c:v>
                </c:pt>
                <c:pt idx="28">
                  <c:v>CO-29</c:v>
                </c:pt>
                <c:pt idx="29">
                  <c:v>CO-30</c:v>
                </c:pt>
                <c:pt idx="30">
                  <c:v>CO-31</c:v>
                </c:pt>
                <c:pt idx="31">
                  <c:v>CO-32</c:v>
                </c:pt>
                <c:pt idx="32">
                  <c:v>CO-33</c:v>
                </c:pt>
                <c:pt idx="33">
                  <c:v>CO-34</c:v>
                </c:pt>
                <c:pt idx="34">
                  <c:v>CO-35</c:v>
                </c:pt>
                <c:pt idx="35">
                  <c:v>CO-36</c:v>
                </c:pt>
                <c:pt idx="36">
                  <c:v>CO-37</c:v>
                </c:pt>
                <c:pt idx="37">
                  <c:v>CO-38</c:v>
                </c:pt>
                <c:pt idx="38">
                  <c:v>CO-39</c:v>
                </c:pt>
                <c:pt idx="39">
                  <c:v>CO-40</c:v>
                </c:pt>
                <c:pt idx="40">
                  <c:v>CO-41</c:v>
                </c:pt>
                <c:pt idx="41">
                  <c:v>CO-42</c:v>
                </c:pt>
                <c:pt idx="42">
                  <c:v>CO-43</c:v>
                </c:pt>
                <c:pt idx="43">
                  <c:v>CO-44</c:v>
                </c:pt>
                <c:pt idx="44">
                  <c:v>CO-45</c:v>
                </c:pt>
                <c:pt idx="45">
                  <c:v>CO-46</c:v>
                </c:pt>
                <c:pt idx="46">
                  <c:v>CO-47</c:v>
                </c:pt>
                <c:pt idx="47">
                  <c:v>CO-48</c:v>
                </c:pt>
                <c:pt idx="48">
                  <c:v>CO-49</c:v>
                </c:pt>
                <c:pt idx="49">
                  <c:v>CO-50</c:v>
                </c:pt>
                <c:pt idx="50">
                  <c:v>CO-51</c:v>
                </c:pt>
                <c:pt idx="51">
                  <c:v>CO-52</c:v>
                </c:pt>
                <c:pt idx="52">
                  <c:v>CO-53</c:v>
                </c:pt>
                <c:pt idx="53">
                  <c:v>CO-54</c:v>
                </c:pt>
                <c:pt idx="54">
                  <c:v>CO-55</c:v>
                </c:pt>
                <c:pt idx="55">
                  <c:v>CO-56</c:v>
                </c:pt>
                <c:pt idx="56">
                  <c:v>CO-57</c:v>
                </c:pt>
                <c:pt idx="57">
                  <c:v>CO-58</c:v>
                </c:pt>
                <c:pt idx="58">
                  <c:v>CO-59</c:v>
                </c:pt>
                <c:pt idx="59">
                  <c:v>CO-60</c:v>
                </c:pt>
                <c:pt idx="60">
                  <c:v>CO-61</c:v>
                </c:pt>
                <c:pt idx="61">
                  <c:v>CO-62</c:v>
                </c:pt>
                <c:pt idx="62">
                  <c:v>CO-63</c:v>
                </c:pt>
                <c:pt idx="63">
                  <c:v>CO-64</c:v>
                </c:pt>
                <c:pt idx="64">
                  <c:v>CO-65</c:v>
                </c:pt>
                <c:pt idx="65">
                  <c:v>CO-66</c:v>
                </c:pt>
                <c:pt idx="66">
                  <c:v>CO-67</c:v>
                </c:pt>
                <c:pt idx="67">
                  <c:v>CO-68</c:v>
                </c:pt>
                <c:pt idx="68">
                  <c:v>CO-69</c:v>
                </c:pt>
                <c:pt idx="69">
                  <c:v>CO-70</c:v>
                </c:pt>
                <c:pt idx="70">
                  <c:v>CO-71</c:v>
                </c:pt>
                <c:pt idx="71">
                  <c:v>CO-72</c:v>
                </c:pt>
                <c:pt idx="72">
                  <c:v>CO-73</c:v>
                </c:pt>
                <c:pt idx="73">
                  <c:v>CO-74</c:v>
                </c:pt>
                <c:pt idx="74">
                  <c:v>CO-75</c:v>
                </c:pt>
                <c:pt idx="75">
                  <c:v>CO-76</c:v>
                </c:pt>
                <c:pt idx="76">
                  <c:v>CO-77</c:v>
                </c:pt>
                <c:pt idx="77">
                  <c:v>CO-78</c:v>
                </c:pt>
                <c:pt idx="78">
                  <c:v>CO-79</c:v>
                </c:pt>
                <c:pt idx="79">
                  <c:v>CO-80</c:v>
                </c:pt>
                <c:pt idx="80">
                  <c:v>CO-81</c:v>
                </c:pt>
                <c:pt idx="81">
                  <c:v>CO-82</c:v>
                </c:pt>
                <c:pt idx="82">
                  <c:v>CO-83</c:v>
                </c:pt>
                <c:pt idx="83">
                  <c:v>CO-84</c:v>
                </c:pt>
                <c:pt idx="84">
                  <c:v>CO-85</c:v>
                </c:pt>
                <c:pt idx="85">
                  <c:v>CO-86</c:v>
                </c:pt>
                <c:pt idx="86">
                  <c:v>CO-87</c:v>
                </c:pt>
                <c:pt idx="87">
                  <c:v>CO-88</c:v>
                </c:pt>
                <c:pt idx="88">
                  <c:v>CO-89</c:v>
                </c:pt>
                <c:pt idx="89">
                  <c:v>CO-90</c:v>
                </c:pt>
                <c:pt idx="90">
                  <c:v>CO-91</c:v>
                </c:pt>
                <c:pt idx="91">
                  <c:v>CO-92</c:v>
                </c:pt>
                <c:pt idx="92">
                  <c:v>CO-93</c:v>
                </c:pt>
                <c:pt idx="93">
                  <c:v>CO-94</c:v>
                </c:pt>
                <c:pt idx="94">
                  <c:v>CO-95</c:v>
                </c:pt>
                <c:pt idx="95">
                  <c:v>CO-96</c:v>
                </c:pt>
                <c:pt idx="96">
                  <c:v>CO-97</c:v>
                </c:pt>
                <c:pt idx="97">
                  <c:v>CO-98</c:v>
                </c:pt>
                <c:pt idx="98">
                  <c:v>CO-99</c:v>
                </c:pt>
                <c:pt idx="99">
                  <c:v>CO-100</c:v>
                </c:pt>
                <c:pt idx="100">
                  <c:v>CO-101</c:v>
                </c:pt>
                <c:pt idx="101">
                  <c:v>CO-102</c:v>
                </c:pt>
                <c:pt idx="102">
                  <c:v>CO-103</c:v>
                </c:pt>
                <c:pt idx="103">
                  <c:v>CO-104</c:v>
                </c:pt>
                <c:pt idx="104">
                  <c:v>CO-105</c:v>
                </c:pt>
                <c:pt idx="105">
                  <c:v>CO-106</c:v>
                </c:pt>
                <c:pt idx="106">
                  <c:v>CO-107</c:v>
                </c:pt>
                <c:pt idx="107">
                  <c:v>CO-108</c:v>
                </c:pt>
                <c:pt idx="108">
                  <c:v>CO-109</c:v>
                </c:pt>
                <c:pt idx="109">
                  <c:v>CO-110</c:v>
                </c:pt>
                <c:pt idx="110">
                  <c:v>CO-111</c:v>
                </c:pt>
                <c:pt idx="111">
                  <c:v>CO-112</c:v>
                </c:pt>
                <c:pt idx="112">
                  <c:v>CO-113</c:v>
                </c:pt>
                <c:pt idx="113">
                  <c:v>CO-114</c:v>
                </c:pt>
                <c:pt idx="114">
                  <c:v>CO-115</c:v>
                </c:pt>
                <c:pt idx="115">
                  <c:v>CO-116</c:v>
                </c:pt>
                <c:pt idx="116">
                  <c:v>CO-117</c:v>
                </c:pt>
                <c:pt idx="117">
                  <c:v>CO-118</c:v>
                </c:pt>
                <c:pt idx="118">
                  <c:v>CO-119</c:v>
                </c:pt>
                <c:pt idx="119">
                  <c:v>CO-120</c:v>
                </c:pt>
                <c:pt idx="120">
                  <c:v>CO-121</c:v>
                </c:pt>
                <c:pt idx="121">
                  <c:v>CO-122</c:v>
                </c:pt>
                <c:pt idx="122">
                  <c:v>CO-123</c:v>
                </c:pt>
                <c:pt idx="123">
                  <c:v>CO-124</c:v>
                </c:pt>
                <c:pt idx="124">
                  <c:v>CO-125</c:v>
                </c:pt>
                <c:pt idx="125">
                  <c:v>CO-126</c:v>
                </c:pt>
                <c:pt idx="126">
                  <c:v>CO-127</c:v>
                </c:pt>
                <c:pt idx="127">
                  <c:v>CO-128</c:v>
                </c:pt>
                <c:pt idx="128">
                  <c:v>CO-129</c:v>
                </c:pt>
                <c:pt idx="129">
                  <c:v>CO-130</c:v>
                </c:pt>
                <c:pt idx="130">
                  <c:v>CO-131</c:v>
                </c:pt>
                <c:pt idx="131">
                  <c:v>CO-132</c:v>
                </c:pt>
                <c:pt idx="132">
                  <c:v>CO-133</c:v>
                </c:pt>
                <c:pt idx="133">
                  <c:v>CO-134</c:v>
                </c:pt>
                <c:pt idx="134">
                  <c:v>CO-135</c:v>
                </c:pt>
                <c:pt idx="135">
                  <c:v>CO-136</c:v>
                </c:pt>
                <c:pt idx="136">
                  <c:v>CO-137</c:v>
                </c:pt>
                <c:pt idx="137">
                  <c:v>CO-138</c:v>
                </c:pt>
                <c:pt idx="138">
                  <c:v>CO-139</c:v>
                </c:pt>
                <c:pt idx="139">
                  <c:v>CO-140</c:v>
                </c:pt>
                <c:pt idx="140">
                  <c:v>CO-141</c:v>
                </c:pt>
                <c:pt idx="141">
                  <c:v>CO-142</c:v>
                </c:pt>
                <c:pt idx="142">
                  <c:v>CO-143</c:v>
                </c:pt>
                <c:pt idx="143">
                  <c:v>CO-144</c:v>
                </c:pt>
                <c:pt idx="144">
                  <c:v>CO-145</c:v>
                </c:pt>
                <c:pt idx="145">
                  <c:v>CO-146</c:v>
                </c:pt>
                <c:pt idx="146">
                  <c:v>CO-147</c:v>
                </c:pt>
                <c:pt idx="147">
                  <c:v>CO-148</c:v>
                </c:pt>
                <c:pt idx="148">
                  <c:v>CO-149</c:v>
                </c:pt>
                <c:pt idx="149">
                  <c:v>CO-150</c:v>
                </c:pt>
                <c:pt idx="150">
                  <c:v>CO-151</c:v>
                </c:pt>
                <c:pt idx="151">
                  <c:v>CO-152</c:v>
                </c:pt>
                <c:pt idx="152">
                  <c:v>CO-153</c:v>
                </c:pt>
                <c:pt idx="153">
                  <c:v>CO-154</c:v>
                </c:pt>
                <c:pt idx="154">
                  <c:v>CO-155</c:v>
                </c:pt>
                <c:pt idx="155">
                  <c:v>CO-156</c:v>
                </c:pt>
                <c:pt idx="156">
                  <c:v>CO-157</c:v>
                </c:pt>
                <c:pt idx="157">
                  <c:v>CO-158</c:v>
                </c:pt>
                <c:pt idx="158">
                  <c:v>CO-159</c:v>
                </c:pt>
                <c:pt idx="159">
                  <c:v>CO-160</c:v>
                </c:pt>
                <c:pt idx="160">
                  <c:v>CO-161</c:v>
                </c:pt>
                <c:pt idx="161">
                  <c:v>CO-162</c:v>
                </c:pt>
                <c:pt idx="162">
                  <c:v>CO-163</c:v>
                </c:pt>
                <c:pt idx="163">
                  <c:v>CO-164</c:v>
                </c:pt>
                <c:pt idx="164">
                  <c:v>CO-165</c:v>
                </c:pt>
                <c:pt idx="165">
                  <c:v>CO-166</c:v>
                </c:pt>
                <c:pt idx="166">
                  <c:v>CO-167</c:v>
                </c:pt>
                <c:pt idx="167">
                  <c:v>CO-168</c:v>
                </c:pt>
                <c:pt idx="168">
                  <c:v>CO-169</c:v>
                </c:pt>
                <c:pt idx="169">
                  <c:v>CO-170</c:v>
                </c:pt>
                <c:pt idx="170">
                  <c:v>CO-171</c:v>
                </c:pt>
                <c:pt idx="171">
                  <c:v>CO-172</c:v>
                </c:pt>
                <c:pt idx="172">
                  <c:v>CO-173</c:v>
                </c:pt>
                <c:pt idx="173">
                  <c:v>CO-174</c:v>
                </c:pt>
                <c:pt idx="174">
                  <c:v>CO-175</c:v>
                </c:pt>
                <c:pt idx="175">
                  <c:v>CO-176</c:v>
                </c:pt>
                <c:pt idx="176">
                  <c:v>CO-177</c:v>
                </c:pt>
                <c:pt idx="177">
                  <c:v>CO-178</c:v>
                </c:pt>
                <c:pt idx="178">
                  <c:v>CO-179</c:v>
                </c:pt>
                <c:pt idx="179">
                  <c:v>CO-180</c:v>
                </c:pt>
                <c:pt idx="180">
                  <c:v>CO-181</c:v>
                </c:pt>
                <c:pt idx="181">
                  <c:v>CO-182</c:v>
                </c:pt>
                <c:pt idx="182">
                  <c:v>CO-183</c:v>
                </c:pt>
                <c:pt idx="183">
                  <c:v>CO-184</c:v>
                </c:pt>
                <c:pt idx="184">
                  <c:v>CO-185</c:v>
                </c:pt>
                <c:pt idx="185">
                  <c:v>CO-186</c:v>
                </c:pt>
                <c:pt idx="186">
                  <c:v>CO-187</c:v>
                </c:pt>
                <c:pt idx="187">
                  <c:v>CO-188</c:v>
                </c:pt>
                <c:pt idx="188">
                  <c:v>CO-189</c:v>
                </c:pt>
                <c:pt idx="189">
                  <c:v>CO-190</c:v>
                </c:pt>
                <c:pt idx="190">
                  <c:v>CO-191</c:v>
                </c:pt>
                <c:pt idx="191">
                  <c:v>CO-192</c:v>
                </c:pt>
                <c:pt idx="192">
                  <c:v>CO-193</c:v>
                </c:pt>
                <c:pt idx="193">
                  <c:v>CO-194</c:v>
                </c:pt>
                <c:pt idx="194">
                  <c:v>CO-195</c:v>
                </c:pt>
                <c:pt idx="195">
                  <c:v>CO-196</c:v>
                </c:pt>
                <c:pt idx="196">
                  <c:v>CO-197</c:v>
                </c:pt>
                <c:pt idx="197">
                  <c:v>CO-198</c:v>
                </c:pt>
                <c:pt idx="198">
                  <c:v>CO-199</c:v>
                </c:pt>
                <c:pt idx="199">
                  <c:v>CO-200</c:v>
                </c:pt>
                <c:pt idx="200">
                  <c:v>CO-201</c:v>
                </c:pt>
                <c:pt idx="201">
                  <c:v>CO-202</c:v>
                </c:pt>
                <c:pt idx="202">
                  <c:v>CO-203</c:v>
                </c:pt>
                <c:pt idx="203">
                  <c:v>CO-204</c:v>
                </c:pt>
                <c:pt idx="204">
                  <c:v>CO-205</c:v>
                </c:pt>
                <c:pt idx="205">
                  <c:v>CO-206</c:v>
                </c:pt>
                <c:pt idx="206">
                  <c:v>CO-207</c:v>
                </c:pt>
                <c:pt idx="207">
                  <c:v>CO-208</c:v>
                </c:pt>
                <c:pt idx="208">
                  <c:v>CO-209</c:v>
                </c:pt>
                <c:pt idx="209">
                  <c:v>CO-210</c:v>
                </c:pt>
                <c:pt idx="210">
                  <c:v>CO-211</c:v>
                </c:pt>
                <c:pt idx="211">
                  <c:v>CO-212</c:v>
                </c:pt>
                <c:pt idx="212">
                  <c:v>CO-213</c:v>
                </c:pt>
                <c:pt idx="213">
                  <c:v>CO-214</c:v>
                </c:pt>
                <c:pt idx="214">
                  <c:v>CO-215</c:v>
                </c:pt>
                <c:pt idx="215">
                  <c:v>CO-216</c:v>
                </c:pt>
                <c:pt idx="216">
                  <c:v>CO-217</c:v>
                </c:pt>
                <c:pt idx="217">
                  <c:v>CO-218</c:v>
                </c:pt>
                <c:pt idx="218">
                  <c:v>CO-219</c:v>
                </c:pt>
                <c:pt idx="219">
                  <c:v>CO-220</c:v>
                </c:pt>
                <c:pt idx="220">
                  <c:v>CO-221</c:v>
                </c:pt>
                <c:pt idx="221">
                  <c:v>CO-222</c:v>
                </c:pt>
                <c:pt idx="222">
                  <c:v>CO-223</c:v>
                </c:pt>
                <c:pt idx="223">
                  <c:v>CO-224</c:v>
                </c:pt>
                <c:pt idx="224">
                  <c:v>CO-225</c:v>
                </c:pt>
                <c:pt idx="225">
                  <c:v>CO-226</c:v>
                </c:pt>
                <c:pt idx="226">
                  <c:v>CO-227</c:v>
                </c:pt>
                <c:pt idx="227">
                  <c:v>CO-228</c:v>
                </c:pt>
                <c:pt idx="228">
                  <c:v>CO-229</c:v>
                </c:pt>
                <c:pt idx="229">
                  <c:v>CO-230</c:v>
                </c:pt>
                <c:pt idx="230">
                  <c:v>CO-231</c:v>
                </c:pt>
                <c:pt idx="231">
                  <c:v>CO-232</c:v>
                </c:pt>
                <c:pt idx="232">
                  <c:v>CO-233</c:v>
                </c:pt>
                <c:pt idx="233">
                  <c:v>CO-234</c:v>
                </c:pt>
                <c:pt idx="234">
                  <c:v>CO-235</c:v>
                </c:pt>
                <c:pt idx="235">
                  <c:v>CO-236</c:v>
                </c:pt>
                <c:pt idx="236">
                  <c:v>CO-237</c:v>
                </c:pt>
                <c:pt idx="237">
                  <c:v>CO-238</c:v>
                </c:pt>
                <c:pt idx="238">
                  <c:v>CO-239</c:v>
                </c:pt>
                <c:pt idx="239">
                  <c:v>CO-240</c:v>
                </c:pt>
                <c:pt idx="240">
                  <c:v>CO-241</c:v>
                </c:pt>
                <c:pt idx="241">
                  <c:v>CO-242</c:v>
                </c:pt>
                <c:pt idx="242">
                  <c:v>CO-243</c:v>
                </c:pt>
                <c:pt idx="243">
                  <c:v>CO-244</c:v>
                </c:pt>
                <c:pt idx="244">
                  <c:v>CO-245</c:v>
                </c:pt>
                <c:pt idx="245">
                  <c:v>CO-246</c:v>
                </c:pt>
                <c:pt idx="246">
                  <c:v>CO-247</c:v>
                </c:pt>
                <c:pt idx="247">
                  <c:v>CO-248</c:v>
                </c:pt>
                <c:pt idx="248">
                  <c:v>CO-249</c:v>
                </c:pt>
                <c:pt idx="249">
                  <c:v>CO-250</c:v>
                </c:pt>
                <c:pt idx="250">
                  <c:v>CO-251</c:v>
                </c:pt>
                <c:pt idx="251">
                  <c:v>CO-252</c:v>
                </c:pt>
                <c:pt idx="252">
                  <c:v>CO-253</c:v>
                </c:pt>
                <c:pt idx="253">
                  <c:v>CO-254</c:v>
                </c:pt>
                <c:pt idx="254">
                  <c:v>CO-255</c:v>
                </c:pt>
                <c:pt idx="255">
                  <c:v>CO-256</c:v>
                </c:pt>
                <c:pt idx="256">
                  <c:v>CO-257</c:v>
                </c:pt>
                <c:pt idx="257">
                  <c:v>CO-258</c:v>
                </c:pt>
                <c:pt idx="258">
                  <c:v>CO-259</c:v>
                </c:pt>
                <c:pt idx="259">
                  <c:v>CO-260</c:v>
                </c:pt>
                <c:pt idx="260">
                  <c:v>CO-261</c:v>
                </c:pt>
                <c:pt idx="261">
                  <c:v>CO-262</c:v>
                </c:pt>
                <c:pt idx="262">
                  <c:v>CO-263</c:v>
                </c:pt>
                <c:pt idx="263">
                  <c:v>CO-264</c:v>
                </c:pt>
                <c:pt idx="264">
                  <c:v>CO-265</c:v>
                </c:pt>
                <c:pt idx="265">
                  <c:v>CO-266</c:v>
                </c:pt>
                <c:pt idx="266">
                  <c:v>CO-267</c:v>
                </c:pt>
                <c:pt idx="267">
                  <c:v>CO-268</c:v>
                </c:pt>
                <c:pt idx="268">
                  <c:v>CO-269</c:v>
                </c:pt>
                <c:pt idx="269">
                  <c:v>CO-270</c:v>
                </c:pt>
                <c:pt idx="270">
                  <c:v>CO-271</c:v>
                </c:pt>
                <c:pt idx="271">
                  <c:v>CO-272</c:v>
                </c:pt>
                <c:pt idx="272">
                  <c:v>CO-273</c:v>
                </c:pt>
                <c:pt idx="273">
                  <c:v>CO-274</c:v>
                </c:pt>
                <c:pt idx="274">
                  <c:v>CO-275</c:v>
                </c:pt>
                <c:pt idx="275">
                  <c:v>CO-276</c:v>
                </c:pt>
                <c:pt idx="276">
                  <c:v>CO-277</c:v>
                </c:pt>
                <c:pt idx="277">
                  <c:v>CO-278</c:v>
                </c:pt>
                <c:pt idx="278">
                  <c:v>CO-279</c:v>
                </c:pt>
                <c:pt idx="279">
                  <c:v>CO-280</c:v>
                </c:pt>
                <c:pt idx="280">
                  <c:v>CO-281</c:v>
                </c:pt>
                <c:pt idx="281">
                  <c:v>CO-282</c:v>
                </c:pt>
                <c:pt idx="282">
                  <c:v>CO-283</c:v>
                </c:pt>
                <c:pt idx="283">
                  <c:v>CO-284</c:v>
                </c:pt>
                <c:pt idx="284">
                  <c:v>CO-285</c:v>
                </c:pt>
                <c:pt idx="285">
                  <c:v>CO-286</c:v>
                </c:pt>
                <c:pt idx="286">
                  <c:v>CO-287</c:v>
                </c:pt>
                <c:pt idx="287">
                  <c:v>CO-288</c:v>
                </c:pt>
                <c:pt idx="288">
                  <c:v>CO-289</c:v>
                </c:pt>
                <c:pt idx="289">
                  <c:v>CO-290</c:v>
                </c:pt>
                <c:pt idx="290">
                  <c:v>CO-291</c:v>
                </c:pt>
                <c:pt idx="291">
                  <c:v>CO-292</c:v>
                </c:pt>
                <c:pt idx="292">
                  <c:v>CO-293</c:v>
                </c:pt>
                <c:pt idx="293">
                  <c:v>CO-294</c:v>
                </c:pt>
                <c:pt idx="294">
                  <c:v>CO-295</c:v>
                </c:pt>
                <c:pt idx="295">
                  <c:v>CO-296</c:v>
                </c:pt>
                <c:pt idx="296">
                  <c:v>CO-297</c:v>
                </c:pt>
                <c:pt idx="297">
                  <c:v>CO-298</c:v>
                </c:pt>
                <c:pt idx="298">
                  <c:v>CO-299</c:v>
                </c:pt>
                <c:pt idx="299">
                  <c:v>CO-300</c:v>
                </c:pt>
                <c:pt idx="300">
                  <c:v>CO-301</c:v>
                </c:pt>
                <c:pt idx="301">
                  <c:v>CO-302</c:v>
                </c:pt>
                <c:pt idx="302">
                  <c:v>CO-303</c:v>
                </c:pt>
                <c:pt idx="303">
                  <c:v>CO-304</c:v>
                </c:pt>
                <c:pt idx="304">
                  <c:v>CO-305</c:v>
                </c:pt>
                <c:pt idx="305">
                  <c:v>CO-306</c:v>
                </c:pt>
                <c:pt idx="306">
                  <c:v>CO-307</c:v>
                </c:pt>
                <c:pt idx="307">
                  <c:v>CO-308</c:v>
                </c:pt>
                <c:pt idx="308">
                  <c:v>CO-309</c:v>
                </c:pt>
                <c:pt idx="309">
                  <c:v>CO-310</c:v>
                </c:pt>
                <c:pt idx="310">
                  <c:v>CO-311</c:v>
                </c:pt>
                <c:pt idx="311">
                  <c:v>CO-312</c:v>
                </c:pt>
                <c:pt idx="312">
                  <c:v>CO-313</c:v>
                </c:pt>
                <c:pt idx="313">
                  <c:v>CO-314</c:v>
                </c:pt>
                <c:pt idx="314">
                  <c:v>CO-315</c:v>
                </c:pt>
                <c:pt idx="315">
                  <c:v>CO-316</c:v>
                </c:pt>
                <c:pt idx="316">
                  <c:v>CO-317</c:v>
                </c:pt>
                <c:pt idx="317">
                  <c:v>CO-318</c:v>
                </c:pt>
                <c:pt idx="318">
                  <c:v>CO-319</c:v>
                </c:pt>
                <c:pt idx="319">
                  <c:v>CO-320</c:v>
                </c:pt>
                <c:pt idx="320">
                  <c:v>CO-321</c:v>
                </c:pt>
                <c:pt idx="321">
                  <c:v>CO-322</c:v>
                </c:pt>
                <c:pt idx="322">
                  <c:v>CO-323</c:v>
                </c:pt>
                <c:pt idx="323">
                  <c:v>CO-324</c:v>
                </c:pt>
                <c:pt idx="324">
                  <c:v>CO-325</c:v>
                </c:pt>
                <c:pt idx="325">
                  <c:v>CO-326</c:v>
                </c:pt>
                <c:pt idx="326">
                  <c:v>CO-327</c:v>
                </c:pt>
                <c:pt idx="327">
                  <c:v>CO-328</c:v>
                </c:pt>
                <c:pt idx="328">
                  <c:v>CO-329</c:v>
                </c:pt>
                <c:pt idx="329">
                  <c:v>CO-330</c:v>
                </c:pt>
                <c:pt idx="330">
                  <c:v>CO-331</c:v>
                </c:pt>
                <c:pt idx="331">
                  <c:v>CO-332</c:v>
                </c:pt>
                <c:pt idx="332">
                  <c:v>CO-333</c:v>
                </c:pt>
                <c:pt idx="333">
                  <c:v>CO-334</c:v>
                </c:pt>
                <c:pt idx="334">
                  <c:v>CO-335</c:v>
                </c:pt>
                <c:pt idx="335">
                  <c:v>CO-336</c:v>
                </c:pt>
                <c:pt idx="336">
                  <c:v>CO-337</c:v>
                </c:pt>
                <c:pt idx="337">
                  <c:v>CO-338</c:v>
                </c:pt>
                <c:pt idx="338">
                  <c:v>CO-339</c:v>
                </c:pt>
                <c:pt idx="339">
                  <c:v>CO-340</c:v>
                </c:pt>
                <c:pt idx="340">
                  <c:v>CO-341</c:v>
                </c:pt>
                <c:pt idx="341">
                  <c:v>CO-342</c:v>
                </c:pt>
                <c:pt idx="342">
                  <c:v>CO-343</c:v>
                </c:pt>
                <c:pt idx="343">
                  <c:v>CO-344</c:v>
                </c:pt>
                <c:pt idx="344">
                  <c:v>CO-345</c:v>
                </c:pt>
                <c:pt idx="345">
                  <c:v>CO-346</c:v>
                </c:pt>
                <c:pt idx="346">
                  <c:v>CO-347</c:v>
                </c:pt>
                <c:pt idx="347">
                  <c:v>CO-348</c:v>
                </c:pt>
                <c:pt idx="348">
                  <c:v>CO-349</c:v>
                </c:pt>
                <c:pt idx="349">
                  <c:v>CO-350</c:v>
                </c:pt>
                <c:pt idx="350">
                  <c:v>CO-351</c:v>
                </c:pt>
                <c:pt idx="351">
                  <c:v>CO-352</c:v>
                </c:pt>
                <c:pt idx="352">
                  <c:v>CO-353</c:v>
                </c:pt>
                <c:pt idx="353">
                  <c:v>CO-354</c:v>
                </c:pt>
                <c:pt idx="354">
                  <c:v>CO-355</c:v>
                </c:pt>
                <c:pt idx="355">
                  <c:v>CO-356</c:v>
                </c:pt>
                <c:pt idx="356">
                  <c:v>CO-357</c:v>
                </c:pt>
                <c:pt idx="357">
                  <c:v>CO-358</c:v>
                </c:pt>
                <c:pt idx="358">
                  <c:v>CO-359</c:v>
                </c:pt>
                <c:pt idx="359">
                  <c:v>CO-360</c:v>
                </c:pt>
                <c:pt idx="360">
                  <c:v>CO-361</c:v>
                </c:pt>
                <c:pt idx="361">
                  <c:v>CO-362</c:v>
                </c:pt>
                <c:pt idx="362">
                  <c:v>CO-363</c:v>
                </c:pt>
                <c:pt idx="363">
                  <c:v>CO-364</c:v>
                </c:pt>
                <c:pt idx="364">
                  <c:v>CO-365</c:v>
                </c:pt>
                <c:pt idx="365">
                  <c:v>CO-366</c:v>
                </c:pt>
                <c:pt idx="366">
                  <c:v>CO-367</c:v>
                </c:pt>
                <c:pt idx="367">
                  <c:v>CO-368</c:v>
                </c:pt>
                <c:pt idx="368">
                  <c:v>CO-369</c:v>
                </c:pt>
                <c:pt idx="369">
                  <c:v>CO-370</c:v>
                </c:pt>
                <c:pt idx="370">
                  <c:v>CO-371</c:v>
                </c:pt>
                <c:pt idx="371">
                  <c:v>CO-372</c:v>
                </c:pt>
                <c:pt idx="372">
                  <c:v>CO-373</c:v>
                </c:pt>
                <c:pt idx="373">
                  <c:v>CO-374</c:v>
                </c:pt>
                <c:pt idx="374">
                  <c:v>CO-375</c:v>
                </c:pt>
                <c:pt idx="375">
                  <c:v>CO-376</c:v>
                </c:pt>
                <c:pt idx="376">
                  <c:v>CO-377</c:v>
                </c:pt>
                <c:pt idx="377">
                  <c:v>CO-378</c:v>
                </c:pt>
                <c:pt idx="378">
                  <c:v>CO-379</c:v>
                </c:pt>
                <c:pt idx="379">
                  <c:v>CO-380</c:v>
                </c:pt>
                <c:pt idx="380">
                  <c:v>CO-381</c:v>
                </c:pt>
                <c:pt idx="381">
                  <c:v>CO-382</c:v>
                </c:pt>
                <c:pt idx="382">
                  <c:v>CO-383</c:v>
                </c:pt>
                <c:pt idx="383">
                  <c:v>CO-384</c:v>
                </c:pt>
                <c:pt idx="384">
                  <c:v>CO-385</c:v>
                </c:pt>
                <c:pt idx="385">
                  <c:v>CO-386</c:v>
                </c:pt>
                <c:pt idx="386">
                  <c:v>CO-387</c:v>
                </c:pt>
                <c:pt idx="387">
                  <c:v>CO-388</c:v>
                </c:pt>
                <c:pt idx="388">
                  <c:v>CO-389</c:v>
                </c:pt>
                <c:pt idx="389">
                  <c:v>CO-390</c:v>
                </c:pt>
                <c:pt idx="390">
                  <c:v>CO-391</c:v>
                </c:pt>
                <c:pt idx="391">
                  <c:v>CO-392</c:v>
                </c:pt>
                <c:pt idx="392">
                  <c:v>CO-393</c:v>
                </c:pt>
                <c:pt idx="393">
                  <c:v>CO-394</c:v>
                </c:pt>
                <c:pt idx="394">
                  <c:v>CO-395</c:v>
                </c:pt>
                <c:pt idx="395">
                  <c:v>CO-396</c:v>
                </c:pt>
                <c:pt idx="396">
                  <c:v>CO-397</c:v>
                </c:pt>
                <c:pt idx="397">
                  <c:v>CO-398</c:v>
                </c:pt>
                <c:pt idx="398">
                  <c:v>CO-399</c:v>
                </c:pt>
                <c:pt idx="399">
                  <c:v>CO-400</c:v>
                </c:pt>
                <c:pt idx="400">
                  <c:v>CO-401</c:v>
                </c:pt>
                <c:pt idx="401">
                  <c:v>CO-402</c:v>
                </c:pt>
                <c:pt idx="402">
                  <c:v>CO-403</c:v>
                </c:pt>
                <c:pt idx="403">
                  <c:v>CO-404</c:v>
                </c:pt>
                <c:pt idx="404">
                  <c:v>CO-405</c:v>
                </c:pt>
                <c:pt idx="405">
                  <c:v>CO-406</c:v>
                </c:pt>
                <c:pt idx="406">
                  <c:v>CO-407</c:v>
                </c:pt>
                <c:pt idx="407">
                  <c:v>CO-408</c:v>
                </c:pt>
                <c:pt idx="408">
                  <c:v>CO-409</c:v>
                </c:pt>
                <c:pt idx="409">
                  <c:v>CO-410</c:v>
                </c:pt>
                <c:pt idx="410">
                  <c:v>CO-411</c:v>
                </c:pt>
                <c:pt idx="411">
                  <c:v>CO-412</c:v>
                </c:pt>
                <c:pt idx="412">
                  <c:v>CO-413</c:v>
                </c:pt>
                <c:pt idx="413">
                  <c:v>CO-414</c:v>
                </c:pt>
                <c:pt idx="414">
                  <c:v>CO-415</c:v>
                </c:pt>
                <c:pt idx="415">
                  <c:v>CO-416</c:v>
                </c:pt>
                <c:pt idx="416">
                  <c:v>CO-417</c:v>
                </c:pt>
                <c:pt idx="417">
                  <c:v>CO-418</c:v>
                </c:pt>
                <c:pt idx="418">
                  <c:v>CO-419</c:v>
                </c:pt>
                <c:pt idx="419">
                  <c:v>CO-420</c:v>
                </c:pt>
                <c:pt idx="420">
                  <c:v>CO-421</c:v>
                </c:pt>
                <c:pt idx="421">
                  <c:v>CO-422</c:v>
                </c:pt>
                <c:pt idx="422">
                  <c:v>CO-423</c:v>
                </c:pt>
                <c:pt idx="423">
                  <c:v>CO-424</c:v>
                </c:pt>
                <c:pt idx="424">
                  <c:v>CO-425</c:v>
                </c:pt>
                <c:pt idx="425">
                  <c:v>CO-426</c:v>
                </c:pt>
                <c:pt idx="426">
                  <c:v>CO-427</c:v>
                </c:pt>
                <c:pt idx="427">
                  <c:v>CO-428</c:v>
                </c:pt>
                <c:pt idx="428">
                  <c:v>CO-429</c:v>
                </c:pt>
                <c:pt idx="429">
                  <c:v>CO-430</c:v>
                </c:pt>
                <c:pt idx="430">
                  <c:v>CO-431</c:v>
                </c:pt>
                <c:pt idx="431">
                  <c:v>CO-432</c:v>
                </c:pt>
                <c:pt idx="432">
                  <c:v>CO-433</c:v>
                </c:pt>
                <c:pt idx="433">
                  <c:v>CO-434</c:v>
                </c:pt>
                <c:pt idx="434">
                  <c:v>CO-435</c:v>
                </c:pt>
                <c:pt idx="435">
                  <c:v>CO-436</c:v>
                </c:pt>
                <c:pt idx="436">
                  <c:v>CO-437</c:v>
                </c:pt>
                <c:pt idx="437">
                  <c:v>CO-438</c:v>
                </c:pt>
                <c:pt idx="438">
                  <c:v>CO-439</c:v>
                </c:pt>
                <c:pt idx="439">
                  <c:v>CO-440</c:v>
                </c:pt>
                <c:pt idx="440">
                  <c:v>CO-441</c:v>
                </c:pt>
                <c:pt idx="441">
                  <c:v>CO-442</c:v>
                </c:pt>
                <c:pt idx="442">
                  <c:v>CO-443</c:v>
                </c:pt>
                <c:pt idx="443">
                  <c:v>CO-444</c:v>
                </c:pt>
                <c:pt idx="444">
                  <c:v>CO-445</c:v>
                </c:pt>
                <c:pt idx="445">
                  <c:v>CO-446</c:v>
                </c:pt>
                <c:pt idx="446">
                  <c:v>CO-447</c:v>
                </c:pt>
                <c:pt idx="447">
                  <c:v>CO-448</c:v>
                </c:pt>
                <c:pt idx="448">
                  <c:v>CO-449</c:v>
                </c:pt>
                <c:pt idx="449">
                  <c:v>CO-450</c:v>
                </c:pt>
                <c:pt idx="450">
                  <c:v>CO-451</c:v>
                </c:pt>
                <c:pt idx="451">
                  <c:v>CO-452</c:v>
                </c:pt>
                <c:pt idx="452">
                  <c:v>CO-453</c:v>
                </c:pt>
                <c:pt idx="453">
                  <c:v>CO-454</c:v>
                </c:pt>
                <c:pt idx="454">
                  <c:v>CO-455</c:v>
                </c:pt>
                <c:pt idx="455">
                  <c:v>CO-456</c:v>
                </c:pt>
                <c:pt idx="456">
                  <c:v>CO-457</c:v>
                </c:pt>
                <c:pt idx="457">
                  <c:v>CO-458</c:v>
                </c:pt>
                <c:pt idx="458">
                  <c:v>CO-459</c:v>
                </c:pt>
                <c:pt idx="459">
                  <c:v>CO-460</c:v>
                </c:pt>
                <c:pt idx="460">
                  <c:v>CO-461</c:v>
                </c:pt>
                <c:pt idx="461">
                  <c:v>CO-462</c:v>
                </c:pt>
                <c:pt idx="462">
                  <c:v>CO-463</c:v>
                </c:pt>
                <c:pt idx="463">
                  <c:v>CO-464</c:v>
                </c:pt>
                <c:pt idx="464">
                  <c:v>CO-465</c:v>
                </c:pt>
                <c:pt idx="465">
                  <c:v>CO-466</c:v>
                </c:pt>
                <c:pt idx="466">
                  <c:v>CO-467</c:v>
                </c:pt>
                <c:pt idx="467">
                  <c:v>CO-468</c:v>
                </c:pt>
                <c:pt idx="468">
                  <c:v>CO-469</c:v>
                </c:pt>
                <c:pt idx="469">
                  <c:v>CO-470</c:v>
                </c:pt>
                <c:pt idx="470">
                  <c:v>CO-471</c:v>
                </c:pt>
                <c:pt idx="471">
                  <c:v>CO-472</c:v>
                </c:pt>
                <c:pt idx="472">
                  <c:v>CO-473</c:v>
                </c:pt>
                <c:pt idx="473">
                  <c:v>CO-474</c:v>
                </c:pt>
                <c:pt idx="474">
                  <c:v>CO-475</c:v>
                </c:pt>
                <c:pt idx="475">
                  <c:v>CO-476</c:v>
                </c:pt>
                <c:pt idx="476">
                  <c:v>CO-477</c:v>
                </c:pt>
                <c:pt idx="477">
                  <c:v>CO-478</c:v>
                </c:pt>
                <c:pt idx="478">
                  <c:v>CO-479</c:v>
                </c:pt>
                <c:pt idx="479">
                  <c:v>CO-480</c:v>
                </c:pt>
                <c:pt idx="480">
                  <c:v>CO-481</c:v>
                </c:pt>
                <c:pt idx="481">
                  <c:v>CO-482</c:v>
                </c:pt>
                <c:pt idx="482">
                  <c:v>CO-483</c:v>
                </c:pt>
                <c:pt idx="483">
                  <c:v>CO-484</c:v>
                </c:pt>
                <c:pt idx="484">
                  <c:v>CO-485</c:v>
                </c:pt>
                <c:pt idx="485">
                  <c:v>CO-486</c:v>
                </c:pt>
                <c:pt idx="486">
                  <c:v>CO-487</c:v>
                </c:pt>
                <c:pt idx="487">
                  <c:v>CO-488</c:v>
                </c:pt>
                <c:pt idx="488">
                  <c:v>CO-489</c:v>
                </c:pt>
                <c:pt idx="489">
                  <c:v>CO-490</c:v>
                </c:pt>
                <c:pt idx="490">
                  <c:v>CO-491</c:v>
                </c:pt>
                <c:pt idx="491">
                  <c:v>CO-492</c:v>
                </c:pt>
                <c:pt idx="492">
                  <c:v>CO-493</c:v>
                </c:pt>
                <c:pt idx="493">
                  <c:v>CO-494</c:v>
                </c:pt>
                <c:pt idx="494">
                  <c:v>CO-495</c:v>
                </c:pt>
                <c:pt idx="495">
                  <c:v>CO-496</c:v>
                </c:pt>
                <c:pt idx="496">
                  <c:v>CO-497</c:v>
                </c:pt>
                <c:pt idx="497">
                  <c:v>CO-498</c:v>
                </c:pt>
                <c:pt idx="498">
                  <c:v>CO-499</c:v>
                </c:pt>
                <c:pt idx="499">
                  <c:v>CO-500</c:v>
                </c:pt>
                <c:pt idx="500">
                  <c:v>CO-501</c:v>
                </c:pt>
                <c:pt idx="501">
                  <c:v>CO-502</c:v>
                </c:pt>
                <c:pt idx="502">
                  <c:v>CO-503</c:v>
                </c:pt>
                <c:pt idx="503">
                  <c:v>CO-504</c:v>
                </c:pt>
                <c:pt idx="504">
                  <c:v>CO-505</c:v>
                </c:pt>
                <c:pt idx="505">
                  <c:v>CO-506</c:v>
                </c:pt>
                <c:pt idx="506">
                  <c:v>CO-507</c:v>
                </c:pt>
                <c:pt idx="507">
                  <c:v>CO-508</c:v>
                </c:pt>
                <c:pt idx="508">
                  <c:v>CO-509</c:v>
                </c:pt>
                <c:pt idx="509">
                  <c:v>CO-510</c:v>
                </c:pt>
                <c:pt idx="510">
                  <c:v>CO-511</c:v>
                </c:pt>
                <c:pt idx="511">
                  <c:v>CO-512</c:v>
                </c:pt>
                <c:pt idx="512">
                  <c:v>CO-513</c:v>
                </c:pt>
                <c:pt idx="513">
                  <c:v>CO-514</c:v>
                </c:pt>
                <c:pt idx="514">
                  <c:v>CO-515</c:v>
                </c:pt>
                <c:pt idx="515">
                  <c:v>CO-516</c:v>
                </c:pt>
                <c:pt idx="516">
                  <c:v>CO-517</c:v>
                </c:pt>
                <c:pt idx="517">
                  <c:v>CO-518</c:v>
                </c:pt>
                <c:pt idx="518">
                  <c:v>CO-519</c:v>
                </c:pt>
                <c:pt idx="519">
                  <c:v>CO-520</c:v>
                </c:pt>
                <c:pt idx="520">
                  <c:v>CO-521</c:v>
                </c:pt>
                <c:pt idx="521">
                  <c:v>CO-522</c:v>
                </c:pt>
                <c:pt idx="522">
                  <c:v>CO-523</c:v>
                </c:pt>
                <c:pt idx="523">
                  <c:v>CO-524</c:v>
                </c:pt>
                <c:pt idx="524">
                  <c:v>CO-525</c:v>
                </c:pt>
                <c:pt idx="525">
                  <c:v>CO-526</c:v>
                </c:pt>
                <c:pt idx="526">
                  <c:v>CO-527</c:v>
                </c:pt>
                <c:pt idx="527">
                  <c:v>CO-528</c:v>
                </c:pt>
                <c:pt idx="528">
                  <c:v>CO-529</c:v>
                </c:pt>
                <c:pt idx="529">
                  <c:v>CO-530</c:v>
                </c:pt>
                <c:pt idx="530">
                  <c:v>CO-531</c:v>
                </c:pt>
                <c:pt idx="531">
                  <c:v>CO-532</c:v>
                </c:pt>
                <c:pt idx="532">
                  <c:v>CO-533</c:v>
                </c:pt>
                <c:pt idx="533">
                  <c:v>CO-534</c:v>
                </c:pt>
                <c:pt idx="534">
                  <c:v>CO-535</c:v>
                </c:pt>
                <c:pt idx="535">
                  <c:v>CO-536</c:v>
                </c:pt>
                <c:pt idx="536">
                  <c:v>CO-537</c:v>
                </c:pt>
                <c:pt idx="537">
                  <c:v>CO-538</c:v>
                </c:pt>
                <c:pt idx="538">
                  <c:v>CO-539</c:v>
                </c:pt>
                <c:pt idx="539">
                  <c:v>CO-540</c:v>
                </c:pt>
                <c:pt idx="540">
                  <c:v>CO-541</c:v>
                </c:pt>
                <c:pt idx="541">
                  <c:v>CO-542</c:v>
                </c:pt>
                <c:pt idx="542">
                  <c:v>CO-543</c:v>
                </c:pt>
                <c:pt idx="543">
                  <c:v>CO-544</c:v>
                </c:pt>
                <c:pt idx="544">
                  <c:v>CO-545</c:v>
                </c:pt>
                <c:pt idx="545">
                  <c:v>CO-546</c:v>
                </c:pt>
                <c:pt idx="546">
                  <c:v>CO-547</c:v>
                </c:pt>
                <c:pt idx="547">
                  <c:v>CO-548</c:v>
                </c:pt>
                <c:pt idx="548">
                  <c:v>CO-549</c:v>
                </c:pt>
                <c:pt idx="549">
                  <c:v>CO-550</c:v>
                </c:pt>
                <c:pt idx="550">
                  <c:v>CO-551</c:v>
                </c:pt>
                <c:pt idx="551">
                  <c:v>CO-552</c:v>
                </c:pt>
                <c:pt idx="552">
                  <c:v>CO-553</c:v>
                </c:pt>
                <c:pt idx="553">
                  <c:v>CO-554</c:v>
                </c:pt>
                <c:pt idx="554">
                  <c:v>CO-555</c:v>
                </c:pt>
                <c:pt idx="555">
                  <c:v>CO-556</c:v>
                </c:pt>
                <c:pt idx="556">
                  <c:v>CO-557</c:v>
                </c:pt>
                <c:pt idx="557">
                  <c:v>CO-558</c:v>
                </c:pt>
                <c:pt idx="558">
                  <c:v>CO-559</c:v>
                </c:pt>
                <c:pt idx="559">
                  <c:v>CO-560</c:v>
                </c:pt>
                <c:pt idx="560">
                  <c:v>CO-561</c:v>
                </c:pt>
                <c:pt idx="561">
                  <c:v>CO-562</c:v>
                </c:pt>
                <c:pt idx="562">
                  <c:v>CO-563</c:v>
                </c:pt>
                <c:pt idx="563">
                  <c:v>CO-564</c:v>
                </c:pt>
                <c:pt idx="564">
                  <c:v>CO-565</c:v>
                </c:pt>
                <c:pt idx="565">
                  <c:v>CO-566</c:v>
                </c:pt>
                <c:pt idx="566">
                  <c:v>CO-567</c:v>
                </c:pt>
                <c:pt idx="567">
                  <c:v>CO-568</c:v>
                </c:pt>
                <c:pt idx="568">
                  <c:v>CO-569</c:v>
                </c:pt>
                <c:pt idx="569">
                  <c:v>CO-570</c:v>
                </c:pt>
                <c:pt idx="570">
                  <c:v>CO-571</c:v>
                </c:pt>
                <c:pt idx="571">
                  <c:v>CO-572</c:v>
                </c:pt>
                <c:pt idx="572">
                  <c:v>CO-573</c:v>
                </c:pt>
                <c:pt idx="573">
                  <c:v>CO-574</c:v>
                </c:pt>
                <c:pt idx="574">
                  <c:v>CO-575</c:v>
                </c:pt>
                <c:pt idx="575">
                  <c:v>CO-576</c:v>
                </c:pt>
                <c:pt idx="576">
                  <c:v>CO-577</c:v>
                </c:pt>
                <c:pt idx="577">
                  <c:v>CO-578</c:v>
                </c:pt>
                <c:pt idx="578">
                  <c:v>CO-579</c:v>
                </c:pt>
                <c:pt idx="579">
                  <c:v>CO-580</c:v>
                </c:pt>
                <c:pt idx="580">
                  <c:v>CO-581</c:v>
                </c:pt>
                <c:pt idx="581">
                  <c:v>CO-582</c:v>
                </c:pt>
                <c:pt idx="582">
                  <c:v>CO-583</c:v>
                </c:pt>
                <c:pt idx="583">
                  <c:v>CO-584</c:v>
                </c:pt>
                <c:pt idx="584">
                  <c:v>CO-585</c:v>
                </c:pt>
                <c:pt idx="585">
                  <c:v>CO-586</c:v>
                </c:pt>
                <c:pt idx="586">
                  <c:v>CO-587</c:v>
                </c:pt>
                <c:pt idx="587">
                  <c:v>CO-588</c:v>
                </c:pt>
                <c:pt idx="588">
                  <c:v>CO-589</c:v>
                </c:pt>
              </c:strCache>
            </c:strRef>
          </c:xVal>
          <c:yVal>
            <c:numRef>
              <c:f>Sheet1!$B$2:$B$590</c:f>
              <c:numCache>
                <c:formatCode>General</c:formatCode>
                <c:ptCount val="589"/>
                <c:pt idx="0">
                  <c:v>8</c:v>
                </c:pt>
                <c:pt idx="1">
                  <c:v>8</c:v>
                </c:pt>
                <c:pt idx="2">
                  <c:v>8</c:v>
                </c:pt>
                <c:pt idx="3">
                  <c:v>8</c:v>
                </c:pt>
                <c:pt idx="4">
                  <c:v>8</c:v>
                </c:pt>
                <c:pt idx="5">
                  <c:v>8</c:v>
                </c:pt>
                <c:pt idx="6">
                  <c:v>8</c:v>
                </c:pt>
                <c:pt idx="7">
                  <c:v>8</c:v>
                </c:pt>
                <c:pt idx="8">
                  <c:v>8</c:v>
                </c:pt>
                <c:pt idx="9">
                  <c:v>8</c:v>
                </c:pt>
                <c:pt idx="10">
                  <c:v>8</c:v>
                </c:pt>
                <c:pt idx="11">
                  <c:v>8</c:v>
                </c:pt>
                <c:pt idx="12">
                  <c:v>8</c:v>
                </c:pt>
                <c:pt idx="13">
                  <c:v>8</c:v>
                </c:pt>
                <c:pt idx="14">
                  <c:v>8</c:v>
                </c:pt>
                <c:pt idx="15">
                  <c:v>8</c:v>
                </c:pt>
                <c:pt idx="16">
                  <c:v>8</c:v>
                </c:pt>
                <c:pt idx="17">
                  <c:v>8</c:v>
                </c:pt>
                <c:pt idx="18">
                  <c:v>8</c:v>
                </c:pt>
                <c:pt idx="19">
                  <c:v>8</c:v>
                </c:pt>
                <c:pt idx="20">
                  <c:v>8</c:v>
                </c:pt>
                <c:pt idx="21">
                  <c:v>8</c:v>
                </c:pt>
                <c:pt idx="22">
                  <c:v>8</c:v>
                </c:pt>
                <c:pt idx="23">
                  <c:v>8</c:v>
                </c:pt>
                <c:pt idx="24">
                  <c:v>8</c:v>
                </c:pt>
                <c:pt idx="25">
                  <c:v>8</c:v>
                </c:pt>
                <c:pt idx="26">
                  <c:v>8</c:v>
                </c:pt>
                <c:pt idx="27">
                  <c:v>8</c:v>
                </c:pt>
                <c:pt idx="28">
                  <c:v>8</c:v>
                </c:pt>
                <c:pt idx="29">
                  <c:v>8</c:v>
                </c:pt>
                <c:pt idx="30">
                  <c:v>8</c:v>
                </c:pt>
                <c:pt idx="31">
                  <c:v>8</c:v>
                </c:pt>
                <c:pt idx="32">
                  <c:v>8</c:v>
                </c:pt>
                <c:pt idx="33">
                  <c:v>8</c:v>
                </c:pt>
                <c:pt idx="34">
                  <c:v>8</c:v>
                </c:pt>
                <c:pt idx="35">
                  <c:v>8</c:v>
                </c:pt>
                <c:pt idx="36">
                  <c:v>8</c:v>
                </c:pt>
                <c:pt idx="37">
                  <c:v>8</c:v>
                </c:pt>
                <c:pt idx="38">
                  <c:v>8</c:v>
                </c:pt>
                <c:pt idx="39">
                  <c:v>8</c:v>
                </c:pt>
                <c:pt idx="40">
                  <c:v>8</c:v>
                </c:pt>
                <c:pt idx="41">
                  <c:v>8</c:v>
                </c:pt>
                <c:pt idx="42">
                  <c:v>8</c:v>
                </c:pt>
                <c:pt idx="43">
                  <c:v>8</c:v>
                </c:pt>
                <c:pt idx="44">
                  <c:v>8</c:v>
                </c:pt>
                <c:pt idx="45">
                  <c:v>8</c:v>
                </c:pt>
                <c:pt idx="46">
                  <c:v>8</c:v>
                </c:pt>
                <c:pt idx="47">
                  <c:v>8</c:v>
                </c:pt>
                <c:pt idx="48">
                  <c:v>8</c:v>
                </c:pt>
                <c:pt idx="49">
                  <c:v>8</c:v>
                </c:pt>
                <c:pt idx="50">
                  <c:v>8</c:v>
                </c:pt>
                <c:pt idx="51">
                  <c:v>8</c:v>
                </c:pt>
                <c:pt idx="52">
                  <c:v>8</c:v>
                </c:pt>
                <c:pt idx="53">
                  <c:v>8</c:v>
                </c:pt>
                <c:pt idx="54">
                  <c:v>8</c:v>
                </c:pt>
                <c:pt idx="55">
                  <c:v>8</c:v>
                </c:pt>
                <c:pt idx="56">
                  <c:v>8</c:v>
                </c:pt>
                <c:pt idx="57">
                  <c:v>8</c:v>
                </c:pt>
                <c:pt idx="58">
                  <c:v>8</c:v>
                </c:pt>
                <c:pt idx="59">
                  <c:v>8</c:v>
                </c:pt>
                <c:pt idx="60">
                  <c:v>8</c:v>
                </c:pt>
                <c:pt idx="61">
                  <c:v>8</c:v>
                </c:pt>
                <c:pt idx="62">
                  <c:v>8</c:v>
                </c:pt>
                <c:pt idx="63">
                  <c:v>8</c:v>
                </c:pt>
                <c:pt idx="64">
                  <c:v>8</c:v>
                </c:pt>
                <c:pt idx="65">
                  <c:v>8</c:v>
                </c:pt>
                <c:pt idx="66">
                  <c:v>8</c:v>
                </c:pt>
                <c:pt idx="67">
                  <c:v>8</c:v>
                </c:pt>
                <c:pt idx="68">
                  <c:v>8</c:v>
                </c:pt>
                <c:pt idx="69">
                  <c:v>8</c:v>
                </c:pt>
                <c:pt idx="70">
                  <c:v>8</c:v>
                </c:pt>
                <c:pt idx="71">
                  <c:v>8</c:v>
                </c:pt>
                <c:pt idx="72">
                  <c:v>8</c:v>
                </c:pt>
                <c:pt idx="73">
                  <c:v>8</c:v>
                </c:pt>
                <c:pt idx="74">
                  <c:v>8</c:v>
                </c:pt>
                <c:pt idx="75">
                  <c:v>8</c:v>
                </c:pt>
                <c:pt idx="76">
                  <c:v>8</c:v>
                </c:pt>
                <c:pt idx="77">
                  <c:v>8</c:v>
                </c:pt>
                <c:pt idx="78">
                  <c:v>8</c:v>
                </c:pt>
                <c:pt idx="79">
                  <c:v>8</c:v>
                </c:pt>
                <c:pt idx="80">
                  <c:v>8</c:v>
                </c:pt>
                <c:pt idx="81">
                  <c:v>8</c:v>
                </c:pt>
                <c:pt idx="82">
                  <c:v>8</c:v>
                </c:pt>
                <c:pt idx="83">
                  <c:v>8</c:v>
                </c:pt>
                <c:pt idx="84">
                  <c:v>8</c:v>
                </c:pt>
                <c:pt idx="85">
                  <c:v>8</c:v>
                </c:pt>
                <c:pt idx="86">
                  <c:v>8</c:v>
                </c:pt>
                <c:pt idx="87">
                  <c:v>8</c:v>
                </c:pt>
                <c:pt idx="88">
                  <c:v>8</c:v>
                </c:pt>
                <c:pt idx="89">
                  <c:v>8</c:v>
                </c:pt>
                <c:pt idx="90">
                  <c:v>8</c:v>
                </c:pt>
                <c:pt idx="91">
                  <c:v>8</c:v>
                </c:pt>
                <c:pt idx="92">
                  <c:v>8</c:v>
                </c:pt>
                <c:pt idx="93">
                  <c:v>8</c:v>
                </c:pt>
                <c:pt idx="94">
                  <c:v>8</c:v>
                </c:pt>
                <c:pt idx="95">
                  <c:v>8</c:v>
                </c:pt>
                <c:pt idx="96">
                  <c:v>8</c:v>
                </c:pt>
                <c:pt idx="97">
                  <c:v>8</c:v>
                </c:pt>
                <c:pt idx="98">
                  <c:v>8</c:v>
                </c:pt>
                <c:pt idx="99">
                  <c:v>8</c:v>
                </c:pt>
                <c:pt idx="100">
                  <c:v>8</c:v>
                </c:pt>
                <c:pt idx="101">
                  <c:v>8</c:v>
                </c:pt>
                <c:pt idx="102">
                  <c:v>8</c:v>
                </c:pt>
                <c:pt idx="103">
                  <c:v>8</c:v>
                </c:pt>
                <c:pt idx="104">
                  <c:v>8</c:v>
                </c:pt>
                <c:pt idx="105">
                  <c:v>8</c:v>
                </c:pt>
                <c:pt idx="106">
                  <c:v>8</c:v>
                </c:pt>
                <c:pt idx="107">
                  <c:v>8</c:v>
                </c:pt>
                <c:pt idx="108">
                  <c:v>8</c:v>
                </c:pt>
                <c:pt idx="109">
                  <c:v>8</c:v>
                </c:pt>
                <c:pt idx="110">
                  <c:v>8</c:v>
                </c:pt>
                <c:pt idx="111">
                  <c:v>8</c:v>
                </c:pt>
                <c:pt idx="112">
                  <c:v>8</c:v>
                </c:pt>
                <c:pt idx="113">
                  <c:v>8</c:v>
                </c:pt>
                <c:pt idx="114">
                  <c:v>8</c:v>
                </c:pt>
                <c:pt idx="115">
                  <c:v>8</c:v>
                </c:pt>
                <c:pt idx="116">
                  <c:v>8</c:v>
                </c:pt>
                <c:pt idx="117">
                  <c:v>8</c:v>
                </c:pt>
                <c:pt idx="118">
                  <c:v>8</c:v>
                </c:pt>
                <c:pt idx="119">
                  <c:v>8</c:v>
                </c:pt>
                <c:pt idx="120">
                  <c:v>8</c:v>
                </c:pt>
                <c:pt idx="121">
                  <c:v>8</c:v>
                </c:pt>
                <c:pt idx="122">
                  <c:v>8</c:v>
                </c:pt>
                <c:pt idx="123">
                  <c:v>8</c:v>
                </c:pt>
                <c:pt idx="124">
                  <c:v>8</c:v>
                </c:pt>
                <c:pt idx="125">
                  <c:v>8</c:v>
                </c:pt>
                <c:pt idx="126">
                  <c:v>8</c:v>
                </c:pt>
                <c:pt idx="127">
                  <c:v>8</c:v>
                </c:pt>
                <c:pt idx="128">
                  <c:v>8</c:v>
                </c:pt>
                <c:pt idx="129">
                  <c:v>8</c:v>
                </c:pt>
                <c:pt idx="130">
                  <c:v>8</c:v>
                </c:pt>
                <c:pt idx="131">
                  <c:v>8</c:v>
                </c:pt>
                <c:pt idx="132">
                  <c:v>8</c:v>
                </c:pt>
                <c:pt idx="133">
                  <c:v>8</c:v>
                </c:pt>
                <c:pt idx="134">
                  <c:v>8</c:v>
                </c:pt>
                <c:pt idx="135">
                  <c:v>8</c:v>
                </c:pt>
                <c:pt idx="136">
                  <c:v>8</c:v>
                </c:pt>
                <c:pt idx="137">
                  <c:v>8</c:v>
                </c:pt>
                <c:pt idx="138">
                  <c:v>8</c:v>
                </c:pt>
                <c:pt idx="139">
                  <c:v>8</c:v>
                </c:pt>
                <c:pt idx="140">
                  <c:v>8</c:v>
                </c:pt>
                <c:pt idx="141">
                  <c:v>8</c:v>
                </c:pt>
                <c:pt idx="142">
                  <c:v>8</c:v>
                </c:pt>
                <c:pt idx="143">
                  <c:v>8</c:v>
                </c:pt>
                <c:pt idx="144">
                  <c:v>8</c:v>
                </c:pt>
                <c:pt idx="145">
                  <c:v>8</c:v>
                </c:pt>
                <c:pt idx="146">
                  <c:v>8</c:v>
                </c:pt>
                <c:pt idx="147">
                  <c:v>8</c:v>
                </c:pt>
                <c:pt idx="148">
                  <c:v>8</c:v>
                </c:pt>
                <c:pt idx="149">
                  <c:v>8</c:v>
                </c:pt>
                <c:pt idx="150">
                  <c:v>8</c:v>
                </c:pt>
                <c:pt idx="151">
                  <c:v>8</c:v>
                </c:pt>
                <c:pt idx="152">
                  <c:v>8</c:v>
                </c:pt>
                <c:pt idx="153">
                  <c:v>8</c:v>
                </c:pt>
                <c:pt idx="154">
                  <c:v>8</c:v>
                </c:pt>
                <c:pt idx="155">
                  <c:v>8</c:v>
                </c:pt>
                <c:pt idx="156">
                  <c:v>8</c:v>
                </c:pt>
                <c:pt idx="157">
                  <c:v>8</c:v>
                </c:pt>
                <c:pt idx="158">
                  <c:v>8</c:v>
                </c:pt>
                <c:pt idx="159">
                  <c:v>8</c:v>
                </c:pt>
                <c:pt idx="160">
                  <c:v>8</c:v>
                </c:pt>
                <c:pt idx="161">
                  <c:v>8</c:v>
                </c:pt>
                <c:pt idx="162">
                  <c:v>8</c:v>
                </c:pt>
                <c:pt idx="163">
                  <c:v>8</c:v>
                </c:pt>
                <c:pt idx="164">
                  <c:v>8</c:v>
                </c:pt>
                <c:pt idx="165">
                  <c:v>8</c:v>
                </c:pt>
                <c:pt idx="166">
                  <c:v>8</c:v>
                </c:pt>
                <c:pt idx="167">
                  <c:v>8</c:v>
                </c:pt>
                <c:pt idx="168">
                  <c:v>8</c:v>
                </c:pt>
                <c:pt idx="169">
                  <c:v>8</c:v>
                </c:pt>
                <c:pt idx="170">
                  <c:v>8</c:v>
                </c:pt>
                <c:pt idx="171">
                  <c:v>8</c:v>
                </c:pt>
                <c:pt idx="172">
                  <c:v>8</c:v>
                </c:pt>
                <c:pt idx="173">
                  <c:v>8</c:v>
                </c:pt>
                <c:pt idx="174">
                  <c:v>8</c:v>
                </c:pt>
                <c:pt idx="175">
                  <c:v>8</c:v>
                </c:pt>
                <c:pt idx="176">
                  <c:v>8</c:v>
                </c:pt>
                <c:pt idx="177">
                  <c:v>8</c:v>
                </c:pt>
                <c:pt idx="178">
                  <c:v>8</c:v>
                </c:pt>
                <c:pt idx="179">
                  <c:v>8</c:v>
                </c:pt>
                <c:pt idx="180">
                  <c:v>8</c:v>
                </c:pt>
                <c:pt idx="181">
                  <c:v>8</c:v>
                </c:pt>
                <c:pt idx="182">
                  <c:v>8</c:v>
                </c:pt>
                <c:pt idx="183">
                  <c:v>8</c:v>
                </c:pt>
                <c:pt idx="184">
                  <c:v>8</c:v>
                </c:pt>
                <c:pt idx="185">
                  <c:v>8</c:v>
                </c:pt>
                <c:pt idx="186">
                  <c:v>8</c:v>
                </c:pt>
                <c:pt idx="187">
                  <c:v>8</c:v>
                </c:pt>
                <c:pt idx="188">
                  <c:v>8</c:v>
                </c:pt>
                <c:pt idx="189">
                  <c:v>8</c:v>
                </c:pt>
                <c:pt idx="190">
                  <c:v>8</c:v>
                </c:pt>
                <c:pt idx="191">
                  <c:v>8</c:v>
                </c:pt>
                <c:pt idx="192">
                  <c:v>8</c:v>
                </c:pt>
                <c:pt idx="193">
                  <c:v>8</c:v>
                </c:pt>
                <c:pt idx="194">
                  <c:v>8</c:v>
                </c:pt>
                <c:pt idx="195">
                  <c:v>8</c:v>
                </c:pt>
                <c:pt idx="196">
                  <c:v>8</c:v>
                </c:pt>
                <c:pt idx="197">
                  <c:v>8</c:v>
                </c:pt>
                <c:pt idx="198">
                  <c:v>8</c:v>
                </c:pt>
                <c:pt idx="199">
                  <c:v>8</c:v>
                </c:pt>
                <c:pt idx="200">
                  <c:v>8</c:v>
                </c:pt>
                <c:pt idx="201">
                  <c:v>8</c:v>
                </c:pt>
                <c:pt idx="202">
                  <c:v>8</c:v>
                </c:pt>
                <c:pt idx="203">
                  <c:v>8</c:v>
                </c:pt>
                <c:pt idx="204">
                  <c:v>8</c:v>
                </c:pt>
                <c:pt idx="205">
                  <c:v>8</c:v>
                </c:pt>
                <c:pt idx="206">
                  <c:v>8</c:v>
                </c:pt>
                <c:pt idx="207">
                  <c:v>8</c:v>
                </c:pt>
                <c:pt idx="208">
                  <c:v>8</c:v>
                </c:pt>
                <c:pt idx="209">
                  <c:v>8</c:v>
                </c:pt>
                <c:pt idx="210">
                  <c:v>8</c:v>
                </c:pt>
                <c:pt idx="211">
                  <c:v>8</c:v>
                </c:pt>
                <c:pt idx="212">
                  <c:v>8</c:v>
                </c:pt>
                <c:pt idx="213">
                  <c:v>8</c:v>
                </c:pt>
                <c:pt idx="214">
                  <c:v>8</c:v>
                </c:pt>
                <c:pt idx="215">
                  <c:v>8</c:v>
                </c:pt>
                <c:pt idx="216">
                  <c:v>8</c:v>
                </c:pt>
                <c:pt idx="217">
                  <c:v>8</c:v>
                </c:pt>
                <c:pt idx="218">
                  <c:v>8</c:v>
                </c:pt>
                <c:pt idx="219">
                  <c:v>8</c:v>
                </c:pt>
                <c:pt idx="220">
                  <c:v>8</c:v>
                </c:pt>
                <c:pt idx="221">
                  <c:v>8</c:v>
                </c:pt>
                <c:pt idx="222">
                  <c:v>8</c:v>
                </c:pt>
                <c:pt idx="223">
                  <c:v>8</c:v>
                </c:pt>
                <c:pt idx="224">
                  <c:v>8</c:v>
                </c:pt>
                <c:pt idx="225">
                  <c:v>8</c:v>
                </c:pt>
                <c:pt idx="226">
                  <c:v>8</c:v>
                </c:pt>
                <c:pt idx="227">
                  <c:v>8</c:v>
                </c:pt>
                <c:pt idx="228">
                  <c:v>8</c:v>
                </c:pt>
                <c:pt idx="229">
                  <c:v>8</c:v>
                </c:pt>
                <c:pt idx="230">
                  <c:v>8</c:v>
                </c:pt>
                <c:pt idx="231">
                  <c:v>8</c:v>
                </c:pt>
                <c:pt idx="232">
                  <c:v>8</c:v>
                </c:pt>
                <c:pt idx="233">
                  <c:v>8</c:v>
                </c:pt>
                <c:pt idx="234">
                  <c:v>8</c:v>
                </c:pt>
                <c:pt idx="235">
                  <c:v>8</c:v>
                </c:pt>
                <c:pt idx="236">
                  <c:v>8</c:v>
                </c:pt>
                <c:pt idx="237">
                  <c:v>8</c:v>
                </c:pt>
                <c:pt idx="238">
                  <c:v>8</c:v>
                </c:pt>
                <c:pt idx="239">
                  <c:v>8</c:v>
                </c:pt>
                <c:pt idx="240">
                  <c:v>8</c:v>
                </c:pt>
                <c:pt idx="241">
                  <c:v>8</c:v>
                </c:pt>
                <c:pt idx="242">
                  <c:v>8</c:v>
                </c:pt>
                <c:pt idx="243">
                  <c:v>8</c:v>
                </c:pt>
                <c:pt idx="244">
                  <c:v>8</c:v>
                </c:pt>
                <c:pt idx="245">
                  <c:v>8</c:v>
                </c:pt>
                <c:pt idx="246">
                  <c:v>8</c:v>
                </c:pt>
                <c:pt idx="247">
                  <c:v>8</c:v>
                </c:pt>
                <c:pt idx="248">
                  <c:v>8</c:v>
                </c:pt>
                <c:pt idx="249">
                  <c:v>8</c:v>
                </c:pt>
                <c:pt idx="250">
                  <c:v>8</c:v>
                </c:pt>
                <c:pt idx="251">
                  <c:v>8</c:v>
                </c:pt>
                <c:pt idx="252">
                  <c:v>8</c:v>
                </c:pt>
                <c:pt idx="253">
                  <c:v>8</c:v>
                </c:pt>
                <c:pt idx="254">
                  <c:v>8</c:v>
                </c:pt>
                <c:pt idx="255">
                  <c:v>8</c:v>
                </c:pt>
                <c:pt idx="256">
                  <c:v>8</c:v>
                </c:pt>
                <c:pt idx="257">
                  <c:v>8</c:v>
                </c:pt>
                <c:pt idx="258">
                  <c:v>8</c:v>
                </c:pt>
                <c:pt idx="259">
                  <c:v>8</c:v>
                </c:pt>
                <c:pt idx="260">
                  <c:v>8</c:v>
                </c:pt>
                <c:pt idx="261">
                  <c:v>8</c:v>
                </c:pt>
                <c:pt idx="262">
                  <c:v>8</c:v>
                </c:pt>
                <c:pt idx="263">
                  <c:v>8</c:v>
                </c:pt>
                <c:pt idx="264">
                  <c:v>8</c:v>
                </c:pt>
                <c:pt idx="265">
                  <c:v>8</c:v>
                </c:pt>
                <c:pt idx="266">
                  <c:v>8</c:v>
                </c:pt>
                <c:pt idx="267">
                  <c:v>8</c:v>
                </c:pt>
                <c:pt idx="268">
                  <c:v>8</c:v>
                </c:pt>
                <c:pt idx="269">
                  <c:v>8</c:v>
                </c:pt>
                <c:pt idx="270">
                  <c:v>8</c:v>
                </c:pt>
                <c:pt idx="271">
                  <c:v>8</c:v>
                </c:pt>
                <c:pt idx="272">
                  <c:v>8</c:v>
                </c:pt>
                <c:pt idx="273">
                  <c:v>8</c:v>
                </c:pt>
                <c:pt idx="274">
                  <c:v>8</c:v>
                </c:pt>
                <c:pt idx="275">
                  <c:v>8</c:v>
                </c:pt>
                <c:pt idx="276">
                  <c:v>8</c:v>
                </c:pt>
                <c:pt idx="277">
                  <c:v>8</c:v>
                </c:pt>
                <c:pt idx="278">
                  <c:v>8</c:v>
                </c:pt>
                <c:pt idx="279">
                  <c:v>8</c:v>
                </c:pt>
                <c:pt idx="280">
                  <c:v>8</c:v>
                </c:pt>
                <c:pt idx="281">
                  <c:v>8</c:v>
                </c:pt>
                <c:pt idx="282">
                  <c:v>8</c:v>
                </c:pt>
                <c:pt idx="283">
                  <c:v>8</c:v>
                </c:pt>
                <c:pt idx="284">
                  <c:v>8</c:v>
                </c:pt>
                <c:pt idx="285">
                  <c:v>8</c:v>
                </c:pt>
                <c:pt idx="286">
                  <c:v>8</c:v>
                </c:pt>
                <c:pt idx="287">
                  <c:v>8</c:v>
                </c:pt>
                <c:pt idx="288">
                  <c:v>8</c:v>
                </c:pt>
                <c:pt idx="289">
                  <c:v>8</c:v>
                </c:pt>
                <c:pt idx="290">
                  <c:v>8</c:v>
                </c:pt>
                <c:pt idx="291">
                  <c:v>8</c:v>
                </c:pt>
                <c:pt idx="292">
                  <c:v>8</c:v>
                </c:pt>
                <c:pt idx="293">
                  <c:v>8</c:v>
                </c:pt>
                <c:pt idx="294">
                  <c:v>8</c:v>
                </c:pt>
                <c:pt idx="295">
                  <c:v>8</c:v>
                </c:pt>
                <c:pt idx="296">
                  <c:v>8</c:v>
                </c:pt>
                <c:pt idx="297">
                  <c:v>8</c:v>
                </c:pt>
                <c:pt idx="298">
                  <c:v>8</c:v>
                </c:pt>
                <c:pt idx="299">
                  <c:v>8</c:v>
                </c:pt>
                <c:pt idx="300">
                  <c:v>8</c:v>
                </c:pt>
                <c:pt idx="301">
                  <c:v>8</c:v>
                </c:pt>
                <c:pt idx="302">
                  <c:v>8</c:v>
                </c:pt>
                <c:pt idx="303">
                  <c:v>8</c:v>
                </c:pt>
                <c:pt idx="304">
                  <c:v>8</c:v>
                </c:pt>
                <c:pt idx="305">
                  <c:v>8</c:v>
                </c:pt>
                <c:pt idx="306">
                  <c:v>8</c:v>
                </c:pt>
                <c:pt idx="307">
                  <c:v>8</c:v>
                </c:pt>
                <c:pt idx="308">
                  <c:v>8</c:v>
                </c:pt>
                <c:pt idx="309">
                  <c:v>8</c:v>
                </c:pt>
                <c:pt idx="310">
                  <c:v>8</c:v>
                </c:pt>
                <c:pt idx="311">
                  <c:v>8</c:v>
                </c:pt>
                <c:pt idx="312">
                  <c:v>8</c:v>
                </c:pt>
                <c:pt idx="313">
                  <c:v>8</c:v>
                </c:pt>
                <c:pt idx="314">
                  <c:v>8</c:v>
                </c:pt>
                <c:pt idx="315">
                  <c:v>8</c:v>
                </c:pt>
                <c:pt idx="316">
                  <c:v>8</c:v>
                </c:pt>
                <c:pt idx="317">
                  <c:v>8</c:v>
                </c:pt>
                <c:pt idx="318">
                  <c:v>8</c:v>
                </c:pt>
                <c:pt idx="319">
                  <c:v>8</c:v>
                </c:pt>
                <c:pt idx="320">
                  <c:v>8</c:v>
                </c:pt>
                <c:pt idx="321">
                  <c:v>8</c:v>
                </c:pt>
                <c:pt idx="322">
                  <c:v>8</c:v>
                </c:pt>
                <c:pt idx="323">
                  <c:v>8</c:v>
                </c:pt>
                <c:pt idx="324">
                  <c:v>8</c:v>
                </c:pt>
                <c:pt idx="325">
                  <c:v>8</c:v>
                </c:pt>
                <c:pt idx="326">
                  <c:v>8</c:v>
                </c:pt>
                <c:pt idx="327">
                  <c:v>8</c:v>
                </c:pt>
                <c:pt idx="328">
                  <c:v>8</c:v>
                </c:pt>
                <c:pt idx="329">
                  <c:v>8</c:v>
                </c:pt>
                <c:pt idx="330">
                  <c:v>8</c:v>
                </c:pt>
                <c:pt idx="331">
                  <c:v>8</c:v>
                </c:pt>
                <c:pt idx="332">
                  <c:v>8</c:v>
                </c:pt>
                <c:pt idx="333">
                  <c:v>8</c:v>
                </c:pt>
                <c:pt idx="334">
                  <c:v>8</c:v>
                </c:pt>
                <c:pt idx="335">
                  <c:v>8</c:v>
                </c:pt>
                <c:pt idx="336">
                  <c:v>8</c:v>
                </c:pt>
                <c:pt idx="337">
                  <c:v>8</c:v>
                </c:pt>
                <c:pt idx="338">
                  <c:v>8</c:v>
                </c:pt>
                <c:pt idx="339">
                  <c:v>8</c:v>
                </c:pt>
                <c:pt idx="340">
                  <c:v>8</c:v>
                </c:pt>
                <c:pt idx="341">
                  <c:v>8</c:v>
                </c:pt>
                <c:pt idx="342">
                  <c:v>8</c:v>
                </c:pt>
                <c:pt idx="343">
                  <c:v>8</c:v>
                </c:pt>
                <c:pt idx="344">
                  <c:v>8</c:v>
                </c:pt>
                <c:pt idx="345">
                  <c:v>8</c:v>
                </c:pt>
                <c:pt idx="346">
                  <c:v>8</c:v>
                </c:pt>
                <c:pt idx="347">
                  <c:v>8</c:v>
                </c:pt>
                <c:pt idx="348">
                  <c:v>8</c:v>
                </c:pt>
                <c:pt idx="349">
                  <c:v>8</c:v>
                </c:pt>
                <c:pt idx="350">
                  <c:v>8</c:v>
                </c:pt>
                <c:pt idx="351">
                  <c:v>8</c:v>
                </c:pt>
                <c:pt idx="352">
                  <c:v>8</c:v>
                </c:pt>
                <c:pt idx="353">
                  <c:v>8</c:v>
                </c:pt>
                <c:pt idx="354">
                  <c:v>8</c:v>
                </c:pt>
                <c:pt idx="355">
                  <c:v>8</c:v>
                </c:pt>
                <c:pt idx="356">
                  <c:v>8</c:v>
                </c:pt>
                <c:pt idx="357">
                  <c:v>8</c:v>
                </c:pt>
                <c:pt idx="358">
                  <c:v>8</c:v>
                </c:pt>
                <c:pt idx="359">
                  <c:v>8</c:v>
                </c:pt>
                <c:pt idx="360">
                  <c:v>8</c:v>
                </c:pt>
                <c:pt idx="361">
                  <c:v>8</c:v>
                </c:pt>
                <c:pt idx="362">
                  <c:v>8</c:v>
                </c:pt>
                <c:pt idx="363">
                  <c:v>8</c:v>
                </c:pt>
                <c:pt idx="364">
                  <c:v>8</c:v>
                </c:pt>
                <c:pt idx="365">
                  <c:v>8</c:v>
                </c:pt>
                <c:pt idx="366">
                  <c:v>8</c:v>
                </c:pt>
                <c:pt idx="367">
                  <c:v>8</c:v>
                </c:pt>
                <c:pt idx="368">
                  <c:v>8</c:v>
                </c:pt>
                <c:pt idx="369">
                  <c:v>8</c:v>
                </c:pt>
                <c:pt idx="370">
                  <c:v>8</c:v>
                </c:pt>
                <c:pt idx="371">
                  <c:v>8</c:v>
                </c:pt>
                <c:pt idx="372">
                  <c:v>8</c:v>
                </c:pt>
                <c:pt idx="373">
                  <c:v>8</c:v>
                </c:pt>
                <c:pt idx="374">
                  <c:v>8</c:v>
                </c:pt>
                <c:pt idx="375">
                  <c:v>8</c:v>
                </c:pt>
                <c:pt idx="376">
                  <c:v>8</c:v>
                </c:pt>
                <c:pt idx="377">
                  <c:v>8</c:v>
                </c:pt>
                <c:pt idx="378">
                  <c:v>8</c:v>
                </c:pt>
                <c:pt idx="379">
                  <c:v>8</c:v>
                </c:pt>
                <c:pt idx="380">
                  <c:v>8</c:v>
                </c:pt>
                <c:pt idx="381">
                  <c:v>8</c:v>
                </c:pt>
                <c:pt idx="382">
                  <c:v>8</c:v>
                </c:pt>
                <c:pt idx="383">
                  <c:v>8</c:v>
                </c:pt>
                <c:pt idx="384">
                  <c:v>8</c:v>
                </c:pt>
                <c:pt idx="385">
                  <c:v>8</c:v>
                </c:pt>
                <c:pt idx="386">
                  <c:v>8</c:v>
                </c:pt>
                <c:pt idx="387">
                  <c:v>8</c:v>
                </c:pt>
                <c:pt idx="388">
                  <c:v>8</c:v>
                </c:pt>
                <c:pt idx="389">
                  <c:v>8</c:v>
                </c:pt>
                <c:pt idx="390">
                  <c:v>8</c:v>
                </c:pt>
                <c:pt idx="391">
                  <c:v>8</c:v>
                </c:pt>
                <c:pt idx="392">
                  <c:v>8</c:v>
                </c:pt>
                <c:pt idx="393">
                  <c:v>8</c:v>
                </c:pt>
                <c:pt idx="394">
                  <c:v>8</c:v>
                </c:pt>
                <c:pt idx="395">
                  <c:v>8</c:v>
                </c:pt>
                <c:pt idx="396">
                  <c:v>8</c:v>
                </c:pt>
                <c:pt idx="397">
                  <c:v>8</c:v>
                </c:pt>
                <c:pt idx="398">
                  <c:v>8</c:v>
                </c:pt>
                <c:pt idx="399">
                  <c:v>8</c:v>
                </c:pt>
                <c:pt idx="400">
                  <c:v>8</c:v>
                </c:pt>
                <c:pt idx="401">
                  <c:v>8</c:v>
                </c:pt>
                <c:pt idx="402">
                  <c:v>8</c:v>
                </c:pt>
                <c:pt idx="403">
                  <c:v>8</c:v>
                </c:pt>
                <c:pt idx="404">
                  <c:v>8</c:v>
                </c:pt>
                <c:pt idx="405">
                  <c:v>8</c:v>
                </c:pt>
                <c:pt idx="406">
                  <c:v>8</c:v>
                </c:pt>
                <c:pt idx="407">
                  <c:v>8</c:v>
                </c:pt>
                <c:pt idx="408">
                  <c:v>8</c:v>
                </c:pt>
                <c:pt idx="409">
                  <c:v>8</c:v>
                </c:pt>
                <c:pt idx="410">
                  <c:v>8</c:v>
                </c:pt>
                <c:pt idx="411">
                  <c:v>8</c:v>
                </c:pt>
                <c:pt idx="412">
                  <c:v>8</c:v>
                </c:pt>
                <c:pt idx="413">
                  <c:v>8</c:v>
                </c:pt>
                <c:pt idx="414">
                  <c:v>8</c:v>
                </c:pt>
                <c:pt idx="415">
                  <c:v>8</c:v>
                </c:pt>
                <c:pt idx="416">
                  <c:v>8</c:v>
                </c:pt>
                <c:pt idx="417">
                  <c:v>8</c:v>
                </c:pt>
                <c:pt idx="418">
                  <c:v>8</c:v>
                </c:pt>
                <c:pt idx="419">
                  <c:v>8</c:v>
                </c:pt>
                <c:pt idx="420">
                  <c:v>8</c:v>
                </c:pt>
                <c:pt idx="421">
                  <c:v>8</c:v>
                </c:pt>
                <c:pt idx="422">
                  <c:v>8</c:v>
                </c:pt>
                <c:pt idx="423">
                  <c:v>8</c:v>
                </c:pt>
                <c:pt idx="424">
                  <c:v>8</c:v>
                </c:pt>
                <c:pt idx="425">
                  <c:v>8</c:v>
                </c:pt>
                <c:pt idx="426">
                  <c:v>8</c:v>
                </c:pt>
                <c:pt idx="427">
                  <c:v>8</c:v>
                </c:pt>
                <c:pt idx="428">
                  <c:v>8</c:v>
                </c:pt>
                <c:pt idx="429">
                  <c:v>8</c:v>
                </c:pt>
                <c:pt idx="430">
                  <c:v>8</c:v>
                </c:pt>
                <c:pt idx="431">
                  <c:v>8</c:v>
                </c:pt>
                <c:pt idx="432">
                  <c:v>8</c:v>
                </c:pt>
                <c:pt idx="433">
                  <c:v>8</c:v>
                </c:pt>
                <c:pt idx="434">
                  <c:v>8</c:v>
                </c:pt>
                <c:pt idx="435">
                  <c:v>8</c:v>
                </c:pt>
                <c:pt idx="436">
                  <c:v>8</c:v>
                </c:pt>
                <c:pt idx="437">
                  <c:v>8</c:v>
                </c:pt>
                <c:pt idx="438">
                  <c:v>8</c:v>
                </c:pt>
                <c:pt idx="439">
                  <c:v>8</c:v>
                </c:pt>
                <c:pt idx="440">
                  <c:v>8</c:v>
                </c:pt>
                <c:pt idx="441">
                  <c:v>8</c:v>
                </c:pt>
                <c:pt idx="442">
                  <c:v>8</c:v>
                </c:pt>
                <c:pt idx="443">
                  <c:v>8</c:v>
                </c:pt>
                <c:pt idx="444">
                  <c:v>8</c:v>
                </c:pt>
                <c:pt idx="445">
                  <c:v>8</c:v>
                </c:pt>
                <c:pt idx="446">
                  <c:v>8</c:v>
                </c:pt>
                <c:pt idx="447">
                  <c:v>8</c:v>
                </c:pt>
                <c:pt idx="448">
                  <c:v>8</c:v>
                </c:pt>
                <c:pt idx="449">
                  <c:v>8</c:v>
                </c:pt>
                <c:pt idx="450">
                  <c:v>8</c:v>
                </c:pt>
                <c:pt idx="451">
                  <c:v>8</c:v>
                </c:pt>
                <c:pt idx="452">
                  <c:v>8</c:v>
                </c:pt>
                <c:pt idx="453">
                  <c:v>8</c:v>
                </c:pt>
                <c:pt idx="454">
                  <c:v>8</c:v>
                </c:pt>
                <c:pt idx="455">
                  <c:v>8</c:v>
                </c:pt>
                <c:pt idx="456">
                  <c:v>8</c:v>
                </c:pt>
                <c:pt idx="457">
                  <c:v>8</c:v>
                </c:pt>
                <c:pt idx="458">
                  <c:v>8</c:v>
                </c:pt>
                <c:pt idx="459">
                  <c:v>8</c:v>
                </c:pt>
                <c:pt idx="460">
                  <c:v>8</c:v>
                </c:pt>
                <c:pt idx="461">
                  <c:v>8</c:v>
                </c:pt>
                <c:pt idx="462">
                  <c:v>8</c:v>
                </c:pt>
                <c:pt idx="463">
                  <c:v>8</c:v>
                </c:pt>
                <c:pt idx="464">
                  <c:v>8</c:v>
                </c:pt>
                <c:pt idx="465">
                  <c:v>8</c:v>
                </c:pt>
                <c:pt idx="466">
                  <c:v>8</c:v>
                </c:pt>
                <c:pt idx="467">
                  <c:v>8</c:v>
                </c:pt>
                <c:pt idx="468">
                  <c:v>8</c:v>
                </c:pt>
                <c:pt idx="469">
                  <c:v>8</c:v>
                </c:pt>
                <c:pt idx="470">
                  <c:v>8</c:v>
                </c:pt>
                <c:pt idx="471">
                  <c:v>8</c:v>
                </c:pt>
                <c:pt idx="472">
                  <c:v>8</c:v>
                </c:pt>
                <c:pt idx="473">
                  <c:v>8</c:v>
                </c:pt>
                <c:pt idx="474">
                  <c:v>8</c:v>
                </c:pt>
                <c:pt idx="475">
                  <c:v>8</c:v>
                </c:pt>
                <c:pt idx="476">
                  <c:v>8</c:v>
                </c:pt>
                <c:pt idx="477">
                  <c:v>8</c:v>
                </c:pt>
                <c:pt idx="478">
                  <c:v>8</c:v>
                </c:pt>
                <c:pt idx="479">
                  <c:v>8</c:v>
                </c:pt>
                <c:pt idx="480">
                  <c:v>8</c:v>
                </c:pt>
                <c:pt idx="481">
                  <c:v>8</c:v>
                </c:pt>
                <c:pt idx="482">
                  <c:v>8</c:v>
                </c:pt>
                <c:pt idx="483">
                  <c:v>8</c:v>
                </c:pt>
                <c:pt idx="484">
                  <c:v>8</c:v>
                </c:pt>
                <c:pt idx="485">
                  <c:v>8</c:v>
                </c:pt>
                <c:pt idx="486">
                  <c:v>8</c:v>
                </c:pt>
                <c:pt idx="487">
                  <c:v>8</c:v>
                </c:pt>
                <c:pt idx="488">
                  <c:v>8</c:v>
                </c:pt>
                <c:pt idx="489">
                  <c:v>8</c:v>
                </c:pt>
                <c:pt idx="490">
                  <c:v>8</c:v>
                </c:pt>
                <c:pt idx="491">
                  <c:v>8</c:v>
                </c:pt>
                <c:pt idx="492">
                  <c:v>8</c:v>
                </c:pt>
                <c:pt idx="493">
                  <c:v>8</c:v>
                </c:pt>
                <c:pt idx="494">
                  <c:v>8</c:v>
                </c:pt>
                <c:pt idx="495">
                  <c:v>8</c:v>
                </c:pt>
                <c:pt idx="496">
                  <c:v>8</c:v>
                </c:pt>
                <c:pt idx="497">
                  <c:v>8</c:v>
                </c:pt>
                <c:pt idx="498">
                  <c:v>8</c:v>
                </c:pt>
                <c:pt idx="499">
                  <c:v>8</c:v>
                </c:pt>
                <c:pt idx="500">
                  <c:v>8</c:v>
                </c:pt>
                <c:pt idx="501">
                  <c:v>8</c:v>
                </c:pt>
                <c:pt idx="502">
                  <c:v>8</c:v>
                </c:pt>
                <c:pt idx="503">
                  <c:v>8</c:v>
                </c:pt>
                <c:pt idx="504">
                  <c:v>8</c:v>
                </c:pt>
                <c:pt idx="505">
                  <c:v>8</c:v>
                </c:pt>
                <c:pt idx="506">
                  <c:v>8</c:v>
                </c:pt>
                <c:pt idx="507">
                  <c:v>8</c:v>
                </c:pt>
                <c:pt idx="508">
                  <c:v>8</c:v>
                </c:pt>
                <c:pt idx="509">
                  <c:v>8</c:v>
                </c:pt>
                <c:pt idx="510">
                  <c:v>8</c:v>
                </c:pt>
                <c:pt idx="511">
                  <c:v>8</c:v>
                </c:pt>
                <c:pt idx="512">
                  <c:v>8</c:v>
                </c:pt>
                <c:pt idx="513">
                  <c:v>8</c:v>
                </c:pt>
                <c:pt idx="514">
                  <c:v>8</c:v>
                </c:pt>
                <c:pt idx="515">
                  <c:v>8</c:v>
                </c:pt>
                <c:pt idx="516">
                  <c:v>8</c:v>
                </c:pt>
                <c:pt idx="517">
                  <c:v>8</c:v>
                </c:pt>
                <c:pt idx="518">
                  <c:v>8</c:v>
                </c:pt>
                <c:pt idx="519">
                  <c:v>8</c:v>
                </c:pt>
                <c:pt idx="520">
                  <c:v>8</c:v>
                </c:pt>
                <c:pt idx="521">
                  <c:v>8</c:v>
                </c:pt>
                <c:pt idx="522">
                  <c:v>8</c:v>
                </c:pt>
                <c:pt idx="523">
                  <c:v>8</c:v>
                </c:pt>
                <c:pt idx="524">
                  <c:v>8</c:v>
                </c:pt>
                <c:pt idx="525">
                  <c:v>8</c:v>
                </c:pt>
                <c:pt idx="526">
                  <c:v>8</c:v>
                </c:pt>
                <c:pt idx="527">
                  <c:v>8</c:v>
                </c:pt>
                <c:pt idx="528">
                  <c:v>8</c:v>
                </c:pt>
                <c:pt idx="529">
                  <c:v>8</c:v>
                </c:pt>
                <c:pt idx="530">
                  <c:v>8</c:v>
                </c:pt>
                <c:pt idx="531">
                  <c:v>8</c:v>
                </c:pt>
                <c:pt idx="532">
                  <c:v>8</c:v>
                </c:pt>
                <c:pt idx="533">
                  <c:v>8</c:v>
                </c:pt>
                <c:pt idx="534">
                  <c:v>8</c:v>
                </c:pt>
                <c:pt idx="535">
                  <c:v>8</c:v>
                </c:pt>
                <c:pt idx="536">
                  <c:v>8</c:v>
                </c:pt>
                <c:pt idx="537">
                  <c:v>8</c:v>
                </c:pt>
                <c:pt idx="538">
                  <c:v>8</c:v>
                </c:pt>
                <c:pt idx="539">
                  <c:v>8</c:v>
                </c:pt>
                <c:pt idx="540">
                  <c:v>8</c:v>
                </c:pt>
                <c:pt idx="541">
                  <c:v>8</c:v>
                </c:pt>
                <c:pt idx="542">
                  <c:v>8</c:v>
                </c:pt>
                <c:pt idx="543">
                  <c:v>8</c:v>
                </c:pt>
                <c:pt idx="544">
                  <c:v>8</c:v>
                </c:pt>
                <c:pt idx="545">
                  <c:v>8</c:v>
                </c:pt>
                <c:pt idx="546">
                  <c:v>8</c:v>
                </c:pt>
                <c:pt idx="547">
                  <c:v>8</c:v>
                </c:pt>
                <c:pt idx="548">
                  <c:v>8</c:v>
                </c:pt>
                <c:pt idx="549">
                  <c:v>8</c:v>
                </c:pt>
                <c:pt idx="550">
                  <c:v>8</c:v>
                </c:pt>
                <c:pt idx="551">
                  <c:v>8</c:v>
                </c:pt>
                <c:pt idx="552">
                  <c:v>8</c:v>
                </c:pt>
                <c:pt idx="553">
                  <c:v>8</c:v>
                </c:pt>
                <c:pt idx="554">
                  <c:v>8</c:v>
                </c:pt>
                <c:pt idx="555">
                  <c:v>8</c:v>
                </c:pt>
                <c:pt idx="556">
                  <c:v>8</c:v>
                </c:pt>
                <c:pt idx="557">
                  <c:v>8</c:v>
                </c:pt>
                <c:pt idx="558">
                  <c:v>8</c:v>
                </c:pt>
                <c:pt idx="559">
                  <c:v>8</c:v>
                </c:pt>
                <c:pt idx="560">
                  <c:v>8</c:v>
                </c:pt>
                <c:pt idx="561">
                  <c:v>8</c:v>
                </c:pt>
                <c:pt idx="562">
                  <c:v>8</c:v>
                </c:pt>
                <c:pt idx="563">
                  <c:v>8</c:v>
                </c:pt>
                <c:pt idx="564">
                  <c:v>8</c:v>
                </c:pt>
                <c:pt idx="565">
                  <c:v>8</c:v>
                </c:pt>
                <c:pt idx="566">
                  <c:v>8</c:v>
                </c:pt>
                <c:pt idx="567">
                  <c:v>8</c:v>
                </c:pt>
                <c:pt idx="568">
                  <c:v>8</c:v>
                </c:pt>
                <c:pt idx="569">
                  <c:v>8</c:v>
                </c:pt>
                <c:pt idx="570">
                  <c:v>8</c:v>
                </c:pt>
                <c:pt idx="571">
                  <c:v>8</c:v>
                </c:pt>
                <c:pt idx="572">
                  <c:v>8</c:v>
                </c:pt>
                <c:pt idx="573">
                  <c:v>8</c:v>
                </c:pt>
                <c:pt idx="574">
                  <c:v>8</c:v>
                </c:pt>
                <c:pt idx="575">
                  <c:v>8</c:v>
                </c:pt>
                <c:pt idx="576">
                  <c:v>8</c:v>
                </c:pt>
                <c:pt idx="577">
                  <c:v>8</c:v>
                </c:pt>
                <c:pt idx="578">
                  <c:v>8</c:v>
                </c:pt>
                <c:pt idx="579">
                  <c:v>8</c:v>
                </c:pt>
                <c:pt idx="580">
                  <c:v>8</c:v>
                </c:pt>
                <c:pt idx="581">
                  <c:v>8</c:v>
                </c:pt>
                <c:pt idx="582">
                  <c:v>8</c:v>
                </c:pt>
                <c:pt idx="583">
                  <c:v>8</c:v>
                </c:pt>
                <c:pt idx="584">
                  <c:v>8</c:v>
                </c:pt>
                <c:pt idx="585">
                  <c:v>8</c:v>
                </c:pt>
                <c:pt idx="586">
                  <c:v>8</c:v>
                </c:pt>
                <c:pt idx="587">
                  <c:v>8</c:v>
                </c:pt>
                <c:pt idx="588">
                  <c:v>8</c:v>
                </c:pt>
              </c:numCache>
            </c:numRef>
          </c:yVal>
          <c:smooth val="0"/>
        </c:ser>
        <c:dLbls>
          <c:showLegendKey val="0"/>
          <c:showVal val="0"/>
          <c:showCatName val="0"/>
          <c:showSerName val="0"/>
          <c:showPercent val="0"/>
          <c:showBubbleSize val="0"/>
        </c:dLbls>
        <c:axId val="270234384"/>
        <c:axId val="270235560"/>
      </c:scatterChart>
      <c:valAx>
        <c:axId val="270234384"/>
        <c:scaling>
          <c:orientation val="minMax"/>
        </c:scaling>
        <c:delete val="0"/>
        <c:axPos val="b"/>
        <c:majorGridlines>
          <c:spPr>
            <a:ln w="9525" cap="flat" cmpd="sng" algn="ctr">
              <a:solidFill>
                <a:schemeClr val="tx2">
                  <a:lumMod val="15000"/>
                  <a:lumOff val="85000"/>
                </a:schemeClr>
              </a:solidFill>
              <a:round/>
            </a:ln>
            <a:effectLst/>
          </c:spPr>
        </c:majorGridlines>
        <c:title>
          <c:tx>
            <c:rich>
              <a:bodyPr rot="0" spcFirstLastPara="1" vertOverflow="ellipsis" vert="horz" wrap="square" anchor="ctr" anchorCtr="1"/>
              <a:lstStyle/>
              <a:p>
                <a:pPr>
                  <a:defRPr sz="1197" b="1" i="0" u="none" strike="noStrike" kern="1200" baseline="0">
                    <a:solidFill>
                      <a:schemeClr val="tx2"/>
                    </a:solidFill>
                    <a:latin typeface="+mn-lt"/>
                    <a:ea typeface="+mn-ea"/>
                    <a:cs typeface="+mn-cs"/>
                  </a:defRPr>
                </a:pPr>
                <a:r>
                  <a:rPr lang="en-US"/>
                  <a:t>condouit label</a:t>
                </a:r>
              </a:p>
            </c:rich>
          </c:tx>
          <c:layout/>
          <c:overlay val="0"/>
          <c:spPr>
            <a:noFill/>
            <a:ln>
              <a:noFill/>
            </a:ln>
            <a:effectLst/>
          </c:spPr>
          <c:txPr>
            <a:bodyPr rot="0" spcFirstLastPara="1" vertOverflow="ellipsis" vert="horz" wrap="square" anchor="ctr" anchorCtr="1"/>
            <a:lstStyle/>
            <a:p>
              <a:pPr>
                <a:defRPr sz="1197" b="1" i="0" u="none" strike="noStrike" kern="1200" baseline="0">
                  <a:solidFill>
                    <a:schemeClr val="tx2"/>
                  </a:solidFill>
                  <a:latin typeface="+mn-lt"/>
                  <a:ea typeface="+mn-ea"/>
                  <a:cs typeface="+mn-cs"/>
                </a:defRPr>
              </a:pPr>
              <a:endParaRPr lang="en-US"/>
            </a:p>
          </c:txPr>
        </c:title>
        <c:majorTickMark val="none"/>
        <c:minorTickMark val="none"/>
        <c:tickLblPos val="nextTo"/>
        <c:spPr>
          <a:noFill/>
          <a:ln>
            <a:solidFill>
              <a:schemeClr val="tx2">
                <a:lumMod val="40000"/>
                <a:lumOff val="60000"/>
              </a:schemeClr>
            </a:solid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70235560"/>
        <c:crosses val="autoZero"/>
        <c:crossBetween val="midCat"/>
      </c:valAx>
      <c:valAx>
        <c:axId val="270235560"/>
        <c:scaling>
          <c:orientation val="minMax"/>
        </c:scaling>
        <c:delete val="0"/>
        <c:axPos val="l"/>
        <c:majorGridlines>
          <c:spPr>
            <a:ln w="9525" cap="flat" cmpd="sng" algn="ctr">
              <a:solidFill>
                <a:schemeClr val="tx2">
                  <a:lumMod val="15000"/>
                  <a:lumOff val="85000"/>
                </a:schemeClr>
              </a:solidFill>
              <a:round/>
            </a:ln>
            <a:effectLst/>
          </c:spPr>
        </c:majorGridlines>
        <c:title>
          <c:tx>
            <c:rich>
              <a:bodyPr rot="-5400000" spcFirstLastPara="1" vertOverflow="ellipsis" vert="horz" wrap="square" anchor="ctr" anchorCtr="1"/>
              <a:lstStyle/>
              <a:p>
                <a:pPr>
                  <a:defRPr sz="1197" b="1" i="0" u="none" strike="noStrike" kern="1200" baseline="0">
                    <a:solidFill>
                      <a:schemeClr val="tx2"/>
                    </a:solidFill>
                    <a:latin typeface="+mn-lt"/>
                    <a:ea typeface="+mn-ea"/>
                    <a:cs typeface="+mn-cs"/>
                  </a:defRPr>
                </a:pPr>
                <a:r>
                  <a:rPr lang="en-US"/>
                  <a:t>Diameter inch</a:t>
                </a:r>
              </a:p>
            </c:rich>
          </c:tx>
          <c:layout/>
          <c:overlay val="0"/>
          <c:spPr>
            <a:noFill/>
            <a:ln>
              <a:noFill/>
            </a:ln>
            <a:effectLst/>
          </c:spPr>
          <c:txPr>
            <a:bodyPr rot="-5400000" spcFirstLastPara="1" vertOverflow="ellipsis" vert="horz" wrap="square" anchor="ctr" anchorCtr="1"/>
            <a:lstStyle/>
            <a:p>
              <a:pPr>
                <a:defRPr sz="1197" b="1" i="0" u="none" strike="noStrike" kern="1200" baseline="0">
                  <a:solidFill>
                    <a:schemeClr val="tx2"/>
                  </a:solidFill>
                  <a:latin typeface="+mn-lt"/>
                  <a:ea typeface="+mn-ea"/>
                  <a:cs typeface="+mn-cs"/>
                </a:defRPr>
              </a:pPr>
              <a:endParaRPr lang="en-US"/>
            </a:p>
          </c:txPr>
        </c:title>
        <c:numFmt formatCode="General" sourceLinked="1"/>
        <c:majorTickMark val="none"/>
        <c:minorTickMark val="none"/>
        <c:tickLblPos val="nextTo"/>
        <c:spPr>
          <a:noFill/>
          <a:ln>
            <a:solidFill>
              <a:schemeClr val="tx2">
                <a:lumMod val="40000"/>
                <a:lumOff val="60000"/>
              </a:schemeClr>
            </a:solid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70234384"/>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000" b="0" i="0" u="none" strike="noStrike" kern="1200" spc="0" baseline="0">
                <a:solidFill>
                  <a:schemeClr val="tx1">
                    <a:lumMod val="65000"/>
                    <a:lumOff val="35000"/>
                  </a:schemeClr>
                </a:solidFill>
                <a:latin typeface="+mn-lt"/>
                <a:ea typeface="+mn-ea"/>
                <a:cs typeface="+mn-cs"/>
              </a:defRPr>
            </a:pPr>
            <a:r>
              <a:rPr lang="en-US" sz="2000" b="1" i="0" u="none" strike="noStrike" baseline="0" dirty="0">
                <a:solidFill>
                  <a:schemeClr val="accent6"/>
                </a:solidFill>
                <a:effectLst/>
                <a:latin typeface="Times New Roman" panose="02020603050405020304" pitchFamily="18" charset="0"/>
                <a:cs typeface="Times New Roman" panose="02020603050405020304" pitchFamily="18" charset="0"/>
              </a:rPr>
              <a:t>IDF-Curve for Kofr Ra'I</a:t>
            </a:r>
            <a:endParaRPr lang="en-US" sz="2000" b="1" dirty="0">
              <a:solidFill>
                <a:schemeClr val="accent6"/>
              </a:solidFill>
              <a:latin typeface="Times New Roman" panose="02020603050405020304" pitchFamily="18" charset="0"/>
              <a:cs typeface="Times New Roman" panose="02020603050405020304" pitchFamily="18" charset="0"/>
            </a:endParaRPr>
          </a:p>
        </c:rich>
      </c:tx>
      <c:layout/>
      <c:overlay val="0"/>
      <c:spPr>
        <a:noFill/>
        <a:ln>
          <a:noFill/>
        </a:ln>
        <a:effectLst/>
      </c:spPr>
      <c:txPr>
        <a:bodyPr rot="0" spcFirstLastPara="1" vertOverflow="ellipsis" vert="horz" wrap="square" anchor="ctr" anchorCtr="1"/>
        <a:lstStyle/>
        <a:p>
          <a:pPr>
            <a:defRPr sz="20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scatterChart>
        <c:scatterStyle val="smoothMarker"/>
        <c:varyColors val="0"/>
        <c:ser>
          <c:idx val="0"/>
          <c:order val="0"/>
          <c:tx>
            <c:v>2</c:v>
          </c:tx>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Sheet1!$A$2:$A$10</c:f>
              <c:numCache>
                <c:formatCode>General</c:formatCode>
                <c:ptCount val="9"/>
                <c:pt idx="0">
                  <c:v>10</c:v>
                </c:pt>
                <c:pt idx="1">
                  <c:v>20</c:v>
                </c:pt>
                <c:pt idx="2">
                  <c:v>30</c:v>
                </c:pt>
                <c:pt idx="3">
                  <c:v>40</c:v>
                </c:pt>
                <c:pt idx="4">
                  <c:v>50</c:v>
                </c:pt>
                <c:pt idx="5">
                  <c:v>60</c:v>
                </c:pt>
                <c:pt idx="6">
                  <c:v>120</c:v>
                </c:pt>
                <c:pt idx="7">
                  <c:v>180</c:v>
                </c:pt>
                <c:pt idx="8">
                  <c:v>240</c:v>
                </c:pt>
              </c:numCache>
            </c:numRef>
          </c:xVal>
          <c:yVal>
            <c:numRef>
              <c:f>Sheet1!$B$2:$B$10</c:f>
              <c:numCache>
                <c:formatCode>General</c:formatCode>
                <c:ptCount val="9"/>
                <c:pt idx="0">
                  <c:v>37.399377916018665</c:v>
                </c:pt>
                <c:pt idx="1">
                  <c:v>26.353965785381025</c:v>
                </c:pt>
                <c:pt idx="2">
                  <c:v>21.218818040435458</c:v>
                </c:pt>
                <c:pt idx="3">
                  <c:v>17.827682737169518</c:v>
                </c:pt>
                <c:pt idx="4">
                  <c:v>15.599222395023331</c:v>
                </c:pt>
                <c:pt idx="5">
                  <c:v>14.242768273716951</c:v>
                </c:pt>
                <c:pt idx="6">
                  <c:v>9.8827371695178847</c:v>
                </c:pt>
                <c:pt idx="7">
                  <c:v>8.1387247278382588</c:v>
                </c:pt>
                <c:pt idx="8">
                  <c:v>7.07293934681182</c:v>
                </c:pt>
              </c:numCache>
            </c:numRef>
          </c:yVal>
          <c:smooth val="1"/>
        </c:ser>
        <c:ser>
          <c:idx val="1"/>
          <c:order val="1"/>
          <c:spPr>
            <a:ln w="19050" cap="rnd">
              <a:solidFill>
                <a:schemeClr val="accent2"/>
              </a:solidFill>
              <a:round/>
            </a:ln>
            <a:effectLst/>
          </c:spPr>
          <c:marker>
            <c:symbol val="circle"/>
            <c:size val="5"/>
            <c:spPr>
              <a:solidFill>
                <a:schemeClr val="accent2"/>
              </a:solidFill>
              <a:ln w="9525">
                <a:solidFill>
                  <a:schemeClr val="accent2"/>
                </a:solidFill>
              </a:ln>
              <a:effectLst/>
            </c:spPr>
          </c:marker>
          <c:xVal>
            <c:numRef>
              <c:f>Sheet1!$A$2:$A$10</c:f>
              <c:numCache>
                <c:formatCode>General</c:formatCode>
                <c:ptCount val="9"/>
                <c:pt idx="0">
                  <c:v>10</c:v>
                </c:pt>
                <c:pt idx="1">
                  <c:v>20</c:v>
                </c:pt>
                <c:pt idx="2">
                  <c:v>30</c:v>
                </c:pt>
                <c:pt idx="3">
                  <c:v>40</c:v>
                </c:pt>
                <c:pt idx="4">
                  <c:v>50</c:v>
                </c:pt>
                <c:pt idx="5">
                  <c:v>60</c:v>
                </c:pt>
                <c:pt idx="6">
                  <c:v>120</c:v>
                </c:pt>
                <c:pt idx="7">
                  <c:v>180</c:v>
                </c:pt>
                <c:pt idx="8">
                  <c:v>240</c:v>
                </c:pt>
              </c:numCache>
            </c:numRef>
          </c:xVal>
          <c:yVal>
            <c:numRef>
              <c:f>Sheet1!$C$2:$C$10</c:f>
              <c:numCache>
                <c:formatCode>General</c:formatCode>
                <c:ptCount val="9"/>
                <c:pt idx="0">
                  <c:v>45.441213063763605</c:v>
                </c:pt>
                <c:pt idx="1">
                  <c:v>35.461586314152413</c:v>
                </c:pt>
                <c:pt idx="2">
                  <c:v>28.582426127527217</c:v>
                </c:pt>
                <c:pt idx="3">
                  <c:v>23.447278382581647</c:v>
                </c:pt>
                <c:pt idx="4">
                  <c:v>20.443701399688958</c:v>
                </c:pt>
                <c:pt idx="5">
                  <c:v>18.312130637636081</c:v>
                </c:pt>
                <c:pt idx="6">
                  <c:v>12.401866251944014</c:v>
                </c:pt>
                <c:pt idx="7">
                  <c:v>9.9796267496111977</c:v>
                </c:pt>
                <c:pt idx="8">
                  <c:v>8.8169517884914459</c:v>
                </c:pt>
              </c:numCache>
            </c:numRef>
          </c:yVal>
          <c:smooth val="1"/>
        </c:ser>
        <c:ser>
          <c:idx val="2"/>
          <c:order val="2"/>
          <c:tx>
            <c:v>10</c:v>
          </c:tx>
          <c:spPr>
            <a:ln w="19050" cap="rnd">
              <a:solidFill>
                <a:schemeClr val="accent3"/>
              </a:solidFill>
              <a:round/>
            </a:ln>
            <a:effectLst/>
          </c:spPr>
          <c:marker>
            <c:symbol val="circle"/>
            <c:size val="5"/>
            <c:spPr>
              <a:solidFill>
                <a:schemeClr val="accent3"/>
              </a:solidFill>
              <a:ln w="9525">
                <a:solidFill>
                  <a:schemeClr val="accent3"/>
                </a:solidFill>
              </a:ln>
              <a:effectLst/>
            </c:spPr>
          </c:marker>
          <c:xVal>
            <c:numRef>
              <c:f>Sheet1!$A$2:$A$10</c:f>
              <c:numCache>
                <c:formatCode>General</c:formatCode>
                <c:ptCount val="9"/>
                <c:pt idx="0">
                  <c:v>10</c:v>
                </c:pt>
                <c:pt idx="1">
                  <c:v>20</c:v>
                </c:pt>
                <c:pt idx="2">
                  <c:v>30</c:v>
                </c:pt>
                <c:pt idx="3">
                  <c:v>40</c:v>
                </c:pt>
                <c:pt idx="4">
                  <c:v>50</c:v>
                </c:pt>
                <c:pt idx="5">
                  <c:v>60</c:v>
                </c:pt>
                <c:pt idx="6">
                  <c:v>120</c:v>
                </c:pt>
                <c:pt idx="7">
                  <c:v>180</c:v>
                </c:pt>
                <c:pt idx="8">
                  <c:v>240</c:v>
                </c:pt>
              </c:numCache>
            </c:numRef>
          </c:xVal>
          <c:yVal>
            <c:numRef>
              <c:f>Sheet1!$D$2:$D$10</c:f>
              <c:numCache>
                <c:formatCode>General</c:formatCode>
                <c:ptCount val="9"/>
                <c:pt idx="0">
                  <c:v>49.89813374805599</c:v>
                </c:pt>
                <c:pt idx="1">
                  <c:v>41.178071539657857</c:v>
                </c:pt>
                <c:pt idx="2">
                  <c:v>33.620684292379472</c:v>
                </c:pt>
                <c:pt idx="3">
                  <c:v>27.322861586314151</c:v>
                </c:pt>
                <c:pt idx="4">
                  <c:v>23.834836702954902</c:v>
                </c:pt>
                <c:pt idx="5">
                  <c:v>21.218818040435458</c:v>
                </c:pt>
                <c:pt idx="6">
                  <c:v>14.14587869362364</c:v>
                </c:pt>
                <c:pt idx="7">
                  <c:v>11.336080870917574</c:v>
                </c:pt>
                <c:pt idx="8">
                  <c:v>9.9796267496111977</c:v>
                </c:pt>
              </c:numCache>
            </c:numRef>
          </c:yVal>
          <c:smooth val="1"/>
        </c:ser>
        <c:ser>
          <c:idx val="3"/>
          <c:order val="3"/>
          <c:tx>
            <c:v>20</c:v>
          </c:tx>
          <c:spPr>
            <a:ln w="19050" cap="rnd">
              <a:solidFill>
                <a:schemeClr val="accent4"/>
              </a:solidFill>
              <a:round/>
            </a:ln>
            <a:effectLst/>
          </c:spPr>
          <c:marker>
            <c:symbol val="circle"/>
            <c:size val="5"/>
            <c:spPr>
              <a:solidFill>
                <a:schemeClr val="accent4"/>
              </a:solidFill>
              <a:ln w="9525">
                <a:solidFill>
                  <a:schemeClr val="accent4"/>
                </a:solidFill>
              </a:ln>
              <a:effectLst/>
            </c:spPr>
          </c:marker>
          <c:xVal>
            <c:numRef>
              <c:f>Sheet1!$A$2:$A$10</c:f>
              <c:numCache>
                <c:formatCode>General</c:formatCode>
                <c:ptCount val="9"/>
                <c:pt idx="0">
                  <c:v>10</c:v>
                </c:pt>
                <c:pt idx="1">
                  <c:v>20</c:v>
                </c:pt>
                <c:pt idx="2">
                  <c:v>30</c:v>
                </c:pt>
                <c:pt idx="3">
                  <c:v>40</c:v>
                </c:pt>
                <c:pt idx="4">
                  <c:v>50</c:v>
                </c:pt>
                <c:pt idx="5">
                  <c:v>60</c:v>
                </c:pt>
                <c:pt idx="6">
                  <c:v>120</c:v>
                </c:pt>
                <c:pt idx="7">
                  <c:v>180</c:v>
                </c:pt>
                <c:pt idx="8">
                  <c:v>240</c:v>
                </c:pt>
              </c:numCache>
            </c:numRef>
          </c:xVal>
          <c:yVal>
            <c:numRef>
              <c:f>Sheet1!$E$2:$E$10</c:f>
              <c:numCache>
                <c:formatCode>General</c:formatCode>
                <c:ptCount val="9"/>
                <c:pt idx="0">
                  <c:v>52.707931570762049</c:v>
                </c:pt>
                <c:pt idx="1">
                  <c:v>45.634992223950235</c:v>
                </c:pt>
                <c:pt idx="2">
                  <c:v>37.399377916018665</c:v>
                </c:pt>
                <c:pt idx="3">
                  <c:v>30.326438569206843</c:v>
                </c:pt>
                <c:pt idx="4">
                  <c:v>26.353965785381025</c:v>
                </c:pt>
                <c:pt idx="5">
                  <c:v>23.447278382581647</c:v>
                </c:pt>
                <c:pt idx="6">
                  <c:v>15.405443234836703</c:v>
                </c:pt>
                <c:pt idx="7">
                  <c:v>12.304976671850699</c:v>
                </c:pt>
                <c:pt idx="8">
                  <c:v>10.948522550544324</c:v>
                </c:pt>
              </c:numCache>
            </c:numRef>
          </c:yVal>
          <c:smooth val="1"/>
        </c:ser>
        <c:ser>
          <c:idx val="4"/>
          <c:order val="4"/>
          <c:tx>
            <c:v>100</c:v>
          </c:tx>
          <c:spPr>
            <a:ln w="19050" cap="rnd">
              <a:solidFill>
                <a:schemeClr val="accent5"/>
              </a:solidFill>
              <a:round/>
            </a:ln>
            <a:effectLst/>
          </c:spPr>
          <c:marker>
            <c:symbol val="circle"/>
            <c:size val="5"/>
            <c:spPr>
              <a:solidFill>
                <a:schemeClr val="accent5"/>
              </a:solidFill>
              <a:ln w="9525">
                <a:solidFill>
                  <a:schemeClr val="accent5"/>
                </a:solidFill>
              </a:ln>
              <a:effectLst/>
            </c:spPr>
          </c:marker>
          <c:xVal>
            <c:numRef>
              <c:f>Sheet1!$A$2:$A$10</c:f>
              <c:numCache>
                <c:formatCode>General</c:formatCode>
                <c:ptCount val="9"/>
                <c:pt idx="0">
                  <c:v>10</c:v>
                </c:pt>
                <c:pt idx="1">
                  <c:v>20</c:v>
                </c:pt>
                <c:pt idx="2">
                  <c:v>30</c:v>
                </c:pt>
                <c:pt idx="3">
                  <c:v>40</c:v>
                </c:pt>
                <c:pt idx="4">
                  <c:v>50</c:v>
                </c:pt>
                <c:pt idx="5">
                  <c:v>60</c:v>
                </c:pt>
                <c:pt idx="6">
                  <c:v>120</c:v>
                </c:pt>
                <c:pt idx="7">
                  <c:v>180</c:v>
                </c:pt>
                <c:pt idx="8">
                  <c:v>240</c:v>
                </c:pt>
              </c:numCache>
            </c:numRef>
          </c:xVal>
          <c:yVal>
            <c:numRef>
              <c:f>Sheet1!$F$2:$F$11</c:f>
              <c:numCache>
                <c:formatCode>General</c:formatCode>
                <c:ptCount val="10"/>
                <c:pt idx="0">
                  <c:v>59.199533437013997</c:v>
                </c:pt>
                <c:pt idx="1">
                  <c:v>57.455520995334368</c:v>
                </c:pt>
                <c:pt idx="2">
                  <c:v>47.379004665629857</c:v>
                </c:pt>
                <c:pt idx="3">
                  <c:v>37.205598755832035</c:v>
                </c:pt>
                <c:pt idx="4">
                  <c:v>33.233125972006221</c:v>
                </c:pt>
                <c:pt idx="5">
                  <c:v>29.260653188180406</c:v>
                </c:pt>
                <c:pt idx="6">
                  <c:v>18.990357698289269</c:v>
                </c:pt>
                <c:pt idx="7">
                  <c:v>14.92099533437014</c:v>
                </c:pt>
                <c:pt idx="8">
                  <c:v>13.37076205287714</c:v>
                </c:pt>
              </c:numCache>
            </c:numRef>
          </c:yVal>
          <c:smooth val="1"/>
        </c:ser>
        <c:dLbls>
          <c:showLegendKey val="0"/>
          <c:showVal val="0"/>
          <c:showCatName val="0"/>
          <c:showSerName val="0"/>
          <c:showPercent val="0"/>
          <c:showBubbleSize val="0"/>
        </c:dLbls>
        <c:axId val="19113856"/>
        <c:axId val="19112680"/>
      </c:scatterChart>
      <c:valAx>
        <c:axId val="19113856"/>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sz="1100" b="1">
                    <a:solidFill>
                      <a:schemeClr val="accent1">
                        <a:lumMod val="50000"/>
                      </a:schemeClr>
                    </a:solidFill>
                  </a:rPr>
                  <a:t>DURATION(min</a:t>
                </a:r>
                <a:r>
                  <a:rPr lang="en-US"/>
                  <a:t>)</a:t>
                </a:r>
              </a:p>
            </c:rich>
          </c:tx>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9112680"/>
        <c:crosses val="autoZero"/>
        <c:crossBetween val="midCat"/>
      </c:valAx>
      <c:valAx>
        <c:axId val="19112680"/>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lgn="ctr" rtl="0">
                  <a:defRPr lang="en-US" sz="1100" b="1" i="0" u="none" strike="noStrike" kern="1200" baseline="0">
                    <a:solidFill>
                      <a:schemeClr val="accent1">
                        <a:lumMod val="50000"/>
                      </a:schemeClr>
                    </a:solidFill>
                    <a:latin typeface="+mn-lt"/>
                    <a:ea typeface="+mn-ea"/>
                    <a:cs typeface="+mn-cs"/>
                  </a:defRPr>
                </a:pPr>
                <a:r>
                  <a:rPr lang="en-US" sz="1100" b="1" i="0" u="none" strike="noStrike" kern="1200" baseline="0">
                    <a:solidFill>
                      <a:schemeClr val="accent1">
                        <a:lumMod val="50000"/>
                      </a:schemeClr>
                    </a:solidFill>
                    <a:latin typeface="+mn-lt"/>
                    <a:ea typeface="+mn-ea"/>
                    <a:cs typeface="+mn-cs"/>
                  </a:rPr>
                  <a:t>INTENSITY(mm/hr)</a:t>
                </a:r>
              </a:p>
            </c:rich>
          </c:tx>
          <c:layout/>
          <c:overlay val="0"/>
          <c:spPr>
            <a:noFill/>
            <a:ln>
              <a:noFill/>
            </a:ln>
            <a:effectLst/>
          </c:spPr>
          <c:txPr>
            <a:bodyPr rot="-5400000" spcFirstLastPara="1" vertOverflow="ellipsis" vert="horz" wrap="square" anchor="ctr" anchorCtr="1"/>
            <a:lstStyle/>
            <a:p>
              <a:pPr algn="ctr" rtl="0">
                <a:defRPr lang="en-US" sz="1100" b="1" i="0" u="none" strike="noStrike" kern="1200" baseline="0">
                  <a:solidFill>
                    <a:schemeClr val="accent1">
                      <a:lumMod val="50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9113856"/>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lgn="ctr" rtl="0">
              <a:defRPr lang="en-US" sz="1600" b="1" i="0" u="none" strike="noStrike" kern="1200" spc="0" baseline="0">
                <a:solidFill>
                  <a:schemeClr val="accent6">
                    <a:lumMod val="50000"/>
                  </a:schemeClr>
                </a:solidFill>
                <a:latin typeface="+mn-lt"/>
                <a:ea typeface="+mn-ea"/>
                <a:cs typeface="+mn-cs"/>
              </a:defRPr>
            </a:pPr>
            <a:r>
              <a:rPr lang="en-US"/>
              <a:t>Cover</a:t>
            </a:r>
            <a:r>
              <a:rPr lang="en-US" baseline="0"/>
              <a:t> trend</a:t>
            </a:r>
            <a:endParaRPr lang="en-US"/>
          </a:p>
        </c:rich>
      </c:tx>
      <c:overlay val="0"/>
      <c:spPr>
        <a:noFill/>
        <a:ln>
          <a:noFill/>
        </a:ln>
        <a:effectLst/>
      </c:spPr>
      <c:txPr>
        <a:bodyPr rot="0" spcFirstLastPara="1" vertOverflow="ellipsis" vert="horz" wrap="square" anchor="ctr" anchorCtr="1"/>
        <a:lstStyle/>
        <a:p>
          <a:pPr algn="ctr" rtl="0">
            <a:defRPr lang="en-US" sz="1600" b="1" i="0" u="none" strike="noStrike" kern="1200" spc="0" baseline="0">
              <a:solidFill>
                <a:schemeClr val="accent6">
                  <a:lumMod val="50000"/>
                </a:schemeClr>
              </a:solidFill>
              <a:latin typeface="+mn-lt"/>
              <a:ea typeface="+mn-ea"/>
              <a:cs typeface="+mn-cs"/>
            </a:defRPr>
          </a:pPr>
          <a:endParaRPr lang="en-US"/>
        </a:p>
      </c:txPr>
    </c:title>
    <c:autoTitleDeleted val="0"/>
    <c:plotArea>
      <c:layout>
        <c:manualLayout>
          <c:layoutTarget val="inner"/>
          <c:xMode val="edge"/>
          <c:yMode val="edge"/>
          <c:x val="9.6033959629726592E-2"/>
          <c:y val="0.14864969135802472"/>
          <c:w val="0.87020644957743454"/>
          <c:h val="0.66675051035287258"/>
        </c:manualLayout>
      </c:layout>
      <c:scatterChart>
        <c:scatterStyle val="lineMarker"/>
        <c:varyColors val="0"/>
        <c:ser>
          <c:idx val="0"/>
          <c:order val="0"/>
          <c:spPr>
            <a:ln w="25400" cap="rnd">
              <a:noFill/>
              <a:round/>
            </a:ln>
            <a:effectLst/>
          </c:spPr>
          <c:marker>
            <c:symbol val="circle"/>
            <c:size val="5"/>
            <c:spPr>
              <a:solidFill>
                <a:schemeClr val="accent1"/>
              </a:solidFill>
              <a:ln w="9525">
                <a:solidFill>
                  <a:schemeClr val="accent1"/>
                </a:solidFill>
              </a:ln>
              <a:effectLst/>
            </c:spPr>
          </c:marker>
          <c:xVal>
            <c:strRef>
              <c:f>cover!$A$2:$A$183</c:f>
              <c:strCache>
                <c:ptCount val="182"/>
                <c:pt idx="0">
                  <c:v>CO-1</c:v>
                </c:pt>
                <c:pt idx="1">
                  <c:v>CO-2</c:v>
                </c:pt>
                <c:pt idx="2">
                  <c:v>CO-3</c:v>
                </c:pt>
                <c:pt idx="3">
                  <c:v>CO-4</c:v>
                </c:pt>
                <c:pt idx="4">
                  <c:v>CO-5</c:v>
                </c:pt>
                <c:pt idx="5">
                  <c:v>CO-6</c:v>
                </c:pt>
                <c:pt idx="6">
                  <c:v>CO-7</c:v>
                </c:pt>
                <c:pt idx="7">
                  <c:v>CO-8</c:v>
                </c:pt>
                <c:pt idx="8">
                  <c:v>CO-9</c:v>
                </c:pt>
                <c:pt idx="9">
                  <c:v>CO-10</c:v>
                </c:pt>
                <c:pt idx="10">
                  <c:v>CO-11</c:v>
                </c:pt>
                <c:pt idx="11">
                  <c:v>CO-12</c:v>
                </c:pt>
                <c:pt idx="12">
                  <c:v>CO-13</c:v>
                </c:pt>
                <c:pt idx="13">
                  <c:v>CO-14</c:v>
                </c:pt>
                <c:pt idx="14">
                  <c:v>CO-15</c:v>
                </c:pt>
                <c:pt idx="15">
                  <c:v>CO-16</c:v>
                </c:pt>
                <c:pt idx="16">
                  <c:v>CO-17</c:v>
                </c:pt>
                <c:pt idx="17">
                  <c:v>CO-18</c:v>
                </c:pt>
                <c:pt idx="18">
                  <c:v>CO-19</c:v>
                </c:pt>
                <c:pt idx="19">
                  <c:v>CO-20</c:v>
                </c:pt>
                <c:pt idx="20">
                  <c:v>CO-21</c:v>
                </c:pt>
                <c:pt idx="21">
                  <c:v>CO-22</c:v>
                </c:pt>
                <c:pt idx="22">
                  <c:v>CO-23</c:v>
                </c:pt>
                <c:pt idx="23">
                  <c:v>CO-24</c:v>
                </c:pt>
                <c:pt idx="24">
                  <c:v>CO-25</c:v>
                </c:pt>
                <c:pt idx="25">
                  <c:v>CO-26</c:v>
                </c:pt>
                <c:pt idx="26">
                  <c:v>CO-27</c:v>
                </c:pt>
                <c:pt idx="27">
                  <c:v>CO-28</c:v>
                </c:pt>
                <c:pt idx="28">
                  <c:v>CO-29</c:v>
                </c:pt>
                <c:pt idx="29">
                  <c:v>CO-30</c:v>
                </c:pt>
                <c:pt idx="30">
                  <c:v>CO-31</c:v>
                </c:pt>
                <c:pt idx="31">
                  <c:v>CO-32</c:v>
                </c:pt>
                <c:pt idx="32">
                  <c:v>CO-33</c:v>
                </c:pt>
                <c:pt idx="33">
                  <c:v>CO-34</c:v>
                </c:pt>
                <c:pt idx="34">
                  <c:v>CO-35</c:v>
                </c:pt>
                <c:pt idx="35">
                  <c:v>CO-36</c:v>
                </c:pt>
                <c:pt idx="36">
                  <c:v>CO-37</c:v>
                </c:pt>
                <c:pt idx="37">
                  <c:v>CO-38</c:v>
                </c:pt>
                <c:pt idx="38">
                  <c:v>CO-39</c:v>
                </c:pt>
                <c:pt idx="39">
                  <c:v>CO-40</c:v>
                </c:pt>
                <c:pt idx="40">
                  <c:v>CO-41</c:v>
                </c:pt>
                <c:pt idx="41">
                  <c:v>CO-42</c:v>
                </c:pt>
                <c:pt idx="42">
                  <c:v>CO-43</c:v>
                </c:pt>
                <c:pt idx="43">
                  <c:v>CO-44</c:v>
                </c:pt>
                <c:pt idx="44">
                  <c:v>CO-45</c:v>
                </c:pt>
                <c:pt idx="45">
                  <c:v>CO-46</c:v>
                </c:pt>
                <c:pt idx="46">
                  <c:v>CO-47</c:v>
                </c:pt>
                <c:pt idx="47">
                  <c:v>CO-48</c:v>
                </c:pt>
                <c:pt idx="48">
                  <c:v>CO-49</c:v>
                </c:pt>
                <c:pt idx="49">
                  <c:v>CO-50</c:v>
                </c:pt>
                <c:pt idx="50">
                  <c:v>CO-51</c:v>
                </c:pt>
                <c:pt idx="51">
                  <c:v>CO-52</c:v>
                </c:pt>
                <c:pt idx="52">
                  <c:v>CO-53</c:v>
                </c:pt>
                <c:pt idx="53">
                  <c:v>CO-54</c:v>
                </c:pt>
                <c:pt idx="54">
                  <c:v>CO-55</c:v>
                </c:pt>
                <c:pt idx="55">
                  <c:v>CO-56</c:v>
                </c:pt>
                <c:pt idx="56">
                  <c:v>CO-57</c:v>
                </c:pt>
                <c:pt idx="57">
                  <c:v>CO-58</c:v>
                </c:pt>
                <c:pt idx="58">
                  <c:v>CO-59</c:v>
                </c:pt>
                <c:pt idx="59">
                  <c:v>CO-60</c:v>
                </c:pt>
                <c:pt idx="60">
                  <c:v>CO-61</c:v>
                </c:pt>
                <c:pt idx="61">
                  <c:v>CO-62</c:v>
                </c:pt>
                <c:pt idx="62">
                  <c:v>CO-63</c:v>
                </c:pt>
                <c:pt idx="63">
                  <c:v>CO-64</c:v>
                </c:pt>
                <c:pt idx="64">
                  <c:v>CO-65</c:v>
                </c:pt>
                <c:pt idx="65">
                  <c:v>CO-66</c:v>
                </c:pt>
                <c:pt idx="66">
                  <c:v>CO-67</c:v>
                </c:pt>
                <c:pt idx="67">
                  <c:v>CO-68</c:v>
                </c:pt>
                <c:pt idx="68">
                  <c:v>CO-69</c:v>
                </c:pt>
                <c:pt idx="69">
                  <c:v>CO-70</c:v>
                </c:pt>
                <c:pt idx="70">
                  <c:v>CO-71</c:v>
                </c:pt>
                <c:pt idx="71">
                  <c:v>CO-72</c:v>
                </c:pt>
                <c:pt idx="72">
                  <c:v>CO-73</c:v>
                </c:pt>
                <c:pt idx="73">
                  <c:v>CO-74</c:v>
                </c:pt>
                <c:pt idx="74">
                  <c:v>CO-75</c:v>
                </c:pt>
                <c:pt idx="75">
                  <c:v>CO-76</c:v>
                </c:pt>
                <c:pt idx="76">
                  <c:v>CO-77</c:v>
                </c:pt>
                <c:pt idx="77">
                  <c:v>CO-78</c:v>
                </c:pt>
                <c:pt idx="78">
                  <c:v>CO-79</c:v>
                </c:pt>
                <c:pt idx="79">
                  <c:v>CO-80</c:v>
                </c:pt>
                <c:pt idx="80">
                  <c:v>CO-81</c:v>
                </c:pt>
                <c:pt idx="81">
                  <c:v>CO-82</c:v>
                </c:pt>
                <c:pt idx="82">
                  <c:v>CO-83</c:v>
                </c:pt>
                <c:pt idx="83">
                  <c:v>CO-84</c:v>
                </c:pt>
                <c:pt idx="84">
                  <c:v>CO-85</c:v>
                </c:pt>
                <c:pt idx="85">
                  <c:v>CO-86</c:v>
                </c:pt>
                <c:pt idx="86">
                  <c:v>CO-87</c:v>
                </c:pt>
                <c:pt idx="87">
                  <c:v>CO-88</c:v>
                </c:pt>
                <c:pt idx="88">
                  <c:v>CO-89</c:v>
                </c:pt>
                <c:pt idx="89">
                  <c:v>CO-90</c:v>
                </c:pt>
                <c:pt idx="90">
                  <c:v>CO-91</c:v>
                </c:pt>
                <c:pt idx="91">
                  <c:v>CO-92</c:v>
                </c:pt>
                <c:pt idx="92">
                  <c:v>CO-93</c:v>
                </c:pt>
                <c:pt idx="93">
                  <c:v>CO-94</c:v>
                </c:pt>
                <c:pt idx="94">
                  <c:v>CO-95</c:v>
                </c:pt>
                <c:pt idx="95">
                  <c:v>CO-96</c:v>
                </c:pt>
                <c:pt idx="96">
                  <c:v>CO-97</c:v>
                </c:pt>
                <c:pt idx="97">
                  <c:v>CO-98</c:v>
                </c:pt>
                <c:pt idx="98">
                  <c:v>CO-99</c:v>
                </c:pt>
                <c:pt idx="99">
                  <c:v>CO-100</c:v>
                </c:pt>
                <c:pt idx="100">
                  <c:v>CO-101</c:v>
                </c:pt>
                <c:pt idx="101">
                  <c:v>CO-102</c:v>
                </c:pt>
                <c:pt idx="102">
                  <c:v>CO-103</c:v>
                </c:pt>
                <c:pt idx="103">
                  <c:v>CO-104</c:v>
                </c:pt>
                <c:pt idx="104">
                  <c:v>CO-105</c:v>
                </c:pt>
                <c:pt idx="105">
                  <c:v>CO-106</c:v>
                </c:pt>
                <c:pt idx="106">
                  <c:v>CO-107</c:v>
                </c:pt>
                <c:pt idx="107">
                  <c:v>CO-108</c:v>
                </c:pt>
                <c:pt idx="108">
                  <c:v>CO-109</c:v>
                </c:pt>
                <c:pt idx="109">
                  <c:v>CO-110</c:v>
                </c:pt>
                <c:pt idx="110">
                  <c:v>CO-111</c:v>
                </c:pt>
                <c:pt idx="111">
                  <c:v>CO-112</c:v>
                </c:pt>
                <c:pt idx="112">
                  <c:v>CO-113</c:v>
                </c:pt>
                <c:pt idx="113">
                  <c:v>CO-114</c:v>
                </c:pt>
                <c:pt idx="114">
                  <c:v>CO-115</c:v>
                </c:pt>
                <c:pt idx="115">
                  <c:v>CO-116</c:v>
                </c:pt>
                <c:pt idx="116">
                  <c:v>CO-117</c:v>
                </c:pt>
                <c:pt idx="117">
                  <c:v>CO-118</c:v>
                </c:pt>
                <c:pt idx="118">
                  <c:v>CO-119</c:v>
                </c:pt>
                <c:pt idx="119">
                  <c:v>CO-120</c:v>
                </c:pt>
                <c:pt idx="120">
                  <c:v>CO-121</c:v>
                </c:pt>
                <c:pt idx="121">
                  <c:v>CO-122</c:v>
                </c:pt>
                <c:pt idx="122">
                  <c:v>CO-123</c:v>
                </c:pt>
                <c:pt idx="123">
                  <c:v>CO-124</c:v>
                </c:pt>
                <c:pt idx="124">
                  <c:v>CO-125</c:v>
                </c:pt>
                <c:pt idx="125">
                  <c:v>CO-126</c:v>
                </c:pt>
                <c:pt idx="126">
                  <c:v>CO-127</c:v>
                </c:pt>
                <c:pt idx="127">
                  <c:v>CO-128</c:v>
                </c:pt>
                <c:pt idx="128">
                  <c:v>CO-129</c:v>
                </c:pt>
                <c:pt idx="129">
                  <c:v>CO-130</c:v>
                </c:pt>
                <c:pt idx="130">
                  <c:v>CO-131</c:v>
                </c:pt>
                <c:pt idx="131">
                  <c:v>CO-132</c:v>
                </c:pt>
                <c:pt idx="132">
                  <c:v>CO-133</c:v>
                </c:pt>
                <c:pt idx="133">
                  <c:v>CO-134</c:v>
                </c:pt>
                <c:pt idx="134">
                  <c:v>CO-135</c:v>
                </c:pt>
                <c:pt idx="135">
                  <c:v>CO-136</c:v>
                </c:pt>
                <c:pt idx="136">
                  <c:v>CO-137</c:v>
                </c:pt>
                <c:pt idx="137">
                  <c:v>CO-138</c:v>
                </c:pt>
                <c:pt idx="138">
                  <c:v>CO-139</c:v>
                </c:pt>
                <c:pt idx="139">
                  <c:v>CO-140</c:v>
                </c:pt>
                <c:pt idx="140">
                  <c:v>CO-141</c:v>
                </c:pt>
                <c:pt idx="141">
                  <c:v>CO-142</c:v>
                </c:pt>
                <c:pt idx="142">
                  <c:v>CO-143</c:v>
                </c:pt>
                <c:pt idx="143">
                  <c:v>CO-144</c:v>
                </c:pt>
                <c:pt idx="144">
                  <c:v>CO-145</c:v>
                </c:pt>
                <c:pt idx="145">
                  <c:v>CO-146</c:v>
                </c:pt>
                <c:pt idx="146">
                  <c:v>CO-147</c:v>
                </c:pt>
                <c:pt idx="147">
                  <c:v>CO-148</c:v>
                </c:pt>
                <c:pt idx="148">
                  <c:v>CO-149</c:v>
                </c:pt>
                <c:pt idx="149">
                  <c:v>CO-150</c:v>
                </c:pt>
                <c:pt idx="150">
                  <c:v>CO-151</c:v>
                </c:pt>
                <c:pt idx="151">
                  <c:v>CO-152</c:v>
                </c:pt>
                <c:pt idx="152">
                  <c:v>CO-153</c:v>
                </c:pt>
                <c:pt idx="153">
                  <c:v>CO-154</c:v>
                </c:pt>
                <c:pt idx="154">
                  <c:v>CO-155</c:v>
                </c:pt>
                <c:pt idx="155">
                  <c:v>CO-156</c:v>
                </c:pt>
                <c:pt idx="156">
                  <c:v>CO-157</c:v>
                </c:pt>
                <c:pt idx="157">
                  <c:v>CO-158</c:v>
                </c:pt>
                <c:pt idx="158">
                  <c:v>CO-159</c:v>
                </c:pt>
                <c:pt idx="159">
                  <c:v>CO-160</c:v>
                </c:pt>
                <c:pt idx="160">
                  <c:v>CO-161</c:v>
                </c:pt>
                <c:pt idx="161">
                  <c:v>CO-162</c:v>
                </c:pt>
                <c:pt idx="162">
                  <c:v>CO-163</c:v>
                </c:pt>
                <c:pt idx="163">
                  <c:v>CO-164</c:v>
                </c:pt>
                <c:pt idx="164">
                  <c:v>CO-165</c:v>
                </c:pt>
                <c:pt idx="165">
                  <c:v>CO-166</c:v>
                </c:pt>
                <c:pt idx="166">
                  <c:v>CO-167</c:v>
                </c:pt>
                <c:pt idx="167">
                  <c:v>CO-168</c:v>
                </c:pt>
                <c:pt idx="168">
                  <c:v>CO-169</c:v>
                </c:pt>
                <c:pt idx="169">
                  <c:v>CO-170</c:v>
                </c:pt>
                <c:pt idx="170">
                  <c:v>CO-171</c:v>
                </c:pt>
                <c:pt idx="171">
                  <c:v>CO-172</c:v>
                </c:pt>
                <c:pt idx="172">
                  <c:v>CO-173</c:v>
                </c:pt>
                <c:pt idx="173">
                  <c:v>CO-174</c:v>
                </c:pt>
                <c:pt idx="174">
                  <c:v>CO-175</c:v>
                </c:pt>
                <c:pt idx="175">
                  <c:v>CO-176</c:v>
                </c:pt>
                <c:pt idx="176">
                  <c:v>CO-177</c:v>
                </c:pt>
                <c:pt idx="177">
                  <c:v>CO-178</c:v>
                </c:pt>
                <c:pt idx="178">
                  <c:v>CO-179</c:v>
                </c:pt>
                <c:pt idx="179">
                  <c:v>CO-180</c:v>
                </c:pt>
                <c:pt idx="180">
                  <c:v>CO-181</c:v>
                </c:pt>
                <c:pt idx="181">
                  <c:v>CO-182</c:v>
                </c:pt>
              </c:strCache>
            </c:strRef>
          </c:xVal>
          <c:yVal>
            <c:numRef>
              <c:f>cover!$B$2:$B$183</c:f>
              <c:numCache>
                <c:formatCode>General</c:formatCode>
                <c:ptCount val="182"/>
                <c:pt idx="0">
                  <c:v>0</c:v>
                </c:pt>
                <c:pt idx="1">
                  <c:v>1.05</c:v>
                </c:pt>
                <c:pt idx="2">
                  <c:v>1.05</c:v>
                </c:pt>
                <c:pt idx="3">
                  <c:v>1</c:v>
                </c:pt>
                <c:pt idx="4">
                  <c:v>1.59</c:v>
                </c:pt>
                <c:pt idx="5">
                  <c:v>1</c:v>
                </c:pt>
                <c:pt idx="6">
                  <c:v>1</c:v>
                </c:pt>
                <c:pt idx="7">
                  <c:v>1.05</c:v>
                </c:pt>
                <c:pt idx="8">
                  <c:v>1.05</c:v>
                </c:pt>
                <c:pt idx="9">
                  <c:v>1.69</c:v>
                </c:pt>
                <c:pt idx="10">
                  <c:v>1.79</c:v>
                </c:pt>
                <c:pt idx="11">
                  <c:v>1</c:v>
                </c:pt>
                <c:pt idx="12">
                  <c:v>1</c:v>
                </c:pt>
                <c:pt idx="13">
                  <c:v>1.1599999999999999</c:v>
                </c:pt>
                <c:pt idx="14">
                  <c:v>1.1499999999999999</c:v>
                </c:pt>
                <c:pt idx="15">
                  <c:v>1</c:v>
                </c:pt>
                <c:pt idx="16">
                  <c:v>1</c:v>
                </c:pt>
                <c:pt idx="17">
                  <c:v>1.4</c:v>
                </c:pt>
                <c:pt idx="18">
                  <c:v>1</c:v>
                </c:pt>
                <c:pt idx="19">
                  <c:v>2.61</c:v>
                </c:pt>
                <c:pt idx="20">
                  <c:v>1</c:v>
                </c:pt>
                <c:pt idx="21">
                  <c:v>1</c:v>
                </c:pt>
                <c:pt idx="22">
                  <c:v>1</c:v>
                </c:pt>
                <c:pt idx="23">
                  <c:v>1.45</c:v>
                </c:pt>
                <c:pt idx="24">
                  <c:v>1</c:v>
                </c:pt>
                <c:pt idx="25">
                  <c:v>1</c:v>
                </c:pt>
                <c:pt idx="26">
                  <c:v>1.59</c:v>
                </c:pt>
                <c:pt idx="27">
                  <c:v>1</c:v>
                </c:pt>
                <c:pt idx="28">
                  <c:v>1</c:v>
                </c:pt>
                <c:pt idx="29">
                  <c:v>1.47</c:v>
                </c:pt>
                <c:pt idx="30">
                  <c:v>1</c:v>
                </c:pt>
                <c:pt idx="31">
                  <c:v>1</c:v>
                </c:pt>
                <c:pt idx="32">
                  <c:v>1</c:v>
                </c:pt>
                <c:pt idx="33">
                  <c:v>1</c:v>
                </c:pt>
                <c:pt idx="34">
                  <c:v>1</c:v>
                </c:pt>
                <c:pt idx="35">
                  <c:v>1</c:v>
                </c:pt>
                <c:pt idx="36">
                  <c:v>1</c:v>
                </c:pt>
                <c:pt idx="37">
                  <c:v>2.78</c:v>
                </c:pt>
                <c:pt idx="38">
                  <c:v>1.32</c:v>
                </c:pt>
                <c:pt idx="39">
                  <c:v>1</c:v>
                </c:pt>
                <c:pt idx="40">
                  <c:v>1</c:v>
                </c:pt>
                <c:pt idx="41">
                  <c:v>1</c:v>
                </c:pt>
                <c:pt idx="42">
                  <c:v>2.77</c:v>
                </c:pt>
                <c:pt idx="43">
                  <c:v>1</c:v>
                </c:pt>
                <c:pt idx="44">
                  <c:v>1</c:v>
                </c:pt>
                <c:pt idx="45">
                  <c:v>1</c:v>
                </c:pt>
                <c:pt idx="46">
                  <c:v>1</c:v>
                </c:pt>
                <c:pt idx="47">
                  <c:v>1.43</c:v>
                </c:pt>
                <c:pt idx="48">
                  <c:v>2.15</c:v>
                </c:pt>
                <c:pt idx="49">
                  <c:v>1</c:v>
                </c:pt>
                <c:pt idx="50">
                  <c:v>1.94</c:v>
                </c:pt>
                <c:pt idx="51">
                  <c:v>1.44</c:v>
                </c:pt>
                <c:pt idx="52">
                  <c:v>1</c:v>
                </c:pt>
                <c:pt idx="53">
                  <c:v>1</c:v>
                </c:pt>
                <c:pt idx="54">
                  <c:v>1.24</c:v>
                </c:pt>
                <c:pt idx="55">
                  <c:v>1.83</c:v>
                </c:pt>
                <c:pt idx="56">
                  <c:v>1.69</c:v>
                </c:pt>
                <c:pt idx="57">
                  <c:v>1.05</c:v>
                </c:pt>
                <c:pt idx="58">
                  <c:v>1</c:v>
                </c:pt>
                <c:pt idx="59">
                  <c:v>2.2000000000000002</c:v>
                </c:pt>
                <c:pt idx="60">
                  <c:v>1.3</c:v>
                </c:pt>
                <c:pt idx="61">
                  <c:v>2.08</c:v>
                </c:pt>
                <c:pt idx="62">
                  <c:v>2.48</c:v>
                </c:pt>
                <c:pt idx="63">
                  <c:v>1</c:v>
                </c:pt>
                <c:pt idx="64">
                  <c:v>1</c:v>
                </c:pt>
                <c:pt idx="65">
                  <c:v>1.05</c:v>
                </c:pt>
                <c:pt idx="66">
                  <c:v>3.14</c:v>
                </c:pt>
                <c:pt idx="67">
                  <c:v>2.54</c:v>
                </c:pt>
                <c:pt idx="68">
                  <c:v>1</c:v>
                </c:pt>
                <c:pt idx="69">
                  <c:v>1.1599999999999999</c:v>
                </c:pt>
                <c:pt idx="70">
                  <c:v>1</c:v>
                </c:pt>
                <c:pt idx="71">
                  <c:v>1</c:v>
                </c:pt>
                <c:pt idx="72">
                  <c:v>1</c:v>
                </c:pt>
                <c:pt idx="73">
                  <c:v>1.05</c:v>
                </c:pt>
                <c:pt idx="74">
                  <c:v>1.05</c:v>
                </c:pt>
                <c:pt idx="75">
                  <c:v>1</c:v>
                </c:pt>
                <c:pt idx="76">
                  <c:v>1</c:v>
                </c:pt>
                <c:pt idx="77">
                  <c:v>1</c:v>
                </c:pt>
                <c:pt idx="78">
                  <c:v>1</c:v>
                </c:pt>
                <c:pt idx="79">
                  <c:v>1.05</c:v>
                </c:pt>
                <c:pt idx="80">
                  <c:v>1.1599999999999999</c:v>
                </c:pt>
                <c:pt idx="81">
                  <c:v>1.05</c:v>
                </c:pt>
                <c:pt idx="82">
                  <c:v>1.05</c:v>
                </c:pt>
                <c:pt idx="83">
                  <c:v>1</c:v>
                </c:pt>
                <c:pt idx="84">
                  <c:v>1.05</c:v>
                </c:pt>
                <c:pt idx="85">
                  <c:v>1.05</c:v>
                </c:pt>
                <c:pt idx="86">
                  <c:v>1</c:v>
                </c:pt>
                <c:pt idx="87">
                  <c:v>1.27</c:v>
                </c:pt>
                <c:pt idx="88">
                  <c:v>1</c:v>
                </c:pt>
                <c:pt idx="89">
                  <c:v>1</c:v>
                </c:pt>
                <c:pt idx="90">
                  <c:v>1</c:v>
                </c:pt>
                <c:pt idx="91">
                  <c:v>1.33</c:v>
                </c:pt>
                <c:pt idx="92">
                  <c:v>1</c:v>
                </c:pt>
                <c:pt idx="93">
                  <c:v>1</c:v>
                </c:pt>
                <c:pt idx="94">
                  <c:v>4.5199999999999996</c:v>
                </c:pt>
                <c:pt idx="95">
                  <c:v>1.69</c:v>
                </c:pt>
                <c:pt idx="96">
                  <c:v>1.1599999999999999</c:v>
                </c:pt>
                <c:pt idx="97">
                  <c:v>1</c:v>
                </c:pt>
                <c:pt idx="98">
                  <c:v>1</c:v>
                </c:pt>
                <c:pt idx="99">
                  <c:v>2.81</c:v>
                </c:pt>
                <c:pt idx="100">
                  <c:v>1</c:v>
                </c:pt>
                <c:pt idx="101">
                  <c:v>1</c:v>
                </c:pt>
                <c:pt idx="102">
                  <c:v>1</c:v>
                </c:pt>
                <c:pt idx="103">
                  <c:v>1</c:v>
                </c:pt>
                <c:pt idx="104">
                  <c:v>3.23</c:v>
                </c:pt>
                <c:pt idx="105">
                  <c:v>1</c:v>
                </c:pt>
                <c:pt idx="106">
                  <c:v>1</c:v>
                </c:pt>
                <c:pt idx="107">
                  <c:v>3.31</c:v>
                </c:pt>
                <c:pt idx="108">
                  <c:v>1.35</c:v>
                </c:pt>
                <c:pt idx="109">
                  <c:v>1</c:v>
                </c:pt>
                <c:pt idx="110">
                  <c:v>1.05</c:v>
                </c:pt>
                <c:pt idx="111">
                  <c:v>1.18</c:v>
                </c:pt>
                <c:pt idx="112">
                  <c:v>1.45</c:v>
                </c:pt>
                <c:pt idx="113">
                  <c:v>1</c:v>
                </c:pt>
                <c:pt idx="114">
                  <c:v>4.5999999999999996</c:v>
                </c:pt>
                <c:pt idx="115">
                  <c:v>1</c:v>
                </c:pt>
                <c:pt idx="116">
                  <c:v>1</c:v>
                </c:pt>
                <c:pt idx="117">
                  <c:v>1</c:v>
                </c:pt>
                <c:pt idx="118">
                  <c:v>2.2400000000000002</c:v>
                </c:pt>
                <c:pt idx="119">
                  <c:v>1.54</c:v>
                </c:pt>
                <c:pt idx="120">
                  <c:v>1.02</c:v>
                </c:pt>
                <c:pt idx="121">
                  <c:v>1</c:v>
                </c:pt>
                <c:pt idx="122">
                  <c:v>1.05</c:v>
                </c:pt>
                <c:pt idx="123">
                  <c:v>1</c:v>
                </c:pt>
                <c:pt idx="124">
                  <c:v>1</c:v>
                </c:pt>
                <c:pt idx="125">
                  <c:v>1</c:v>
                </c:pt>
                <c:pt idx="126">
                  <c:v>1.06</c:v>
                </c:pt>
                <c:pt idx="127">
                  <c:v>1</c:v>
                </c:pt>
                <c:pt idx="128">
                  <c:v>1</c:v>
                </c:pt>
                <c:pt idx="129">
                  <c:v>1</c:v>
                </c:pt>
                <c:pt idx="130">
                  <c:v>1</c:v>
                </c:pt>
                <c:pt idx="131">
                  <c:v>1.1299999999999999</c:v>
                </c:pt>
                <c:pt idx="132">
                  <c:v>1.53</c:v>
                </c:pt>
                <c:pt idx="133">
                  <c:v>3.27</c:v>
                </c:pt>
                <c:pt idx="134">
                  <c:v>1</c:v>
                </c:pt>
                <c:pt idx="135">
                  <c:v>3.15</c:v>
                </c:pt>
                <c:pt idx="136">
                  <c:v>4.87</c:v>
                </c:pt>
                <c:pt idx="137">
                  <c:v>4.59</c:v>
                </c:pt>
                <c:pt idx="138">
                  <c:v>1</c:v>
                </c:pt>
                <c:pt idx="139">
                  <c:v>1</c:v>
                </c:pt>
                <c:pt idx="140">
                  <c:v>1</c:v>
                </c:pt>
                <c:pt idx="141">
                  <c:v>1</c:v>
                </c:pt>
                <c:pt idx="142">
                  <c:v>1</c:v>
                </c:pt>
                <c:pt idx="143">
                  <c:v>1.83</c:v>
                </c:pt>
                <c:pt idx="144">
                  <c:v>3.31</c:v>
                </c:pt>
                <c:pt idx="145">
                  <c:v>1.05</c:v>
                </c:pt>
                <c:pt idx="146">
                  <c:v>1</c:v>
                </c:pt>
                <c:pt idx="147">
                  <c:v>1</c:v>
                </c:pt>
                <c:pt idx="148">
                  <c:v>1</c:v>
                </c:pt>
                <c:pt idx="149">
                  <c:v>1</c:v>
                </c:pt>
                <c:pt idx="150">
                  <c:v>1.21</c:v>
                </c:pt>
                <c:pt idx="151">
                  <c:v>1</c:v>
                </c:pt>
                <c:pt idx="152">
                  <c:v>1</c:v>
                </c:pt>
                <c:pt idx="153">
                  <c:v>2.63</c:v>
                </c:pt>
                <c:pt idx="154">
                  <c:v>1</c:v>
                </c:pt>
                <c:pt idx="155">
                  <c:v>1</c:v>
                </c:pt>
                <c:pt idx="156">
                  <c:v>1</c:v>
                </c:pt>
                <c:pt idx="157">
                  <c:v>1</c:v>
                </c:pt>
                <c:pt idx="158">
                  <c:v>1</c:v>
                </c:pt>
                <c:pt idx="159">
                  <c:v>1</c:v>
                </c:pt>
                <c:pt idx="160">
                  <c:v>1.05</c:v>
                </c:pt>
                <c:pt idx="161">
                  <c:v>4.82</c:v>
                </c:pt>
                <c:pt idx="162">
                  <c:v>1</c:v>
                </c:pt>
                <c:pt idx="163">
                  <c:v>1</c:v>
                </c:pt>
                <c:pt idx="164">
                  <c:v>1</c:v>
                </c:pt>
                <c:pt idx="165">
                  <c:v>1</c:v>
                </c:pt>
                <c:pt idx="166">
                  <c:v>1</c:v>
                </c:pt>
                <c:pt idx="167">
                  <c:v>1</c:v>
                </c:pt>
                <c:pt idx="168">
                  <c:v>1.05</c:v>
                </c:pt>
                <c:pt idx="169">
                  <c:v>2.0299999999999998</c:v>
                </c:pt>
                <c:pt idx="170">
                  <c:v>3.05</c:v>
                </c:pt>
                <c:pt idx="171">
                  <c:v>1</c:v>
                </c:pt>
                <c:pt idx="172">
                  <c:v>1</c:v>
                </c:pt>
                <c:pt idx="173">
                  <c:v>1</c:v>
                </c:pt>
                <c:pt idx="174">
                  <c:v>1.05</c:v>
                </c:pt>
                <c:pt idx="175">
                  <c:v>3.78</c:v>
                </c:pt>
                <c:pt idx="176">
                  <c:v>3.76</c:v>
                </c:pt>
                <c:pt idx="177">
                  <c:v>4.88</c:v>
                </c:pt>
                <c:pt idx="178">
                  <c:v>4.59</c:v>
                </c:pt>
                <c:pt idx="179">
                  <c:v>1</c:v>
                </c:pt>
                <c:pt idx="180">
                  <c:v>1</c:v>
                </c:pt>
                <c:pt idx="181">
                  <c:v>2.87</c:v>
                </c:pt>
              </c:numCache>
            </c:numRef>
          </c:yVal>
          <c:smooth val="0"/>
        </c:ser>
        <c:ser>
          <c:idx val="1"/>
          <c:order val="1"/>
          <c:tx>
            <c:v>1</c:v>
          </c:tx>
          <c:spPr>
            <a:ln w="25400" cap="rnd">
              <a:noFill/>
              <a:round/>
            </a:ln>
            <a:effectLst/>
          </c:spPr>
          <c:marker>
            <c:symbol val="circle"/>
            <c:size val="5"/>
            <c:spPr>
              <a:solidFill>
                <a:schemeClr val="accent2"/>
              </a:solidFill>
              <a:ln w="9525">
                <a:solidFill>
                  <a:schemeClr val="accent2"/>
                </a:solidFill>
              </a:ln>
              <a:effectLst/>
            </c:spPr>
          </c:marker>
          <c:yVal>
            <c:numRef>
              <c:f>cover!$C$2:$C$183</c:f>
              <c:numCache>
                <c:formatCode>General</c:formatCode>
                <c:ptCount val="182"/>
                <c:pt idx="0">
                  <c:v>1</c:v>
                </c:pt>
                <c:pt idx="1">
                  <c:v>1</c:v>
                </c:pt>
                <c:pt idx="2">
                  <c:v>1</c:v>
                </c:pt>
                <c:pt idx="3">
                  <c:v>1</c:v>
                </c:pt>
                <c:pt idx="4">
                  <c:v>1</c:v>
                </c:pt>
                <c:pt idx="5">
                  <c:v>1</c:v>
                </c:pt>
                <c:pt idx="6">
                  <c:v>1</c:v>
                </c:pt>
                <c:pt idx="7">
                  <c:v>1</c:v>
                </c:pt>
                <c:pt idx="8">
                  <c:v>1</c:v>
                </c:pt>
                <c:pt idx="9">
                  <c:v>1</c:v>
                </c:pt>
                <c:pt idx="10">
                  <c:v>1</c:v>
                </c:pt>
                <c:pt idx="11">
                  <c:v>1</c:v>
                </c:pt>
                <c:pt idx="12">
                  <c:v>1</c:v>
                </c:pt>
                <c:pt idx="13">
                  <c:v>1</c:v>
                </c:pt>
                <c:pt idx="14">
                  <c:v>1</c:v>
                </c:pt>
                <c:pt idx="15">
                  <c:v>1</c:v>
                </c:pt>
                <c:pt idx="16">
                  <c:v>1</c:v>
                </c:pt>
                <c:pt idx="17">
                  <c:v>1</c:v>
                </c:pt>
                <c:pt idx="18">
                  <c:v>1</c:v>
                </c:pt>
                <c:pt idx="19">
                  <c:v>1</c:v>
                </c:pt>
                <c:pt idx="20">
                  <c:v>1</c:v>
                </c:pt>
                <c:pt idx="21">
                  <c:v>1</c:v>
                </c:pt>
                <c:pt idx="22">
                  <c:v>1</c:v>
                </c:pt>
                <c:pt idx="23">
                  <c:v>1</c:v>
                </c:pt>
                <c:pt idx="24">
                  <c:v>1</c:v>
                </c:pt>
                <c:pt idx="25">
                  <c:v>1</c:v>
                </c:pt>
                <c:pt idx="26">
                  <c:v>1</c:v>
                </c:pt>
                <c:pt idx="27">
                  <c:v>1</c:v>
                </c:pt>
                <c:pt idx="28">
                  <c:v>1</c:v>
                </c:pt>
                <c:pt idx="29">
                  <c:v>1</c:v>
                </c:pt>
                <c:pt idx="30">
                  <c:v>1</c:v>
                </c:pt>
                <c:pt idx="31">
                  <c:v>1</c:v>
                </c:pt>
                <c:pt idx="32">
                  <c:v>1</c:v>
                </c:pt>
                <c:pt idx="33">
                  <c:v>1</c:v>
                </c:pt>
                <c:pt idx="34">
                  <c:v>1</c:v>
                </c:pt>
                <c:pt idx="35">
                  <c:v>1</c:v>
                </c:pt>
                <c:pt idx="36">
                  <c:v>1</c:v>
                </c:pt>
                <c:pt idx="37">
                  <c:v>1</c:v>
                </c:pt>
                <c:pt idx="38">
                  <c:v>1</c:v>
                </c:pt>
                <c:pt idx="39">
                  <c:v>1</c:v>
                </c:pt>
                <c:pt idx="40">
                  <c:v>1</c:v>
                </c:pt>
                <c:pt idx="41">
                  <c:v>1</c:v>
                </c:pt>
                <c:pt idx="42">
                  <c:v>1</c:v>
                </c:pt>
                <c:pt idx="43">
                  <c:v>1</c:v>
                </c:pt>
                <c:pt idx="44">
                  <c:v>1</c:v>
                </c:pt>
                <c:pt idx="45">
                  <c:v>1</c:v>
                </c:pt>
                <c:pt idx="46">
                  <c:v>1</c:v>
                </c:pt>
                <c:pt idx="47">
                  <c:v>1</c:v>
                </c:pt>
                <c:pt idx="48">
                  <c:v>1</c:v>
                </c:pt>
                <c:pt idx="49">
                  <c:v>1</c:v>
                </c:pt>
                <c:pt idx="50">
                  <c:v>1</c:v>
                </c:pt>
                <c:pt idx="51">
                  <c:v>1</c:v>
                </c:pt>
                <c:pt idx="52">
                  <c:v>1</c:v>
                </c:pt>
                <c:pt idx="53">
                  <c:v>1</c:v>
                </c:pt>
                <c:pt idx="54">
                  <c:v>1</c:v>
                </c:pt>
                <c:pt idx="55">
                  <c:v>1</c:v>
                </c:pt>
                <c:pt idx="56">
                  <c:v>1</c:v>
                </c:pt>
                <c:pt idx="57">
                  <c:v>1</c:v>
                </c:pt>
                <c:pt idx="58">
                  <c:v>1</c:v>
                </c:pt>
                <c:pt idx="59">
                  <c:v>1</c:v>
                </c:pt>
                <c:pt idx="60">
                  <c:v>1</c:v>
                </c:pt>
                <c:pt idx="61">
                  <c:v>1</c:v>
                </c:pt>
                <c:pt idx="62">
                  <c:v>1</c:v>
                </c:pt>
                <c:pt idx="63">
                  <c:v>1</c:v>
                </c:pt>
                <c:pt idx="64">
                  <c:v>1</c:v>
                </c:pt>
                <c:pt idx="65">
                  <c:v>1</c:v>
                </c:pt>
                <c:pt idx="66">
                  <c:v>1</c:v>
                </c:pt>
                <c:pt idx="67">
                  <c:v>1</c:v>
                </c:pt>
                <c:pt idx="68">
                  <c:v>1</c:v>
                </c:pt>
                <c:pt idx="69">
                  <c:v>1</c:v>
                </c:pt>
                <c:pt idx="70">
                  <c:v>1</c:v>
                </c:pt>
                <c:pt idx="71">
                  <c:v>1</c:v>
                </c:pt>
                <c:pt idx="72">
                  <c:v>1</c:v>
                </c:pt>
                <c:pt idx="73">
                  <c:v>1</c:v>
                </c:pt>
                <c:pt idx="74">
                  <c:v>1</c:v>
                </c:pt>
                <c:pt idx="75">
                  <c:v>1</c:v>
                </c:pt>
                <c:pt idx="76">
                  <c:v>1</c:v>
                </c:pt>
                <c:pt idx="77">
                  <c:v>1</c:v>
                </c:pt>
                <c:pt idx="78">
                  <c:v>1</c:v>
                </c:pt>
                <c:pt idx="79">
                  <c:v>1</c:v>
                </c:pt>
                <c:pt idx="80">
                  <c:v>1</c:v>
                </c:pt>
                <c:pt idx="81">
                  <c:v>1</c:v>
                </c:pt>
                <c:pt idx="82">
                  <c:v>1</c:v>
                </c:pt>
                <c:pt idx="83">
                  <c:v>1</c:v>
                </c:pt>
                <c:pt idx="84">
                  <c:v>1</c:v>
                </c:pt>
                <c:pt idx="85">
                  <c:v>1</c:v>
                </c:pt>
                <c:pt idx="86">
                  <c:v>1</c:v>
                </c:pt>
                <c:pt idx="87">
                  <c:v>1</c:v>
                </c:pt>
                <c:pt idx="88">
                  <c:v>1</c:v>
                </c:pt>
                <c:pt idx="89">
                  <c:v>1</c:v>
                </c:pt>
                <c:pt idx="90">
                  <c:v>1</c:v>
                </c:pt>
                <c:pt idx="91">
                  <c:v>1</c:v>
                </c:pt>
                <c:pt idx="92">
                  <c:v>1</c:v>
                </c:pt>
                <c:pt idx="93">
                  <c:v>1</c:v>
                </c:pt>
                <c:pt idx="94">
                  <c:v>1</c:v>
                </c:pt>
                <c:pt idx="95">
                  <c:v>1</c:v>
                </c:pt>
                <c:pt idx="96">
                  <c:v>1</c:v>
                </c:pt>
                <c:pt idx="97">
                  <c:v>1</c:v>
                </c:pt>
                <c:pt idx="98">
                  <c:v>1</c:v>
                </c:pt>
                <c:pt idx="99">
                  <c:v>1</c:v>
                </c:pt>
                <c:pt idx="100">
                  <c:v>1</c:v>
                </c:pt>
                <c:pt idx="101">
                  <c:v>1</c:v>
                </c:pt>
                <c:pt idx="102">
                  <c:v>1</c:v>
                </c:pt>
                <c:pt idx="103">
                  <c:v>1</c:v>
                </c:pt>
                <c:pt idx="104">
                  <c:v>1</c:v>
                </c:pt>
                <c:pt idx="105">
                  <c:v>1</c:v>
                </c:pt>
                <c:pt idx="106">
                  <c:v>1</c:v>
                </c:pt>
                <c:pt idx="107">
                  <c:v>1</c:v>
                </c:pt>
                <c:pt idx="108">
                  <c:v>1</c:v>
                </c:pt>
                <c:pt idx="109">
                  <c:v>1</c:v>
                </c:pt>
                <c:pt idx="110">
                  <c:v>1</c:v>
                </c:pt>
                <c:pt idx="111">
                  <c:v>1</c:v>
                </c:pt>
                <c:pt idx="112">
                  <c:v>1</c:v>
                </c:pt>
                <c:pt idx="113">
                  <c:v>1</c:v>
                </c:pt>
                <c:pt idx="114">
                  <c:v>1</c:v>
                </c:pt>
                <c:pt idx="115">
                  <c:v>1</c:v>
                </c:pt>
                <c:pt idx="116">
                  <c:v>1</c:v>
                </c:pt>
                <c:pt idx="117">
                  <c:v>1</c:v>
                </c:pt>
                <c:pt idx="118">
                  <c:v>1</c:v>
                </c:pt>
                <c:pt idx="119">
                  <c:v>1</c:v>
                </c:pt>
                <c:pt idx="120">
                  <c:v>1</c:v>
                </c:pt>
                <c:pt idx="121">
                  <c:v>1</c:v>
                </c:pt>
                <c:pt idx="122">
                  <c:v>1</c:v>
                </c:pt>
                <c:pt idx="123">
                  <c:v>1</c:v>
                </c:pt>
                <c:pt idx="124">
                  <c:v>1</c:v>
                </c:pt>
                <c:pt idx="125">
                  <c:v>1</c:v>
                </c:pt>
                <c:pt idx="126">
                  <c:v>1</c:v>
                </c:pt>
                <c:pt idx="127">
                  <c:v>1</c:v>
                </c:pt>
                <c:pt idx="128">
                  <c:v>1</c:v>
                </c:pt>
                <c:pt idx="129">
                  <c:v>1</c:v>
                </c:pt>
                <c:pt idx="130">
                  <c:v>1</c:v>
                </c:pt>
                <c:pt idx="131">
                  <c:v>1</c:v>
                </c:pt>
                <c:pt idx="132">
                  <c:v>1</c:v>
                </c:pt>
                <c:pt idx="133">
                  <c:v>1</c:v>
                </c:pt>
                <c:pt idx="134">
                  <c:v>1</c:v>
                </c:pt>
                <c:pt idx="135">
                  <c:v>1</c:v>
                </c:pt>
                <c:pt idx="136">
                  <c:v>1</c:v>
                </c:pt>
                <c:pt idx="137">
                  <c:v>1</c:v>
                </c:pt>
                <c:pt idx="138">
                  <c:v>1</c:v>
                </c:pt>
                <c:pt idx="139">
                  <c:v>1</c:v>
                </c:pt>
                <c:pt idx="140">
                  <c:v>1</c:v>
                </c:pt>
                <c:pt idx="141">
                  <c:v>1</c:v>
                </c:pt>
                <c:pt idx="142">
                  <c:v>1</c:v>
                </c:pt>
                <c:pt idx="143">
                  <c:v>1</c:v>
                </c:pt>
                <c:pt idx="144">
                  <c:v>1</c:v>
                </c:pt>
                <c:pt idx="145">
                  <c:v>1</c:v>
                </c:pt>
                <c:pt idx="146">
                  <c:v>1</c:v>
                </c:pt>
                <c:pt idx="147">
                  <c:v>1</c:v>
                </c:pt>
                <c:pt idx="148">
                  <c:v>1</c:v>
                </c:pt>
                <c:pt idx="149">
                  <c:v>1</c:v>
                </c:pt>
                <c:pt idx="150">
                  <c:v>1</c:v>
                </c:pt>
                <c:pt idx="151">
                  <c:v>1</c:v>
                </c:pt>
                <c:pt idx="152">
                  <c:v>1</c:v>
                </c:pt>
                <c:pt idx="153">
                  <c:v>1</c:v>
                </c:pt>
                <c:pt idx="154">
                  <c:v>1</c:v>
                </c:pt>
                <c:pt idx="155">
                  <c:v>1</c:v>
                </c:pt>
                <c:pt idx="156">
                  <c:v>1</c:v>
                </c:pt>
                <c:pt idx="157">
                  <c:v>1</c:v>
                </c:pt>
                <c:pt idx="158">
                  <c:v>1</c:v>
                </c:pt>
                <c:pt idx="159">
                  <c:v>1</c:v>
                </c:pt>
                <c:pt idx="160">
                  <c:v>1</c:v>
                </c:pt>
                <c:pt idx="161">
                  <c:v>1</c:v>
                </c:pt>
                <c:pt idx="162">
                  <c:v>1</c:v>
                </c:pt>
                <c:pt idx="163">
                  <c:v>1</c:v>
                </c:pt>
                <c:pt idx="164">
                  <c:v>1</c:v>
                </c:pt>
                <c:pt idx="165">
                  <c:v>1</c:v>
                </c:pt>
                <c:pt idx="166">
                  <c:v>1</c:v>
                </c:pt>
                <c:pt idx="167">
                  <c:v>1</c:v>
                </c:pt>
                <c:pt idx="168">
                  <c:v>1</c:v>
                </c:pt>
                <c:pt idx="169">
                  <c:v>1</c:v>
                </c:pt>
                <c:pt idx="170">
                  <c:v>1</c:v>
                </c:pt>
                <c:pt idx="171">
                  <c:v>1</c:v>
                </c:pt>
                <c:pt idx="172">
                  <c:v>1</c:v>
                </c:pt>
                <c:pt idx="173">
                  <c:v>1</c:v>
                </c:pt>
                <c:pt idx="174">
                  <c:v>1</c:v>
                </c:pt>
                <c:pt idx="175">
                  <c:v>1</c:v>
                </c:pt>
                <c:pt idx="176">
                  <c:v>1</c:v>
                </c:pt>
                <c:pt idx="177">
                  <c:v>1</c:v>
                </c:pt>
                <c:pt idx="178">
                  <c:v>1</c:v>
                </c:pt>
                <c:pt idx="179">
                  <c:v>1</c:v>
                </c:pt>
                <c:pt idx="180">
                  <c:v>1</c:v>
                </c:pt>
                <c:pt idx="181">
                  <c:v>1</c:v>
                </c:pt>
              </c:numCache>
            </c:numRef>
          </c:yVal>
          <c:smooth val="0"/>
        </c:ser>
        <c:ser>
          <c:idx val="2"/>
          <c:order val="2"/>
          <c:tx>
            <c:v>5</c:v>
          </c:tx>
          <c:spPr>
            <a:ln w="25400" cap="rnd">
              <a:noFill/>
              <a:round/>
            </a:ln>
            <a:effectLst/>
          </c:spPr>
          <c:marker>
            <c:symbol val="circle"/>
            <c:size val="5"/>
            <c:spPr>
              <a:solidFill>
                <a:schemeClr val="accent3"/>
              </a:solidFill>
              <a:ln w="9525">
                <a:solidFill>
                  <a:schemeClr val="accent3"/>
                </a:solidFill>
              </a:ln>
              <a:effectLst/>
            </c:spPr>
          </c:marker>
          <c:yVal>
            <c:numRef>
              <c:f>cover!$D$2:$D$183</c:f>
              <c:numCache>
                <c:formatCode>General</c:formatCode>
                <c:ptCount val="182"/>
                <c:pt idx="0">
                  <c:v>5</c:v>
                </c:pt>
                <c:pt idx="1">
                  <c:v>5</c:v>
                </c:pt>
                <c:pt idx="2">
                  <c:v>5</c:v>
                </c:pt>
                <c:pt idx="3">
                  <c:v>5</c:v>
                </c:pt>
                <c:pt idx="4">
                  <c:v>5</c:v>
                </c:pt>
                <c:pt idx="5">
                  <c:v>5</c:v>
                </c:pt>
                <c:pt idx="6">
                  <c:v>5</c:v>
                </c:pt>
                <c:pt idx="7">
                  <c:v>5</c:v>
                </c:pt>
                <c:pt idx="8">
                  <c:v>5</c:v>
                </c:pt>
                <c:pt idx="9">
                  <c:v>5</c:v>
                </c:pt>
                <c:pt idx="10">
                  <c:v>5</c:v>
                </c:pt>
                <c:pt idx="11">
                  <c:v>5</c:v>
                </c:pt>
                <c:pt idx="12">
                  <c:v>5</c:v>
                </c:pt>
                <c:pt idx="13">
                  <c:v>5</c:v>
                </c:pt>
                <c:pt idx="14">
                  <c:v>5</c:v>
                </c:pt>
                <c:pt idx="15">
                  <c:v>5</c:v>
                </c:pt>
                <c:pt idx="16">
                  <c:v>5</c:v>
                </c:pt>
                <c:pt idx="17">
                  <c:v>5</c:v>
                </c:pt>
                <c:pt idx="18">
                  <c:v>5</c:v>
                </c:pt>
                <c:pt idx="19">
                  <c:v>5</c:v>
                </c:pt>
                <c:pt idx="20">
                  <c:v>5</c:v>
                </c:pt>
                <c:pt idx="21">
                  <c:v>5</c:v>
                </c:pt>
                <c:pt idx="22">
                  <c:v>5</c:v>
                </c:pt>
                <c:pt idx="23">
                  <c:v>5</c:v>
                </c:pt>
                <c:pt idx="24">
                  <c:v>5</c:v>
                </c:pt>
                <c:pt idx="25">
                  <c:v>5</c:v>
                </c:pt>
                <c:pt idx="26">
                  <c:v>5</c:v>
                </c:pt>
                <c:pt idx="27">
                  <c:v>5</c:v>
                </c:pt>
                <c:pt idx="28">
                  <c:v>5</c:v>
                </c:pt>
                <c:pt idx="29">
                  <c:v>5</c:v>
                </c:pt>
                <c:pt idx="30">
                  <c:v>5</c:v>
                </c:pt>
                <c:pt idx="31">
                  <c:v>5</c:v>
                </c:pt>
                <c:pt idx="32">
                  <c:v>5</c:v>
                </c:pt>
                <c:pt idx="33">
                  <c:v>5</c:v>
                </c:pt>
                <c:pt idx="34">
                  <c:v>5</c:v>
                </c:pt>
                <c:pt idx="35">
                  <c:v>5</c:v>
                </c:pt>
                <c:pt idx="36">
                  <c:v>5</c:v>
                </c:pt>
                <c:pt idx="37">
                  <c:v>5</c:v>
                </c:pt>
                <c:pt idx="38">
                  <c:v>5</c:v>
                </c:pt>
                <c:pt idx="39">
                  <c:v>5</c:v>
                </c:pt>
                <c:pt idx="40">
                  <c:v>5</c:v>
                </c:pt>
                <c:pt idx="41">
                  <c:v>5</c:v>
                </c:pt>
                <c:pt idx="42">
                  <c:v>5</c:v>
                </c:pt>
                <c:pt idx="43">
                  <c:v>5</c:v>
                </c:pt>
                <c:pt idx="44">
                  <c:v>5</c:v>
                </c:pt>
                <c:pt idx="45">
                  <c:v>5</c:v>
                </c:pt>
                <c:pt idx="46">
                  <c:v>5</c:v>
                </c:pt>
                <c:pt idx="47">
                  <c:v>5</c:v>
                </c:pt>
                <c:pt idx="48">
                  <c:v>5</c:v>
                </c:pt>
                <c:pt idx="49">
                  <c:v>5</c:v>
                </c:pt>
                <c:pt idx="50">
                  <c:v>5</c:v>
                </c:pt>
                <c:pt idx="51">
                  <c:v>5</c:v>
                </c:pt>
                <c:pt idx="52">
                  <c:v>5</c:v>
                </c:pt>
                <c:pt idx="53">
                  <c:v>5</c:v>
                </c:pt>
                <c:pt idx="54">
                  <c:v>5</c:v>
                </c:pt>
                <c:pt idx="55">
                  <c:v>5</c:v>
                </c:pt>
                <c:pt idx="56">
                  <c:v>5</c:v>
                </c:pt>
                <c:pt idx="57">
                  <c:v>5</c:v>
                </c:pt>
                <c:pt idx="58">
                  <c:v>5</c:v>
                </c:pt>
                <c:pt idx="59">
                  <c:v>5</c:v>
                </c:pt>
                <c:pt idx="60">
                  <c:v>5</c:v>
                </c:pt>
                <c:pt idx="61">
                  <c:v>5</c:v>
                </c:pt>
                <c:pt idx="62">
                  <c:v>5</c:v>
                </c:pt>
                <c:pt idx="63">
                  <c:v>5</c:v>
                </c:pt>
                <c:pt idx="64">
                  <c:v>5</c:v>
                </c:pt>
                <c:pt idx="65">
                  <c:v>5</c:v>
                </c:pt>
                <c:pt idx="66">
                  <c:v>5</c:v>
                </c:pt>
                <c:pt idx="67">
                  <c:v>5</c:v>
                </c:pt>
                <c:pt idx="68">
                  <c:v>5</c:v>
                </c:pt>
                <c:pt idx="69">
                  <c:v>5</c:v>
                </c:pt>
                <c:pt idx="70">
                  <c:v>5</c:v>
                </c:pt>
                <c:pt idx="71">
                  <c:v>5</c:v>
                </c:pt>
                <c:pt idx="72">
                  <c:v>5</c:v>
                </c:pt>
                <c:pt idx="73">
                  <c:v>5</c:v>
                </c:pt>
                <c:pt idx="74">
                  <c:v>5</c:v>
                </c:pt>
                <c:pt idx="75">
                  <c:v>5</c:v>
                </c:pt>
                <c:pt idx="76">
                  <c:v>5</c:v>
                </c:pt>
                <c:pt idx="77">
                  <c:v>5</c:v>
                </c:pt>
                <c:pt idx="78">
                  <c:v>5</c:v>
                </c:pt>
                <c:pt idx="79">
                  <c:v>5</c:v>
                </c:pt>
                <c:pt idx="80">
                  <c:v>5</c:v>
                </c:pt>
                <c:pt idx="81">
                  <c:v>5</c:v>
                </c:pt>
                <c:pt idx="82">
                  <c:v>5</c:v>
                </c:pt>
                <c:pt idx="83">
                  <c:v>5</c:v>
                </c:pt>
                <c:pt idx="84">
                  <c:v>5</c:v>
                </c:pt>
                <c:pt idx="85">
                  <c:v>5</c:v>
                </c:pt>
                <c:pt idx="86">
                  <c:v>5</c:v>
                </c:pt>
                <c:pt idx="87">
                  <c:v>5</c:v>
                </c:pt>
                <c:pt idx="88">
                  <c:v>5</c:v>
                </c:pt>
                <c:pt idx="89">
                  <c:v>5</c:v>
                </c:pt>
                <c:pt idx="90">
                  <c:v>5</c:v>
                </c:pt>
                <c:pt idx="91">
                  <c:v>5</c:v>
                </c:pt>
                <c:pt idx="92">
                  <c:v>5</c:v>
                </c:pt>
                <c:pt idx="93">
                  <c:v>5</c:v>
                </c:pt>
                <c:pt idx="94">
                  <c:v>5</c:v>
                </c:pt>
                <c:pt idx="95">
                  <c:v>5</c:v>
                </c:pt>
                <c:pt idx="96">
                  <c:v>5</c:v>
                </c:pt>
                <c:pt idx="97">
                  <c:v>5</c:v>
                </c:pt>
                <c:pt idx="98">
                  <c:v>5</c:v>
                </c:pt>
                <c:pt idx="99">
                  <c:v>5</c:v>
                </c:pt>
                <c:pt idx="100">
                  <c:v>5</c:v>
                </c:pt>
                <c:pt idx="101">
                  <c:v>5</c:v>
                </c:pt>
                <c:pt idx="102">
                  <c:v>5</c:v>
                </c:pt>
                <c:pt idx="103">
                  <c:v>5</c:v>
                </c:pt>
                <c:pt idx="104">
                  <c:v>5</c:v>
                </c:pt>
                <c:pt idx="105">
                  <c:v>5</c:v>
                </c:pt>
                <c:pt idx="106">
                  <c:v>5</c:v>
                </c:pt>
                <c:pt idx="107">
                  <c:v>5</c:v>
                </c:pt>
                <c:pt idx="108">
                  <c:v>5</c:v>
                </c:pt>
                <c:pt idx="109">
                  <c:v>5</c:v>
                </c:pt>
                <c:pt idx="110">
                  <c:v>5</c:v>
                </c:pt>
                <c:pt idx="111">
                  <c:v>5</c:v>
                </c:pt>
                <c:pt idx="112">
                  <c:v>5</c:v>
                </c:pt>
                <c:pt idx="113">
                  <c:v>5</c:v>
                </c:pt>
                <c:pt idx="114">
                  <c:v>5</c:v>
                </c:pt>
                <c:pt idx="115">
                  <c:v>5</c:v>
                </c:pt>
                <c:pt idx="116">
                  <c:v>5</c:v>
                </c:pt>
                <c:pt idx="117">
                  <c:v>5</c:v>
                </c:pt>
                <c:pt idx="118">
                  <c:v>5</c:v>
                </c:pt>
                <c:pt idx="119">
                  <c:v>5</c:v>
                </c:pt>
                <c:pt idx="120">
                  <c:v>5</c:v>
                </c:pt>
                <c:pt idx="121">
                  <c:v>5</c:v>
                </c:pt>
                <c:pt idx="122">
                  <c:v>5</c:v>
                </c:pt>
                <c:pt idx="123">
                  <c:v>5</c:v>
                </c:pt>
                <c:pt idx="124">
                  <c:v>5</c:v>
                </c:pt>
                <c:pt idx="125">
                  <c:v>5</c:v>
                </c:pt>
                <c:pt idx="126">
                  <c:v>5</c:v>
                </c:pt>
                <c:pt idx="127">
                  <c:v>5</c:v>
                </c:pt>
                <c:pt idx="128">
                  <c:v>5</c:v>
                </c:pt>
                <c:pt idx="129">
                  <c:v>5</c:v>
                </c:pt>
                <c:pt idx="130">
                  <c:v>5</c:v>
                </c:pt>
                <c:pt idx="131">
                  <c:v>5</c:v>
                </c:pt>
                <c:pt idx="132">
                  <c:v>5</c:v>
                </c:pt>
                <c:pt idx="133">
                  <c:v>5</c:v>
                </c:pt>
                <c:pt idx="134">
                  <c:v>5</c:v>
                </c:pt>
                <c:pt idx="135">
                  <c:v>5</c:v>
                </c:pt>
                <c:pt idx="136">
                  <c:v>5</c:v>
                </c:pt>
                <c:pt idx="137">
                  <c:v>5</c:v>
                </c:pt>
                <c:pt idx="138">
                  <c:v>5</c:v>
                </c:pt>
                <c:pt idx="139">
                  <c:v>5</c:v>
                </c:pt>
                <c:pt idx="140">
                  <c:v>5</c:v>
                </c:pt>
                <c:pt idx="141">
                  <c:v>5</c:v>
                </c:pt>
                <c:pt idx="142">
                  <c:v>5</c:v>
                </c:pt>
                <c:pt idx="143">
                  <c:v>5</c:v>
                </c:pt>
                <c:pt idx="144">
                  <c:v>5</c:v>
                </c:pt>
                <c:pt idx="145">
                  <c:v>5</c:v>
                </c:pt>
                <c:pt idx="146">
                  <c:v>5</c:v>
                </c:pt>
                <c:pt idx="147">
                  <c:v>5</c:v>
                </c:pt>
                <c:pt idx="148">
                  <c:v>5</c:v>
                </c:pt>
                <c:pt idx="149">
                  <c:v>5</c:v>
                </c:pt>
                <c:pt idx="150">
                  <c:v>5</c:v>
                </c:pt>
                <c:pt idx="151">
                  <c:v>5</c:v>
                </c:pt>
                <c:pt idx="152">
                  <c:v>5</c:v>
                </c:pt>
                <c:pt idx="153">
                  <c:v>5</c:v>
                </c:pt>
                <c:pt idx="154">
                  <c:v>5</c:v>
                </c:pt>
                <c:pt idx="155">
                  <c:v>5</c:v>
                </c:pt>
                <c:pt idx="156">
                  <c:v>5</c:v>
                </c:pt>
                <c:pt idx="157">
                  <c:v>5</c:v>
                </c:pt>
                <c:pt idx="158">
                  <c:v>5</c:v>
                </c:pt>
                <c:pt idx="159">
                  <c:v>5</c:v>
                </c:pt>
                <c:pt idx="160">
                  <c:v>5</c:v>
                </c:pt>
                <c:pt idx="161">
                  <c:v>5</c:v>
                </c:pt>
                <c:pt idx="162">
                  <c:v>5</c:v>
                </c:pt>
                <c:pt idx="163">
                  <c:v>5</c:v>
                </c:pt>
                <c:pt idx="164">
                  <c:v>5</c:v>
                </c:pt>
                <c:pt idx="165">
                  <c:v>5</c:v>
                </c:pt>
                <c:pt idx="166">
                  <c:v>5</c:v>
                </c:pt>
                <c:pt idx="167">
                  <c:v>5</c:v>
                </c:pt>
                <c:pt idx="168">
                  <c:v>5</c:v>
                </c:pt>
                <c:pt idx="169">
                  <c:v>5</c:v>
                </c:pt>
                <c:pt idx="170">
                  <c:v>5</c:v>
                </c:pt>
                <c:pt idx="171">
                  <c:v>5</c:v>
                </c:pt>
                <c:pt idx="172">
                  <c:v>5</c:v>
                </c:pt>
                <c:pt idx="173">
                  <c:v>5</c:v>
                </c:pt>
                <c:pt idx="174">
                  <c:v>5</c:v>
                </c:pt>
                <c:pt idx="175">
                  <c:v>5</c:v>
                </c:pt>
                <c:pt idx="176">
                  <c:v>5</c:v>
                </c:pt>
                <c:pt idx="177">
                  <c:v>5</c:v>
                </c:pt>
                <c:pt idx="178">
                  <c:v>5</c:v>
                </c:pt>
                <c:pt idx="179">
                  <c:v>5</c:v>
                </c:pt>
                <c:pt idx="180">
                  <c:v>5</c:v>
                </c:pt>
                <c:pt idx="181">
                  <c:v>5</c:v>
                </c:pt>
              </c:numCache>
            </c:numRef>
          </c:yVal>
          <c:smooth val="0"/>
        </c:ser>
        <c:dLbls>
          <c:showLegendKey val="0"/>
          <c:showVal val="0"/>
          <c:showCatName val="0"/>
          <c:showSerName val="0"/>
          <c:showPercent val="0"/>
          <c:showBubbleSize val="0"/>
        </c:dLbls>
        <c:axId val="368408592"/>
        <c:axId val="368411336"/>
      </c:scatterChart>
      <c:valAx>
        <c:axId val="368408592"/>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lgn="ctr" rtl="0">
                  <a:defRPr lang="en-US" sz="1200" b="1" i="0" u="none" strike="noStrike" kern="1200" baseline="0">
                    <a:solidFill>
                      <a:schemeClr val="accent5">
                        <a:lumMod val="75000"/>
                      </a:schemeClr>
                    </a:solidFill>
                    <a:latin typeface="+mn-lt"/>
                    <a:ea typeface="+mn-ea"/>
                    <a:cs typeface="+mn-cs"/>
                  </a:defRPr>
                </a:pPr>
                <a:r>
                  <a:rPr lang="en-US" sz="1200" b="1" i="0" u="none" strike="noStrike" kern="1200" baseline="0">
                    <a:solidFill>
                      <a:schemeClr val="accent5">
                        <a:lumMod val="75000"/>
                      </a:schemeClr>
                    </a:solidFill>
                    <a:latin typeface="+mn-lt"/>
                    <a:ea typeface="+mn-ea"/>
                    <a:cs typeface="+mn-cs"/>
                  </a:rPr>
                  <a:t>condouit ID</a:t>
                </a:r>
              </a:p>
            </c:rich>
          </c:tx>
          <c:overlay val="0"/>
          <c:spPr>
            <a:noFill/>
            <a:ln>
              <a:noFill/>
            </a:ln>
            <a:effectLst/>
          </c:spPr>
          <c:txPr>
            <a:bodyPr rot="0" spcFirstLastPara="1" vertOverflow="ellipsis" vert="horz" wrap="square" anchor="ctr" anchorCtr="1"/>
            <a:lstStyle/>
            <a:p>
              <a:pPr algn="ctr" rtl="0">
                <a:defRPr lang="en-US" sz="1200" b="1" i="0" u="none" strike="noStrike" kern="1200" baseline="0">
                  <a:solidFill>
                    <a:schemeClr val="accent5">
                      <a:lumMod val="75000"/>
                    </a:schemeClr>
                  </a:solidFill>
                  <a:latin typeface="+mn-lt"/>
                  <a:ea typeface="+mn-ea"/>
                  <a:cs typeface="+mn-cs"/>
                </a:defRPr>
              </a:pPr>
              <a:endParaRPr lang="en-US"/>
            </a:p>
          </c:txPr>
        </c:title>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68411336"/>
        <c:crosses val="autoZero"/>
        <c:crossBetween val="midCat"/>
      </c:valAx>
      <c:valAx>
        <c:axId val="36841133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lgn="ctr" rtl="0">
                  <a:defRPr lang="en-US" sz="1200" b="1" i="0" u="none" strike="noStrike" kern="1200" baseline="0">
                    <a:solidFill>
                      <a:schemeClr val="accent5">
                        <a:lumMod val="75000"/>
                      </a:schemeClr>
                    </a:solidFill>
                    <a:latin typeface="+mn-lt"/>
                    <a:ea typeface="+mn-ea"/>
                    <a:cs typeface="+mn-cs"/>
                  </a:defRPr>
                </a:pPr>
                <a:r>
                  <a:rPr lang="en-US" sz="1200" b="1" i="0" u="none" strike="noStrike" kern="1200" baseline="0">
                    <a:solidFill>
                      <a:schemeClr val="accent5">
                        <a:lumMod val="75000"/>
                      </a:schemeClr>
                    </a:solidFill>
                    <a:latin typeface="+mn-lt"/>
                    <a:ea typeface="+mn-ea"/>
                    <a:cs typeface="+mn-cs"/>
                  </a:rPr>
                  <a:t>Cover depth(m)</a:t>
                </a:r>
              </a:p>
            </c:rich>
          </c:tx>
          <c:overlay val="0"/>
          <c:spPr>
            <a:noFill/>
            <a:ln>
              <a:noFill/>
            </a:ln>
            <a:effectLst/>
          </c:spPr>
          <c:txPr>
            <a:bodyPr rot="-5400000" spcFirstLastPara="1" vertOverflow="ellipsis" vert="horz" wrap="square" anchor="ctr" anchorCtr="1"/>
            <a:lstStyle/>
            <a:p>
              <a:pPr algn="ctr" rtl="0">
                <a:defRPr lang="en-US" sz="1200" b="1" i="0" u="none" strike="noStrike" kern="1200" baseline="0">
                  <a:solidFill>
                    <a:schemeClr val="accent5">
                      <a:lumMod val="7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68408592"/>
        <c:crosses val="autoZero"/>
        <c:crossBetween val="midCat"/>
      </c:valAx>
      <c:spPr>
        <a:noFill/>
        <a:ln>
          <a:noFill/>
        </a:ln>
        <a:effectLst/>
      </c:spPr>
    </c:plotArea>
    <c:plotVisOnly val="1"/>
    <c:dispBlanksAs val="gap"/>
    <c:showDLblsOverMax val="0"/>
  </c:chart>
  <c:spPr>
    <a:noFill/>
    <a:ln>
      <a:noFill/>
    </a:ln>
    <a:effectLst/>
  </c:spPr>
  <c:txPr>
    <a:bodyPr/>
    <a:lstStyle/>
    <a:p>
      <a:pPr algn="just">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600" b="1">
                <a:solidFill>
                  <a:schemeClr val="accent6">
                    <a:lumMod val="50000"/>
                  </a:schemeClr>
                </a:solidFill>
              </a:rPr>
              <a:t>velocity trend</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scatterChart>
        <c:scatterStyle val="lineMarker"/>
        <c:varyColors val="0"/>
        <c:ser>
          <c:idx val="0"/>
          <c:order val="0"/>
          <c:spPr>
            <a:ln w="25400" cap="rnd">
              <a:noFill/>
              <a:round/>
            </a:ln>
            <a:effectLst/>
          </c:spPr>
          <c:marker>
            <c:symbol val="circle"/>
            <c:size val="5"/>
            <c:spPr>
              <a:solidFill>
                <a:schemeClr val="accent1"/>
              </a:solidFill>
              <a:ln w="9525">
                <a:solidFill>
                  <a:schemeClr val="accent1"/>
                </a:solidFill>
              </a:ln>
              <a:effectLst/>
            </c:spPr>
          </c:marker>
          <c:xVal>
            <c:strRef>
              <c:f>Sheet1!$A$2:$A$183</c:f>
              <c:strCache>
                <c:ptCount val="182"/>
                <c:pt idx="0">
                  <c:v>CO-1</c:v>
                </c:pt>
                <c:pt idx="1">
                  <c:v>CO-2</c:v>
                </c:pt>
                <c:pt idx="2">
                  <c:v>CO-3</c:v>
                </c:pt>
                <c:pt idx="3">
                  <c:v>CO-4</c:v>
                </c:pt>
                <c:pt idx="4">
                  <c:v>CO-5</c:v>
                </c:pt>
                <c:pt idx="5">
                  <c:v>CO-6</c:v>
                </c:pt>
                <c:pt idx="6">
                  <c:v>CO-7</c:v>
                </c:pt>
                <c:pt idx="7">
                  <c:v>CO-8</c:v>
                </c:pt>
                <c:pt idx="8">
                  <c:v>CO-9</c:v>
                </c:pt>
                <c:pt idx="9">
                  <c:v>CO-10</c:v>
                </c:pt>
                <c:pt idx="10">
                  <c:v>CO-11</c:v>
                </c:pt>
                <c:pt idx="11">
                  <c:v>CO-12</c:v>
                </c:pt>
                <c:pt idx="12">
                  <c:v>CO-13</c:v>
                </c:pt>
                <c:pt idx="13">
                  <c:v>CO-14</c:v>
                </c:pt>
                <c:pt idx="14">
                  <c:v>CO-15</c:v>
                </c:pt>
                <c:pt idx="15">
                  <c:v>CO-16</c:v>
                </c:pt>
                <c:pt idx="16">
                  <c:v>CO-17</c:v>
                </c:pt>
                <c:pt idx="17">
                  <c:v>CO-18</c:v>
                </c:pt>
                <c:pt idx="18">
                  <c:v>CO-19</c:v>
                </c:pt>
                <c:pt idx="19">
                  <c:v>CO-20</c:v>
                </c:pt>
                <c:pt idx="20">
                  <c:v>CO-21</c:v>
                </c:pt>
                <c:pt idx="21">
                  <c:v>CO-22</c:v>
                </c:pt>
                <c:pt idx="22">
                  <c:v>CO-23</c:v>
                </c:pt>
                <c:pt idx="23">
                  <c:v>CO-24</c:v>
                </c:pt>
                <c:pt idx="24">
                  <c:v>CO-25</c:v>
                </c:pt>
                <c:pt idx="25">
                  <c:v>CO-26</c:v>
                </c:pt>
                <c:pt idx="26">
                  <c:v>CO-27</c:v>
                </c:pt>
                <c:pt idx="27">
                  <c:v>CO-28</c:v>
                </c:pt>
                <c:pt idx="28">
                  <c:v>CO-29</c:v>
                </c:pt>
                <c:pt idx="29">
                  <c:v>CO-30</c:v>
                </c:pt>
                <c:pt idx="30">
                  <c:v>CO-31</c:v>
                </c:pt>
                <c:pt idx="31">
                  <c:v>CO-32</c:v>
                </c:pt>
                <c:pt idx="32">
                  <c:v>CO-33</c:v>
                </c:pt>
                <c:pt idx="33">
                  <c:v>CO-34</c:v>
                </c:pt>
                <c:pt idx="34">
                  <c:v>CO-35</c:v>
                </c:pt>
                <c:pt idx="35">
                  <c:v>CO-36</c:v>
                </c:pt>
                <c:pt idx="36">
                  <c:v>CO-37</c:v>
                </c:pt>
                <c:pt idx="37">
                  <c:v>CO-38</c:v>
                </c:pt>
                <c:pt idx="38">
                  <c:v>CO-39</c:v>
                </c:pt>
                <c:pt idx="39">
                  <c:v>CO-40</c:v>
                </c:pt>
                <c:pt idx="40">
                  <c:v>CO-41</c:v>
                </c:pt>
                <c:pt idx="41">
                  <c:v>CO-42</c:v>
                </c:pt>
                <c:pt idx="42">
                  <c:v>CO-43</c:v>
                </c:pt>
                <c:pt idx="43">
                  <c:v>CO-44</c:v>
                </c:pt>
                <c:pt idx="44">
                  <c:v>CO-45</c:v>
                </c:pt>
                <c:pt idx="45">
                  <c:v>CO-46</c:v>
                </c:pt>
                <c:pt idx="46">
                  <c:v>CO-47</c:v>
                </c:pt>
                <c:pt idx="47">
                  <c:v>CO-48</c:v>
                </c:pt>
                <c:pt idx="48">
                  <c:v>CO-49</c:v>
                </c:pt>
                <c:pt idx="49">
                  <c:v>CO-50</c:v>
                </c:pt>
                <c:pt idx="50">
                  <c:v>CO-51</c:v>
                </c:pt>
                <c:pt idx="51">
                  <c:v>CO-52</c:v>
                </c:pt>
                <c:pt idx="52">
                  <c:v>CO-53</c:v>
                </c:pt>
                <c:pt idx="53">
                  <c:v>CO-54</c:v>
                </c:pt>
                <c:pt idx="54">
                  <c:v>CO-55</c:v>
                </c:pt>
                <c:pt idx="55">
                  <c:v>CO-56</c:v>
                </c:pt>
                <c:pt idx="56">
                  <c:v>CO-57</c:v>
                </c:pt>
                <c:pt idx="57">
                  <c:v>CO-58</c:v>
                </c:pt>
                <c:pt idx="58">
                  <c:v>CO-59</c:v>
                </c:pt>
                <c:pt idx="59">
                  <c:v>CO-60</c:v>
                </c:pt>
                <c:pt idx="60">
                  <c:v>CO-61</c:v>
                </c:pt>
                <c:pt idx="61">
                  <c:v>CO-62</c:v>
                </c:pt>
                <c:pt idx="62">
                  <c:v>CO-63</c:v>
                </c:pt>
                <c:pt idx="63">
                  <c:v>CO-64</c:v>
                </c:pt>
                <c:pt idx="64">
                  <c:v>CO-65</c:v>
                </c:pt>
                <c:pt idx="65">
                  <c:v>CO-66</c:v>
                </c:pt>
                <c:pt idx="66">
                  <c:v>CO-67</c:v>
                </c:pt>
                <c:pt idx="67">
                  <c:v>CO-68</c:v>
                </c:pt>
                <c:pt idx="68">
                  <c:v>CO-69</c:v>
                </c:pt>
                <c:pt idx="69">
                  <c:v>CO-70</c:v>
                </c:pt>
                <c:pt idx="70">
                  <c:v>CO-71</c:v>
                </c:pt>
                <c:pt idx="71">
                  <c:v>CO-72</c:v>
                </c:pt>
                <c:pt idx="72">
                  <c:v>CO-73</c:v>
                </c:pt>
                <c:pt idx="73">
                  <c:v>CO-74</c:v>
                </c:pt>
                <c:pt idx="74">
                  <c:v>CO-75</c:v>
                </c:pt>
                <c:pt idx="75">
                  <c:v>CO-76</c:v>
                </c:pt>
                <c:pt idx="76">
                  <c:v>CO-77</c:v>
                </c:pt>
                <c:pt idx="77">
                  <c:v>CO-78</c:v>
                </c:pt>
                <c:pt idx="78">
                  <c:v>CO-79</c:v>
                </c:pt>
                <c:pt idx="79">
                  <c:v>CO-80</c:v>
                </c:pt>
                <c:pt idx="80">
                  <c:v>CO-81</c:v>
                </c:pt>
                <c:pt idx="81">
                  <c:v>CO-82</c:v>
                </c:pt>
                <c:pt idx="82">
                  <c:v>CO-83</c:v>
                </c:pt>
                <c:pt idx="83">
                  <c:v>CO-84</c:v>
                </c:pt>
                <c:pt idx="84">
                  <c:v>CO-85</c:v>
                </c:pt>
                <c:pt idx="85">
                  <c:v>CO-86</c:v>
                </c:pt>
                <c:pt idx="86">
                  <c:v>CO-87</c:v>
                </c:pt>
                <c:pt idx="87">
                  <c:v>CO-88</c:v>
                </c:pt>
                <c:pt idx="88">
                  <c:v>CO-89</c:v>
                </c:pt>
                <c:pt idx="89">
                  <c:v>CO-90</c:v>
                </c:pt>
                <c:pt idx="90">
                  <c:v>CO-91</c:v>
                </c:pt>
                <c:pt idx="91">
                  <c:v>CO-92</c:v>
                </c:pt>
                <c:pt idx="92">
                  <c:v>CO-93</c:v>
                </c:pt>
                <c:pt idx="93">
                  <c:v>CO-94</c:v>
                </c:pt>
                <c:pt idx="94">
                  <c:v>CO-95</c:v>
                </c:pt>
                <c:pt idx="95">
                  <c:v>CO-96</c:v>
                </c:pt>
                <c:pt idx="96">
                  <c:v>CO-97</c:v>
                </c:pt>
                <c:pt idx="97">
                  <c:v>CO-98</c:v>
                </c:pt>
                <c:pt idx="98">
                  <c:v>CO-99</c:v>
                </c:pt>
                <c:pt idx="99">
                  <c:v>CO-100</c:v>
                </c:pt>
                <c:pt idx="100">
                  <c:v>CO-101</c:v>
                </c:pt>
                <c:pt idx="101">
                  <c:v>CO-102</c:v>
                </c:pt>
                <c:pt idx="102">
                  <c:v>CO-103</c:v>
                </c:pt>
                <c:pt idx="103">
                  <c:v>CO-104</c:v>
                </c:pt>
                <c:pt idx="104">
                  <c:v>CO-105</c:v>
                </c:pt>
                <c:pt idx="105">
                  <c:v>CO-106</c:v>
                </c:pt>
                <c:pt idx="106">
                  <c:v>CO-107</c:v>
                </c:pt>
                <c:pt idx="107">
                  <c:v>CO-108</c:v>
                </c:pt>
                <c:pt idx="108">
                  <c:v>CO-109</c:v>
                </c:pt>
                <c:pt idx="109">
                  <c:v>CO-110</c:v>
                </c:pt>
                <c:pt idx="110">
                  <c:v>CO-111</c:v>
                </c:pt>
                <c:pt idx="111">
                  <c:v>CO-112</c:v>
                </c:pt>
                <c:pt idx="112">
                  <c:v>CO-113</c:v>
                </c:pt>
                <c:pt idx="113">
                  <c:v>CO-114</c:v>
                </c:pt>
                <c:pt idx="114">
                  <c:v>CO-115</c:v>
                </c:pt>
                <c:pt idx="115">
                  <c:v>CO-116</c:v>
                </c:pt>
                <c:pt idx="116">
                  <c:v>CO-117</c:v>
                </c:pt>
                <c:pt idx="117">
                  <c:v>CO-118</c:v>
                </c:pt>
                <c:pt idx="118">
                  <c:v>CO-119</c:v>
                </c:pt>
                <c:pt idx="119">
                  <c:v>CO-120</c:v>
                </c:pt>
                <c:pt idx="120">
                  <c:v>CO-121</c:v>
                </c:pt>
                <c:pt idx="121">
                  <c:v>CO-122</c:v>
                </c:pt>
                <c:pt idx="122">
                  <c:v>CO-123</c:v>
                </c:pt>
                <c:pt idx="123">
                  <c:v>CO-124</c:v>
                </c:pt>
                <c:pt idx="124">
                  <c:v>CO-125</c:v>
                </c:pt>
                <c:pt idx="125">
                  <c:v>CO-126</c:v>
                </c:pt>
                <c:pt idx="126">
                  <c:v>CO-127</c:v>
                </c:pt>
                <c:pt idx="127">
                  <c:v>CO-128</c:v>
                </c:pt>
                <c:pt idx="128">
                  <c:v>CO-129</c:v>
                </c:pt>
                <c:pt idx="129">
                  <c:v>CO-130</c:v>
                </c:pt>
                <c:pt idx="130">
                  <c:v>CO-131</c:v>
                </c:pt>
                <c:pt idx="131">
                  <c:v>CO-132</c:v>
                </c:pt>
                <c:pt idx="132">
                  <c:v>CO-133</c:v>
                </c:pt>
                <c:pt idx="133">
                  <c:v>CO-134</c:v>
                </c:pt>
                <c:pt idx="134">
                  <c:v>CO-135</c:v>
                </c:pt>
                <c:pt idx="135">
                  <c:v>CO-136</c:v>
                </c:pt>
                <c:pt idx="136">
                  <c:v>CO-137</c:v>
                </c:pt>
                <c:pt idx="137">
                  <c:v>CO-138</c:v>
                </c:pt>
                <c:pt idx="138">
                  <c:v>CO-139</c:v>
                </c:pt>
                <c:pt idx="139">
                  <c:v>CO-140</c:v>
                </c:pt>
                <c:pt idx="140">
                  <c:v>CO-141</c:v>
                </c:pt>
                <c:pt idx="141">
                  <c:v>CO-142</c:v>
                </c:pt>
                <c:pt idx="142">
                  <c:v>CO-143</c:v>
                </c:pt>
                <c:pt idx="143">
                  <c:v>CO-144</c:v>
                </c:pt>
                <c:pt idx="144">
                  <c:v>CO-145</c:v>
                </c:pt>
                <c:pt idx="145">
                  <c:v>CO-146</c:v>
                </c:pt>
                <c:pt idx="146">
                  <c:v>CO-147</c:v>
                </c:pt>
                <c:pt idx="147">
                  <c:v>CO-148</c:v>
                </c:pt>
                <c:pt idx="148">
                  <c:v>CO-149</c:v>
                </c:pt>
                <c:pt idx="149">
                  <c:v>CO-150</c:v>
                </c:pt>
                <c:pt idx="150">
                  <c:v>CO-151</c:v>
                </c:pt>
                <c:pt idx="151">
                  <c:v>CO-152</c:v>
                </c:pt>
                <c:pt idx="152">
                  <c:v>CO-153</c:v>
                </c:pt>
                <c:pt idx="153">
                  <c:v>CO-154</c:v>
                </c:pt>
                <c:pt idx="154">
                  <c:v>CO-155</c:v>
                </c:pt>
                <c:pt idx="155">
                  <c:v>CO-156</c:v>
                </c:pt>
                <c:pt idx="156">
                  <c:v>CO-157</c:v>
                </c:pt>
                <c:pt idx="157">
                  <c:v>CO-158</c:v>
                </c:pt>
                <c:pt idx="158">
                  <c:v>CO-159</c:v>
                </c:pt>
                <c:pt idx="159">
                  <c:v>CO-160</c:v>
                </c:pt>
                <c:pt idx="160">
                  <c:v>CO-161</c:v>
                </c:pt>
                <c:pt idx="161">
                  <c:v>CO-162</c:v>
                </c:pt>
                <c:pt idx="162">
                  <c:v>CO-163</c:v>
                </c:pt>
                <c:pt idx="163">
                  <c:v>CO-164</c:v>
                </c:pt>
                <c:pt idx="164">
                  <c:v>CO-165</c:v>
                </c:pt>
                <c:pt idx="165">
                  <c:v>CO-166</c:v>
                </c:pt>
                <c:pt idx="166">
                  <c:v>CO-167</c:v>
                </c:pt>
                <c:pt idx="167">
                  <c:v>CO-168</c:v>
                </c:pt>
                <c:pt idx="168">
                  <c:v>CO-169</c:v>
                </c:pt>
                <c:pt idx="169">
                  <c:v>CO-170</c:v>
                </c:pt>
                <c:pt idx="170">
                  <c:v>CO-171</c:v>
                </c:pt>
                <c:pt idx="171">
                  <c:v>CO-172</c:v>
                </c:pt>
                <c:pt idx="172">
                  <c:v>CO-173</c:v>
                </c:pt>
                <c:pt idx="173">
                  <c:v>CO-174</c:v>
                </c:pt>
                <c:pt idx="174">
                  <c:v>CO-175</c:v>
                </c:pt>
                <c:pt idx="175">
                  <c:v>CO-176</c:v>
                </c:pt>
                <c:pt idx="176">
                  <c:v>CO-177</c:v>
                </c:pt>
                <c:pt idx="177">
                  <c:v>CO-178</c:v>
                </c:pt>
                <c:pt idx="178">
                  <c:v>CO-179</c:v>
                </c:pt>
                <c:pt idx="179">
                  <c:v>CO-180</c:v>
                </c:pt>
                <c:pt idx="180">
                  <c:v>CO-181</c:v>
                </c:pt>
                <c:pt idx="181">
                  <c:v>CO-182</c:v>
                </c:pt>
              </c:strCache>
            </c:strRef>
          </c:xVal>
          <c:yVal>
            <c:numRef>
              <c:f>Sheet1!$B$2:$B$183</c:f>
              <c:numCache>
                <c:formatCode>General</c:formatCode>
                <c:ptCount val="182"/>
                <c:pt idx="0">
                  <c:v>2.2879999999999998</c:v>
                </c:pt>
                <c:pt idx="1">
                  <c:v>2.0059999999999998</c:v>
                </c:pt>
                <c:pt idx="2">
                  <c:v>2.738</c:v>
                </c:pt>
                <c:pt idx="3">
                  <c:v>2.8969999999999998</c:v>
                </c:pt>
                <c:pt idx="4">
                  <c:v>3.18</c:v>
                </c:pt>
                <c:pt idx="5">
                  <c:v>2.4790000000000001</c:v>
                </c:pt>
                <c:pt idx="6">
                  <c:v>2.097</c:v>
                </c:pt>
                <c:pt idx="7">
                  <c:v>1.5880000000000001</c:v>
                </c:pt>
                <c:pt idx="8">
                  <c:v>1.524</c:v>
                </c:pt>
                <c:pt idx="9">
                  <c:v>3.4140000000000001</c:v>
                </c:pt>
                <c:pt idx="10">
                  <c:v>4.1180000000000003</c:v>
                </c:pt>
                <c:pt idx="11">
                  <c:v>4.0519999999999996</c:v>
                </c:pt>
                <c:pt idx="12">
                  <c:v>3.2029999999999998</c:v>
                </c:pt>
                <c:pt idx="13">
                  <c:v>3.5939999999999999</c:v>
                </c:pt>
                <c:pt idx="14">
                  <c:v>1.49</c:v>
                </c:pt>
                <c:pt idx="15">
                  <c:v>1.8089999999999999</c:v>
                </c:pt>
                <c:pt idx="16">
                  <c:v>2.2050000000000001</c:v>
                </c:pt>
                <c:pt idx="17">
                  <c:v>2.1520000000000001</c:v>
                </c:pt>
                <c:pt idx="18">
                  <c:v>2.21</c:v>
                </c:pt>
                <c:pt idx="19">
                  <c:v>0.89300000000000002</c:v>
                </c:pt>
                <c:pt idx="20">
                  <c:v>1.56</c:v>
                </c:pt>
                <c:pt idx="21">
                  <c:v>2.806</c:v>
                </c:pt>
                <c:pt idx="22">
                  <c:v>2.786</c:v>
                </c:pt>
                <c:pt idx="23">
                  <c:v>2.1819999999999999</c:v>
                </c:pt>
                <c:pt idx="24">
                  <c:v>1.5329999999999999</c:v>
                </c:pt>
                <c:pt idx="25">
                  <c:v>1.7090000000000001</c:v>
                </c:pt>
                <c:pt idx="26">
                  <c:v>2.903</c:v>
                </c:pt>
                <c:pt idx="27">
                  <c:v>1.9830000000000001</c:v>
                </c:pt>
                <c:pt idx="28">
                  <c:v>3.5259999999999998</c:v>
                </c:pt>
                <c:pt idx="29">
                  <c:v>4.157</c:v>
                </c:pt>
                <c:pt idx="30">
                  <c:v>3.9169999999999998</c:v>
                </c:pt>
                <c:pt idx="31">
                  <c:v>3.7629999999999999</c:v>
                </c:pt>
                <c:pt idx="32">
                  <c:v>3.7759999999999998</c:v>
                </c:pt>
                <c:pt idx="33">
                  <c:v>3.91</c:v>
                </c:pt>
                <c:pt idx="34">
                  <c:v>4.5229999999999997</c:v>
                </c:pt>
                <c:pt idx="35">
                  <c:v>4.33</c:v>
                </c:pt>
                <c:pt idx="36">
                  <c:v>1.7989999999999999</c:v>
                </c:pt>
                <c:pt idx="37">
                  <c:v>1.79</c:v>
                </c:pt>
                <c:pt idx="38">
                  <c:v>1.742</c:v>
                </c:pt>
                <c:pt idx="39">
                  <c:v>3.544</c:v>
                </c:pt>
                <c:pt idx="40">
                  <c:v>3.5649999999999999</c:v>
                </c:pt>
                <c:pt idx="41">
                  <c:v>3.351</c:v>
                </c:pt>
                <c:pt idx="42">
                  <c:v>1.704</c:v>
                </c:pt>
                <c:pt idx="43">
                  <c:v>2.7909999999999999</c:v>
                </c:pt>
                <c:pt idx="44">
                  <c:v>2.6429999999999998</c:v>
                </c:pt>
                <c:pt idx="45">
                  <c:v>2.7170000000000001</c:v>
                </c:pt>
                <c:pt idx="46">
                  <c:v>1.9650000000000001</c:v>
                </c:pt>
                <c:pt idx="47">
                  <c:v>1.7829999999999999</c:v>
                </c:pt>
                <c:pt idx="48">
                  <c:v>1.7410000000000001</c:v>
                </c:pt>
                <c:pt idx="49">
                  <c:v>1.754</c:v>
                </c:pt>
                <c:pt idx="50">
                  <c:v>1.627</c:v>
                </c:pt>
                <c:pt idx="51">
                  <c:v>1.629</c:v>
                </c:pt>
                <c:pt idx="52">
                  <c:v>2.7429999999999999</c:v>
                </c:pt>
                <c:pt idx="53">
                  <c:v>2.9279999999999999</c:v>
                </c:pt>
                <c:pt idx="54">
                  <c:v>1.5169999999999999</c:v>
                </c:pt>
                <c:pt idx="55">
                  <c:v>1.494</c:v>
                </c:pt>
                <c:pt idx="56">
                  <c:v>1.4790000000000001</c:v>
                </c:pt>
                <c:pt idx="57">
                  <c:v>1.526</c:v>
                </c:pt>
                <c:pt idx="58">
                  <c:v>3.4820000000000002</c:v>
                </c:pt>
                <c:pt idx="59">
                  <c:v>3.274</c:v>
                </c:pt>
                <c:pt idx="60">
                  <c:v>1.38</c:v>
                </c:pt>
                <c:pt idx="61">
                  <c:v>1.37</c:v>
                </c:pt>
                <c:pt idx="62">
                  <c:v>1.371</c:v>
                </c:pt>
                <c:pt idx="63">
                  <c:v>2.282</c:v>
                </c:pt>
                <c:pt idx="64">
                  <c:v>3.0179999999999998</c:v>
                </c:pt>
                <c:pt idx="65">
                  <c:v>2.9319999999999999</c:v>
                </c:pt>
                <c:pt idx="66">
                  <c:v>3.3170000000000002</c:v>
                </c:pt>
                <c:pt idx="67">
                  <c:v>2.8820000000000001</c:v>
                </c:pt>
                <c:pt idx="68">
                  <c:v>3.2669999999999999</c:v>
                </c:pt>
                <c:pt idx="69">
                  <c:v>1.4730000000000001</c:v>
                </c:pt>
                <c:pt idx="70">
                  <c:v>1.1180000000000001</c:v>
                </c:pt>
                <c:pt idx="71">
                  <c:v>1.7070000000000001</c:v>
                </c:pt>
                <c:pt idx="72">
                  <c:v>2.3239999999999998</c:v>
                </c:pt>
                <c:pt idx="73">
                  <c:v>1.992</c:v>
                </c:pt>
                <c:pt idx="74">
                  <c:v>1.7150000000000001</c:v>
                </c:pt>
                <c:pt idx="75">
                  <c:v>2.8820000000000001</c:v>
                </c:pt>
                <c:pt idx="76">
                  <c:v>1.591</c:v>
                </c:pt>
                <c:pt idx="77">
                  <c:v>1.583</c:v>
                </c:pt>
                <c:pt idx="78">
                  <c:v>2.5209999999999999</c:v>
                </c:pt>
                <c:pt idx="79">
                  <c:v>1.6870000000000001</c:v>
                </c:pt>
                <c:pt idx="80">
                  <c:v>1.8129999999999999</c:v>
                </c:pt>
                <c:pt idx="81">
                  <c:v>1.44</c:v>
                </c:pt>
                <c:pt idx="82">
                  <c:v>2.09</c:v>
                </c:pt>
                <c:pt idx="83">
                  <c:v>3.544</c:v>
                </c:pt>
                <c:pt idx="84">
                  <c:v>2.6859999999999999</c:v>
                </c:pt>
                <c:pt idx="85">
                  <c:v>3.6139999999999999</c:v>
                </c:pt>
                <c:pt idx="86">
                  <c:v>3.8149999999999999</c:v>
                </c:pt>
                <c:pt idx="87">
                  <c:v>4.1319999999999997</c:v>
                </c:pt>
                <c:pt idx="88">
                  <c:v>4.2789999999999999</c:v>
                </c:pt>
                <c:pt idx="89">
                  <c:v>4.319</c:v>
                </c:pt>
                <c:pt idx="90">
                  <c:v>1.6919999999999999</c:v>
                </c:pt>
                <c:pt idx="91">
                  <c:v>3.7120000000000002</c:v>
                </c:pt>
                <c:pt idx="92">
                  <c:v>3.2519999999999998</c:v>
                </c:pt>
                <c:pt idx="93">
                  <c:v>1.74</c:v>
                </c:pt>
                <c:pt idx="94">
                  <c:v>1.76</c:v>
                </c:pt>
                <c:pt idx="95">
                  <c:v>2.4990000000000001</c:v>
                </c:pt>
                <c:pt idx="96">
                  <c:v>4.2560000000000002</c:v>
                </c:pt>
                <c:pt idx="97">
                  <c:v>0.7</c:v>
                </c:pt>
                <c:pt idx="98">
                  <c:v>1.708</c:v>
                </c:pt>
                <c:pt idx="99">
                  <c:v>2.1859999999999999</c:v>
                </c:pt>
                <c:pt idx="100">
                  <c:v>2.71</c:v>
                </c:pt>
                <c:pt idx="101">
                  <c:v>2.8210000000000002</c:v>
                </c:pt>
                <c:pt idx="102">
                  <c:v>2.972</c:v>
                </c:pt>
                <c:pt idx="103">
                  <c:v>4.4340000000000002</c:v>
                </c:pt>
                <c:pt idx="104">
                  <c:v>4.6100000000000003</c:v>
                </c:pt>
                <c:pt idx="105">
                  <c:v>4.8449999999999998</c:v>
                </c:pt>
                <c:pt idx="106">
                  <c:v>3.99</c:v>
                </c:pt>
                <c:pt idx="107">
                  <c:v>0.82299999999999995</c:v>
                </c:pt>
                <c:pt idx="108">
                  <c:v>1.472</c:v>
                </c:pt>
                <c:pt idx="109">
                  <c:v>1.919</c:v>
                </c:pt>
                <c:pt idx="110">
                  <c:v>1.8919999999999999</c:v>
                </c:pt>
                <c:pt idx="111">
                  <c:v>1.609</c:v>
                </c:pt>
                <c:pt idx="112">
                  <c:v>2.347</c:v>
                </c:pt>
                <c:pt idx="113">
                  <c:v>3.048</c:v>
                </c:pt>
                <c:pt idx="114">
                  <c:v>3.89</c:v>
                </c:pt>
                <c:pt idx="115">
                  <c:v>4.2850000000000001</c:v>
                </c:pt>
                <c:pt idx="116">
                  <c:v>3.5710000000000002</c:v>
                </c:pt>
                <c:pt idx="117">
                  <c:v>2.3759999999999999</c:v>
                </c:pt>
                <c:pt idx="118">
                  <c:v>1.651</c:v>
                </c:pt>
                <c:pt idx="119">
                  <c:v>1.6579999999999999</c:v>
                </c:pt>
                <c:pt idx="120">
                  <c:v>1.5449999999999999</c:v>
                </c:pt>
                <c:pt idx="121">
                  <c:v>1.8680000000000001</c:v>
                </c:pt>
                <c:pt idx="122">
                  <c:v>1.9470000000000001</c:v>
                </c:pt>
                <c:pt idx="123">
                  <c:v>2.7959999999999998</c:v>
                </c:pt>
                <c:pt idx="124">
                  <c:v>2.6480000000000001</c:v>
                </c:pt>
                <c:pt idx="125">
                  <c:v>0.85</c:v>
                </c:pt>
                <c:pt idx="126">
                  <c:v>3.05</c:v>
                </c:pt>
                <c:pt idx="127">
                  <c:v>3.355</c:v>
                </c:pt>
                <c:pt idx="128">
                  <c:v>3.4569999999999999</c:v>
                </c:pt>
                <c:pt idx="129">
                  <c:v>3.9350000000000001</c:v>
                </c:pt>
                <c:pt idx="130">
                  <c:v>2.84</c:v>
                </c:pt>
                <c:pt idx="131">
                  <c:v>1.68</c:v>
                </c:pt>
                <c:pt idx="132">
                  <c:v>1.726</c:v>
                </c:pt>
                <c:pt idx="133">
                  <c:v>3.016</c:v>
                </c:pt>
                <c:pt idx="134">
                  <c:v>1.81</c:v>
                </c:pt>
                <c:pt idx="135">
                  <c:v>1.6679999999999999</c:v>
                </c:pt>
                <c:pt idx="136">
                  <c:v>2.5939999999999999</c:v>
                </c:pt>
                <c:pt idx="137">
                  <c:v>2.4990000000000001</c:v>
                </c:pt>
                <c:pt idx="138">
                  <c:v>3.601</c:v>
                </c:pt>
                <c:pt idx="139">
                  <c:v>4.5709999999999997</c:v>
                </c:pt>
                <c:pt idx="140">
                  <c:v>3.4409999999999998</c:v>
                </c:pt>
                <c:pt idx="141">
                  <c:v>4.5430000000000001</c:v>
                </c:pt>
                <c:pt idx="142">
                  <c:v>3.56</c:v>
                </c:pt>
                <c:pt idx="143">
                  <c:v>3.92</c:v>
                </c:pt>
                <c:pt idx="144">
                  <c:v>0.86399999999999999</c:v>
                </c:pt>
                <c:pt idx="145">
                  <c:v>0.93</c:v>
                </c:pt>
                <c:pt idx="146">
                  <c:v>2.3119999999999998</c:v>
                </c:pt>
                <c:pt idx="147">
                  <c:v>3.3410000000000002</c:v>
                </c:pt>
                <c:pt idx="148">
                  <c:v>4.2290000000000001</c:v>
                </c:pt>
                <c:pt idx="149">
                  <c:v>2.7709999999999999</c:v>
                </c:pt>
                <c:pt idx="150">
                  <c:v>2.3029999999999999</c:v>
                </c:pt>
                <c:pt idx="151">
                  <c:v>4.367</c:v>
                </c:pt>
                <c:pt idx="152">
                  <c:v>4.6719999999999997</c:v>
                </c:pt>
                <c:pt idx="153">
                  <c:v>1.5860000000000001</c:v>
                </c:pt>
                <c:pt idx="154">
                  <c:v>1.5820000000000001</c:v>
                </c:pt>
                <c:pt idx="155">
                  <c:v>1.5609999999999999</c:v>
                </c:pt>
                <c:pt idx="156">
                  <c:v>1.7549999999999999</c:v>
                </c:pt>
                <c:pt idx="157">
                  <c:v>1.925</c:v>
                </c:pt>
                <c:pt idx="158">
                  <c:v>2.0779999999999998</c:v>
                </c:pt>
                <c:pt idx="159">
                  <c:v>1.9370000000000001</c:v>
                </c:pt>
                <c:pt idx="160">
                  <c:v>0.76400000000000001</c:v>
                </c:pt>
                <c:pt idx="161">
                  <c:v>0.65</c:v>
                </c:pt>
                <c:pt idx="162">
                  <c:v>1.1990000000000001</c:v>
                </c:pt>
                <c:pt idx="163">
                  <c:v>1.9359999999999999</c:v>
                </c:pt>
                <c:pt idx="164">
                  <c:v>1.944</c:v>
                </c:pt>
                <c:pt idx="165">
                  <c:v>2.0960000000000001</c:v>
                </c:pt>
                <c:pt idx="166">
                  <c:v>1.629</c:v>
                </c:pt>
                <c:pt idx="167">
                  <c:v>0.95599999999999996</c:v>
                </c:pt>
                <c:pt idx="168">
                  <c:v>0.90800000000000003</c:v>
                </c:pt>
                <c:pt idx="169">
                  <c:v>1.081</c:v>
                </c:pt>
                <c:pt idx="170">
                  <c:v>3.0179999999999998</c:v>
                </c:pt>
                <c:pt idx="171">
                  <c:v>4.8</c:v>
                </c:pt>
                <c:pt idx="172">
                  <c:v>1.726</c:v>
                </c:pt>
                <c:pt idx="173">
                  <c:v>1.9370000000000001</c:v>
                </c:pt>
                <c:pt idx="174">
                  <c:v>3.7589999999999999</c:v>
                </c:pt>
                <c:pt idx="175">
                  <c:v>3.7639999999999998</c:v>
                </c:pt>
                <c:pt idx="176">
                  <c:v>4.3639999999999999</c:v>
                </c:pt>
                <c:pt idx="177">
                  <c:v>4.3659999999999997</c:v>
                </c:pt>
                <c:pt idx="178">
                  <c:v>4.2279999999999998</c:v>
                </c:pt>
                <c:pt idx="179">
                  <c:v>4.2229999999999999</c:v>
                </c:pt>
                <c:pt idx="180">
                  <c:v>4.43</c:v>
                </c:pt>
                <c:pt idx="181">
                  <c:v>2.5059999999999998</c:v>
                </c:pt>
              </c:numCache>
            </c:numRef>
          </c:yVal>
          <c:smooth val="0"/>
        </c:ser>
        <c:ser>
          <c:idx val="1"/>
          <c:order val="1"/>
          <c:tx>
            <c:v>0.6</c:v>
          </c:tx>
          <c:spPr>
            <a:ln w="25400" cap="rnd">
              <a:noFill/>
              <a:round/>
            </a:ln>
            <a:effectLst/>
          </c:spPr>
          <c:marker>
            <c:symbol val="circle"/>
            <c:size val="5"/>
            <c:spPr>
              <a:solidFill>
                <a:schemeClr val="accent2"/>
              </a:solidFill>
              <a:ln w="9525">
                <a:solidFill>
                  <a:schemeClr val="accent2"/>
                </a:solidFill>
              </a:ln>
              <a:effectLst/>
            </c:spPr>
          </c:marker>
          <c:yVal>
            <c:numRef>
              <c:f>Sheet1!$C$2:$C$183</c:f>
              <c:numCache>
                <c:formatCode>General</c:formatCode>
                <c:ptCount val="182"/>
                <c:pt idx="0">
                  <c:v>0.6</c:v>
                </c:pt>
                <c:pt idx="1">
                  <c:v>0.6</c:v>
                </c:pt>
                <c:pt idx="2">
                  <c:v>0.6</c:v>
                </c:pt>
                <c:pt idx="3">
                  <c:v>0.6</c:v>
                </c:pt>
                <c:pt idx="4">
                  <c:v>0.6</c:v>
                </c:pt>
                <c:pt idx="5">
                  <c:v>0.6</c:v>
                </c:pt>
                <c:pt idx="6">
                  <c:v>0.6</c:v>
                </c:pt>
                <c:pt idx="7">
                  <c:v>0.6</c:v>
                </c:pt>
                <c:pt idx="8">
                  <c:v>0.6</c:v>
                </c:pt>
                <c:pt idx="9">
                  <c:v>0.6</c:v>
                </c:pt>
                <c:pt idx="10">
                  <c:v>0.6</c:v>
                </c:pt>
                <c:pt idx="11">
                  <c:v>0.6</c:v>
                </c:pt>
                <c:pt idx="12">
                  <c:v>0.6</c:v>
                </c:pt>
                <c:pt idx="13">
                  <c:v>0.6</c:v>
                </c:pt>
                <c:pt idx="14">
                  <c:v>0.6</c:v>
                </c:pt>
                <c:pt idx="15">
                  <c:v>0.6</c:v>
                </c:pt>
                <c:pt idx="16">
                  <c:v>0.6</c:v>
                </c:pt>
                <c:pt idx="17">
                  <c:v>0.6</c:v>
                </c:pt>
                <c:pt idx="18">
                  <c:v>0.6</c:v>
                </c:pt>
                <c:pt idx="19">
                  <c:v>0.6</c:v>
                </c:pt>
                <c:pt idx="20">
                  <c:v>0.6</c:v>
                </c:pt>
                <c:pt idx="21">
                  <c:v>0.6</c:v>
                </c:pt>
                <c:pt idx="22">
                  <c:v>0.6</c:v>
                </c:pt>
                <c:pt idx="23">
                  <c:v>0.6</c:v>
                </c:pt>
                <c:pt idx="24">
                  <c:v>0.6</c:v>
                </c:pt>
                <c:pt idx="25">
                  <c:v>0.6</c:v>
                </c:pt>
                <c:pt idx="26">
                  <c:v>0.6</c:v>
                </c:pt>
                <c:pt idx="27">
                  <c:v>0.6</c:v>
                </c:pt>
                <c:pt idx="28">
                  <c:v>0.6</c:v>
                </c:pt>
                <c:pt idx="29">
                  <c:v>0.6</c:v>
                </c:pt>
                <c:pt idx="30">
                  <c:v>0.6</c:v>
                </c:pt>
                <c:pt idx="31">
                  <c:v>0.6</c:v>
                </c:pt>
                <c:pt idx="32">
                  <c:v>0.6</c:v>
                </c:pt>
                <c:pt idx="33">
                  <c:v>0.6</c:v>
                </c:pt>
                <c:pt idx="34">
                  <c:v>0.6</c:v>
                </c:pt>
                <c:pt idx="35">
                  <c:v>0.6</c:v>
                </c:pt>
                <c:pt idx="36">
                  <c:v>0.6</c:v>
                </c:pt>
                <c:pt idx="37">
                  <c:v>0.6</c:v>
                </c:pt>
                <c:pt idx="38">
                  <c:v>0.6</c:v>
                </c:pt>
                <c:pt idx="39">
                  <c:v>0.6</c:v>
                </c:pt>
                <c:pt idx="40">
                  <c:v>0.6</c:v>
                </c:pt>
                <c:pt idx="41">
                  <c:v>0.6</c:v>
                </c:pt>
                <c:pt idx="42">
                  <c:v>0.6</c:v>
                </c:pt>
                <c:pt idx="43">
                  <c:v>0.6</c:v>
                </c:pt>
                <c:pt idx="44">
                  <c:v>0.6</c:v>
                </c:pt>
                <c:pt idx="45">
                  <c:v>0.6</c:v>
                </c:pt>
                <c:pt idx="46">
                  <c:v>0.6</c:v>
                </c:pt>
                <c:pt idx="47">
                  <c:v>0.6</c:v>
                </c:pt>
                <c:pt idx="48">
                  <c:v>0.6</c:v>
                </c:pt>
                <c:pt idx="49">
                  <c:v>0.6</c:v>
                </c:pt>
                <c:pt idx="50">
                  <c:v>0.6</c:v>
                </c:pt>
                <c:pt idx="51">
                  <c:v>0.6</c:v>
                </c:pt>
                <c:pt idx="52">
                  <c:v>0.6</c:v>
                </c:pt>
                <c:pt idx="53">
                  <c:v>0.6</c:v>
                </c:pt>
                <c:pt idx="54">
                  <c:v>0.6</c:v>
                </c:pt>
                <c:pt idx="55">
                  <c:v>0.6</c:v>
                </c:pt>
                <c:pt idx="56">
                  <c:v>0.6</c:v>
                </c:pt>
                <c:pt idx="57">
                  <c:v>0.6</c:v>
                </c:pt>
                <c:pt idx="58">
                  <c:v>0.6</c:v>
                </c:pt>
                <c:pt idx="59">
                  <c:v>0.6</c:v>
                </c:pt>
                <c:pt idx="60">
                  <c:v>0.6</c:v>
                </c:pt>
                <c:pt idx="61">
                  <c:v>0.6</c:v>
                </c:pt>
                <c:pt idx="62">
                  <c:v>0.6</c:v>
                </c:pt>
                <c:pt idx="63">
                  <c:v>0.6</c:v>
                </c:pt>
                <c:pt idx="64">
                  <c:v>0.6</c:v>
                </c:pt>
                <c:pt idx="65">
                  <c:v>0.6</c:v>
                </c:pt>
                <c:pt idx="66">
                  <c:v>0.6</c:v>
                </c:pt>
                <c:pt idx="67">
                  <c:v>0.6</c:v>
                </c:pt>
                <c:pt idx="68">
                  <c:v>0.6</c:v>
                </c:pt>
                <c:pt idx="69">
                  <c:v>0.6</c:v>
                </c:pt>
                <c:pt idx="70">
                  <c:v>0.6</c:v>
                </c:pt>
                <c:pt idx="71">
                  <c:v>0.6</c:v>
                </c:pt>
                <c:pt idx="72">
                  <c:v>0.6</c:v>
                </c:pt>
                <c:pt idx="73">
                  <c:v>0.6</c:v>
                </c:pt>
                <c:pt idx="74">
                  <c:v>0.6</c:v>
                </c:pt>
                <c:pt idx="75">
                  <c:v>0.6</c:v>
                </c:pt>
                <c:pt idx="76">
                  <c:v>0.6</c:v>
                </c:pt>
                <c:pt idx="77">
                  <c:v>0.6</c:v>
                </c:pt>
                <c:pt idx="78">
                  <c:v>0.6</c:v>
                </c:pt>
                <c:pt idx="79">
                  <c:v>0.6</c:v>
                </c:pt>
                <c:pt idx="80">
                  <c:v>0.6</c:v>
                </c:pt>
                <c:pt idx="81">
                  <c:v>0.6</c:v>
                </c:pt>
                <c:pt idx="82">
                  <c:v>0.6</c:v>
                </c:pt>
                <c:pt idx="83">
                  <c:v>0.6</c:v>
                </c:pt>
                <c:pt idx="84">
                  <c:v>0.6</c:v>
                </c:pt>
                <c:pt idx="85">
                  <c:v>0.6</c:v>
                </c:pt>
                <c:pt idx="86">
                  <c:v>0.6</c:v>
                </c:pt>
                <c:pt idx="87">
                  <c:v>0.6</c:v>
                </c:pt>
                <c:pt idx="88">
                  <c:v>0.6</c:v>
                </c:pt>
                <c:pt idx="89">
                  <c:v>0.6</c:v>
                </c:pt>
                <c:pt idx="90">
                  <c:v>0.6</c:v>
                </c:pt>
                <c:pt idx="91">
                  <c:v>0.6</c:v>
                </c:pt>
                <c:pt idx="92">
                  <c:v>0.6</c:v>
                </c:pt>
                <c:pt idx="93">
                  <c:v>0.6</c:v>
                </c:pt>
                <c:pt idx="94">
                  <c:v>0.6</c:v>
                </c:pt>
                <c:pt idx="95">
                  <c:v>0.6</c:v>
                </c:pt>
                <c:pt idx="96">
                  <c:v>0.6</c:v>
                </c:pt>
                <c:pt idx="97">
                  <c:v>0.6</c:v>
                </c:pt>
                <c:pt idx="98">
                  <c:v>0.6</c:v>
                </c:pt>
                <c:pt idx="99">
                  <c:v>0.6</c:v>
                </c:pt>
                <c:pt idx="100">
                  <c:v>0.6</c:v>
                </c:pt>
                <c:pt idx="101">
                  <c:v>0.6</c:v>
                </c:pt>
                <c:pt idx="102">
                  <c:v>0.6</c:v>
                </c:pt>
                <c:pt idx="103">
                  <c:v>0.6</c:v>
                </c:pt>
                <c:pt idx="104">
                  <c:v>0.6</c:v>
                </c:pt>
                <c:pt idx="105">
                  <c:v>0.6</c:v>
                </c:pt>
                <c:pt idx="106">
                  <c:v>0.6</c:v>
                </c:pt>
                <c:pt idx="107">
                  <c:v>0.6</c:v>
                </c:pt>
                <c:pt idx="108">
                  <c:v>0.6</c:v>
                </c:pt>
                <c:pt idx="109">
                  <c:v>0.6</c:v>
                </c:pt>
                <c:pt idx="110">
                  <c:v>0.6</c:v>
                </c:pt>
                <c:pt idx="111">
                  <c:v>0.6</c:v>
                </c:pt>
                <c:pt idx="112">
                  <c:v>0.6</c:v>
                </c:pt>
                <c:pt idx="113">
                  <c:v>0.6</c:v>
                </c:pt>
                <c:pt idx="114">
                  <c:v>0.6</c:v>
                </c:pt>
                <c:pt idx="115">
                  <c:v>0.6</c:v>
                </c:pt>
                <c:pt idx="116">
                  <c:v>0.6</c:v>
                </c:pt>
                <c:pt idx="117">
                  <c:v>0.6</c:v>
                </c:pt>
                <c:pt idx="118">
                  <c:v>0.6</c:v>
                </c:pt>
                <c:pt idx="119">
                  <c:v>0.6</c:v>
                </c:pt>
                <c:pt idx="120">
                  <c:v>0.6</c:v>
                </c:pt>
                <c:pt idx="121">
                  <c:v>0.6</c:v>
                </c:pt>
                <c:pt idx="122">
                  <c:v>0.6</c:v>
                </c:pt>
                <c:pt idx="123">
                  <c:v>0.6</c:v>
                </c:pt>
                <c:pt idx="124">
                  <c:v>0.6</c:v>
                </c:pt>
                <c:pt idx="125">
                  <c:v>0.6</c:v>
                </c:pt>
                <c:pt idx="126">
                  <c:v>0.6</c:v>
                </c:pt>
                <c:pt idx="127">
                  <c:v>0.6</c:v>
                </c:pt>
                <c:pt idx="128">
                  <c:v>0.6</c:v>
                </c:pt>
                <c:pt idx="129">
                  <c:v>0.6</c:v>
                </c:pt>
                <c:pt idx="130">
                  <c:v>0.6</c:v>
                </c:pt>
                <c:pt idx="131">
                  <c:v>0.6</c:v>
                </c:pt>
                <c:pt idx="132">
                  <c:v>0.6</c:v>
                </c:pt>
                <c:pt idx="133">
                  <c:v>0.6</c:v>
                </c:pt>
                <c:pt idx="134">
                  <c:v>0.6</c:v>
                </c:pt>
                <c:pt idx="135">
                  <c:v>0.6</c:v>
                </c:pt>
                <c:pt idx="136">
                  <c:v>0.6</c:v>
                </c:pt>
                <c:pt idx="137">
                  <c:v>0.6</c:v>
                </c:pt>
                <c:pt idx="138">
                  <c:v>0.6</c:v>
                </c:pt>
                <c:pt idx="139">
                  <c:v>0.6</c:v>
                </c:pt>
                <c:pt idx="140">
                  <c:v>0.6</c:v>
                </c:pt>
                <c:pt idx="141">
                  <c:v>0.6</c:v>
                </c:pt>
                <c:pt idx="142">
                  <c:v>0.6</c:v>
                </c:pt>
                <c:pt idx="143">
                  <c:v>0.6</c:v>
                </c:pt>
                <c:pt idx="144">
                  <c:v>0.6</c:v>
                </c:pt>
                <c:pt idx="145">
                  <c:v>0.6</c:v>
                </c:pt>
                <c:pt idx="146">
                  <c:v>0.6</c:v>
                </c:pt>
                <c:pt idx="147">
                  <c:v>0.6</c:v>
                </c:pt>
                <c:pt idx="148">
                  <c:v>0.6</c:v>
                </c:pt>
                <c:pt idx="149">
                  <c:v>0.6</c:v>
                </c:pt>
                <c:pt idx="150">
                  <c:v>0.6</c:v>
                </c:pt>
                <c:pt idx="151">
                  <c:v>0.6</c:v>
                </c:pt>
                <c:pt idx="152">
                  <c:v>0.6</c:v>
                </c:pt>
                <c:pt idx="153">
                  <c:v>0.6</c:v>
                </c:pt>
                <c:pt idx="154">
                  <c:v>0.6</c:v>
                </c:pt>
                <c:pt idx="155">
                  <c:v>0.6</c:v>
                </c:pt>
                <c:pt idx="156">
                  <c:v>0.6</c:v>
                </c:pt>
                <c:pt idx="157">
                  <c:v>0.6</c:v>
                </c:pt>
                <c:pt idx="158">
                  <c:v>0.6</c:v>
                </c:pt>
                <c:pt idx="159">
                  <c:v>0.6</c:v>
                </c:pt>
                <c:pt idx="160">
                  <c:v>0.6</c:v>
                </c:pt>
                <c:pt idx="161">
                  <c:v>0.6</c:v>
                </c:pt>
                <c:pt idx="162">
                  <c:v>0.6</c:v>
                </c:pt>
                <c:pt idx="163">
                  <c:v>0.6</c:v>
                </c:pt>
                <c:pt idx="164">
                  <c:v>0.6</c:v>
                </c:pt>
                <c:pt idx="165">
                  <c:v>0.6</c:v>
                </c:pt>
                <c:pt idx="166">
                  <c:v>0.6</c:v>
                </c:pt>
                <c:pt idx="167">
                  <c:v>0.6</c:v>
                </c:pt>
                <c:pt idx="168">
                  <c:v>0.6</c:v>
                </c:pt>
                <c:pt idx="169">
                  <c:v>0.6</c:v>
                </c:pt>
                <c:pt idx="170">
                  <c:v>0.6</c:v>
                </c:pt>
                <c:pt idx="171">
                  <c:v>0.6</c:v>
                </c:pt>
                <c:pt idx="172">
                  <c:v>0.6</c:v>
                </c:pt>
                <c:pt idx="173">
                  <c:v>0.6</c:v>
                </c:pt>
                <c:pt idx="174">
                  <c:v>0.6</c:v>
                </c:pt>
                <c:pt idx="175">
                  <c:v>0.6</c:v>
                </c:pt>
                <c:pt idx="176">
                  <c:v>0.6</c:v>
                </c:pt>
                <c:pt idx="177">
                  <c:v>0.6</c:v>
                </c:pt>
                <c:pt idx="178">
                  <c:v>0.6</c:v>
                </c:pt>
                <c:pt idx="179">
                  <c:v>0.6</c:v>
                </c:pt>
                <c:pt idx="180">
                  <c:v>0.6</c:v>
                </c:pt>
                <c:pt idx="181">
                  <c:v>0.6</c:v>
                </c:pt>
              </c:numCache>
            </c:numRef>
          </c:yVal>
          <c:smooth val="0"/>
        </c:ser>
        <c:ser>
          <c:idx val="2"/>
          <c:order val="2"/>
          <c:tx>
            <c:v>5</c:v>
          </c:tx>
          <c:spPr>
            <a:ln w="25400" cap="rnd">
              <a:noFill/>
              <a:round/>
            </a:ln>
            <a:effectLst/>
          </c:spPr>
          <c:marker>
            <c:symbol val="circle"/>
            <c:size val="5"/>
            <c:spPr>
              <a:solidFill>
                <a:schemeClr val="accent3"/>
              </a:solidFill>
              <a:ln w="9525">
                <a:solidFill>
                  <a:schemeClr val="accent3"/>
                </a:solidFill>
              </a:ln>
              <a:effectLst/>
            </c:spPr>
          </c:marker>
          <c:yVal>
            <c:numRef>
              <c:f>Sheet1!$D$2:$D$183</c:f>
              <c:numCache>
                <c:formatCode>General</c:formatCode>
                <c:ptCount val="182"/>
                <c:pt idx="0">
                  <c:v>5</c:v>
                </c:pt>
                <c:pt idx="1">
                  <c:v>5</c:v>
                </c:pt>
                <c:pt idx="2">
                  <c:v>5</c:v>
                </c:pt>
                <c:pt idx="3">
                  <c:v>5</c:v>
                </c:pt>
                <c:pt idx="4">
                  <c:v>5</c:v>
                </c:pt>
                <c:pt idx="5">
                  <c:v>5</c:v>
                </c:pt>
                <c:pt idx="6">
                  <c:v>5</c:v>
                </c:pt>
                <c:pt idx="7">
                  <c:v>5</c:v>
                </c:pt>
                <c:pt idx="8">
                  <c:v>5</c:v>
                </c:pt>
                <c:pt idx="9">
                  <c:v>5</c:v>
                </c:pt>
                <c:pt idx="10">
                  <c:v>5</c:v>
                </c:pt>
                <c:pt idx="11">
                  <c:v>5</c:v>
                </c:pt>
                <c:pt idx="12">
                  <c:v>5</c:v>
                </c:pt>
                <c:pt idx="13">
                  <c:v>5</c:v>
                </c:pt>
                <c:pt idx="14">
                  <c:v>5</c:v>
                </c:pt>
                <c:pt idx="15">
                  <c:v>5</c:v>
                </c:pt>
                <c:pt idx="16">
                  <c:v>5</c:v>
                </c:pt>
                <c:pt idx="17">
                  <c:v>5</c:v>
                </c:pt>
                <c:pt idx="18">
                  <c:v>5</c:v>
                </c:pt>
                <c:pt idx="19">
                  <c:v>5</c:v>
                </c:pt>
                <c:pt idx="20">
                  <c:v>5</c:v>
                </c:pt>
                <c:pt idx="21">
                  <c:v>5</c:v>
                </c:pt>
                <c:pt idx="22">
                  <c:v>5</c:v>
                </c:pt>
                <c:pt idx="23">
                  <c:v>5</c:v>
                </c:pt>
                <c:pt idx="24">
                  <c:v>5</c:v>
                </c:pt>
                <c:pt idx="25">
                  <c:v>5</c:v>
                </c:pt>
                <c:pt idx="26">
                  <c:v>5</c:v>
                </c:pt>
                <c:pt idx="27">
                  <c:v>5</c:v>
                </c:pt>
                <c:pt idx="28">
                  <c:v>5</c:v>
                </c:pt>
                <c:pt idx="29">
                  <c:v>5</c:v>
                </c:pt>
                <c:pt idx="30">
                  <c:v>5</c:v>
                </c:pt>
                <c:pt idx="31">
                  <c:v>5</c:v>
                </c:pt>
                <c:pt idx="32">
                  <c:v>5</c:v>
                </c:pt>
                <c:pt idx="33">
                  <c:v>5</c:v>
                </c:pt>
                <c:pt idx="34">
                  <c:v>5</c:v>
                </c:pt>
                <c:pt idx="35">
                  <c:v>5</c:v>
                </c:pt>
                <c:pt idx="36">
                  <c:v>5</c:v>
                </c:pt>
                <c:pt idx="37">
                  <c:v>5</c:v>
                </c:pt>
                <c:pt idx="38">
                  <c:v>5</c:v>
                </c:pt>
                <c:pt idx="39">
                  <c:v>5</c:v>
                </c:pt>
                <c:pt idx="40">
                  <c:v>5</c:v>
                </c:pt>
                <c:pt idx="41">
                  <c:v>5</c:v>
                </c:pt>
                <c:pt idx="42">
                  <c:v>5</c:v>
                </c:pt>
                <c:pt idx="43">
                  <c:v>5</c:v>
                </c:pt>
                <c:pt idx="44">
                  <c:v>5</c:v>
                </c:pt>
                <c:pt idx="45">
                  <c:v>5</c:v>
                </c:pt>
                <c:pt idx="46">
                  <c:v>5</c:v>
                </c:pt>
                <c:pt idx="47">
                  <c:v>5</c:v>
                </c:pt>
                <c:pt idx="48">
                  <c:v>5</c:v>
                </c:pt>
                <c:pt idx="49">
                  <c:v>5</c:v>
                </c:pt>
                <c:pt idx="50">
                  <c:v>5</c:v>
                </c:pt>
                <c:pt idx="51">
                  <c:v>5</c:v>
                </c:pt>
                <c:pt idx="52">
                  <c:v>5</c:v>
                </c:pt>
                <c:pt idx="53">
                  <c:v>5</c:v>
                </c:pt>
                <c:pt idx="54">
                  <c:v>5</c:v>
                </c:pt>
                <c:pt idx="55">
                  <c:v>5</c:v>
                </c:pt>
                <c:pt idx="56">
                  <c:v>5</c:v>
                </c:pt>
                <c:pt idx="57">
                  <c:v>5</c:v>
                </c:pt>
                <c:pt idx="58">
                  <c:v>5</c:v>
                </c:pt>
                <c:pt idx="59">
                  <c:v>5</c:v>
                </c:pt>
                <c:pt idx="60">
                  <c:v>5</c:v>
                </c:pt>
                <c:pt idx="61">
                  <c:v>5</c:v>
                </c:pt>
                <c:pt idx="62">
                  <c:v>5</c:v>
                </c:pt>
                <c:pt idx="63">
                  <c:v>5</c:v>
                </c:pt>
                <c:pt idx="64">
                  <c:v>5</c:v>
                </c:pt>
                <c:pt idx="65">
                  <c:v>5</c:v>
                </c:pt>
                <c:pt idx="66">
                  <c:v>5</c:v>
                </c:pt>
                <c:pt idx="67">
                  <c:v>5</c:v>
                </c:pt>
                <c:pt idx="68">
                  <c:v>5</c:v>
                </c:pt>
                <c:pt idx="69">
                  <c:v>5</c:v>
                </c:pt>
                <c:pt idx="70">
                  <c:v>5</c:v>
                </c:pt>
                <c:pt idx="71">
                  <c:v>5</c:v>
                </c:pt>
                <c:pt idx="72">
                  <c:v>5</c:v>
                </c:pt>
                <c:pt idx="73">
                  <c:v>5</c:v>
                </c:pt>
                <c:pt idx="74">
                  <c:v>5</c:v>
                </c:pt>
                <c:pt idx="75">
                  <c:v>5</c:v>
                </c:pt>
                <c:pt idx="76">
                  <c:v>5</c:v>
                </c:pt>
                <c:pt idx="77">
                  <c:v>5</c:v>
                </c:pt>
                <c:pt idx="78">
                  <c:v>5</c:v>
                </c:pt>
                <c:pt idx="79">
                  <c:v>5</c:v>
                </c:pt>
                <c:pt idx="80">
                  <c:v>5</c:v>
                </c:pt>
                <c:pt idx="81">
                  <c:v>5</c:v>
                </c:pt>
                <c:pt idx="82">
                  <c:v>5</c:v>
                </c:pt>
                <c:pt idx="83">
                  <c:v>5</c:v>
                </c:pt>
                <c:pt idx="84">
                  <c:v>5</c:v>
                </c:pt>
                <c:pt idx="85">
                  <c:v>5</c:v>
                </c:pt>
                <c:pt idx="86">
                  <c:v>5</c:v>
                </c:pt>
                <c:pt idx="87">
                  <c:v>5</c:v>
                </c:pt>
                <c:pt idx="88">
                  <c:v>5</c:v>
                </c:pt>
                <c:pt idx="89">
                  <c:v>5</c:v>
                </c:pt>
                <c:pt idx="90">
                  <c:v>5</c:v>
                </c:pt>
                <c:pt idx="91">
                  <c:v>5</c:v>
                </c:pt>
                <c:pt idx="92">
                  <c:v>5</c:v>
                </c:pt>
                <c:pt idx="93">
                  <c:v>5</c:v>
                </c:pt>
                <c:pt idx="94">
                  <c:v>5</c:v>
                </c:pt>
                <c:pt idx="95">
                  <c:v>5</c:v>
                </c:pt>
                <c:pt idx="96">
                  <c:v>5</c:v>
                </c:pt>
                <c:pt idx="97">
                  <c:v>5</c:v>
                </c:pt>
                <c:pt idx="98">
                  <c:v>5</c:v>
                </c:pt>
                <c:pt idx="99">
                  <c:v>5</c:v>
                </c:pt>
                <c:pt idx="100">
                  <c:v>5</c:v>
                </c:pt>
                <c:pt idx="101">
                  <c:v>5</c:v>
                </c:pt>
                <c:pt idx="102">
                  <c:v>5</c:v>
                </c:pt>
                <c:pt idx="103">
                  <c:v>5</c:v>
                </c:pt>
                <c:pt idx="104">
                  <c:v>5</c:v>
                </c:pt>
                <c:pt idx="105">
                  <c:v>5</c:v>
                </c:pt>
                <c:pt idx="106">
                  <c:v>5</c:v>
                </c:pt>
                <c:pt idx="107">
                  <c:v>5</c:v>
                </c:pt>
                <c:pt idx="108">
                  <c:v>5</c:v>
                </c:pt>
                <c:pt idx="109">
                  <c:v>5</c:v>
                </c:pt>
                <c:pt idx="110">
                  <c:v>5</c:v>
                </c:pt>
                <c:pt idx="111">
                  <c:v>5</c:v>
                </c:pt>
                <c:pt idx="112">
                  <c:v>5</c:v>
                </c:pt>
                <c:pt idx="113">
                  <c:v>5</c:v>
                </c:pt>
                <c:pt idx="114">
                  <c:v>5</c:v>
                </c:pt>
                <c:pt idx="115">
                  <c:v>5</c:v>
                </c:pt>
                <c:pt idx="116">
                  <c:v>5</c:v>
                </c:pt>
                <c:pt idx="117">
                  <c:v>5</c:v>
                </c:pt>
                <c:pt idx="118">
                  <c:v>5</c:v>
                </c:pt>
                <c:pt idx="119">
                  <c:v>5</c:v>
                </c:pt>
                <c:pt idx="120">
                  <c:v>5</c:v>
                </c:pt>
                <c:pt idx="121">
                  <c:v>5</c:v>
                </c:pt>
                <c:pt idx="122">
                  <c:v>5</c:v>
                </c:pt>
                <c:pt idx="123">
                  <c:v>5</c:v>
                </c:pt>
                <c:pt idx="124">
                  <c:v>5</c:v>
                </c:pt>
                <c:pt idx="125">
                  <c:v>5</c:v>
                </c:pt>
                <c:pt idx="126">
                  <c:v>5</c:v>
                </c:pt>
                <c:pt idx="127">
                  <c:v>5</c:v>
                </c:pt>
                <c:pt idx="128">
                  <c:v>5</c:v>
                </c:pt>
                <c:pt idx="129">
                  <c:v>5</c:v>
                </c:pt>
                <c:pt idx="130">
                  <c:v>5</c:v>
                </c:pt>
                <c:pt idx="131">
                  <c:v>5</c:v>
                </c:pt>
                <c:pt idx="132">
                  <c:v>5</c:v>
                </c:pt>
                <c:pt idx="133">
                  <c:v>5</c:v>
                </c:pt>
                <c:pt idx="134">
                  <c:v>5</c:v>
                </c:pt>
                <c:pt idx="135">
                  <c:v>5</c:v>
                </c:pt>
                <c:pt idx="136">
                  <c:v>5</c:v>
                </c:pt>
                <c:pt idx="137">
                  <c:v>5</c:v>
                </c:pt>
                <c:pt idx="138">
                  <c:v>5</c:v>
                </c:pt>
                <c:pt idx="139">
                  <c:v>5</c:v>
                </c:pt>
                <c:pt idx="140">
                  <c:v>5</c:v>
                </c:pt>
                <c:pt idx="141">
                  <c:v>5</c:v>
                </c:pt>
                <c:pt idx="142">
                  <c:v>5</c:v>
                </c:pt>
                <c:pt idx="143">
                  <c:v>5</c:v>
                </c:pt>
                <c:pt idx="144">
                  <c:v>5</c:v>
                </c:pt>
                <c:pt idx="145">
                  <c:v>5</c:v>
                </c:pt>
                <c:pt idx="146">
                  <c:v>5</c:v>
                </c:pt>
                <c:pt idx="147">
                  <c:v>5</c:v>
                </c:pt>
                <c:pt idx="148">
                  <c:v>5</c:v>
                </c:pt>
                <c:pt idx="149">
                  <c:v>5</c:v>
                </c:pt>
                <c:pt idx="150">
                  <c:v>5</c:v>
                </c:pt>
                <c:pt idx="151">
                  <c:v>5</c:v>
                </c:pt>
                <c:pt idx="152">
                  <c:v>5</c:v>
                </c:pt>
                <c:pt idx="153">
                  <c:v>5</c:v>
                </c:pt>
                <c:pt idx="154">
                  <c:v>5</c:v>
                </c:pt>
                <c:pt idx="155">
                  <c:v>5</c:v>
                </c:pt>
                <c:pt idx="156">
                  <c:v>5</c:v>
                </c:pt>
                <c:pt idx="157">
                  <c:v>5</c:v>
                </c:pt>
                <c:pt idx="158">
                  <c:v>5</c:v>
                </c:pt>
                <c:pt idx="159">
                  <c:v>5</c:v>
                </c:pt>
                <c:pt idx="160">
                  <c:v>5</c:v>
                </c:pt>
                <c:pt idx="161">
                  <c:v>5</c:v>
                </c:pt>
                <c:pt idx="162">
                  <c:v>5</c:v>
                </c:pt>
                <c:pt idx="163">
                  <c:v>5</c:v>
                </c:pt>
                <c:pt idx="164">
                  <c:v>5</c:v>
                </c:pt>
                <c:pt idx="165">
                  <c:v>5</c:v>
                </c:pt>
                <c:pt idx="166">
                  <c:v>5</c:v>
                </c:pt>
                <c:pt idx="167">
                  <c:v>5</c:v>
                </c:pt>
                <c:pt idx="168">
                  <c:v>5</c:v>
                </c:pt>
                <c:pt idx="169">
                  <c:v>5</c:v>
                </c:pt>
                <c:pt idx="170">
                  <c:v>5</c:v>
                </c:pt>
                <c:pt idx="171">
                  <c:v>5</c:v>
                </c:pt>
                <c:pt idx="172">
                  <c:v>5</c:v>
                </c:pt>
                <c:pt idx="173">
                  <c:v>5</c:v>
                </c:pt>
                <c:pt idx="174">
                  <c:v>5</c:v>
                </c:pt>
                <c:pt idx="175">
                  <c:v>5</c:v>
                </c:pt>
                <c:pt idx="176">
                  <c:v>5</c:v>
                </c:pt>
                <c:pt idx="177">
                  <c:v>5</c:v>
                </c:pt>
                <c:pt idx="178">
                  <c:v>5</c:v>
                </c:pt>
                <c:pt idx="179">
                  <c:v>5</c:v>
                </c:pt>
                <c:pt idx="180">
                  <c:v>5</c:v>
                </c:pt>
                <c:pt idx="181">
                  <c:v>5</c:v>
                </c:pt>
              </c:numCache>
            </c:numRef>
          </c:yVal>
          <c:smooth val="0"/>
        </c:ser>
        <c:dLbls>
          <c:showLegendKey val="0"/>
          <c:showVal val="0"/>
          <c:showCatName val="0"/>
          <c:showSerName val="0"/>
          <c:showPercent val="0"/>
          <c:showBubbleSize val="0"/>
        </c:dLbls>
        <c:axId val="368411728"/>
        <c:axId val="368412512"/>
      </c:scatterChart>
      <c:valAx>
        <c:axId val="368411728"/>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200" b="1" i="0" u="none" strike="noStrike" kern="1200" baseline="0">
                    <a:solidFill>
                      <a:schemeClr val="accent5">
                        <a:lumMod val="75000"/>
                      </a:schemeClr>
                    </a:solidFill>
                    <a:latin typeface="+mn-lt"/>
                    <a:ea typeface="+mn-ea"/>
                    <a:cs typeface="+mn-cs"/>
                  </a:defRPr>
                </a:pPr>
                <a:r>
                  <a:rPr lang="en-US" sz="1200" b="1">
                    <a:solidFill>
                      <a:schemeClr val="accent5">
                        <a:lumMod val="75000"/>
                      </a:schemeClr>
                    </a:solidFill>
                  </a:rPr>
                  <a:t>Conduit ID</a:t>
                </a:r>
              </a:p>
            </c:rich>
          </c:tx>
          <c:overlay val="0"/>
          <c:spPr>
            <a:noFill/>
            <a:ln>
              <a:noFill/>
            </a:ln>
            <a:effectLst/>
          </c:spPr>
          <c:txPr>
            <a:bodyPr rot="0" spcFirstLastPara="1" vertOverflow="ellipsis" vert="horz" wrap="square" anchor="ctr" anchorCtr="1"/>
            <a:lstStyle/>
            <a:p>
              <a:pPr>
                <a:defRPr sz="1200" b="1" i="0" u="none" strike="noStrike" kern="1200" baseline="0">
                  <a:solidFill>
                    <a:schemeClr val="accent5">
                      <a:lumMod val="7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68412512"/>
        <c:crosses val="autoZero"/>
        <c:crossBetween val="midCat"/>
      </c:valAx>
      <c:valAx>
        <c:axId val="36841251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lgn="ctr" rtl="0">
                  <a:defRPr lang="en-US" sz="1200" b="1" i="0" u="none" strike="noStrike" kern="1200" baseline="0">
                    <a:solidFill>
                      <a:schemeClr val="accent5">
                        <a:lumMod val="75000"/>
                      </a:schemeClr>
                    </a:solidFill>
                    <a:latin typeface="+mn-lt"/>
                    <a:ea typeface="+mn-ea"/>
                    <a:cs typeface="+mn-cs"/>
                  </a:defRPr>
                </a:pPr>
                <a:r>
                  <a:rPr lang="en-US" sz="1200" b="1" i="0" u="none" strike="noStrike" kern="1200" baseline="0">
                    <a:solidFill>
                      <a:schemeClr val="accent5">
                        <a:lumMod val="75000"/>
                      </a:schemeClr>
                    </a:solidFill>
                    <a:latin typeface="+mn-lt"/>
                    <a:ea typeface="+mn-ea"/>
                    <a:cs typeface="+mn-cs"/>
                  </a:rPr>
                  <a:t>velocity(m/s)</a:t>
                </a:r>
              </a:p>
            </c:rich>
          </c:tx>
          <c:overlay val="0"/>
          <c:spPr>
            <a:noFill/>
            <a:ln>
              <a:noFill/>
            </a:ln>
            <a:effectLst/>
          </c:spPr>
          <c:txPr>
            <a:bodyPr rot="-5400000" spcFirstLastPara="1" vertOverflow="ellipsis" vert="horz" wrap="square" anchor="ctr" anchorCtr="1"/>
            <a:lstStyle/>
            <a:p>
              <a:pPr algn="ctr" rtl="0">
                <a:defRPr lang="en-US" sz="1200" b="1" i="0" u="none" strike="noStrike" kern="1200" baseline="0">
                  <a:solidFill>
                    <a:schemeClr val="accent5">
                      <a:lumMod val="7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68411728"/>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lgn="ctr" rtl="0">
              <a:defRPr sz="1400" b="0" i="0" u="none" strike="noStrike" kern="1200" spc="0" baseline="0">
                <a:solidFill>
                  <a:sysClr val="windowText" lastClr="000000">
                    <a:lumMod val="65000"/>
                    <a:lumOff val="35000"/>
                  </a:sysClr>
                </a:solidFill>
                <a:latin typeface="+mn-lt"/>
                <a:ea typeface="+mn-ea"/>
                <a:cs typeface="+mn-cs"/>
              </a:defRPr>
            </a:pPr>
            <a:r>
              <a:rPr lang="en-US" sz="1600" b="1" i="0" u="none" strike="noStrike" kern="1200" spc="0" baseline="0">
                <a:solidFill>
                  <a:schemeClr val="accent6">
                    <a:lumMod val="50000"/>
                  </a:schemeClr>
                </a:solidFill>
                <a:latin typeface="+mn-lt"/>
                <a:ea typeface="+mn-ea"/>
                <a:cs typeface="+mn-cs"/>
              </a:rPr>
              <a:t>Slope trend</a:t>
            </a:r>
          </a:p>
        </c:rich>
      </c:tx>
      <c:overlay val="0"/>
      <c:spPr>
        <a:noFill/>
        <a:ln>
          <a:noFill/>
        </a:ln>
        <a:effectLst/>
      </c:spPr>
      <c:txPr>
        <a:bodyPr rot="0" spcFirstLastPara="1" vertOverflow="ellipsis" vert="horz" wrap="square" anchor="ctr" anchorCtr="1"/>
        <a:lstStyle/>
        <a:p>
          <a:pPr algn="ctr" rtl="0">
            <a:defRPr sz="1400" b="0" i="0" u="none" strike="noStrike" kern="1200" spc="0" baseline="0">
              <a:solidFill>
                <a:sysClr val="windowText" lastClr="000000">
                  <a:lumMod val="65000"/>
                  <a:lumOff val="35000"/>
                </a:sysClr>
              </a:solidFill>
              <a:latin typeface="+mn-lt"/>
              <a:ea typeface="+mn-ea"/>
              <a:cs typeface="+mn-cs"/>
            </a:defRPr>
          </a:pPr>
          <a:endParaRPr lang="en-US"/>
        </a:p>
      </c:txPr>
    </c:title>
    <c:autoTitleDeleted val="0"/>
    <c:plotArea>
      <c:layout/>
      <c:scatterChart>
        <c:scatterStyle val="lineMarker"/>
        <c:varyColors val="0"/>
        <c:ser>
          <c:idx val="0"/>
          <c:order val="0"/>
          <c:spPr>
            <a:ln w="19050" cap="rnd">
              <a:noFill/>
              <a:round/>
            </a:ln>
            <a:effectLst/>
          </c:spPr>
          <c:marker>
            <c:symbol val="circle"/>
            <c:size val="5"/>
            <c:spPr>
              <a:solidFill>
                <a:schemeClr val="accent1"/>
              </a:solidFill>
              <a:ln w="9525">
                <a:solidFill>
                  <a:schemeClr val="accent1"/>
                </a:solidFill>
              </a:ln>
              <a:effectLst/>
            </c:spPr>
          </c:marker>
          <c:xVal>
            <c:strRef>
              <c:f>slope!$A$2:$A$183</c:f>
              <c:strCache>
                <c:ptCount val="182"/>
                <c:pt idx="0">
                  <c:v>CO-59</c:v>
                </c:pt>
                <c:pt idx="1">
                  <c:v>CO-66</c:v>
                </c:pt>
                <c:pt idx="2">
                  <c:v>CO-69</c:v>
                </c:pt>
                <c:pt idx="3">
                  <c:v>CO-17</c:v>
                </c:pt>
                <c:pt idx="4">
                  <c:v>CO-175</c:v>
                </c:pt>
                <c:pt idx="5">
                  <c:v>CO-143</c:v>
                </c:pt>
                <c:pt idx="6">
                  <c:v>CO-67</c:v>
                </c:pt>
                <c:pt idx="7">
                  <c:v>CO-176</c:v>
                </c:pt>
                <c:pt idx="8">
                  <c:v>CO-19</c:v>
                </c:pt>
                <c:pt idx="9">
                  <c:v>CO-23</c:v>
                </c:pt>
                <c:pt idx="10">
                  <c:v>CO-126</c:v>
                </c:pt>
                <c:pt idx="11">
                  <c:v>CO-144</c:v>
                </c:pt>
                <c:pt idx="12">
                  <c:v>CO-178</c:v>
                </c:pt>
                <c:pt idx="13">
                  <c:v>CO-65</c:v>
                </c:pt>
                <c:pt idx="14">
                  <c:v>CO-177</c:v>
                </c:pt>
                <c:pt idx="15">
                  <c:v>CO-18</c:v>
                </c:pt>
                <c:pt idx="16">
                  <c:v>CO-60</c:v>
                </c:pt>
                <c:pt idx="17">
                  <c:v>CO-116</c:v>
                </c:pt>
                <c:pt idx="18">
                  <c:v>CO-117</c:v>
                </c:pt>
                <c:pt idx="19">
                  <c:v>CO-181</c:v>
                </c:pt>
                <c:pt idx="20">
                  <c:v>CO-70</c:v>
                </c:pt>
                <c:pt idx="21">
                  <c:v>CO-125</c:v>
                </c:pt>
                <c:pt idx="22">
                  <c:v>CO-22</c:v>
                </c:pt>
                <c:pt idx="23">
                  <c:v>CO-68</c:v>
                </c:pt>
                <c:pt idx="24">
                  <c:v>CO-41</c:v>
                </c:pt>
                <c:pt idx="25">
                  <c:v>CO-40</c:v>
                </c:pt>
                <c:pt idx="26">
                  <c:v>CO-153</c:v>
                </c:pt>
                <c:pt idx="27">
                  <c:v>CO-98</c:v>
                </c:pt>
                <c:pt idx="28">
                  <c:v>CO-24</c:v>
                </c:pt>
                <c:pt idx="29">
                  <c:v>CO-124</c:v>
                </c:pt>
                <c:pt idx="30">
                  <c:v>CO-42</c:v>
                </c:pt>
                <c:pt idx="31">
                  <c:v>CO-152</c:v>
                </c:pt>
                <c:pt idx="32">
                  <c:v>CO-142</c:v>
                </c:pt>
                <c:pt idx="33">
                  <c:v>CO-54</c:v>
                </c:pt>
                <c:pt idx="34">
                  <c:v>CO-140</c:v>
                </c:pt>
                <c:pt idx="35">
                  <c:v>CO-149</c:v>
                </c:pt>
                <c:pt idx="36">
                  <c:v>CO-64</c:v>
                </c:pt>
                <c:pt idx="37">
                  <c:v>CO-71</c:v>
                </c:pt>
                <c:pt idx="38">
                  <c:v>CO-53</c:v>
                </c:pt>
                <c:pt idx="39">
                  <c:v>CO-16</c:v>
                </c:pt>
                <c:pt idx="40">
                  <c:v>CO-25</c:v>
                </c:pt>
                <c:pt idx="41">
                  <c:v>CO-44</c:v>
                </c:pt>
                <c:pt idx="42">
                  <c:v>CO-46</c:v>
                </c:pt>
                <c:pt idx="43">
                  <c:v>CO-118</c:v>
                </c:pt>
                <c:pt idx="44">
                  <c:v>CO-139</c:v>
                </c:pt>
                <c:pt idx="45">
                  <c:v>CO-148</c:v>
                </c:pt>
                <c:pt idx="46">
                  <c:v>CO-141</c:v>
                </c:pt>
                <c:pt idx="47">
                  <c:v>CO-45</c:v>
                </c:pt>
                <c:pt idx="48">
                  <c:v>CO-123</c:v>
                </c:pt>
                <c:pt idx="49">
                  <c:v>CO-15</c:v>
                </c:pt>
                <c:pt idx="50">
                  <c:v>CO-122</c:v>
                </c:pt>
                <c:pt idx="51">
                  <c:v>CO-150</c:v>
                </c:pt>
                <c:pt idx="52">
                  <c:v>CO-21</c:v>
                </c:pt>
                <c:pt idx="53">
                  <c:v>CO-47</c:v>
                </c:pt>
                <c:pt idx="54">
                  <c:v>CO-58</c:v>
                </c:pt>
                <c:pt idx="55">
                  <c:v>CO-50</c:v>
                </c:pt>
                <c:pt idx="56">
                  <c:v>CO-55</c:v>
                </c:pt>
                <c:pt idx="57">
                  <c:v>CO-43</c:v>
                </c:pt>
                <c:pt idx="58">
                  <c:v>CO-49</c:v>
                </c:pt>
                <c:pt idx="59">
                  <c:v>CO-48</c:v>
                </c:pt>
                <c:pt idx="60">
                  <c:v>CO-121</c:v>
                </c:pt>
                <c:pt idx="61">
                  <c:v>CO-182</c:v>
                </c:pt>
                <c:pt idx="62">
                  <c:v>CO-38</c:v>
                </c:pt>
                <c:pt idx="63">
                  <c:v>CO-51</c:v>
                </c:pt>
                <c:pt idx="64">
                  <c:v>CO-39</c:v>
                </c:pt>
                <c:pt idx="65">
                  <c:v>CO-119</c:v>
                </c:pt>
                <c:pt idx="66">
                  <c:v>CO-63</c:v>
                </c:pt>
                <c:pt idx="67">
                  <c:v>CO-120</c:v>
                </c:pt>
                <c:pt idx="68">
                  <c:v>CO-138</c:v>
                </c:pt>
                <c:pt idx="69">
                  <c:v>CO-61</c:v>
                </c:pt>
                <c:pt idx="70">
                  <c:v>CO-57</c:v>
                </c:pt>
                <c:pt idx="71">
                  <c:v>CO-56</c:v>
                </c:pt>
                <c:pt idx="72">
                  <c:v>CO-37</c:v>
                </c:pt>
                <c:pt idx="73">
                  <c:v>CO-151</c:v>
                </c:pt>
                <c:pt idx="74">
                  <c:v>CO-52</c:v>
                </c:pt>
                <c:pt idx="75">
                  <c:v>CO-147</c:v>
                </c:pt>
                <c:pt idx="76">
                  <c:v>CO-20</c:v>
                </c:pt>
                <c:pt idx="77">
                  <c:v>CO-62</c:v>
                </c:pt>
                <c:pt idx="78">
                  <c:v>CO-95</c:v>
                </c:pt>
                <c:pt idx="79">
                  <c:v>CO-170</c:v>
                </c:pt>
                <c:pt idx="80">
                  <c:v>CO-112</c:v>
                </c:pt>
                <c:pt idx="81">
                  <c:v>CO-108</c:v>
                </c:pt>
                <c:pt idx="82">
                  <c:v>CO-133</c:v>
                </c:pt>
                <c:pt idx="83">
                  <c:v>CO-135</c:v>
                </c:pt>
                <c:pt idx="84">
                  <c:v>CO-94</c:v>
                </c:pt>
                <c:pt idx="85">
                  <c:v>CO-136</c:v>
                </c:pt>
                <c:pt idx="86">
                  <c:v>CO-169</c:v>
                </c:pt>
                <c:pt idx="87">
                  <c:v>CO-9</c:v>
                </c:pt>
                <c:pt idx="88">
                  <c:v>CO-132</c:v>
                </c:pt>
                <c:pt idx="89">
                  <c:v>CO-26</c:v>
                </c:pt>
                <c:pt idx="90">
                  <c:v>CO-161</c:v>
                </c:pt>
                <c:pt idx="91">
                  <c:v>CO-91</c:v>
                </c:pt>
                <c:pt idx="92">
                  <c:v>CO-146</c:v>
                </c:pt>
                <c:pt idx="93">
                  <c:v>CO-8</c:v>
                </c:pt>
                <c:pt idx="94">
                  <c:v>CO-28</c:v>
                </c:pt>
                <c:pt idx="95">
                  <c:v>CO-82</c:v>
                </c:pt>
                <c:pt idx="96">
                  <c:v>CO-145</c:v>
                </c:pt>
                <c:pt idx="97">
                  <c:v>CO-78</c:v>
                </c:pt>
                <c:pt idx="98">
                  <c:v>CO-77</c:v>
                </c:pt>
                <c:pt idx="99">
                  <c:v>CO-80</c:v>
                </c:pt>
                <c:pt idx="100">
                  <c:v>CO-168</c:v>
                </c:pt>
                <c:pt idx="101">
                  <c:v>CO-113</c:v>
                </c:pt>
                <c:pt idx="102">
                  <c:v>CO-75</c:v>
                </c:pt>
                <c:pt idx="103">
                  <c:v>CO-96</c:v>
                </c:pt>
                <c:pt idx="104">
                  <c:v>CO-111</c:v>
                </c:pt>
                <c:pt idx="105">
                  <c:v>CO-173</c:v>
                </c:pt>
                <c:pt idx="106">
                  <c:v>CO-137</c:v>
                </c:pt>
                <c:pt idx="107">
                  <c:v>CO-7</c:v>
                </c:pt>
                <c:pt idx="108">
                  <c:v>CO-83</c:v>
                </c:pt>
                <c:pt idx="109">
                  <c:v>CO-109</c:v>
                </c:pt>
                <c:pt idx="110">
                  <c:v>CO-74</c:v>
                </c:pt>
                <c:pt idx="111">
                  <c:v>CO-2</c:v>
                </c:pt>
                <c:pt idx="112">
                  <c:v>CO-81</c:v>
                </c:pt>
                <c:pt idx="113">
                  <c:v>CO-27</c:v>
                </c:pt>
                <c:pt idx="114">
                  <c:v>CO-114</c:v>
                </c:pt>
                <c:pt idx="115">
                  <c:v>CO-72</c:v>
                </c:pt>
                <c:pt idx="116">
                  <c:v>CO-107</c:v>
                </c:pt>
                <c:pt idx="117">
                  <c:v>CO-85</c:v>
                </c:pt>
                <c:pt idx="118">
                  <c:v>CO-131</c:v>
                </c:pt>
                <c:pt idx="119">
                  <c:v>CO-110</c:v>
                </c:pt>
                <c:pt idx="120">
                  <c:v>CO-134</c:v>
                </c:pt>
                <c:pt idx="121">
                  <c:v>CO-13</c:v>
                </c:pt>
                <c:pt idx="122">
                  <c:v>CO-171</c:v>
                </c:pt>
                <c:pt idx="123">
                  <c:v>CO-6</c:v>
                </c:pt>
                <c:pt idx="124">
                  <c:v>CO-79</c:v>
                </c:pt>
                <c:pt idx="125">
                  <c:v>CO-93</c:v>
                </c:pt>
                <c:pt idx="126">
                  <c:v>CO-14</c:v>
                </c:pt>
                <c:pt idx="127">
                  <c:v>CO-104</c:v>
                </c:pt>
                <c:pt idx="128">
                  <c:v>CO-174</c:v>
                </c:pt>
                <c:pt idx="129">
                  <c:v>CO-1</c:v>
                </c:pt>
                <c:pt idx="130">
                  <c:v>CO-29</c:v>
                </c:pt>
                <c:pt idx="131">
                  <c:v>CO-10</c:v>
                </c:pt>
                <c:pt idx="132">
                  <c:v>CO-33</c:v>
                </c:pt>
                <c:pt idx="133">
                  <c:v>CO-32</c:v>
                </c:pt>
                <c:pt idx="134">
                  <c:v>CO-73</c:v>
                </c:pt>
                <c:pt idx="135">
                  <c:v>CO-106</c:v>
                </c:pt>
                <c:pt idx="136">
                  <c:v>CO-160</c:v>
                </c:pt>
                <c:pt idx="137">
                  <c:v>CO-34</c:v>
                </c:pt>
                <c:pt idx="138">
                  <c:v>CO-35</c:v>
                </c:pt>
                <c:pt idx="139">
                  <c:v>CO-3</c:v>
                </c:pt>
                <c:pt idx="140">
                  <c:v>CO-31</c:v>
                </c:pt>
                <c:pt idx="141">
                  <c:v>CO-92</c:v>
                </c:pt>
                <c:pt idx="142">
                  <c:v>CO-86</c:v>
                </c:pt>
                <c:pt idx="143">
                  <c:v>CO-76</c:v>
                </c:pt>
                <c:pt idx="144">
                  <c:v>CO-167</c:v>
                </c:pt>
                <c:pt idx="145">
                  <c:v>CO-12</c:v>
                </c:pt>
                <c:pt idx="146">
                  <c:v>CO-4</c:v>
                </c:pt>
                <c:pt idx="147">
                  <c:v>CO-99</c:v>
                </c:pt>
                <c:pt idx="148">
                  <c:v>CO-84</c:v>
                </c:pt>
                <c:pt idx="149">
                  <c:v>CO-127</c:v>
                </c:pt>
                <c:pt idx="150">
                  <c:v>CO-156</c:v>
                </c:pt>
                <c:pt idx="151">
                  <c:v>CO-87</c:v>
                </c:pt>
                <c:pt idx="152">
                  <c:v>CO-164</c:v>
                </c:pt>
                <c:pt idx="153">
                  <c:v>CO-180</c:v>
                </c:pt>
                <c:pt idx="154">
                  <c:v>CO-172</c:v>
                </c:pt>
                <c:pt idx="155">
                  <c:v>CO-103</c:v>
                </c:pt>
                <c:pt idx="156">
                  <c:v>CO-165</c:v>
                </c:pt>
                <c:pt idx="157">
                  <c:v>CO-130</c:v>
                </c:pt>
                <c:pt idx="158">
                  <c:v>CO-129</c:v>
                </c:pt>
                <c:pt idx="159">
                  <c:v>CO-166</c:v>
                </c:pt>
                <c:pt idx="160">
                  <c:v>CO-162</c:v>
                </c:pt>
                <c:pt idx="161">
                  <c:v>CO-157</c:v>
                </c:pt>
                <c:pt idx="162">
                  <c:v>CO-90</c:v>
                </c:pt>
                <c:pt idx="163">
                  <c:v>CO-36</c:v>
                </c:pt>
                <c:pt idx="164">
                  <c:v>CO-128</c:v>
                </c:pt>
                <c:pt idx="165">
                  <c:v>CO-179</c:v>
                </c:pt>
                <c:pt idx="166">
                  <c:v>CO-97</c:v>
                </c:pt>
                <c:pt idx="167">
                  <c:v>CO-115</c:v>
                </c:pt>
                <c:pt idx="168">
                  <c:v>CO-154</c:v>
                </c:pt>
                <c:pt idx="169">
                  <c:v>CO-163</c:v>
                </c:pt>
                <c:pt idx="170">
                  <c:v>CO-105</c:v>
                </c:pt>
                <c:pt idx="171">
                  <c:v>CO-89</c:v>
                </c:pt>
                <c:pt idx="172">
                  <c:v>CO-102</c:v>
                </c:pt>
                <c:pt idx="173">
                  <c:v>CO-100</c:v>
                </c:pt>
                <c:pt idx="174">
                  <c:v>CO-5</c:v>
                </c:pt>
                <c:pt idx="175">
                  <c:v>CO-11</c:v>
                </c:pt>
                <c:pt idx="176">
                  <c:v>CO-101</c:v>
                </c:pt>
                <c:pt idx="177">
                  <c:v>CO-88</c:v>
                </c:pt>
                <c:pt idx="178">
                  <c:v>CO-155</c:v>
                </c:pt>
                <c:pt idx="179">
                  <c:v>CO-158</c:v>
                </c:pt>
                <c:pt idx="180">
                  <c:v>CO-30</c:v>
                </c:pt>
                <c:pt idx="181">
                  <c:v>CO-159</c:v>
                </c:pt>
              </c:strCache>
            </c:strRef>
          </c:xVal>
          <c:yVal>
            <c:numRef>
              <c:f>slope!$B$2:$B$183</c:f>
              <c:numCache>
                <c:formatCode>General</c:formatCode>
                <c:ptCount val="182"/>
                <c:pt idx="0">
                  <c:v>10</c:v>
                </c:pt>
                <c:pt idx="1">
                  <c:v>10</c:v>
                </c:pt>
                <c:pt idx="2">
                  <c:v>10</c:v>
                </c:pt>
                <c:pt idx="3">
                  <c:v>10</c:v>
                </c:pt>
                <c:pt idx="4">
                  <c:v>10</c:v>
                </c:pt>
                <c:pt idx="5">
                  <c:v>10</c:v>
                </c:pt>
                <c:pt idx="6">
                  <c:v>10</c:v>
                </c:pt>
                <c:pt idx="7">
                  <c:v>10</c:v>
                </c:pt>
                <c:pt idx="8">
                  <c:v>10</c:v>
                </c:pt>
                <c:pt idx="9">
                  <c:v>10</c:v>
                </c:pt>
                <c:pt idx="10">
                  <c:v>10</c:v>
                </c:pt>
                <c:pt idx="11">
                  <c:v>10</c:v>
                </c:pt>
                <c:pt idx="12">
                  <c:v>10</c:v>
                </c:pt>
                <c:pt idx="13">
                  <c:v>10</c:v>
                </c:pt>
                <c:pt idx="14">
                  <c:v>10</c:v>
                </c:pt>
                <c:pt idx="15">
                  <c:v>9.3000000000000007</c:v>
                </c:pt>
                <c:pt idx="16">
                  <c:v>9.1999999999999993</c:v>
                </c:pt>
                <c:pt idx="17">
                  <c:v>9</c:v>
                </c:pt>
                <c:pt idx="18">
                  <c:v>8.5299999999999994</c:v>
                </c:pt>
                <c:pt idx="19">
                  <c:v>7.7</c:v>
                </c:pt>
                <c:pt idx="20">
                  <c:v>7.3</c:v>
                </c:pt>
                <c:pt idx="21">
                  <c:v>7.21</c:v>
                </c:pt>
                <c:pt idx="22">
                  <c:v>7.1319999999999997</c:v>
                </c:pt>
                <c:pt idx="23">
                  <c:v>7.1</c:v>
                </c:pt>
                <c:pt idx="24">
                  <c:v>6.8769999999999998</c:v>
                </c:pt>
                <c:pt idx="25">
                  <c:v>6.8769999999999998</c:v>
                </c:pt>
                <c:pt idx="26">
                  <c:v>6.8769999999999998</c:v>
                </c:pt>
                <c:pt idx="27">
                  <c:v>6.8769999999999998</c:v>
                </c:pt>
                <c:pt idx="28">
                  <c:v>6</c:v>
                </c:pt>
                <c:pt idx="29">
                  <c:v>6</c:v>
                </c:pt>
                <c:pt idx="30">
                  <c:v>5.9</c:v>
                </c:pt>
                <c:pt idx="31">
                  <c:v>5.53</c:v>
                </c:pt>
                <c:pt idx="32">
                  <c:v>5.45</c:v>
                </c:pt>
                <c:pt idx="33">
                  <c:v>5.4169999999999998</c:v>
                </c:pt>
                <c:pt idx="34">
                  <c:v>5.2</c:v>
                </c:pt>
                <c:pt idx="35">
                  <c:v>5.13</c:v>
                </c:pt>
                <c:pt idx="36">
                  <c:v>4.5</c:v>
                </c:pt>
                <c:pt idx="37">
                  <c:v>4.4000000000000004</c:v>
                </c:pt>
                <c:pt idx="38">
                  <c:v>4.2699999999999996</c:v>
                </c:pt>
                <c:pt idx="39">
                  <c:v>4.25</c:v>
                </c:pt>
                <c:pt idx="40">
                  <c:v>3.43</c:v>
                </c:pt>
                <c:pt idx="41">
                  <c:v>2.75</c:v>
                </c:pt>
                <c:pt idx="42">
                  <c:v>2.7349999999999999</c:v>
                </c:pt>
                <c:pt idx="43">
                  <c:v>2.71</c:v>
                </c:pt>
                <c:pt idx="44">
                  <c:v>2.68</c:v>
                </c:pt>
                <c:pt idx="45">
                  <c:v>2.68</c:v>
                </c:pt>
                <c:pt idx="46">
                  <c:v>2.5</c:v>
                </c:pt>
                <c:pt idx="47">
                  <c:v>2.4</c:v>
                </c:pt>
                <c:pt idx="48">
                  <c:v>2.2999999999999998</c:v>
                </c:pt>
                <c:pt idx="49">
                  <c:v>2.15</c:v>
                </c:pt>
                <c:pt idx="50">
                  <c:v>2.06</c:v>
                </c:pt>
                <c:pt idx="51">
                  <c:v>1.625</c:v>
                </c:pt>
                <c:pt idx="52">
                  <c:v>1.5369999999999999</c:v>
                </c:pt>
                <c:pt idx="53">
                  <c:v>1.2370000000000001</c:v>
                </c:pt>
                <c:pt idx="54">
                  <c:v>1.1000000000000001</c:v>
                </c:pt>
                <c:pt idx="55">
                  <c:v>1</c:v>
                </c:pt>
                <c:pt idx="56">
                  <c:v>1</c:v>
                </c:pt>
                <c:pt idx="57">
                  <c:v>1</c:v>
                </c:pt>
                <c:pt idx="58">
                  <c:v>1</c:v>
                </c:pt>
                <c:pt idx="59">
                  <c:v>1</c:v>
                </c:pt>
                <c:pt idx="60">
                  <c:v>1</c:v>
                </c:pt>
                <c:pt idx="61">
                  <c:v>1</c:v>
                </c:pt>
                <c:pt idx="62">
                  <c:v>1</c:v>
                </c:pt>
                <c:pt idx="63">
                  <c:v>1</c:v>
                </c:pt>
                <c:pt idx="64">
                  <c:v>1</c:v>
                </c:pt>
                <c:pt idx="65">
                  <c:v>1</c:v>
                </c:pt>
                <c:pt idx="66">
                  <c:v>1</c:v>
                </c:pt>
                <c:pt idx="67">
                  <c:v>1</c:v>
                </c:pt>
                <c:pt idx="68">
                  <c:v>1</c:v>
                </c:pt>
                <c:pt idx="69">
                  <c:v>1</c:v>
                </c:pt>
                <c:pt idx="70">
                  <c:v>1</c:v>
                </c:pt>
                <c:pt idx="71">
                  <c:v>1</c:v>
                </c:pt>
                <c:pt idx="72">
                  <c:v>1</c:v>
                </c:pt>
                <c:pt idx="73">
                  <c:v>1</c:v>
                </c:pt>
                <c:pt idx="74">
                  <c:v>1</c:v>
                </c:pt>
                <c:pt idx="75">
                  <c:v>1</c:v>
                </c:pt>
                <c:pt idx="76">
                  <c:v>1</c:v>
                </c:pt>
                <c:pt idx="77">
                  <c:v>1</c:v>
                </c:pt>
                <c:pt idx="78">
                  <c:v>1</c:v>
                </c:pt>
                <c:pt idx="79">
                  <c:v>1</c:v>
                </c:pt>
                <c:pt idx="80">
                  <c:v>1</c:v>
                </c:pt>
                <c:pt idx="81">
                  <c:v>1</c:v>
                </c:pt>
                <c:pt idx="82">
                  <c:v>1</c:v>
                </c:pt>
                <c:pt idx="83">
                  <c:v>1</c:v>
                </c:pt>
                <c:pt idx="84">
                  <c:v>1</c:v>
                </c:pt>
                <c:pt idx="85">
                  <c:v>1</c:v>
                </c:pt>
                <c:pt idx="86">
                  <c:v>1</c:v>
                </c:pt>
                <c:pt idx="87">
                  <c:v>1</c:v>
                </c:pt>
                <c:pt idx="88">
                  <c:v>1</c:v>
                </c:pt>
                <c:pt idx="89">
                  <c:v>1</c:v>
                </c:pt>
                <c:pt idx="90">
                  <c:v>1</c:v>
                </c:pt>
                <c:pt idx="91">
                  <c:v>1</c:v>
                </c:pt>
                <c:pt idx="92">
                  <c:v>1.056</c:v>
                </c:pt>
                <c:pt idx="93">
                  <c:v>1.345</c:v>
                </c:pt>
                <c:pt idx="94">
                  <c:v>1.4259999999999999</c:v>
                </c:pt>
                <c:pt idx="95">
                  <c:v>1.4930000000000001</c:v>
                </c:pt>
                <c:pt idx="96">
                  <c:v>1.6279999999999999</c:v>
                </c:pt>
                <c:pt idx="97">
                  <c:v>1.8080000000000001</c:v>
                </c:pt>
                <c:pt idx="98">
                  <c:v>1.8260000000000001</c:v>
                </c:pt>
                <c:pt idx="99">
                  <c:v>1.8819999999999999</c:v>
                </c:pt>
                <c:pt idx="100">
                  <c:v>2.081</c:v>
                </c:pt>
                <c:pt idx="101">
                  <c:v>2.173</c:v>
                </c:pt>
                <c:pt idx="102">
                  <c:v>2.2120000000000002</c:v>
                </c:pt>
                <c:pt idx="103">
                  <c:v>2.375</c:v>
                </c:pt>
                <c:pt idx="104">
                  <c:v>2.7949999999999999</c:v>
                </c:pt>
                <c:pt idx="105">
                  <c:v>2.863</c:v>
                </c:pt>
                <c:pt idx="106">
                  <c:v>3.08</c:v>
                </c:pt>
                <c:pt idx="107">
                  <c:v>3.161</c:v>
                </c:pt>
                <c:pt idx="108">
                  <c:v>3.2490000000000001</c:v>
                </c:pt>
                <c:pt idx="109">
                  <c:v>3.25</c:v>
                </c:pt>
                <c:pt idx="110">
                  <c:v>3.6739999999999999</c:v>
                </c:pt>
                <c:pt idx="111">
                  <c:v>3.702</c:v>
                </c:pt>
                <c:pt idx="112">
                  <c:v>3.9870000000000001</c:v>
                </c:pt>
                <c:pt idx="113">
                  <c:v>4.0140000000000002</c:v>
                </c:pt>
                <c:pt idx="114">
                  <c:v>4.16</c:v>
                </c:pt>
                <c:pt idx="115">
                  <c:v>4.181</c:v>
                </c:pt>
                <c:pt idx="116">
                  <c:v>4.2240000000000002</c:v>
                </c:pt>
                <c:pt idx="117">
                  <c:v>4.3310000000000004</c:v>
                </c:pt>
                <c:pt idx="118">
                  <c:v>4.3470000000000004</c:v>
                </c:pt>
                <c:pt idx="119">
                  <c:v>4.42</c:v>
                </c:pt>
                <c:pt idx="120">
                  <c:v>4.46</c:v>
                </c:pt>
                <c:pt idx="121">
                  <c:v>4.6509999999999998</c:v>
                </c:pt>
                <c:pt idx="122">
                  <c:v>4.7460000000000004</c:v>
                </c:pt>
                <c:pt idx="123">
                  <c:v>5.0780000000000003</c:v>
                </c:pt>
                <c:pt idx="124">
                  <c:v>5.4729999999999999</c:v>
                </c:pt>
                <c:pt idx="125">
                  <c:v>5.5369999999999999</c:v>
                </c:pt>
                <c:pt idx="126">
                  <c:v>5.6689999999999996</c:v>
                </c:pt>
                <c:pt idx="127">
                  <c:v>5.7220000000000004</c:v>
                </c:pt>
                <c:pt idx="128">
                  <c:v>5.9619999999999997</c:v>
                </c:pt>
                <c:pt idx="129">
                  <c:v>6.1109999999999998</c:v>
                </c:pt>
                <c:pt idx="130">
                  <c:v>6.4249999999999998</c:v>
                </c:pt>
                <c:pt idx="131">
                  <c:v>6.7279999999999998</c:v>
                </c:pt>
                <c:pt idx="132">
                  <c:v>6.7830000000000004</c:v>
                </c:pt>
                <c:pt idx="133">
                  <c:v>6.9669999999999996</c:v>
                </c:pt>
                <c:pt idx="134">
                  <c:v>7.0149999999999997</c:v>
                </c:pt>
                <c:pt idx="135">
                  <c:v>7.2309999999999999</c:v>
                </c:pt>
                <c:pt idx="136">
                  <c:v>7.3280000000000003</c:v>
                </c:pt>
                <c:pt idx="137">
                  <c:v>7.4</c:v>
                </c:pt>
                <c:pt idx="138">
                  <c:v>7.6059999999999999</c:v>
                </c:pt>
                <c:pt idx="139">
                  <c:v>7.7629999999999999</c:v>
                </c:pt>
                <c:pt idx="140">
                  <c:v>8.0370000000000008</c:v>
                </c:pt>
                <c:pt idx="141">
                  <c:v>8.1219999999999999</c:v>
                </c:pt>
                <c:pt idx="142">
                  <c:v>8.51</c:v>
                </c:pt>
                <c:pt idx="143">
                  <c:v>8.74</c:v>
                </c:pt>
                <c:pt idx="144">
                  <c:v>8.8510000000000009</c:v>
                </c:pt>
                <c:pt idx="145">
                  <c:v>9.048</c:v>
                </c:pt>
                <c:pt idx="146">
                  <c:v>9.0820000000000007</c:v>
                </c:pt>
                <c:pt idx="147">
                  <c:v>9.234</c:v>
                </c:pt>
                <c:pt idx="148">
                  <c:v>9.2530000000000001</c:v>
                </c:pt>
                <c:pt idx="149">
                  <c:v>9.6050000000000004</c:v>
                </c:pt>
                <c:pt idx="150">
                  <c:v>9.7070000000000007</c:v>
                </c:pt>
                <c:pt idx="151">
                  <c:v>9.8059999999999992</c:v>
                </c:pt>
                <c:pt idx="152">
                  <c:v>10</c:v>
                </c:pt>
                <c:pt idx="153">
                  <c:v>10</c:v>
                </c:pt>
                <c:pt idx="154">
                  <c:v>10</c:v>
                </c:pt>
                <c:pt idx="155">
                  <c:v>10</c:v>
                </c:pt>
                <c:pt idx="156">
                  <c:v>10</c:v>
                </c:pt>
                <c:pt idx="157">
                  <c:v>10</c:v>
                </c:pt>
                <c:pt idx="158">
                  <c:v>10</c:v>
                </c:pt>
                <c:pt idx="159">
                  <c:v>10</c:v>
                </c:pt>
                <c:pt idx="160">
                  <c:v>10</c:v>
                </c:pt>
                <c:pt idx="161">
                  <c:v>10</c:v>
                </c:pt>
                <c:pt idx="162">
                  <c:v>10</c:v>
                </c:pt>
                <c:pt idx="163">
                  <c:v>10</c:v>
                </c:pt>
                <c:pt idx="164">
                  <c:v>10</c:v>
                </c:pt>
                <c:pt idx="165">
                  <c:v>10</c:v>
                </c:pt>
                <c:pt idx="166">
                  <c:v>10</c:v>
                </c:pt>
                <c:pt idx="167">
                  <c:v>10</c:v>
                </c:pt>
                <c:pt idx="168">
                  <c:v>10</c:v>
                </c:pt>
                <c:pt idx="169">
                  <c:v>10</c:v>
                </c:pt>
                <c:pt idx="170">
                  <c:v>10</c:v>
                </c:pt>
                <c:pt idx="171">
                  <c:v>10</c:v>
                </c:pt>
                <c:pt idx="172">
                  <c:v>10</c:v>
                </c:pt>
                <c:pt idx="173">
                  <c:v>10</c:v>
                </c:pt>
                <c:pt idx="174">
                  <c:v>10</c:v>
                </c:pt>
                <c:pt idx="175">
                  <c:v>10</c:v>
                </c:pt>
                <c:pt idx="176">
                  <c:v>10</c:v>
                </c:pt>
                <c:pt idx="177">
                  <c:v>10</c:v>
                </c:pt>
                <c:pt idx="178">
                  <c:v>10</c:v>
                </c:pt>
                <c:pt idx="179">
                  <c:v>10</c:v>
                </c:pt>
                <c:pt idx="180">
                  <c:v>10</c:v>
                </c:pt>
                <c:pt idx="181">
                  <c:v>10</c:v>
                </c:pt>
              </c:numCache>
            </c:numRef>
          </c:yVal>
          <c:smooth val="0"/>
        </c:ser>
        <c:ser>
          <c:idx val="1"/>
          <c:order val="1"/>
          <c:tx>
            <c:v>1</c:v>
          </c:tx>
          <c:spPr>
            <a:ln w="25400" cap="rnd">
              <a:noFill/>
              <a:round/>
            </a:ln>
            <a:effectLst/>
          </c:spPr>
          <c:marker>
            <c:symbol val="circle"/>
            <c:size val="5"/>
            <c:spPr>
              <a:solidFill>
                <a:schemeClr val="accent2"/>
              </a:solidFill>
              <a:ln w="9525">
                <a:solidFill>
                  <a:schemeClr val="accent2"/>
                </a:solidFill>
              </a:ln>
              <a:effectLst/>
            </c:spPr>
          </c:marker>
          <c:yVal>
            <c:numRef>
              <c:f>slope!$C$2:$C$183</c:f>
              <c:numCache>
                <c:formatCode>General</c:formatCode>
                <c:ptCount val="182"/>
                <c:pt idx="0">
                  <c:v>1</c:v>
                </c:pt>
                <c:pt idx="1">
                  <c:v>1</c:v>
                </c:pt>
                <c:pt idx="2">
                  <c:v>1</c:v>
                </c:pt>
                <c:pt idx="3">
                  <c:v>1</c:v>
                </c:pt>
                <c:pt idx="4">
                  <c:v>1</c:v>
                </c:pt>
                <c:pt idx="5">
                  <c:v>1</c:v>
                </c:pt>
                <c:pt idx="6">
                  <c:v>1</c:v>
                </c:pt>
                <c:pt idx="7">
                  <c:v>1</c:v>
                </c:pt>
                <c:pt idx="8">
                  <c:v>1</c:v>
                </c:pt>
                <c:pt idx="9">
                  <c:v>1</c:v>
                </c:pt>
                <c:pt idx="10">
                  <c:v>1</c:v>
                </c:pt>
                <c:pt idx="11">
                  <c:v>1</c:v>
                </c:pt>
                <c:pt idx="12">
                  <c:v>1</c:v>
                </c:pt>
                <c:pt idx="13">
                  <c:v>1</c:v>
                </c:pt>
                <c:pt idx="14">
                  <c:v>1</c:v>
                </c:pt>
                <c:pt idx="15">
                  <c:v>1</c:v>
                </c:pt>
                <c:pt idx="16">
                  <c:v>1</c:v>
                </c:pt>
                <c:pt idx="17">
                  <c:v>1</c:v>
                </c:pt>
                <c:pt idx="18">
                  <c:v>1</c:v>
                </c:pt>
                <c:pt idx="19">
                  <c:v>1</c:v>
                </c:pt>
                <c:pt idx="20">
                  <c:v>1</c:v>
                </c:pt>
                <c:pt idx="21">
                  <c:v>1</c:v>
                </c:pt>
                <c:pt idx="22">
                  <c:v>1</c:v>
                </c:pt>
                <c:pt idx="23">
                  <c:v>1</c:v>
                </c:pt>
                <c:pt idx="24">
                  <c:v>1</c:v>
                </c:pt>
                <c:pt idx="25">
                  <c:v>1</c:v>
                </c:pt>
                <c:pt idx="26">
                  <c:v>1</c:v>
                </c:pt>
                <c:pt idx="27">
                  <c:v>1</c:v>
                </c:pt>
                <c:pt idx="28">
                  <c:v>1</c:v>
                </c:pt>
                <c:pt idx="29">
                  <c:v>1</c:v>
                </c:pt>
                <c:pt idx="30">
                  <c:v>1</c:v>
                </c:pt>
                <c:pt idx="31">
                  <c:v>1</c:v>
                </c:pt>
                <c:pt idx="32">
                  <c:v>1</c:v>
                </c:pt>
                <c:pt idx="33">
                  <c:v>1</c:v>
                </c:pt>
                <c:pt idx="34">
                  <c:v>1</c:v>
                </c:pt>
                <c:pt idx="35">
                  <c:v>1</c:v>
                </c:pt>
                <c:pt idx="36">
                  <c:v>1</c:v>
                </c:pt>
                <c:pt idx="37">
                  <c:v>1</c:v>
                </c:pt>
                <c:pt idx="38">
                  <c:v>1</c:v>
                </c:pt>
                <c:pt idx="39">
                  <c:v>1</c:v>
                </c:pt>
                <c:pt idx="40">
                  <c:v>1</c:v>
                </c:pt>
                <c:pt idx="41">
                  <c:v>1</c:v>
                </c:pt>
                <c:pt idx="42">
                  <c:v>1</c:v>
                </c:pt>
                <c:pt idx="43">
                  <c:v>1</c:v>
                </c:pt>
                <c:pt idx="44">
                  <c:v>1</c:v>
                </c:pt>
                <c:pt idx="45">
                  <c:v>1</c:v>
                </c:pt>
                <c:pt idx="46">
                  <c:v>1</c:v>
                </c:pt>
                <c:pt idx="47">
                  <c:v>1</c:v>
                </c:pt>
                <c:pt idx="48">
                  <c:v>1</c:v>
                </c:pt>
                <c:pt idx="49">
                  <c:v>1</c:v>
                </c:pt>
                <c:pt idx="50">
                  <c:v>1</c:v>
                </c:pt>
                <c:pt idx="51">
                  <c:v>1</c:v>
                </c:pt>
                <c:pt idx="52">
                  <c:v>1</c:v>
                </c:pt>
                <c:pt idx="53">
                  <c:v>1</c:v>
                </c:pt>
                <c:pt idx="54">
                  <c:v>1</c:v>
                </c:pt>
                <c:pt idx="55">
                  <c:v>1</c:v>
                </c:pt>
                <c:pt idx="56">
                  <c:v>1</c:v>
                </c:pt>
                <c:pt idx="57">
                  <c:v>1</c:v>
                </c:pt>
                <c:pt idx="58">
                  <c:v>1</c:v>
                </c:pt>
                <c:pt idx="59">
                  <c:v>1</c:v>
                </c:pt>
                <c:pt idx="60">
                  <c:v>1</c:v>
                </c:pt>
                <c:pt idx="61">
                  <c:v>1</c:v>
                </c:pt>
                <c:pt idx="62">
                  <c:v>1</c:v>
                </c:pt>
                <c:pt idx="63">
                  <c:v>1</c:v>
                </c:pt>
                <c:pt idx="64">
                  <c:v>1</c:v>
                </c:pt>
                <c:pt idx="65">
                  <c:v>1</c:v>
                </c:pt>
                <c:pt idx="66">
                  <c:v>1</c:v>
                </c:pt>
                <c:pt idx="67">
                  <c:v>1</c:v>
                </c:pt>
                <c:pt idx="68">
                  <c:v>1</c:v>
                </c:pt>
                <c:pt idx="69">
                  <c:v>1</c:v>
                </c:pt>
                <c:pt idx="70">
                  <c:v>1</c:v>
                </c:pt>
                <c:pt idx="71">
                  <c:v>1</c:v>
                </c:pt>
                <c:pt idx="72">
                  <c:v>1</c:v>
                </c:pt>
                <c:pt idx="73">
                  <c:v>1</c:v>
                </c:pt>
                <c:pt idx="74">
                  <c:v>1</c:v>
                </c:pt>
                <c:pt idx="75">
                  <c:v>1</c:v>
                </c:pt>
                <c:pt idx="76">
                  <c:v>1</c:v>
                </c:pt>
                <c:pt idx="77">
                  <c:v>1</c:v>
                </c:pt>
                <c:pt idx="78">
                  <c:v>1</c:v>
                </c:pt>
                <c:pt idx="79">
                  <c:v>1</c:v>
                </c:pt>
                <c:pt idx="80">
                  <c:v>1</c:v>
                </c:pt>
                <c:pt idx="81">
                  <c:v>1</c:v>
                </c:pt>
                <c:pt idx="82">
                  <c:v>1</c:v>
                </c:pt>
                <c:pt idx="83">
                  <c:v>1</c:v>
                </c:pt>
                <c:pt idx="84">
                  <c:v>1</c:v>
                </c:pt>
                <c:pt idx="85">
                  <c:v>1</c:v>
                </c:pt>
                <c:pt idx="86">
                  <c:v>1</c:v>
                </c:pt>
                <c:pt idx="87">
                  <c:v>1</c:v>
                </c:pt>
                <c:pt idx="88">
                  <c:v>1</c:v>
                </c:pt>
                <c:pt idx="89">
                  <c:v>1</c:v>
                </c:pt>
                <c:pt idx="90">
                  <c:v>1</c:v>
                </c:pt>
                <c:pt idx="91">
                  <c:v>1</c:v>
                </c:pt>
                <c:pt idx="92">
                  <c:v>1</c:v>
                </c:pt>
                <c:pt idx="93">
                  <c:v>1</c:v>
                </c:pt>
                <c:pt idx="94">
                  <c:v>1</c:v>
                </c:pt>
                <c:pt idx="95">
                  <c:v>1</c:v>
                </c:pt>
                <c:pt idx="96">
                  <c:v>1</c:v>
                </c:pt>
                <c:pt idx="97">
                  <c:v>1</c:v>
                </c:pt>
                <c:pt idx="98">
                  <c:v>1</c:v>
                </c:pt>
                <c:pt idx="99">
                  <c:v>1</c:v>
                </c:pt>
                <c:pt idx="100">
                  <c:v>1</c:v>
                </c:pt>
                <c:pt idx="101">
                  <c:v>1</c:v>
                </c:pt>
                <c:pt idx="102">
                  <c:v>1</c:v>
                </c:pt>
                <c:pt idx="103">
                  <c:v>1</c:v>
                </c:pt>
                <c:pt idx="104">
                  <c:v>1</c:v>
                </c:pt>
                <c:pt idx="105">
                  <c:v>1</c:v>
                </c:pt>
                <c:pt idx="106">
                  <c:v>1</c:v>
                </c:pt>
                <c:pt idx="107">
                  <c:v>1</c:v>
                </c:pt>
                <c:pt idx="108">
                  <c:v>1</c:v>
                </c:pt>
                <c:pt idx="109">
                  <c:v>1</c:v>
                </c:pt>
                <c:pt idx="110">
                  <c:v>1</c:v>
                </c:pt>
                <c:pt idx="111">
                  <c:v>1</c:v>
                </c:pt>
                <c:pt idx="112">
                  <c:v>1</c:v>
                </c:pt>
                <c:pt idx="113">
                  <c:v>1</c:v>
                </c:pt>
                <c:pt idx="114">
                  <c:v>1</c:v>
                </c:pt>
                <c:pt idx="115">
                  <c:v>1</c:v>
                </c:pt>
                <c:pt idx="116">
                  <c:v>1</c:v>
                </c:pt>
                <c:pt idx="117">
                  <c:v>1</c:v>
                </c:pt>
                <c:pt idx="118">
                  <c:v>1</c:v>
                </c:pt>
                <c:pt idx="119">
                  <c:v>1</c:v>
                </c:pt>
                <c:pt idx="120">
                  <c:v>1</c:v>
                </c:pt>
                <c:pt idx="121">
                  <c:v>1</c:v>
                </c:pt>
                <c:pt idx="122">
                  <c:v>1</c:v>
                </c:pt>
                <c:pt idx="123">
                  <c:v>1</c:v>
                </c:pt>
                <c:pt idx="124">
                  <c:v>1</c:v>
                </c:pt>
                <c:pt idx="125">
                  <c:v>1</c:v>
                </c:pt>
                <c:pt idx="126">
                  <c:v>1</c:v>
                </c:pt>
                <c:pt idx="127">
                  <c:v>1</c:v>
                </c:pt>
                <c:pt idx="128">
                  <c:v>1</c:v>
                </c:pt>
                <c:pt idx="129">
                  <c:v>1</c:v>
                </c:pt>
                <c:pt idx="130">
                  <c:v>1</c:v>
                </c:pt>
                <c:pt idx="131">
                  <c:v>1</c:v>
                </c:pt>
                <c:pt idx="132">
                  <c:v>1</c:v>
                </c:pt>
                <c:pt idx="133">
                  <c:v>1</c:v>
                </c:pt>
                <c:pt idx="134">
                  <c:v>1</c:v>
                </c:pt>
                <c:pt idx="135">
                  <c:v>1</c:v>
                </c:pt>
                <c:pt idx="136">
                  <c:v>1</c:v>
                </c:pt>
                <c:pt idx="137">
                  <c:v>1</c:v>
                </c:pt>
                <c:pt idx="138">
                  <c:v>1</c:v>
                </c:pt>
                <c:pt idx="139">
                  <c:v>1</c:v>
                </c:pt>
                <c:pt idx="140">
                  <c:v>1</c:v>
                </c:pt>
                <c:pt idx="141">
                  <c:v>1</c:v>
                </c:pt>
                <c:pt idx="142">
                  <c:v>1</c:v>
                </c:pt>
                <c:pt idx="143">
                  <c:v>1</c:v>
                </c:pt>
                <c:pt idx="144">
                  <c:v>1</c:v>
                </c:pt>
                <c:pt idx="145">
                  <c:v>1</c:v>
                </c:pt>
                <c:pt idx="146">
                  <c:v>1</c:v>
                </c:pt>
                <c:pt idx="147">
                  <c:v>1</c:v>
                </c:pt>
                <c:pt idx="148">
                  <c:v>1</c:v>
                </c:pt>
                <c:pt idx="149">
                  <c:v>1</c:v>
                </c:pt>
                <c:pt idx="150">
                  <c:v>1</c:v>
                </c:pt>
                <c:pt idx="151">
                  <c:v>1</c:v>
                </c:pt>
                <c:pt idx="152">
                  <c:v>1</c:v>
                </c:pt>
                <c:pt idx="153">
                  <c:v>1</c:v>
                </c:pt>
                <c:pt idx="154">
                  <c:v>1</c:v>
                </c:pt>
                <c:pt idx="155">
                  <c:v>1</c:v>
                </c:pt>
                <c:pt idx="156">
                  <c:v>1</c:v>
                </c:pt>
                <c:pt idx="157">
                  <c:v>1</c:v>
                </c:pt>
                <c:pt idx="158">
                  <c:v>1</c:v>
                </c:pt>
                <c:pt idx="159">
                  <c:v>1</c:v>
                </c:pt>
                <c:pt idx="160">
                  <c:v>1</c:v>
                </c:pt>
                <c:pt idx="161">
                  <c:v>1</c:v>
                </c:pt>
                <c:pt idx="162">
                  <c:v>1</c:v>
                </c:pt>
                <c:pt idx="163">
                  <c:v>1</c:v>
                </c:pt>
                <c:pt idx="164">
                  <c:v>1</c:v>
                </c:pt>
                <c:pt idx="165">
                  <c:v>1</c:v>
                </c:pt>
                <c:pt idx="166">
                  <c:v>1</c:v>
                </c:pt>
                <c:pt idx="167">
                  <c:v>1</c:v>
                </c:pt>
                <c:pt idx="168">
                  <c:v>1</c:v>
                </c:pt>
                <c:pt idx="169">
                  <c:v>1</c:v>
                </c:pt>
                <c:pt idx="170">
                  <c:v>1</c:v>
                </c:pt>
                <c:pt idx="171">
                  <c:v>1</c:v>
                </c:pt>
                <c:pt idx="172">
                  <c:v>1</c:v>
                </c:pt>
                <c:pt idx="173">
                  <c:v>1</c:v>
                </c:pt>
                <c:pt idx="174">
                  <c:v>1</c:v>
                </c:pt>
                <c:pt idx="175">
                  <c:v>1</c:v>
                </c:pt>
                <c:pt idx="176">
                  <c:v>1</c:v>
                </c:pt>
                <c:pt idx="177">
                  <c:v>1</c:v>
                </c:pt>
                <c:pt idx="178">
                  <c:v>1</c:v>
                </c:pt>
                <c:pt idx="179">
                  <c:v>1</c:v>
                </c:pt>
                <c:pt idx="180">
                  <c:v>1</c:v>
                </c:pt>
                <c:pt idx="181">
                  <c:v>1</c:v>
                </c:pt>
              </c:numCache>
            </c:numRef>
          </c:yVal>
          <c:smooth val="0"/>
        </c:ser>
        <c:ser>
          <c:idx val="2"/>
          <c:order val="2"/>
          <c:tx>
            <c:v>10</c:v>
          </c:tx>
          <c:spPr>
            <a:ln w="25400" cap="rnd">
              <a:noFill/>
              <a:round/>
            </a:ln>
            <a:effectLst/>
          </c:spPr>
          <c:marker>
            <c:symbol val="circle"/>
            <c:size val="5"/>
            <c:spPr>
              <a:solidFill>
                <a:schemeClr val="accent3"/>
              </a:solidFill>
              <a:ln w="9525">
                <a:solidFill>
                  <a:schemeClr val="accent3"/>
                </a:solidFill>
              </a:ln>
              <a:effectLst/>
            </c:spPr>
          </c:marker>
          <c:yVal>
            <c:numRef>
              <c:f>slope!$D$2:$D$183</c:f>
              <c:numCache>
                <c:formatCode>General</c:formatCode>
                <c:ptCount val="182"/>
                <c:pt idx="0">
                  <c:v>10</c:v>
                </c:pt>
                <c:pt idx="1">
                  <c:v>10</c:v>
                </c:pt>
                <c:pt idx="2">
                  <c:v>10</c:v>
                </c:pt>
                <c:pt idx="3">
                  <c:v>10</c:v>
                </c:pt>
                <c:pt idx="4">
                  <c:v>10</c:v>
                </c:pt>
                <c:pt idx="5">
                  <c:v>10</c:v>
                </c:pt>
                <c:pt idx="6">
                  <c:v>10</c:v>
                </c:pt>
                <c:pt idx="7">
                  <c:v>10</c:v>
                </c:pt>
                <c:pt idx="8">
                  <c:v>10</c:v>
                </c:pt>
                <c:pt idx="9">
                  <c:v>10</c:v>
                </c:pt>
                <c:pt idx="10">
                  <c:v>10</c:v>
                </c:pt>
                <c:pt idx="11">
                  <c:v>10</c:v>
                </c:pt>
                <c:pt idx="12">
                  <c:v>10</c:v>
                </c:pt>
                <c:pt idx="13">
                  <c:v>10</c:v>
                </c:pt>
                <c:pt idx="14">
                  <c:v>10</c:v>
                </c:pt>
                <c:pt idx="15">
                  <c:v>10</c:v>
                </c:pt>
                <c:pt idx="16">
                  <c:v>10</c:v>
                </c:pt>
                <c:pt idx="17">
                  <c:v>10</c:v>
                </c:pt>
                <c:pt idx="18">
                  <c:v>10</c:v>
                </c:pt>
                <c:pt idx="19">
                  <c:v>10</c:v>
                </c:pt>
                <c:pt idx="20">
                  <c:v>10</c:v>
                </c:pt>
                <c:pt idx="21">
                  <c:v>10</c:v>
                </c:pt>
                <c:pt idx="22">
                  <c:v>10</c:v>
                </c:pt>
                <c:pt idx="23">
                  <c:v>10</c:v>
                </c:pt>
                <c:pt idx="24">
                  <c:v>10</c:v>
                </c:pt>
                <c:pt idx="25">
                  <c:v>10</c:v>
                </c:pt>
                <c:pt idx="26">
                  <c:v>10</c:v>
                </c:pt>
                <c:pt idx="27">
                  <c:v>10</c:v>
                </c:pt>
                <c:pt idx="28">
                  <c:v>10</c:v>
                </c:pt>
                <c:pt idx="29">
                  <c:v>10</c:v>
                </c:pt>
                <c:pt idx="30">
                  <c:v>10</c:v>
                </c:pt>
                <c:pt idx="31">
                  <c:v>10</c:v>
                </c:pt>
                <c:pt idx="32">
                  <c:v>10</c:v>
                </c:pt>
                <c:pt idx="33">
                  <c:v>10</c:v>
                </c:pt>
                <c:pt idx="34">
                  <c:v>10</c:v>
                </c:pt>
                <c:pt idx="35">
                  <c:v>10</c:v>
                </c:pt>
                <c:pt idx="36">
                  <c:v>10</c:v>
                </c:pt>
                <c:pt idx="37">
                  <c:v>10</c:v>
                </c:pt>
                <c:pt idx="38">
                  <c:v>10</c:v>
                </c:pt>
                <c:pt idx="39">
                  <c:v>10</c:v>
                </c:pt>
                <c:pt idx="40">
                  <c:v>10</c:v>
                </c:pt>
                <c:pt idx="41">
                  <c:v>10</c:v>
                </c:pt>
                <c:pt idx="42">
                  <c:v>10</c:v>
                </c:pt>
                <c:pt idx="43">
                  <c:v>10</c:v>
                </c:pt>
                <c:pt idx="44">
                  <c:v>10</c:v>
                </c:pt>
                <c:pt idx="45">
                  <c:v>10</c:v>
                </c:pt>
                <c:pt idx="46">
                  <c:v>10</c:v>
                </c:pt>
                <c:pt idx="47">
                  <c:v>10</c:v>
                </c:pt>
                <c:pt idx="48">
                  <c:v>10</c:v>
                </c:pt>
                <c:pt idx="49">
                  <c:v>10</c:v>
                </c:pt>
                <c:pt idx="50">
                  <c:v>10</c:v>
                </c:pt>
                <c:pt idx="51">
                  <c:v>10</c:v>
                </c:pt>
                <c:pt idx="52">
                  <c:v>10</c:v>
                </c:pt>
                <c:pt idx="53">
                  <c:v>10</c:v>
                </c:pt>
                <c:pt idx="54">
                  <c:v>10</c:v>
                </c:pt>
                <c:pt idx="55">
                  <c:v>10</c:v>
                </c:pt>
                <c:pt idx="56">
                  <c:v>10</c:v>
                </c:pt>
                <c:pt idx="57">
                  <c:v>10</c:v>
                </c:pt>
                <c:pt idx="58">
                  <c:v>10</c:v>
                </c:pt>
                <c:pt idx="59">
                  <c:v>10</c:v>
                </c:pt>
                <c:pt idx="60">
                  <c:v>10</c:v>
                </c:pt>
                <c:pt idx="61">
                  <c:v>10</c:v>
                </c:pt>
                <c:pt idx="62">
                  <c:v>10</c:v>
                </c:pt>
                <c:pt idx="63">
                  <c:v>10</c:v>
                </c:pt>
                <c:pt idx="64">
                  <c:v>10</c:v>
                </c:pt>
                <c:pt idx="65">
                  <c:v>10</c:v>
                </c:pt>
                <c:pt idx="66">
                  <c:v>10</c:v>
                </c:pt>
                <c:pt idx="67">
                  <c:v>10</c:v>
                </c:pt>
                <c:pt idx="68">
                  <c:v>10</c:v>
                </c:pt>
                <c:pt idx="69">
                  <c:v>10</c:v>
                </c:pt>
                <c:pt idx="70">
                  <c:v>10</c:v>
                </c:pt>
                <c:pt idx="71">
                  <c:v>10</c:v>
                </c:pt>
                <c:pt idx="72">
                  <c:v>10</c:v>
                </c:pt>
                <c:pt idx="73">
                  <c:v>10</c:v>
                </c:pt>
                <c:pt idx="74">
                  <c:v>10</c:v>
                </c:pt>
                <c:pt idx="75">
                  <c:v>10</c:v>
                </c:pt>
                <c:pt idx="76">
                  <c:v>10</c:v>
                </c:pt>
                <c:pt idx="77">
                  <c:v>10</c:v>
                </c:pt>
                <c:pt idx="78">
                  <c:v>10</c:v>
                </c:pt>
                <c:pt idx="79">
                  <c:v>10</c:v>
                </c:pt>
                <c:pt idx="80">
                  <c:v>10</c:v>
                </c:pt>
                <c:pt idx="81">
                  <c:v>10</c:v>
                </c:pt>
                <c:pt idx="82">
                  <c:v>10</c:v>
                </c:pt>
                <c:pt idx="83">
                  <c:v>10</c:v>
                </c:pt>
                <c:pt idx="84">
                  <c:v>10</c:v>
                </c:pt>
                <c:pt idx="85">
                  <c:v>10</c:v>
                </c:pt>
                <c:pt idx="86">
                  <c:v>10</c:v>
                </c:pt>
                <c:pt idx="87">
                  <c:v>10</c:v>
                </c:pt>
                <c:pt idx="88">
                  <c:v>10</c:v>
                </c:pt>
                <c:pt idx="89">
                  <c:v>10</c:v>
                </c:pt>
                <c:pt idx="90">
                  <c:v>10</c:v>
                </c:pt>
                <c:pt idx="91">
                  <c:v>10</c:v>
                </c:pt>
                <c:pt idx="92">
                  <c:v>10</c:v>
                </c:pt>
                <c:pt idx="93">
                  <c:v>10</c:v>
                </c:pt>
                <c:pt idx="94">
                  <c:v>10</c:v>
                </c:pt>
                <c:pt idx="95">
                  <c:v>10</c:v>
                </c:pt>
                <c:pt idx="96">
                  <c:v>10</c:v>
                </c:pt>
                <c:pt idx="97">
                  <c:v>10</c:v>
                </c:pt>
                <c:pt idx="98">
                  <c:v>10</c:v>
                </c:pt>
                <c:pt idx="99">
                  <c:v>10</c:v>
                </c:pt>
                <c:pt idx="100">
                  <c:v>10</c:v>
                </c:pt>
                <c:pt idx="101">
                  <c:v>10</c:v>
                </c:pt>
                <c:pt idx="102">
                  <c:v>10</c:v>
                </c:pt>
                <c:pt idx="103">
                  <c:v>10</c:v>
                </c:pt>
                <c:pt idx="104">
                  <c:v>10</c:v>
                </c:pt>
                <c:pt idx="105">
                  <c:v>10</c:v>
                </c:pt>
                <c:pt idx="106">
                  <c:v>10</c:v>
                </c:pt>
                <c:pt idx="107">
                  <c:v>10</c:v>
                </c:pt>
                <c:pt idx="108">
                  <c:v>10</c:v>
                </c:pt>
                <c:pt idx="109">
                  <c:v>10</c:v>
                </c:pt>
                <c:pt idx="110">
                  <c:v>10</c:v>
                </c:pt>
                <c:pt idx="111">
                  <c:v>10</c:v>
                </c:pt>
                <c:pt idx="112">
                  <c:v>10</c:v>
                </c:pt>
                <c:pt idx="113">
                  <c:v>10</c:v>
                </c:pt>
                <c:pt idx="114">
                  <c:v>10</c:v>
                </c:pt>
                <c:pt idx="115">
                  <c:v>10</c:v>
                </c:pt>
                <c:pt idx="116">
                  <c:v>10</c:v>
                </c:pt>
                <c:pt idx="117">
                  <c:v>10</c:v>
                </c:pt>
                <c:pt idx="118">
                  <c:v>10</c:v>
                </c:pt>
                <c:pt idx="119">
                  <c:v>10</c:v>
                </c:pt>
                <c:pt idx="120">
                  <c:v>10</c:v>
                </c:pt>
                <c:pt idx="121">
                  <c:v>10</c:v>
                </c:pt>
                <c:pt idx="122">
                  <c:v>10</c:v>
                </c:pt>
                <c:pt idx="123">
                  <c:v>10</c:v>
                </c:pt>
                <c:pt idx="124">
                  <c:v>10</c:v>
                </c:pt>
                <c:pt idx="125">
                  <c:v>10</c:v>
                </c:pt>
                <c:pt idx="126">
                  <c:v>10</c:v>
                </c:pt>
                <c:pt idx="127">
                  <c:v>10</c:v>
                </c:pt>
                <c:pt idx="128">
                  <c:v>10</c:v>
                </c:pt>
                <c:pt idx="129">
                  <c:v>10</c:v>
                </c:pt>
                <c:pt idx="130">
                  <c:v>10</c:v>
                </c:pt>
                <c:pt idx="131">
                  <c:v>10</c:v>
                </c:pt>
                <c:pt idx="132">
                  <c:v>10</c:v>
                </c:pt>
                <c:pt idx="133">
                  <c:v>10</c:v>
                </c:pt>
                <c:pt idx="134">
                  <c:v>10</c:v>
                </c:pt>
                <c:pt idx="135">
                  <c:v>10</c:v>
                </c:pt>
                <c:pt idx="136">
                  <c:v>10</c:v>
                </c:pt>
                <c:pt idx="137">
                  <c:v>10</c:v>
                </c:pt>
                <c:pt idx="138">
                  <c:v>10</c:v>
                </c:pt>
                <c:pt idx="139">
                  <c:v>10</c:v>
                </c:pt>
                <c:pt idx="140">
                  <c:v>10</c:v>
                </c:pt>
                <c:pt idx="141">
                  <c:v>10</c:v>
                </c:pt>
                <c:pt idx="142">
                  <c:v>10</c:v>
                </c:pt>
                <c:pt idx="143">
                  <c:v>10</c:v>
                </c:pt>
                <c:pt idx="144">
                  <c:v>10</c:v>
                </c:pt>
                <c:pt idx="145">
                  <c:v>10</c:v>
                </c:pt>
                <c:pt idx="146">
                  <c:v>10</c:v>
                </c:pt>
                <c:pt idx="147">
                  <c:v>10</c:v>
                </c:pt>
                <c:pt idx="148">
                  <c:v>10</c:v>
                </c:pt>
                <c:pt idx="149">
                  <c:v>10</c:v>
                </c:pt>
                <c:pt idx="150">
                  <c:v>10</c:v>
                </c:pt>
                <c:pt idx="151">
                  <c:v>10</c:v>
                </c:pt>
                <c:pt idx="152">
                  <c:v>10</c:v>
                </c:pt>
                <c:pt idx="153">
                  <c:v>10</c:v>
                </c:pt>
                <c:pt idx="154">
                  <c:v>10</c:v>
                </c:pt>
                <c:pt idx="155">
                  <c:v>10</c:v>
                </c:pt>
                <c:pt idx="156">
                  <c:v>10</c:v>
                </c:pt>
                <c:pt idx="157">
                  <c:v>10</c:v>
                </c:pt>
                <c:pt idx="158">
                  <c:v>10</c:v>
                </c:pt>
                <c:pt idx="159">
                  <c:v>10</c:v>
                </c:pt>
                <c:pt idx="160">
                  <c:v>10</c:v>
                </c:pt>
                <c:pt idx="161">
                  <c:v>10</c:v>
                </c:pt>
                <c:pt idx="162">
                  <c:v>10</c:v>
                </c:pt>
                <c:pt idx="163">
                  <c:v>10</c:v>
                </c:pt>
                <c:pt idx="164">
                  <c:v>10</c:v>
                </c:pt>
                <c:pt idx="165">
                  <c:v>10</c:v>
                </c:pt>
                <c:pt idx="166">
                  <c:v>10</c:v>
                </c:pt>
                <c:pt idx="167">
                  <c:v>10</c:v>
                </c:pt>
                <c:pt idx="168">
                  <c:v>10</c:v>
                </c:pt>
                <c:pt idx="169">
                  <c:v>10</c:v>
                </c:pt>
                <c:pt idx="170">
                  <c:v>10</c:v>
                </c:pt>
                <c:pt idx="171">
                  <c:v>10</c:v>
                </c:pt>
                <c:pt idx="172">
                  <c:v>10</c:v>
                </c:pt>
                <c:pt idx="173">
                  <c:v>10</c:v>
                </c:pt>
                <c:pt idx="174">
                  <c:v>10</c:v>
                </c:pt>
                <c:pt idx="175">
                  <c:v>10</c:v>
                </c:pt>
                <c:pt idx="176">
                  <c:v>10</c:v>
                </c:pt>
                <c:pt idx="177">
                  <c:v>10</c:v>
                </c:pt>
                <c:pt idx="178">
                  <c:v>10</c:v>
                </c:pt>
                <c:pt idx="179">
                  <c:v>10</c:v>
                </c:pt>
                <c:pt idx="180">
                  <c:v>10</c:v>
                </c:pt>
                <c:pt idx="181">
                  <c:v>10</c:v>
                </c:pt>
              </c:numCache>
            </c:numRef>
          </c:yVal>
          <c:smooth val="0"/>
        </c:ser>
        <c:dLbls>
          <c:showLegendKey val="0"/>
          <c:showVal val="0"/>
          <c:showCatName val="0"/>
          <c:showSerName val="0"/>
          <c:showPercent val="0"/>
          <c:showBubbleSize val="0"/>
        </c:dLbls>
        <c:axId val="368404672"/>
        <c:axId val="368414080"/>
      </c:scatterChart>
      <c:valAx>
        <c:axId val="368404672"/>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lgn="ctr" rtl="0">
                  <a:defRPr lang="en-US" sz="1200" b="1" i="0" u="none" strike="noStrike" kern="1200" baseline="0">
                    <a:solidFill>
                      <a:schemeClr val="accent5">
                        <a:lumMod val="75000"/>
                      </a:schemeClr>
                    </a:solidFill>
                    <a:latin typeface="+mn-lt"/>
                    <a:ea typeface="+mn-ea"/>
                    <a:cs typeface="+mn-cs"/>
                  </a:defRPr>
                </a:pPr>
                <a:r>
                  <a:rPr lang="en-US" sz="1200" b="1" i="0" u="none" strike="noStrike" kern="1200" baseline="0">
                    <a:solidFill>
                      <a:schemeClr val="accent5">
                        <a:lumMod val="75000"/>
                      </a:schemeClr>
                    </a:solidFill>
                    <a:latin typeface="+mn-lt"/>
                    <a:ea typeface="+mn-ea"/>
                    <a:cs typeface="+mn-cs"/>
                  </a:rPr>
                  <a:t>Coduit ID</a:t>
                </a:r>
              </a:p>
            </c:rich>
          </c:tx>
          <c:overlay val="0"/>
          <c:spPr>
            <a:noFill/>
            <a:ln>
              <a:noFill/>
            </a:ln>
            <a:effectLst/>
          </c:spPr>
          <c:txPr>
            <a:bodyPr rot="0" spcFirstLastPara="1" vertOverflow="ellipsis" vert="horz" wrap="square" anchor="ctr" anchorCtr="1"/>
            <a:lstStyle/>
            <a:p>
              <a:pPr algn="ctr" rtl="0">
                <a:defRPr lang="en-US" sz="1200" b="1" i="0" u="none" strike="noStrike" kern="1200" baseline="0">
                  <a:solidFill>
                    <a:schemeClr val="accent5">
                      <a:lumMod val="75000"/>
                    </a:schemeClr>
                  </a:solidFill>
                  <a:latin typeface="+mn-lt"/>
                  <a:ea typeface="+mn-ea"/>
                  <a:cs typeface="+mn-cs"/>
                </a:defRPr>
              </a:pPr>
              <a:endParaRPr lang="en-US"/>
            </a:p>
          </c:txPr>
        </c:title>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68414080"/>
        <c:crosses val="autoZero"/>
        <c:crossBetween val="midCat"/>
      </c:valAx>
      <c:valAx>
        <c:axId val="368414080"/>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lgn="ctr" rtl="0">
                  <a:defRPr lang="en-US" sz="1200" b="1" i="0" u="none" strike="noStrike" kern="1200" baseline="0">
                    <a:solidFill>
                      <a:schemeClr val="accent5">
                        <a:lumMod val="75000"/>
                      </a:schemeClr>
                    </a:solidFill>
                    <a:latin typeface="+mn-lt"/>
                    <a:ea typeface="+mn-ea"/>
                    <a:cs typeface="+mn-cs"/>
                  </a:defRPr>
                </a:pPr>
                <a:r>
                  <a:rPr lang="en-US" sz="1200" b="1" i="0" u="none" strike="noStrike" kern="1200" baseline="0">
                    <a:solidFill>
                      <a:schemeClr val="accent5">
                        <a:lumMod val="75000"/>
                      </a:schemeClr>
                    </a:solidFill>
                    <a:latin typeface="+mn-lt"/>
                    <a:ea typeface="+mn-ea"/>
                    <a:cs typeface="+mn-cs"/>
                  </a:rPr>
                  <a:t>Slope %</a:t>
                </a:r>
              </a:p>
            </c:rich>
          </c:tx>
          <c:overlay val="0"/>
          <c:spPr>
            <a:noFill/>
            <a:ln>
              <a:noFill/>
            </a:ln>
            <a:effectLst/>
          </c:spPr>
          <c:txPr>
            <a:bodyPr rot="-5400000" spcFirstLastPara="1" vertOverflow="ellipsis" vert="horz" wrap="square" anchor="ctr" anchorCtr="1"/>
            <a:lstStyle/>
            <a:p>
              <a:pPr algn="ctr" rtl="0">
                <a:defRPr lang="en-US" sz="1200" b="1" i="0" u="none" strike="noStrike" kern="1200" baseline="0">
                  <a:solidFill>
                    <a:schemeClr val="accent5">
                      <a:lumMod val="7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68404672"/>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000" b="1" i="0" u="none" strike="noStrike" kern="1200" spc="0" baseline="0">
                <a:solidFill>
                  <a:schemeClr val="accent6">
                    <a:lumMod val="75000"/>
                  </a:schemeClr>
                </a:solidFill>
                <a:latin typeface="+mn-lt"/>
                <a:ea typeface="+mn-ea"/>
                <a:cs typeface="+mn-cs"/>
              </a:defRPr>
            </a:pPr>
            <a:r>
              <a:rPr lang="en-US" sz="2000" b="1">
                <a:solidFill>
                  <a:schemeClr val="accent6">
                    <a:lumMod val="75000"/>
                  </a:schemeClr>
                </a:solidFill>
              </a:rPr>
              <a:t>Diameter </a:t>
            </a:r>
          </a:p>
        </c:rich>
      </c:tx>
      <c:overlay val="0"/>
      <c:spPr>
        <a:noFill/>
        <a:ln>
          <a:noFill/>
        </a:ln>
        <a:effectLst/>
      </c:spPr>
      <c:txPr>
        <a:bodyPr rot="0" spcFirstLastPara="1" vertOverflow="ellipsis" vert="horz" wrap="square" anchor="ctr" anchorCtr="1"/>
        <a:lstStyle/>
        <a:p>
          <a:pPr>
            <a:defRPr sz="2000" b="1" i="0" u="none" strike="noStrike" kern="1200" spc="0" baseline="0">
              <a:solidFill>
                <a:schemeClr val="accent6">
                  <a:lumMod val="75000"/>
                </a:schemeClr>
              </a:solidFill>
              <a:latin typeface="+mn-lt"/>
              <a:ea typeface="+mn-ea"/>
              <a:cs typeface="+mn-cs"/>
            </a:defRPr>
          </a:pPr>
          <a:endParaRPr lang="en-US"/>
        </a:p>
      </c:txPr>
    </c:title>
    <c:autoTitleDeleted val="0"/>
    <c:plotArea>
      <c:layout/>
      <c:scatterChart>
        <c:scatterStyle val="lineMarker"/>
        <c:varyColors val="0"/>
        <c:ser>
          <c:idx val="0"/>
          <c:order val="0"/>
          <c:spPr>
            <a:ln w="25400" cap="rnd">
              <a:noFill/>
              <a:round/>
            </a:ln>
            <a:effectLst/>
          </c:spPr>
          <c:marker>
            <c:symbol val="circle"/>
            <c:size val="5"/>
            <c:spPr>
              <a:solidFill>
                <a:schemeClr val="accent1"/>
              </a:solidFill>
              <a:ln w="9525">
                <a:solidFill>
                  <a:schemeClr val="accent1"/>
                </a:solidFill>
              </a:ln>
              <a:effectLst/>
            </c:spPr>
          </c:marker>
          <c:xVal>
            <c:strRef>
              <c:f>Sheet1!$A$1:$A$183</c:f>
              <c:strCache>
                <c:ptCount val="183"/>
                <c:pt idx="0">
                  <c:v>CO-1</c:v>
                </c:pt>
                <c:pt idx="1">
                  <c:v>CO-2</c:v>
                </c:pt>
                <c:pt idx="2">
                  <c:v>CO-3</c:v>
                </c:pt>
                <c:pt idx="3">
                  <c:v>CO-4</c:v>
                </c:pt>
                <c:pt idx="4">
                  <c:v>CO-5</c:v>
                </c:pt>
                <c:pt idx="5">
                  <c:v>CO-6</c:v>
                </c:pt>
                <c:pt idx="6">
                  <c:v>CO-7</c:v>
                </c:pt>
                <c:pt idx="7">
                  <c:v>CO-8</c:v>
                </c:pt>
                <c:pt idx="8">
                  <c:v>CO-9</c:v>
                </c:pt>
                <c:pt idx="9">
                  <c:v>CO-10</c:v>
                </c:pt>
                <c:pt idx="10">
                  <c:v>CO-11</c:v>
                </c:pt>
                <c:pt idx="11">
                  <c:v>CO-12</c:v>
                </c:pt>
                <c:pt idx="12">
                  <c:v>CO-13</c:v>
                </c:pt>
                <c:pt idx="13">
                  <c:v>CO-14</c:v>
                </c:pt>
                <c:pt idx="14">
                  <c:v>CO-15</c:v>
                </c:pt>
                <c:pt idx="15">
                  <c:v>CO-16</c:v>
                </c:pt>
                <c:pt idx="16">
                  <c:v>CO-17</c:v>
                </c:pt>
                <c:pt idx="17">
                  <c:v>CO-18</c:v>
                </c:pt>
                <c:pt idx="18">
                  <c:v>CO-19</c:v>
                </c:pt>
                <c:pt idx="19">
                  <c:v>CO-20</c:v>
                </c:pt>
                <c:pt idx="20">
                  <c:v>CO-21</c:v>
                </c:pt>
                <c:pt idx="21">
                  <c:v>CO-22</c:v>
                </c:pt>
                <c:pt idx="22">
                  <c:v>CO-23</c:v>
                </c:pt>
                <c:pt idx="23">
                  <c:v>CO-24</c:v>
                </c:pt>
                <c:pt idx="24">
                  <c:v>CO-25</c:v>
                </c:pt>
                <c:pt idx="25">
                  <c:v>CO-26</c:v>
                </c:pt>
                <c:pt idx="26">
                  <c:v>CO-27</c:v>
                </c:pt>
                <c:pt idx="27">
                  <c:v>CO-28</c:v>
                </c:pt>
                <c:pt idx="28">
                  <c:v>CO-29</c:v>
                </c:pt>
                <c:pt idx="29">
                  <c:v>CO-30</c:v>
                </c:pt>
                <c:pt idx="30">
                  <c:v>CO-31</c:v>
                </c:pt>
                <c:pt idx="31">
                  <c:v>CO-32</c:v>
                </c:pt>
                <c:pt idx="32">
                  <c:v>CO-33</c:v>
                </c:pt>
                <c:pt idx="33">
                  <c:v>CO-34</c:v>
                </c:pt>
                <c:pt idx="34">
                  <c:v>CO-35</c:v>
                </c:pt>
                <c:pt idx="35">
                  <c:v>CO-36</c:v>
                </c:pt>
                <c:pt idx="36">
                  <c:v>CO-37</c:v>
                </c:pt>
                <c:pt idx="37">
                  <c:v>CO-38</c:v>
                </c:pt>
                <c:pt idx="38">
                  <c:v>CO-39</c:v>
                </c:pt>
                <c:pt idx="39">
                  <c:v>CO-40</c:v>
                </c:pt>
                <c:pt idx="40">
                  <c:v>CO-41</c:v>
                </c:pt>
                <c:pt idx="41">
                  <c:v>CO-42</c:v>
                </c:pt>
                <c:pt idx="42">
                  <c:v>CO-43</c:v>
                </c:pt>
                <c:pt idx="43">
                  <c:v>CO-44</c:v>
                </c:pt>
                <c:pt idx="44">
                  <c:v>CO-45</c:v>
                </c:pt>
                <c:pt idx="45">
                  <c:v>CO-46</c:v>
                </c:pt>
                <c:pt idx="46">
                  <c:v>CO-47</c:v>
                </c:pt>
                <c:pt idx="47">
                  <c:v>CO-48</c:v>
                </c:pt>
                <c:pt idx="48">
                  <c:v>CO-49</c:v>
                </c:pt>
                <c:pt idx="49">
                  <c:v>CO-50</c:v>
                </c:pt>
                <c:pt idx="50">
                  <c:v>CO-51</c:v>
                </c:pt>
                <c:pt idx="51">
                  <c:v>CO-52</c:v>
                </c:pt>
                <c:pt idx="52">
                  <c:v>CO-53</c:v>
                </c:pt>
                <c:pt idx="53">
                  <c:v>CO-54</c:v>
                </c:pt>
                <c:pt idx="54">
                  <c:v>CO-55</c:v>
                </c:pt>
                <c:pt idx="55">
                  <c:v>CO-56</c:v>
                </c:pt>
                <c:pt idx="56">
                  <c:v>CO-57</c:v>
                </c:pt>
                <c:pt idx="57">
                  <c:v>CO-58</c:v>
                </c:pt>
                <c:pt idx="58">
                  <c:v>CO-59</c:v>
                </c:pt>
                <c:pt idx="59">
                  <c:v>CO-60</c:v>
                </c:pt>
                <c:pt idx="60">
                  <c:v>CO-61</c:v>
                </c:pt>
                <c:pt idx="61">
                  <c:v>CO-62</c:v>
                </c:pt>
                <c:pt idx="62">
                  <c:v>CO-63</c:v>
                </c:pt>
                <c:pt idx="63">
                  <c:v>CO-64</c:v>
                </c:pt>
                <c:pt idx="64">
                  <c:v>CO-65</c:v>
                </c:pt>
                <c:pt idx="65">
                  <c:v>CO-66</c:v>
                </c:pt>
                <c:pt idx="66">
                  <c:v>CO-67</c:v>
                </c:pt>
                <c:pt idx="67">
                  <c:v>CO-68</c:v>
                </c:pt>
                <c:pt idx="68">
                  <c:v>CO-69</c:v>
                </c:pt>
                <c:pt idx="69">
                  <c:v>CO-70</c:v>
                </c:pt>
                <c:pt idx="70">
                  <c:v>CO-71</c:v>
                </c:pt>
                <c:pt idx="71">
                  <c:v>CO-72</c:v>
                </c:pt>
                <c:pt idx="72">
                  <c:v>CO-73</c:v>
                </c:pt>
                <c:pt idx="73">
                  <c:v>CO-74</c:v>
                </c:pt>
                <c:pt idx="74">
                  <c:v>CO-75</c:v>
                </c:pt>
                <c:pt idx="75">
                  <c:v>CO-76</c:v>
                </c:pt>
                <c:pt idx="76">
                  <c:v>CO-77</c:v>
                </c:pt>
                <c:pt idx="77">
                  <c:v>CO-78</c:v>
                </c:pt>
                <c:pt idx="78">
                  <c:v>CO-79</c:v>
                </c:pt>
                <c:pt idx="79">
                  <c:v>CO-80</c:v>
                </c:pt>
                <c:pt idx="80">
                  <c:v>CO-81</c:v>
                </c:pt>
                <c:pt idx="81">
                  <c:v>CO-82</c:v>
                </c:pt>
                <c:pt idx="82">
                  <c:v>CO-83</c:v>
                </c:pt>
                <c:pt idx="83">
                  <c:v>CO-84</c:v>
                </c:pt>
                <c:pt idx="84">
                  <c:v>CO-85</c:v>
                </c:pt>
                <c:pt idx="85">
                  <c:v>CO-86</c:v>
                </c:pt>
                <c:pt idx="86">
                  <c:v>CO-87</c:v>
                </c:pt>
                <c:pt idx="87">
                  <c:v>CO-88</c:v>
                </c:pt>
                <c:pt idx="88">
                  <c:v>CO-89</c:v>
                </c:pt>
                <c:pt idx="89">
                  <c:v>CO-90</c:v>
                </c:pt>
                <c:pt idx="90">
                  <c:v>CO-91</c:v>
                </c:pt>
                <c:pt idx="91">
                  <c:v>CO-92</c:v>
                </c:pt>
                <c:pt idx="92">
                  <c:v>CO-93</c:v>
                </c:pt>
                <c:pt idx="93">
                  <c:v>CO-94</c:v>
                </c:pt>
                <c:pt idx="94">
                  <c:v>CO-95</c:v>
                </c:pt>
                <c:pt idx="95">
                  <c:v>CO-96</c:v>
                </c:pt>
                <c:pt idx="96">
                  <c:v>CO-97</c:v>
                </c:pt>
                <c:pt idx="97">
                  <c:v>CO-98</c:v>
                </c:pt>
                <c:pt idx="98">
                  <c:v>CO-99</c:v>
                </c:pt>
                <c:pt idx="99">
                  <c:v>CO-100</c:v>
                </c:pt>
                <c:pt idx="100">
                  <c:v>CO-101</c:v>
                </c:pt>
                <c:pt idx="101">
                  <c:v>CO-102</c:v>
                </c:pt>
                <c:pt idx="102">
                  <c:v>CO-103</c:v>
                </c:pt>
                <c:pt idx="103">
                  <c:v>CO-104</c:v>
                </c:pt>
                <c:pt idx="104">
                  <c:v>CO-105</c:v>
                </c:pt>
                <c:pt idx="105">
                  <c:v>CO-106</c:v>
                </c:pt>
                <c:pt idx="106">
                  <c:v>CO-107</c:v>
                </c:pt>
                <c:pt idx="107">
                  <c:v>CO-108</c:v>
                </c:pt>
                <c:pt idx="108">
                  <c:v>CO-109</c:v>
                </c:pt>
                <c:pt idx="109">
                  <c:v>CO-110</c:v>
                </c:pt>
                <c:pt idx="110">
                  <c:v>CO-111</c:v>
                </c:pt>
                <c:pt idx="111">
                  <c:v>CO-112</c:v>
                </c:pt>
                <c:pt idx="112">
                  <c:v>CO-113</c:v>
                </c:pt>
                <c:pt idx="113">
                  <c:v>CO-114</c:v>
                </c:pt>
                <c:pt idx="114">
                  <c:v>CO-115</c:v>
                </c:pt>
                <c:pt idx="115">
                  <c:v>CO-116</c:v>
                </c:pt>
                <c:pt idx="116">
                  <c:v>CO-117</c:v>
                </c:pt>
                <c:pt idx="117">
                  <c:v>CO-118</c:v>
                </c:pt>
                <c:pt idx="118">
                  <c:v>CO-119</c:v>
                </c:pt>
                <c:pt idx="119">
                  <c:v>CO-120</c:v>
                </c:pt>
                <c:pt idx="120">
                  <c:v>CO-121</c:v>
                </c:pt>
                <c:pt idx="121">
                  <c:v>CO-122</c:v>
                </c:pt>
                <c:pt idx="122">
                  <c:v>CO-123</c:v>
                </c:pt>
                <c:pt idx="123">
                  <c:v>CO-124</c:v>
                </c:pt>
                <c:pt idx="124">
                  <c:v>CO-125</c:v>
                </c:pt>
                <c:pt idx="125">
                  <c:v>CO-126</c:v>
                </c:pt>
                <c:pt idx="126">
                  <c:v>CO-127</c:v>
                </c:pt>
                <c:pt idx="127">
                  <c:v>CO-128</c:v>
                </c:pt>
                <c:pt idx="128">
                  <c:v>CO-129</c:v>
                </c:pt>
                <c:pt idx="129">
                  <c:v>CO-130</c:v>
                </c:pt>
                <c:pt idx="130">
                  <c:v>CO-131</c:v>
                </c:pt>
                <c:pt idx="131">
                  <c:v>CO-132</c:v>
                </c:pt>
                <c:pt idx="132">
                  <c:v>CO-133</c:v>
                </c:pt>
                <c:pt idx="133">
                  <c:v>CO-134</c:v>
                </c:pt>
                <c:pt idx="134">
                  <c:v>CO-135</c:v>
                </c:pt>
                <c:pt idx="135">
                  <c:v>CO-136</c:v>
                </c:pt>
                <c:pt idx="136">
                  <c:v>CO-137</c:v>
                </c:pt>
                <c:pt idx="137">
                  <c:v>CO-138</c:v>
                </c:pt>
                <c:pt idx="138">
                  <c:v>CO-139</c:v>
                </c:pt>
                <c:pt idx="139">
                  <c:v>CO-140</c:v>
                </c:pt>
                <c:pt idx="140">
                  <c:v>CO-141</c:v>
                </c:pt>
                <c:pt idx="141">
                  <c:v>CO-142</c:v>
                </c:pt>
                <c:pt idx="142">
                  <c:v>CO-143</c:v>
                </c:pt>
                <c:pt idx="143">
                  <c:v>CO-144</c:v>
                </c:pt>
                <c:pt idx="144">
                  <c:v>CO-145</c:v>
                </c:pt>
                <c:pt idx="145">
                  <c:v>CO-146</c:v>
                </c:pt>
                <c:pt idx="146">
                  <c:v>CO-147</c:v>
                </c:pt>
                <c:pt idx="147">
                  <c:v>CO-148</c:v>
                </c:pt>
                <c:pt idx="148">
                  <c:v>CO-149</c:v>
                </c:pt>
                <c:pt idx="149">
                  <c:v>CO-150</c:v>
                </c:pt>
                <c:pt idx="150">
                  <c:v>CO-151</c:v>
                </c:pt>
                <c:pt idx="151">
                  <c:v>CO-152</c:v>
                </c:pt>
                <c:pt idx="152">
                  <c:v>CO-153</c:v>
                </c:pt>
                <c:pt idx="153">
                  <c:v>CO-154</c:v>
                </c:pt>
                <c:pt idx="154">
                  <c:v>CO-155</c:v>
                </c:pt>
                <c:pt idx="155">
                  <c:v>CO-156</c:v>
                </c:pt>
                <c:pt idx="156">
                  <c:v>CO-157</c:v>
                </c:pt>
                <c:pt idx="157">
                  <c:v>CO-158</c:v>
                </c:pt>
                <c:pt idx="158">
                  <c:v>CO-159</c:v>
                </c:pt>
                <c:pt idx="159">
                  <c:v>CO-160</c:v>
                </c:pt>
                <c:pt idx="160">
                  <c:v>CO-161</c:v>
                </c:pt>
                <c:pt idx="161">
                  <c:v>CO-162</c:v>
                </c:pt>
                <c:pt idx="162">
                  <c:v>CO-163</c:v>
                </c:pt>
                <c:pt idx="163">
                  <c:v>CO-164</c:v>
                </c:pt>
                <c:pt idx="164">
                  <c:v>CO-165</c:v>
                </c:pt>
                <c:pt idx="165">
                  <c:v>CO-166</c:v>
                </c:pt>
                <c:pt idx="166">
                  <c:v>CO-167</c:v>
                </c:pt>
                <c:pt idx="167">
                  <c:v>CO-168</c:v>
                </c:pt>
                <c:pt idx="168">
                  <c:v>CO-169</c:v>
                </c:pt>
                <c:pt idx="169">
                  <c:v>CO-170</c:v>
                </c:pt>
                <c:pt idx="170">
                  <c:v>CO-171</c:v>
                </c:pt>
                <c:pt idx="171">
                  <c:v>CO-172</c:v>
                </c:pt>
                <c:pt idx="172">
                  <c:v>CO-173</c:v>
                </c:pt>
                <c:pt idx="173">
                  <c:v>CO-174</c:v>
                </c:pt>
                <c:pt idx="174">
                  <c:v>CO-175</c:v>
                </c:pt>
                <c:pt idx="175">
                  <c:v>CO-176</c:v>
                </c:pt>
                <c:pt idx="176">
                  <c:v>CO-177</c:v>
                </c:pt>
                <c:pt idx="177">
                  <c:v>CO-178</c:v>
                </c:pt>
                <c:pt idx="178">
                  <c:v>CO-179</c:v>
                </c:pt>
                <c:pt idx="179">
                  <c:v>CO-180</c:v>
                </c:pt>
                <c:pt idx="180">
                  <c:v>CO-181</c:v>
                </c:pt>
                <c:pt idx="181">
                  <c:v>CO-182</c:v>
                </c:pt>
                <c:pt idx="182">
                  <c:v>CO-183</c:v>
                </c:pt>
              </c:strCache>
            </c:strRef>
          </c:xVal>
          <c:yVal>
            <c:numRef>
              <c:f>Sheet1!$B$2:$B$183</c:f>
              <c:numCache>
                <c:formatCode>General</c:formatCode>
                <c:ptCount val="182"/>
                <c:pt idx="0">
                  <c:v>4</c:v>
                </c:pt>
                <c:pt idx="1">
                  <c:v>4</c:v>
                </c:pt>
                <c:pt idx="2">
                  <c:v>4</c:v>
                </c:pt>
                <c:pt idx="3">
                  <c:v>4</c:v>
                </c:pt>
                <c:pt idx="4">
                  <c:v>4</c:v>
                </c:pt>
                <c:pt idx="5">
                  <c:v>4</c:v>
                </c:pt>
                <c:pt idx="6">
                  <c:v>4</c:v>
                </c:pt>
                <c:pt idx="7">
                  <c:v>4</c:v>
                </c:pt>
                <c:pt idx="8">
                  <c:v>4</c:v>
                </c:pt>
                <c:pt idx="9">
                  <c:v>4</c:v>
                </c:pt>
                <c:pt idx="10">
                  <c:v>4</c:v>
                </c:pt>
                <c:pt idx="11">
                  <c:v>4</c:v>
                </c:pt>
                <c:pt idx="12">
                  <c:v>4</c:v>
                </c:pt>
                <c:pt idx="13">
                  <c:v>4</c:v>
                </c:pt>
                <c:pt idx="14">
                  <c:v>4</c:v>
                </c:pt>
                <c:pt idx="15">
                  <c:v>4</c:v>
                </c:pt>
                <c:pt idx="16">
                  <c:v>4</c:v>
                </c:pt>
                <c:pt idx="17">
                  <c:v>4</c:v>
                </c:pt>
                <c:pt idx="18">
                  <c:v>4</c:v>
                </c:pt>
                <c:pt idx="19">
                  <c:v>4</c:v>
                </c:pt>
                <c:pt idx="20">
                  <c:v>4</c:v>
                </c:pt>
                <c:pt idx="21">
                  <c:v>4</c:v>
                </c:pt>
                <c:pt idx="22">
                  <c:v>4</c:v>
                </c:pt>
                <c:pt idx="23">
                  <c:v>4</c:v>
                </c:pt>
                <c:pt idx="24">
                  <c:v>4</c:v>
                </c:pt>
                <c:pt idx="25">
                  <c:v>6</c:v>
                </c:pt>
                <c:pt idx="26">
                  <c:v>6</c:v>
                </c:pt>
                <c:pt idx="27">
                  <c:v>6</c:v>
                </c:pt>
                <c:pt idx="28">
                  <c:v>6</c:v>
                </c:pt>
                <c:pt idx="29">
                  <c:v>6</c:v>
                </c:pt>
                <c:pt idx="30">
                  <c:v>6</c:v>
                </c:pt>
                <c:pt idx="31">
                  <c:v>6</c:v>
                </c:pt>
                <c:pt idx="32">
                  <c:v>6</c:v>
                </c:pt>
                <c:pt idx="33">
                  <c:v>6</c:v>
                </c:pt>
                <c:pt idx="34">
                  <c:v>6</c:v>
                </c:pt>
                <c:pt idx="35">
                  <c:v>6</c:v>
                </c:pt>
                <c:pt idx="36">
                  <c:v>6</c:v>
                </c:pt>
                <c:pt idx="37">
                  <c:v>6</c:v>
                </c:pt>
                <c:pt idx="38">
                  <c:v>6</c:v>
                </c:pt>
                <c:pt idx="39">
                  <c:v>6</c:v>
                </c:pt>
                <c:pt idx="40">
                  <c:v>6</c:v>
                </c:pt>
                <c:pt idx="41">
                  <c:v>6</c:v>
                </c:pt>
                <c:pt idx="42">
                  <c:v>6</c:v>
                </c:pt>
                <c:pt idx="43">
                  <c:v>8</c:v>
                </c:pt>
                <c:pt idx="44">
                  <c:v>8</c:v>
                </c:pt>
                <c:pt idx="45">
                  <c:v>8</c:v>
                </c:pt>
                <c:pt idx="46">
                  <c:v>8</c:v>
                </c:pt>
                <c:pt idx="47">
                  <c:v>8</c:v>
                </c:pt>
                <c:pt idx="48">
                  <c:v>8</c:v>
                </c:pt>
                <c:pt idx="49">
                  <c:v>8</c:v>
                </c:pt>
                <c:pt idx="50">
                  <c:v>8</c:v>
                </c:pt>
                <c:pt idx="51">
                  <c:v>8</c:v>
                </c:pt>
                <c:pt idx="52">
                  <c:v>8</c:v>
                </c:pt>
                <c:pt idx="53">
                  <c:v>8</c:v>
                </c:pt>
                <c:pt idx="54">
                  <c:v>8</c:v>
                </c:pt>
                <c:pt idx="55">
                  <c:v>8</c:v>
                </c:pt>
                <c:pt idx="56">
                  <c:v>8</c:v>
                </c:pt>
                <c:pt idx="57">
                  <c:v>8</c:v>
                </c:pt>
                <c:pt idx="58">
                  <c:v>8</c:v>
                </c:pt>
                <c:pt idx="59">
                  <c:v>8</c:v>
                </c:pt>
                <c:pt idx="60">
                  <c:v>8</c:v>
                </c:pt>
                <c:pt idx="61">
                  <c:v>8</c:v>
                </c:pt>
                <c:pt idx="62">
                  <c:v>8</c:v>
                </c:pt>
                <c:pt idx="63">
                  <c:v>8</c:v>
                </c:pt>
                <c:pt idx="64">
                  <c:v>8</c:v>
                </c:pt>
                <c:pt idx="65">
                  <c:v>8</c:v>
                </c:pt>
                <c:pt idx="66">
                  <c:v>8</c:v>
                </c:pt>
                <c:pt idx="67">
                  <c:v>10</c:v>
                </c:pt>
                <c:pt idx="68">
                  <c:v>10</c:v>
                </c:pt>
                <c:pt idx="69">
                  <c:v>10</c:v>
                </c:pt>
                <c:pt idx="70">
                  <c:v>10</c:v>
                </c:pt>
                <c:pt idx="71">
                  <c:v>10</c:v>
                </c:pt>
                <c:pt idx="72">
                  <c:v>10</c:v>
                </c:pt>
                <c:pt idx="73">
                  <c:v>10</c:v>
                </c:pt>
                <c:pt idx="74">
                  <c:v>10</c:v>
                </c:pt>
                <c:pt idx="75">
                  <c:v>10</c:v>
                </c:pt>
                <c:pt idx="76">
                  <c:v>10</c:v>
                </c:pt>
                <c:pt idx="77">
                  <c:v>10</c:v>
                </c:pt>
                <c:pt idx="78">
                  <c:v>10</c:v>
                </c:pt>
                <c:pt idx="79">
                  <c:v>10</c:v>
                </c:pt>
                <c:pt idx="80">
                  <c:v>10</c:v>
                </c:pt>
                <c:pt idx="81">
                  <c:v>10</c:v>
                </c:pt>
                <c:pt idx="82">
                  <c:v>10</c:v>
                </c:pt>
                <c:pt idx="83">
                  <c:v>10</c:v>
                </c:pt>
                <c:pt idx="84">
                  <c:v>10</c:v>
                </c:pt>
                <c:pt idx="85">
                  <c:v>10</c:v>
                </c:pt>
                <c:pt idx="86">
                  <c:v>10</c:v>
                </c:pt>
                <c:pt idx="87">
                  <c:v>10</c:v>
                </c:pt>
                <c:pt idx="88">
                  <c:v>10</c:v>
                </c:pt>
                <c:pt idx="89">
                  <c:v>10</c:v>
                </c:pt>
                <c:pt idx="90">
                  <c:v>10</c:v>
                </c:pt>
                <c:pt idx="91">
                  <c:v>10</c:v>
                </c:pt>
                <c:pt idx="92">
                  <c:v>12</c:v>
                </c:pt>
                <c:pt idx="93">
                  <c:v>12</c:v>
                </c:pt>
                <c:pt idx="94">
                  <c:v>12</c:v>
                </c:pt>
                <c:pt idx="95">
                  <c:v>12</c:v>
                </c:pt>
                <c:pt idx="96">
                  <c:v>12</c:v>
                </c:pt>
                <c:pt idx="97">
                  <c:v>12</c:v>
                </c:pt>
                <c:pt idx="98">
                  <c:v>12</c:v>
                </c:pt>
                <c:pt idx="99">
                  <c:v>12</c:v>
                </c:pt>
                <c:pt idx="100">
                  <c:v>12</c:v>
                </c:pt>
                <c:pt idx="101">
                  <c:v>12</c:v>
                </c:pt>
                <c:pt idx="102">
                  <c:v>12</c:v>
                </c:pt>
                <c:pt idx="103">
                  <c:v>12</c:v>
                </c:pt>
                <c:pt idx="104">
                  <c:v>12</c:v>
                </c:pt>
                <c:pt idx="105">
                  <c:v>15</c:v>
                </c:pt>
                <c:pt idx="106">
                  <c:v>15</c:v>
                </c:pt>
                <c:pt idx="107">
                  <c:v>15</c:v>
                </c:pt>
                <c:pt idx="108">
                  <c:v>15</c:v>
                </c:pt>
                <c:pt idx="109">
                  <c:v>15</c:v>
                </c:pt>
                <c:pt idx="110">
                  <c:v>15</c:v>
                </c:pt>
                <c:pt idx="111">
                  <c:v>15</c:v>
                </c:pt>
                <c:pt idx="112">
                  <c:v>15</c:v>
                </c:pt>
                <c:pt idx="113">
                  <c:v>15</c:v>
                </c:pt>
                <c:pt idx="114">
                  <c:v>15</c:v>
                </c:pt>
                <c:pt idx="115">
                  <c:v>15</c:v>
                </c:pt>
                <c:pt idx="116">
                  <c:v>15</c:v>
                </c:pt>
                <c:pt idx="117">
                  <c:v>15</c:v>
                </c:pt>
                <c:pt idx="118">
                  <c:v>15</c:v>
                </c:pt>
                <c:pt idx="119">
                  <c:v>15</c:v>
                </c:pt>
                <c:pt idx="120">
                  <c:v>15</c:v>
                </c:pt>
                <c:pt idx="121">
                  <c:v>15</c:v>
                </c:pt>
                <c:pt idx="122">
                  <c:v>15</c:v>
                </c:pt>
                <c:pt idx="123">
                  <c:v>15</c:v>
                </c:pt>
                <c:pt idx="124">
                  <c:v>15</c:v>
                </c:pt>
                <c:pt idx="125">
                  <c:v>15</c:v>
                </c:pt>
                <c:pt idx="126">
                  <c:v>15</c:v>
                </c:pt>
                <c:pt idx="127">
                  <c:v>15</c:v>
                </c:pt>
                <c:pt idx="128">
                  <c:v>15</c:v>
                </c:pt>
                <c:pt idx="129">
                  <c:v>18</c:v>
                </c:pt>
                <c:pt idx="130">
                  <c:v>18</c:v>
                </c:pt>
                <c:pt idx="131">
                  <c:v>18</c:v>
                </c:pt>
                <c:pt idx="132">
                  <c:v>18</c:v>
                </c:pt>
                <c:pt idx="133">
                  <c:v>18</c:v>
                </c:pt>
                <c:pt idx="134">
                  <c:v>18</c:v>
                </c:pt>
                <c:pt idx="135">
                  <c:v>18</c:v>
                </c:pt>
                <c:pt idx="136">
                  <c:v>18</c:v>
                </c:pt>
                <c:pt idx="137">
                  <c:v>18</c:v>
                </c:pt>
                <c:pt idx="138">
                  <c:v>18</c:v>
                </c:pt>
                <c:pt idx="139">
                  <c:v>18</c:v>
                </c:pt>
                <c:pt idx="140">
                  <c:v>18</c:v>
                </c:pt>
                <c:pt idx="141">
                  <c:v>18</c:v>
                </c:pt>
                <c:pt idx="142">
                  <c:v>18</c:v>
                </c:pt>
                <c:pt idx="143">
                  <c:v>18</c:v>
                </c:pt>
                <c:pt idx="144">
                  <c:v>18</c:v>
                </c:pt>
                <c:pt idx="145">
                  <c:v>18</c:v>
                </c:pt>
                <c:pt idx="146">
                  <c:v>18</c:v>
                </c:pt>
                <c:pt idx="147">
                  <c:v>18</c:v>
                </c:pt>
                <c:pt idx="148">
                  <c:v>18</c:v>
                </c:pt>
                <c:pt idx="149">
                  <c:v>18</c:v>
                </c:pt>
                <c:pt idx="150">
                  <c:v>18</c:v>
                </c:pt>
                <c:pt idx="151">
                  <c:v>18</c:v>
                </c:pt>
                <c:pt idx="152">
                  <c:v>18</c:v>
                </c:pt>
                <c:pt idx="153">
                  <c:v>18</c:v>
                </c:pt>
                <c:pt idx="154">
                  <c:v>18</c:v>
                </c:pt>
                <c:pt idx="155">
                  <c:v>18</c:v>
                </c:pt>
                <c:pt idx="156">
                  <c:v>18</c:v>
                </c:pt>
                <c:pt idx="157">
                  <c:v>18</c:v>
                </c:pt>
                <c:pt idx="158">
                  <c:v>24</c:v>
                </c:pt>
                <c:pt idx="159">
                  <c:v>24</c:v>
                </c:pt>
                <c:pt idx="160">
                  <c:v>24</c:v>
                </c:pt>
                <c:pt idx="161">
                  <c:v>24</c:v>
                </c:pt>
                <c:pt idx="162">
                  <c:v>30</c:v>
                </c:pt>
                <c:pt idx="163">
                  <c:v>30</c:v>
                </c:pt>
                <c:pt idx="164">
                  <c:v>30</c:v>
                </c:pt>
                <c:pt idx="165">
                  <c:v>30</c:v>
                </c:pt>
                <c:pt idx="166">
                  <c:v>30</c:v>
                </c:pt>
                <c:pt idx="167">
                  <c:v>30</c:v>
                </c:pt>
                <c:pt idx="168">
                  <c:v>30</c:v>
                </c:pt>
                <c:pt idx="169">
                  <c:v>30</c:v>
                </c:pt>
                <c:pt idx="170">
                  <c:v>30</c:v>
                </c:pt>
                <c:pt idx="171">
                  <c:v>30</c:v>
                </c:pt>
                <c:pt idx="172">
                  <c:v>30</c:v>
                </c:pt>
                <c:pt idx="173">
                  <c:v>30</c:v>
                </c:pt>
                <c:pt idx="174">
                  <c:v>30</c:v>
                </c:pt>
                <c:pt idx="175">
                  <c:v>30</c:v>
                </c:pt>
                <c:pt idx="176">
                  <c:v>30</c:v>
                </c:pt>
                <c:pt idx="177">
                  <c:v>36</c:v>
                </c:pt>
                <c:pt idx="178">
                  <c:v>36</c:v>
                </c:pt>
                <c:pt idx="179">
                  <c:v>36</c:v>
                </c:pt>
                <c:pt idx="180">
                  <c:v>36</c:v>
                </c:pt>
                <c:pt idx="181">
                  <c:v>36</c:v>
                </c:pt>
              </c:numCache>
            </c:numRef>
          </c:yVal>
          <c:smooth val="0"/>
        </c:ser>
        <c:dLbls>
          <c:showLegendKey val="0"/>
          <c:showVal val="0"/>
          <c:showCatName val="0"/>
          <c:showSerName val="0"/>
          <c:showPercent val="0"/>
          <c:showBubbleSize val="0"/>
        </c:dLbls>
        <c:axId val="368414864"/>
        <c:axId val="368415256"/>
      </c:scatterChart>
      <c:valAx>
        <c:axId val="368414864"/>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sz="1400" b="1">
                    <a:solidFill>
                      <a:srgbClr val="0070C0"/>
                    </a:solidFill>
                  </a:rPr>
                  <a:t>Coduit ID</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68415256"/>
        <c:crosses val="autoZero"/>
        <c:crossBetween val="midCat"/>
      </c:valAx>
      <c:valAx>
        <c:axId val="36841525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lgn="ctr" rtl="0">
                  <a:defRPr lang="en-US" sz="1400" b="1" i="0" u="none" strike="noStrike" kern="1200" baseline="0">
                    <a:solidFill>
                      <a:srgbClr val="0070C0"/>
                    </a:solidFill>
                    <a:latin typeface="+mn-lt"/>
                    <a:ea typeface="+mn-ea"/>
                    <a:cs typeface="+mn-cs"/>
                  </a:defRPr>
                </a:pPr>
                <a:r>
                  <a:rPr lang="en-US" sz="1400" b="1" i="0" u="none" strike="noStrike" kern="1200" baseline="0">
                    <a:solidFill>
                      <a:srgbClr val="0070C0"/>
                    </a:solidFill>
                    <a:latin typeface="+mn-lt"/>
                    <a:ea typeface="+mn-ea"/>
                    <a:cs typeface="+mn-cs"/>
                  </a:rPr>
                  <a:t>Diameter(in)</a:t>
                </a:r>
              </a:p>
            </c:rich>
          </c:tx>
          <c:overlay val="0"/>
          <c:spPr>
            <a:noFill/>
            <a:ln>
              <a:noFill/>
            </a:ln>
            <a:effectLst/>
          </c:spPr>
          <c:txPr>
            <a:bodyPr rot="-5400000" spcFirstLastPara="1" vertOverflow="ellipsis" vert="horz" wrap="square" anchor="ctr" anchorCtr="1"/>
            <a:lstStyle/>
            <a:p>
              <a:pPr algn="ctr" rtl="0">
                <a:defRPr lang="en-US" sz="1400" b="1" i="0" u="none" strike="noStrike" kern="1200" baseline="0">
                  <a:solidFill>
                    <a:srgbClr val="0070C0"/>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68414864"/>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2">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9525" cap="rnd">
        <a:solidFill>
          <a:schemeClr val="phClr"/>
        </a:solidFill>
        <a:round/>
      </a:ln>
    </cs:spPr>
  </cs:dataPointLine>
  <cs:dataPointMarker>
    <cs:lnRef idx="0">
      <cs:styleClr val="auto"/>
    </cs:lnRef>
    <cs:fillRef idx="3">
      <cs:styleClr val="auto"/>
    </cs:fillRef>
    <cs:effectRef idx="2"/>
    <cs:fontRef idx="minor">
      <a:schemeClr val="tx2"/>
    </cs:fontRef>
    <cs:spPr>
      <a:ln w="9525">
        <a:solidFill>
          <a:schemeClr val="phClr"/>
        </a:solidFill>
        <a:round/>
      </a:ln>
    </cs:spPr>
  </cs:dataPointMarker>
  <cs:dataPointMarkerLayout symbol="circle" size="5"/>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9525" cap="rnd">
        <a:solidFill>
          <a:schemeClr val="phClr"/>
        </a:solidFill>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spPr>
      <a:ln>
        <a:solidFill>
          <a:schemeClr val="tx2">
            <a:lumMod val="40000"/>
            <a:lumOff val="60000"/>
          </a:schemeClr>
        </a:solidFill>
      </a:ln>
    </cs:spPr>
    <cs:defRPr sz="1197" kern="1200"/>
  </cs:valueAxis>
  <cs:wall>
    <cs:lnRef idx="0"/>
    <cs:fillRef idx="0"/>
    <cs:effectRef idx="0"/>
    <cs:fontRef idx="minor">
      <a:schemeClr val="tx2"/>
    </cs:fontRef>
  </cs:wall>
</cs:chartStyle>
</file>

<file path=ppt/charts/style2.xml><?xml version="1.0" encoding="utf-8"?>
<cs:chartStyle xmlns:cs="http://schemas.microsoft.com/office/drawing/2012/chartStyle" xmlns:a="http://schemas.openxmlformats.org/drawingml/2006/main" id="242">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9525" cap="rnd">
        <a:solidFill>
          <a:schemeClr val="phClr"/>
        </a:solidFill>
        <a:round/>
      </a:ln>
    </cs:spPr>
  </cs:dataPointLine>
  <cs:dataPointMarker>
    <cs:lnRef idx="0">
      <cs:styleClr val="auto"/>
    </cs:lnRef>
    <cs:fillRef idx="3">
      <cs:styleClr val="auto"/>
    </cs:fillRef>
    <cs:effectRef idx="2"/>
    <cs:fontRef idx="minor">
      <a:schemeClr val="tx2"/>
    </cs:fontRef>
    <cs:spPr>
      <a:ln w="9525">
        <a:solidFill>
          <a:schemeClr val="phClr"/>
        </a:solidFill>
        <a:round/>
      </a:ln>
    </cs:spPr>
  </cs:dataPointMarker>
  <cs:dataPointMarkerLayout symbol="circle" size="5"/>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9525" cap="rnd">
        <a:solidFill>
          <a:schemeClr val="phClr"/>
        </a:solidFill>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spPr>
      <a:ln>
        <a:solidFill>
          <a:schemeClr val="tx2">
            <a:lumMod val="40000"/>
            <a:lumOff val="60000"/>
          </a:schemeClr>
        </a:solidFill>
      </a:ln>
    </cs:spPr>
    <cs:defRPr sz="1197" kern="1200"/>
  </cs:valueAxis>
  <cs:wall>
    <cs:lnRef idx="0"/>
    <cs:fillRef idx="0"/>
    <cs:effectRef idx="0"/>
    <cs:fontRef idx="minor">
      <a:schemeClr val="tx2"/>
    </cs:fontRef>
  </cs:wall>
</cs:chartStyle>
</file>

<file path=ppt/charts/style3.xml><?xml version="1.0" encoding="utf-8"?>
<cs:chartStyle xmlns:cs="http://schemas.microsoft.com/office/drawing/2012/chartStyle" xmlns:a="http://schemas.openxmlformats.org/drawingml/2006/main" id="242">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9525" cap="rnd">
        <a:solidFill>
          <a:schemeClr val="phClr"/>
        </a:solidFill>
        <a:round/>
      </a:ln>
    </cs:spPr>
  </cs:dataPointLine>
  <cs:dataPointMarker>
    <cs:lnRef idx="0">
      <cs:styleClr val="auto"/>
    </cs:lnRef>
    <cs:fillRef idx="3">
      <cs:styleClr val="auto"/>
    </cs:fillRef>
    <cs:effectRef idx="2"/>
    <cs:fontRef idx="minor">
      <a:schemeClr val="tx2"/>
    </cs:fontRef>
    <cs:spPr>
      <a:ln w="9525">
        <a:solidFill>
          <a:schemeClr val="phClr"/>
        </a:solidFill>
        <a:round/>
      </a:ln>
    </cs:spPr>
  </cs:dataPointMarker>
  <cs:dataPointMarkerLayout symbol="circle" size="5"/>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9525" cap="rnd">
        <a:solidFill>
          <a:schemeClr val="phClr"/>
        </a:solidFill>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spPr>
      <a:ln>
        <a:solidFill>
          <a:schemeClr val="tx2">
            <a:lumMod val="40000"/>
            <a:lumOff val="60000"/>
          </a:schemeClr>
        </a:solidFill>
      </a:ln>
    </cs:spPr>
    <cs:defRPr sz="1197" kern="1200"/>
  </cs:valueAxis>
  <cs:wall>
    <cs:lnRef idx="0"/>
    <cs:fillRef idx="0"/>
    <cs:effectRef idx="0"/>
    <cs:fontRef idx="minor">
      <a:schemeClr val="tx2"/>
    </cs:fontRef>
  </cs:wall>
</cs:chartStyle>
</file>

<file path=ppt/charts/style4.xml><?xml version="1.0" encoding="utf-8"?>
<cs:chartStyle xmlns:cs="http://schemas.microsoft.com/office/drawing/2012/chartStyle" xmlns:a="http://schemas.openxmlformats.org/drawingml/2006/main" id="242">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9525" cap="rnd">
        <a:solidFill>
          <a:schemeClr val="phClr"/>
        </a:solidFill>
        <a:round/>
      </a:ln>
    </cs:spPr>
  </cs:dataPointLine>
  <cs:dataPointMarker>
    <cs:lnRef idx="0">
      <cs:styleClr val="auto"/>
    </cs:lnRef>
    <cs:fillRef idx="3">
      <cs:styleClr val="auto"/>
    </cs:fillRef>
    <cs:effectRef idx="2"/>
    <cs:fontRef idx="minor">
      <a:schemeClr val="tx2"/>
    </cs:fontRef>
    <cs:spPr>
      <a:ln w="9525">
        <a:solidFill>
          <a:schemeClr val="phClr"/>
        </a:solidFill>
        <a:round/>
      </a:ln>
    </cs:spPr>
  </cs:dataPointMarker>
  <cs:dataPointMarkerLayout symbol="circle" size="5"/>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9525" cap="rnd">
        <a:solidFill>
          <a:schemeClr val="phClr"/>
        </a:solidFill>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spPr>
      <a:ln>
        <a:solidFill>
          <a:schemeClr val="tx2">
            <a:lumMod val="40000"/>
            <a:lumOff val="60000"/>
          </a:schemeClr>
        </a:solidFill>
      </a:ln>
    </cs:spPr>
    <cs:defRPr sz="1197" kern="1200"/>
  </cs:valueAxis>
  <cs:wall>
    <cs:lnRef idx="0"/>
    <cs:fillRef idx="0"/>
    <cs:effectRef idx="0"/>
    <cs:fontRef idx="minor">
      <a:schemeClr val="tx2"/>
    </cs:fontRef>
  </cs:wall>
</cs:chartStyle>
</file>

<file path=ppt/charts/style5.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diagrams/_rels/data1.xml.rels><?xml version="1.0" encoding="UTF-8" standalone="yes"?>
<Relationships xmlns="http://schemas.openxmlformats.org/package/2006/relationships"><Relationship Id="rId1" Type="http://schemas.openxmlformats.org/officeDocument/2006/relationships/image" Target="../media/image7.png"/></Relationships>
</file>

<file path=ppt/diagrams/_rels/data2.xml.rels><?xml version="1.0" encoding="UTF-8" standalone="yes"?>
<Relationships xmlns="http://schemas.openxmlformats.org/package/2006/relationships"><Relationship Id="rId1" Type="http://schemas.openxmlformats.org/officeDocument/2006/relationships/image" Target="../media/image8.png"/></Relationships>
</file>

<file path=ppt/diagrams/_rels/data3.xml.rels><?xml version="1.0" encoding="UTF-8" standalone="yes"?>
<Relationships xmlns="http://schemas.openxmlformats.org/package/2006/relationships"><Relationship Id="rId1" Type="http://schemas.openxmlformats.org/officeDocument/2006/relationships/image" Target="../media/image9.png"/></Relationships>
</file>

<file path=ppt/diagrams/_rels/drawing1.xml.rels><?xml version="1.0" encoding="UTF-8" standalone="yes"?>
<Relationships xmlns="http://schemas.openxmlformats.org/package/2006/relationships"><Relationship Id="rId1" Type="http://schemas.openxmlformats.org/officeDocument/2006/relationships/image" Target="../media/image7.png"/></Relationships>
</file>

<file path=ppt/diagrams/_rels/drawing2.xml.rels><?xml version="1.0" encoding="UTF-8" standalone="yes"?>
<Relationships xmlns="http://schemas.openxmlformats.org/package/2006/relationships"><Relationship Id="rId1" Type="http://schemas.openxmlformats.org/officeDocument/2006/relationships/image" Target="../media/image8.png"/></Relationships>
</file>

<file path=ppt/diagrams/_rels/drawing3.xml.rels><?xml version="1.0" encoding="UTF-8" standalone="yes"?>
<Relationships xmlns="http://schemas.openxmlformats.org/package/2006/relationships"><Relationship Id="rId1" Type="http://schemas.openxmlformats.org/officeDocument/2006/relationships/image" Target="../media/image9.png"/></Relationships>
</file>

<file path=ppt/diagrams/colors1.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5_5">
  <dgm:title val=""/>
  <dgm:desc val=""/>
  <dgm:catLst>
    <dgm:cat type="accent5" pri="11500"/>
  </dgm:catLst>
  <dgm:styleLbl name="node0">
    <dgm:fillClrLst meth="cycle">
      <a:schemeClr val="accent5">
        <a:alpha val="80000"/>
      </a:schemeClr>
    </dgm:fillClrLst>
    <dgm:linClrLst meth="repeat">
      <a:schemeClr val="lt1"/>
    </dgm:linClrLst>
    <dgm:effectClrLst/>
    <dgm:txLinClrLst/>
    <dgm:txFillClrLst/>
    <dgm:txEffectClrLst/>
  </dgm:styleLbl>
  <dgm:styleLbl name="node1">
    <dgm:fillClrLst>
      <a:schemeClr val="accent5">
        <a:alpha val="90000"/>
      </a:schemeClr>
      <a:schemeClr val="accent5">
        <a:alpha val="50000"/>
      </a:schemeClr>
    </dgm:fillClrLst>
    <dgm:linClrLst meth="repeat">
      <a:schemeClr val="lt1"/>
    </dgm:linClrLst>
    <dgm:effectClrLst/>
    <dgm:txLinClrLst/>
    <dgm:txFillClrLst/>
    <dgm:txEffectClrLst/>
  </dgm:styleLbl>
  <dgm:styleLbl name="alignNode1">
    <dgm:fillClrLst>
      <a:schemeClr val="accent5">
        <a:alpha val="90000"/>
      </a:schemeClr>
      <a:schemeClr val="accent5">
        <a:alpha val="50000"/>
      </a:schemeClr>
    </dgm:fillClrLst>
    <dgm:linClrLst>
      <a:schemeClr val="accent5">
        <a:alpha val="90000"/>
      </a:schemeClr>
      <a:schemeClr val="accent5">
        <a:alpha val="50000"/>
      </a:schemeClr>
    </dgm:linClrLst>
    <dgm:effectClrLst/>
    <dgm:txLinClrLst/>
    <dgm:txFillClrLst/>
    <dgm:txEffectClrLst/>
  </dgm:styleLbl>
  <dgm:styleLbl name="lnNode1">
    <dgm:fillClrLst>
      <a:schemeClr val="accent5">
        <a:shade val="90000"/>
      </a:schemeClr>
      <a:schemeClr val="accent5">
        <a:alpha val="50000"/>
        <a:tint val="5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alpha val="20000"/>
      </a:schemeClr>
    </dgm:fillClrLst>
    <dgm:linClrLst meth="repeat">
      <a:schemeClr val="lt1"/>
    </dgm:linClrLst>
    <dgm:effectClrLst/>
    <dgm:txLinClrLst/>
    <dgm:txFillClrLst/>
    <dgm:txEffectClrLst/>
  </dgm:styleLbl>
  <dgm:styleLbl name="node2">
    <dgm:fillClrLst>
      <a:schemeClr val="accent5">
        <a:alpha val="70000"/>
      </a:schemeClr>
    </dgm:fillClrLst>
    <dgm:linClrLst meth="repeat">
      <a:schemeClr val="lt1"/>
    </dgm:linClrLst>
    <dgm:effectClrLst/>
    <dgm:txLinClrLst/>
    <dgm:txFillClrLst/>
    <dgm:txEffectClrLst/>
  </dgm:styleLbl>
  <dgm:styleLbl name="node3">
    <dgm:fillClrLst>
      <a:schemeClr val="accent5">
        <a:alpha val="50000"/>
      </a:schemeClr>
    </dgm:fillClrLst>
    <dgm:linClrLst meth="repeat">
      <a:schemeClr val="lt1"/>
    </dgm:linClrLst>
    <dgm:effectClrLst/>
    <dgm:txLinClrLst/>
    <dgm:txFillClrLst/>
    <dgm:txEffectClrLst/>
  </dgm:styleLbl>
  <dgm:styleLbl name="node4">
    <dgm:fillClrLst>
      <a:schemeClr val="accent5">
        <a:alpha val="30000"/>
      </a:schemeClr>
    </dgm:fillClrLst>
    <dgm:linClrLst meth="repeat">
      <a:schemeClr val="lt1"/>
    </dgm:linClrLst>
    <dgm:effectClrLst/>
    <dgm:txLinClrLst/>
    <dgm:txFillClrLst/>
    <dgm:txEffectClrLst/>
  </dgm:styleLbl>
  <dgm:styleLbl name="fgImgPlace1">
    <dgm:fillClrLst>
      <a:schemeClr val="accent5">
        <a:tint val="50000"/>
        <a:alpha val="90000"/>
      </a:schemeClr>
      <a:schemeClr val="accent5">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f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b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sibTrans1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alpha val="90000"/>
      </a:schemeClr>
    </dgm:fillClrLst>
    <dgm:linClrLst meth="repeat">
      <a:schemeClr val="lt1"/>
    </dgm:linClrLst>
    <dgm:effectClrLst/>
    <dgm:txLinClrLst/>
    <dgm:txFillClrLst/>
    <dgm:txEffectClrLst/>
  </dgm:styleLbl>
  <dgm:styleLbl name="asst1">
    <dgm:fillClrLst meth="repeat">
      <a:schemeClr val="accent5">
        <a:alpha val="90000"/>
      </a:schemeClr>
    </dgm:fillClrLst>
    <dgm:linClrLst meth="repeat">
      <a:schemeClr val="lt1"/>
    </dgm:linClrLst>
    <dgm:effectClrLst/>
    <dgm:txLinClrLst/>
    <dgm:txFillClrLst/>
    <dgm:txEffectClrLst/>
  </dgm:styleLbl>
  <dgm:styleLbl name="asst2">
    <dgm:fillClrLst>
      <a:schemeClr val="accent5">
        <a:alpha val="90000"/>
      </a:schemeClr>
    </dgm:fillClrLst>
    <dgm:linClrLst meth="repeat">
      <a:schemeClr val="lt1"/>
    </dgm:linClrLst>
    <dgm:effectClrLst/>
    <dgm:txLinClrLst/>
    <dgm:txFillClrLst/>
    <dgm:txEffectClrLst/>
  </dgm:styleLbl>
  <dgm:styleLbl name="asst3">
    <dgm:fillClrLst>
      <a:schemeClr val="accent5">
        <a:alpha val="70000"/>
      </a:schemeClr>
    </dgm:fillClrLst>
    <dgm:linClrLst meth="repeat">
      <a:schemeClr val="lt1"/>
    </dgm:linClrLst>
    <dgm:effectClrLst/>
    <dgm:txLinClrLst/>
    <dgm:txFillClrLst/>
    <dgm:txEffectClrLst/>
  </dgm:styleLbl>
  <dgm:styleLbl name="asst4">
    <dgm:fillClrLst>
      <a:schemeClr val="accent5">
        <a:alpha val="50000"/>
      </a:schemeClr>
    </dgm:fillClrLst>
    <dgm:linClrLst meth="repeat">
      <a:schemeClr val="lt1"/>
    </dgm:linClrLst>
    <dgm:effectClrLst/>
    <dgm:txLinClrLst/>
    <dgm:txFillClrLst/>
    <dgm:txEffectClrLst/>
  </dgm:styleLbl>
  <dgm:styleLbl name="parChTrans2D1">
    <dgm:fillClrLst meth="repeat">
      <a:schemeClr val="accent5">
        <a:shade val="8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a:schemeClr val="accent5">
        <a:alpha val="90000"/>
        <a:tint val="40000"/>
      </a:schemeClr>
      <a:schemeClr val="accent5">
        <a:alpha val="5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5_5">
  <dgm:title val=""/>
  <dgm:desc val=""/>
  <dgm:catLst>
    <dgm:cat type="accent5" pri="11500"/>
  </dgm:catLst>
  <dgm:styleLbl name="node0">
    <dgm:fillClrLst meth="cycle">
      <a:schemeClr val="accent5">
        <a:alpha val="80000"/>
      </a:schemeClr>
    </dgm:fillClrLst>
    <dgm:linClrLst meth="repeat">
      <a:schemeClr val="lt1"/>
    </dgm:linClrLst>
    <dgm:effectClrLst/>
    <dgm:txLinClrLst/>
    <dgm:txFillClrLst/>
    <dgm:txEffectClrLst/>
  </dgm:styleLbl>
  <dgm:styleLbl name="node1">
    <dgm:fillClrLst>
      <a:schemeClr val="accent5">
        <a:alpha val="90000"/>
      </a:schemeClr>
      <a:schemeClr val="accent5">
        <a:alpha val="50000"/>
      </a:schemeClr>
    </dgm:fillClrLst>
    <dgm:linClrLst meth="repeat">
      <a:schemeClr val="lt1"/>
    </dgm:linClrLst>
    <dgm:effectClrLst/>
    <dgm:txLinClrLst/>
    <dgm:txFillClrLst/>
    <dgm:txEffectClrLst/>
  </dgm:styleLbl>
  <dgm:styleLbl name="alignNode1">
    <dgm:fillClrLst>
      <a:schemeClr val="accent5">
        <a:alpha val="90000"/>
      </a:schemeClr>
      <a:schemeClr val="accent5">
        <a:alpha val="50000"/>
      </a:schemeClr>
    </dgm:fillClrLst>
    <dgm:linClrLst>
      <a:schemeClr val="accent5">
        <a:alpha val="90000"/>
      </a:schemeClr>
      <a:schemeClr val="accent5">
        <a:alpha val="50000"/>
      </a:schemeClr>
    </dgm:linClrLst>
    <dgm:effectClrLst/>
    <dgm:txLinClrLst/>
    <dgm:txFillClrLst/>
    <dgm:txEffectClrLst/>
  </dgm:styleLbl>
  <dgm:styleLbl name="lnNode1">
    <dgm:fillClrLst>
      <a:schemeClr val="accent5">
        <a:shade val="90000"/>
      </a:schemeClr>
      <a:schemeClr val="accent5">
        <a:alpha val="50000"/>
        <a:tint val="5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alpha val="20000"/>
      </a:schemeClr>
    </dgm:fillClrLst>
    <dgm:linClrLst meth="repeat">
      <a:schemeClr val="lt1"/>
    </dgm:linClrLst>
    <dgm:effectClrLst/>
    <dgm:txLinClrLst/>
    <dgm:txFillClrLst/>
    <dgm:txEffectClrLst/>
  </dgm:styleLbl>
  <dgm:styleLbl name="node2">
    <dgm:fillClrLst>
      <a:schemeClr val="accent5">
        <a:alpha val="70000"/>
      </a:schemeClr>
    </dgm:fillClrLst>
    <dgm:linClrLst meth="repeat">
      <a:schemeClr val="lt1"/>
    </dgm:linClrLst>
    <dgm:effectClrLst/>
    <dgm:txLinClrLst/>
    <dgm:txFillClrLst/>
    <dgm:txEffectClrLst/>
  </dgm:styleLbl>
  <dgm:styleLbl name="node3">
    <dgm:fillClrLst>
      <a:schemeClr val="accent5">
        <a:alpha val="50000"/>
      </a:schemeClr>
    </dgm:fillClrLst>
    <dgm:linClrLst meth="repeat">
      <a:schemeClr val="lt1"/>
    </dgm:linClrLst>
    <dgm:effectClrLst/>
    <dgm:txLinClrLst/>
    <dgm:txFillClrLst/>
    <dgm:txEffectClrLst/>
  </dgm:styleLbl>
  <dgm:styleLbl name="node4">
    <dgm:fillClrLst>
      <a:schemeClr val="accent5">
        <a:alpha val="30000"/>
      </a:schemeClr>
    </dgm:fillClrLst>
    <dgm:linClrLst meth="repeat">
      <a:schemeClr val="lt1"/>
    </dgm:linClrLst>
    <dgm:effectClrLst/>
    <dgm:txLinClrLst/>
    <dgm:txFillClrLst/>
    <dgm:txEffectClrLst/>
  </dgm:styleLbl>
  <dgm:styleLbl name="fgImgPlace1">
    <dgm:fillClrLst>
      <a:schemeClr val="accent5">
        <a:tint val="50000"/>
        <a:alpha val="90000"/>
      </a:schemeClr>
      <a:schemeClr val="accent5">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f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b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sibTrans1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alpha val="90000"/>
      </a:schemeClr>
    </dgm:fillClrLst>
    <dgm:linClrLst meth="repeat">
      <a:schemeClr val="lt1"/>
    </dgm:linClrLst>
    <dgm:effectClrLst/>
    <dgm:txLinClrLst/>
    <dgm:txFillClrLst/>
    <dgm:txEffectClrLst/>
  </dgm:styleLbl>
  <dgm:styleLbl name="asst1">
    <dgm:fillClrLst meth="repeat">
      <a:schemeClr val="accent5">
        <a:alpha val="90000"/>
      </a:schemeClr>
    </dgm:fillClrLst>
    <dgm:linClrLst meth="repeat">
      <a:schemeClr val="lt1"/>
    </dgm:linClrLst>
    <dgm:effectClrLst/>
    <dgm:txLinClrLst/>
    <dgm:txFillClrLst/>
    <dgm:txEffectClrLst/>
  </dgm:styleLbl>
  <dgm:styleLbl name="asst2">
    <dgm:fillClrLst>
      <a:schemeClr val="accent5">
        <a:alpha val="90000"/>
      </a:schemeClr>
    </dgm:fillClrLst>
    <dgm:linClrLst meth="repeat">
      <a:schemeClr val="lt1"/>
    </dgm:linClrLst>
    <dgm:effectClrLst/>
    <dgm:txLinClrLst/>
    <dgm:txFillClrLst/>
    <dgm:txEffectClrLst/>
  </dgm:styleLbl>
  <dgm:styleLbl name="asst3">
    <dgm:fillClrLst>
      <a:schemeClr val="accent5">
        <a:alpha val="70000"/>
      </a:schemeClr>
    </dgm:fillClrLst>
    <dgm:linClrLst meth="repeat">
      <a:schemeClr val="lt1"/>
    </dgm:linClrLst>
    <dgm:effectClrLst/>
    <dgm:txLinClrLst/>
    <dgm:txFillClrLst/>
    <dgm:txEffectClrLst/>
  </dgm:styleLbl>
  <dgm:styleLbl name="asst4">
    <dgm:fillClrLst>
      <a:schemeClr val="accent5">
        <a:alpha val="50000"/>
      </a:schemeClr>
    </dgm:fillClrLst>
    <dgm:linClrLst meth="repeat">
      <a:schemeClr val="lt1"/>
    </dgm:linClrLst>
    <dgm:effectClrLst/>
    <dgm:txLinClrLst/>
    <dgm:txFillClrLst/>
    <dgm:txEffectClrLst/>
  </dgm:styleLbl>
  <dgm:styleLbl name="parChTrans2D1">
    <dgm:fillClrLst meth="repeat">
      <a:schemeClr val="accent5">
        <a:shade val="8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a:schemeClr val="accent5">
        <a:alpha val="90000"/>
        <a:tint val="40000"/>
      </a:schemeClr>
      <a:schemeClr val="accent5">
        <a:alpha val="5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C001F41-4CC8-4C41-A8BA-1DAA4322BB15}" type="doc">
      <dgm:prSet loTypeId="urn:microsoft.com/office/officeart/2008/layout/CaptionedPictures" loCatId="picture" qsTypeId="urn:microsoft.com/office/officeart/2005/8/quickstyle/simple1" qsCatId="simple" csTypeId="urn:microsoft.com/office/officeart/2005/8/colors/accent6_1" csCatId="accent6" phldr="1"/>
      <dgm:spPr/>
    </dgm:pt>
    <dgm:pt modelId="{64C58437-1D2C-4631-B8D3-C8408C829D43}">
      <dgm:prSet phldrT="[Text]" custT="1"/>
      <dgm:spPr/>
      <dgm:t>
        <a:bodyPr/>
        <a:lstStyle/>
        <a:p>
          <a:r>
            <a:rPr lang="en-US" sz="2400" dirty="0" smtClean="0"/>
            <a:t>WDN for KofrRai’</a:t>
          </a:r>
          <a:endParaRPr lang="en-US" sz="2400" dirty="0"/>
        </a:p>
      </dgm:t>
    </dgm:pt>
    <dgm:pt modelId="{E7388B57-14EE-4F45-BE3D-B5A3419273E1}" type="parTrans" cxnId="{BACEEE78-D68B-425E-82BE-4E5DDC7FB521}">
      <dgm:prSet/>
      <dgm:spPr/>
      <dgm:t>
        <a:bodyPr/>
        <a:lstStyle/>
        <a:p>
          <a:endParaRPr lang="en-US"/>
        </a:p>
      </dgm:t>
    </dgm:pt>
    <dgm:pt modelId="{BBC80AA6-F584-42F8-8BE7-C2BF2815FDE8}" type="sibTrans" cxnId="{BACEEE78-D68B-425E-82BE-4E5DDC7FB521}">
      <dgm:prSet/>
      <dgm:spPr/>
      <dgm:t>
        <a:bodyPr/>
        <a:lstStyle/>
        <a:p>
          <a:endParaRPr lang="en-US"/>
        </a:p>
      </dgm:t>
    </dgm:pt>
    <dgm:pt modelId="{33471D2F-C189-4B2D-AE33-A5D692495F15}" type="pres">
      <dgm:prSet presAssocID="{3C001F41-4CC8-4C41-A8BA-1DAA4322BB15}" presName="Name0" presStyleCnt="0">
        <dgm:presLayoutVars>
          <dgm:chMax/>
          <dgm:chPref/>
          <dgm:dir/>
        </dgm:presLayoutVars>
      </dgm:prSet>
      <dgm:spPr/>
    </dgm:pt>
    <dgm:pt modelId="{576E3EE3-1D6A-4B74-983C-3DCEDBCBC3AF}" type="pres">
      <dgm:prSet presAssocID="{64C58437-1D2C-4631-B8D3-C8408C829D43}" presName="composite" presStyleCnt="0">
        <dgm:presLayoutVars>
          <dgm:chMax val="1"/>
          <dgm:chPref val="1"/>
        </dgm:presLayoutVars>
      </dgm:prSet>
      <dgm:spPr/>
    </dgm:pt>
    <dgm:pt modelId="{2FE22079-E947-4A78-81A3-58D4A29ABF1B}" type="pres">
      <dgm:prSet presAssocID="{64C58437-1D2C-4631-B8D3-C8408C829D43}" presName="Accent" presStyleLbl="trAlignAcc1" presStyleIdx="0" presStyleCnt="1" custScaleX="93382" custScaleY="58729" custLinFactNeighborX="1348" custLinFactNeighborY="12413">
        <dgm:presLayoutVars>
          <dgm:chMax val="0"/>
          <dgm:chPref val="0"/>
        </dgm:presLayoutVars>
      </dgm:prSet>
      <dgm:spPr/>
    </dgm:pt>
    <dgm:pt modelId="{8B2CB242-F001-453C-8A6A-919B53405328}" type="pres">
      <dgm:prSet presAssocID="{64C58437-1D2C-4631-B8D3-C8408C829D43}" presName="Image" presStyleLbl="alignImgPlace1" presStyleIdx="0" presStyleCnt="1" custScaleX="128410" custLinFactNeighborX="749" custLinFactNeighborY="294">
        <dgm:presLayoutVars>
          <dgm:chMax val="0"/>
          <dgm:chPref val="0"/>
        </dgm:presLayoutVars>
      </dgm:prSet>
      <dgm:spPr>
        <a:blipFill>
          <a:blip xmlns:r="http://schemas.openxmlformats.org/officeDocument/2006/relationships" r:embed="rId1"/>
          <a:srcRect/>
          <a:stretch>
            <a:fillRect t="-2000" b="-2000"/>
          </a:stretch>
        </a:blipFill>
      </dgm:spPr>
    </dgm:pt>
    <dgm:pt modelId="{E421BB0C-AEA2-435C-B925-1E82AD4D96A9}" type="pres">
      <dgm:prSet presAssocID="{64C58437-1D2C-4631-B8D3-C8408C829D43}" presName="ChildComposite" presStyleCnt="0"/>
      <dgm:spPr/>
    </dgm:pt>
    <dgm:pt modelId="{366DEB9F-B5C7-4F8F-A1CF-53D9EA1F27F4}" type="pres">
      <dgm:prSet presAssocID="{64C58437-1D2C-4631-B8D3-C8408C829D43}" presName="Child" presStyleLbl="node1" presStyleIdx="0" presStyleCnt="0">
        <dgm:presLayoutVars>
          <dgm:chMax val="0"/>
          <dgm:chPref val="0"/>
          <dgm:bulletEnabled val="1"/>
        </dgm:presLayoutVars>
      </dgm:prSet>
      <dgm:spPr/>
    </dgm:pt>
    <dgm:pt modelId="{ECE419BC-08A4-4E6F-B8CF-E1E5030C0671}" type="pres">
      <dgm:prSet presAssocID="{64C58437-1D2C-4631-B8D3-C8408C829D43}" presName="Parent" presStyleLbl="revTx" presStyleIdx="0" presStyleCnt="1">
        <dgm:presLayoutVars>
          <dgm:chMax val="1"/>
          <dgm:chPref val="0"/>
          <dgm:bulletEnabled val="1"/>
        </dgm:presLayoutVars>
      </dgm:prSet>
      <dgm:spPr/>
      <dgm:t>
        <a:bodyPr/>
        <a:lstStyle/>
        <a:p>
          <a:endParaRPr lang="en-US"/>
        </a:p>
      </dgm:t>
    </dgm:pt>
  </dgm:ptLst>
  <dgm:cxnLst>
    <dgm:cxn modelId="{AF3180A1-3F85-430E-85AE-AC071EEEFAF5}" type="presOf" srcId="{3C001F41-4CC8-4C41-A8BA-1DAA4322BB15}" destId="{33471D2F-C189-4B2D-AE33-A5D692495F15}" srcOrd="0" destOrd="0" presId="urn:microsoft.com/office/officeart/2008/layout/CaptionedPictures"/>
    <dgm:cxn modelId="{BACEEE78-D68B-425E-82BE-4E5DDC7FB521}" srcId="{3C001F41-4CC8-4C41-A8BA-1DAA4322BB15}" destId="{64C58437-1D2C-4631-B8D3-C8408C829D43}" srcOrd="0" destOrd="0" parTransId="{E7388B57-14EE-4F45-BE3D-B5A3419273E1}" sibTransId="{BBC80AA6-F584-42F8-8BE7-C2BF2815FDE8}"/>
    <dgm:cxn modelId="{70566F44-01EF-4C22-AB14-A9F93BBAA0B7}" type="presOf" srcId="{64C58437-1D2C-4631-B8D3-C8408C829D43}" destId="{ECE419BC-08A4-4E6F-B8CF-E1E5030C0671}" srcOrd="0" destOrd="0" presId="urn:microsoft.com/office/officeart/2008/layout/CaptionedPictures"/>
    <dgm:cxn modelId="{4A306899-E3C7-4FC5-9B8F-C9A14FA541C7}" type="presParOf" srcId="{33471D2F-C189-4B2D-AE33-A5D692495F15}" destId="{576E3EE3-1D6A-4B74-983C-3DCEDBCBC3AF}" srcOrd="0" destOrd="0" presId="urn:microsoft.com/office/officeart/2008/layout/CaptionedPictures"/>
    <dgm:cxn modelId="{C6A21ED7-6015-49D1-B48D-1E88D040A745}" type="presParOf" srcId="{576E3EE3-1D6A-4B74-983C-3DCEDBCBC3AF}" destId="{2FE22079-E947-4A78-81A3-58D4A29ABF1B}" srcOrd="0" destOrd="0" presId="urn:microsoft.com/office/officeart/2008/layout/CaptionedPictures"/>
    <dgm:cxn modelId="{C883F594-BDC9-4329-A20B-00B38E224A4F}" type="presParOf" srcId="{576E3EE3-1D6A-4B74-983C-3DCEDBCBC3AF}" destId="{8B2CB242-F001-453C-8A6A-919B53405328}" srcOrd="1" destOrd="0" presId="urn:microsoft.com/office/officeart/2008/layout/CaptionedPictures"/>
    <dgm:cxn modelId="{27CBB414-6905-4CE0-92A7-D7E1C7DC45A2}" type="presParOf" srcId="{576E3EE3-1D6A-4B74-983C-3DCEDBCBC3AF}" destId="{E421BB0C-AEA2-435C-B925-1E82AD4D96A9}" srcOrd="2" destOrd="0" presId="urn:microsoft.com/office/officeart/2008/layout/CaptionedPictures"/>
    <dgm:cxn modelId="{25CBEB5F-ED2E-4BCD-AD40-29BE37CFE96B}" type="presParOf" srcId="{E421BB0C-AEA2-435C-B925-1E82AD4D96A9}" destId="{366DEB9F-B5C7-4F8F-A1CF-53D9EA1F27F4}" srcOrd="0" destOrd="0" presId="urn:microsoft.com/office/officeart/2008/layout/CaptionedPictures"/>
    <dgm:cxn modelId="{4C659505-117F-425E-B806-EF2E48045C73}" type="presParOf" srcId="{E421BB0C-AEA2-435C-B925-1E82AD4D96A9}" destId="{ECE419BC-08A4-4E6F-B8CF-E1E5030C0671}" srcOrd="1" destOrd="0" presId="urn:microsoft.com/office/officeart/2008/layout/CaptionedPicture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3D0F79E2-62C0-48FC-8235-47F3FA74133F}" type="doc">
      <dgm:prSet loTypeId="urn:microsoft.com/office/officeart/2008/layout/HalfCircleOrganizationChart" loCatId="hierarchy" qsTypeId="urn:microsoft.com/office/officeart/2005/8/quickstyle/3d7" qsCatId="3D" csTypeId="urn:microsoft.com/office/officeart/2005/8/colors/colorful5" csCatId="colorful" phldr="1"/>
      <dgm:spPr/>
      <dgm:t>
        <a:bodyPr/>
        <a:lstStyle/>
        <a:p>
          <a:endParaRPr lang="en-US"/>
        </a:p>
      </dgm:t>
    </dgm:pt>
    <dgm:pt modelId="{B28BF8B3-EA5F-4814-A8CE-534507C72446}">
      <dgm:prSet phldrT="[Text]"/>
      <dgm:spPr/>
      <dgm:t>
        <a:bodyPr/>
        <a:lstStyle/>
        <a:p>
          <a:r>
            <a:rPr lang="en-US" dirty="0" smtClean="0"/>
            <a:t>Flow(m3/d)(Q)</a:t>
          </a:r>
          <a:endParaRPr lang="en-US" dirty="0"/>
        </a:p>
      </dgm:t>
    </dgm:pt>
    <dgm:pt modelId="{E68D4053-7971-41D6-B6E5-E93DC3895256}" type="parTrans" cxnId="{6878E475-D05B-4D9B-B472-A223EA05A899}">
      <dgm:prSet/>
      <dgm:spPr/>
      <dgm:t>
        <a:bodyPr/>
        <a:lstStyle/>
        <a:p>
          <a:endParaRPr lang="en-US"/>
        </a:p>
      </dgm:t>
    </dgm:pt>
    <dgm:pt modelId="{E5679A65-79D6-4763-B805-F18A97EFF85F}" type="sibTrans" cxnId="{6878E475-D05B-4D9B-B472-A223EA05A899}">
      <dgm:prSet/>
      <dgm:spPr/>
      <dgm:t>
        <a:bodyPr/>
        <a:lstStyle/>
        <a:p>
          <a:endParaRPr lang="en-US"/>
        </a:p>
      </dgm:t>
    </dgm:pt>
    <dgm:pt modelId="{CD8720F0-4CD0-427E-8DE9-BC8B9167BAB3}">
      <dgm:prSet phldrT="[Text]"/>
      <dgm:spPr/>
      <dgm:t>
        <a:bodyPr/>
        <a:lstStyle/>
        <a:p>
          <a:r>
            <a:rPr lang="en-US" dirty="0" smtClean="0"/>
            <a:t>Runoff coefficient(C)</a:t>
          </a:r>
          <a:endParaRPr lang="en-US" dirty="0"/>
        </a:p>
      </dgm:t>
    </dgm:pt>
    <dgm:pt modelId="{A7559F4A-6570-4C3A-8AF6-2CA3BDFDBBB1}" type="parTrans" cxnId="{E4CC1DC3-7D32-4C5C-9128-4A57F1F60D03}">
      <dgm:prSet/>
      <dgm:spPr/>
      <dgm:t>
        <a:bodyPr/>
        <a:lstStyle/>
        <a:p>
          <a:endParaRPr lang="en-US"/>
        </a:p>
      </dgm:t>
    </dgm:pt>
    <dgm:pt modelId="{190174D5-99C2-4254-AB56-35CA6CC92390}" type="sibTrans" cxnId="{E4CC1DC3-7D32-4C5C-9128-4A57F1F60D03}">
      <dgm:prSet/>
      <dgm:spPr/>
      <dgm:t>
        <a:bodyPr/>
        <a:lstStyle/>
        <a:p>
          <a:endParaRPr lang="en-US"/>
        </a:p>
      </dgm:t>
    </dgm:pt>
    <dgm:pt modelId="{B7808DBF-65AD-4191-972E-FFB8D3B41433}">
      <dgm:prSet phldrT="[Text]"/>
      <dgm:spPr/>
      <dgm:t>
        <a:bodyPr/>
        <a:lstStyle/>
        <a:p>
          <a:r>
            <a:rPr lang="en-US" dirty="0" smtClean="0"/>
            <a:t>Intensity(</a:t>
          </a:r>
          <a:r>
            <a:rPr lang="en-US" dirty="0" err="1" smtClean="0"/>
            <a:t>i</a:t>
          </a:r>
          <a:r>
            <a:rPr lang="en-US" dirty="0" smtClean="0"/>
            <a:t>)</a:t>
          </a:r>
          <a:endParaRPr lang="en-US" dirty="0"/>
        </a:p>
      </dgm:t>
    </dgm:pt>
    <dgm:pt modelId="{88C16AFC-4E8E-4185-901C-5088E642A4EF}" type="parTrans" cxnId="{103A8EFC-F3D6-451A-B723-AAB9CACFDB11}">
      <dgm:prSet/>
      <dgm:spPr/>
      <dgm:t>
        <a:bodyPr/>
        <a:lstStyle/>
        <a:p>
          <a:endParaRPr lang="en-US"/>
        </a:p>
      </dgm:t>
    </dgm:pt>
    <dgm:pt modelId="{B8AC0EE5-FA03-473F-B9EC-2ED28796B659}" type="sibTrans" cxnId="{103A8EFC-F3D6-451A-B723-AAB9CACFDB11}">
      <dgm:prSet/>
      <dgm:spPr/>
      <dgm:t>
        <a:bodyPr/>
        <a:lstStyle/>
        <a:p>
          <a:endParaRPr lang="en-US"/>
        </a:p>
      </dgm:t>
    </dgm:pt>
    <dgm:pt modelId="{CE485158-407B-4D51-97CF-FFCC0B624990}">
      <dgm:prSet phldrT="[Text]"/>
      <dgm:spPr/>
      <dgm:t>
        <a:bodyPr/>
        <a:lstStyle/>
        <a:p>
          <a:r>
            <a:rPr lang="en-US" dirty="0" smtClean="0"/>
            <a:t>Area(A)</a:t>
          </a:r>
          <a:endParaRPr lang="en-US" dirty="0"/>
        </a:p>
      </dgm:t>
    </dgm:pt>
    <dgm:pt modelId="{F2425B80-BEA3-4D9F-8047-23910777CFC1}" type="parTrans" cxnId="{8735D233-2808-4A5E-8FCF-A8910804D4CF}">
      <dgm:prSet/>
      <dgm:spPr/>
      <dgm:t>
        <a:bodyPr/>
        <a:lstStyle/>
        <a:p>
          <a:endParaRPr lang="en-US"/>
        </a:p>
      </dgm:t>
    </dgm:pt>
    <dgm:pt modelId="{26D69FF5-5B6D-4898-BE9A-298020022426}" type="sibTrans" cxnId="{8735D233-2808-4A5E-8FCF-A8910804D4CF}">
      <dgm:prSet/>
      <dgm:spPr/>
      <dgm:t>
        <a:bodyPr/>
        <a:lstStyle/>
        <a:p>
          <a:endParaRPr lang="en-US"/>
        </a:p>
      </dgm:t>
    </dgm:pt>
    <dgm:pt modelId="{0481D5D1-D264-4960-A26D-F32476528BA6}" type="pres">
      <dgm:prSet presAssocID="{3D0F79E2-62C0-48FC-8235-47F3FA74133F}" presName="Name0" presStyleCnt="0">
        <dgm:presLayoutVars>
          <dgm:orgChart val="1"/>
          <dgm:chPref val="1"/>
          <dgm:dir/>
          <dgm:animOne val="branch"/>
          <dgm:animLvl val="lvl"/>
          <dgm:resizeHandles/>
        </dgm:presLayoutVars>
      </dgm:prSet>
      <dgm:spPr/>
      <dgm:t>
        <a:bodyPr/>
        <a:lstStyle/>
        <a:p>
          <a:endParaRPr lang="en-US"/>
        </a:p>
      </dgm:t>
    </dgm:pt>
    <dgm:pt modelId="{A3A4723B-334F-45ED-85AC-2916534AFC9B}" type="pres">
      <dgm:prSet presAssocID="{B28BF8B3-EA5F-4814-A8CE-534507C72446}" presName="hierRoot1" presStyleCnt="0">
        <dgm:presLayoutVars>
          <dgm:hierBranch val="init"/>
        </dgm:presLayoutVars>
      </dgm:prSet>
      <dgm:spPr/>
    </dgm:pt>
    <dgm:pt modelId="{7F0397BF-D520-4D72-9EEE-45ACFA3A9EEB}" type="pres">
      <dgm:prSet presAssocID="{B28BF8B3-EA5F-4814-A8CE-534507C72446}" presName="rootComposite1" presStyleCnt="0"/>
      <dgm:spPr/>
    </dgm:pt>
    <dgm:pt modelId="{CADBC073-9576-45EA-8AE6-05B968A2E76C}" type="pres">
      <dgm:prSet presAssocID="{B28BF8B3-EA5F-4814-A8CE-534507C72446}" presName="rootText1" presStyleLbl="alignAcc1" presStyleIdx="0" presStyleCnt="0">
        <dgm:presLayoutVars>
          <dgm:chPref val="3"/>
        </dgm:presLayoutVars>
      </dgm:prSet>
      <dgm:spPr/>
      <dgm:t>
        <a:bodyPr/>
        <a:lstStyle/>
        <a:p>
          <a:endParaRPr lang="en-US"/>
        </a:p>
      </dgm:t>
    </dgm:pt>
    <dgm:pt modelId="{4C2383DA-3281-4705-B56C-0AA49AEBFF58}" type="pres">
      <dgm:prSet presAssocID="{B28BF8B3-EA5F-4814-A8CE-534507C72446}" presName="topArc1" presStyleLbl="parChTrans1D1" presStyleIdx="0" presStyleCnt="8"/>
      <dgm:spPr/>
    </dgm:pt>
    <dgm:pt modelId="{2EB53201-2D98-42D2-9B7C-FAD9CA50DC12}" type="pres">
      <dgm:prSet presAssocID="{B28BF8B3-EA5F-4814-A8CE-534507C72446}" presName="bottomArc1" presStyleLbl="parChTrans1D1" presStyleIdx="1" presStyleCnt="8"/>
      <dgm:spPr/>
    </dgm:pt>
    <dgm:pt modelId="{60CDAA22-EFB5-4CDD-B166-8C91F48E8B7E}" type="pres">
      <dgm:prSet presAssocID="{B28BF8B3-EA5F-4814-A8CE-534507C72446}" presName="topConnNode1" presStyleLbl="node1" presStyleIdx="0" presStyleCnt="0"/>
      <dgm:spPr/>
      <dgm:t>
        <a:bodyPr/>
        <a:lstStyle/>
        <a:p>
          <a:endParaRPr lang="en-US"/>
        </a:p>
      </dgm:t>
    </dgm:pt>
    <dgm:pt modelId="{859D5A19-637A-4D28-9B30-FA5192E87042}" type="pres">
      <dgm:prSet presAssocID="{B28BF8B3-EA5F-4814-A8CE-534507C72446}" presName="hierChild2" presStyleCnt="0"/>
      <dgm:spPr/>
    </dgm:pt>
    <dgm:pt modelId="{2997B936-2216-4354-B136-3648E06543CC}" type="pres">
      <dgm:prSet presAssocID="{A7559F4A-6570-4C3A-8AF6-2CA3BDFDBBB1}" presName="Name28" presStyleLbl="parChTrans1D2" presStyleIdx="0" presStyleCnt="3"/>
      <dgm:spPr/>
      <dgm:t>
        <a:bodyPr/>
        <a:lstStyle/>
        <a:p>
          <a:endParaRPr lang="en-US"/>
        </a:p>
      </dgm:t>
    </dgm:pt>
    <dgm:pt modelId="{80A6410F-E3C9-4EB7-9A1B-75EECB4D9F41}" type="pres">
      <dgm:prSet presAssocID="{CD8720F0-4CD0-427E-8DE9-BC8B9167BAB3}" presName="hierRoot2" presStyleCnt="0">
        <dgm:presLayoutVars>
          <dgm:hierBranch val="init"/>
        </dgm:presLayoutVars>
      </dgm:prSet>
      <dgm:spPr/>
    </dgm:pt>
    <dgm:pt modelId="{DCB749F9-5D14-41C7-9FB7-C03C4CC6C4AC}" type="pres">
      <dgm:prSet presAssocID="{CD8720F0-4CD0-427E-8DE9-BC8B9167BAB3}" presName="rootComposite2" presStyleCnt="0"/>
      <dgm:spPr/>
    </dgm:pt>
    <dgm:pt modelId="{5E542B1A-4836-492D-A6F1-4B9A84FC6611}" type="pres">
      <dgm:prSet presAssocID="{CD8720F0-4CD0-427E-8DE9-BC8B9167BAB3}" presName="rootText2" presStyleLbl="alignAcc1" presStyleIdx="0" presStyleCnt="0">
        <dgm:presLayoutVars>
          <dgm:chPref val="3"/>
        </dgm:presLayoutVars>
      </dgm:prSet>
      <dgm:spPr/>
      <dgm:t>
        <a:bodyPr/>
        <a:lstStyle/>
        <a:p>
          <a:endParaRPr lang="en-US"/>
        </a:p>
      </dgm:t>
    </dgm:pt>
    <dgm:pt modelId="{8CE28270-51C7-45DD-8A8C-C426134A060F}" type="pres">
      <dgm:prSet presAssocID="{CD8720F0-4CD0-427E-8DE9-BC8B9167BAB3}" presName="topArc2" presStyleLbl="parChTrans1D1" presStyleIdx="2" presStyleCnt="8"/>
      <dgm:spPr/>
    </dgm:pt>
    <dgm:pt modelId="{5E0C3C44-4511-4F7F-B0BF-6167D131A952}" type="pres">
      <dgm:prSet presAssocID="{CD8720F0-4CD0-427E-8DE9-BC8B9167BAB3}" presName="bottomArc2" presStyleLbl="parChTrans1D1" presStyleIdx="3" presStyleCnt="8"/>
      <dgm:spPr/>
    </dgm:pt>
    <dgm:pt modelId="{58CC6291-78C6-4416-BB26-72C073390331}" type="pres">
      <dgm:prSet presAssocID="{CD8720F0-4CD0-427E-8DE9-BC8B9167BAB3}" presName="topConnNode2" presStyleLbl="node2" presStyleIdx="0" presStyleCnt="0"/>
      <dgm:spPr/>
      <dgm:t>
        <a:bodyPr/>
        <a:lstStyle/>
        <a:p>
          <a:endParaRPr lang="en-US"/>
        </a:p>
      </dgm:t>
    </dgm:pt>
    <dgm:pt modelId="{0EBBFEF7-8F1E-4115-992F-E0B267559FBD}" type="pres">
      <dgm:prSet presAssocID="{CD8720F0-4CD0-427E-8DE9-BC8B9167BAB3}" presName="hierChild4" presStyleCnt="0"/>
      <dgm:spPr/>
    </dgm:pt>
    <dgm:pt modelId="{3A0E09C1-6CEA-4068-BCFA-4EBEB36418D2}" type="pres">
      <dgm:prSet presAssocID="{CD8720F0-4CD0-427E-8DE9-BC8B9167BAB3}" presName="hierChild5" presStyleCnt="0"/>
      <dgm:spPr/>
    </dgm:pt>
    <dgm:pt modelId="{4278B7D6-DD9D-4DA2-9F86-28F57B91C610}" type="pres">
      <dgm:prSet presAssocID="{88C16AFC-4E8E-4185-901C-5088E642A4EF}" presName="Name28" presStyleLbl="parChTrans1D2" presStyleIdx="1" presStyleCnt="3"/>
      <dgm:spPr/>
      <dgm:t>
        <a:bodyPr/>
        <a:lstStyle/>
        <a:p>
          <a:endParaRPr lang="en-US"/>
        </a:p>
      </dgm:t>
    </dgm:pt>
    <dgm:pt modelId="{1D6ED559-48D0-4751-93EF-6D4E12D70316}" type="pres">
      <dgm:prSet presAssocID="{B7808DBF-65AD-4191-972E-FFB8D3B41433}" presName="hierRoot2" presStyleCnt="0">
        <dgm:presLayoutVars>
          <dgm:hierBranch val="init"/>
        </dgm:presLayoutVars>
      </dgm:prSet>
      <dgm:spPr/>
    </dgm:pt>
    <dgm:pt modelId="{B655F252-0228-49E0-8CE1-D35C9E36C368}" type="pres">
      <dgm:prSet presAssocID="{B7808DBF-65AD-4191-972E-FFB8D3B41433}" presName="rootComposite2" presStyleCnt="0"/>
      <dgm:spPr/>
    </dgm:pt>
    <dgm:pt modelId="{365DE32A-0780-4958-ABFB-6ADB7F1F05FF}" type="pres">
      <dgm:prSet presAssocID="{B7808DBF-65AD-4191-972E-FFB8D3B41433}" presName="rootText2" presStyleLbl="alignAcc1" presStyleIdx="0" presStyleCnt="0">
        <dgm:presLayoutVars>
          <dgm:chPref val="3"/>
        </dgm:presLayoutVars>
      </dgm:prSet>
      <dgm:spPr/>
      <dgm:t>
        <a:bodyPr/>
        <a:lstStyle/>
        <a:p>
          <a:endParaRPr lang="en-US"/>
        </a:p>
      </dgm:t>
    </dgm:pt>
    <dgm:pt modelId="{A84BAD69-6572-4F1B-AA3B-6616CBDA3F16}" type="pres">
      <dgm:prSet presAssocID="{B7808DBF-65AD-4191-972E-FFB8D3B41433}" presName="topArc2" presStyleLbl="parChTrans1D1" presStyleIdx="4" presStyleCnt="8"/>
      <dgm:spPr/>
    </dgm:pt>
    <dgm:pt modelId="{13A1F96E-3E37-49AB-B5BF-F705912322B3}" type="pres">
      <dgm:prSet presAssocID="{B7808DBF-65AD-4191-972E-FFB8D3B41433}" presName="bottomArc2" presStyleLbl="parChTrans1D1" presStyleIdx="5" presStyleCnt="8"/>
      <dgm:spPr/>
    </dgm:pt>
    <dgm:pt modelId="{79BA7C43-E610-4F87-B19A-939D3F270772}" type="pres">
      <dgm:prSet presAssocID="{B7808DBF-65AD-4191-972E-FFB8D3B41433}" presName="topConnNode2" presStyleLbl="node2" presStyleIdx="0" presStyleCnt="0"/>
      <dgm:spPr/>
      <dgm:t>
        <a:bodyPr/>
        <a:lstStyle/>
        <a:p>
          <a:endParaRPr lang="en-US"/>
        </a:p>
      </dgm:t>
    </dgm:pt>
    <dgm:pt modelId="{B3AAD777-78D2-4123-BB06-EBE5633F3710}" type="pres">
      <dgm:prSet presAssocID="{B7808DBF-65AD-4191-972E-FFB8D3B41433}" presName="hierChild4" presStyleCnt="0"/>
      <dgm:spPr/>
    </dgm:pt>
    <dgm:pt modelId="{863CDBD9-C3CA-431C-894C-04EC233C1C7E}" type="pres">
      <dgm:prSet presAssocID="{B7808DBF-65AD-4191-972E-FFB8D3B41433}" presName="hierChild5" presStyleCnt="0"/>
      <dgm:spPr/>
    </dgm:pt>
    <dgm:pt modelId="{84E60B5C-3E2A-423A-BE3C-87A37413DF6F}" type="pres">
      <dgm:prSet presAssocID="{F2425B80-BEA3-4D9F-8047-23910777CFC1}" presName="Name28" presStyleLbl="parChTrans1D2" presStyleIdx="2" presStyleCnt="3"/>
      <dgm:spPr/>
      <dgm:t>
        <a:bodyPr/>
        <a:lstStyle/>
        <a:p>
          <a:endParaRPr lang="en-US"/>
        </a:p>
      </dgm:t>
    </dgm:pt>
    <dgm:pt modelId="{4C5F5DB1-1FE3-4635-8D96-32E9F773C7C8}" type="pres">
      <dgm:prSet presAssocID="{CE485158-407B-4D51-97CF-FFCC0B624990}" presName="hierRoot2" presStyleCnt="0">
        <dgm:presLayoutVars>
          <dgm:hierBranch val="init"/>
        </dgm:presLayoutVars>
      </dgm:prSet>
      <dgm:spPr/>
    </dgm:pt>
    <dgm:pt modelId="{D18869DB-F223-48D2-8240-7D9CF4A2001B}" type="pres">
      <dgm:prSet presAssocID="{CE485158-407B-4D51-97CF-FFCC0B624990}" presName="rootComposite2" presStyleCnt="0"/>
      <dgm:spPr/>
    </dgm:pt>
    <dgm:pt modelId="{BBF0287D-97C3-4529-8FCD-AE3C38052A8F}" type="pres">
      <dgm:prSet presAssocID="{CE485158-407B-4D51-97CF-FFCC0B624990}" presName="rootText2" presStyleLbl="alignAcc1" presStyleIdx="0" presStyleCnt="0">
        <dgm:presLayoutVars>
          <dgm:chPref val="3"/>
        </dgm:presLayoutVars>
      </dgm:prSet>
      <dgm:spPr/>
      <dgm:t>
        <a:bodyPr/>
        <a:lstStyle/>
        <a:p>
          <a:endParaRPr lang="en-US"/>
        </a:p>
      </dgm:t>
    </dgm:pt>
    <dgm:pt modelId="{53928C6F-0C13-4382-BDA1-C2CF23895D99}" type="pres">
      <dgm:prSet presAssocID="{CE485158-407B-4D51-97CF-FFCC0B624990}" presName="topArc2" presStyleLbl="parChTrans1D1" presStyleIdx="6" presStyleCnt="8"/>
      <dgm:spPr/>
    </dgm:pt>
    <dgm:pt modelId="{65D029C1-7F2E-484C-BA00-CB95D3231C04}" type="pres">
      <dgm:prSet presAssocID="{CE485158-407B-4D51-97CF-FFCC0B624990}" presName="bottomArc2" presStyleLbl="parChTrans1D1" presStyleIdx="7" presStyleCnt="8"/>
      <dgm:spPr/>
    </dgm:pt>
    <dgm:pt modelId="{DF2DDF1A-425B-411D-9D91-D9B0BEEA6AC7}" type="pres">
      <dgm:prSet presAssocID="{CE485158-407B-4D51-97CF-FFCC0B624990}" presName="topConnNode2" presStyleLbl="node2" presStyleIdx="0" presStyleCnt="0"/>
      <dgm:spPr/>
      <dgm:t>
        <a:bodyPr/>
        <a:lstStyle/>
        <a:p>
          <a:endParaRPr lang="en-US"/>
        </a:p>
      </dgm:t>
    </dgm:pt>
    <dgm:pt modelId="{21C1C35F-1CAF-41A7-AAF4-9FB598494E6F}" type="pres">
      <dgm:prSet presAssocID="{CE485158-407B-4D51-97CF-FFCC0B624990}" presName="hierChild4" presStyleCnt="0"/>
      <dgm:spPr/>
    </dgm:pt>
    <dgm:pt modelId="{A20EE890-E8A8-4207-82C1-B45F23A33150}" type="pres">
      <dgm:prSet presAssocID="{CE485158-407B-4D51-97CF-FFCC0B624990}" presName="hierChild5" presStyleCnt="0"/>
      <dgm:spPr/>
    </dgm:pt>
    <dgm:pt modelId="{DB175079-E6D5-45DF-B64C-A9D42EF067E3}" type="pres">
      <dgm:prSet presAssocID="{B28BF8B3-EA5F-4814-A8CE-534507C72446}" presName="hierChild3" presStyleCnt="0"/>
      <dgm:spPr/>
    </dgm:pt>
  </dgm:ptLst>
  <dgm:cxnLst>
    <dgm:cxn modelId="{103A8EFC-F3D6-451A-B723-AAB9CACFDB11}" srcId="{B28BF8B3-EA5F-4814-A8CE-534507C72446}" destId="{B7808DBF-65AD-4191-972E-FFB8D3B41433}" srcOrd="1" destOrd="0" parTransId="{88C16AFC-4E8E-4185-901C-5088E642A4EF}" sibTransId="{B8AC0EE5-FA03-473F-B9EC-2ED28796B659}"/>
    <dgm:cxn modelId="{31155418-D66C-4C9F-9347-7924CC742696}" type="presOf" srcId="{B7808DBF-65AD-4191-972E-FFB8D3B41433}" destId="{79BA7C43-E610-4F87-B19A-939D3F270772}" srcOrd="1" destOrd="0" presId="urn:microsoft.com/office/officeart/2008/layout/HalfCircleOrganizationChart"/>
    <dgm:cxn modelId="{E4CC1DC3-7D32-4C5C-9128-4A57F1F60D03}" srcId="{B28BF8B3-EA5F-4814-A8CE-534507C72446}" destId="{CD8720F0-4CD0-427E-8DE9-BC8B9167BAB3}" srcOrd="0" destOrd="0" parTransId="{A7559F4A-6570-4C3A-8AF6-2CA3BDFDBBB1}" sibTransId="{190174D5-99C2-4254-AB56-35CA6CC92390}"/>
    <dgm:cxn modelId="{91B11BCF-5F86-4DEE-89E2-BA888B740FFC}" type="presOf" srcId="{CD8720F0-4CD0-427E-8DE9-BC8B9167BAB3}" destId="{5E542B1A-4836-492D-A6F1-4B9A84FC6611}" srcOrd="0" destOrd="0" presId="urn:microsoft.com/office/officeart/2008/layout/HalfCircleOrganizationChart"/>
    <dgm:cxn modelId="{DCB618EB-1D37-40BE-A91E-71BC7D8C7239}" type="presOf" srcId="{B28BF8B3-EA5F-4814-A8CE-534507C72446}" destId="{CADBC073-9576-45EA-8AE6-05B968A2E76C}" srcOrd="0" destOrd="0" presId="urn:microsoft.com/office/officeart/2008/layout/HalfCircleOrganizationChart"/>
    <dgm:cxn modelId="{6EB6236D-6297-4A51-BAFD-691C4A5607EC}" type="presOf" srcId="{3D0F79E2-62C0-48FC-8235-47F3FA74133F}" destId="{0481D5D1-D264-4960-A26D-F32476528BA6}" srcOrd="0" destOrd="0" presId="urn:microsoft.com/office/officeart/2008/layout/HalfCircleOrganizationChart"/>
    <dgm:cxn modelId="{48692C62-9483-4B64-9153-2D5E79E3DD69}" type="presOf" srcId="{F2425B80-BEA3-4D9F-8047-23910777CFC1}" destId="{84E60B5C-3E2A-423A-BE3C-87A37413DF6F}" srcOrd="0" destOrd="0" presId="urn:microsoft.com/office/officeart/2008/layout/HalfCircleOrganizationChart"/>
    <dgm:cxn modelId="{D29F6806-9CB7-42C8-B75C-857D511D1EEC}" type="presOf" srcId="{B28BF8B3-EA5F-4814-A8CE-534507C72446}" destId="{60CDAA22-EFB5-4CDD-B166-8C91F48E8B7E}" srcOrd="1" destOrd="0" presId="urn:microsoft.com/office/officeart/2008/layout/HalfCircleOrganizationChart"/>
    <dgm:cxn modelId="{8735D233-2808-4A5E-8FCF-A8910804D4CF}" srcId="{B28BF8B3-EA5F-4814-A8CE-534507C72446}" destId="{CE485158-407B-4D51-97CF-FFCC0B624990}" srcOrd="2" destOrd="0" parTransId="{F2425B80-BEA3-4D9F-8047-23910777CFC1}" sibTransId="{26D69FF5-5B6D-4898-BE9A-298020022426}"/>
    <dgm:cxn modelId="{625D7885-565C-41AC-BC51-019C652AA944}" type="presOf" srcId="{88C16AFC-4E8E-4185-901C-5088E642A4EF}" destId="{4278B7D6-DD9D-4DA2-9F86-28F57B91C610}" srcOrd="0" destOrd="0" presId="urn:microsoft.com/office/officeart/2008/layout/HalfCircleOrganizationChart"/>
    <dgm:cxn modelId="{C96B461F-3D48-4793-BC55-E3451E09E3DE}" type="presOf" srcId="{CE485158-407B-4D51-97CF-FFCC0B624990}" destId="{BBF0287D-97C3-4529-8FCD-AE3C38052A8F}" srcOrd="0" destOrd="0" presId="urn:microsoft.com/office/officeart/2008/layout/HalfCircleOrganizationChart"/>
    <dgm:cxn modelId="{6878E475-D05B-4D9B-B472-A223EA05A899}" srcId="{3D0F79E2-62C0-48FC-8235-47F3FA74133F}" destId="{B28BF8B3-EA5F-4814-A8CE-534507C72446}" srcOrd="0" destOrd="0" parTransId="{E68D4053-7971-41D6-B6E5-E93DC3895256}" sibTransId="{E5679A65-79D6-4763-B805-F18A97EFF85F}"/>
    <dgm:cxn modelId="{B6715891-967C-48D2-8FEB-9EC2D6CE4EAC}" type="presOf" srcId="{CE485158-407B-4D51-97CF-FFCC0B624990}" destId="{DF2DDF1A-425B-411D-9D91-D9B0BEEA6AC7}" srcOrd="1" destOrd="0" presId="urn:microsoft.com/office/officeart/2008/layout/HalfCircleOrganizationChart"/>
    <dgm:cxn modelId="{B7D90A95-C447-4722-9F21-F774A2744A6F}" type="presOf" srcId="{CD8720F0-4CD0-427E-8DE9-BC8B9167BAB3}" destId="{58CC6291-78C6-4416-BB26-72C073390331}" srcOrd="1" destOrd="0" presId="urn:microsoft.com/office/officeart/2008/layout/HalfCircleOrganizationChart"/>
    <dgm:cxn modelId="{67C38D05-E49D-40B0-A6F2-AAB7D311D586}" type="presOf" srcId="{A7559F4A-6570-4C3A-8AF6-2CA3BDFDBBB1}" destId="{2997B936-2216-4354-B136-3648E06543CC}" srcOrd="0" destOrd="0" presId="urn:microsoft.com/office/officeart/2008/layout/HalfCircleOrganizationChart"/>
    <dgm:cxn modelId="{9D31CB2C-A522-464F-B2BB-2323C87202B8}" type="presOf" srcId="{B7808DBF-65AD-4191-972E-FFB8D3B41433}" destId="{365DE32A-0780-4958-ABFB-6ADB7F1F05FF}" srcOrd="0" destOrd="0" presId="urn:microsoft.com/office/officeart/2008/layout/HalfCircleOrganizationChart"/>
    <dgm:cxn modelId="{B6C91D11-B502-4A84-955E-A2041F700BD0}" type="presParOf" srcId="{0481D5D1-D264-4960-A26D-F32476528BA6}" destId="{A3A4723B-334F-45ED-85AC-2916534AFC9B}" srcOrd="0" destOrd="0" presId="urn:microsoft.com/office/officeart/2008/layout/HalfCircleOrganizationChart"/>
    <dgm:cxn modelId="{4BD0456D-52E1-4C88-AAB8-6A8BBCA28FBB}" type="presParOf" srcId="{A3A4723B-334F-45ED-85AC-2916534AFC9B}" destId="{7F0397BF-D520-4D72-9EEE-45ACFA3A9EEB}" srcOrd="0" destOrd="0" presId="urn:microsoft.com/office/officeart/2008/layout/HalfCircleOrganizationChart"/>
    <dgm:cxn modelId="{31F92BA2-B7BA-489A-9EA0-872A85F555B9}" type="presParOf" srcId="{7F0397BF-D520-4D72-9EEE-45ACFA3A9EEB}" destId="{CADBC073-9576-45EA-8AE6-05B968A2E76C}" srcOrd="0" destOrd="0" presId="urn:microsoft.com/office/officeart/2008/layout/HalfCircleOrganizationChart"/>
    <dgm:cxn modelId="{8689C689-0D72-4457-AF00-60F535D5F5EB}" type="presParOf" srcId="{7F0397BF-D520-4D72-9EEE-45ACFA3A9EEB}" destId="{4C2383DA-3281-4705-B56C-0AA49AEBFF58}" srcOrd="1" destOrd="0" presId="urn:microsoft.com/office/officeart/2008/layout/HalfCircleOrganizationChart"/>
    <dgm:cxn modelId="{8FE28365-2892-46FF-90D1-D6B3AD3A8805}" type="presParOf" srcId="{7F0397BF-D520-4D72-9EEE-45ACFA3A9EEB}" destId="{2EB53201-2D98-42D2-9B7C-FAD9CA50DC12}" srcOrd="2" destOrd="0" presId="urn:microsoft.com/office/officeart/2008/layout/HalfCircleOrganizationChart"/>
    <dgm:cxn modelId="{F6EBD1BF-F06F-4049-96A7-0A734ADEDE84}" type="presParOf" srcId="{7F0397BF-D520-4D72-9EEE-45ACFA3A9EEB}" destId="{60CDAA22-EFB5-4CDD-B166-8C91F48E8B7E}" srcOrd="3" destOrd="0" presId="urn:microsoft.com/office/officeart/2008/layout/HalfCircleOrganizationChart"/>
    <dgm:cxn modelId="{51BAEDDD-3F01-4BFE-8143-4F06290CE6BB}" type="presParOf" srcId="{A3A4723B-334F-45ED-85AC-2916534AFC9B}" destId="{859D5A19-637A-4D28-9B30-FA5192E87042}" srcOrd="1" destOrd="0" presId="urn:microsoft.com/office/officeart/2008/layout/HalfCircleOrganizationChart"/>
    <dgm:cxn modelId="{0ACB2326-67F5-41AA-9EF0-BEDD17BD4FE9}" type="presParOf" srcId="{859D5A19-637A-4D28-9B30-FA5192E87042}" destId="{2997B936-2216-4354-B136-3648E06543CC}" srcOrd="0" destOrd="0" presId="urn:microsoft.com/office/officeart/2008/layout/HalfCircleOrganizationChart"/>
    <dgm:cxn modelId="{B0E76739-B4C6-49EA-9637-5432A4FD5449}" type="presParOf" srcId="{859D5A19-637A-4D28-9B30-FA5192E87042}" destId="{80A6410F-E3C9-4EB7-9A1B-75EECB4D9F41}" srcOrd="1" destOrd="0" presId="urn:microsoft.com/office/officeart/2008/layout/HalfCircleOrganizationChart"/>
    <dgm:cxn modelId="{331BCB52-6541-48D6-9897-ECD6CBD46D25}" type="presParOf" srcId="{80A6410F-E3C9-4EB7-9A1B-75EECB4D9F41}" destId="{DCB749F9-5D14-41C7-9FB7-C03C4CC6C4AC}" srcOrd="0" destOrd="0" presId="urn:microsoft.com/office/officeart/2008/layout/HalfCircleOrganizationChart"/>
    <dgm:cxn modelId="{D86B51BF-D284-4A09-A50A-DCEA71A432E6}" type="presParOf" srcId="{DCB749F9-5D14-41C7-9FB7-C03C4CC6C4AC}" destId="{5E542B1A-4836-492D-A6F1-4B9A84FC6611}" srcOrd="0" destOrd="0" presId="urn:microsoft.com/office/officeart/2008/layout/HalfCircleOrganizationChart"/>
    <dgm:cxn modelId="{DF27A683-621F-4017-BCDD-402492464701}" type="presParOf" srcId="{DCB749F9-5D14-41C7-9FB7-C03C4CC6C4AC}" destId="{8CE28270-51C7-45DD-8A8C-C426134A060F}" srcOrd="1" destOrd="0" presId="urn:microsoft.com/office/officeart/2008/layout/HalfCircleOrganizationChart"/>
    <dgm:cxn modelId="{2B4ABB6E-87DB-4C4E-A1F8-5674A94748EC}" type="presParOf" srcId="{DCB749F9-5D14-41C7-9FB7-C03C4CC6C4AC}" destId="{5E0C3C44-4511-4F7F-B0BF-6167D131A952}" srcOrd="2" destOrd="0" presId="urn:microsoft.com/office/officeart/2008/layout/HalfCircleOrganizationChart"/>
    <dgm:cxn modelId="{E044D98B-BE28-4352-98F5-642F6CBE0EE4}" type="presParOf" srcId="{DCB749F9-5D14-41C7-9FB7-C03C4CC6C4AC}" destId="{58CC6291-78C6-4416-BB26-72C073390331}" srcOrd="3" destOrd="0" presId="urn:microsoft.com/office/officeart/2008/layout/HalfCircleOrganizationChart"/>
    <dgm:cxn modelId="{5CD63E25-5C62-44FC-B409-7CF45FF925B9}" type="presParOf" srcId="{80A6410F-E3C9-4EB7-9A1B-75EECB4D9F41}" destId="{0EBBFEF7-8F1E-4115-992F-E0B267559FBD}" srcOrd="1" destOrd="0" presId="urn:microsoft.com/office/officeart/2008/layout/HalfCircleOrganizationChart"/>
    <dgm:cxn modelId="{423963A3-B13A-460B-A9D9-6B13E703A44C}" type="presParOf" srcId="{80A6410F-E3C9-4EB7-9A1B-75EECB4D9F41}" destId="{3A0E09C1-6CEA-4068-BCFA-4EBEB36418D2}" srcOrd="2" destOrd="0" presId="urn:microsoft.com/office/officeart/2008/layout/HalfCircleOrganizationChart"/>
    <dgm:cxn modelId="{5768918A-F18F-4B08-BB5E-4EC48080A00F}" type="presParOf" srcId="{859D5A19-637A-4D28-9B30-FA5192E87042}" destId="{4278B7D6-DD9D-4DA2-9F86-28F57B91C610}" srcOrd="2" destOrd="0" presId="urn:microsoft.com/office/officeart/2008/layout/HalfCircleOrganizationChart"/>
    <dgm:cxn modelId="{DD06AD02-21A5-4F63-916B-53F4C7CD9DC9}" type="presParOf" srcId="{859D5A19-637A-4D28-9B30-FA5192E87042}" destId="{1D6ED559-48D0-4751-93EF-6D4E12D70316}" srcOrd="3" destOrd="0" presId="urn:microsoft.com/office/officeart/2008/layout/HalfCircleOrganizationChart"/>
    <dgm:cxn modelId="{92549E9B-ACD1-4FAC-8186-272D831BF0D1}" type="presParOf" srcId="{1D6ED559-48D0-4751-93EF-6D4E12D70316}" destId="{B655F252-0228-49E0-8CE1-D35C9E36C368}" srcOrd="0" destOrd="0" presId="urn:microsoft.com/office/officeart/2008/layout/HalfCircleOrganizationChart"/>
    <dgm:cxn modelId="{5E4F363C-98A2-434E-8F1D-B5F8AE43D2F2}" type="presParOf" srcId="{B655F252-0228-49E0-8CE1-D35C9E36C368}" destId="{365DE32A-0780-4958-ABFB-6ADB7F1F05FF}" srcOrd="0" destOrd="0" presId="urn:microsoft.com/office/officeart/2008/layout/HalfCircleOrganizationChart"/>
    <dgm:cxn modelId="{87DD7CE6-6328-425B-B197-5E4CD7EF46E1}" type="presParOf" srcId="{B655F252-0228-49E0-8CE1-D35C9E36C368}" destId="{A84BAD69-6572-4F1B-AA3B-6616CBDA3F16}" srcOrd="1" destOrd="0" presId="urn:microsoft.com/office/officeart/2008/layout/HalfCircleOrganizationChart"/>
    <dgm:cxn modelId="{C2B2867E-0B6D-4B44-BED3-9AE04769D904}" type="presParOf" srcId="{B655F252-0228-49E0-8CE1-D35C9E36C368}" destId="{13A1F96E-3E37-49AB-B5BF-F705912322B3}" srcOrd="2" destOrd="0" presId="urn:microsoft.com/office/officeart/2008/layout/HalfCircleOrganizationChart"/>
    <dgm:cxn modelId="{A7FE3618-829F-4ED1-B0BD-ADA23E202EC2}" type="presParOf" srcId="{B655F252-0228-49E0-8CE1-D35C9E36C368}" destId="{79BA7C43-E610-4F87-B19A-939D3F270772}" srcOrd="3" destOrd="0" presId="urn:microsoft.com/office/officeart/2008/layout/HalfCircleOrganizationChart"/>
    <dgm:cxn modelId="{D13829A6-9D6C-4084-B53B-5264C01ACEF5}" type="presParOf" srcId="{1D6ED559-48D0-4751-93EF-6D4E12D70316}" destId="{B3AAD777-78D2-4123-BB06-EBE5633F3710}" srcOrd="1" destOrd="0" presId="urn:microsoft.com/office/officeart/2008/layout/HalfCircleOrganizationChart"/>
    <dgm:cxn modelId="{5837AD83-F702-4C95-973E-29E62006A0BE}" type="presParOf" srcId="{1D6ED559-48D0-4751-93EF-6D4E12D70316}" destId="{863CDBD9-C3CA-431C-894C-04EC233C1C7E}" srcOrd="2" destOrd="0" presId="urn:microsoft.com/office/officeart/2008/layout/HalfCircleOrganizationChart"/>
    <dgm:cxn modelId="{232E7EC8-6309-4397-A1A5-714AF4917626}" type="presParOf" srcId="{859D5A19-637A-4D28-9B30-FA5192E87042}" destId="{84E60B5C-3E2A-423A-BE3C-87A37413DF6F}" srcOrd="4" destOrd="0" presId="urn:microsoft.com/office/officeart/2008/layout/HalfCircleOrganizationChart"/>
    <dgm:cxn modelId="{D3F6BE0D-C72F-4B79-B5E6-F66354C0EBF2}" type="presParOf" srcId="{859D5A19-637A-4D28-9B30-FA5192E87042}" destId="{4C5F5DB1-1FE3-4635-8D96-32E9F773C7C8}" srcOrd="5" destOrd="0" presId="urn:microsoft.com/office/officeart/2008/layout/HalfCircleOrganizationChart"/>
    <dgm:cxn modelId="{E404EEEE-236D-441D-9357-07DC10F0DB39}" type="presParOf" srcId="{4C5F5DB1-1FE3-4635-8D96-32E9F773C7C8}" destId="{D18869DB-F223-48D2-8240-7D9CF4A2001B}" srcOrd="0" destOrd="0" presId="urn:microsoft.com/office/officeart/2008/layout/HalfCircleOrganizationChart"/>
    <dgm:cxn modelId="{8E5125DF-F182-469C-B260-D61F68F3537F}" type="presParOf" srcId="{D18869DB-F223-48D2-8240-7D9CF4A2001B}" destId="{BBF0287D-97C3-4529-8FCD-AE3C38052A8F}" srcOrd="0" destOrd="0" presId="urn:microsoft.com/office/officeart/2008/layout/HalfCircleOrganizationChart"/>
    <dgm:cxn modelId="{85BB1A8F-E4F9-409D-953E-3BBA7C22DA7F}" type="presParOf" srcId="{D18869DB-F223-48D2-8240-7D9CF4A2001B}" destId="{53928C6F-0C13-4382-BDA1-C2CF23895D99}" srcOrd="1" destOrd="0" presId="urn:microsoft.com/office/officeart/2008/layout/HalfCircleOrganizationChart"/>
    <dgm:cxn modelId="{86FA4F5F-0498-4FBA-8F16-57850C835F98}" type="presParOf" srcId="{D18869DB-F223-48D2-8240-7D9CF4A2001B}" destId="{65D029C1-7F2E-484C-BA00-CB95D3231C04}" srcOrd="2" destOrd="0" presId="urn:microsoft.com/office/officeart/2008/layout/HalfCircleOrganizationChart"/>
    <dgm:cxn modelId="{77259692-5A7A-4092-95E6-EE531F10B25B}" type="presParOf" srcId="{D18869DB-F223-48D2-8240-7D9CF4A2001B}" destId="{DF2DDF1A-425B-411D-9D91-D9B0BEEA6AC7}" srcOrd="3" destOrd="0" presId="urn:microsoft.com/office/officeart/2008/layout/HalfCircleOrganizationChart"/>
    <dgm:cxn modelId="{58656709-1F85-4A08-99FE-4911FF780C02}" type="presParOf" srcId="{4C5F5DB1-1FE3-4635-8D96-32E9F773C7C8}" destId="{21C1C35F-1CAF-41A7-AAF4-9FB598494E6F}" srcOrd="1" destOrd="0" presId="urn:microsoft.com/office/officeart/2008/layout/HalfCircleOrganizationChart"/>
    <dgm:cxn modelId="{BBEC3A4A-A829-4D6A-8C7D-302655B05FE1}" type="presParOf" srcId="{4C5F5DB1-1FE3-4635-8D96-32E9F773C7C8}" destId="{A20EE890-E8A8-4207-82C1-B45F23A33150}" srcOrd="2" destOrd="0" presId="urn:microsoft.com/office/officeart/2008/layout/HalfCircleOrganizationChart"/>
    <dgm:cxn modelId="{1A06D426-731F-4D72-9CF4-E82A2E4B3565}" type="presParOf" srcId="{A3A4723B-334F-45ED-85AC-2916534AFC9B}" destId="{DB175079-E6D5-45DF-B64C-A9D42EF067E3}" srcOrd="2" destOrd="0" presId="urn:microsoft.com/office/officeart/2008/layout/HalfCircleOrganizationChar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71F9BE6-AD00-4B9D-9630-23D422B949CD}" type="doc">
      <dgm:prSet loTypeId="urn:microsoft.com/office/officeart/2008/layout/CaptionedPictures" loCatId="picture" qsTypeId="urn:microsoft.com/office/officeart/2005/8/quickstyle/simple1" qsCatId="simple" csTypeId="urn:microsoft.com/office/officeart/2005/8/colors/accent6_1" csCatId="accent6" phldr="1"/>
      <dgm:spPr/>
    </dgm:pt>
    <dgm:pt modelId="{38B74305-FDBA-4A34-A8C0-AE350437A1BD}">
      <dgm:prSet phldrT="[Text]" custT="1"/>
      <dgm:spPr/>
      <dgm:t>
        <a:bodyPr/>
        <a:lstStyle/>
        <a:p>
          <a:r>
            <a:rPr lang="en-US" sz="2000" dirty="0" smtClean="0"/>
            <a:t>WWCN for KofrRai’</a:t>
          </a:r>
          <a:endParaRPr lang="en-US" sz="2000" dirty="0"/>
        </a:p>
      </dgm:t>
    </dgm:pt>
    <dgm:pt modelId="{196E0786-BA95-422B-B053-D793C75C30E3}" type="parTrans" cxnId="{A9B50332-956B-4D9F-BFA5-5673114EDBD0}">
      <dgm:prSet/>
      <dgm:spPr/>
      <dgm:t>
        <a:bodyPr/>
        <a:lstStyle/>
        <a:p>
          <a:endParaRPr lang="en-US"/>
        </a:p>
      </dgm:t>
    </dgm:pt>
    <dgm:pt modelId="{7FD740D0-3E4F-4749-97AA-ED81A2D242F8}" type="sibTrans" cxnId="{A9B50332-956B-4D9F-BFA5-5673114EDBD0}">
      <dgm:prSet/>
      <dgm:spPr/>
      <dgm:t>
        <a:bodyPr/>
        <a:lstStyle/>
        <a:p>
          <a:endParaRPr lang="en-US"/>
        </a:p>
      </dgm:t>
    </dgm:pt>
    <dgm:pt modelId="{E971ED6E-FC09-43F3-A2DD-D6CB127F01FA}" type="pres">
      <dgm:prSet presAssocID="{B71F9BE6-AD00-4B9D-9630-23D422B949CD}" presName="Name0" presStyleCnt="0">
        <dgm:presLayoutVars>
          <dgm:chMax/>
          <dgm:chPref/>
          <dgm:dir/>
        </dgm:presLayoutVars>
      </dgm:prSet>
      <dgm:spPr/>
    </dgm:pt>
    <dgm:pt modelId="{61BDE99F-DC49-4464-BA6A-0022F8F115ED}" type="pres">
      <dgm:prSet presAssocID="{38B74305-FDBA-4A34-A8C0-AE350437A1BD}" presName="composite" presStyleCnt="0">
        <dgm:presLayoutVars>
          <dgm:chMax val="1"/>
          <dgm:chPref val="1"/>
        </dgm:presLayoutVars>
      </dgm:prSet>
      <dgm:spPr/>
    </dgm:pt>
    <dgm:pt modelId="{FFAB8A7A-05E5-485A-9C9F-27EAFD6A2DBC}" type="pres">
      <dgm:prSet presAssocID="{38B74305-FDBA-4A34-A8C0-AE350437A1BD}" presName="Accent" presStyleLbl="trAlignAcc1" presStyleIdx="0" presStyleCnt="1" custScaleX="70040" custScaleY="73204">
        <dgm:presLayoutVars>
          <dgm:chMax val="0"/>
          <dgm:chPref val="0"/>
        </dgm:presLayoutVars>
      </dgm:prSet>
      <dgm:spPr/>
    </dgm:pt>
    <dgm:pt modelId="{819588CE-A781-4578-9E6E-02ED2A437631}" type="pres">
      <dgm:prSet presAssocID="{38B74305-FDBA-4A34-A8C0-AE350437A1BD}" presName="Image" presStyleLbl="alignImgPlace1" presStyleIdx="0" presStyleCnt="1" custLinFactNeighborX="1269" custLinFactNeighborY="-896">
        <dgm:presLayoutVars>
          <dgm:chMax val="0"/>
          <dgm:chPref val="0"/>
        </dgm:presLayoutVars>
      </dgm:prSet>
      <dgm:spPr>
        <a:blipFill>
          <a:blip xmlns:r="http://schemas.openxmlformats.org/officeDocument/2006/relationships" r:embed="rId1"/>
          <a:srcRect/>
          <a:stretch>
            <a:fillRect l="-13000" r="-13000"/>
          </a:stretch>
        </a:blipFill>
      </dgm:spPr>
    </dgm:pt>
    <dgm:pt modelId="{D6463080-37BD-462F-9407-3E0CA8C98CA3}" type="pres">
      <dgm:prSet presAssocID="{38B74305-FDBA-4A34-A8C0-AE350437A1BD}" presName="ChildComposite" presStyleCnt="0"/>
      <dgm:spPr/>
    </dgm:pt>
    <dgm:pt modelId="{EBAF747B-5F96-4253-B812-156EC768EA45}" type="pres">
      <dgm:prSet presAssocID="{38B74305-FDBA-4A34-A8C0-AE350437A1BD}" presName="Child" presStyleLbl="node1" presStyleIdx="0" presStyleCnt="0">
        <dgm:presLayoutVars>
          <dgm:chMax val="0"/>
          <dgm:chPref val="0"/>
          <dgm:bulletEnabled val="1"/>
        </dgm:presLayoutVars>
      </dgm:prSet>
      <dgm:spPr/>
    </dgm:pt>
    <dgm:pt modelId="{77AFEB5E-8064-4132-B2C2-D8045031AEDE}" type="pres">
      <dgm:prSet presAssocID="{38B74305-FDBA-4A34-A8C0-AE350437A1BD}" presName="Parent" presStyleLbl="revTx" presStyleIdx="0" presStyleCnt="1">
        <dgm:presLayoutVars>
          <dgm:chMax val="1"/>
          <dgm:chPref val="0"/>
          <dgm:bulletEnabled val="1"/>
        </dgm:presLayoutVars>
      </dgm:prSet>
      <dgm:spPr/>
      <dgm:t>
        <a:bodyPr/>
        <a:lstStyle/>
        <a:p>
          <a:endParaRPr lang="en-US"/>
        </a:p>
      </dgm:t>
    </dgm:pt>
  </dgm:ptLst>
  <dgm:cxnLst>
    <dgm:cxn modelId="{E6C8FBBB-FCA5-49F1-93F2-260F481B0892}" type="presOf" srcId="{B71F9BE6-AD00-4B9D-9630-23D422B949CD}" destId="{E971ED6E-FC09-43F3-A2DD-D6CB127F01FA}" srcOrd="0" destOrd="0" presId="urn:microsoft.com/office/officeart/2008/layout/CaptionedPictures"/>
    <dgm:cxn modelId="{2B4AB2BA-B3E0-4385-8464-43197D058D1A}" type="presOf" srcId="{38B74305-FDBA-4A34-A8C0-AE350437A1BD}" destId="{77AFEB5E-8064-4132-B2C2-D8045031AEDE}" srcOrd="0" destOrd="0" presId="urn:microsoft.com/office/officeart/2008/layout/CaptionedPictures"/>
    <dgm:cxn modelId="{A9B50332-956B-4D9F-BFA5-5673114EDBD0}" srcId="{B71F9BE6-AD00-4B9D-9630-23D422B949CD}" destId="{38B74305-FDBA-4A34-A8C0-AE350437A1BD}" srcOrd="0" destOrd="0" parTransId="{196E0786-BA95-422B-B053-D793C75C30E3}" sibTransId="{7FD740D0-3E4F-4749-97AA-ED81A2D242F8}"/>
    <dgm:cxn modelId="{DF50269C-44B3-4D7C-9CED-D854833EEEA5}" type="presParOf" srcId="{E971ED6E-FC09-43F3-A2DD-D6CB127F01FA}" destId="{61BDE99F-DC49-4464-BA6A-0022F8F115ED}" srcOrd="0" destOrd="0" presId="urn:microsoft.com/office/officeart/2008/layout/CaptionedPictures"/>
    <dgm:cxn modelId="{ED71AD3C-DA3C-4D9A-A84F-A8962FAA345A}" type="presParOf" srcId="{61BDE99F-DC49-4464-BA6A-0022F8F115ED}" destId="{FFAB8A7A-05E5-485A-9C9F-27EAFD6A2DBC}" srcOrd="0" destOrd="0" presId="urn:microsoft.com/office/officeart/2008/layout/CaptionedPictures"/>
    <dgm:cxn modelId="{DEE3D479-E98D-47ED-B712-653CF9F16652}" type="presParOf" srcId="{61BDE99F-DC49-4464-BA6A-0022F8F115ED}" destId="{819588CE-A781-4578-9E6E-02ED2A437631}" srcOrd="1" destOrd="0" presId="urn:microsoft.com/office/officeart/2008/layout/CaptionedPictures"/>
    <dgm:cxn modelId="{1150C4C3-2220-43C9-8B74-8452E73AFFEA}" type="presParOf" srcId="{61BDE99F-DC49-4464-BA6A-0022F8F115ED}" destId="{D6463080-37BD-462F-9407-3E0CA8C98CA3}" srcOrd="2" destOrd="0" presId="urn:microsoft.com/office/officeart/2008/layout/CaptionedPictures"/>
    <dgm:cxn modelId="{150FEE6A-070B-444C-842F-6CE252933BC4}" type="presParOf" srcId="{D6463080-37BD-462F-9407-3E0CA8C98CA3}" destId="{EBAF747B-5F96-4253-B812-156EC768EA45}" srcOrd="0" destOrd="0" presId="urn:microsoft.com/office/officeart/2008/layout/CaptionedPictures"/>
    <dgm:cxn modelId="{0B131868-06C1-4B8C-B4EB-D80D9C4E3D9E}" type="presParOf" srcId="{D6463080-37BD-462F-9407-3E0CA8C98CA3}" destId="{77AFEB5E-8064-4132-B2C2-D8045031AEDE}" srcOrd="1" destOrd="0" presId="urn:microsoft.com/office/officeart/2008/layout/CaptionedPicture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9F3B421-7FDA-42BC-82B2-0234096EB103}" type="doc">
      <dgm:prSet loTypeId="urn:microsoft.com/office/officeart/2008/layout/CaptionedPictures" loCatId="picture" qsTypeId="urn:microsoft.com/office/officeart/2005/8/quickstyle/simple1" qsCatId="simple" csTypeId="urn:microsoft.com/office/officeart/2005/8/colors/accent6_1" csCatId="accent6" phldr="1"/>
      <dgm:spPr/>
    </dgm:pt>
    <dgm:pt modelId="{E0B1832E-7B57-47AF-9FFD-457F301C27BB}">
      <dgm:prSet phldrT="[Text]" custT="1"/>
      <dgm:spPr/>
      <dgm:t>
        <a:bodyPr/>
        <a:lstStyle/>
        <a:p>
          <a:r>
            <a:rPr lang="en-US" sz="2400" dirty="0" smtClean="0"/>
            <a:t>SWCN for KofrRai’</a:t>
          </a:r>
          <a:endParaRPr lang="en-US" sz="2400" dirty="0"/>
        </a:p>
      </dgm:t>
    </dgm:pt>
    <dgm:pt modelId="{F1A9E342-2E59-4684-BA79-F6103D23ED75}" type="parTrans" cxnId="{AA7EBA5B-74FD-438A-AF8B-E231AD4E7556}">
      <dgm:prSet/>
      <dgm:spPr/>
      <dgm:t>
        <a:bodyPr/>
        <a:lstStyle/>
        <a:p>
          <a:endParaRPr lang="en-US"/>
        </a:p>
      </dgm:t>
    </dgm:pt>
    <dgm:pt modelId="{0191FC31-F81D-4530-919B-224F57A7B25F}" type="sibTrans" cxnId="{AA7EBA5B-74FD-438A-AF8B-E231AD4E7556}">
      <dgm:prSet/>
      <dgm:spPr/>
      <dgm:t>
        <a:bodyPr/>
        <a:lstStyle/>
        <a:p>
          <a:endParaRPr lang="en-US"/>
        </a:p>
      </dgm:t>
    </dgm:pt>
    <dgm:pt modelId="{D7732D1E-A97D-4B9A-9C43-7A420BFAE541}" type="pres">
      <dgm:prSet presAssocID="{A9F3B421-7FDA-42BC-82B2-0234096EB103}" presName="Name0" presStyleCnt="0">
        <dgm:presLayoutVars>
          <dgm:chMax/>
          <dgm:chPref/>
          <dgm:dir/>
        </dgm:presLayoutVars>
      </dgm:prSet>
      <dgm:spPr/>
    </dgm:pt>
    <dgm:pt modelId="{5C9A901B-3860-4631-A7DB-A1C28A266DBA}" type="pres">
      <dgm:prSet presAssocID="{E0B1832E-7B57-47AF-9FFD-457F301C27BB}" presName="composite" presStyleCnt="0">
        <dgm:presLayoutVars>
          <dgm:chMax val="1"/>
          <dgm:chPref val="1"/>
        </dgm:presLayoutVars>
      </dgm:prSet>
      <dgm:spPr/>
    </dgm:pt>
    <dgm:pt modelId="{3298D86C-918D-4413-8452-452A6D5D8E37}" type="pres">
      <dgm:prSet presAssocID="{E0B1832E-7B57-47AF-9FFD-457F301C27BB}" presName="Accent" presStyleLbl="trAlignAcc1" presStyleIdx="0" presStyleCnt="1" custScaleX="80005" custScaleY="82986">
        <dgm:presLayoutVars>
          <dgm:chMax val="0"/>
          <dgm:chPref val="0"/>
        </dgm:presLayoutVars>
      </dgm:prSet>
      <dgm:spPr/>
    </dgm:pt>
    <dgm:pt modelId="{30AF0E22-9131-4B0C-BE14-027425954084}" type="pres">
      <dgm:prSet presAssocID="{E0B1832E-7B57-47AF-9FFD-457F301C27BB}" presName="Image" presStyleLbl="alignImgPlace1" presStyleIdx="0" presStyleCnt="1">
        <dgm:presLayoutVars>
          <dgm:chMax val="0"/>
          <dgm:chPref val="0"/>
        </dgm:presLayoutVars>
      </dgm:prSet>
      <dgm:spPr>
        <a:blipFill>
          <a:blip xmlns:r="http://schemas.openxmlformats.org/officeDocument/2006/relationships" r:embed="rId1"/>
          <a:srcRect/>
          <a:stretch>
            <a:fillRect l="-19000" r="-19000"/>
          </a:stretch>
        </a:blipFill>
      </dgm:spPr>
    </dgm:pt>
    <dgm:pt modelId="{C089D69D-2620-44ED-A8E0-197EC522E610}" type="pres">
      <dgm:prSet presAssocID="{E0B1832E-7B57-47AF-9FFD-457F301C27BB}" presName="ChildComposite" presStyleCnt="0"/>
      <dgm:spPr/>
    </dgm:pt>
    <dgm:pt modelId="{1A4F4A3F-ECE3-41CB-9170-B62A55235309}" type="pres">
      <dgm:prSet presAssocID="{E0B1832E-7B57-47AF-9FFD-457F301C27BB}" presName="Child" presStyleLbl="node1" presStyleIdx="0" presStyleCnt="0">
        <dgm:presLayoutVars>
          <dgm:chMax val="0"/>
          <dgm:chPref val="0"/>
          <dgm:bulletEnabled val="1"/>
        </dgm:presLayoutVars>
      </dgm:prSet>
      <dgm:spPr/>
    </dgm:pt>
    <dgm:pt modelId="{65625B87-CD89-4F6C-AAF6-F027558B4373}" type="pres">
      <dgm:prSet presAssocID="{E0B1832E-7B57-47AF-9FFD-457F301C27BB}" presName="Parent" presStyleLbl="revTx" presStyleIdx="0" presStyleCnt="1">
        <dgm:presLayoutVars>
          <dgm:chMax val="1"/>
          <dgm:chPref val="0"/>
          <dgm:bulletEnabled val="1"/>
        </dgm:presLayoutVars>
      </dgm:prSet>
      <dgm:spPr/>
      <dgm:t>
        <a:bodyPr/>
        <a:lstStyle/>
        <a:p>
          <a:endParaRPr lang="en-US"/>
        </a:p>
      </dgm:t>
    </dgm:pt>
  </dgm:ptLst>
  <dgm:cxnLst>
    <dgm:cxn modelId="{AA7EBA5B-74FD-438A-AF8B-E231AD4E7556}" srcId="{A9F3B421-7FDA-42BC-82B2-0234096EB103}" destId="{E0B1832E-7B57-47AF-9FFD-457F301C27BB}" srcOrd="0" destOrd="0" parTransId="{F1A9E342-2E59-4684-BA79-F6103D23ED75}" sibTransId="{0191FC31-F81D-4530-919B-224F57A7B25F}"/>
    <dgm:cxn modelId="{875CF6FA-440E-4C68-9443-DD1CE5B1F032}" type="presOf" srcId="{A9F3B421-7FDA-42BC-82B2-0234096EB103}" destId="{D7732D1E-A97D-4B9A-9C43-7A420BFAE541}" srcOrd="0" destOrd="0" presId="urn:microsoft.com/office/officeart/2008/layout/CaptionedPictures"/>
    <dgm:cxn modelId="{7440D37A-C9F3-4D20-9DFE-D5C0BF97ACB2}" type="presOf" srcId="{E0B1832E-7B57-47AF-9FFD-457F301C27BB}" destId="{65625B87-CD89-4F6C-AAF6-F027558B4373}" srcOrd="0" destOrd="0" presId="urn:microsoft.com/office/officeart/2008/layout/CaptionedPictures"/>
    <dgm:cxn modelId="{109FFD4B-15B0-4648-8276-025B2F041AFE}" type="presParOf" srcId="{D7732D1E-A97D-4B9A-9C43-7A420BFAE541}" destId="{5C9A901B-3860-4631-A7DB-A1C28A266DBA}" srcOrd="0" destOrd="0" presId="urn:microsoft.com/office/officeart/2008/layout/CaptionedPictures"/>
    <dgm:cxn modelId="{AF06C6F9-4D28-4E74-B189-B1FE1DB6BCE1}" type="presParOf" srcId="{5C9A901B-3860-4631-A7DB-A1C28A266DBA}" destId="{3298D86C-918D-4413-8452-452A6D5D8E37}" srcOrd="0" destOrd="0" presId="urn:microsoft.com/office/officeart/2008/layout/CaptionedPictures"/>
    <dgm:cxn modelId="{A3EDB508-D473-4F32-B9BD-831720727C17}" type="presParOf" srcId="{5C9A901B-3860-4631-A7DB-A1C28A266DBA}" destId="{30AF0E22-9131-4B0C-BE14-027425954084}" srcOrd="1" destOrd="0" presId="urn:microsoft.com/office/officeart/2008/layout/CaptionedPictures"/>
    <dgm:cxn modelId="{BAB5302E-C386-45A5-870E-C76D32C37BDD}" type="presParOf" srcId="{5C9A901B-3860-4631-A7DB-A1C28A266DBA}" destId="{C089D69D-2620-44ED-A8E0-197EC522E610}" srcOrd="2" destOrd="0" presId="urn:microsoft.com/office/officeart/2008/layout/CaptionedPictures"/>
    <dgm:cxn modelId="{DA685A81-AA63-4DAE-9FC5-EA85119F6F12}" type="presParOf" srcId="{C089D69D-2620-44ED-A8E0-197EC522E610}" destId="{1A4F4A3F-ECE3-41CB-9170-B62A55235309}" srcOrd="0" destOrd="0" presId="urn:microsoft.com/office/officeart/2008/layout/CaptionedPictures"/>
    <dgm:cxn modelId="{DF9E44FA-95B0-4A3E-92CD-204A0F8D4790}" type="presParOf" srcId="{C089D69D-2620-44ED-A8E0-197EC522E610}" destId="{65625B87-CD89-4F6C-AAF6-F027558B4373}" srcOrd="1" destOrd="0" presId="urn:microsoft.com/office/officeart/2008/layout/CaptionedPicture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7F9896A-19E5-4AB1-86D5-78AAD260421F}" type="doc">
      <dgm:prSet loTypeId="urn:microsoft.com/office/officeart/2005/8/layout/hierarchy1" loCatId="hierarchy" qsTypeId="urn:microsoft.com/office/officeart/2005/8/quickstyle/3d1" qsCatId="3D" csTypeId="urn:microsoft.com/office/officeart/2005/8/colors/accent6_3" csCatId="accent6" phldr="1"/>
      <dgm:spPr/>
      <dgm:t>
        <a:bodyPr/>
        <a:lstStyle/>
        <a:p>
          <a:endParaRPr lang="en-US"/>
        </a:p>
      </dgm:t>
    </dgm:pt>
    <dgm:pt modelId="{E111C3A2-0316-4334-8AA7-2DE368CEE07A}">
      <dgm:prSet phldrT="[Text]" custT="1"/>
      <dgm:spPr/>
      <dgm:t>
        <a:bodyPr/>
        <a:lstStyle/>
        <a:p>
          <a:r>
            <a:rPr lang="en-US" sz="3600" b="1" dirty="0" smtClean="0">
              <a:solidFill>
                <a:schemeClr val="bg2">
                  <a:lumMod val="10000"/>
                </a:schemeClr>
              </a:solidFill>
            </a:rPr>
            <a:t>Illar </a:t>
          </a:r>
          <a:endParaRPr lang="en-US" sz="3600" b="1" dirty="0">
            <a:solidFill>
              <a:schemeClr val="bg2">
                <a:lumMod val="10000"/>
              </a:schemeClr>
            </a:solidFill>
          </a:endParaRPr>
        </a:p>
      </dgm:t>
    </dgm:pt>
    <dgm:pt modelId="{EEC55506-BBD6-4305-9923-ED5FD484CB86}" type="parTrans" cxnId="{8A26D141-C950-466F-AFE6-03B0FB08021A}">
      <dgm:prSet/>
      <dgm:spPr/>
      <dgm:t>
        <a:bodyPr/>
        <a:lstStyle/>
        <a:p>
          <a:endParaRPr lang="en-US" sz="2400" b="1">
            <a:solidFill>
              <a:schemeClr val="bg2">
                <a:lumMod val="10000"/>
              </a:schemeClr>
            </a:solidFill>
          </a:endParaRPr>
        </a:p>
      </dgm:t>
    </dgm:pt>
    <dgm:pt modelId="{56CD5685-DE9A-4105-B645-83EF70FFBFA6}" type="sibTrans" cxnId="{8A26D141-C950-466F-AFE6-03B0FB08021A}">
      <dgm:prSet/>
      <dgm:spPr/>
      <dgm:t>
        <a:bodyPr/>
        <a:lstStyle/>
        <a:p>
          <a:endParaRPr lang="en-US" sz="2400" b="1">
            <a:solidFill>
              <a:schemeClr val="bg2">
                <a:lumMod val="10000"/>
              </a:schemeClr>
            </a:solidFill>
          </a:endParaRPr>
        </a:p>
      </dgm:t>
    </dgm:pt>
    <dgm:pt modelId="{D86A6C7D-3995-4312-BE83-3F9D9E6BF1A0}">
      <dgm:prSet phldrT="[Text]" custT="1"/>
      <dgm:spPr/>
      <dgm:t>
        <a:bodyPr/>
        <a:lstStyle/>
        <a:p>
          <a:r>
            <a:rPr lang="en-US" sz="2400" b="1" dirty="0" smtClean="0">
              <a:solidFill>
                <a:schemeClr val="bg2">
                  <a:lumMod val="10000"/>
                </a:schemeClr>
              </a:solidFill>
            </a:rPr>
            <a:t>Receiving tank</a:t>
          </a:r>
          <a:endParaRPr lang="en-US" sz="2400" b="1" dirty="0">
            <a:solidFill>
              <a:schemeClr val="bg2">
                <a:lumMod val="10000"/>
              </a:schemeClr>
            </a:solidFill>
          </a:endParaRPr>
        </a:p>
      </dgm:t>
    </dgm:pt>
    <dgm:pt modelId="{5E5D490F-DAE6-4DC1-BB10-BAE2D4F142BA}" type="parTrans" cxnId="{D612CA30-E2A9-43E8-8C38-9EC96659F94C}">
      <dgm:prSet/>
      <dgm:spPr/>
      <dgm:t>
        <a:bodyPr/>
        <a:lstStyle/>
        <a:p>
          <a:endParaRPr lang="en-US" sz="2400" b="1">
            <a:solidFill>
              <a:schemeClr val="bg2">
                <a:lumMod val="10000"/>
              </a:schemeClr>
            </a:solidFill>
          </a:endParaRPr>
        </a:p>
      </dgm:t>
    </dgm:pt>
    <dgm:pt modelId="{FEB3DE7D-938A-4AFC-88BD-2B52A60C022B}" type="sibTrans" cxnId="{D612CA30-E2A9-43E8-8C38-9EC96659F94C}">
      <dgm:prSet/>
      <dgm:spPr/>
      <dgm:t>
        <a:bodyPr/>
        <a:lstStyle/>
        <a:p>
          <a:endParaRPr lang="en-US" sz="2400" b="1">
            <a:solidFill>
              <a:schemeClr val="bg2">
                <a:lumMod val="10000"/>
              </a:schemeClr>
            </a:solidFill>
          </a:endParaRPr>
        </a:p>
      </dgm:t>
    </dgm:pt>
    <dgm:pt modelId="{C57528B0-A598-46A6-85F7-A77E6A87A2C1}">
      <dgm:prSet phldrT="[Text]" custT="1"/>
      <dgm:spPr/>
      <dgm:t>
        <a:bodyPr/>
        <a:lstStyle/>
        <a:p>
          <a:r>
            <a:rPr lang="en-US" sz="1800" b="1" dirty="0" smtClean="0">
              <a:solidFill>
                <a:schemeClr val="bg2">
                  <a:lumMod val="10000"/>
                </a:schemeClr>
              </a:solidFill>
            </a:rPr>
            <a:t>Main tank(1500 m3)</a:t>
          </a:r>
          <a:endParaRPr lang="en-US" sz="1800" b="1" dirty="0">
            <a:solidFill>
              <a:schemeClr val="bg2">
                <a:lumMod val="10000"/>
              </a:schemeClr>
            </a:solidFill>
          </a:endParaRPr>
        </a:p>
      </dgm:t>
    </dgm:pt>
    <dgm:pt modelId="{3722039E-8A1D-4D24-9AFA-C659567973B7}" type="parTrans" cxnId="{1A4327D8-CE51-40A0-9647-0D896875B409}">
      <dgm:prSet/>
      <dgm:spPr/>
      <dgm:t>
        <a:bodyPr/>
        <a:lstStyle/>
        <a:p>
          <a:endParaRPr lang="en-US" sz="2400" b="1">
            <a:solidFill>
              <a:schemeClr val="bg2">
                <a:lumMod val="10000"/>
              </a:schemeClr>
            </a:solidFill>
          </a:endParaRPr>
        </a:p>
      </dgm:t>
    </dgm:pt>
    <dgm:pt modelId="{61B6975A-07EF-4917-8878-F07BDE498AC1}" type="sibTrans" cxnId="{1A4327D8-CE51-40A0-9647-0D896875B409}">
      <dgm:prSet/>
      <dgm:spPr/>
      <dgm:t>
        <a:bodyPr/>
        <a:lstStyle/>
        <a:p>
          <a:endParaRPr lang="en-US" sz="2400" b="1">
            <a:solidFill>
              <a:schemeClr val="bg2">
                <a:lumMod val="10000"/>
              </a:schemeClr>
            </a:solidFill>
          </a:endParaRPr>
        </a:p>
      </dgm:t>
    </dgm:pt>
    <dgm:pt modelId="{6B0F25CF-BFF4-4B99-8689-400FD022A16C}">
      <dgm:prSet phldrT="[Text]" custT="1"/>
      <dgm:spPr/>
      <dgm:t>
        <a:bodyPr/>
        <a:lstStyle/>
        <a:p>
          <a:r>
            <a:rPr lang="en-US" sz="2400" b="1" dirty="0" smtClean="0">
              <a:solidFill>
                <a:schemeClr val="bg2">
                  <a:lumMod val="10000"/>
                </a:schemeClr>
              </a:solidFill>
            </a:rPr>
            <a:t>Kofr Ra'I </a:t>
          </a:r>
          <a:endParaRPr lang="en-US" sz="2400" b="1" dirty="0">
            <a:solidFill>
              <a:schemeClr val="bg2">
                <a:lumMod val="10000"/>
              </a:schemeClr>
            </a:solidFill>
          </a:endParaRPr>
        </a:p>
      </dgm:t>
    </dgm:pt>
    <dgm:pt modelId="{4375B7A9-AFC2-44DE-8AAD-1097CD7EE4C4}" type="parTrans" cxnId="{626522F1-291C-4165-93EC-B3A1632E6EAC}">
      <dgm:prSet/>
      <dgm:spPr/>
      <dgm:t>
        <a:bodyPr/>
        <a:lstStyle/>
        <a:p>
          <a:endParaRPr lang="en-US" sz="2400" b="1">
            <a:solidFill>
              <a:schemeClr val="bg2">
                <a:lumMod val="10000"/>
              </a:schemeClr>
            </a:solidFill>
          </a:endParaRPr>
        </a:p>
      </dgm:t>
    </dgm:pt>
    <dgm:pt modelId="{6D4C6F17-5A93-4AA8-9235-1392A36FFD50}" type="sibTrans" cxnId="{626522F1-291C-4165-93EC-B3A1632E6EAC}">
      <dgm:prSet/>
      <dgm:spPr/>
      <dgm:t>
        <a:bodyPr/>
        <a:lstStyle/>
        <a:p>
          <a:endParaRPr lang="en-US" sz="2400" b="1">
            <a:solidFill>
              <a:schemeClr val="bg2">
                <a:lumMod val="10000"/>
              </a:schemeClr>
            </a:solidFill>
          </a:endParaRPr>
        </a:p>
      </dgm:t>
    </dgm:pt>
    <dgm:pt modelId="{1CBED72A-A38C-49A8-BED3-DA7970E66B4F}">
      <dgm:prSet phldrT="[Text]" custT="1"/>
      <dgm:spPr/>
      <dgm:t>
        <a:bodyPr/>
        <a:lstStyle/>
        <a:p>
          <a:r>
            <a:rPr lang="en-US" sz="2400" b="1" dirty="0" smtClean="0">
              <a:solidFill>
                <a:schemeClr val="bg2">
                  <a:lumMod val="10000"/>
                </a:schemeClr>
              </a:solidFill>
            </a:rPr>
            <a:t>Fahma</a:t>
          </a:r>
          <a:endParaRPr lang="en-US" sz="2400" b="1" dirty="0">
            <a:solidFill>
              <a:schemeClr val="bg2">
                <a:lumMod val="10000"/>
              </a:schemeClr>
            </a:solidFill>
          </a:endParaRPr>
        </a:p>
      </dgm:t>
    </dgm:pt>
    <dgm:pt modelId="{4C2F5B2A-CC9F-4731-AB72-5B0E4877920F}" type="parTrans" cxnId="{324CEEE2-6179-49F7-8968-8BE7AC1DAFE2}">
      <dgm:prSet/>
      <dgm:spPr/>
      <dgm:t>
        <a:bodyPr/>
        <a:lstStyle/>
        <a:p>
          <a:endParaRPr lang="en-US" sz="2400" b="1">
            <a:solidFill>
              <a:schemeClr val="bg2">
                <a:lumMod val="10000"/>
              </a:schemeClr>
            </a:solidFill>
          </a:endParaRPr>
        </a:p>
      </dgm:t>
    </dgm:pt>
    <dgm:pt modelId="{311769A9-8102-4B2E-996A-85669B6B5ED7}" type="sibTrans" cxnId="{324CEEE2-6179-49F7-8968-8BE7AC1DAFE2}">
      <dgm:prSet/>
      <dgm:spPr/>
      <dgm:t>
        <a:bodyPr/>
        <a:lstStyle/>
        <a:p>
          <a:endParaRPr lang="en-US" sz="2400" b="1">
            <a:solidFill>
              <a:schemeClr val="bg2">
                <a:lumMod val="10000"/>
              </a:schemeClr>
            </a:solidFill>
          </a:endParaRPr>
        </a:p>
      </dgm:t>
    </dgm:pt>
    <dgm:pt modelId="{62D77621-281A-44F6-9AFF-8C1ED82F4423}">
      <dgm:prSet phldrT="[Text]" custT="1"/>
      <dgm:spPr/>
      <dgm:t>
        <a:bodyPr/>
        <a:lstStyle/>
        <a:p>
          <a:r>
            <a:rPr lang="en-US" sz="2400" b="1" dirty="0" smtClean="0">
              <a:solidFill>
                <a:schemeClr val="bg2">
                  <a:lumMod val="10000"/>
                </a:schemeClr>
              </a:solidFill>
            </a:rPr>
            <a:t>Alrama</a:t>
          </a:r>
          <a:endParaRPr lang="en-US" sz="2400" b="1" dirty="0">
            <a:solidFill>
              <a:schemeClr val="bg2">
                <a:lumMod val="10000"/>
              </a:schemeClr>
            </a:solidFill>
          </a:endParaRPr>
        </a:p>
      </dgm:t>
    </dgm:pt>
    <dgm:pt modelId="{BF4A0C5A-0309-430A-B043-2EF58E09432A}" type="parTrans" cxnId="{16A99F94-F6D0-4014-A10D-2F94213649BA}">
      <dgm:prSet/>
      <dgm:spPr/>
      <dgm:t>
        <a:bodyPr/>
        <a:lstStyle/>
        <a:p>
          <a:endParaRPr lang="en-US" sz="2400" b="1">
            <a:solidFill>
              <a:schemeClr val="bg2">
                <a:lumMod val="10000"/>
              </a:schemeClr>
            </a:solidFill>
          </a:endParaRPr>
        </a:p>
      </dgm:t>
    </dgm:pt>
    <dgm:pt modelId="{DFC7074C-24F1-4282-8E4F-5D71038F1866}" type="sibTrans" cxnId="{16A99F94-F6D0-4014-A10D-2F94213649BA}">
      <dgm:prSet/>
      <dgm:spPr/>
      <dgm:t>
        <a:bodyPr/>
        <a:lstStyle/>
        <a:p>
          <a:endParaRPr lang="en-US" sz="2400" b="1">
            <a:solidFill>
              <a:schemeClr val="bg2">
                <a:lumMod val="10000"/>
              </a:schemeClr>
            </a:solidFill>
          </a:endParaRPr>
        </a:p>
      </dgm:t>
    </dgm:pt>
    <dgm:pt modelId="{4115C7A0-6B1D-4A90-A98B-812BD000C419}" type="pres">
      <dgm:prSet presAssocID="{37F9896A-19E5-4AB1-86D5-78AAD260421F}" presName="hierChild1" presStyleCnt="0">
        <dgm:presLayoutVars>
          <dgm:chPref val="1"/>
          <dgm:dir/>
          <dgm:animOne val="branch"/>
          <dgm:animLvl val="lvl"/>
          <dgm:resizeHandles/>
        </dgm:presLayoutVars>
      </dgm:prSet>
      <dgm:spPr/>
      <dgm:t>
        <a:bodyPr/>
        <a:lstStyle/>
        <a:p>
          <a:endParaRPr lang="en-US"/>
        </a:p>
      </dgm:t>
    </dgm:pt>
    <dgm:pt modelId="{83A984D2-7B42-4BEC-A481-E6E753536F8B}" type="pres">
      <dgm:prSet presAssocID="{E111C3A2-0316-4334-8AA7-2DE368CEE07A}" presName="hierRoot1" presStyleCnt="0"/>
      <dgm:spPr/>
    </dgm:pt>
    <dgm:pt modelId="{EF387B02-BDD5-483E-B5CD-823E334EB7FA}" type="pres">
      <dgm:prSet presAssocID="{E111C3A2-0316-4334-8AA7-2DE368CEE07A}" presName="composite" presStyleCnt="0"/>
      <dgm:spPr/>
    </dgm:pt>
    <dgm:pt modelId="{A52D6636-5473-4CA1-9874-43D909496AC8}" type="pres">
      <dgm:prSet presAssocID="{E111C3A2-0316-4334-8AA7-2DE368CEE07A}" presName="background" presStyleLbl="node0" presStyleIdx="0" presStyleCnt="4"/>
      <dgm:spPr/>
    </dgm:pt>
    <dgm:pt modelId="{8E7ACCFB-865D-45B6-BE39-490978722786}" type="pres">
      <dgm:prSet presAssocID="{E111C3A2-0316-4334-8AA7-2DE368CEE07A}" presName="text" presStyleLbl="fgAcc0" presStyleIdx="0" presStyleCnt="4">
        <dgm:presLayoutVars>
          <dgm:chPref val="3"/>
        </dgm:presLayoutVars>
      </dgm:prSet>
      <dgm:spPr/>
      <dgm:t>
        <a:bodyPr/>
        <a:lstStyle/>
        <a:p>
          <a:endParaRPr lang="en-US"/>
        </a:p>
      </dgm:t>
    </dgm:pt>
    <dgm:pt modelId="{65B24FD5-B061-4874-AB2A-B8E8062B05D5}" type="pres">
      <dgm:prSet presAssocID="{E111C3A2-0316-4334-8AA7-2DE368CEE07A}" presName="hierChild2" presStyleCnt="0"/>
      <dgm:spPr/>
    </dgm:pt>
    <dgm:pt modelId="{1502E274-2ABF-42C2-8A46-3B332A239BE9}" type="pres">
      <dgm:prSet presAssocID="{D86A6C7D-3995-4312-BE83-3F9D9E6BF1A0}" presName="hierRoot1" presStyleCnt="0"/>
      <dgm:spPr/>
    </dgm:pt>
    <dgm:pt modelId="{E5AFD9CF-F9C1-400F-971C-3CD448CC990A}" type="pres">
      <dgm:prSet presAssocID="{D86A6C7D-3995-4312-BE83-3F9D9E6BF1A0}" presName="composite" presStyleCnt="0"/>
      <dgm:spPr/>
    </dgm:pt>
    <dgm:pt modelId="{4F57B707-9E28-408B-BF8F-F70BB2F1EC4E}" type="pres">
      <dgm:prSet presAssocID="{D86A6C7D-3995-4312-BE83-3F9D9E6BF1A0}" presName="background" presStyleLbl="node0" presStyleIdx="1" presStyleCnt="4"/>
      <dgm:spPr/>
    </dgm:pt>
    <dgm:pt modelId="{FDD806FB-7595-47C6-AA1A-5C5E8AA6ECE3}" type="pres">
      <dgm:prSet presAssocID="{D86A6C7D-3995-4312-BE83-3F9D9E6BF1A0}" presName="text" presStyleLbl="fgAcc0" presStyleIdx="1" presStyleCnt="4">
        <dgm:presLayoutVars>
          <dgm:chPref val="3"/>
        </dgm:presLayoutVars>
      </dgm:prSet>
      <dgm:spPr/>
      <dgm:t>
        <a:bodyPr/>
        <a:lstStyle/>
        <a:p>
          <a:endParaRPr lang="en-US"/>
        </a:p>
      </dgm:t>
    </dgm:pt>
    <dgm:pt modelId="{BCA3318B-036A-4275-AC81-423483AF4F43}" type="pres">
      <dgm:prSet presAssocID="{D86A6C7D-3995-4312-BE83-3F9D9E6BF1A0}" presName="hierChild2" presStyleCnt="0"/>
      <dgm:spPr/>
    </dgm:pt>
    <dgm:pt modelId="{EDFBFE4B-86F8-4ED1-B0CC-414C198ABBBC}" type="pres">
      <dgm:prSet presAssocID="{C57528B0-A598-46A6-85F7-A77E6A87A2C1}" presName="hierRoot1" presStyleCnt="0"/>
      <dgm:spPr/>
    </dgm:pt>
    <dgm:pt modelId="{78FBCB46-FD22-457C-BA9A-F4B29AE82842}" type="pres">
      <dgm:prSet presAssocID="{C57528B0-A598-46A6-85F7-A77E6A87A2C1}" presName="composite" presStyleCnt="0"/>
      <dgm:spPr/>
    </dgm:pt>
    <dgm:pt modelId="{5A774C24-9B43-4707-915E-7C9132BC0E2C}" type="pres">
      <dgm:prSet presAssocID="{C57528B0-A598-46A6-85F7-A77E6A87A2C1}" presName="background" presStyleLbl="node0" presStyleIdx="2" presStyleCnt="4"/>
      <dgm:spPr/>
    </dgm:pt>
    <dgm:pt modelId="{8C228485-FDE8-41E6-849C-1107F6107CDF}" type="pres">
      <dgm:prSet presAssocID="{C57528B0-A598-46A6-85F7-A77E6A87A2C1}" presName="text" presStyleLbl="fgAcc0" presStyleIdx="2" presStyleCnt="4">
        <dgm:presLayoutVars>
          <dgm:chPref val="3"/>
        </dgm:presLayoutVars>
      </dgm:prSet>
      <dgm:spPr/>
      <dgm:t>
        <a:bodyPr/>
        <a:lstStyle/>
        <a:p>
          <a:endParaRPr lang="en-US"/>
        </a:p>
      </dgm:t>
    </dgm:pt>
    <dgm:pt modelId="{C100E26D-1689-4E9B-8CFC-33544F251931}" type="pres">
      <dgm:prSet presAssocID="{C57528B0-A598-46A6-85F7-A77E6A87A2C1}" presName="hierChild2" presStyleCnt="0"/>
      <dgm:spPr/>
    </dgm:pt>
    <dgm:pt modelId="{A62529B6-6428-4FF6-8B79-7D6535CFA9EC}" type="pres">
      <dgm:prSet presAssocID="{6B0F25CF-BFF4-4B99-8689-400FD022A16C}" presName="hierRoot1" presStyleCnt="0"/>
      <dgm:spPr/>
    </dgm:pt>
    <dgm:pt modelId="{4E6FBF4C-77EA-4E6D-A18A-E8DF5879025D}" type="pres">
      <dgm:prSet presAssocID="{6B0F25CF-BFF4-4B99-8689-400FD022A16C}" presName="composite" presStyleCnt="0"/>
      <dgm:spPr/>
    </dgm:pt>
    <dgm:pt modelId="{AA5E4D04-C9D7-4E04-A7E4-1F815DEA4664}" type="pres">
      <dgm:prSet presAssocID="{6B0F25CF-BFF4-4B99-8689-400FD022A16C}" presName="background" presStyleLbl="node0" presStyleIdx="3" presStyleCnt="4"/>
      <dgm:spPr/>
    </dgm:pt>
    <dgm:pt modelId="{328A874E-C440-4868-90E8-C13E1D012519}" type="pres">
      <dgm:prSet presAssocID="{6B0F25CF-BFF4-4B99-8689-400FD022A16C}" presName="text" presStyleLbl="fgAcc0" presStyleIdx="3" presStyleCnt="4">
        <dgm:presLayoutVars>
          <dgm:chPref val="3"/>
        </dgm:presLayoutVars>
      </dgm:prSet>
      <dgm:spPr/>
      <dgm:t>
        <a:bodyPr/>
        <a:lstStyle/>
        <a:p>
          <a:endParaRPr lang="en-US"/>
        </a:p>
      </dgm:t>
    </dgm:pt>
    <dgm:pt modelId="{B22C98D8-383F-4567-A804-A8516D62E11B}" type="pres">
      <dgm:prSet presAssocID="{6B0F25CF-BFF4-4B99-8689-400FD022A16C}" presName="hierChild2" presStyleCnt="0"/>
      <dgm:spPr/>
    </dgm:pt>
    <dgm:pt modelId="{C2623D3D-232C-473D-8C43-B3890EE25FFF}" type="pres">
      <dgm:prSet presAssocID="{4C2F5B2A-CC9F-4731-AB72-5B0E4877920F}" presName="Name10" presStyleLbl="parChTrans1D2" presStyleIdx="0" presStyleCnt="2"/>
      <dgm:spPr/>
      <dgm:t>
        <a:bodyPr/>
        <a:lstStyle/>
        <a:p>
          <a:endParaRPr lang="en-US"/>
        </a:p>
      </dgm:t>
    </dgm:pt>
    <dgm:pt modelId="{69BB47CA-4BFF-421E-9FC6-5A4DAF9999FC}" type="pres">
      <dgm:prSet presAssocID="{1CBED72A-A38C-49A8-BED3-DA7970E66B4F}" presName="hierRoot2" presStyleCnt="0"/>
      <dgm:spPr/>
    </dgm:pt>
    <dgm:pt modelId="{DBE0B296-FB77-4FCC-8647-0CE18CDDBB38}" type="pres">
      <dgm:prSet presAssocID="{1CBED72A-A38C-49A8-BED3-DA7970E66B4F}" presName="composite2" presStyleCnt="0"/>
      <dgm:spPr/>
    </dgm:pt>
    <dgm:pt modelId="{7AB81432-310A-4C6D-82A9-2D22AB0623BB}" type="pres">
      <dgm:prSet presAssocID="{1CBED72A-A38C-49A8-BED3-DA7970E66B4F}" presName="background2" presStyleLbl="node2" presStyleIdx="0" presStyleCnt="2"/>
      <dgm:spPr/>
    </dgm:pt>
    <dgm:pt modelId="{495F6424-E47C-4DAE-AED9-848B67AB8A92}" type="pres">
      <dgm:prSet presAssocID="{1CBED72A-A38C-49A8-BED3-DA7970E66B4F}" presName="text2" presStyleLbl="fgAcc2" presStyleIdx="0" presStyleCnt="2">
        <dgm:presLayoutVars>
          <dgm:chPref val="3"/>
        </dgm:presLayoutVars>
      </dgm:prSet>
      <dgm:spPr/>
      <dgm:t>
        <a:bodyPr/>
        <a:lstStyle/>
        <a:p>
          <a:endParaRPr lang="en-US"/>
        </a:p>
      </dgm:t>
    </dgm:pt>
    <dgm:pt modelId="{12FB5568-C50F-4BFD-94C5-F752104887CD}" type="pres">
      <dgm:prSet presAssocID="{1CBED72A-A38C-49A8-BED3-DA7970E66B4F}" presName="hierChild3" presStyleCnt="0"/>
      <dgm:spPr/>
    </dgm:pt>
    <dgm:pt modelId="{CCA9B266-0C1A-4BF1-A47C-4125BCC1C5F2}" type="pres">
      <dgm:prSet presAssocID="{BF4A0C5A-0309-430A-B043-2EF58E09432A}" presName="Name10" presStyleLbl="parChTrans1D2" presStyleIdx="1" presStyleCnt="2"/>
      <dgm:spPr/>
      <dgm:t>
        <a:bodyPr/>
        <a:lstStyle/>
        <a:p>
          <a:endParaRPr lang="en-US"/>
        </a:p>
      </dgm:t>
    </dgm:pt>
    <dgm:pt modelId="{339E4717-AA7A-4A1F-9CF1-76DFBDAA259D}" type="pres">
      <dgm:prSet presAssocID="{62D77621-281A-44F6-9AFF-8C1ED82F4423}" presName="hierRoot2" presStyleCnt="0"/>
      <dgm:spPr/>
    </dgm:pt>
    <dgm:pt modelId="{C9F5C5BF-A258-4892-B0B0-5D22B0DFE492}" type="pres">
      <dgm:prSet presAssocID="{62D77621-281A-44F6-9AFF-8C1ED82F4423}" presName="composite2" presStyleCnt="0"/>
      <dgm:spPr/>
    </dgm:pt>
    <dgm:pt modelId="{9AFCE0A1-EB30-43C9-8826-4DB13427F309}" type="pres">
      <dgm:prSet presAssocID="{62D77621-281A-44F6-9AFF-8C1ED82F4423}" presName="background2" presStyleLbl="node2" presStyleIdx="1" presStyleCnt="2"/>
      <dgm:spPr/>
    </dgm:pt>
    <dgm:pt modelId="{7A7CF641-E947-47DB-B191-0845E90ED573}" type="pres">
      <dgm:prSet presAssocID="{62D77621-281A-44F6-9AFF-8C1ED82F4423}" presName="text2" presStyleLbl="fgAcc2" presStyleIdx="1" presStyleCnt="2">
        <dgm:presLayoutVars>
          <dgm:chPref val="3"/>
        </dgm:presLayoutVars>
      </dgm:prSet>
      <dgm:spPr/>
      <dgm:t>
        <a:bodyPr/>
        <a:lstStyle/>
        <a:p>
          <a:endParaRPr lang="en-US"/>
        </a:p>
      </dgm:t>
    </dgm:pt>
    <dgm:pt modelId="{C257710A-0E83-4F84-9529-A1C1901FDFA3}" type="pres">
      <dgm:prSet presAssocID="{62D77621-281A-44F6-9AFF-8C1ED82F4423}" presName="hierChild3" presStyleCnt="0"/>
      <dgm:spPr/>
    </dgm:pt>
  </dgm:ptLst>
  <dgm:cxnLst>
    <dgm:cxn modelId="{CA19C2F8-BB9E-4E96-8E3E-D5ED1CC3D763}" type="presOf" srcId="{37F9896A-19E5-4AB1-86D5-78AAD260421F}" destId="{4115C7A0-6B1D-4A90-A98B-812BD000C419}" srcOrd="0" destOrd="0" presId="urn:microsoft.com/office/officeart/2005/8/layout/hierarchy1"/>
    <dgm:cxn modelId="{2E39BF72-F912-4312-82E2-E6058EA9D361}" type="presOf" srcId="{D86A6C7D-3995-4312-BE83-3F9D9E6BF1A0}" destId="{FDD806FB-7595-47C6-AA1A-5C5E8AA6ECE3}" srcOrd="0" destOrd="0" presId="urn:microsoft.com/office/officeart/2005/8/layout/hierarchy1"/>
    <dgm:cxn modelId="{626522F1-291C-4165-93EC-B3A1632E6EAC}" srcId="{37F9896A-19E5-4AB1-86D5-78AAD260421F}" destId="{6B0F25CF-BFF4-4B99-8689-400FD022A16C}" srcOrd="3" destOrd="0" parTransId="{4375B7A9-AFC2-44DE-8AAD-1097CD7EE4C4}" sibTransId="{6D4C6F17-5A93-4AA8-9235-1392A36FFD50}"/>
    <dgm:cxn modelId="{AA068E0F-DB82-4D89-82BE-08705B180EDA}" type="presOf" srcId="{BF4A0C5A-0309-430A-B043-2EF58E09432A}" destId="{CCA9B266-0C1A-4BF1-A47C-4125BCC1C5F2}" srcOrd="0" destOrd="0" presId="urn:microsoft.com/office/officeart/2005/8/layout/hierarchy1"/>
    <dgm:cxn modelId="{F0ECFE24-FE1D-427B-A23F-90A3BB858330}" type="presOf" srcId="{4C2F5B2A-CC9F-4731-AB72-5B0E4877920F}" destId="{C2623D3D-232C-473D-8C43-B3890EE25FFF}" srcOrd="0" destOrd="0" presId="urn:microsoft.com/office/officeart/2005/8/layout/hierarchy1"/>
    <dgm:cxn modelId="{324CEEE2-6179-49F7-8968-8BE7AC1DAFE2}" srcId="{6B0F25CF-BFF4-4B99-8689-400FD022A16C}" destId="{1CBED72A-A38C-49A8-BED3-DA7970E66B4F}" srcOrd="0" destOrd="0" parTransId="{4C2F5B2A-CC9F-4731-AB72-5B0E4877920F}" sibTransId="{311769A9-8102-4B2E-996A-85669B6B5ED7}"/>
    <dgm:cxn modelId="{7495A406-847D-4844-8CDB-330F93A509E4}" type="presOf" srcId="{1CBED72A-A38C-49A8-BED3-DA7970E66B4F}" destId="{495F6424-E47C-4DAE-AED9-848B67AB8A92}" srcOrd="0" destOrd="0" presId="urn:microsoft.com/office/officeart/2005/8/layout/hierarchy1"/>
    <dgm:cxn modelId="{16A99F94-F6D0-4014-A10D-2F94213649BA}" srcId="{6B0F25CF-BFF4-4B99-8689-400FD022A16C}" destId="{62D77621-281A-44F6-9AFF-8C1ED82F4423}" srcOrd="1" destOrd="0" parTransId="{BF4A0C5A-0309-430A-B043-2EF58E09432A}" sibTransId="{DFC7074C-24F1-4282-8E4F-5D71038F1866}"/>
    <dgm:cxn modelId="{04228014-990C-4172-98C0-3515501574D5}" type="presOf" srcId="{E111C3A2-0316-4334-8AA7-2DE368CEE07A}" destId="{8E7ACCFB-865D-45B6-BE39-490978722786}" srcOrd="0" destOrd="0" presId="urn:microsoft.com/office/officeart/2005/8/layout/hierarchy1"/>
    <dgm:cxn modelId="{D612CA30-E2A9-43E8-8C38-9EC96659F94C}" srcId="{37F9896A-19E5-4AB1-86D5-78AAD260421F}" destId="{D86A6C7D-3995-4312-BE83-3F9D9E6BF1A0}" srcOrd="1" destOrd="0" parTransId="{5E5D490F-DAE6-4DC1-BB10-BAE2D4F142BA}" sibTransId="{FEB3DE7D-938A-4AFC-88BD-2B52A60C022B}"/>
    <dgm:cxn modelId="{9F86B3BC-DA31-4F90-AC0D-689406ADAE26}" type="presOf" srcId="{6B0F25CF-BFF4-4B99-8689-400FD022A16C}" destId="{328A874E-C440-4868-90E8-C13E1D012519}" srcOrd="0" destOrd="0" presId="urn:microsoft.com/office/officeart/2005/8/layout/hierarchy1"/>
    <dgm:cxn modelId="{49F3AC28-749E-4428-8A67-30F1A37F69CC}" type="presOf" srcId="{62D77621-281A-44F6-9AFF-8C1ED82F4423}" destId="{7A7CF641-E947-47DB-B191-0845E90ED573}" srcOrd="0" destOrd="0" presId="urn:microsoft.com/office/officeart/2005/8/layout/hierarchy1"/>
    <dgm:cxn modelId="{89465751-EF54-4E65-8F80-0458485D4137}" type="presOf" srcId="{C57528B0-A598-46A6-85F7-A77E6A87A2C1}" destId="{8C228485-FDE8-41E6-849C-1107F6107CDF}" srcOrd="0" destOrd="0" presId="urn:microsoft.com/office/officeart/2005/8/layout/hierarchy1"/>
    <dgm:cxn modelId="{1A4327D8-CE51-40A0-9647-0D896875B409}" srcId="{37F9896A-19E5-4AB1-86D5-78AAD260421F}" destId="{C57528B0-A598-46A6-85F7-A77E6A87A2C1}" srcOrd="2" destOrd="0" parTransId="{3722039E-8A1D-4D24-9AFA-C659567973B7}" sibTransId="{61B6975A-07EF-4917-8878-F07BDE498AC1}"/>
    <dgm:cxn modelId="{8A26D141-C950-466F-AFE6-03B0FB08021A}" srcId="{37F9896A-19E5-4AB1-86D5-78AAD260421F}" destId="{E111C3A2-0316-4334-8AA7-2DE368CEE07A}" srcOrd="0" destOrd="0" parTransId="{EEC55506-BBD6-4305-9923-ED5FD484CB86}" sibTransId="{56CD5685-DE9A-4105-B645-83EF70FFBFA6}"/>
    <dgm:cxn modelId="{C648B128-766A-40F3-A8FC-975BEBA9739C}" type="presParOf" srcId="{4115C7A0-6B1D-4A90-A98B-812BD000C419}" destId="{83A984D2-7B42-4BEC-A481-E6E753536F8B}" srcOrd="0" destOrd="0" presId="urn:microsoft.com/office/officeart/2005/8/layout/hierarchy1"/>
    <dgm:cxn modelId="{B0F64BE4-9BD4-4A26-ADBA-DA27DB1620B9}" type="presParOf" srcId="{83A984D2-7B42-4BEC-A481-E6E753536F8B}" destId="{EF387B02-BDD5-483E-B5CD-823E334EB7FA}" srcOrd="0" destOrd="0" presId="urn:microsoft.com/office/officeart/2005/8/layout/hierarchy1"/>
    <dgm:cxn modelId="{8317188C-F916-4B16-BAC2-EDDD215E3795}" type="presParOf" srcId="{EF387B02-BDD5-483E-B5CD-823E334EB7FA}" destId="{A52D6636-5473-4CA1-9874-43D909496AC8}" srcOrd="0" destOrd="0" presId="urn:microsoft.com/office/officeart/2005/8/layout/hierarchy1"/>
    <dgm:cxn modelId="{263ED492-D993-4882-963B-E0E7BB600996}" type="presParOf" srcId="{EF387B02-BDD5-483E-B5CD-823E334EB7FA}" destId="{8E7ACCFB-865D-45B6-BE39-490978722786}" srcOrd="1" destOrd="0" presId="urn:microsoft.com/office/officeart/2005/8/layout/hierarchy1"/>
    <dgm:cxn modelId="{B3F7D85C-6142-4794-BA7E-10DA764D333E}" type="presParOf" srcId="{83A984D2-7B42-4BEC-A481-E6E753536F8B}" destId="{65B24FD5-B061-4874-AB2A-B8E8062B05D5}" srcOrd="1" destOrd="0" presId="urn:microsoft.com/office/officeart/2005/8/layout/hierarchy1"/>
    <dgm:cxn modelId="{71F401AA-7D56-414B-853B-D1EA193B77B4}" type="presParOf" srcId="{4115C7A0-6B1D-4A90-A98B-812BD000C419}" destId="{1502E274-2ABF-42C2-8A46-3B332A239BE9}" srcOrd="1" destOrd="0" presId="urn:microsoft.com/office/officeart/2005/8/layout/hierarchy1"/>
    <dgm:cxn modelId="{A08E60AD-5F1B-4FFF-82B2-4530D71E05F3}" type="presParOf" srcId="{1502E274-2ABF-42C2-8A46-3B332A239BE9}" destId="{E5AFD9CF-F9C1-400F-971C-3CD448CC990A}" srcOrd="0" destOrd="0" presId="urn:microsoft.com/office/officeart/2005/8/layout/hierarchy1"/>
    <dgm:cxn modelId="{D6D876BE-F679-41EB-AEA2-D7C51EAEBB1C}" type="presParOf" srcId="{E5AFD9CF-F9C1-400F-971C-3CD448CC990A}" destId="{4F57B707-9E28-408B-BF8F-F70BB2F1EC4E}" srcOrd="0" destOrd="0" presId="urn:microsoft.com/office/officeart/2005/8/layout/hierarchy1"/>
    <dgm:cxn modelId="{3D37EC41-D0FB-4144-84A8-42B9E21A1F05}" type="presParOf" srcId="{E5AFD9CF-F9C1-400F-971C-3CD448CC990A}" destId="{FDD806FB-7595-47C6-AA1A-5C5E8AA6ECE3}" srcOrd="1" destOrd="0" presId="urn:microsoft.com/office/officeart/2005/8/layout/hierarchy1"/>
    <dgm:cxn modelId="{E1D91A29-8E92-4FC5-BC9A-9F8C45EB5158}" type="presParOf" srcId="{1502E274-2ABF-42C2-8A46-3B332A239BE9}" destId="{BCA3318B-036A-4275-AC81-423483AF4F43}" srcOrd="1" destOrd="0" presId="urn:microsoft.com/office/officeart/2005/8/layout/hierarchy1"/>
    <dgm:cxn modelId="{AB412E99-0E02-47F9-9CA4-34B03434388D}" type="presParOf" srcId="{4115C7A0-6B1D-4A90-A98B-812BD000C419}" destId="{EDFBFE4B-86F8-4ED1-B0CC-414C198ABBBC}" srcOrd="2" destOrd="0" presId="urn:microsoft.com/office/officeart/2005/8/layout/hierarchy1"/>
    <dgm:cxn modelId="{30EA89D3-4491-45CB-B2EF-7E791C4E4DDC}" type="presParOf" srcId="{EDFBFE4B-86F8-4ED1-B0CC-414C198ABBBC}" destId="{78FBCB46-FD22-457C-BA9A-F4B29AE82842}" srcOrd="0" destOrd="0" presId="urn:microsoft.com/office/officeart/2005/8/layout/hierarchy1"/>
    <dgm:cxn modelId="{2557F3B5-7F18-4189-9B20-6BFCD06215B6}" type="presParOf" srcId="{78FBCB46-FD22-457C-BA9A-F4B29AE82842}" destId="{5A774C24-9B43-4707-915E-7C9132BC0E2C}" srcOrd="0" destOrd="0" presId="urn:microsoft.com/office/officeart/2005/8/layout/hierarchy1"/>
    <dgm:cxn modelId="{70631423-644E-4E0B-842C-56FB9D73DE38}" type="presParOf" srcId="{78FBCB46-FD22-457C-BA9A-F4B29AE82842}" destId="{8C228485-FDE8-41E6-849C-1107F6107CDF}" srcOrd="1" destOrd="0" presId="urn:microsoft.com/office/officeart/2005/8/layout/hierarchy1"/>
    <dgm:cxn modelId="{C7480C7B-36D5-4FDE-8EED-B2198885C3E4}" type="presParOf" srcId="{EDFBFE4B-86F8-4ED1-B0CC-414C198ABBBC}" destId="{C100E26D-1689-4E9B-8CFC-33544F251931}" srcOrd="1" destOrd="0" presId="urn:microsoft.com/office/officeart/2005/8/layout/hierarchy1"/>
    <dgm:cxn modelId="{415734BD-9F8A-40C3-8012-77DAFFEBCB88}" type="presParOf" srcId="{4115C7A0-6B1D-4A90-A98B-812BD000C419}" destId="{A62529B6-6428-4FF6-8B79-7D6535CFA9EC}" srcOrd="3" destOrd="0" presId="urn:microsoft.com/office/officeart/2005/8/layout/hierarchy1"/>
    <dgm:cxn modelId="{4FC16954-891D-42F0-8FD0-B57BBD158C6E}" type="presParOf" srcId="{A62529B6-6428-4FF6-8B79-7D6535CFA9EC}" destId="{4E6FBF4C-77EA-4E6D-A18A-E8DF5879025D}" srcOrd="0" destOrd="0" presId="urn:microsoft.com/office/officeart/2005/8/layout/hierarchy1"/>
    <dgm:cxn modelId="{C8AC57E7-9F94-46B8-96D8-23F0F8A3C8F3}" type="presParOf" srcId="{4E6FBF4C-77EA-4E6D-A18A-E8DF5879025D}" destId="{AA5E4D04-C9D7-4E04-A7E4-1F815DEA4664}" srcOrd="0" destOrd="0" presId="urn:microsoft.com/office/officeart/2005/8/layout/hierarchy1"/>
    <dgm:cxn modelId="{5E8C96F0-4451-4FFD-96D0-62BB0AC2A6E1}" type="presParOf" srcId="{4E6FBF4C-77EA-4E6D-A18A-E8DF5879025D}" destId="{328A874E-C440-4868-90E8-C13E1D012519}" srcOrd="1" destOrd="0" presId="urn:microsoft.com/office/officeart/2005/8/layout/hierarchy1"/>
    <dgm:cxn modelId="{3470C2A5-FF4B-4D75-8A30-E5BFEDE4FF2E}" type="presParOf" srcId="{A62529B6-6428-4FF6-8B79-7D6535CFA9EC}" destId="{B22C98D8-383F-4567-A804-A8516D62E11B}" srcOrd="1" destOrd="0" presId="urn:microsoft.com/office/officeart/2005/8/layout/hierarchy1"/>
    <dgm:cxn modelId="{6902BF1B-36AC-4494-99FF-392C9C1ACA16}" type="presParOf" srcId="{B22C98D8-383F-4567-A804-A8516D62E11B}" destId="{C2623D3D-232C-473D-8C43-B3890EE25FFF}" srcOrd="0" destOrd="0" presId="urn:microsoft.com/office/officeart/2005/8/layout/hierarchy1"/>
    <dgm:cxn modelId="{C0F0B89B-0CE2-4DFE-B946-4ABDFF3ED39F}" type="presParOf" srcId="{B22C98D8-383F-4567-A804-A8516D62E11B}" destId="{69BB47CA-4BFF-421E-9FC6-5A4DAF9999FC}" srcOrd="1" destOrd="0" presId="urn:microsoft.com/office/officeart/2005/8/layout/hierarchy1"/>
    <dgm:cxn modelId="{348FF21B-D4DE-4978-A2B9-C21D969D290B}" type="presParOf" srcId="{69BB47CA-4BFF-421E-9FC6-5A4DAF9999FC}" destId="{DBE0B296-FB77-4FCC-8647-0CE18CDDBB38}" srcOrd="0" destOrd="0" presId="urn:microsoft.com/office/officeart/2005/8/layout/hierarchy1"/>
    <dgm:cxn modelId="{0B997BBD-48BA-4A3F-991D-749240CB0F4F}" type="presParOf" srcId="{DBE0B296-FB77-4FCC-8647-0CE18CDDBB38}" destId="{7AB81432-310A-4C6D-82A9-2D22AB0623BB}" srcOrd="0" destOrd="0" presId="urn:microsoft.com/office/officeart/2005/8/layout/hierarchy1"/>
    <dgm:cxn modelId="{A21A5C5B-E047-4649-82A1-B80701DA75AC}" type="presParOf" srcId="{DBE0B296-FB77-4FCC-8647-0CE18CDDBB38}" destId="{495F6424-E47C-4DAE-AED9-848B67AB8A92}" srcOrd="1" destOrd="0" presId="urn:microsoft.com/office/officeart/2005/8/layout/hierarchy1"/>
    <dgm:cxn modelId="{C641C772-6727-4419-BC37-CDA0214787C6}" type="presParOf" srcId="{69BB47CA-4BFF-421E-9FC6-5A4DAF9999FC}" destId="{12FB5568-C50F-4BFD-94C5-F752104887CD}" srcOrd="1" destOrd="0" presId="urn:microsoft.com/office/officeart/2005/8/layout/hierarchy1"/>
    <dgm:cxn modelId="{E0E3ECEB-77C5-4259-BE4D-43B73FB39994}" type="presParOf" srcId="{B22C98D8-383F-4567-A804-A8516D62E11B}" destId="{CCA9B266-0C1A-4BF1-A47C-4125BCC1C5F2}" srcOrd="2" destOrd="0" presId="urn:microsoft.com/office/officeart/2005/8/layout/hierarchy1"/>
    <dgm:cxn modelId="{24708999-654B-4F38-8352-33D8BB973C8C}" type="presParOf" srcId="{B22C98D8-383F-4567-A804-A8516D62E11B}" destId="{339E4717-AA7A-4A1F-9CF1-76DFBDAA259D}" srcOrd="3" destOrd="0" presId="urn:microsoft.com/office/officeart/2005/8/layout/hierarchy1"/>
    <dgm:cxn modelId="{F493188B-4B7A-411D-BD27-33A755939FAD}" type="presParOf" srcId="{339E4717-AA7A-4A1F-9CF1-76DFBDAA259D}" destId="{C9F5C5BF-A258-4892-B0B0-5D22B0DFE492}" srcOrd="0" destOrd="0" presId="urn:microsoft.com/office/officeart/2005/8/layout/hierarchy1"/>
    <dgm:cxn modelId="{1AA94EF4-BA3B-40DB-88AB-C01E8D0BDBC1}" type="presParOf" srcId="{C9F5C5BF-A258-4892-B0B0-5D22B0DFE492}" destId="{9AFCE0A1-EB30-43C9-8826-4DB13427F309}" srcOrd="0" destOrd="0" presId="urn:microsoft.com/office/officeart/2005/8/layout/hierarchy1"/>
    <dgm:cxn modelId="{F4E044BE-83AC-4559-B465-F2F73C8482B3}" type="presParOf" srcId="{C9F5C5BF-A258-4892-B0B0-5D22B0DFE492}" destId="{7A7CF641-E947-47DB-B191-0845E90ED573}" srcOrd="1" destOrd="0" presId="urn:microsoft.com/office/officeart/2005/8/layout/hierarchy1"/>
    <dgm:cxn modelId="{52FD2EB6-2286-403A-915E-304687BE82FC}" type="presParOf" srcId="{339E4717-AA7A-4A1F-9CF1-76DFBDAA259D}" destId="{C257710A-0E83-4F84-9529-A1C1901FDFA3}"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1295939-3B2A-46FB-8034-5C8F59C9F7EB}" type="doc">
      <dgm:prSet loTypeId="urn:microsoft.com/office/officeart/2005/8/layout/bProcess2" loCatId="process" qsTypeId="urn:microsoft.com/office/officeart/2005/8/quickstyle/3d1" qsCatId="3D" csTypeId="urn:microsoft.com/office/officeart/2005/8/colors/accent0_2" csCatId="mainScheme" phldr="1"/>
      <dgm:spPr/>
      <dgm:t>
        <a:bodyPr/>
        <a:lstStyle/>
        <a:p>
          <a:endParaRPr lang="en-US"/>
        </a:p>
      </dgm:t>
    </dgm:pt>
    <dgm:pt modelId="{700EB388-C9CB-4CE9-8F0A-B3D4EB5C5FE5}">
      <dgm:prSet phldrT="[Text]" custT="1"/>
      <dgm:spPr/>
      <dgm:t>
        <a:bodyPr/>
        <a:lstStyle/>
        <a:p>
          <a:pPr algn="l"/>
          <a:r>
            <a:rPr lang="en-US" sz="2400" b="1" dirty="0" smtClean="0"/>
            <a:t>Selection of the study area</a:t>
          </a:r>
          <a:endParaRPr lang="en-US" sz="2400" b="1" dirty="0"/>
        </a:p>
      </dgm:t>
    </dgm:pt>
    <dgm:pt modelId="{E9C2D6EB-17DA-48AA-AFCE-ABDB1CFCF5E0}" type="parTrans" cxnId="{D7E85376-74C7-456F-A67E-9C7C69CA962B}">
      <dgm:prSet/>
      <dgm:spPr/>
      <dgm:t>
        <a:bodyPr/>
        <a:lstStyle/>
        <a:p>
          <a:pPr algn="l"/>
          <a:endParaRPr lang="en-US" sz="2400" b="1">
            <a:solidFill>
              <a:sysClr val="windowText" lastClr="000000"/>
            </a:solidFill>
          </a:endParaRPr>
        </a:p>
      </dgm:t>
    </dgm:pt>
    <dgm:pt modelId="{01D62C98-175A-4C8C-A8FC-54AA7AC9A745}" type="sibTrans" cxnId="{D7E85376-74C7-456F-A67E-9C7C69CA962B}">
      <dgm:prSet/>
      <dgm:spPr/>
      <dgm:t>
        <a:bodyPr/>
        <a:lstStyle/>
        <a:p>
          <a:pPr algn="l"/>
          <a:endParaRPr lang="en-US" sz="2400" b="1">
            <a:solidFill>
              <a:srgbClr val="0070C0"/>
            </a:solidFill>
          </a:endParaRPr>
        </a:p>
      </dgm:t>
    </dgm:pt>
    <dgm:pt modelId="{A8A16DE3-397E-4ECC-A59E-6EC3247E78D9}">
      <dgm:prSet phldrT="[Text]" custT="1"/>
      <dgm:spPr/>
      <dgm:t>
        <a:bodyPr/>
        <a:lstStyle/>
        <a:p>
          <a:pPr algn="l"/>
          <a:r>
            <a:rPr lang="en-US" sz="2400" b="1" dirty="0" smtClean="0"/>
            <a:t>Data collection</a:t>
          </a:r>
          <a:endParaRPr lang="en-US" sz="2400" b="1" dirty="0"/>
        </a:p>
      </dgm:t>
    </dgm:pt>
    <dgm:pt modelId="{DCC0C8C6-43C9-43FB-8039-B249EFBF7A42}" type="parTrans" cxnId="{5003DA05-0015-4A83-8054-8C97ED538C65}">
      <dgm:prSet/>
      <dgm:spPr/>
      <dgm:t>
        <a:bodyPr/>
        <a:lstStyle/>
        <a:p>
          <a:pPr algn="l"/>
          <a:endParaRPr lang="en-US" sz="2400" b="1">
            <a:solidFill>
              <a:sysClr val="windowText" lastClr="000000"/>
            </a:solidFill>
          </a:endParaRPr>
        </a:p>
      </dgm:t>
    </dgm:pt>
    <dgm:pt modelId="{857F20D6-30B4-47B6-B15D-42C7CAF6E3EA}" type="sibTrans" cxnId="{5003DA05-0015-4A83-8054-8C97ED538C65}">
      <dgm:prSet/>
      <dgm:spPr/>
      <dgm:t>
        <a:bodyPr/>
        <a:lstStyle/>
        <a:p>
          <a:pPr algn="l"/>
          <a:endParaRPr lang="en-US" sz="2400" b="1">
            <a:solidFill>
              <a:srgbClr val="0070C0"/>
            </a:solidFill>
          </a:endParaRPr>
        </a:p>
      </dgm:t>
    </dgm:pt>
    <dgm:pt modelId="{BE0145B3-2AE7-4666-94C2-9182F064CB7F}">
      <dgm:prSet custT="1"/>
      <dgm:spPr/>
      <dgm:t>
        <a:bodyPr/>
        <a:lstStyle/>
        <a:p>
          <a:pPr algn="l"/>
          <a:r>
            <a:rPr lang="en-US" sz="2400" b="1" dirty="0" smtClean="0"/>
            <a:t>Determine the problem for studying</a:t>
          </a:r>
          <a:endParaRPr lang="en-US" sz="2400" b="1" dirty="0"/>
        </a:p>
      </dgm:t>
    </dgm:pt>
    <dgm:pt modelId="{6789AAC2-4C9C-49AA-BD6F-E08A0DDAA85C}" type="parTrans" cxnId="{0B8A18C4-08EA-4065-AA0A-0AF9F206E3CC}">
      <dgm:prSet/>
      <dgm:spPr/>
      <dgm:t>
        <a:bodyPr/>
        <a:lstStyle/>
        <a:p>
          <a:pPr algn="l"/>
          <a:endParaRPr lang="en-US" sz="2400" b="1">
            <a:solidFill>
              <a:sysClr val="windowText" lastClr="000000"/>
            </a:solidFill>
          </a:endParaRPr>
        </a:p>
      </dgm:t>
    </dgm:pt>
    <dgm:pt modelId="{E0888437-636C-4D56-A4E6-63FC60B6FBC0}" type="sibTrans" cxnId="{0B8A18C4-08EA-4065-AA0A-0AF9F206E3CC}">
      <dgm:prSet/>
      <dgm:spPr/>
      <dgm:t>
        <a:bodyPr/>
        <a:lstStyle/>
        <a:p>
          <a:pPr algn="l"/>
          <a:endParaRPr lang="en-US" sz="2400" b="1">
            <a:solidFill>
              <a:srgbClr val="0070C0"/>
            </a:solidFill>
          </a:endParaRPr>
        </a:p>
      </dgm:t>
    </dgm:pt>
    <dgm:pt modelId="{83AB5DBB-D362-4B47-9BD8-0F02C195F398}">
      <dgm:prSet custT="1"/>
      <dgm:spPr/>
      <dgm:t>
        <a:bodyPr/>
        <a:lstStyle/>
        <a:p>
          <a:pPr algn="l"/>
          <a:r>
            <a:rPr lang="en-US" sz="2400" b="1" dirty="0" smtClean="0"/>
            <a:t>Determine loads</a:t>
          </a:r>
          <a:endParaRPr lang="en-US" sz="2400" b="1" dirty="0"/>
        </a:p>
      </dgm:t>
    </dgm:pt>
    <dgm:pt modelId="{36B6386C-955E-474C-8261-3D7E03EB5050}" type="parTrans" cxnId="{1D6927C0-E54F-4BAE-BCE2-A7B8758B2DFF}">
      <dgm:prSet/>
      <dgm:spPr/>
      <dgm:t>
        <a:bodyPr/>
        <a:lstStyle/>
        <a:p>
          <a:pPr algn="l"/>
          <a:endParaRPr lang="en-US" sz="2400" b="1">
            <a:solidFill>
              <a:sysClr val="windowText" lastClr="000000"/>
            </a:solidFill>
          </a:endParaRPr>
        </a:p>
      </dgm:t>
    </dgm:pt>
    <dgm:pt modelId="{82384AF5-F78A-4D35-A588-71D30000E965}" type="sibTrans" cxnId="{1D6927C0-E54F-4BAE-BCE2-A7B8758B2DFF}">
      <dgm:prSet/>
      <dgm:spPr/>
      <dgm:t>
        <a:bodyPr/>
        <a:lstStyle/>
        <a:p>
          <a:pPr algn="l"/>
          <a:endParaRPr lang="en-US" sz="2400" b="1">
            <a:solidFill>
              <a:srgbClr val="0070C0"/>
            </a:solidFill>
          </a:endParaRPr>
        </a:p>
      </dgm:t>
    </dgm:pt>
    <dgm:pt modelId="{B1A5D805-E92E-4CEF-8C8A-CFD12A747A58}">
      <dgm:prSet custT="1"/>
      <dgm:spPr/>
      <dgm:t>
        <a:bodyPr/>
        <a:lstStyle/>
        <a:p>
          <a:pPr algn="l"/>
          <a:r>
            <a:rPr lang="en-US" sz="2400" b="1" dirty="0" smtClean="0"/>
            <a:t>Entering the data to SewerCAD</a:t>
          </a:r>
          <a:endParaRPr lang="en-US" sz="2400" b="1" dirty="0"/>
        </a:p>
      </dgm:t>
    </dgm:pt>
    <dgm:pt modelId="{D7774D0A-0F94-463B-81C1-41CA11E5BB71}" type="parTrans" cxnId="{A76754AF-64E6-4AA8-BEF8-FFB89EEAAB97}">
      <dgm:prSet/>
      <dgm:spPr/>
      <dgm:t>
        <a:bodyPr/>
        <a:lstStyle/>
        <a:p>
          <a:pPr algn="l"/>
          <a:endParaRPr lang="en-US" sz="2400" b="1">
            <a:solidFill>
              <a:sysClr val="windowText" lastClr="000000"/>
            </a:solidFill>
          </a:endParaRPr>
        </a:p>
      </dgm:t>
    </dgm:pt>
    <dgm:pt modelId="{35EC522C-582E-4ED4-B0BD-E372630EAE2E}" type="sibTrans" cxnId="{A76754AF-64E6-4AA8-BEF8-FFB89EEAAB97}">
      <dgm:prSet/>
      <dgm:spPr/>
      <dgm:t>
        <a:bodyPr/>
        <a:lstStyle/>
        <a:p>
          <a:pPr algn="l"/>
          <a:endParaRPr lang="en-US" sz="2400" b="1">
            <a:solidFill>
              <a:srgbClr val="0070C0"/>
            </a:solidFill>
          </a:endParaRPr>
        </a:p>
      </dgm:t>
    </dgm:pt>
    <dgm:pt modelId="{8738F1F7-E496-49F2-8C14-AE08379C0365}">
      <dgm:prSet custT="1"/>
      <dgm:spPr/>
      <dgm:t>
        <a:bodyPr/>
        <a:lstStyle/>
        <a:p>
          <a:pPr algn="l"/>
          <a:r>
            <a:rPr lang="en-US" sz="2400" b="1" dirty="0" smtClean="0"/>
            <a:t>Design wastewater collection network</a:t>
          </a:r>
          <a:endParaRPr lang="en-US" sz="2400" b="1" dirty="0"/>
        </a:p>
      </dgm:t>
    </dgm:pt>
    <dgm:pt modelId="{06AC222E-4677-4B87-BE8A-CF176696D929}" type="parTrans" cxnId="{5C5F7B84-D569-4B87-97A7-8B6F1D59771D}">
      <dgm:prSet/>
      <dgm:spPr/>
      <dgm:t>
        <a:bodyPr/>
        <a:lstStyle/>
        <a:p>
          <a:pPr algn="l"/>
          <a:endParaRPr lang="en-US" sz="2400" b="1">
            <a:solidFill>
              <a:sysClr val="windowText" lastClr="000000"/>
            </a:solidFill>
          </a:endParaRPr>
        </a:p>
      </dgm:t>
    </dgm:pt>
    <dgm:pt modelId="{4F8154B6-3958-4B16-BD04-BDDBB25F070F}" type="sibTrans" cxnId="{5C5F7B84-D569-4B87-97A7-8B6F1D59771D}">
      <dgm:prSet/>
      <dgm:spPr/>
      <dgm:t>
        <a:bodyPr/>
        <a:lstStyle/>
        <a:p>
          <a:pPr algn="l"/>
          <a:endParaRPr lang="en-US" sz="2400" b="1">
            <a:solidFill>
              <a:sysClr val="windowText" lastClr="000000"/>
            </a:solidFill>
          </a:endParaRPr>
        </a:p>
      </dgm:t>
    </dgm:pt>
    <dgm:pt modelId="{1A04712E-D973-449E-9A7D-A948B7077909}" type="pres">
      <dgm:prSet presAssocID="{81295939-3B2A-46FB-8034-5C8F59C9F7EB}" presName="diagram" presStyleCnt="0">
        <dgm:presLayoutVars>
          <dgm:dir/>
          <dgm:resizeHandles/>
        </dgm:presLayoutVars>
      </dgm:prSet>
      <dgm:spPr/>
      <dgm:t>
        <a:bodyPr/>
        <a:lstStyle/>
        <a:p>
          <a:endParaRPr lang="en-US"/>
        </a:p>
      </dgm:t>
    </dgm:pt>
    <dgm:pt modelId="{6669EF51-32FD-4558-BEFC-B0373569FACE}" type="pres">
      <dgm:prSet presAssocID="{BE0145B3-2AE7-4666-94C2-9182F064CB7F}" presName="firstNode" presStyleLbl="node1" presStyleIdx="0" presStyleCnt="6" custScaleX="165176" custScaleY="121870">
        <dgm:presLayoutVars>
          <dgm:bulletEnabled val="1"/>
        </dgm:presLayoutVars>
      </dgm:prSet>
      <dgm:spPr/>
      <dgm:t>
        <a:bodyPr/>
        <a:lstStyle/>
        <a:p>
          <a:endParaRPr lang="en-US"/>
        </a:p>
      </dgm:t>
    </dgm:pt>
    <dgm:pt modelId="{9BD08622-A3D4-4EC9-A9B6-3C056D05D13D}" type="pres">
      <dgm:prSet presAssocID="{E0888437-636C-4D56-A4E6-63FC60B6FBC0}" presName="sibTrans" presStyleLbl="sibTrans2D1" presStyleIdx="0" presStyleCnt="5"/>
      <dgm:spPr/>
      <dgm:t>
        <a:bodyPr/>
        <a:lstStyle/>
        <a:p>
          <a:endParaRPr lang="en-US"/>
        </a:p>
      </dgm:t>
    </dgm:pt>
    <dgm:pt modelId="{FBEFF0CA-3148-45B1-82E2-44E2EA3B2BBA}" type="pres">
      <dgm:prSet presAssocID="{700EB388-C9CB-4CE9-8F0A-B3D4EB5C5FE5}" presName="middleNode" presStyleCnt="0"/>
      <dgm:spPr/>
      <dgm:t>
        <a:bodyPr/>
        <a:lstStyle/>
        <a:p>
          <a:endParaRPr lang="en-US"/>
        </a:p>
      </dgm:t>
    </dgm:pt>
    <dgm:pt modelId="{EFF3EC21-2BDA-4B72-88CB-E771E78F8AE5}" type="pres">
      <dgm:prSet presAssocID="{700EB388-C9CB-4CE9-8F0A-B3D4EB5C5FE5}" presName="padding" presStyleLbl="node1" presStyleIdx="0" presStyleCnt="6"/>
      <dgm:spPr/>
      <dgm:t>
        <a:bodyPr/>
        <a:lstStyle/>
        <a:p>
          <a:endParaRPr lang="en-US"/>
        </a:p>
      </dgm:t>
    </dgm:pt>
    <dgm:pt modelId="{6F5BC0A7-C9EC-4B4B-9CBD-2FEDAAFFCD7D}" type="pres">
      <dgm:prSet presAssocID="{700EB388-C9CB-4CE9-8F0A-B3D4EB5C5FE5}" presName="shape" presStyleLbl="node1" presStyleIdx="1" presStyleCnt="6" custScaleX="211876" custScaleY="145349">
        <dgm:presLayoutVars>
          <dgm:bulletEnabled val="1"/>
        </dgm:presLayoutVars>
      </dgm:prSet>
      <dgm:spPr/>
      <dgm:t>
        <a:bodyPr/>
        <a:lstStyle/>
        <a:p>
          <a:endParaRPr lang="en-US"/>
        </a:p>
      </dgm:t>
    </dgm:pt>
    <dgm:pt modelId="{A9F0BA46-9699-47A2-9584-A24812070829}" type="pres">
      <dgm:prSet presAssocID="{01D62C98-175A-4C8C-A8FC-54AA7AC9A745}" presName="sibTrans" presStyleLbl="sibTrans2D1" presStyleIdx="1" presStyleCnt="5"/>
      <dgm:spPr/>
      <dgm:t>
        <a:bodyPr/>
        <a:lstStyle/>
        <a:p>
          <a:endParaRPr lang="en-US"/>
        </a:p>
      </dgm:t>
    </dgm:pt>
    <dgm:pt modelId="{CEA80FDF-0DC2-4567-AF91-DF45AE8CB3B8}" type="pres">
      <dgm:prSet presAssocID="{A8A16DE3-397E-4ECC-A59E-6EC3247E78D9}" presName="middleNode" presStyleCnt="0"/>
      <dgm:spPr/>
      <dgm:t>
        <a:bodyPr/>
        <a:lstStyle/>
        <a:p>
          <a:endParaRPr lang="en-US"/>
        </a:p>
      </dgm:t>
    </dgm:pt>
    <dgm:pt modelId="{EE462E49-7396-4B07-9087-CF5636EAEB77}" type="pres">
      <dgm:prSet presAssocID="{A8A16DE3-397E-4ECC-A59E-6EC3247E78D9}" presName="padding" presStyleLbl="node1" presStyleIdx="1" presStyleCnt="6"/>
      <dgm:spPr/>
      <dgm:t>
        <a:bodyPr/>
        <a:lstStyle/>
        <a:p>
          <a:endParaRPr lang="en-US"/>
        </a:p>
      </dgm:t>
    </dgm:pt>
    <dgm:pt modelId="{10363740-1FA3-47FD-9455-DA5478B97D44}" type="pres">
      <dgm:prSet presAssocID="{A8A16DE3-397E-4ECC-A59E-6EC3247E78D9}" presName="shape" presStyleLbl="node1" presStyleIdx="2" presStyleCnt="6" custScaleX="189117" custScaleY="110698">
        <dgm:presLayoutVars>
          <dgm:bulletEnabled val="1"/>
        </dgm:presLayoutVars>
      </dgm:prSet>
      <dgm:spPr/>
      <dgm:t>
        <a:bodyPr/>
        <a:lstStyle/>
        <a:p>
          <a:endParaRPr lang="en-US"/>
        </a:p>
      </dgm:t>
    </dgm:pt>
    <dgm:pt modelId="{7FA3C165-5A52-4578-835D-373B1529D425}" type="pres">
      <dgm:prSet presAssocID="{857F20D6-30B4-47B6-B15D-42C7CAF6E3EA}" presName="sibTrans" presStyleLbl="sibTrans2D1" presStyleIdx="2" presStyleCnt="5"/>
      <dgm:spPr/>
      <dgm:t>
        <a:bodyPr/>
        <a:lstStyle/>
        <a:p>
          <a:endParaRPr lang="en-US"/>
        </a:p>
      </dgm:t>
    </dgm:pt>
    <dgm:pt modelId="{A30DEFE2-DD49-4C0E-8B60-5DCE5B992DE9}" type="pres">
      <dgm:prSet presAssocID="{83AB5DBB-D362-4B47-9BD8-0F02C195F398}" presName="middleNode" presStyleCnt="0"/>
      <dgm:spPr/>
      <dgm:t>
        <a:bodyPr/>
        <a:lstStyle/>
        <a:p>
          <a:endParaRPr lang="en-US"/>
        </a:p>
      </dgm:t>
    </dgm:pt>
    <dgm:pt modelId="{86E54A46-D10D-43FB-A40E-4C7C6BAEF01F}" type="pres">
      <dgm:prSet presAssocID="{83AB5DBB-D362-4B47-9BD8-0F02C195F398}" presName="padding" presStyleLbl="node1" presStyleIdx="2" presStyleCnt="6"/>
      <dgm:spPr/>
      <dgm:t>
        <a:bodyPr/>
        <a:lstStyle/>
        <a:p>
          <a:endParaRPr lang="en-US"/>
        </a:p>
      </dgm:t>
    </dgm:pt>
    <dgm:pt modelId="{6900C2DE-9D99-4180-83C4-84F6EB62C71A}" type="pres">
      <dgm:prSet presAssocID="{83AB5DBB-D362-4B47-9BD8-0F02C195F398}" presName="shape" presStyleLbl="node1" presStyleIdx="3" presStyleCnt="6" custScaleX="212112" custScaleY="123197">
        <dgm:presLayoutVars>
          <dgm:bulletEnabled val="1"/>
        </dgm:presLayoutVars>
      </dgm:prSet>
      <dgm:spPr/>
      <dgm:t>
        <a:bodyPr/>
        <a:lstStyle/>
        <a:p>
          <a:endParaRPr lang="en-US"/>
        </a:p>
      </dgm:t>
    </dgm:pt>
    <dgm:pt modelId="{75A2257D-9A8B-4FA3-B6B4-A497D96C3E07}" type="pres">
      <dgm:prSet presAssocID="{82384AF5-F78A-4D35-A588-71D30000E965}" presName="sibTrans" presStyleLbl="sibTrans2D1" presStyleIdx="3" presStyleCnt="5"/>
      <dgm:spPr/>
      <dgm:t>
        <a:bodyPr/>
        <a:lstStyle/>
        <a:p>
          <a:endParaRPr lang="en-US"/>
        </a:p>
      </dgm:t>
    </dgm:pt>
    <dgm:pt modelId="{7077917D-EF94-4046-B06B-6AD4C25F0F0C}" type="pres">
      <dgm:prSet presAssocID="{B1A5D805-E92E-4CEF-8C8A-CFD12A747A58}" presName="middleNode" presStyleCnt="0"/>
      <dgm:spPr/>
      <dgm:t>
        <a:bodyPr/>
        <a:lstStyle/>
        <a:p>
          <a:endParaRPr lang="en-US"/>
        </a:p>
      </dgm:t>
    </dgm:pt>
    <dgm:pt modelId="{0898092F-D459-4373-9907-C73728A48A37}" type="pres">
      <dgm:prSet presAssocID="{B1A5D805-E92E-4CEF-8C8A-CFD12A747A58}" presName="padding" presStyleLbl="node1" presStyleIdx="3" presStyleCnt="6"/>
      <dgm:spPr/>
      <dgm:t>
        <a:bodyPr/>
        <a:lstStyle/>
        <a:p>
          <a:endParaRPr lang="en-US"/>
        </a:p>
      </dgm:t>
    </dgm:pt>
    <dgm:pt modelId="{BB89E750-327F-4625-B3AB-3D7FBBF52A67}" type="pres">
      <dgm:prSet presAssocID="{B1A5D805-E92E-4CEF-8C8A-CFD12A747A58}" presName="shape" presStyleLbl="node1" presStyleIdx="4" presStyleCnt="6" custScaleX="214857" custScaleY="169878">
        <dgm:presLayoutVars>
          <dgm:bulletEnabled val="1"/>
        </dgm:presLayoutVars>
      </dgm:prSet>
      <dgm:spPr/>
      <dgm:t>
        <a:bodyPr/>
        <a:lstStyle/>
        <a:p>
          <a:endParaRPr lang="en-US"/>
        </a:p>
      </dgm:t>
    </dgm:pt>
    <dgm:pt modelId="{6E6BA96E-C28E-4AA1-AD64-04886AC4FBF4}" type="pres">
      <dgm:prSet presAssocID="{35EC522C-582E-4ED4-B0BD-E372630EAE2E}" presName="sibTrans" presStyleLbl="sibTrans2D1" presStyleIdx="4" presStyleCnt="5"/>
      <dgm:spPr/>
      <dgm:t>
        <a:bodyPr/>
        <a:lstStyle/>
        <a:p>
          <a:endParaRPr lang="en-US"/>
        </a:p>
      </dgm:t>
    </dgm:pt>
    <dgm:pt modelId="{E529F474-1671-4302-BEB9-79501243E299}" type="pres">
      <dgm:prSet presAssocID="{8738F1F7-E496-49F2-8C14-AE08379C0365}" presName="lastNode" presStyleLbl="node1" presStyleIdx="5" presStyleCnt="6" custScaleX="150897">
        <dgm:presLayoutVars>
          <dgm:bulletEnabled val="1"/>
        </dgm:presLayoutVars>
      </dgm:prSet>
      <dgm:spPr/>
      <dgm:t>
        <a:bodyPr/>
        <a:lstStyle/>
        <a:p>
          <a:endParaRPr lang="en-US"/>
        </a:p>
      </dgm:t>
    </dgm:pt>
  </dgm:ptLst>
  <dgm:cxnLst>
    <dgm:cxn modelId="{1D6927C0-E54F-4BAE-BCE2-A7B8758B2DFF}" srcId="{81295939-3B2A-46FB-8034-5C8F59C9F7EB}" destId="{83AB5DBB-D362-4B47-9BD8-0F02C195F398}" srcOrd="3" destOrd="0" parTransId="{36B6386C-955E-474C-8261-3D7E03EB5050}" sibTransId="{82384AF5-F78A-4D35-A588-71D30000E965}"/>
    <dgm:cxn modelId="{5C5F7B84-D569-4B87-97A7-8B6F1D59771D}" srcId="{81295939-3B2A-46FB-8034-5C8F59C9F7EB}" destId="{8738F1F7-E496-49F2-8C14-AE08379C0365}" srcOrd="5" destOrd="0" parTransId="{06AC222E-4677-4B87-BE8A-CF176696D929}" sibTransId="{4F8154B6-3958-4B16-BD04-BDDBB25F070F}"/>
    <dgm:cxn modelId="{8C7AF93C-B85C-4ECA-98B8-9DA45AFF13E5}" type="presOf" srcId="{857F20D6-30B4-47B6-B15D-42C7CAF6E3EA}" destId="{7FA3C165-5A52-4578-835D-373B1529D425}" srcOrd="0" destOrd="0" presId="urn:microsoft.com/office/officeart/2005/8/layout/bProcess2"/>
    <dgm:cxn modelId="{DCD7DA09-E57C-48A2-8F32-0A8789FB1AEE}" type="presOf" srcId="{B1A5D805-E92E-4CEF-8C8A-CFD12A747A58}" destId="{BB89E750-327F-4625-B3AB-3D7FBBF52A67}" srcOrd="0" destOrd="0" presId="urn:microsoft.com/office/officeart/2005/8/layout/bProcess2"/>
    <dgm:cxn modelId="{6A59B4AD-6B05-48B4-881E-5C772AD00FBE}" type="presOf" srcId="{700EB388-C9CB-4CE9-8F0A-B3D4EB5C5FE5}" destId="{6F5BC0A7-C9EC-4B4B-9CBD-2FEDAAFFCD7D}" srcOrd="0" destOrd="0" presId="urn:microsoft.com/office/officeart/2005/8/layout/bProcess2"/>
    <dgm:cxn modelId="{0B8A18C4-08EA-4065-AA0A-0AF9F206E3CC}" srcId="{81295939-3B2A-46FB-8034-5C8F59C9F7EB}" destId="{BE0145B3-2AE7-4666-94C2-9182F064CB7F}" srcOrd="0" destOrd="0" parTransId="{6789AAC2-4C9C-49AA-BD6F-E08A0DDAA85C}" sibTransId="{E0888437-636C-4D56-A4E6-63FC60B6FBC0}"/>
    <dgm:cxn modelId="{BACEE410-003F-41F7-8845-5BBD6A5A5BEF}" type="presOf" srcId="{81295939-3B2A-46FB-8034-5C8F59C9F7EB}" destId="{1A04712E-D973-449E-9A7D-A948B7077909}" srcOrd="0" destOrd="0" presId="urn:microsoft.com/office/officeart/2005/8/layout/bProcess2"/>
    <dgm:cxn modelId="{5003DA05-0015-4A83-8054-8C97ED538C65}" srcId="{81295939-3B2A-46FB-8034-5C8F59C9F7EB}" destId="{A8A16DE3-397E-4ECC-A59E-6EC3247E78D9}" srcOrd="2" destOrd="0" parTransId="{DCC0C8C6-43C9-43FB-8039-B249EFBF7A42}" sibTransId="{857F20D6-30B4-47B6-B15D-42C7CAF6E3EA}"/>
    <dgm:cxn modelId="{E37A0D51-5FE6-4A9F-86D3-0F30B0EE4F7F}" type="presOf" srcId="{8738F1F7-E496-49F2-8C14-AE08379C0365}" destId="{E529F474-1671-4302-BEB9-79501243E299}" srcOrd="0" destOrd="0" presId="urn:microsoft.com/office/officeart/2005/8/layout/bProcess2"/>
    <dgm:cxn modelId="{D7E85376-74C7-456F-A67E-9C7C69CA962B}" srcId="{81295939-3B2A-46FB-8034-5C8F59C9F7EB}" destId="{700EB388-C9CB-4CE9-8F0A-B3D4EB5C5FE5}" srcOrd="1" destOrd="0" parTransId="{E9C2D6EB-17DA-48AA-AFCE-ABDB1CFCF5E0}" sibTransId="{01D62C98-175A-4C8C-A8FC-54AA7AC9A745}"/>
    <dgm:cxn modelId="{0481560A-C33A-4A3C-ABD8-3F7767852C3F}" type="presOf" srcId="{01D62C98-175A-4C8C-A8FC-54AA7AC9A745}" destId="{A9F0BA46-9699-47A2-9584-A24812070829}" srcOrd="0" destOrd="0" presId="urn:microsoft.com/office/officeart/2005/8/layout/bProcess2"/>
    <dgm:cxn modelId="{41A2AF75-947D-465C-AF8A-F2B1A40756C7}" type="presOf" srcId="{82384AF5-F78A-4D35-A588-71D30000E965}" destId="{75A2257D-9A8B-4FA3-B6B4-A497D96C3E07}" srcOrd="0" destOrd="0" presId="urn:microsoft.com/office/officeart/2005/8/layout/bProcess2"/>
    <dgm:cxn modelId="{A76754AF-64E6-4AA8-BEF8-FFB89EEAAB97}" srcId="{81295939-3B2A-46FB-8034-5C8F59C9F7EB}" destId="{B1A5D805-E92E-4CEF-8C8A-CFD12A747A58}" srcOrd="4" destOrd="0" parTransId="{D7774D0A-0F94-463B-81C1-41CA11E5BB71}" sibTransId="{35EC522C-582E-4ED4-B0BD-E372630EAE2E}"/>
    <dgm:cxn modelId="{B2BA897B-271E-49C6-9352-C1A40471008B}" type="presOf" srcId="{A8A16DE3-397E-4ECC-A59E-6EC3247E78D9}" destId="{10363740-1FA3-47FD-9455-DA5478B97D44}" srcOrd="0" destOrd="0" presId="urn:microsoft.com/office/officeart/2005/8/layout/bProcess2"/>
    <dgm:cxn modelId="{6DD2D7C8-E7DB-49B1-A0DA-C9BFCAC26FD1}" type="presOf" srcId="{E0888437-636C-4D56-A4E6-63FC60B6FBC0}" destId="{9BD08622-A3D4-4EC9-A9B6-3C056D05D13D}" srcOrd="0" destOrd="0" presId="urn:microsoft.com/office/officeart/2005/8/layout/bProcess2"/>
    <dgm:cxn modelId="{489B1E63-A9B9-42AD-82CB-5DAA721CC95A}" type="presOf" srcId="{83AB5DBB-D362-4B47-9BD8-0F02C195F398}" destId="{6900C2DE-9D99-4180-83C4-84F6EB62C71A}" srcOrd="0" destOrd="0" presId="urn:microsoft.com/office/officeart/2005/8/layout/bProcess2"/>
    <dgm:cxn modelId="{C95B14CE-3823-4D7F-9C98-BC986C32C26E}" type="presOf" srcId="{BE0145B3-2AE7-4666-94C2-9182F064CB7F}" destId="{6669EF51-32FD-4558-BEFC-B0373569FACE}" srcOrd="0" destOrd="0" presId="urn:microsoft.com/office/officeart/2005/8/layout/bProcess2"/>
    <dgm:cxn modelId="{14E47ADD-E701-477E-8B5F-515B0B98BFB1}" type="presOf" srcId="{35EC522C-582E-4ED4-B0BD-E372630EAE2E}" destId="{6E6BA96E-C28E-4AA1-AD64-04886AC4FBF4}" srcOrd="0" destOrd="0" presId="urn:microsoft.com/office/officeart/2005/8/layout/bProcess2"/>
    <dgm:cxn modelId="{DA91EE35-7ACD-43E4-B64E-1B7A12C3A834}" type="presParOf" srcId="{1A04712E-D973-449E-9A7D-A948B7077909}" destId="{6669EF51-32FD-4558-BEFC-B0373569FACE}" srcOrd="0" destOrd="0" presId="urn:microsoft.com/office/officeart/2005/8/layout/bProcess2"/>
    <dgm:cxn modelId="{EC1066A6-3470-4459-8E01-740575466926}" type="presParOf" srcId="{1A04712E-D973-449E-9A7D-A948B7077909}" destId="{9BD08622-A3D4-4EC9-A9B6-3C056D05D13D}" srcOrd="1" destOrd="0" presId="urn:microsoft.com/office/officeart/2005/8/layout/bProcess2"/>
    <dgm:cxn modelId="{920530CA-D689-4520-A0FF-361827D528A5}" type="presParOf" srcId="{1A04712E-D973-449E-9A7D-A948B7077909}" destId="{FBEFF0CA-3148-45B1-82E2-44E2EA3B2BBA}" srcOrd="2" destOrd="0" presId="urn:microsoft.com/office/officeart/2005/8/layout/bProcess2"/>
    <dgm:cxn modelId="{E97FE9EB-23E3-411D-B82E-46BDE159003A}" type="presParOf" srcId="{FBEFF0CA-3148-45B1-82E2-44E2EA3B2BBA}" destId="{EFF3EC21-2BDA-4B72-88CB-E771E78F8AE5}" srcOrd="0" destOrd="0" presId="urn:microsoft.com/office/officeart/2005/8/layout/bProcess2"/>
    <dgm:cxn modelId="{9C8EB34F-2943-47FE-99CB-13C1358A4989}" type="presParOf" srcId="{FBEFF0CA-3148-45B1-82E2-44E2EA3B2BBA}" destId="{6F5BC0A7-C9EC-4B4B-9CBD-2FEDAAFFCD7D}" srcOrd="1" destOrd="0" presId="urn:microsoft.com/office/officeart/2005/8/layout/bProcess2"/>
    <dgm:cxn modelId="{D7B9D10B-F34D-4757-8A0D-C03C10EA569C}" type="presParOf" srcId="{1A04712E-D973-449E-9A7D-A948B7077909}" destId="{A9F0BA46-9699-47A2-9584-A24812070829}" srcOrd="3" destOrd="0" presId="urn:microsoft.com/office/officeart/2005/8/layout/bProcess2"/>
    <dgm:cxn modelId="{403A012C-B861-47ED-B77F-6291933D780E}" type="presParOf" srcId="{1A04712E-D973-449E-9A7D-A948B7077909}" destId="{CEA80FDF-0DC2-4567-AF91-DF45AE8CB3B8}" srcOrd="4" destOrd="0" presId="urn:microsoft.com/office/officeart/2005/8/layout/bProcess2"/>
    <dgm:cxn modelId="{40CE2EF1-2C47-41AE-A52B-A0547771DB24}" type="presParOf" srcId="{CEA80FDF-0DC2-4567-AF91-DF45AE8CB3B8}" destId="{EE462E49-7396-4B07-9087-CF5636EAEB77}" srcOrd="0" destOrd="0" presId="urn:microsoft.com/office/officeart/2005/8/layout/bProcess2"/>
    <dgm:cxn modelId="{EC881DA7-71F8-4032-944E-43DBE2F32D4F}" type="presParOf" srcId="{CEA80FDF-0DC2-4567-AF91-DF45AE8CB3B8}" destId="{10363740-1FA3-47FD-9455-DA5478B97D44}" srcOrd="1" destOrd="0" presId="urn:microsoft.com/office/officeart/2005/8/layout/bProcess2"/>
    <dgm:cxn modelId="{412DC554-7721-492C-B673-7B0A19336B64}" type="presParOf" srcId="{1A04712E-D973-449E-9A7D-A948B7077909}" destId="{7FA3C165-5A52-4578-835D-373B1529D425}" srcOrd="5" destOrd="0" presId="urn:microsoft.com/office/officeart/2005/8/layout/bProcess2"/>
    <dgm:cxn modelId="{81DEE39D-50BD-40C1-95CC-730EA33BACDC}" type="presParOf" srcId="{1A04712E-D973-449E-9A7D-A948B7077909}" destId="{A30DEFE2-DD49-4C0E-8B60-5DCE5B992DE9}" srcOrd="6" destOrd="0" presId="urn:microsoft.com/office/officeart/2005/8/layout/bProcess2"/>
    <dgm:cxn modelId="{64130125-E504-48C2-8E94-1BBF2AC007C2}" type="presParOf" srcId="{A30DEFE2-DD49-4C0E-8B60-5DCE5B992DE9}" destId="{86E54A46-D10D-43FB-A40E-4C7C6BAEF01F}" srcOrd="0" destOrd="0" presId="urn:microsoft.com/office/officeart/2005/8/layout/bProcess2"/>
    <dgm:cxn modelId="{9C05ADC9-5308-406D-A65B-3F8566B47631}" type="presParOf" srcId="{A30DEFE2-DD49-4C0E-8B60-5DCE5B992DE9}" destId="{6900C2DE-9D99-4180-83C4-84F6EB62C71A}" srcOrd="1" destOrd="0" presId="urn:microsoft.com/office/officeart/2005/8/layout/bProcess2"/>
    <dgm:cxn modelId="{05BD116E-FE5F-4119-A699-1EEC637E91E4}" type="presParOf" srcId="{1A04712E-D973-449E-9A7D-A948B7077909}" destId="{75A2257D-9A8B-4FA3-B6B4-A497D96C3E07}" srcOrd="7" destOrd="0" presId="urn:microsoft.com/office/officeart/2005/8/layout/bProcess2"/>
    <dgm:cxn modelId="{6BDDAC2B-CEA5-4869-B985-5BFF98BCAD51}" type="presParOf" srcId="{1A04712E-D973-449E-9A7D-A948B7077909}" destId="{7077917D-EF94-4046-B06B-6AD4C25F0F0C}" srcOrd="8" destOrd="0" presId="urn:microsoft.com/office/officeart/2005/8/layout/bProcess2"/>
    <dgm:cxn modelId="{D90F7611-6113-4A98-B48D-A3F3096AC07E}" type="presParOf" srcId="{7077917D-EF94-4046-B06B-6AD4C25F0F0C}" destId="{0898092F-D459-4373-9907-C73728A48A37}" srcOrd="0" destOrd="0" presId="urn:microsoft.com/office/officeart/2005/8/layout/bProcess2"/>
    <dgm:cxn modelId="{6B9FC17C-E2D1-4CC5-AAFD-C29622BC1191}" type="presParOf" srcId="{7077917D-EF94-4046-B06B-6AD4C25F0F0C}" destId="{BB89E750-327F-4625-B3AB-3D7FBBF52A67}" srcOrd="1" destOrd="0" presId="urn:microsoft.com/office/officeart/2005/8/layout/bProcess2"/>
    <dgm:cxn modelId="{0A40F384-0A43-40AB-A83A-C768A347EF0F}" type="presParOf" srcId="{1A04712E-D973-449E-9A7D-A948B7077909}" destId="{6E6BA96E-C28E-4AA1-AD64-04886AC4FBF4}" srcOrd="9" destOrd="0" presId="urn:microsoft.com/office/officeart/2005/8/layout/bProcess2"/>
    <dgm:cxn modelId="{75756634-F621-405D-87D0-EF58D9927CBB}" type="presParOf" srcId="{1A04712E-D973-449E-9A7D-A948B7077909}" destId="{E529F474-1671-4302-BEB9-79501243E299}" srcOrd="10" destOrd="0" presId="urn:microsoft.com/office/officeart/2005/8/layout/b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0D50220-A773-4B57-9575-E381FD531AA7}" type="doc">
      <dgm:prSet loTypeId="urn:microsoft.com/office/officeart/2005/8/layout/orgChart1" loCatId="hierarchy" qsTypeId="urn:microsoft.com/office/officeart/2005/8/quickstyle/3d1" qsCatId="3D" csTypeId="urn:microsoft.com/office/officeart/2005/8/colors/accent5_5" csCatId="accent5" phldr="1"/>
      <dgm:spPr/>
      <dgm:t>
        <a:bodyPr/>
        <a:lstStyle/>
        <a:p>
          <a:endParaRPr lang="en-US"/>
        </a:p>
      </dgm:t>
    </dgm:pt>
    <dgm:pt modelId="{9D4374F6-B53B-4B3E-AD49-61AAE05D7488}">
      <dgm:prSet phldrT="[Text]" custT="1"/>
      <dgm:spPr/>
      <dgm:t>
        <a:bodyPr/>
        <a:lstStyle/>
        <a:p>
          <a:r>
            <a:rPr lang="en-US" sz="1600" b="1" dirty="0" smtClean="0">
              <a:solidFill>
                <a:schemeClr val="bg2">
                  <a:lumMod val="10000"/>
                </a:schemeClr>
              </a:solidFill>
            </a:rPr>
            <a:t>Collecting information </a:t>
          </a:r>
          <a:endParaRPr lang="en-US" sz="1600" b="1" dirty="0">
            <a:solidFill>
              <a:schemeClr val="bg2">
                <a:lumMod val="10000"/>
              </a:schemeClr>
            </a:solidFill>
          </a:endParaRPr>
        </a:p>
      </dgm:t>
    </dgm:pt>
    <dgm:pt modelId="{FF1155E8-23B6-4B30-8126-C66E38D37CF6}" type="parTrans" cxnId="{4EEBF09D-5446-42C2-8B1B-D58B4FB8CA23}">
      <dgm:prSet/>
      <dgm:spPr/>
      <dgm:t>
        <a:bodyPr/>
        <a:lstStyle/>
        <a:p>
          <a:endParaRPr lang="en-US" sz="1600" b="1">
            <a:solidFill>
              <a:schemeClr val="bg2">
                <a:lumMod val="10000"/>
              </a:schemeClr>
            </a:solidFill>
          </a:endParaRPr>
        </a:p>
      </dgm:t>
    </dgm:pt>
    <dgm:pt modelId="{9C886518-17D4-48C9-BB48-053E57684771}" type="sibTrans" cxnId="{4EEBF09D-5446-42C2-8B1B-D58B4FB8CA23}">
      <dgm:prSet/>
      <dgm:spPr/>
      <dgm:t>
        <a:bodyPr/>
        <a:lstStyle/>
        <a:p>
          <a:endParaRPr lang="en-US" sz="1600" b="1">
            <a:solidFill>
              <a:schemeClr val="bg2">
                <a:lumMod val="10000"/>
              </a:schemeClr>
            </a:solidFill>
          </a:endParaRPr>
        </a:p>
      </dgm:t>
    </dgm:pt>
    <dgm:pt modelId="{7E437492-C8D3-4DB8-8EB4-2107B13AABE3}">
      <dgm:prSet phldrT="[Text]" custT="1"/>
      <dgm:spPr/>
      <dgm:t>
        <a:bodyPr/>
        <a:lstStyle/>
        <a:p>
          <a:r>
            <a:rPr lang="en-US" sz="1600" b="1" dirty="0" smtClean="0">
              <a:solidFill>
                <a:schemeClr val="bg2">
                  <a:lumMod val="10000"/>
                </a:schemeClr>
              </a:solidFill>
            </a:rPr>
            <a:t>Design network</a:t>
          </a:r>
          <a:endParaRPr lang="en-US" sz="1600" b="1" dirty="0">
            <a:solidFill>
              <a:schemeClr val="bg2">
                <a:lumMod val="10000"/>
              </a:schemeClr>
            </a:solidFill>
          </a:endParaRPr>
        </a:p>
      </dgm:t>
    </dgm:pt>
    <dgm:pt modelId="{4C9DCCD8-66EE-4423-880D-6D99F71C0241}" type="parTrans" cxnId="{C608FD48-29C2-4892-B5F1-E2193BAEC4A4}">
      <dgm:prSet/>
      <dgm:spPr/>
      <dgm:t>
        <a:bodyPr/>
        <a:lstStyle/>
        <a:p>
          <a:endParaRPr lang="en-US" sz="1600" b="1">
            <a:solidFill>
              <a:schemeClr val="bg2">
                <a:lumMod val="10000"/>
              </a:schemeClr>
            </a:solidFill>
          </a:endParaRPr>
        </a:p>
      </dgm:t>
    </dgm:pt>
    <dgm:pt modelId="{A5C65D1C-76C0-48B3-A2CA-B59C85BA5BDE}" type="sibTrans" cxnId="{C608FD48-29C2-4892-B5F1-E2193BAEC4A4}">
      <dgm:prSet/>
      <dgm:spPr/>
      <dgm:t>
        <a:bodyPr/>
        <a:lstStyle/>
        <a:p>
          <a:endParaRPr lang="en-US" sz="1600" b="1">
            <a:solidFill>
              <a:schemeClr val="bg2">
                <a:lumMod val="10000"/>
              </a:schemeClr>
            </a:solidFill>
          </a:endParaRPr>
        </a:p>
      </dgm:t>
    </dgm:pt>
    <dgm:pt modelId="{C5600971-8A8E-4906-BFDC-B904C308C60B}">
      <dgm:prSet phldrT="[Text]" custT="1"/>
      <dgm:spPr/>
      <dgm:t>
        <a:bodyPr/>
        <a:lstStyle/>
        <a:p>
          <a:r>
            <a:rPr lang="en-US" sz="1600" b="1" dirty="0" smtClean="0">
              <a:solidFill>
                <a:schemeClr val="bg2">
                  <a:lumMod val="10000"/>
                </a:schemeClr>
              </a:solidFill>
            </a:rPr>
            <a:t>Location of manholes</a:t>
          </a:r>
          <a:endParaRPr lang="en-US" sz="1600" b="1" dirty="0">
            <a:solidFill>
              <a:schemeClr val="bg2">
                <a:lumMod val="10000"/>
              </a:schemeClr>
            </a:solidFill>
          </a:endParaRPr>
        </a:p>
      </dgm:t>
    </dgm:pt>
    <dgm:pt modelId="{06BF02EA-C109-4FAA-B5F3-47A11A9021B0}" type="parTrans" cxnId="{03842E02-8BE8-4AF3-AC5B-5CCEB18F65AF}">
      <dgm:prSet/>
      <dgm:spPr/>
      <dgm:t>
        <a:bodyPr/>
        <a:lstStyle/>
        <a:p>
          <a:endParaRPr lang="en-US" sz="1600" b="1">
            <a:solidFill>
              <a:schemeClr val="bg2">
                <a:lumMod val="10000"/>
              </a:schemeClr>
            </a:solidFill>
          </a:endParaRPr>
        </a:p>
      </dgm:t>
    </dgm:pt>
    <dgm:pt modelId="{D7B5E771-EE5C-42F7-9ECB-9617CF7B8C31}" type="sibTrans" cxnId="{03842E02-8BE8-4AF3-AC5B-5CCEB18F65AF}">
      <dgm:prSet/>
      <dgm:spPr/>
      <dgm:t>
        <a:bodyPr/>
        <a:lstStyle/>
        <a:p>
          <a:endParaRPr lang="en-US" sz="1600" b="1">
            <a:solidFill>
              <a:schemeClr val="bg2">
                <a:lumMod val="10000"/>
              </a:schemeClr>
            </a:solidFill>
          </a:endParaRPr>
        </a:p>
      </dgm:t>
    </dgm:pt>
    <dgm:pt modelId="{A68DAA88-97AE-4C99-A5E2-AEA8E9F8205B}">
      <dgm:prSet phldrT="[Text]" custT="1"/>
      <dgm:spPr/>
      <dgm:t>
        <a:bodyPr/>
        <a:lstStyle/>
        <a:p>
          <a:r>
            <a:rPr lang="en-US" sz="1600" b="1" dirty="0" smtClean="0">
              <a:solidFill>
                <a:schemeClr val="bg2">
                  <a:lumMod val="10000"/>
                </a:schemeClr>
              </a:solidFill>
            </a:rPr>
            <a:t>Sewer pipe(PVC)</a:t>
          </a:r>
          <a:endParaRPr lang="en-US" sz="1600" b="1" dirty="0">
            <a:solidFill>
              <a:schemeClr val="bg2">
                <a:lumMod val="10000"/>
              </a:schemeClr>
            </a:solidFill>
          </a:endParaRPr>
        </a:p>
      </dgm:t>
    </dgm:pt>
    <dgm:pt modelId="{57F9FA67-7400-4BA3-A233-B4C49FAF4403}" type="parTrans" cxnId="{642C549B-5D2E-46EE-9127-54494752944A}">
      <dgm:prSet/>
      <dgm:spPr/>
      <dgm:t>
        <a:bodyPr/>
        <a:lstStyle/>
        <a:p>
          <a:endParaRPr lang="en-US" sz="1600" b="1">
            <a:solidFill>
              <a:schemeClr val="bg2">
                <a:lumMod val="10000"/>
              </a:schemeClr>
            </a:solidFill>
          </a:endParaRPr>
        </a:p>
      </dgm:t>
    </dgm:pt>
    <dgm:pt modelId="{945C0B89-8FC7-42AC-90E7-EBCABAF26678}" type="sibTrans" cxnId="{642C549B-5D2E-46EE-9127-54494752944A}">
      <dgm:prSet/>
      <dgm:spPr/>
      <dgm:t>
        <a:bodyPr/>
        <a:lstStyle/>
        <a:p>
          <a:endParaRPr lang="en-US" sz="1600" b="1">
            <a:solidFill>
              <a:schemeClr val="bg2">
                <a:lumMod val="10000"/>
              </a:schemeClr>
            </a:solidFill>
          </a:endParaRPr>
        </a:p>
      </dgm:t>
    </dgm:pt>
    <dgm:pt modelId="{3B1F86A0-DF1E-4D72-83C2-B34C017627D9}">
      <dgm:prSet phldrT="[Text]" custT="1"/>
      <dgm:spPr/>
      <dgm:t>
        <a:bodyPr/>
        <a:lstStyle/>
        <a:p>
          <a:endParaRPr lang="en-US" sz="1600" b="1" dirty="0" smtClean="0">
            <a:solidFill>
              <a:schemeClr val="bg2">
                <a:lumMod val="10000"/>
              </a:schemeClr>
            </a:solidFill>
          </a:endParaRPr>
        </a:p>
        <a:p>
          <a:endParaRPr lang="en-US" sz="1600" b="1" dirty="0" smtClean="0">
            <a:solidFill>
              <a:schemeClr val="bg2">
                <a:lumMod val="10000"/>
              </a:schemeClr>
            </a:solidFill>
          </a:endParaRPr>
        </a:p>
        <a:p>
          <a:r>
            <a:rPr lang="en-US" sz="1600" b="1" dirty="0" smtClean="0">
              <a:solidFill>
                <a:schemeClr val="bg2">
                  <a:lumMod val="10000"/>
                </a:schemeClr>
              </a:solidFill>
            </a:rPr>
            <a:t>Geomlg</a:t>
          </a:r>
        </a:p>
        <a:p>
          <a:r>
            <a:rPr lang="en-US" sz="1600" b="1" dirty="0" smtClean="0">
              <a:solidFill>
                <a:schemeClr val="bg2">
                  <a:lumMod val="10000"/>
                </a:schemeClr>
              </a:solidFill>
            </a:rPr>
            <a:t>A2 Paper</a:t>
          </a:r>
          <a:endParaRPr lang="en-US" sz="1600" b="1" dirty="0" smtClean="0">
            <a:solidFill>
              <a:schemeClr val="bg2">
                <a:lumMod val="10000"/>
              </a:schemeClr>
            </a:solidFill>
          </a:endParaRPr>
        </a:p>
        <a:p>
          <a:endParaRPr lang="en-US" sz="1600" b="1" dirty="0" smtClean="0">
            <a:solidFill>
              <a:schemeClr val="bg2">
                <a:lumMod val="10000"/>
              </a:schemeClr>
            </a:solidFill>
          </a:endParaRPr>
        </a:p>
        <a:p>
          <a:endParaRPr lang="en-US" sz="1600" b="1" dirty="0">
            <a:solidFill>
              <a:schemeClr val="bg2">
                <a:lumMod val="10000"/>
              </a:schemeClr>
            </a:solidFill>
          </a:endParaRPr>
        </a:p>
      </dgm:t>
    </dgm:pt>
    <dgm:pt modelId="{9D3D4EF7-4CBB-4989-9F1A-D242A687A19B}" type="parTrans" cxnId="{E6860B05-2541-49A7-B9B0-657641724063}">
      <dgm:prSet/>
      <dgm:spPr/>
      <dgm:t>
        <a:bodyPr/>
        <a:lstStyle/>
        <a:p>
          <a:endParaRPr lang="en-US" sz="1600" b="1">
            <a:solidFill>
              <a:schemeClr val="bg2">
                <a:lumMod val="10000"/>
              </a:schemeClr>
            </a:solidFill>
          </a:endParaRPr>
        </a:p>
      </dgm:t>
    </dgm:pt>
    <dgm:pt modelId="{DFED0DD1-4B06-4294-BE2E-5FF0E7D057F2}" type="sibTrans" cxnId="{E6860B05-2541-49A7-B9B0-657641724063}">
      <dgm:prSet/>
      <dgm:spPr/>
      <dgm:t>
        <a:bodyPr/>
        <a:lstStyle/>
        <a:p>
          <a:endParaRPr lang="en-US" sz="1600" b="1">
            <a:solidFill>
              <a:schemeClr val="bg2">
                <a:lumMod val="10000"/>
              </a:schemeClr>
            </a:solidFill>
          </a:endParaRPr>
        </a:p>
      </dgm:t>
    </dgm:pt>
    <dgm:pt modelId="{BDDF7A38-F7F7-4D2F-8CE4-266ED714E4C6}">
      <dgm:prSet phldrT="[Text]" custT="1"/>
      <dgm:spPr/>
      <dgm:t>
        <a:bodyPr/>
        <a:lstStyle/>
        <a:p>
          <a:r>
            <a:rPr lang="en-US" sz="1600" b="1" dirty="0" smtClean="0">
              <a:solidFill>
                <a:schemeClr val="bg2">
                  <a:lumMod val="10000"/>
                </a:schemeClr>
              </a:solidFill>
            </a:rPr>
            <a:t>Entering Load on each manhole</a:t>
          </a:r>
          <a:endParaRPr lang="en-US" sz="1600" b="1" dirty="0">
            <a:solidFill>
              <a:schemeClr val="bg2">
                <a:lumMod val="10000"/>
              </a:schemeClr>
            </a:solidFill>
          </a:endParaRPr>
        </a:p>
      </dgm:t>
    </dgm:pt>
    <dgm:pt modelId="{74EBFD0E-F39C-47C1-B54F-723FD762DD5B}" type="parTrans" cxnId="{833832E1-9940-49A9-8862-4C53787CFE46}">
      <dgm:prSet/>
      <dgm:spPr/>
      <dgm:t>
        <a:bodyPr/>
        <a:lstStyle/>
        <a:p>
          <a:endParaRPr lang="en-US" sz="1600" b="1">
            <a:solidFill>
              <a:schemeClr val="bg2">
                <a:lumMod val="10000"/>
              </a:schemeClr>
            </a:solidFill>
          </a:endParaRPr>
        </a:p>
      </dgm:t>
    </dgm:pt>
    <dgm:pt modelId="{1F99AE61-7B52-420A-8FB9-5BA48CB24687}" type="sibTrans" cxnId="{833832E1-9940-49A9-8862-4C53787CFE46}">
      <dgm:prSet/>
      <dgm:spPr/>
      <dgm:t>
        <a:bodyPr/>
        <a:lstStyle/>
        <a:p>
          <a:endParaRPr lang="en-US" sz="1600" b="1">
            <a:solidFill>
              <a:schemeClr val="bg2">
                <a:lumMod val="10000"/>
              </a:schemeClr>
            </a:solidFill>
          </a:endParaRPr>
        </a:p>
      </dgm:t>
    </dgm:pt>
    <dgm:pt modelId="{85A887B5-C3BF-4B73-97F7-491C810695AC}" type="pres">
      <dgm:prSet presAssocID="{30D50220-A773-4B57-9575-E381FD531AA7}" presName="hierChild1" presStyleCnt="0">
        <dgm:presLayoutVars>
          <dgm:orgChart val="1"/>
          <dgm:chPref val="1"/>
          <dgm:dir/>
          <dgm:animOne val="branch"/>
          <dgm:animLvl val="lvl"/>
          <dgm:resizeHandles/>
        </dgm:presLayoutVars>
      </dgm:prSet>
      <dgm:spPr/>
      <dgm:t>
        <a:bodyPr/>
        <a:lstStyle/>
        <a:p>
          <a:endParaRPr lang="en-US"/>
        </a:p>
      </dgm:t>
    </dgm:pt>
    <dgm:pt modelId="{9B3C863B-F524-497B-A89D-061DB5E75408}" type="pres">
      <dgm:prSet presAssocID="{9D4374F6-B53B-4B3E-AD49-61AAE05D7488}" presName="hierRoot1" presStyleCnt="0">
        <dgm:presLayoutVars>
          <dgm:hierBranch val="init"/>
        </dgm:presLayoutVars>
      </dgm:prSet>
      <dgm:spPr/>
    </dgm:pt>
    <dgm:pt modelId="{C6636F93-16F6-44A1-AB8C-D585B986B284}" type="pres">
      <dgm:prSet presAssocID="{9D4374F6-B53B-4B3E-AD49-61AAE05D7488}" presName="rootComposite1" presStyleCnt="0"/>
      <dgm:spPr/>
    </dgm:pt>
    <dgm:pt modelId="{D1D17928-0443-4415-9B44-5EEF0C9474DB}" type="pres">
      <dgm:prSet presAssocID="{9D4374F6-B53B-4B3E-AD49-61AAE05D7488}" presName="rootText1" presStyleLbl="node0" presStyleIdx="0" presStyleCnt="1">
        <dgm:presLayoutVars>
          <dgm:chPref val="3"/>
        </dgm:presLayoutVars>
      </dgm:prSet>
      <dgm:spPr/>
      <dgm:t>
        <a:bodyPr/>
        <a:lstStyle/>
        <a:p>
          <a:endParaRPr lang="en-US"/>
        </a:p>
      </dgm:t>
    </dgm:pt>
    <dgm:pt modelId="{E8B3182E-FB63-44D2-BBDD-D8D701C9BCB9}" type="pres">
      <dgm:prSet presAssocID="{9D4374F6-B53B-4B3E-AD49-61AAE05D7488}" presName="rootConnector1" presStyleLbl="node1" presStyleIdx="0" presStyleCnt="0"/>
      <dgm:spPr/>
      <dgm:t>
        <a:bodyPr/>
        <a:lstStyle/>
        <a:p>
          <a:endParaRPr lang="en-US"/>
        </a:p>
      </dgm:t>
    </dgm:pt>
    <dgm:pt modelId="{2E3DE3F1-9F7B-4A4D-B261-10E792B7F8FF}" type="pres">
      <dgm:prSet presAssocID="{9D4374F6-B53B-4B3E-AD49-61AAE05D7488}" presName="hierChild2" presStyleCnt="0"/>
      <dgm:spPr/>
    </dgm:pt>
    <dgm:pt modelId="{5EF125F9-48DE-4565-9CFC-DD31D32DBD39}" type="pres">
      <dgm:prSet presAssocID="{4C9DCCD8-66EE-4423-880D-6D99F71C0241}" presName="Name37" presStyleLbl="parChTrans1D2" presStyleIdx="0" presStyleCnt="2"/>
      <dgm:spPr/>
      <dgm:t>
        <a:bodyPr/>
        <a:lstStyle/>
        <a:p>
          <a:endParaRPr lang="en-US"/>
        </a:p>
      </dgm:t>
    </dgm:pt>
    <dgm:pt modelId="{4E9F303F-58A0-4200-A273-1FCF73F7CC18}" type="pres">
      <dgm:prSet presAssocID="{7E437492-C8D3-4DB8-8EB4-2107B13AABE3}" presName="hierRoot2" presStyleCnt="0">
        <dgm:presLayoutVars>
          <dgm:hierBranch val="init"/>
        </dgm:presLayoutVars>
      </dgm:prSet>
      <dgm:spPr/>
    </dgm:pt>
    <dgm:pt modelId="{2017A68C-FF45-411B-BEF3-38F2FEBC9A25}" type="pres">
      <dgm:prSet presAssocID="{7E437492-C8D3-4DB8-8EB4-2107B13AABE3}" presName="rootComposite" presStyleCnt="0"/>
      <dgm:spPr/>
    </dgm:pt>
    <dgm:pt modelId="{ECD5ED01-AA82-4653-86E0-DFFCE86C00E6}" type="pres">
      <dgm:prSet presAssocID="{7E437492-C8D3-4DB8-8EB4-2107B13AABE3}" presName="rootText" presStyleLbl="node2" presStyleIdx="0" presStyleCnt="2" custLinFactNeighborX="-1626" custLinFactNeighborY="1084">
        <dgm:presLayoutVars>
          <dgm:chPref val="3"/>
        </dgm:presLayoutVars>
      </dgm:prSet>
      <dgm:spPr/>
      <dgm:t>
        <a:bodyPr/>
        <a:lstStyle/>
        <a:p>
          <a:endParaRPr lang="en-US"/>
        </a:p>
      </dgm:t>
    </dgm:pt>
    <dgm:pt modelId="{032B73B6-6093-4721-A704-988906B653F4}" type="pres">
      <dgm:prSet presAssocID="{7E437492-C8D3-4DB8-8EB4-2107B13AABE3}" presName="rootConnector" presStyleLbl="node2" presStyleIdx="0" presStyleCnt="2"/>
      <dgm:spPr/>
      <dgm:t>
        <a:bodyPr/>
        <a:lstStyle/>
        <a:p>
          <a:endParaRPr lang="en-US"/>
        </a:p>
      </dgm:t>
    </dgm:pt>
    <dgm:pt modelId="{C9C29A6F-40E8-4D2A-8D69-C2E7B9630355}" type="pres">
      <dgm:prSet presAssocID="{7E437492-C8D3-4DB8-8EB4-2107B13AABE3}" presName="hierChild4" presStyleCnt="0"/>
      <dgm:spPr/>
    </dgm:pt>
    <dgm:pt modelId="{17C1516C-EAE4-4E3F-91E0-020C13793713}" type="pres">
      <dgm:prSet presAssocID="{06BF02EA-C109-4FAA-B5F3-47A11A9021B0}" presName="Name37" presStyleLbl="parChTrans1D3" presStyleIdx="0" presStyleCnt="3"/>
      <dgm:spPr/>
      <dgm:t>
        <a:bodyPr/>
        <a:lstStyle/>
        <a:p>
          <a:endParaRPr lang="en-US"/>
        </a:p>
      </dgm:t>
    </dgm:pt>
    <dgm:pt modelId="{C5AF3AEE-63A4-4E98-9AF4-AE1B9361215F}" type="pres">
      <dgm:prSet presAssocID="{C5600971-8A8E-4906-BFDC-B904C308C60B}" presName="hierRoot2" presStyleCnt="0">
        <dgm:presLayoutVars>
          <dgm:hierBranch val="init"/>
        </dgm:presLayoutVars>
      </dgm:prSet>
      <dgm:spPr/>
    </dgm:pt>
    <dgm:pt modelId="{6A2E5B7F-B6BE-4C72-B176-FAF3102388EB}" type="pres">
      <dgm:prSet presAssocID="{C5600971-8A8E-4906-BFDC-B904C308C60B}" presName="rootComposite" presStyleCnt="0"/>
      <dgm:spPr/>
    </dgm:pt>
    <dgm:pt modelId="{8B188A57-8959-42CB-9A0F-D8D43D1949CF}" type="pres">
      <dgm:prSet presAssocID="{C5600971-8A8E-4906-BFDC-B904C308C60B}" presName="rootText" presStyleLbl="node3" presStyleIdx="0" presStyleCnt="3">
        <dgm:presLayoutVars>
          <dgm:chPref val="3"/>
        </dgm:presLayoutVars>
      </dgm:prSet>
      <dgm:spPr/>
      <dgm:t>
        <a:bodyPr/>
        <a:lstStyle/>
        <a:p>
          <a:endParaRPr lang="en-US"/>
        </a:p>
      </dgm:t>
    </dgm:pt>
    <dgm:pt modelId="{5A2E1B73-C6AA-411D-BAEE-880649F41260}" type="pres">
      <dgm:prSet presAssocID="{C5600971-8A8E-4906-BFDC-B904C308C60B}" presName="rootConnector" presStyleLbl="node3" presStyleIdx="0" presStyleCnt="3"/>
      <dgm:spPr/>
      <dgm:t>
        <a:bodyPr/>
        <a:lstStyle/>
        <a:p>
          <a:endParaRPr lang="en-US"/>
        </a:p>
      </dgm:t>
    </dgm:pt>
    <dgm:pt modelId="{42B5A313-5ADA-488D-928B-2198F257E223}" type="pres">
      <dgm:prSet presAssocID="{C5600971-8A8E-4906-BFDC-B904C308C60B}" presName="hierChild4" presStyleCnt="0"/>
      <dgm:spPr/>
    </dgm:pt>
    <dgm:pt modelId="{89FA011C-7BF9-411C-A7D4-45260470A5AE}" type="pres">
      <dgm:prSet presAssocID="{C5600971-8A8E-4906-BFDC-B904C308C60B}" presName="hierChild5" presStyleCnt="0"/>
      <dgm:spPr/>
    </dgm:pt>
    <dgm:pt modelId="{88E69153-18D2-498B-9D5A-08442C97E009}" type="pres">
      <dgm:prSet presAssocID="{57F9FA67-7400-4BA3-A233-B4C49FAF4403}" presName="Name37" presStyleLbl="parChTrans1D3" presStyleIdx="1" presStyleCnt="3"/>
      <dgm:spPr/>
      <dgm:t>
        <a:bodyPr/>
        <a:lstStyle/>
        <a:p>
          <a:endParaRPr lang="en-US"/>
        </a:p>
      </dgm:t>
    </dgm:pt>
    <dgm:pt modelId="{8C20874A-924B-4BA0-9D80-3494993F1046}" type="pres">
      <dgm:prSet presAssocID="{A68DAA88-97AE-4C99-A5E2-AEA8E9F8205B}" presName="hierRoot2" presStyleCnt="0">
        <dgm:presLayoutVars>
          <dgm:hierBranch val="init"/>
        </dgm:presLayoutVars>
      </dgm:prSet>
      <dgm:spPr/>
    </dgm:pt>
    <dgm:pt modelId="{0E51707B-277C-4B99-9C26-84865DE6FDBE}" type="pres">
      <dgm:prSet presAssocID="{A68DAA88-97AE-4C99-A5E2-AEA8E9F8205B}" presName="rootComposite" presStyleCnt="0"/>
      <dgm:spPr/>
    </dgm:pt>
    <dgm:pt modelId="{4D73F5C0-527A-41A2-8531-7762C5628620}" type="pres">
      <dgm:prSet presAssocID="{A68DAA88-97AE-4C99-A5E2-AEA8E9F8205B}" presName="rootText" presStyleLbl="node3" presStyleIdx="1" presStyleCnt="3">
        <dgm:presLayoutVars>
          <dgm:chPref val="3"/>
        </dgm:presLayoutVars>
      </dgm:prSet>
      <dgm:spPr/>
      <dgm:t>
        <a:bodyPr/>
        <a:lstStyle/>
        <a:p>
          <a:endParaRPr lang="en-US"/>
        </a:p>
      </dgm:t>
    </dgm:pt>
    <dgm:pt modelId="{00D1A12E-A87C-4C65-AE11-E968D7FAEFA9}" type="pres">
      <dgm:prSet presAssocID="{A68DAA88-97AE-4C99-A5E2-AEA8E9F8205B}" presName="rootConnector" presStyleLbl="node3" presStyleIdx="1" presStyleCnt="3"/>
      <dgm:spPr/>
      <dgm:t>
        <a:bodyPr/>
        <a:lstStyle/>
        <a:p>
          <a:endParaRPr lang="en-US"/>
        </a:p>
      </dgm:t>
    </dgm:pt>
    <dgm:pt modelId="{A728FF16-FEA8-428E-AE8B-CB9735F7A584}" type="pres">
      <dgm:prSet presAssocID="{A68DAA88-97AE-4C99-A5E2-AEA8E9F8205B}" presName="hierChild4" presStyleCnt="0"/>
      <dgm:spPr/>
    </dgm:pt>
    <dgm:pt modelId="{7D4140D4-BFDB-450D-A358-FC140584B30F}" type="pres">
      <dgm:prSet presAssocID="{A68DAA88-97AE-4C99-A5E2-AEA8E9F8205B}" presName="hierChild5" presStyleCnt="0"/>
      <dgm:spPr/>
    </dgm:pt>
    <dgm:pt modelId="{CDFF1F4E-5025-47CF-87AF-71001C649F14}" type="pres">
      <dgm:prSet presAssocID="{74EBFD0E-F39C-47C1-B54F-723FD762DD5B}" presName="Name37" presStyleLbl="parChTrans1D3" presStyleIdx="2" presStyleCnt="3"/>
      <dgm:spPr/>
      <dgm:t>
        <a:bodyPr/>
        <a:lstStyle/>
        <a:p>
          <a:endParaRPr lang="en-US"/>
        </a:p>
      </dgm:t>
    </dgm:pt>
    <dgm:pt modelId="{D3267D8C-BF0E-4955-91C3-5476008E5963}" type="pres">
      <dgm:prSet presAssocID="{BDDF7A38-F7F7-4D2F-8CE4-266ED714E4C6}" presName="hierRoot2" presStyleCnt="0">
        <dgm:presLayoutVars>
          <dgm:hierBranch val="init"/>
        </dgm:presLayoutVars>
      </dgm:prSet>
      <dgm:spPr/>
    </dgm:pt>
    <dgm:pt modelId="{23565AE2-33B2-47C1-A715-FFD9F89FEEC0}" type="pres">
      <dgm:prSet presAssocID="{BDDF7A38-F7F7-4D2F-8CE4-266ED714E4C6}" presName="rootComposite" presStyleCnt="0"/>
      <dgm:spPr/>
    </dgm:pt>
    <dgm:pt modelId="{3FF87336-F1AF-4633-8138-6FB65201E63A}" type="pres">
      <dgm:prSet presAssocID="{BDDF7A38-F7F7-4D2F-8CE4-266ED714E4C6}" presName="rootText" presStyleLbl="node3" presStyleIdx="2" presStyleCnt="3">
        <dgm:presLayoutVars>
          <dgm:chPref val="3"/>
        </dgm:presLayoutVars>
      </dgm:prSet>
      <dgm:spPr/>
      <dgm:t>
        <a:bodyPr/>
        <a:lstStyle/>
        <a:p>
          <a:endParaRPr lang="en-US"/>
        </a:p>
      </dgm:t>
    </dgm:pt>
    <dgm:pt modelId="{2A865D18-A086-4357-BE9E-34649C3ADA45}" type="pres">
      <dgm:prSet presAssocID="{BDDF7A38-F7F7-4D2F-8CE4-266ED714E4C6}" presName="rootConnector" presStyleLbl="node3" presStyleIdx="2" presStyleCnt="3"/>
      <dgm:spPr/>
      <dgm:t>
        <a:bodyPr/>
        <a:lstStyle/>
        <a:p>
          <a:endParaRPr lang="en-US"/>
        </a:p>
      </dgm:t>
    </dgm:pt>
    <dgm:pt modelId="{01EBE6A4-7C79-4E90-89D6-C8CCF4D9F45D}" type="pres">
      <dgm:prSet presAssocID="{BDDF7A38-F7F7-4D2F-8CE4-266ED714E4C6}" presName="hierChild4" presStyleCnt="0"/>
      <dgm:spPr/>
    </dgm:pt>
    <dgm:pt modelId="{C12E7A82-CE2D-4801-92AD-274EE72DF204}" type="pres">
      <dgm:prSet presAssocID="{BDDF7A38-F7F7-4D2F-8CE4-266ED714E4C6}" presName="hierChild5" presStyleCnt="0"/>
      <dgm:spPr/>
    </dgm:pt>
    <dgm:pt modelId="{C9009EDD-D979-4AE2-BD23-7CB1F2B1C128}" type="pres">
      <dgm:prSet presAssocID="{7E437492-C8D3-4DB8-8EB4-2107B13AABE3}" presName="hierChild5" presStyleCnt="0"/>
      <dgm:spPr/>
    </dgm:pt>
    <dgm:pt modelId="{E5189813-2A64-45DD-82C9-4956F9CF07D6}" type="pres">
      <dgm:prSet presAssocID="{9D3D4EF7-4CBB-4989-9F1A-D242A687A19B}" presName="Name37" presStyleLbl="parChTrans1D2" presStyleIdx="1" presStyleCnt="2"/>
      <dgm:spPr/>
      <dgm:t>
        <a:bodyPr/>
        <a:lstStyle/>
        <a:p>
          <a:endParaRPr lang="en-US"/>
        </a:p>
      </dgm:t>
    </dgm:pt>
    <dgm:pt modelId="{F581463D-DA3B-4150-BC14-1C26B6B4B2EE}" type="pres">
      <dgm:prSet presAssocID="{3B1F86A0-DF1E-4D72-83C2-B34C017627D9}" presName="hierRoot2" presStyleCnt="0">
        <dgm:presLayoutVars>
          <dgm:hierBranch val="init"/>
        </dgm:presLayoutVars>
      </dgm:prSet>
      <dgm:spPr/>
    </dgm:pt>
    <dgm:pt modelId="{8D43E054-5754-4D5A-A8B6-D9EFB1BD5148}" type="pres">
      <dgm:prSet presAssocID="{3B1F86A0-DF1E-4D72-83C2-B34C017627D9}" presName="rootComposite" presStyleCnt="0"/>
      <dgm:spPr/>
    </dgm:pt>
    <dgm:pt modelId="{F4F99873-4D78-4AA9-B794-33E73A5DC220}" type="pres">
      <dgm:prSet presAssocID="{3B1F86A0-DF1E-4D72-83C2-B34C017627D9}" presName="rootText" presStyleLbl="node2" presStyleIdx="1" presStyleCnt="2" custScaleX="107430" custScaleY="125052">
        <dgm:presLayoutVars>
          <dgm:chPref val="3"/>
        </dgm:presLayoutVars>
      </dgm:prSet>
      <dgm:spPr/>
      <dgm:t>
        <a:bodyPr/>
        <a:lstStyle/>
        <a:p>
          <a:endParaRPr lang="en-US"/>
        </a:p>
      </dgm:t>
    </dgm:pt>
    <dgm:pt modelId="{05ABAB68-49D9-4547-8B5D-2FD951C49464}" type="pres">
      <dgm:prSet presAssocID="{3B1F86A0-DF1E-4D72-83C2-B34C017627D9}" presName="rootConnector" presStyleLbl="node2" presStyleIdx="1" presStyleCnt="2"/>
      <dgm:spPr/>
      <dgm:t>
        <a:bodyPr/>
        <a:lstStyle/>
        <a:p>
          <a:endParaRPr lang="en-US"/>
        </a:p>
      </dgm:t>
    </dgm:pt>
    <dgm:pt modelId="{2D21A4D6-EE78-4722-A9E7-2E648153960E}" type="pres">
      <dgm:prSet presAssocID="{3B1F86A0-DF1E-4D72-83C2-B34C017627D9}" presName="hierChild4" presStyleCnt="0"/>
      <dgm:spPr/>
    </dgm:pt>
    <dgm:pt modelId="{BF6B7B30-0C33-4DE9-B7DA-6D494C19ADBA}" type="pres">
      <dgm:prSet presAssocID="{3B1F86A0-DF1E-4D72-83C2-B34C017627D9}" presName="hierChild5" presStyleCnt="0"/>
      <dgm:spPr/>
    </dgm:pt>
    <dgm:pt modelId="{457D4649-7F92-4BD7-9996-D06327FD467E}" type="pres">
      <dgm:prSet presAssocID="{9D4374F6-B53B-4B3E-AD49-61AAE05D7488}" presName="hierChild3" presStyleCnt="0"/>
      <dgm:spPr/>
    </dgm:pt>
  </dgm:ptLst>
  <dgm:cxnLst>
    <dgm:cxn modelId="{3CE85F2E-7955-4F6E-82D8-5498A5054B93}" type="presOf" srcId="{BDDF7A38-F7F7-4D2F-8CE4-266ED714E4C6}" destId="{3FF87336-F1AF-4633-8138-6FB65201E63A}" srcOrd="0" destOrd="0" presId="urn:microsoft.com/office/officeart/2005/8/layout/orgChart1"/>
    <dgm:cxn modelId="{A5100189-88C9-4721-829E-BA304E6F43F4}" type="presOf" srcId="{C5600971-8A8E-4906-BFDC-B904C308C60B}" destId="{8B188A57-8959-42CB-9A0F-D8D43D1949CF}" srcOrd="0" destOrd="0" presId="urn:microsoft.com/office/officeart/2005/8/layout/orgChart1"/>
    <dgm:cxn modelId="{82B68B46-3630-433A-BB5C-F43E5CCDDA56}" type="presOf" srcId="{4C9DCCD8-66EE-4423-880D-6D99F71C0241}" destId="{5EF125F9-48DE-4565-9CFC-DD31D32DBD39}" srcOrd="0" destOrd="0" presId="urn:microsoft.com/office/officeart/2005/8/layout/orgChart1"/>
    <dgm:cxn modelId="{B2163C24-BEFC-4CD4-B91A-045F7BE88DAF}" type="presOf" srcId="{9D3D4EF7-4CBB-4989-9F1A-D242A687A19B}" destId="{E5189813-2A64-45DD-82C9-4956F9CF07D6}" srcOrd="0" destOrd="0" presId="urn:microsoft.com/office/officeart/2005/8/layout/orgChart1"/>
    <dgm:cxn modelId="{4EEBF09D-5446-42C2-8B1B-D58B4FB8CA23}" srcId="{30D50220-A773-4B57-9575-E381FD531AA7}" destId="{9D4374F6-B53B-4B3E-AD49-61AAE05D7488}" srcOrd="0" destOrd="0" parTransId="{FF1155E8-23B6-4B30-8126-C66E38D37CF6}" sibTransId="{9C886518-17D4-48C9-BB48-053E57684771}"/>
    <dgm:cxn modelId="{07B21DAB-F3CE-497E-A076-06BA50718DC7}" type="presOf" srcId="{A68DAA88-97AE-4C99-A5E2-AEA8E9F8205B}" destId="{4D73F5C0-527A-41A2-8531-7762C5628620}" srcOrd="0" destOrd="0" presId="urn:microsoft.com/office/officeart/2005/8/layout/orgChart1"/>
    <dgm:cxn modelId="{5D338FB1-358D-442B-A190-A257A4B55DC8}" type="presOf" srcId="{C5600971-8A8E-4906-BFDC-B904C308C60B}" destId="{5A2E1B73-C6AA-411D-BAEE-880649F41260}" srcOrd="1" destOrd="0" presId="urn:microsoft.com/office/officeart/2005/8/layout/orgChart1"/>
    <dgm:cxn modelId="{E6860B05-2541-49A7-B9B0-657641724063}" srcId="{9D4374F6-B53B-4B3E-AD49-61AAE05D7488}" destId="{3B1F86A0-DF1E-4D72-83C2-B34C017627D9}" srcOrd="1" destOrd="0" parTransId="{9D3D4EF7-4CBB-4989-9F1A-D242A687A19B}" sibTransId="{DFED0DD1-4B06-4294-BE2E-5FF0E7D057F2}"/>
    <dgm:cxn modelId="{25AB1D5C-A60E-402E-B6BF-C2115F59B337}" type="presOf" srcId="{9D4374F6-B53B-4B3E-AD49-61AAE05D7488}" destId="{E8B3182E-FB63-44D2-BBDD-D8D701C9BCB9}" srcOrd="1" destOrd="0" presId="urn:microsoft.com/office/officeart/2005/8/layout/orgChart1"/>
    <dgm:cxn modelId="{C608FD48-29C2-4892-B5F1-E2193BAEC4A4}" srcId="{9D4374F6-B53B-4B3E-AD49-61AAE05D7488}" destId="{7E437492-C8D3-4DB8-8EB4-2107B13AABE3}" srcOrd="0" destOrd="0" parTransId="{4C9DCCD8-66EE-4423-880D-6D99F71C0241}" sibTransId="{A5C65D1C-76C0-48B3-A2CA-B59C85BA5BDE}"/>
    <dgm:cxn modelId="{76A5DEB4-49C0-469F-BB08-C056857EF0DB}" type="presOf" srcId="{9D4374F6-B53B-4B3E-AD49-61AAE05D7488}" destId="{D1D17928-0443-4415-9B44-5EEF0C9474DB}" srcOrd="0" destOrd="0" presId="urn:microsoft.com/office/officeart/2005/8/layout/orgChart1"/>
    <dgm:cxn modelId="{311FA861-6132-4D21-AFD5-80FD962758D5}" type="presOf" srcId="{7E437492-C8D3-4DB8-8EB4-2107B13AABE3}" destId="{ECD5ED01-AA82-4653-86E0-DFFCE86C00E6}" srcOrd="0" destOrd="0" presId="urn:microsoft.com/office/officeart/2005/8/layout/orgChart1"/>
    <dgm:cxn modelId="{5F5CAAD6-4427-48DD-AFD1-E877AB677988}" type="presOf" srcId="{3B1F86A0-DF1E-4D72-83C2-B34C017627D9}" destId="{F4F99873-4D78-4AA9-B794-33E73A5DC220}" srcOrd="0" destOrd="0" presId="urn:microsoft.com/office/officeart/2005/8/layout/orgChart1"/>
    <dgm:cxn modelId="{0942B199-A062-4DC6-9EBE-9F56FC61F9C5}" type="presOf" srcId="{30D50220-A773-4B57-9575-E381FD531AA7}" destId="{85A887B5-C3BF-4B73-97F7-491C810695AC}" srcOrd="0" destOrd="0" presId="urn:microsoft.com/office/officeart/2005/8/layout/orgChart1"/>
    <dgm:cxn modelId="{EEE813C8-027D-4E51-BA75-DED9BAADAAE0}" type="presOf" srcId="{7E437492-C8D3-4DB8-8EB4-2107B13AABE3}" destId="{032B73B6-6093-4721-A704-988906B653F4}" srcOrd="1" destOrd="0" presId="urn:microsoft.com/office/officeart/2005/8/layout/orgChart1"/>
    <dgm:cxn modelId="{454B2C63-4A35-4736-B4CC-E38E8771A8B4}" type="presOf" srcId="{57F9FA67-7400-4BA3-A233-B4C49FAF4403}" destId="{88E69153-18D2-498B-9D5A-08442C97E009}" srcOrd="0" destOrd="0" presId="urn:microsoft.com/office/officeart/2005/8/layout/orgChart1"/>
    <dgm:cxn modelId="{642C549B-5D2E-46EE-9127-54494752944A}" srcId="{7E437492-C8D3-4DB8-8EB4-2107B13AABE3}" destId="{A68DAA88-97AE-4C99-A5E2-AEA8E9F8205B}" srcOrd="1" destOrd="0" parTransId="{57F9FA67-7400-4BA3-A233-B4C49FAF4403}" sibTransId="{945C0B89-8FC7-42AC-90E7-EBCABAF26678}"/>
    <dgm:cxn modelId="{06614084-2C43-4058-AB2B-6BB8E4876485}" type="presOf" srcId="{74EBFD0E-F39C-47C1-B54F-723FD762DD5B}" destId="{CDFF1F4E-5025-47CF-87AF-71001C649F14}" srcOrd="0" destOrd="0" presId="urn:microsoft.com/office/officeart/2005/8/layout/orgChart1"/>
    <dgm:cxn modelId="{0734427F-546D-41DC-B311-9243ECDF394F}" type="presOf" srcId="{06BF02EA-C109-4FAA-B5F3-47A11A9021B0}" destId="{17C1516C-EAE4-4E3F-91E0-020C13793713}" srcOrd="0" destOrd="0" presId="urn:microsoft.com/office/officeart/2005/8/layout/orgChart1"/>
    <dgm:cxn modelId="{84FD2DD5-A225-47D4-BCE0-84DD804DA42B}" type="presOf" srcId="{BDDF7A38-F7F7-4D2F-8CE4-266ED714E4C6}" destId="{2A865D18-A086-4357-BE9E-34649C3ADA45}" srcOrd="1" destOrd="0" presId="urn:microsoft.com/office/officeart/2005/8/layout/orgChart1"/>
    <dgm:cxn modelId="{0DAA3FCB-1324-4213-8683-6EF169FD420C}" type="presOf" srcId="{A68DAA88-97AE-4C99-A5E2-AEA8E9F8205B}" destId="{00D1A12E-A87C-4C65-AE11-E968D7FAEFA9}" srcOrd="1" destOrd="0" presId="urn:microsoft.com/office/officeart/2005/8/layout/orgChart1"/>
    <dgm:cxn modelId="{833832E1-9940-49A9-8862-4C53787CFE46}" srcId="{7E437492-C8D3-4DB8-8EB4-2107B13AABE3}" destId="{BDDF7A38-F7F7-4D2F-8CE4-266ED714E4C6}" srcOrd="2" destOrd="0" parTransId="{74EBFD0E-F39C-47C1-B54F-723FD762DD5B}" sibTransId="{1F99AE61-7B52-420A-8FB9-5BA48CB24687}"/>
    <dgm:cxn modelId="{03842E02-8BE8-4AF3-AC5B-5CCEB18F65AF}" srcId="{7E437492-C8D3-4DB8-8EB4-2107B13AABE3}" destId="{C5600971-8A8E-4906-BFDC-B904C308C60B}" srcOrd="0" destOrd="0" parTransId="{06BF02EA-C109-4FAA-B5F3-47A11A9021B0}" sibTransId="{D7B5E771-EE5C-42F7-9ECB-9617CF7B8C31}"/>
    <dgm:cxn modelId="{194C5CBA-A07C-45EB-8F60-6D407AB80929}" type="presOf" srcId="{3B1F86A0-DF1E-4D72-83C2-B34C017627D9}" destId="{05ABAB68-49D9-4547-8B5D-2FD951C49464}" srcOrd="1" destOrd="0" presId="urn:microsoft.com/office/officeart/2005/8/layout/orgChart1"/>
    <dgm:cxn modelId="{46B1E664-EBF9-413C-A159-C5CA2003DB59}" type="presParOf" srcId="{85A887B5-C3BF-4B73-97F7-491C810695AC}" destId="{9B3C863B-F524-497B-A89D-061DB5E75408}" srcOrd="0" destOrd="0" presId="urn:microsoft.com/office/officeart/2005/8/layout/orgChart1"/>
    <dgm:cxn modelId="{0F17DA7E-4AFD-46DD-9F5D-CD3C7FC2F4D0}" type="presParOf" srcId="{9B3C863B-F524-497B-A89D-061DB5E75408}" destId="{C6636F93-16F6-44A1-AB8C-D585B986B284}" srcOrd="0" destOrd="0" presId="urn:microsoft.com/office/officeart/2005/8/layout/orgChart1"/>
    <dgm:cxn modelId="{F355D6AE-66BB-48D7-8757-CAB2E90C5DE9}" type="presParOf" srcId="{C6636F93-16F6-44A1-AB8C-D585B986B284}" destId="{D1D17928-0443-4415-9B44-5EEF0C9474DB}" srcOrd="0" destOrd="0" presId="urn:microsoft.com/office/officeart/2005/8/layout/orgChart1"/>
    <dgm:cxn modelId="{6F1B1F68-8331-47BD-A875-48A66B489D15}" type="presParOf" srcId="{C6636F93-16F6-44A1-AB8C-D585B986B284}" destId="{E8B3182E-FB63-44D2-BBDD-D8D701C9BCB9}" srcOrd="1" destOrd="0" presId="urn:microsoft.com/office/officeart/2005/8/layout/orgChart1"/>
    <dgm:cxn modelId="{546A55D1-53B3-4596-AD7E-99804CE37A91}" type="presParOf" srcId="{9B3C863B-F524-497B-A89D-061DB5E75408}" destId="{2E3DE3F1-9F7B-4A4D-B261-10E792B7F8FF}" srcOrd="1" destOrd="0" presId="urn:microsoft.com/office/officeart/2005/8/layout/orgChart1"/>
    <dgm:cxn modelId="{9DDB8840-3E69-4725-B0D4-38BDB7F449E1}" type="presParOf" srcId="{2E3DE3F1-9F7B-4A4D-B261-10E792B7F8FF}" destId="{5EF125F9-48DE-4565-9CFC-DD31D32DBD39}" srcOrd="0" destOrd="0" presId="urn:microsoft.com/office/officeart/2005/8/layout/orgChart1"/>
    <dgm:cxn modelId="{3066C884-6C73-4902-9A12-8E6AA35B9BE9}" type="presParOf" srcId="{2E3DE3F1-9F7B-4A4D-B261-10E792B7F8FF}" destId="{4E9F303F-58A0-4200-A273-1FCF73F7CC18}" srcOrd="1" destOrd="0" presId="urn:microsoft.com/office/officeart/2005/8/layout/orgChart1"/>
    <dgm:cxn modelId="{9A265948-74BB-40B2-A34D-4669C65F775B}" type="presParOf" srcId="{4E9F303F-58A0-4200-A273-1FCF73F7CC18}" destId="{2017A68C-FF45-411B-BEF3-38F2FEBC9A25}" srcOrd="0" destOrd="0" presId="urn:microsoft.com/office/officeart/2005/8/layout/orgChart1"/>
    <dgm:cxn modelId="{42914751-134C-4196-8FF7-B496CF4DC81F}" type="presParOf" srcId="{2017A68C-FF45-411B-BEF3-38F2FEBC9A25}" destId="{ECD5ED01-AA82-4653-86E0-DFFCE86C00E6}" srcOrd="0" destOrd="0" presId="urn:microsoft.com/office/officeart/2005/8/layout/orgChart1"/>
    <dgm:cxn modelId="{E6864994-7B96-42E1-9E52-8832A30CFEFB}" type="presParOf" srcId="{2017A68C-FF45-411B-BEF3-38F2FEBC9A25}" destId="{032B73B6-6093-4721-A704-988906B653F4}" srcOrd="1" destOrd="0" presId="urn:microsoft.com/office/officeart/2005/8/layout/orgChart1"/>
    <dgm:cxn modelId="{DCE6BCDE-D9EB-4EC5-A26C-12412026EAE3}" type="presParOf" srcId="{4E9F303F-58A0-4200-A273-1FCF73F7CC18}" destId="{C9C29A6F-40E8-4D2A-8D69-C2E7B9630355}" srcOrd="1" destOrd="0" presId="urn:microsoft.com/office/officeart/2005/8/layout/orgChart1"/>
    <dgm:cxn modelId="{6E69760E-8C8A-4D95-92B8-288CAE8BB097}" type="presParOf" srcId="{C9C29A6F-40E8-4D2A-8D69-C2E7B9630355}" destId="{17C1516C-EAE4-4E3F-91E0-020C13793713}" srcOrd="0" destOrd="0" presId="urn:microsoft.com/office/officeart/2005/8/layout/orgChart1"/>
    <dgm:cxn modelId="{8560A34F-1E9C-4A84-B2B0-F22C67560209}" type="presParOf" srcId="{C9C29A6F-40E8-4D2A-8D69-C2E7B9630355}" destId="{C5AF3AEE-63A4-4E98-9AF4-AE1B9361215F}" srcOrd="1" destOrd="0" presId="urn:microsoft.com/office/officeart/2005/8/layout/orgChart1"/>
    <dgm:cxn modelId="{C76E246A-AAC1-4065-B7DE-36CE4F5E94D0}" type="presParOf" srcId="{C5AF3AEE-63A4-4E98-9AF4-AE1B9361215F}" destId="{6A2E5B7F-B6BE-4C72-B176-FAF3102388EB}" srcOrd="0" destOrd="0" presId="urn:microsoft.com/office/officeart/2005/8/layout/orgChart1"/>
    <dgm:cxn modelId="{7AC0AB8E-3D09-457E-8EF5-9E606DBF9BF2}" type="presParOf" srcId="{6A2E5B7F-B6BE-4C72-B176-FAF3102388EB}" destId="{8B188A57-8959-42CB-9A0F-D8D43D1949CF}" srcOrd="0" destOrd="0" presId="urn:microsoft.com/office/officeart/2005/8/layout/orgChart1"/>
    <dgm:cxn modelId="{EB44ED48-0993-464E-BEED-AEFDF232E51E}" type="presParOf" srcId="{6A2E5B7F-B6BE-4C72-B176-FAF3102388EB}" destId="{5A2E1B73-C6AA-411D-BAEE-880649F41260}" srcOrd="1" destOrd="0" presId="urn:microsoft.com/office/officeart/2005/8/layout/orgChart1"/>
    <dgm:cxn modelId="{51B298FC-0E1B-4136-B641-10537231F812}" type="presParOf" srcId="{C5AF3AEE-63A4-4E98-9AF4-AE1B9361215F}" destId="{42B5A313-5ADA-488D-928B-2198F257E223}" srcOrd="1" destOrd="0" presId="urn:microsoft.com/office/officeart/2005/8/layout/orgChart1"/>
    <dgm:cxn modelId="{6C474AFC-4B58-45A5-8307-AEFE4B0C31F2}" type="presParOf" srcId="{C5AF3AEE-63A4-4E98-9AF4-AE1B9361215F}" destId="{89FA011C-7BF9-411C-A7D4-45260470A5AE}" srcOrd="2" destOrd="0" presId="urn:microsoft.com/office/officeart/2005/8/layout/orgChart1"/>
    <dgm:cxn modelId="{B97C9A49-DD88-4E5F-AA7F-0F6850E07AFC}" type="presParOf" srcId="{C9C29A6F-40E8-4D2A-8D69-C2E7B9630355}" destId="{88E69153-18D2-498B-9D5A-08442C97E009}" srcOrd="2" destOrd="0" presId="urn:microsoft.com/office/officeart/2005/8/layout/orgChart1"/>
    <dgm:cxn modelId="{AF163011-D3E8-4AE2-A901-FC305AAC3F63}" type="presParOf" srcId="{C9C29A6F-40E8-4D2A-8D69-C2E7B9630355}" destId="{8C20874A-924B-4BA0-9D80-3494993F1046}" srcOrd="3" destOrd="0" presId="urn:microsoft.com/office/officeart/2005/8/layout/orgChart1"/>
    <dgm:cxn modelId="{752A62D4-1803-43F9-8133-65F7765DD367}" type="presParOf" srcId="{8C20874A-924B-4BA0-9D80-3494993F1046}" destId="{0E51707B-277C-4B99-9C26-84865DE6FDBE}" srcOrd="0" destOrd="0" presId="urn:microsoft.com/office/officeart/2005/8/layout/orgChart1"/>
    <dgm:cxn modelId="{1CBA5A97-64EC-447C-81F9-C0F22C86CECA}" type="presParOf" srcId="{0E51707B-277C-4B99-9C26-84865DE6FDBE}" destId="{4D73F5C0-527A-41A2-8531-7762C5628620}" srcOrd="0" destOrd="0" presId="urn:microsoft.com/office/officeart/2005/8/layout/orgChart1"/>
    <dgm:cxn modelId="{085E5375-1979-49F8-9408-05DB353E249F}" type="presParOf" srcId="{0E51707B-277C-4B99-9C26-84865DE6FDBE}" destId="{00D1A12E-A87C-4C65-AE11-E968D7FAEFA9}" srcOrd="1" destOrd="0" presId="urn:microsoft.com/office/officeart/2005/8/layout/orgChart1"/>
    <dgm:cxn modelId="{9951CFC7-CD97-4AF3-8936-9A578174E4EA}" type="presParOf" srcId="{8C20874A-924B-4BA0-9D80-3494993F1046}" destId="{A728FF16-FEA8-428E-AE8B-CB9735F7A584}" srcOrd="1" destOrd="0" presId="urn:microsoft.com/office/officeart/2005/8/layout/orgChart1"/>
    <dgm:cxn modelId="{D70A4011-6292-40C2-A797-A7ECA700606D}" type="presParOf" srcId="{8C20874A-924B-4BA0-9D80-3494993F1046}" destId="{7D4140D4-BFDB-450D-A358-FC140584B30F}" srcOrd="2" destOrd="0" presId="urn:microsoft.com/office/officeart/2005/8/layout/orgChart1"/>
    <dgm:cxn modelId="{664E9D9B-42CA-4B86-9E53-B442E7DCD866}" type="presParOf" srcId="{C9C29A6F-40E8-4D2A-8D69-C2E7B9630355}" destId="{CDFF1F4E-5025-47CF-87AF-71001C649F14}" srcOrd="4" destOrd="0" presId="urn:microsoft.com/office/officeart/2005/8/layout/orgChart1"/>
    <dgm:cxn modelId="{293CEB03-0E27-4CC7-9D9B-18CE04C33A2C}" type="presParOf" srcId="{C9C29A6F-40E8-4D2A-8D69-C2E7B9630355}" destId="{D3267D8C-BF0E-4955-91C3-5476008E5963}" srcOrd="5" destOrd="0" presId="urn:microsoft.com/office/officeart/2005/8/layout/orgChart1"/>
    <dgm:cxn modelId="{A21EDAA7-6E3D-4DC5-A69F-BD63052FC4EB}" type="presParOf" srcId="{D3267D8C-BF0E-4955-91C3-5476008E5963}" destId="{23565AE2-33B2-47C1-A715-FFD9F89FEEC0}" srcOrd="0" destOrd="0" presId="urn:microsoft.com/office/officeart/2005/8/layout/orgChart1"/>
    <dgm:cxn modelId="{CBDAAD3B-CC18-4FCB-8584-6840341CAA60}" type="presParOf" srcId="{23565AE2-33B2-47C1-A715-FFD9F89FEEC0}" destId="{3FF87336-F1AF-4633-8138-6FB65201E63A}" srcOrd="0" destOrd="0" presId="urn:microsoft.com/office/officeart/2005/8/layout/orgChart1"/>
    <dgm:cxn modelId="{FBDDE226-68B3-4E6F-A09C-12FEA8E5339A}" type="presParOf" srcId="{23565AE2-33B2-47C1-A715-FFD9F89FEEC0}" destId="{2A865D18-A086-4357-BE9E-34649C3ADA45}" srcOrd="1" destOrd="0" presId="urn:microsoft.com/office/officeart/2005/8/layout/orgChart1"/>
    <dgm:cxn modelId="{48282A9A-A91A-4ACB-B765-DE7A18C566DE}" type="presParOf" srcId="{D3267D8C-BF0E-4955-91C3-5476008E5963}" destId="{01EBE6A4-7C79-4E90-89D6-C8CCF4D9F45D}" srcOrd="1" destOrd="0" presId="urn:microsoft.com/office/officeart/2005/8/layout/orgChart1"/>
    <dgm:cxn modelId="{080B68C9-D58E-4075-A027-F591A646B6C0}" type="presParOf" srcId="{D3267D8C-BF0E-4955-91C3-5476008E5963}" destId="{C12E7A82-CE2D-4801-92AD-274EE72DF204}" srcOrd="2" destOrd="0" presId="urn:microsoft.com/office/officeart/2005/8/layout/orgChart1"/>
    <dgm:cxn modelId="{46578BCB-8869-4F79-8FF7-14886DB7C07C}" type="presParOf" srcId="{4E9F303F-58A0-4200-A273-1FCF73F7CC18}" destId="{C9009EDD-D979-4AE2-BD23-7CB1F2B1C128}" srcOrd="2" destOrd="0" presId="urn:microsoft.com/office/officeart/2005/8/layout/orgChart1"/>
    <dgm:cxn modelId="{33820329-1ED1-487E-BAB6-08C54DAEA3E5}" type="presParOf" srcId="{2E3DE3F1-9F7B-4A4D-B261-10E792B7F8FF}" destId="{E5189813-2A64-45DD-82C9-4956F9CF07D6}" srcOrd="2" destOrd="0" presId="urn:microsoft.com/office/officeart/2005/8/layout/orgChart1"/>
    <dgm:cxn modelId="{BFC49B62-248F-48D8-B587-83ACF563B6E1}" type="presParOf" srcId="{2E3DE3F1-9F7B-4A4D-B261-10E792B7F8FF}" destId="{F581463D-DA3B-4150-BC14-1C26B6B4B2EE}" srcOrd="3" destOrd="0" presId="urn:microsoft.com/office/officeart/2005/8/layout/orgChart1"/>
    <dgm:cxn modelId="{EDA4A1C4-4396-48E2-89AB-1D674DF47F9A}" type="presParOf" srcId="{F581463D-DA3B-4150-BC14-1C26B6B4B2EE}" destId="{8D43E054-5754-4D5A-A8B6-D9EFB1BD5148}" srcOrd="0" destOrd="0" presId="urn:microsoft.com/office/officeart/2005/8/layout/orgChart1"/>
    <dgm:cxn modelId="{BA867DC6-FFF8-4161-AAE7-1FCFA80DC2A4}" type="presParOf" srcId="{8D43E054-5754-4D5A-A8B6-D9EFB1BD5148}" destId="{F4F99873-4D78-4AA9-B794-33E73A5DC220}" srcOrd="0" destOrd="0" presId="urn:microsoft.com/office/officeart/2005/8/layout/orgChart1"/>
    <dgm:cxn modelId="{9DC03C6D-7E78-45A4-9971-B75D5E22B9E9}" type="presParOf" srcId="{8D43E054-5754-4D5A-A8B6-D9EFB1BD5148}" destId="{05ABAB68-49D9-4547-8B5D-2FD951C49464}" srcOrd="1" destOrd="0" presId="urn:microsoft.com/office/officeart/2005/8/layout/orgChart1"/>
    <dgm:cxn modelId="{A5484C2B-C47A-4277-B055-A2A57F3A54CE}" type="presParOf" srcId="{F581463D-DA3B-4150-BC14-1C26B6B4B2EE}" destId="{2D21A4D6-EE78-4722-A9E7-2E648153960E}" srcOrd="1" destOrd="0" presId="urn:microsoft.com/office/officeart/2005/8/layout/orgChart1"/>
    <dgm:cxn modelId="{05EDE472-F092-42BC-B5AA-4E2DA631C88A}" type="presParOf" srcId="{F581463D-DA3B-4150-BC14-1C26B6B4B2EE}" destId="{BF6B7B30-0C33-4DE9-B7DA-6D494C19ADBA}" srcOrd="2" destOrd="0" presId="urn:microsoft.com/office/officeart/2005/8/layout/orgChart1"/>
    <dgm:cxn modelId="{04FDF11F-CC49-40F6-AB20-6AF5987DCDE3}" type="presParOf" srcId="{9B3C863B-F524-497B-A89D-061DB5E75408}" destId="{457D4649-7F92-4BD7-9996-D06327FD467E}"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39B72F70-7FC5-4F71-8FC9-93B38FD7F5CD}" type="doc">
      <dgm:prSet loTypeId="urn:microsoft.com/office/officeart/2005/8/layout/hierarchy2" loCatId="hierarchy" qsTypeId="urn:microsoft.com/office/officeart/2005/8/quickstyle/3d5" qsCatId="3D" csTypeId="urn:microsoft.com/office/officeart/2005/8/colors/accent2_5" csCatId="accent2" phldr="1"/>
      <dgm:spPr/>
      <dgm:t>
        <a:bodyPr/>
        <a:lstStyle/>
        <a:p>
          <a:endParaRPr lang="en-US"/>
        </a:p>
      </dgm:t>
    </dgm:pt>
    <dgm:pt modelId="{9400BF02-F2D3-40CD-BF11-F6746B1E9CE6}">
      <dgm:prSet phldrT="[Text]"/>
      <dgm:spPr/>
      <dgm:t>
        <a:bodyPr/>
        <a:lstStyle/>
        <a:p>
          <a:r>
            <a:rPr lang="en-US" b="1" dirty="0" smtClean="0">
              <a:solidFill>
                <a:schemeClr val="accent3">
                  <a:lumMod val="50000"/>
                </a:schemeClr>
              </a:solidFill>
            </a:rPr>
            <a:t>Load on each manhole</a:t>
          </a:r>
          <a:endParaRPr lang="en-US" b="1" dirty="0">
            <a:solidFill>
              <a:schemeClr val="accent3">
                <a:lumMod val="50000"/>
              </a:schemeClr>
            </a:solidFill>
          </a:endParaRPr>
        </a:p>
      </dgm:t>
    </dgm:pt>
    <dgm:pt modelId="{985B6B9C-6295-4485-8E6B-F1EFF4430E57}" type="parTrans" cxnId="{70F3D461-A721-4029-861F-51CFE28A3428}">
      <dgm:prSet/>
      <dgm:spPr/>
      <dgm:t>
        <a:bodyPr/>
        <a:lstStyle/>
        <a:p>
          <a:endParaRPr lang="en-US" b="1">
            <a:solidFill>
              <a:schemeClr val="accent3">
                <a:lumMod val="50000"/>
              </a:schemeClr>
            </a:solidFill>
          </a:endParaRPr>
        </a:p>
      </dgm:t>
    </dgm:pt>
    <dgm:pt modelId="{310C6622-44E0-4182-8FA0-47210759A9E0}" type="sibTrans" cxnId="{70F3D461-A721-4029-861F-51CFE28A3428}">
      <dgm:prSet/>
      <dgm:spPr/>
      <dgm:t>
        <a:bodyPr/>
        <a:lstStyle/>
        <a:p>
          <a:endParaRPr lang="en-US" b="1">
            <a:solidFill>
              <a:schemeClr val="accent3">
                <a:lumMod val="50000"/>
              </a:schemeClr>
            </a:solidFill>
          </a:endParaRPr>
        </a:p>
      </dgm:t>
    </dgm:pt>
    <dgm:pt modelId="{B2011916-B26A-4580-B6A3-1DEB1C13CB6C}">
      <dgm:prSet phldrT="[Text]"/>
      <dgm:spPr/>
      <dgm:t>
        <a:bodyPr/>
        <a:lstStyle/>
        <a:p>
          <a:r>
            <a:rPr lang="en-US" b="1" dirty="0" err="1" smtClean="0">
              <a:solidFill>
                <a:schemeClr val="accent3">
                  <a:lumMod val="50000"/>
                </a:schemeClr>
              </a:solidFill>
            </a:rPr>
            <a:t>Sewershed</a:t>
          </a:r>
          <a:r>
            <a:rPr lang="en-US" b="1" dirty="0" smtClean="0">
              <a:solidFill>
                <a:schemeClr val="accent3">
                  <a:lumMod val="50000"/>
                </a:schemeClr>
              </a:solidFill>
            </a:rPr>
            <a:t> </a:t>
          </a:r>
          <a:endParaRPr lang="en-US" b="1" dirty="0">
            <a:solidFill>
              <a:schemeClr val="accent3">
                <a:lumMod val="50000"/>
              </a:schemeClr>
            </a:solidFill>
          </a:endParaRPr>
        </a:p>
      </dgm:t>
    </dgm:pt>
    <dgm:pt modelId="{4D6D063A-91CB-48D1-9387-7C103E9CA5F5}" type="parTrans" cxnId="{5141E704-75A8-440B-9F04-7C88548C7114}">
      <dgm:prSet/>
      <dgm:spPr/>
      <dgm:t>
        <a:bodyPr/>
        <a:lstStyle/>
        <a:p>
          <a:endParaRPr lang="en-US" b="1">
            <a:solidFill>
              <a:schemeClr val="accent3">
                <a:lumMod val="50000"/>
              </a:schemeClr>
            </a:solidFill>
          </a:endParaRPr>
        </a:p>
      </dgm:t>
    </dgm:pt>
    <dgm:pt modelId="{543B9BC8-6491-4360-BA7E-1DFCFB69B190}" type="sibTrans" cxnId="{5141E704-75A8-440B-9F04-7C88548C7114}">
      <dgm:prSet/>
      <dgm:spPr/>
      <dgm:t>
        <a:bodyPr/>
        <a:lstStyle/>
        <a:p>
          <a:endParaRPr lang="en-US" b="1">
            <a:solidFill>
              <a:schemeClr val="accent3">
                <a:lumMod val="50000"/>
              </a:schemeClr>
            </a:solidFill>
          </a:endParaRPr>
        </a:p>
      </dgm:t>
    </dgm:pt>
    <dgm:pt modelId="{CCC5C490-0155-4CD6-B085-C4DC0C4B86F3}">
      <dgm:prSet phldrT="[Text]"/>
      <dgm:spPr/>
      <dgm:t>
        <a:bodyPr/>
        <a:lstStyle/>
        <a:p>
          <a:r>
            <a:rPr lang="en-US" b="1" dirty="0" smtClean="0">
              <a:solidFill>
                <a:schemeClr val="accent3">
                  <a:lumMod val="50000"/>
                </a:schemeClr>
              </a:solidFill>
              <a:latin typeface="Times New Roman" panose="02020603050405020304" pitchFamily="18" charset="0"/>
              <a:cs typeface="Times New Roman" panose="02020603050405020304" pitchFamily="18" charset="0"/>
            </a:rPr>
            <a:t>equal distribution load</a:t>
          </a:r>
          <a:endParaRPr lang="en-US" b="1" dirty="0">
            <a:solidFill>
              <a:schemeClr val="accent3">
                <a:lumMod val="50000"/>
              </a:schemeClr>
            </a:solidFill>
          </a:endParaRPr>
        </a:p>
      </dgm:t>
    </dgm:pt>
    <dgm:pt modelId="{B1EB0AB1-F31C-4BA9-8431-70C0BE19CD57}" type="parTrans" cxnId="{D2F5C33B-FC25-4953-B6FA-7E39615A43C5}">
      <dgm:prSet/>
      <dgm:spPr/>
      <dgm:t>
        <a:bodyPr/>
        <a:lstStyle/>
        <a:p>
          <a:endParaRPr lang="en-US" b="1">
            <a:solidFill>
              <a:schemeClr val="accent3">
                <a:lumMod val="50000"/>
              </a:schemeClr>
            </a:solidFill>
          </a:endParaRPr>
        </a:p>
      </dgm:t>
    </dgm:pt>
    <dgm:pt modelId="{5A89EDF2-D768-4B2A-96EE-32D2FC1C3344}" type="sibTrans" cxnId="{D2F5C33B-FC25-4953-B6FA-7E39615A43C5}">
      <dgm:prSet/>
      <dgm:spPr/>
      <dgm:t>
        <a:bodyPr/>
        <a:lstStyle/>
        <a:p>
          <a:endParaRPr lang="en-US" b="1">
            <a:solidFill>
              <a:schemeClr val="accent3">
                <a:lumMod val="50000"/>
              </a:schemeClr>
            </a:solidFill>
          </a:endParaRPr>
        </a:p>
      </dgm:t>
    </dgm:pt>
    <dgm:pt modelId="{040821A8-9061-4708-B335-E9EB177206B4}">
      <dgm:prSet phldrT="[Text]"/>
      <dgm:spPr/>
      <dgm:t>
        <a:bodyPr/>
        <a:lstStyle/>
        <a:p>
          <a:r>
            <a:rPr lang="en-US" b="1" dirty="0" smtClean="0">
              <a:solidFill>
                <a:schemeClr val="accent3">
                  <a:lumMod val="50000"/>
                </a:schemeClr>
              </a:solidFill>
            </a:rPr>
            <a:t>We use it in our project</a:t>
          </a:r>
          <a:endParaRPr lang="en-US" b="1" dirty="0">
            <a:solidFill>
              <a:schemeClr val="accent3">
                <a:lumMod val="50000"/>
              </a:schemeClr>
            </a:solidFill>
          </a:endParaRPr>
        </a:p>
      </dgm:t>
    </dgm:pt>
    <dgm:pt modelId="{5AFF54E3-DE51-4B90-8D8C-3B810F6CFA16}" type="parTrans" cxnId="{179B1F28-8673-4EA7-9D4D-1CA449409F25}">
      <dgm:prSet/>
      <dgm:spPr/>
      <dgm:t>
        <a:bodyPr/>
        <a:lstStyle/>
        <a:p>
          <a:endParaRPr lang="en-US" b="1">
            <a:solidFill>
              <a:schemeClr val="accent3">
                <a:lumMod val="50000"/>
              </a:schemeClr>
            </a:solidFill>
          </a:endParaRPr>
        </a:p>
      </dgm:t>
    </dgm:pt>
    <dgm:pt modelId="{C64FB14A-9F35-4C45-8D8B-61B14FE94812}" type="sibTrans" cxnId="{179B1F28-8673-4EA7-9D4D-1CA449409F25}">
      <dgm:prSet/>
      <dgm:spPr/>
      <dgm:t>
        <a:bodyPr/>
        <a:lstStyle/>
        <a:p>
          <a:endParaRPr lang="en-US" b="1">
            <a:solidFill>
              <a:schemeClr val="accent3">
                <a:lumMod val="50000"/>
              </a:schemeClr>
            </a:solidFill>
          </a:endParaRPr>
        </a:p>
      </dgm:t>
    </dgm:pt>
    <dgm:pt modelId="{DB7614E0-D225-4A6B-AC94-6B248145BB10}">
      <dgm:prSet phldrT="[Text]"/>
      <dgm:spPr/>
      <dgm:t>
        <a:bodyPr/>
        <a:lstStyle/>
        <a:p>
          <a:r>
            <a:rPr lang="en-US" b="1" dirty="0" smtClean="0">
              <a:solidFill>
                <a:schemeClr val="accent3">
                  <a:lumMod val="50000"/>
                </a:schemeClr>
              </a:solidFill>
            </a:rPr>
            <a:t>By GIS</a:t>
          </a:r>
          <a:endParaRPr lang="en-US" b="1" dirty="0">
            <a:solidFill>
              <a:schemeClr val="accent3">
                <a:lumMod val="50000"/>
              </a:schemeClr>
            </a:solidFill>
          </a:endParaRPr>
        </a:p>
      </dgm:t>
    </dgm:pt>
    <dgm:pt modelId="{6038287E-C48C-43DD-BB63-1B5E99A95340}" type="sibTrans" cxnId="{E5588B7C-B880-4F94-86DA-41FE4BAA2EDA}">
      <dgm:prSet/>
      <dgm:spPr/>
      <dgm:t>
        <a:bodyPr/>
        <a:lstStyle/>
        <a:p>
          <a:endParaRPr lang="en-US" b="1">
            <a:solidFill>
              <a:schemeClr val="accent3">
                <a:lumMod val="50000"/>
              </a:schemeClr>
            </a:solidFill>
          </a:endParaRPr>
        </a:p>
      </dgm:t>
    </dgm:pt>
    <dgm:pt modelId="{BF24D458-6260-4861-BA34-327BDF656667}" type="parTrans" cxnId="{E5588B7C-B880-4F94-86DA-41FE4BAA2EDA}">
      <dgm:prSet/>
      <dgm:spPr/>
      <dgm:t>
        <a:bodyPr/>
        <a:lstStyle/>
        <a:p>
          <a:endParaRPr lang="en-US" b="1">
            <a:solidFill>
              <a:schemeClr val="accent3">
                <a:lumMod val="50000"/>
              </a:schemeClr>
            </a:solidFill>
          </a:endParaRPr>
        </a:p>
      </dgm:t>
    </dgm:pt>
    <dgm:pt modelId="{FF97E98D-7A53-47DE-86E6-28798874917A}" type="pres">
      <dgm:prSet presAssocID="{39B72F70-7FC5-4F71-8FC9-93B38FD7F5CD}" presName="diagram" presStyleCnt="0">
        <dgm:presLayoutVars>
          <dgm:chPref val="1"/>
          <dgm:dir/>
          <dgm:animOne val="branch"/>
          <dgm:animLvl val="lvl"/>
          <dgm:resizeHandles val="exact"/>
        </dgm:presLayoutVars>
      </dgm:prSet>
      <dgm:spPr/>
      <dgm:t>
        <a:bodyPr/>
        <a:lstStyle/>
        <a:p>
          <a:endParaRPr lang="en-US"/>
        </a:p>
      </dgm:t>
    </dgm:pt>
    <dgm:pt modelId="{A4430AF7-07F8-4EBB-8E42-BF08D290AD59}" type="pres">
      <dgm:prSet presAssocID="{9400BF02-F2D3-40CD-BF11-F6746B1E9CE6}" presName="root1" presStyleCnt="0"/>
      <dgm:spPr/>
    </dgm:pt>
    <dgm:pt modelId="{E553D065-1031-42E8-8E96-B2122E098A84}" type="pres">
      <dgm:prSet presAssocID="{9400BF02-F2D3-40CD-BF11-F6746B1E9CE6}" presName="LevelOneTextNode" presStyleLbl="node0" presStyleIdx="0" presStyleCnt="1">
        <dgm:presLayoutVars>
          <dgm:chPref val="3"/>
        </dgm:presLayoutVars>
      </dgm:prSet>
      <dgm:spPr/>
      <dgm:t>
        <a:bodyPr/>
        <a:lstStyle/>
        <a:p>
          <a:endParaRPr lang="en-US"/>
        </a:p>
      </dgm:t>
    </dgm:pt>
    <dgm:pt modelId="{AD3274E9-E6B0-4A8D-9081-655D93AC3E77}" type="pres">
      <dgm:prSet presAssocID="{9400BF02-F2D3-40CD-BF11-F6746B1E9CE6}" presName="level2hierChild" presStyleCnt="0"/>
      <dgm:spPr/>
    </dgm:pt>
    <dgm:pt modelId="{A4C2E1FB-D8DA-4DE8-AF82-68EC2138FB71}" type="pres">
      <dgm:prSet presAssocID="{4D6D063A-91CB-48D1-9387-7C103E9CA5F5}" presName="conn2-1" presStyleLbl="parChTrans1D2" presStyleIdx="0" presStyleCnt="2"/>
      <dgm:spPr/>
      <dgm:t>
        <a:bodyPr/>
        <a:lstStyle/>
        <a:p>
          <a:endParaRPr lang="en-US"/>
        </a:p>
      </dgm:t>
    </dgm:pt>
    <dgm:pt modelId="{C4B1F20D-F303-4BC5-8020-5B1B1BFE1943}" type="pres">
      <dgm:prSet presAssocID="{4D6D063A-91CB-48D1-9387-7C103E9CA5F5}" presName="connTx" presStyleLbl="parChTrans1D2" presStyleIdx="0" presStyleCnt="2"/>
      <dgm:spPr/>
      <dgm:t>
        <a:bodyPr/>
        <a:lstStyle/>
        <a:p>
          <a:endParaRPr lang="en-US"/>
        </a:p>
      </dgm:t>
    </dgm:pt>
    <dgm:pt modelId="{D3DB3F06-3EEB-4989-97E2-3C21CA9D6F05}" type="pres">
      <dgm:prSet presAssocID="{B2011916-B26A-4580-B6A3-1DEB1C13CB6C}" presName="root2" presStyleCnt="0"/>
      <dgm:spPr/>
    </dgm:pt>
    <dgm:pt modelId="{D0191193-C05E-4D4D-BD4E-D9257B79F142}" type="pres">
      <dgm:prSet presAssocID="{B2011916-B26A-4580-B6A3-1DEB1C13CB6C}" presName="LevelTwoTextNode" presStyleLbl="node2" presStyleIdx="0" presStyleCnt="2">
        <dgm:presLayoutVars>
          <dgm:chPref val="3"/>
        </dgm:presLayoutVars>
      </dgm:prSet>
      <dgm:spPr/>
      <dgm:t>
        <a:bodyPr/>
        <a:lstStyle/>
        <a:p>
          <a:endParaRPr lang="en-US"/>
        </a:p>
      </dgm:t>
    </dgm:pt>
    <dgm:pt modelId="{7C5969D8-8ECA-4D03-81E4-23ADBCAF5503}" type="pres">
      <dgm:prSet presAssocID="{B2011916-B26A-4580-B6A3-1DEB1C13CB6C}" presName="level3hierChild" presStyleCnt="0"/>
      <dgm:spPr/>
    </dgm:pt>
    <dgm:pt modelId="{0094F766-5F84-477B-B5FD-23FBA3884E7C}" type="pres">
      <dgm:prSet presAssocID="{BF24D458-6260-4861-BA34-327BDF656667}" presName="conn2-1" presStyleLbl="parChTrans1D3" presStyleIdx="0" presStyleCnt="2"/>
      <dgm:spPr/>
      <dgm:t>
        <a:bodyPr/>
        <a:lstStyle/>
        <a:p>
          <a:endParaRPr lang="en-US"/>
        </a:p>
      </dgm:t>
    </dgm:pt>
    <dgm:pt modelId="{8C3B28EB-1F47-41B7-8F8D-BD57974D2A44}" type="pres">
      <dgm:prSet presAssocID="{BF24D458-6260-4861-BA34-327BDF656667}" presName="connTx" presStyleLbl="parChTrans1D3" presStyleIdx="0" presStyleCnt="2"/>
      <dgm:spPr/>
      <dgm:t>
        <a:bodyPr/>
        <a:lstStyle/>
        <a:p>
          <a:endParaRPr lang="en-US"/>
        </a:p>
      </dgm:t>
    </dgm:pt>
    <dgm:pt modelId="{5E1526EC-F7B1-4076-A89B-06035A082130}" type="pres">
      <dgm:prSet presAssocID="{DB7614E0-D225-4A6B-AC94-6B248145BB10}" presName="root2" presStyleCnt="0"/>
      <dgm:spPr/>
    </dgm:pt>
    <dgm:pt modelId="{67A114AD-9E96-4C96-8327-F175CB6CB6B4}" type="pres">
      <dgm:prSet presAssocID="{DB7614E0-D225-4A6B-AC94-6B248145BB10}" presName="LevelTwoTextNode" presStyleLbl="node3" presStyleIdx="0" presStyleCnt="2">
        <dgm:presLayoutVars>
          <dgm:chPref val="3"/>
        </dgm:presLayoutVars>
      </dgm:prSet>
      <dgm:spPr/>
      <dgm:t>
        <a:bodyPr/>
        <a:lstStyle/>
        <a:p>
          <a:endParaRPr lang="en-US"/>
        </a:p>
      </dgm:t>
    </dgm:pt>
    <dgm:pt modelId="{5BA7A433-9EF5-40A7-97A9-32F9F0BD1E18}" type="pres">
      <dgm:prSet presAssocID="{DB7614E0-D225-4A6B-AC94-6B248145BB10}" presName="level3hierChild" presStyleCnt="0"/>
      <dgm:spPr/>
    </dgm:pt>
    <dgm:pt modelId="{4CC6ABF1-ACF1-4556-AEDC-9E076CB5AFEF}" type="pres">
      <dgm:prSet presAssocID="{B1EB0AB1-F31C-4BA9-8431-70C0BE19CD57}" presName="conn2-1" presStyleLbl="parChTrans1D2" presStyleIdx="1" presStyleCnt="2"/>
      <dgm:spPr/>
      <dgm:t>
        <a:bodyPr/>
        <a:lstStyle/>
        <a:p>
          <a:endParaRPr lang="en-US"/>
        </a:p>
      </dgm:t>
    </dgm:pt>
    <dgm:pt modelId="{6123712D-546D-4315-8B2F-B7CD8AFF2AD5}" type="pres">
      <dgm:prSet presAssocID="{B1EB0AB1-F31C-4BA9-8431-70C0BE19CD57}" presName="connTx" presStyleLbl="parChTrans1D2" presStyleIdx="1" presStyleCnt="2"/>
      <dgm:spPr/>
      <dgm:t>
        <a:bodyPr/>
        <a:lstStyle/>
        <a:p>
          <a:endParaRPr lang="en-US"/>
        </a:p>
      </dgm:t>
    </dgm:pt>
    <dgm:pt modelId="{FA9228AB-4811-4DF1-8F5D-C67464481AEB}" type="pres">
      <dgm:prSet presAssocID="{CCC5C490-0155-4CD6-B085-C4DC0C4B86F3}" presName="root2" presStyleCnt="0"/>
      <dgm:spPr/>
    </dgm:pt>
    <dgm:pt modelId="{2FF2D28D-92B6-4C22-9A81-CE98C66960BD}" type="pres">
      <dgm:prSet presAssocID="{CCC5C490-0155-4CD6-B085-C4DC0C4B86F3}" presName="LevelTwoTextNode" presStyleLbl="node2" presStyleIdx="1" presStyleCnt="2">
        <dgm:presLayoutVars>
          <dgm:chPref val="3"/>
        </dgm:presLayoutVars>
      </dgm:prSet>
      <dgm:spPr/>
      <dgm:t>
        <a:bodyPr/>
        <a:lstStyle/>
        <a:p>
          <a:endParaRPr lang="en-US"/>
        </a:p>
      </dgm:t>
    </dgm:pt>
    <dgm:pt modelId="{CAC91965-CBA8-4678-8294-E9820A68DC03}" type="pres">
      <dgm:prSet presAssocID="{CCC5C490-0155-4CD6-B085-C4DC0C4B86F3}" presName="level3hierChild" presStyleCnt="0"/>
      <dgm:spPr/>
    </dgm:pt>
    <dgm:pt modelId="{0F013594-F6C4-47A6-B59E-1EBFD959893B}" type="pres">
      <dgm:prSet presAssocID="{5AFF54E3-DE51-4B90-8D8C-3B810F6CFA16}" presName="conn2-1" presStyleLbl="parChTrans1D3" presStyleIdx="1" presStyleCnt="2"/>
      <dgm:spPr/>
      <dgm:t>
        <a:bodyPr/>
        <a:lstStyle/>
        <a:p>
          <a:endParaRPr lang="en-US"/>
        </a:p>
      </dgm:t>
    </dgm:pt>
    <dgm:pt modelId="{038739DD-424D-46AF-9CFB-3FF818BFA649}" type="pres">
      <dgm:prSet presAssocID="{5AFF54E3-DE51-4B90-8D8C-3B810F6CFA16}" presName="connTx" presStyleLbl="parChTrans1D3" presStyleIdx="1" presStyleCnt="2"/>
      <dgm:spPr/>
      <dgm:t>
        <a:bodyPr/>
        <a:lstStyle/>
        <a:p>
          <a:endParaRPr lang="en-US"/>
        </a:p>
      </dgm:t>
    </dgm:pt>
    <dgm:pt modelId="{BAE9513F-A159-401D-95C4-ABE3289A41B7}" type="pres">
      <dgm:prSet presAssocID="{040821A8-9061-4708-B335-E9EB177206B4}" presName="root2" presStyleCnt="0"/>
      <dgm:spPr/>
    </dgm:pt>
    <dgm:pt modelId="{6EAD83D0-FF34-4123-B2C7-800A3A4B1341}" type="pres">
      <dgm:prSet presAssocID="{040821A8-9061-4708-B335-E9EB177206B4}" presName="LevelTwoTextNode" presStyleLbl="node3" presStyleIdx="1" presStyleCnt="2">
        <dgm:presLayoutVars>
          <dgm:chPref val="3"/>
        </dgm:presLayoutVars>
      </dgm:prSet>
      <dgm:spPr/>
      <dgm:t>
        <a:bodyPr/>
        <a:lstStyle/>
        <a:p>
          <a:endParaRPr lang="en-US"/>
        </a:p>
      </dgm:t>
    </dgm:pt>
    <dgm:pt modelId="{6F084D90-C760-4157-A604-9990D4038CC2}" type="pres">
      <dgm:prSet presAssocID="{040821A8-9061-4708-B335-E9EB177206B4}" presName="level3hierChild" presStyleCnt="0"/>
      <dgm:spPr/>
    </dgm:pt>
  </dgm:ptLst>
  <dgm:cxnLst>
    <dgm:cxn modelId="{E5588B7C-B880-4F94-86DA-41FE4BAA2EDA}" srcId="{B2011916-B26A-4580-B6A3-1DEB1C13CB6C}" destId="{DB7614E0-D225-4A6B-AC94-6B248145BB10}" srcOrd="0" destOrd="0" parTransId="{BF24D458-6260-4861-BA34-327BDF656667}" sibTransId="{6038287E-C48C-43DD-BB63-1B5E99A95340}"/>
    <dgm:cxn modelId="{1A6A06B7-9FCC-43F0-9F48-E67523D82D1E}" type="presOf" srcId="{4D6D063A-91CB-48D1-9387-7C103E9CA5F5}" destId="{C4B1F20D-F303-4BC5-8020-5B1B1BFE1943}" srcOrd="1" destOrd="0" presId="urn:microsoft.com/office/officeart/2005/8/layout/hierarchy2"/>
    <dgm:cxn modelId="{10425955-E76B-4B34-A521-90C25955F2D1}" type="presOf" srcId="{BF24D458-6260-4861-BA34-327BDF656667}" destId="{0094F766-5F84-477B-B5FD-23FBA3884E7C}" srcOrd="0" destOrd="0" presId="urn:microsoft.com/office/officeart/2005/8/layout/hierarchy2"/>
    <dgm:cxn modelId="{D2F5C33B-FC25-4953-B6FA-7E39615A43C5}" srcId="{9400BF02-F2D3-40CD-BF11-F6746B1E9CE6}" destId="{CCC5C490-0155-4CD6-B085-C4DC0C4B86F3}" srcOrd="1" destOrd="0" parTransId="{B1EB0AB1-F31C-4BA9-8431-70C0BE19CD57}" sibTransId="{5A89EDF2-D768-4B2A-96EE-32D2FC1C3344}"/>
    <dgm:cxn modelId="{70F3D461-A721-4029-861F-51CFE28A3428}" srcId="{39B72F70-7FC5-4F71-8FC9-93B38FD7F5CD}" destId="{9400BF02-F2D3-40CD-BF11-F6746B1E9CE6}" srcOrd="0" destOrd="0" parTransId="{985B6B9C-6295-4485-8E6B-F1EFF4430E57}" sibTransId="{310C6622-44E0-4182-8FA0-47210759A9E0}"/>
    <dgm:cxn modelId="{78A3744A-DCA3-40FF-B378-C9960A60C351}" type="presOf" srcId="{CCC5C490-0155-4CD6-B085-C4DC0C4B86F3}" destId="{2FF2D28D-92B6-4C22-9A81-CE98C66960BD}" srcOrd="0" destOrd="0" presId="urn:microsoft.com/office/officeart/2005/8/layout/hierarchy2"/>
    <dgm:cxn modelId="{D34F0C9D-51C8-435D-A525-3E97746F84BB}" type="presOf" srcId="{B1EB0AB1-F31C-4BA9-8431-70C0BE19CD57}" destId="{4CC6ABF1-ACF1-4556-AEDC-9E076CB5AFEF}" srcOrd="0" destOrd="0" presId="urn:microsoft.com/office/officeart/2005/8/layout/hierarchy2"/>
    <dgm:cxn modelId="{5141E704-75A8-440B-9F04-7C88548C7114}" srcId="{9400BF02-F2D3-40CD-BF11-F6746B1E9CE6}" destId="{B2011916-B26A-4580-B6A3-1DEB1C13CB6C}" srcOrd="0" destOrd="0" parTransId="{4D6D063A-91CB-48D1-9387-7C103E9CA5F5}" sibTransId="{543B9BC8-6491-4360-BA7E-1DFCFB69B190}"/>
    <dgm:cxn modelId="{0BF41144-4CCE-4237-81DF-B18C7B72D5B9}" type="presOf" srcId="{4D6D063A-91CB-48D1-9387-7C103E9CA5F5}" destId="{A4C2E1FB-D8DA-4DE8-AF82-68EC2138FB71}" srcOrd="0" destOrd="0" presId="urn:microsoft.com/office/officeart/2005/8/layout/hierarchy2"/>
    <dgm:cxn modelId="{A820C6D4-2B4E-4679-83F2-DE51CD4EE92D}" type="presOf" srcId="{040821A8-9061-4708-B335-E9EB177206B4}" destId="{6EAD83D0-FF34-4123-B2C7-800A3A4B1341}" srcOrd="0" destOrd="0" presId="urn:microsoft.com/office/officeart/2005/8/layout/hierarchy2"/>
    <dgm:cxn modelId="{D53F4492-0104-4419-A94F-3D4974E07649}" type="presOf" srcId="{B2011916-B26A-4580-B6A3-1DEB1C13CB6C}" destId="{D0191193-C05E-4D4D-BD4E-D9257B79F142}" srcOrd="0" destOrd="0" presId="urn:microsoft.com/office/officeart/2005/8/layout/hierarchy2"/>
    <dgm:cxn modelId="{810629D0-5BFC-42B1-B88D-3246CE796764}" type="presOf" srcId="{39B72F70-7FC5-4F71-8FC9-93B38FD7F5CD}" destId="{FF97E98D-7A53-47DE-86E6-28798874917A}" srcOrd="0" destOrd="0" presId="urn:microsoft.com/office/officeart/2005/8/layout/hierarchy2"/>
    <dgm:cxn modelId="{874A01D1-7BD2-460A-9097-17B09B758502}" type="presOf" srcId="{5AFF54E3-DE51-4B90-8D8C-3B810F6CFA16}" destId="{038739DD-424D-46AF-9CFB-3FF818BFA649}" srcOrd="1" destOrd="0" presId="urn:microsoft.com/office/officeart/2005/8/layout/hierarchy2"/>
    <dgm:cxn modelId="{179B1F28-8673-4EA7-9D4D-1CA449409F25}" srcId="{CCC5C490-0155-4CD6-B085-C4DC0C4B86F3}" destId="{040821A8-9061-4708-B335-E9EB177206B4}" srcOrd="0" destOrd="0" parTransId="{5AFF54E3-DE51-4B90-8D8C-3B810F6CFA16}" sibTransId="{C64FB14A-9F35-4C45-8D8B-61B14FE94812}"/>
    <dgm:cxn modelId="{E5DF4F07-ECF8-413D-8281-11258F7D0A72}" type="presOf" srcId="{5AFF54E3-DE51-4B90-8D8C-3B810F6CFA16}" destId="{0F013594-F6C4-47A6-B59E-1EBFD959893B}" srcOrd="0" destOrd="0" presId="urn:microsoft.com/office/officeart/2005/8/layout/hierarchy2"/>
    <dgm:cxn modelId="{3EC8AFF6-EF13-4EE7-BEF2-FC7A02530FC0}" type="presOf" srcId="{9400BF02-F2D3-40CD-BF11-F6746B1E9CE6}" destId="{E553D065-1031-42E8-8E96-B2122E098A84}" srcOrd="0" destOrd="0" presId="urn:microsoft.com/office/officeart/2005/8/layout/hierarchy2"/>
    <dgm:cxn modelId="{09AF0C1F-93C6-4911-ACF1-D04FB410DD8B}" type="presOf" srcId="{B1EB0AB1-F31C-4BA9-8431-70C0BE19CD57}" destId="{6123712D-546D-4315-8B2F-B7CD8AFF2AD5}" srcOrd="1" destOrd="0" presId="urn:microsoft.com/office/officeart/2005/8/layout/hierarchy2"/>
    <dgm:cxn modelId="{ADA20AE8-3E5C-4C43-BBFF-84113553DFE3}" type="presOf" srcId="{DB7614E0-D225-4A6B-AC94-6B248145BB10}" destId="{67A114AD-9E96-4C96-8327-F175CB6CB6B4}" srcOrd="0" destOrd="0" presId="urn:microsoft.com/office/officeart/2005/8/layout/hierarchy2"/>
    <dgm:cxn modelId="{9AD06C5D-96EF-4AF2-8859-E029FD536436}" type="presOf" srcId="{BF24D458-6260-4861-BA34-327BDF656667}" destId="{8C3B28EB-1F47-41B7-8F8D-BD57974D2A44}" srcOrd="1" destOrd="0" presId="urn:microsoft.com/office/officeart/2005/8/layout/hierarchy2"/>
    <dgm:cxn modelId="{D1F6F158-4B30-42A9-9A69-A0A7565BAC87}" type="presParOf" srcId="{FF97E98D-7A53-47DE-86E6-28798874917A}" destId="{A4430AF7-07F8-4EBB-8E42-BF08D290AD59}" srcOrd="0" destOrd="0" presId="urn:microsoft.com/office/officeart/2005/8/layout/hierarchy2"/>
    <dgm:cxn modelId="{87FA97DA-2083-472E-B13D-2EED3F376F35}" type="presParOf" srcId="{A4430AF7-07F8-4EBB-8E42-BF08D290AD59}" destId="{E553D065-1031-42E8-8E96-B2122E098A84}" srcOrd="0" destOrd="0" presId="urn:microsoft.com/office/officeart/2005/8/layout/hierarchy2"/>
    <dgm:cxn modelId="{BA82D648-CA8D-483E-B0BE-EEE162A2BEBC}" type="presParOf" srcId="{A4430AF7-07F8-4EBB-8E42-BF08D290AD59}" destId="{AD3274E9-E6B0-4A8D-9081-655D93AC3E77}" srcOrd="1" destOrd="0" presId="urn:microsoft.com/office/officeart/2005/8/layout/hierarchy2"/>
    <dgm:cxn modelId="{740DCAC0-76A5-4EA4-99CB-F617C28186D9}" type="presParOf" srcId="{AD3274E9-E6B0-4A8D-9081-655D93AC3E77}" destId="{A4C2E1FB-D8DA-4DE8-AF82-68EC2138FB71}" srcOrd="0" destOrd="0" presId="urn:microsoft.com/office/officeart/2005/8/layout/hierarchy2"/>
    <dgm:cxn modelId="{49890F36-F882-45BA-8AD3-0FECF1504FB5}" type="presParOf" srcId="{A4C2E1FB-D8DA-4DE8-AF82-68EC2138FB71}" destId="{C4B1F20D-F303-4BC5-8020-5B1B1BFE1943}" srcOrd="0" destOrd="0" presId="urn:microsoft.com/office/officeart/2005/8/layout/hierarchy2"/>
    <dgm:cxn modelId="{068C5B37-F6A8-44FA-A124-59884F7B96B9}" type="presParOf" srcId="{AD3274E9-E6B0-4A8D-9081-655D93AC3E77}" destId="{D3DB3F06-3EEB-4989-97E2-3C21CA9D6F05}" srcOrd="1" destOrd="0" presId="urn:microsoft.com/office/officeart/2005/8/layout/hierarchy2"/>
    <dgm:cxn modelId="{837F6B66-1C34-4DB0-A293-C2356D71A784}" type="presParOf" srcId="{D3DB3F06-3EEB-4989-97E2-3C21CA9D6F05}" destId="{D0191193-C05E-4D4D-BD4E-D9257B79F142}" srcOrd="0" destOrd="0" presId="urn:microsoft.com/office/officeart/2005/8/layout/hierarchy2"/>
    <dgm:cxn modelId="{71F36DA2-CE99-4D49-AFE0-ADCCA6CD6F95}" type="presParOf" srcId="{D3DB3F06-3EEB-4989-97E2-3C21CA9D6F05}" destId="{7C5969D8-8ECA-4D03-81E4-23ADBCAF5503}" srcOrd="1" destOrd="0" presId="urn:microsoft.com/office/officeart/2005/8/layout/hierarchy2"/>
    <dgm:cxn modelId="{70B6D8EA-68D8-42B0-A4C5-5AB37DD6007B}" type="presParOf" srcId="{7C5969D8-8ECA-4D03-81E4-23ADBCAF5503}" destId="{0094F766-5F84-477B-B5FD-23FBA3884E7C}" srcOrd="0" destOrd="0" presId="urn:microsoft.com/office/officeart/2005/8/layout/hierarchy2"/>
    <dgm:cxn modelId="{B4BF0736-ED48-4B15-9136-5CB8DA55F441}" type="presParOf" srcId="{0094F766-5F84-477B-B5FD-23FBA3884E7C}" destId="{8C3B28EB-1F47-41B7-8F8D-BD57974D2A44}" srcOrd="0" destOrd="0" presId="urn:microsoft.com/office/officeart/2005/8/layout/hierarchy2"/>
    <dgm:cxn modelId="{EE5415B7-2B3D-442E-AB69-35BD2D2F9278}" type="presParOf" srcId="{7C5969D8-8ECA-4D03-81E4-23ADBCAF5503}" destId="{5E1526EC-F7B1-4076-A89B-06035A082130}" srcOrd="1" destOrd="0" presId="urn:microsoft.com/office/officeart/2005/8/layout/hierarchy2"/>
    <dgm:cxn modelId="{4E0E5A1B-A115-4FC8-B592-7EDF8AF61078}" type="presParOf" srcId="{5E1526EC-F7B1-4076-A89B-06035A082130}" destId="{67A114AD-9E96-4C96-8327-F175CB6CB6B4}" srcOrd="0" destOrd="0" presId="urn:microsoft.com/office/officeart/2005/8/layout/hierarchy2"/>
    <dgm:cxn modelId="{68845FAD-5103-4447-9894-5CA70778AB6E}" type="presParOf" srcId="{5E1526EC-F7B1-4076-A89B-06035A082130}" destId="{5BA7A433-9EF5-40A7-97A9-32F9F0BD1E18}" srcOrd="1" destOrd="0" presId="urn:microsoft.com/office/officeart/2005/8/layout/hierarchy2"/>
    <dgm:cxn modelId="{BCE87E0A-ED96-41A5-B1B2-88070C1887D3}" type="presParOf" srcId="{AD3274E9-E6B0-4A8D-9081-655D93AC3E77}" destId="{4CC6ABF1-ACF1-4556-AEDC-9E076CB5AFEF}" srcOrd="2" destOrd="0" presId="urn:microsoft.com/office/officeart/2005/8/layout/hierarchy2"/>
    <dgm:cxn modelId="{E4D91C66-73D0-4DA0-9430-BAEEA2EA6174}" type="presParOf" srcId="{4CC6ABF1-ACF1-4556-AEDC-9E076CB5AFEF}" destId="{6123712D-546D-4315-8B2F-B7CD8AFF2AD5}" srcOrd="0" destOrd="0" presId="urn:microsoft.com/office/officeart/2005/8/layout/hierarchy2"/>
    <dgm:cxn modelId="{BD0A2B9D-6BCE-4E4F-98F2-924279F01705}" type="presParOf" srcId="{AD3274E9-E6B0-4A8D-9081-655D93AC3E77}" destId="{FA9228AB-4811-4DF1-8F5D-C67464481AEB}" srcOrd="3" destOrd="0" presId="urn:microsoft.com/office/officeart/2005/8/layout/hierarchy2"/>
    <dgm:cxn modelId="{76728916-2B2C-49A7-89C7-E80FC114E50B}" type="presParOf" srcId="{FA9228AB-4811-4DF1-8F5D-C67464481AEB}" destId="{2FF2D28D-92B6-4C22-9A81-CE98C66960BD}" srcOrd="0" destOrd="0" presId="urn:microsoft.com/office/officeart/2005/8/layout/hierarchy2"/>
    <dgm:cxn modelId="{B092310B-3390-4B8B-BC00-1238EEC9ADC1}" type="presParOf" srcId="{FA9228AB-4811-4DF1-8F5D-C67464481AEB}" destId="{CAC91965-CBA8-4678-8294-E9820A68DC03}" srcOrd="1" destOrd="0" presId="urn:microsoft.com/office/officeart/2005/8/layout/hierarchy2"/>
    <dgm:cxn modelId="{26B45530-7602-4342-B563-053D14E16CDD}" type="presParOf" srcId="{CAC91965-CBA8-4678-8294-E9820A68DC03}" destId="{0F013594-F6C4-47A6-B59E-1EBFD959893B}" srcOrd="0" destOrd="0" presId="urn:microsoft.com/office/officeart/2005/8/layout/hierarchy2"/>
    <dgm:cxn modelId="{2E0779E8-93FE-4A30-B7E3-89400D7ED109}" type="presParOf" srcId="{0F013594-F6C4-47A6-B59E-1EBFD959893B}" destId="{038739DD-424D-46AF-9CFB-3FF818BFA649}" srcOrd="0" destOrd="0" presId="urn:microsoft.com/office/officeart/2005/8/layout/hierarchy2"/>
    <dgm:cxn modelId="{F4B28A7E-29EC-4DD5-838D-3FA361A92C6F}" type="presParOf" srcId="{CAC91965-CBA8-4678-8294-E9820A68DC03}" destId="{BAE9513F-A159-401D-95C4-ABE3289A41B7}" srcOrd="1" destOrd="0" presId="urn:microsoft.com/office/officeart/2005/8/layout/hierarchy2"/>
    <dgm:cxn modelId="{0F77DFB2-8C6B-4E6D-B4DB-83AC04AF24D1}" type="presParOf" srcId="{BAE9513F-A159-401D-95C4-ABE3289A41B7}" destId="{6EAD83D0-FF34-4123-B2C7-800A3A4B1341}" srcOrd="0" destOrd="0" presId="urn:microsoft.com/office/officeart/2005/8/layout/hierarchy2"/>
    <dgm:cxn modelId="{905B52C9-A59E-40CA-857C-FDCEBB55E66D}" type="presParOf" srcId="{BAE9513F-A159-401D-95C4-ABE3289A41B7}" destId="{6F084D90-C760-4157-A604-9990D4038CC2}"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5B084CA4-5768-4EB9-895F-E45023BFA697}" type="doc">
      <dgm:prSet loTypeId="urn:microsoft.com/office/officeart/2005/8/layout/process5" loCatId="process" qsTypeId="urn:microsoft.com/office/officeart/2005/8/quickstyle/3d2" qsCatId="3D" csTypeId="urn:microsoft.com/office/officeart/2005/8/colors/accent6_3" csCatId="accent6" phldr="1"/>
      <dgm:spPr/>
    </dgm:pt>
    <dgm:pt modelId="{2DE9E85C-45D3-4D62-B9C4-0DE9CD9D01C1}">
      <dgm:prSet phldrT="[Text]" custT="1"/>
      <dgm:spPr/>
      <dgm:t>
        <a:bodyPr/>
        <a:lstStyle/>
        <a:p>
          <a:pPr algn="ctr"/>
          <a:r>
            <a:rPr lang="en-US" sz="2000" b="1" i="0">
              <a:solidFill>
                <a:sysClr val="windowText" lastClr="000000"/>
              </a:solidFill>
              <a:latin typeface="Times New Roman" panose="02020603050405020304" pitchFamily="18" charset="0"/>
              <a:cs typeface="Times New Roman" panose="02020603050405020304" pitchFamily="18" charset="0"/>
            </a:rPr>
            <a:t>Problem Definition</a:t>
          </a:r>
        </a:p>
      </dgm:t>
    </dgm:pt>
    <dgm:pt modelId="{FD888E6D-BC6E-4FA0-8B21-63EF7CC4B793}" type="parTrans" cxnId="{312D65CB-C44B-410E-9921-427A1B91099E}">
      <dgm:prSet/>
      <dgm:spPr/>
      <dgm:t>
        <a:bodyPr/>
        <a:lstStyle/>
        <a:p>
          <a:pPr algn="ctr"/>
          <a:endParaRPr lang="en-US" sz="2000" b="1" i="0">
            <a:solidFill>
              <a:sysClr val="windowText" lastClr="000000"/>
            </a:solidFill>
          </a:endParaRPr>
        </a:p>
      </dgm:t>
    </dgm:pt>
    <dgm:pt modelId="{7184DB1E-1953-41F3-A9DE-1C09968E8D4E}" type="sibTrans" cxnId="{312D65CB-C44B-410E-9921-427A1B91099E}">
      <dgm:prSet custT="1"/>
      <dgm:spPr/>
      <dgm:t>
        <a:bodyPr/>
        <a:lstStyle/>
        <a:p>
          <a:pPr algn="ctr"/>
          <a:endParaRPr lang="en-US" sz="2000" b="1" i="0">
            <a:solidFill>
              <a:sysClr val="windowText" lastClr="000000"/>
            </a:solidFill>
          </a:endParaRPr>
        </a:p>
      </dgm:t>
    </dgm:pt>
    <dgm:pt modelId="{7B41BB0F-EAE3-45B4-B2A3-A4F81D0E4D2C}">
      <dgm:prSet phldrT="[Text]" custT="1"/>
      <dgm:spPr/>
      <dgm:t>
        <a:bodyPr/>
        <a:lstStyle/>
        <a:p>
          <a:pPr algn="ctr"/>
          <a:r>
            <a:rPr lang="en-US" sz="2000" b="1" i="0">
              <a:solidFill>
                <a:sysClr val="windowText" lastClr="000000"/>
              </a:solidFill>
            </a:rPr>
            <a:t>Selection of the study area</a:t>
          </a:r>
        </a:p>
      </dgm:t>
    </dgm:pt>
    <dgm:pt modelId="{7D6F8DE8-DDA4-48B7-9C36-8E419286DC68}" type="parTrans" cxnId="{A79833BD-2095-4048-B11B-539D22C4F1B6}">
      <dgm:prSet/>
      <dgm:spPr/>
      <dgm:t>
        <a:bodyPr/>
        <a:lstStyle/>
        <a:p>
          <a:pPr algn="ctr"/>
          <a:endParaRPr lang="en-US" sz="2000" b="1" i="0">
            <a:solidFill>
              <a:sysClr val="windowText" lastClr="000000"/>
            </a:solidFill>
          </a:endParaRPr>
        </a:p>
      </dgm:t>
    </dgm:pt>
    <dgm:pt modelId="{A4783D9E-3F1B-4F92-9C62-E5E7479E42FC}" type="sibTrans" cxnId="{A79833BD-2095-4048-B11B-539D22C4F1B6}">
      <dgm:prSet custT="1"/>
      <dgm:spPr/>
      <dgm:t>
        <a:bodyPr/>
        <a:lstStyle/>
        <a:p>
          <a:pPr algn="ctr"/>
          <a:endParaRPr lang="en-US" sz="2000" b="1" i="0">
            <a:solidFill>
              <a:sysClr val="windowText" lastClr="000000"/>
            </a:solidFill>
          </a:endParaRPr>
        </a:p>
      </dgm:t>
    </dgm:pt>
    <dgm:pt modelId="{84139AE0-4F01-496B-ADAA-6983D4C7C401}">
      <dgm:prSet phldrT="[Text]" custT="1"/>
      <dgm:spPr/>
      <dgm:t>
        <a:bodyPr/>
        <a:lstStyle/>
        <a:p>
          <a:pPr algn="ctr"/>
          <a:r>
            <a:rPr lang="en-US" sz="2000" b="1" i="0">
              <a:solidFill>
                <a:sysClr val="windowText" lastClr="000000"/>
              </a:solidFill>
            </a:rPr>
            <a:t>Data collection</a:t>
          </a:r>
        </a:p>
      </dgm:t>
    </dgm:pt>
    <dgm:pt modelId="{96AD0331-D20B-4B2F-8265-4BDEF5530268}" type="parTrans" cxnId="{7B6111B4-D337-46DC-AE81-8273F0076FB8}">
      <dgm:prSet/>
      <dgm:spPr/>
      <dgm:t>
        <a:bodyPr/>
        <a:lstStyle/>
        <a:p>
          <a:pPr algn="ctr"/>
          <a:endParaRPr lang="en-US" sz="2000" b="1" i="0">
            <a:solidFill>
              <a:sysClr val="windowText" lastClr="000000"/>
            </a:solidFill>
          </a:endParaRPr>
        </a:p>
      </dgm:t>
    </dgm:pt>
    <dgm:pt modelId="{5FE5D4FF-CBAB-4AC0-9E32-7F7B0552BC13}" type="sibTrans" cxnId="{7B6111B4-D337-46DC-AE81-8273F0076FB8}">
      <dgm:prSet custT="1"/>
      <dgm:spPr/>
      <dgm:t>
        <a:bodyPr/>
        <a:lstStyle/>
        <a:p>
          <a:pPr algn="ctr"/>
          <a:endParaRPr lang="en-US" sz="2000" b="1" i="0">
            <a:solidFill>
              <a:sysClr val="windowText" lastClr="000000"/>
            </a:solidFill>
          </a:endParaRPr>
        </a:p>
      </dgm:t>
    </dgm:pt>
    <dgm:pt modelId="{BAEE800A-A448-4931-A64E-3F19AEA3505D}">
      <dgm:prSet phldrT="[Text]" custT="1"/>
      <dgm:spPr/>
      <dgm:t>
        <a:bodyPr/>
        <a:lstStyle/>
        <a:p>
          <a:pPr algn="ctr" rtl="0"/>
          <a:r>
            <a:rPr lang="en-US" sz="2000" b="1" i="0">
              <a:solidFill>
                <a:sysClr val="windowText" lastClr="000000"/>
              </a:solidFill>
            </a:rPr>
            <a:t>Drawing the stormwater network</a:t>
          </a:r>
        </a:p>
      </dgm:t>
    </dgm:pt>
    <dgm:pt modelId="{2BB529E6-5599-4301-8270-89C3ECEABCB6}" type="parTrans" cxnId="{979C457A-7423-4952-9547-6EB532B71C71}">
      <dgm:prSet/>
      <dgm:spPr/>
      <dgm:t>
        <a:bodyPr/>
        <a:lstStyle/>
        <a:p>
          <a:pPr algn="ctr"/>
          <a:endParaRPr lang="en-US" sz="2000" b="1" i="0">
            <a:solidFill>
              <a:sysClr val="windowText" lastClr="000000"/>
            </a:solidFill>
          </a:endParaRPr>
        </a:p>
      </dgm:t>
    </dgm:pt>
    <dgm:pt modelId="{9857F561-80BD-420A-94A8-4998E2C4126A}" type="sibTrans" cxnId="{979C457A-7423-4952-9547-6EB532B71C71}">
      <dgm:prSet custT="1"/>
      <dgm:spPr/>
      <dgm:t>
        <a:bodyPr/>
        <a:lstStyle/>
        <a:p>
          <a:pPr algn="ctr"/>
          <a:endParaRPr lang="en-US" sz="2000" b="1" i="0">
            <a:solidFill>
              <a:sysClr val="windowText" lastClr="000000"/>
            </a:solidFill>
          </a:endParaRPr>
        </a:p>
      </dgm:t>
    </dgm:pt>
    <dgm:pt modelId="{D597C31D-2032-4BFD-8DE9-D976240E4CA7}">
      <dgm:prSet phldrT="[Text]" custT="1"/>
      <dgm:spPr/>
      <dgm:t>
        <a:bodyPr/>
        <a:lstStyle/>
        <a:p>
          <a:pPr algn="ctr" rtl="0"/>
          <a:r>
            <a:rPr lang="en-US" sz="2000" b="1" i="0">
              <a:solidFill>
                <a:sysClr val="windowText" lastClr="000000"/>
              </a:solidFill>
            </a:rPr>
            <a:t>Model development</a:t>
          </a:r>
        </a:p>
      </dgm:t>
    </dgm:pt>
    <dgm:pt modelId="{FB0363FA-596E-4771-B7B1-157D291E5B13}" type="parTrans" cxnId="{4FBC5840-06E7-4960-90E7-2C2A45DF1852}">
      <dgm:prSet/>
      <dgm:spPr/>
      <dgm:t>
        <a:bodyPr/>
        <a:lstStyle/>
        <a:p>
          <a:pPr algn="ctr"/>
          <a:endParaRPr lang="en-US" sz="2000" b="1" i="0">
            <a:solidFill>
              <a:sysClr val="windowText" lastClr="000000"/>
            </a:solidFill>
          </a:endParaRPr>
        </a:p>
      </dgm:t>
    </dgm:pt>
    <dgm:pt modelId="{DEECA5DB-1893-44B2-A3EC-DB117D610EFA}" type="sibTrans" cxnId="{4FBC5840-06E7-4960-90E7-2C2A45DF1852}">
      <dgm:prSet custT="1"/>
      <dgm:spPr/>
      <dgm:t>
        <a:bodyPr/>
        <a:lstStyle/>
        <a:p>
          <a:pPr algn="ctr"/>
          <a:endParaRPr lang="en-US" sz="2000" b="1" i="0">
            <a:solidFill>
              <a:sysClr val="windowText" lastClr="000000"/>
            </a:solidFill>
          </a:endParaRPr>
        </a:p>
      </dgm:t>
    </dgm:pt>
    <dgm:pt modelId="{11F4D653-3FFD-4B85-ABB3-781892B5632D}">
      <dgm:prSet phldrT="[Text]" custT="1"/>
      <dgm:spPr/>
      <dgm:t>
        <a:bodyPr/>
        <a:lstStyle/>
        <a:p>
          <a:pPr algn="ctr" rtl="0"/>
          <a:r>
            <a:rPr lang="en-US" sz="2000" b="1" i="0">
              <a:solidFill>
                <a:sysClr val="windowText" lastClr="000000"/>
              </a:solidFill>
            </a:rPr>
            <a:t>Run the model</a:t>
          </a:r>
        </a:p>
      </dgm:t>
    </dgm:pt>
    <dgm:pt modelId="{81ECDE20-2927-4694-ADC9-55D3F49249E0}" type="parTrans" cxnId="{F9ECE794-8F17-435A-A101-86DB522AD53B}">
      <dgm:prSet/>
      <dgm:spPr/>
      <dgm:t>
        <a:bodyPr/>
        <a:lstStyle/>
        <a:p>
          <a:pPr algn="ctr"/>
          <a:endParaRPr lang="en-US" sz="2000" b="1" i="0">
            <a:solidFill>
              <a:sysClr val="windowText" lastClr="000000"/>
            </a:solidFill>
          </a:endParaRPr>
        </a:p>
      </dgm:t>
    </dgm:pt>
    <dgm:pt modelId="{3A144339-DD3F-4A9E-862C-4C25BCF21177}" type="sibTrans" cxnId="{F9ECE794-8F17-435A-A101-86DB522AD53B}">
      <dgm:prSet custT="1"/>
      <dgm:spPr/>
      <dgm:t>
        <a:bodyPr/>
        <a:lstStyle/>
        <a:p>
          <a:pPr algn="ctr"/>
          <a:endParaRPr lang="en-US" sz="2000" b="1" i="0">
            <a:solidFill>
              <a:sysClr val="windowText" lastClr="000000"/>
            </a:solidFill>
          </a:endParaRPr>
        </a:p>
      </dgm:t>
    </dgm:pt>
    <dgm:pt modelId="{D346960C-39D2-455C-93E6-CFD963E2C924}">
      <dgm:prSet phldrT="[Text]" custT="1"/>
      <dgm:spPr/>
      <dgm:t>
        <a:bodyPr/>
        <a:lstStyle/>
        <a:p>
          <a:pPr algn="ctr" rtl="0"/>
          <a:r>
            <a:rPr lang="en-US" sz="2000" b="1" i="0">
              <a:solidFill>
                <a:sysClr val="windowText" lastClr="000000"/>
              </a:solidFill>
            </a:rPr>
            <a:t>Checks</a:t>
          </a:r>
        </a:p>
      </dgm:t>
    </dgm:pt>
    <dgm:pt modelId="{7F6F1EBC-73AB-4C0D-9AE3-E1E52949F0DC}" type="parTrans" cxnId="{96AD0CEA-3896-4AE3-B778-889447AD729C}">
      <dgm:prSet/>
      <dgm:spPr/>
      <dgm:t>
        <a:bodyPr/>
        <a:lstStyle/>
        <a:p>
          <a:pPr algn="ctr"/>
          <a:endParaRPr lang="en-US" sz="2000" b="1" i="0">
            <a:solidFill>
              <a:sysClr val="windowText" lastClr="000000"/>
            </a:solidFill>
          </a:endParaRPr>
        </a:p>
      </dgm:t>
    </dgm:pt>
    <dgm:pt modelId="{FACB39FD-3BAF-43E3-893C-781F6A87B5D3}" type="sibTrans" cxnId="{96AD0CEA-3896-4AE3-B778-889447AD729C}">
      <dgm:prSet custT="1"/>
      <dgm:spPr/>
      <dgm:t>
        <a:bodyPr/>
        <a:lstStyle/>
        <a:p>
          <a:pPr algn="ctr"/>
          <a:endParaRPr lang="en-US" sz="2000" b="1" i="0">
            <a:solidFill>
              <a:sysClr val="windowText" lastClr="000000"/>
            </a:solidFill>
          </a:endParaRPr>
        </a:p>
      </dgm:t>
    </dgm:pt>
    <dgm:pt modelId="{F591D425-8634-4B80-B10D-29A90AFEFCFE}">
      <dgm:prSet phldrT="[Text]" custT="1"/>
      <dgm:spPr/>
      <dgm:t>
        <a:bodyPr/>
        <a:lstStyle/>
        <a:p>
          <a:pPr algn="ctr" rtl="0"/>
          <a:r>
            <a:rPr lang="en-US" sz="2000" b="1" i="0">
              <a:solidFill>
                <a:sysClr val="windowText" lastClr="000000"/>
              </a:solidFill>
            </a:rPr>
            <a:t>Conclusions and recommendations</a:t>
          </a:r>
        </a:p>
      </dgm:t>
    </dgm:pt>
    <dgm:pt modelId="{E9DDEA61-D047-4274-9B8B-465EC4B75572}" type="parTrans" cxnId="{0B977164-2E91-43D0-B653-BAD5CB5ACAC5}">
      <dgm:prSet/>
      <dgm:spPr/>
      <dgm:t>
        <a:bodyPr/>
        <a:lstStyle/>
        <a:p>
          <a:endParaRPr lang="en-US" sz="2000" b="1" i="0">
            <a:solidFill>
              <a:sysClr val="windowText" lastClr="000000"/>
            </a:solidFill>
          </a:endParaRPr>
        </a:p>
      </dgm:t>
    </dgm:pt>
    <dgm:pt modelId="{A4CA27C5-92CA-4021-929F-16CD41186B95}" type="sibTrans" cxnId="{0B977164-2E91-43D0-B653-BAD5CB5ACAC5}">
      <dgm:prSet/>
      <dgm:spPr/>
      <dgm:t>
        <a:bodyPr/>
        <a:lstStyle/>
        <a:p>
          <a:endParaRPr lang="en-US" sz="2000" b="1" i="0">
            <a:solidFill>
              <a:sysClr val="windowText" lastClr="000000"/>
            </a:solidFill>
          </a:endParaRPr>
        </a:p>
      </dgm:t>
    </dgm:pt>
    <dgm:pt modelId="{20CCBDA6-7CF0-45E6-BC11-AAB50751A45B}" type="pres">
      <dgm:prSet presAssocID="{5B084CA4-5768-4EB9-895F-E45023BFA697}" presName="diagram" presStyleCnt="0">
        <dgm:presLayoutVars>
          <dgm:dir/>
          <dgm:resizeHandles val="exact"/>
        </dgm:presLayoutVars>
      </dgm:prSet>
      <dgm:spPr/>
    </dgm:pt>
    <dgm:pt modelId="{8DD2B742-9052-46BB-A70A-93E3A8036C0E}" type="pres">
      <dgm:prSet presAssocID="{2DE9E85C-45D3-4D62-B9C4-0DE9CD9D01C1}" presName="node" presStyleLbl="node1" presStyleIdx="0" presStyleCnt="8">
        <dgm:presLayoutVars>
          <dgm:bulletEnabled val="1"/>
        </dgm:presLayoutVars>
      </dgm:prSet>
      <dgm:spPr/>
      <dgm:t>
        <a:bodyPr/>
        <a:lstStyle/>
        <a:p>
          <a:endParaRPr lang="en-US"/>
        </a:p>
      </dgm:t>
    </dgm:pt>
    <dgm:pt modelId="{AACAB75C-AF9B-4720-8018-9E8BD328E571}" type="pres">
      <dgm:prSet presAssocID="{7184DB1E-1953-41F3-A9DE-1C09968E8D4E}" presName="sibTrans" presStyleLbl="sibTrans2D1" presStyleIdx="0" presStyleCnt="7"/>
      <dgm:spPr/>
      <dgm:t>
        <a:bodyPr/>
        <a:lstStyle/>
        <a:p>
          <a:endParaRPr lang="en-US"/>
        </a:p>
      </dgm:t>
    </dgm:pt>
    <dgm:pt modelId="{43B7DE06-EC76-4EEC-BA79-98D87E81733A}" type="pres">
      <dgm:prSet presAssocID="{7184DB1E-1953-41F3-A9DE-1C09968E8D4E}" presName="connectorText" presStyleLbl="sibTrans2D1" presStyleIdx="0" presStyleCnt="7"/>
      <dgm:spPr/>
      <dgm:t>
        <a:bodyPr/>
        <a:lstStyle/>
        <a:p>
          <a:endParaRPr lang="en-US"/>
        </a:p>
      </dgm:t>
    </dgm:pt>
    <dgm:pt modelId="{17B6D37C-F6E4-4E8E-9643-FF8CE769EB69}" type="pres">
      <dgm:prSet presAssocID="{7B41BB0F-EAE3-45B4-B2A3-A4F81D0E4D2C}" presName="node" presStyleLbl="node1" presStyleIdx="1" presStyleCnt="8">
        <dgm:presLayoutVars>
          <dgm:bulletEnabled val="1"/>
        </dgm:presLayoutVars>
      </dgm:prSet>
      <dgm:spPr/>
      <dgm:t>
        <a:bodyPr/>
        <a:lstStyle/>
        <a:p>
          <a:endParaRPr lang="en-US"/>
        </a:p>
      </dgm:t>
    </dgm:pt>
    <dgm:pt modelId="{DB970A2A-C837-470B-A42F-57C1B8D367DF}" type="pres">
      <dgm:prSet presAssocID="{A4783D9E-3F1B-4F92-9C62-E5E7479E42FC}" presName="sibTrans" presStyleLbl="sibTrans2D1" presStyleIdx="1" presStyleCnt="7"/>
      <dgm:spPr/>
      <dgm:t>
        <a:bodyPr/>
        <a:lstStyle/>
        <a:p>
          <a:endParaRPr lang="en-US"/>
        </a:p>
      </dgm:t>
    </dgm:pt>
    <dgm:pt modelId="{037D5808-5481-4C2F-935B-E34EC7DA7574}" type="pres">
      <dgm:prSet presAssocID="{A4783D9E-3F1B-4F92-9C62-E5E7479E42FC}" presName="connectorText" presStyleLbl="sibTrans2D1" presStyleIdx="1" presStyleCnt="7"/>
      <dgm:spPr/>
      <dgm:t>
        <a:bodyPr/>
        <a:lstStyle/>
        <a:p>
          <a:endParaRPr lang="en-US"/>
        </a:p>
      </dgm:t>
    </dgm:pt>
    <dgm:pt modelId="{C9D0B08A-C649-455C-AB14-84380D929E5B}" type="pres">
      <dgm:prSet presAssocID="{84139AE0-4F01-496B-ADAA-6983D4C7C401}" presName="node" presStyleLbl="node1" presStyleIdx="2" presStyleCnt="8">
        <dgm:presLayoutVars>
          <dgm:bulletEnabled val="1"/>
        </dgm:presLayoutVars>
      </dgm:prSet>
      <dgm:spPr/>
      <dgm:t>
        <a:bodyPr/>
        <a:lstStyle/>
        <a:p>
          <a:endParaRPr lang="en-US"/>
        </a:p>
      </dgm:t>
    </dgm:pt>
    <dgm:pt modelId="{7AD0EC23-7531-4CDE-8893-49438666798B}" type="pres">
      <dgm:prSet presAssocID="{5FE5D4FF-CBAB-4AC0-9E32-7F7B0552BC13}" presName="sibTrans" presStyleLbl="sibTrans2D1" presStyleIdx="2" presStyleCnt="7"/>
      <dgm:spPr/>
      <dgm:t>
        <a:bodyPr/>
        <a:lstStyle/>
        <a:p>
          <a:endParaRPr lang="en-US"/>
        </a:p>
      </dgm:t>
    </dgm:pt>
    <dgm:pt modelId="{DDF0F47B-684B-4673-89C0-EC92C51E4311}" type="pres">
      <dgm:prSet presAssocID="{5FE5D4FF-CBAB-4AC0-9E32-7F7B0552BC13}" presName="connectorText" presStyleLbl="sibTrans2D1" presStyleIdx="2" presStyleCnt="7"/>
      <dgm:spPr/>
      <dgm:t>
        <a:bodyPr/>
        <a:lstStyle/>
        <a:p>
          <a:endParaRPr lang="en-US"/>
        </a:p>
      </dgm:t>
    </dgm:pt>
    <dgm:pt modelId="{15070BF0-D65E-4B55-B7F8-3E7383480993}" type="pres">
      <dgm:prSet presAssocID="{BAEE800A-A448-4931-A64E-3F19AEA3505D}" presName="node" presStyleLbl="node1" presStyleIdx="3" presStyleCnt="8">
        <dgm:presLayoutVars>
          <dgm:bulletEnabled val="1"/>
        </dgm:presLayoutVars>
      </dgm:prSet>
      <dgm:spPr/>
      <dgm:t>
        <a:bodyPr/>
        <a:lstStyle/>
        <a:p>
          <a:endParaRPr lang="en-US"/>
        </a:p>
      </dgm:t>
    </dgm:pt>
    <dgm:pt modelId="{EA01E195-EC5B-4128-9D0D-4339DCB92FB7}" type="pres">
      <dgm:prSet presAssocID="{9857F561-80BD-420A-94A8-4998E2C4126A}" presName="sibTrans" presStyleLbl="sibTrans2D1" presStyleIdx="3" presStyleCnt="7"/>
      <dgm:spPr/>
      <dgm:t>
        <a:bodyPr/>
        <a:lstStyle/>
        <a:p>
          <a:endParaRPr lang="en-US"/>
        </a:p>
      </dgm:t>
    </dgm:pt>
    <dgm:pt modelId="{88E6340B-304F-4AA7-A98F-ECBC1434D254}" type="pres">
      <dgm:prSet presAssocID="{9857F561-80BD-420A-94A8-4998E2C4126A}" presName="connectorText" presStyleLbl="sibTrans2D1" presStyleIdx="3" presStyleCnt="7"/>
      <dgm:spPr/>
      <dgm:t>
        <a:bodyPr/>
        <a:lstStyle/>
        <a:p>
          <a:endParaRPr lang="en-US"/>
        </a:p>
      </dgm:t>
    </dgm:pt>
    <dgm:pt modelId="{EF729D3D-67D9-4410-94C1-9ADBAC0DD931}" type="pres">
      <dgm:prSet presAssocID="{D597C31D-2032-4BFD-8DE9-D976240E4CA7}" presName="node" presStyleLbl="node1" presStyleIdx="4" presStyleCnt="8">
        <dgm:presLayoutVars>
          <dgm:bulletEnabled val="1"/>
        </dgm:presLayoutVars>
      </dgm:prSet>
      <dgm:spPr/>
      <dgm:t>
        <a:bodyPr/>
        <a:lstStyle/>
        <a:p>
          <a:endParaRPr lang="en-US"/>
        </a:p>
      </dgm:t>
    </dgm:pt>
    <dgm:pt modelId="{716891D2-6F8B-4C5B-AC6F-24982B6D9A4C}" type="pres">
      <dgm:prSet presAssocID="{DEECA5DB-1893-44B2-A3EC-DB117D610EFA}" presName="sibTrans" presStyleLbl="sibTrans2D1" presStyleIdx="4" presStyleCnt="7"/>
      <dgm:spPr/>
      <dgm:t>
        <a:bodyPr/>
        <a:lstStyle/>
        <a:p>
          <a:endParaRPr lang="en-US"/>
        </a:p>
      </dgm:t>
    </dgm:pt>
    <dgm:pt modelId="{92D81A39-9D5D-4113-B55F-9ECA5416258E}" type="pres">
      <dgm:prSet presAssocID="{DEECA5DB-1893-44B2-A3EC-DB117D610EFA}" presName="connectorText" presStyleLbl="sibTrans2D1" presStyleIdx="4" presStyleCnt="7"/>
      <dgm:spPr/>
      <dgm:t>
        <a:bodyPr/>
        <a:lstStyle/>
        <a:p>
          <a:endParaRPr lang="en-US"/>
        </a:p>
      </dgm:t>
    </dgm:pt>
    <dgm:pt modelId="{D5726DC4-69A4-4FF3-A221-ADBFB646BE35}" type="pres">
      <dgm:prSet presAssocID="{11F4D653-3FFD-4B85-ABB3-781892B5632D}" presName="node" presStyleLbl="node1" presStyleIdx="5" presStyleCnt="8">
        <dgm:presLayoutVars>
          <dgm:bulletEnabled val="1"/>
        </dgm:presLayoutVars>
      </dgm:prSet>
      <dgm:spPr/>
      <dgm:t>
        <a:bodyPr/>
        <a:lstStyle/>
        <a:p>
          <a:endParaRPr lang="en-US"/>
        </a:p>
      </dgm:t>
    </dgm:pt>
    <dgm:pt modelId="{5E0BC219-8E3F-4BD3-82AB-8D0D81370C2C}" type="pres">
      <dgm:prSet presAssocID="{3A144339-DD3F-4A9E-862C-4C25BCF21177}" presName="sibTrans" presStyleLbl="sibTrans2D1" presStyleIdx="5" presStyleCnt="7"/>
      <dgm:spPr/>
      <dgm:t>
        <a:bodyPr/>
        <a:lstStyle/>
        <a:p>
          <a:endParaRPr lang="en-US"/>
        </a:p>
      </dgm:t>
    </dgm:pt>
    <dgm:pt modelId="{3F813267-45B5-4ACC-989D-7714C7DB713D}" type="pres">
      <dgm:prSet presAssocID="{3A144339-DD3F-4A9E-862C-4C25BCF21177}" presName="connectorText" presStyleLbl="sibTrans2D1" presStyleIdx="5" presStyleCnt="7"/>
      <dgm:spPr/>
      <dgm:t>
        <a:bodyPr/>
        <a:lstStyle/>
        <a:p>
          <a:endParaRPr lang="en-US"/>
        </a:p>
      </dgm:t>
    </dgm:pt>
    <dgm:pt modelId="{3383E15F-72C4-4785-9CFA-6D8E3E11C15B}" type="pres">
      <dgm:prSet presAssocID="{D346960C-39D2-455C-93E6-CFD963E2C924}" presName="node" presStyleLbl="node1" presStyleIdx="6" presStyleCnt="8">
        <dgm:presLayoutVars>
          <dgm:bulletEnabled val="1"/>
        </dgm:presLayoutVars>
      </dgm:prSet>
      <dgm:spPr/>
      <dgm:t>
        <a:bodyPr/>
        <a:lstStyle/>
        <a:p>
          <a:endParaRPr lang="en-US"/>
        </a:p>
      </dgm:t>
    </dgm:pt>
    <dgm:pt modelId="{FB7DEF27-E5B5-44A0-81C9-E1514D23DCC7}" type="pres">
      <dgm:prSet presAssocID="{FACB39FD-3BAF-43E3-893C-781F6A87B5D3}" presName="sibTrans" presStyleLbl="sibTrans2D1" presStyleIdx="6" presStyleCnt="7"/>
      <dgm:spPr/>
      <dgm:t>
        <a:bodyPr/>
        <a:lstStyle/>
        <a:p>
          <a:endParaRPr lang="en-US"/>
        </a:p>
      </dgm:t>
    </dgm:pt>
    <dgm:pt modelId="{2CF31403-0F73-4D9C-94CA-879860C2675F}" type="pres">
      <dgm:prSet presAssocID="{FACB39FD-3BAF-43E3-893C-781F6A87B5D3}" presName="connectorText" presStyleLbl="sibTrans2D1" presStyleIdx="6" presStyleCnt="7"/>
      <dgm:spPr/>
      <dgm:t>
        <a:bodyPr/>
        <a:lstStyle/>
        <a:p>
          <a:endParaRPr lang="en-US"/>
        </a:p>
      </dgm:t>
    </dgm:pt>
    <dgm:pt modelId="{9BEE728A-9785-41D4-9EED-49BE5236B7F7}" type="pres">
      <dgm:prSet presAssocID="{F591D425-8634-4B80-B10D-29A90AFEFCFE}" presName="node" presStyleLbl="node1" presStyleIdx="7" presStyleCnt="8" custScaleX="109415">
        <dgm:presLayoutVars>
          <dgm:bulletEnabled val="1"/>
        </dgm:presLayoutVars>
      </dgm:prSet>
      <dgm:spPr/>
      <dgm:t>
        <a:bodyPr/>
        <a:lstStyle/>
        <a:p>
          <a:endParaRPr lang="en-US"/>
        </a:p>
      </dgm:t>
    </dgm:pt>
  </dgm:ptLst>
  <dgm:cxnLst>
    <dgm:cxn modelId="{F6DBC88A-C554-40B4-A2AA-A73178E99F51}" type="presOf" srcId="{FACB39FD-3BAF-43E3-893C-781F6A87B5D3}" destId="{2CF31403-0F73-4D9C-94CA-879860C2675F}" srcOrd="1" destOrd="0" presId="urn:microsoft.com/office/officeart/2005/8/layout/process5"/>
    <dgm:cxn modelId="{4FBC5840-06E7-4960-90E7-2C2A45DF1852}" srcId="{5B084CA4-5768-4EB9-895F-E45023BFA697}" destId="{D597C31D-2032-4BFD-8DE9-D976240E4CA7}" srcOrd="4" destOrd="0" parTransId="{FB0363FA-596E-4771-B7B1-157D291E5B13}" sibTransId="{DEECA5DB-1893-44B2-A3EC-DB117D610EFA}"/>
    <dgm:cxn modelId="{ED31ACDE-61BD-44BB-8FA4-4443B6D84B08}" type="presOf" srcId="{7B41BB0F-EAE3-45B4-B2A3-A4F81D0E4D2C}" destId="{17B6D37C-F6E4-4E8E-9643-FF8CE769EB69}" srcOrd="0" destOrd="0" presId="urn:microsoft.com/office/officeart/2005/8/layout/process5"/>
    <dgm:cxn modelId="{19A39231-E6D2-460B-9141-D8A7F131DD2B}" type="presOf" srcId="{D597C31D-2032-4BFD-8DE9-D976240E4CA7}" destId="{EF729D3D-67D9-4410-94C1-9ADBAC0DD931}" srcOrd="0" destOrd="0" presId="urn:microsoft.com/office/officeart/2005/8/layout/process5"/>
    <dgm:cxn modelId="{979C457A-7423-4952-9547-6EB532B71C71}" srcId="{5B084CA4-5768-4EB9-895F-E45023BFA697}" destId="{BAEE800A-A448-4931-A64E-3F19AEA3505D}" srcOrd="3" destOrd="0" parTransId="{2BB529E6-5599-4301-8270-89C3ECEABCB6}" sibTransId="{9857F561-80BD-420A-94A8-4998E2C4126A}"/>
    <dgm:cxn modelId="{B972929D-970B-4B64-9BA3-944A661D1F1A}" type="presOf" srcId="{FACB39FD-3BAF-43E3-893C-781F6A87B5D3}" destId="{FB7DEF27-E5B5-44A0-81C9-E1514D23DCC7}" srcOrd="0" destOrd="0" presId="urn:microsoft.com/office/officeart/2005/8/layout/process5"/>
    <dgm:cxn modelId="{D659DF43-31C5-45B8-9F21-A88873176E92}" type="presOf" srcId="{3A144339-DD3F-4A9E-862C-4C25BCF21177}" destId="{5E0BC219-8E3F-4BD3-82AB-8D0D81370C2C}" srcOrd="0" destOrd="0" presId="urn:microsoft.com/office/officeart/2005/8/layout/process5"/>
    <dgm:cxn modelId="{CDC960F1-1FC8-49E6-A18C-43A158399C76}" type="presOf" srcId="{5FE5D4FF-CBAB-4AC0-9E32-7F7B0552BC13}" destId="{DDF0F47B-684B-4673-89C0-EC92C51E4311}" srcOrd="1" destOrd="0" presId="urn:microsoft.com/office/officeart/2005/8/layout/process5"/>
    <dgm:cxn modelId="{F1B5DA29-A1CD-4162-A52E-99A9826406A5}" type="presOf" srcId="{9857F561-80BD-420A-94A8-4998E2C4126A}" destId="{88E6340B-304F-4AA7-A98F-ECBC1434D254}" srcOrd="1" destOrd="0" presId="urn:microsoft.com/office/officeart/2005/8/layout/process5"/>
    <dgm:cxn modelId="{51687FE7-5E65-477A-B115-4C53AE109E43}" type="presOf" srcId="{A4783D9E-3F1B-4F92-9C62-E5E7479E42FC}" destId="{DB970A2A-C837-470B-A42F-57C1B8D367DF}" srcOrd="0" destOrd="0" presId="urn:microsoft.com/office/officeart/2005/8/layout/process5"/>
    <dgm:cxn modelId="{DF3EC961-1A80-4ED0-9667-0DFA8E6996E0}" type="presOf" srcId="{DEECA5DB-1893-44B2-A3EC-DB117D610EFA}" destId="{92D81A39-9D5D-4113-B55F-9ECA5416258E}" srcOrd="1" destOrd="0" presId="urn:microsoft.com/office/officeart/2005/8/layout/process5"/>
    <dgm:cxn modelId="{14537C40-30EE-4AD7-8498-FA81134FD939}" type="presOf" srcId="{5FE5D4FF-CBAB-4AC0-9E32-7F7B0552BC13}" destId="{7AD0EC23-7531-4CDE-8893-49438666798B}" srcOrd="0" destOrd="0" presId="urn:microsoft.com/office/officeart/2005/8/layout/process5"/>
    <dgm:cxn modelId="{64710F09-AA53-4F17-802F-1502FC864CBA}" type="presOf" srcId="{BAEE800A-A448-4931-A64E-3F19AEA3505D}" destId="{15070BF0-D65E-4B55-B7F8-3E7383480993}" srcOrd="0" destOrd="0" presId="urn:microsoft.com/office/officeart/2005/8/layout/process5"/>
    <dgm:cxn modelId="{0B977164-2E91-43D0-B653-BAD5CB5ACAC5}" srcId="{5B084CA4-5768-4EB9-895F-E45023BFA697}" destId="{F591D425-8634-4B80-B10D-29A90AFEFCFE}" srcOrd="7" destOrd="0" parTransId="{E9DDEA61-D047-4274-9B8B-465EC4B75572}" sibTransId="{A4CA27C5-92CA-4021-929F-16CD41186B95}"/>
    <dgm:cxn modelId="{2AD09BB2-A24D-408E-AEA7-486A91D8C211}" type="presOf" srcId="{2DE9E85C-45D3-4D62-B9C4-0DE9CD9D01C1}" destId="{8DD2B742-9052-46BB-A70A-93E3A8036C0E}" srcOrd="0" destOrd="0" presId="urn:microsoft.com/office/officeart/2005/8/layout/process5"/>
    <dgm:cxn modelId="{F0CB7609-A370-4DEB-A8F2-0E988D86F154}" type="presOf" srcId="{5B084CA4-5768-4EB9-895F-E45023BFA697}" destId="{20CCBDA6-7CF0-45E6-BC11-AAB50751A45B}" srcOrd="0" destOrd="0" presId="urn:microsoft.com/office/officeart/2005/8/layout/process5"/>
    <dgm:cxn modelId="{033311EE-8F9D-482B-97A4-8C9145B02669}" type="presOf" srcId="{F591D425-8634-4B80-B10D-29A90AFEFCFE}" destId="{9BEE728A-9785-41D4-9EED-49BE5236B7F7}" srcOrd="0" destOrd="0" presId="urn:microsoft.com/office/officeart/2005/8/layout/process5"/>
    <dgm:cxn modelId="{6C0A89A7-5601-44F2-93A6-978DAD5A2C14}" type="presOf" srcId="{D346960C-39D2-455C-93E6-CFD963E2C924}" destId="{3383E15F-72C4-4785-9CFA-6D8E3E11C15B}" srcOrd="0" destOrd="0" presId="urn:microsoft.com/office/officeart/2005/8/layout/process5"/>
    <dgm:cxn modelId="{A79833BD-2095-4048-B11B-539D22C4F1B6}" srcId="{5B084CA4-5768-4EB9-895F-E45023BFA697}" destId="{7B41BB0F-EAE3-45B4-B2A3-A4F81D0E4D2C}" srcOrd="1" destOrd="0" parTransId="{7D6F8DE8-DDA4-48B7-9C36-8E419286DC68}" sibTransId="{A4783D9E-3F1B-4F92-9C62-E5E7479E42FC}"/>
    <dgm:cxn modelId="{9FB7A598-C275-4ECA-874C-2C16A294F08A}" type="presOf" srcId="{9857F561-80BD-420A-94A8-4998E2C4126A}" destId="{EA01E195-EC5B-4128-9D0D-4339DCB92FB7}" srcOrd="0" destOrd="0" presId="urn:microsoft.com/office/officeart/2005/8/layout/process5"/>
    <dgm:cxn modelId="{19A32F9C-41E3-449B-92AC-A18AEB3A5DC7}" type="presOf" srcId="{7184DB1E-1953-41F3-A9DE-1C09968E8D4E}" destId="{43B7DE06-EC76-4EEC-BA79-98D87E81733A}" srcOrd="1" destOrd="0" presId="urn:microsoft.com/office/officeart/2005/8/layout/process5"/>
    <dgm:cxn modelId="{265B5158-EDDD-439B-9D77-6451577130CB}" type="presOf" srcId="{7184DB1E-1953-41F3-A9DE-1C09968E8D4E}" destId="{AACAB75C-AF9B-4720-8018-9E8BD328E571}" srcOrd="0" destOrd="0" presId="urn:microsoft.com/office/officeart/2005/8/layout/process5"/>
    <dgm:cxn modelId="{45F11A21-4592-43DB-AFFB-4D73584D465C}" type="presOf" srcId="{84139AE0-4F01-496B-ADAA-6983D4C7C401}" destId="{C9D0B08A-C649-455C-AB14-84380D929E5B}" srcOrd="0" destOrd="0" presId="urn:microsoft.com/office/officeart/2005/8/layout/process5"/>
    <dgm:cxn modelId="{F9ECE794-8F17-435A-A101-86DB522AD53B}" srcId="{5B084CA4-5768-4EB9-895F-E45023BFA697}" destId="{11F4D653-3FFD-4B85-ABB3-781892B5632D}" srcOrd="5" destOrd="0" parTransId="{81ECDE20-2927-4694-ADC9-55D3F49249E0}" sibTransId="{3A144339-DD3F-4A9E-862C-4C25BCF21177}"/>
    <dgm:cxn modelId="{E3822153-81A9-49A7-BB28-E44561AAC40D}" type="presOf" srcId="{11F4D653-3FFD-4B85-ABB3-781892B5632D}" destId="{D5726DC4-69A4-4FF3-A221-ADBFB646BE35}" srcOrd="0" destOrd="0" presId="urn:microsoft.com/office/officeart/2005/8/layout/process5"/>
    <dgm:cxn modelId="{96AD0CEA-3896-4AE3-B778-889447AD729C}" srcId="{5B084CA4-5768-4EB9-895F-E45023BFA697}" destId="{D346960C-39D2-455C-93E6-CFD963E2C924}" srcOrd="6" destOrd="0" parTransId="{7F6F1EBC-73AB-4C0D-9AE3-E1E52949F0DC}" sibTransId="{FACB39FD-3BAF-43E3-893C-781F6A87B5D3}"/>
    <dgm:cxn modelId="{312D65CB-C44B-410E-9921-427A1B91099E}" srcId="{5B084CA4-5768-4EB9-895F-E45023BFA697}" destId="{2DE9E85C-45D3-4D62-B9C4-0DE9CD9D01C1}" srcOrd="0" destOrd="0" parTransId="{FD888E6D-BC6E-4FA0-8B21-63EF7CC4B793}" sibTransId="{7184DB1E-1953-41F3-A9DE-1C09968E8D4E}"/>
    <dgm:cxn modelId="{7B6111B4-D337-46DC-AE81-8273F0076FB8}" srcId="{5B084CA4-5768-4EB9-895F-E45023BFA697}" destId="{84139AE0-4F01-496B-ADAA-6983D4C7C401}" srcOrd="2" destOrd="0" parTransId="{96AD0331-D20B-4B2F-8265-4BDEF5530268}" sibTransId="{5FE5D4FF-CBAB-4AC0-9E32-7F7B0552BC13}"/>
    <dgm:cxn modelId="{0024DA96-EFC0-4595-AA29-89F20AE5A407}" type="presOf" srcId="{3A144339-DD3F-4A9E-862C-4C25BCF21177}" destId="{3F813267-45B5-4ACC-989D-7714C7DB713D}" srcOrd="1" destOrd="0" presId="urn:microsoft.com/office/officeart/2005/8/layout/process5"/>
    <dgm:cxn modelId="{736EEA69-9C40-4209-911A-19D30502106C}" type="presOf" srcId="{A4783D9E-3F1B-4F92-9C62-E5E7479E42FC}" destId="{037D5808-5481-4C2F-935B-E34EC7DA7574}" srcOrd="1" destOrd="0" presId="urn:microsoft.com/office/officeart/2005/8/layout/process5"/>
    <dgm:cxn modelId="{9B5AEDF8-0890-423E-BF01-EEADDC8D2F41}" type="presOf" srcId="{DEECA5DB-1893-44B2-A3EC-DB117D610EFA}" destId="{716891D2-6F8B-4C5B-AC6F-24982B6D9A4C}" srcOrd="0" destOrd="0" presId="urn:microsoft.com/office/officeart/2005/8/layout/process5"/>
    <dgm:cxn modelId="{B98C4AA8-F080-43E3-BDE9-51B85FB85967}" type="presParOf" srcId="{20CCBDA6-7CF0-45E6-BC11-AAB50751A45B}" destId="{8DD2B742-9052-46BB-A70A-93E3A8036C0E}" srcOrd="0" destOrd="0" presId="urn:microsoft.com/office/officeart/2005/8/layout/process5"/>
    <dgm:cxn modelId="{916B20D7-8CD4-42D7-A7F4-16D32B73DF39}" type="presParOf" srcId="{20CCBDA6-7CF0-45E6-BC11-AAB50751A45B}" destId="{AACAB75C-AF9B-4720-8018-9E8BD328E571}" srcOrd="1" destOrd="0" presId="urn:microsoft.com/office/officeart/2005/8/layout/process5"/>
    <dgm:cxn modelId="{897B4CE0-CDDE-4140-A58F-FAFBE5C7D57C}" type="presParOf" srcId="{AACAB75C-AF9B-4720-8018-9E8BD328E571}" destId="{43B7DE06-EC76-4EEC-BA79-98D87E81733A}" srcOrd="0" destOrd="0" presId="urn:microsoft.com/office/officeart/2005/8/layout/process5"/>
    <dgm:cxn modelId="{4C0C9503-21FD-4684-BE58-A4C46B4CB842}" type="presParOf" srcId="{20CCBDA6-7CF0-45E6-BC11-AAB50751A45B}" destId="{17B6D37C-F6E4-4E8E-9643-FF8CE769EB69}" srcOrd="2" destOrd="0" presId="urn:microsoft.com/office/officeart/2005/8/layout/process5"/>
    <dgm:cxn modelId="{7EA9B9A8-A08B-4098-B396-9AC18DF8023C}" type="presParOf" srcId="{20CCBDA6-7CF0-45E6-BC11-AAB50751A45B}" destId="{DB970A2A-C837-470B-A42F-57C1B8D367DF}" srcOrd="3" destOrd="0" presId="urn:microsoft.com/office/officeart/2005/8/layout/process5"/>
    <dgm:cxn modelId="{55272CAE-4A46-44FC-93B4-9DFED9AA7F54}" type="presParOf" srcId="{DB970A2A-C837-470B-A42F-57C1B8D367DF}" destId="{037D5808-5481-4C2F-935B-E34EC7DA7574}" srcOrd="0" destOrd="0" presId="urn:microsoft.com/office/officeart/2005/8/layout/process5"/>
    <dgm:cxn modelId="{25E3EC3F-B777-43B0-B4C6-50B027BD5BC8}" type="presParOf" srcId="{20CCBDA6-7CF0-45E6-BC11-AAB50751A45B}" destId="{C9D0B08A-C649-455C-AB14-84380D929E5B}" srcOrd="4" destOrd="0" presId="urn:microsoft.com/office/officeart/2005/8/layout/process5"/>
    <dgm:cxn modelId="{41FE0E4A-CD79-472C-9631-333E778B2552}" type="presParOf" srcId="{20CCBDA6-7CF0-45E6-BC11-AAB50751A45B}" destId="{7AD0EC23-7531-4CDE-8893-49438666798B}" srcOrd="5" destOrd="0" presId="urn:microsoft.com/office/officeart/2005/8/layout/process5"/>
    <dgm:cxn modelId="{C6DEE3DD-0FA7-491C-AC7F-25B3D1019CB2}" type="presParOf" srcId="{7AD0EC23-7531-4CDE-8893-49438666798B}" destId="{DDF0F47B-684B-4673-89C0-EC92C51E4311}" srcOrd="0" destOrd="0" presId="urn:microsoft.com/office/officeart/2005/8/layout/process5"/>
    <dgm:cxn modelId="{1A861C7B-190D-425D-AC07-4FCDD334A5B9}" type="presParOf" srcId="{20CCBDA6-7CF0-45E6-BC11-AAB50751A45B}" destId="{15070BF0-D65E-4B55-B7F8-3E7383480993}" srcOrd="6" destOrd="0" presId="urn:microsoft.com/office/officeart/2005/8/layout/process5"/>
    <dgm:cxn modelId="{0A869101-D628-452A-A407-2DDD7BB2882E}" type="presParOf" srcId="{20CCBDA6-7CF0-45E6-BC11-AAB50751A45B}" destId="{EA01E195-EC5B-4128-9D0D-4339DCB92FB7}" srcOrd="7" destOrd="0" presId="urn:microsoft.com/office/officeart/2005/8/layout/process5"/>
    <dgm:cxn modelId="{2DA34054-654E-45FD-B9C8-2BF1B6FF09D3}" type="presParOf" srcId="{EA01E195-EC5B-4128-9D0D-4339DCB92FB7}" destId="{88E6340B-304F-4AA7-A98F-ECBC1434D254}" srcOrd="0" destOrd="0" presId="urn:microsoft.com/office/officeart/2005/8/layout/process5"/>
    <dgm:cxn modelId="{78629819-7224-4D03-8249-60CCAA66A489}" type="presParOf" srcId="{20CCBDA6-7CF0-45E6-BC11-AAB50751A45B}" destId="{EF729D3D-67D9-4410-94C1-9ADBAC0DD931}" srcOrd="8" destOrd="0" presId="urn:microsoft.com/office/officeart/2005/8/layout/process5"/>
    <dgm:cxn modelId="{DDDF318D-EE14-42BD-8952-983FEAF8AEAD}" type="presParOf" srcId="{20CCBDA6-7CF0-45E6-BC11-AAB50751A45B}" destId="{716891D2-6F8B-4C5B-AC6F-24982B6D9A4C}" srcOrd="9" destOrd="0" presId="urn:microsoft.com/office/officeart/2005/8/layout/process5"/>
    <dgm:cxn modelId="{BBA22D65-A1C9-4F92-9EB3-0573FD886033}" type="presParOf" srcId="{716891D2-6F8B-4C5B-AC6F-24982B6D9A4C}" destId="{92D81A39-9D5D-4113-B55F-9ECA5416258E}" srcOrd="0" destOrd="0" presId="urn:microsoft.com/office/officeart/2005/8/layout/process5"/>
    <dgm:cxn modelId="{0C86F3CB-5C16-4DB8-AE5C-01F000F0F7E5}" type="presParOf" srcId="{20CCBDA6-7CF0-45E6-BC11-AAB50751A45B}" destId="{D5726DC4-69A4-4FF3-A221-ADBFB646BE35}" srcOrd="10" destOrd="0" presId="urn:microsoft.com/office/officeart/2005/8/layout/process5"/>
    <dgm:cxn modelId="{33B2C98F-D1BB-4961-9FE4-5A96E1474365}" type="presParOf" srcId="{20CCBDA6-7CF0-45E6-BC11-AAB50751A45B}" destId="{5E0BC219-8E3F-4BD3-82AB-8D0D81370C2C}" srcOrd="11" destOrd="0" presId="urn:microsoft.com/office/officeart/2005/8/layout/process5"/>
    <dgm:cxn modelId="{8F53960F-A66F-4601-B15F-CDACF482614E}" type="presParOf" srcId="{5E0BC219-8E3F-4BD3-82AB-8D0D81370C2C}" destId="{3F813267-45B5-4ACC-989D-7714C7DB713D}" srcOrd="0" destOrd="0" presId="urn:microsoft.com/office/officeart/2005/8/layout/process5"/>
    <dgm:cxn modelId="{B877D9AD-EBBB-4E6F-B8FF-5D5CC4BDCB09}" type="presParOf" srcId="{20CCBDA6-7CF0-45E6-BC11-AAB50751A45B}" destId="{3383E15F-72C4-4785-9CFA-6D8E3E11C15B}" srcOrd="12" destOrd="0" presId="urn:microsoft.com/office/officeart/2005/8/layout/process5"/>
    <dgm:cxn modelId="{BB04A4B1-BA19-479C-A22B-C247D0D89BA0}" type="presParOf" srcId="{20CCBDA6-7CF0-45E6-BC11-AAB50751A45B}" destId="{FB7DEF27-E5B5-44A0-81C9-E1514D23DCC7}" srcOrd="13" destOrd="0" presId="urn:microsoft.com/office/officeart/2005/8/layout/process5"/>
    <dgm:cxn modelId="{F7A3F781-E66A-4D37-910B-7079211BAAC1}" type="presParOf" srcId="{FB7DEF27-E5B5-44A0-81C9-E1514D23DCC7}" destId="{2CF31403-0F73-4D9C-94CA-879860C2675F}" srcOrd="0" destOrd="0" presId="urn:microsoft.com/office/officeart/2005/8/layout/process5"/>
    <dgm:cxn modelId="{7BE7025B-2F35-414F-AEE6-893BE7934D82}" type="presParOf" srcId="{20CCBDA6-7CF0-45E6-BC11-AAB50751A45B}" destId="{9BEE728A-9785-41D4-9EED-49BE5236B7F7}" srcOrd="14" destOrd="0" presId="urn:microsoft.com/office/officeart/2005/8/layout/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30D50220-A773-4B57-9575-E381FD531AA7}" type="doc">
      <dgm:prSet loTypeId="urn:microsoft.com/office/officeart/2005/8/layout/orgChart1" loCatId="hierarchy" qsTypeId="urn:microsoft.com/office/officeart/2005/8/quickstyle/3d1" qsCatId="3D" csTypeId="urn:microsoft.com/office/officeart/2005/8/colors/accent5_5" csCatId="accent5" phldr="1"/>
      <dgm:spPr/>
      <dgm:t>
        <a:bodyPr/>
        <a:lstStyle/>
        <a:p>
          <a:endParaRPr lang="en-US"/>
        </a:p>
      </dgm:t>
    </dgm:pt>
    <dgm:pt modelId="{9D4374F6-B53B-4B3E-AD49-61AAE05D7488}">
      <dgm:prSet phldrT="[Text]" custT="1"/>
      <dgm:spPr/>
      <dgm:t>
        <a:bodyPr/>
        <a:lstStyle/>
        <a:p>
          <a:r>
            <a:rPr lang="en-US" sz="1600" b="1" dirty="0" smtClean="0">
              <a:solidFill>
                <a:schemeClr val="bg2">
                  <a:lumMod val="10000"/>
                </a:schemeClr>
              </a:solidFill>
            </a:rPr>
            <a:t>Collecting information </a:t>
          </a:r>
          <a:endParaRPr lang="en-US" sz="1600" b="1" dirty="0">
            <a:solidFill>
              <a:schemeClr val="bg2">
                <a:lumMod val="10000"/>
              </a:schemeClr>
            </a:solidFill>
          </a:endParaRPr>
        </a:p>
      </dgm:t>
    </dgm:pt>
    <dgm:pt modelId="{FF1155E8-23B6-4B30-8126-C66E38D37CF6}" type="parTrans" cxnId="{4EEBF09D-5446-42C2-8B1B-D58B4FB8CA23}">
      <dgm:prSet/>
      <dgm:spPr/>
      <dgm:t>
        <a:bodyPr/>
        <a:lstStyle/>
        <a:p>
          <a:endParaRPr lang="en-US" sz="1600" b="1">
            <a:solidFill>
              <a:schemeClr val="bg2">
                <a:lumMod val="10000"/>
              </a:schemeClr>
            </a:solidFill>
          </a:endParaRPr>
        </a:p>
      </dgm:t>
    </dgm:pt>
    <dgm:pt modelId="{9C886518-17D4-48C9-BB48-053E57684771}" type="sibTrans" cxnId="{4EEBF09D-5446-42C2-8B1B-D58B4FB8CA23}">
      <dgm:prSet/>
      <dgm:spPr/>
      <dgm:t>
        <a:bodyPr/>
        <a:lstStyle/>
        <a:p>
          <a:endParaRPr lang="en-US" sz="1600" b="1">
            <a:solidFill>
              <a:schemeClr val="bg2">
                <a:lumMod val="10000"/>
              </a:schemeClr>
            </a:solidFill>
          </a:endParaRPr>
        </a:p>
      </dgm:t>
    </dgm:pt>
    <dgm:pt modelId="{7E437492-C8D3-4DB8-8EB4-2107B13AABE3}">
      <dgm:prSet phldrT="[Text]" custT="1"/>
      <dgm:spPr/>
      <dgm:t>
        <a:bodyPr/>
        <a:lstStyle/>
        <a:p>
          <a:r>
            <a:rPr lang="en-US" sz="1600" b="1" dirty="0" smtClean="0">
              <a:solidFill>
                <a:schemeClr val="bg2">
                  <a:lumMod val="10000"/>
                </a:schemeClr>
              </a:solidFill>
            </a:rPr>
            <a:t>Design network</a:t>
          </a:r>
          <a:endParaRPr lang="en-US" sz="1600" b="1" dirty="0">
            <a:solidFill>
              <a:schemeClr val="bg2">
                <a:lumMod val="10000"/>
              </a:schemeClr>
            </a:solidFill>
          </a:endParaRPr>
        </a:p>
      </dgm:t>
    </dgm:pt>
    <dgm:pt modelId="{4C9DCCD8-66EE-4423-880D-6D99F71C0241}" type="parTrans" cxnId="{C608FD48-29C2-4892-B5F1-E2193BAEC4A4}">
      <dgm:prSet/>
      <dgm:spPr/>
      <dgm:t>
        <a:bodyPr/>
        <a:lstStyle/>
        <a:p>
          <a:endParaRPr lang="en-US" sz="1600" b="1">
            <a:solidFill>
              <a:schemeClr val="bg2">
                <a:lumMod val="10000"/>
              </a:schemeClr>
            </a:solidFill>
          </a:endParaRPr>
        </a:p>
      </dgm:t>
    </dgm:pt>
    <dgm:pt modelId="{A5C65D1C-76C0-48B3-A2CA-B59C85BA5BDE}" type="sibTrans" cxnId="{C608FD48-29C2-4892-B5F1-E2193BAEC4A4}">
      <dgm:prSet/>
      <dgm:spPr/>
      <dgm:t>
        <a:bodyPr/>
        <a:lstStyle/>
        <a:p>
          <a:endParaRPr lang="en-US" sz="1600" b="1">
            <a:solidFill>
              <a:schemeClr val="bg2">
                <a:lumMod val="10000"/>
              </a:schemeClr>
            </a:solidFill>
          </a:endParaRPr>
        </a:p>
      </dgm:t>
    </dgm:pt>
    <dgm:pt modelId="{C5600971-8A8E-4906-BFDC-B904C308C60B}">
      <dgm:prSet phldrT="[Text]" custT="1"/>
      <dgm:spPr/>
      <dgm:t>
        <a:bodyPr/>
        <a:lstStyle/>
        <a:p>
          <a:r>
            <a:rPr lang="en-US" sz="1600" b="1" dirty="0" smtClean="0">
              <a:solidFill>
                <a:schemeClr val="bg2">
                  <a:lumMod val="10000"/>
                </a:schemeClr>
              </a:solidFill>
            </a:rPr>
            <a:t>Location of catch basins</a:t>
          </a:r>
          <a:endParaRPr lang="en-US" sz="1600" b="1" dirty="0">
            <a:solidFill>
              <a:schemeClr val="bg2">
                <a:lumMod val="10000"/>
              </a:schemeClr>
            </a:solidFill>
          </a:endParaRPr>
        </a:p>
      </dgm:t>
    </dgm:pt>
    <dgm:pt modelId="{06BF02EA-C109-4FAA-B5F3-47A11A9021B0}" type="parTrans" cxnId="{03842E02-8BE8-4AF3-AC5B-5CCEB18F65AF}">
      <dgm:prSet/>
      <dgm:spPr/>
      <dgm:t>
        <a:bodyPr/>
        <a:lstStyle/>
        <a:p>
          <a:endParaRPr lang="en-US" sz="1600" b="1">
            <a:solidFill>
              <a:schemeClr val="bg2">
                <a:lumMod val="10000"/>
              </a:schemeClr>
            </a:solidFill>
          </a:endParaRPr>
        </a:p>
      </dgm:t>
    </dgm:pt>
    <dgm:pt modelId="{D7B5E771-EE5C-42F7-9ECB-9617CF7B8C31}" type="sibTrans" cxnId="{03842E02-8BE8-4AF3-AC5B-5CCEB18F65AF}">
      <dgm:prSet/>
      <dgm:spPr/>
      <dgm:t>
        <a:bodyPr/>
        <a:lstStyle/>
        <a:p>
          <a:endParaRPr lang="en-US" sz="1600" b="1">
            <a:solidFill>
              <a:schemeClr val="bg2">
                <a:lumMod val="10000"/>
              </a:schemeClr>
            </a:solidFill>
          </a:endParaRPr>
        </a:p>
      </dgm:t>
    </dgm:pt>
    <dgm:pt modelId="{A68DAA88-97AE-4C99-A5E2-AEA8E9F8205B}">
      <dgm:prSet phldrT="[Text]" custT="1"/>
      <dgm:spPr/>
      <dgm:t>
        <a:bodyPr/>
        <a:lstStyle/>
        <a:p>
          <a:r>
            <a:rPr lang="en-US" sz="1600" b="1" dirty="0" smtClean="0">
              <a:solidFill>
                <a:schemeClr val="bg2">
                  <a:lumMod val="10000"/>
                </a:schemeClr>
              </a:solidFill>
            </a:rPr>
            <a:t>Sewer pipe</a:t>
          </a:r>
          <a:endParaRPr lang="en-US" sz="1600" b="1" dirty="0">
            <a:solidFill>
              <a:schemeClr val="bg2">
                <a:lumMod val="10000"/>
              </a:schemeClr>
            </a:solidFill>
          </a:endParaRPr>
        </a:p>
      </dgm:t>
    </dgm:pt>
    <dgm:pt modelId="{57F9FA67-7400-4BA3-A233-B4C49FAF4403}" type="parTrans" cxnId="{642C549B-5D2E-46EE-9127-54494752944A}">
      <dgm:prSet/>
      <dgm:spPr/>
      <dgm:t>
        <a:bodyPr/>
        <a:lstStyle/>
        <a:p>
          <a:endParaRPr lang="en-US" sz="1600" b="1">
            <a:solidFill>
              <a:schemeClr val="bg2">
                <a:lumMod val="10000"/>
              </a:schemeClr>
            </a:solidFill>
          </a:endParaRPr>
        </a:p>
      </dgm:t>
    </dgm:pt>
    <dgm:pt modelId="{945C0B89-8FC7-42AC-90E7-EBCABAF26678}" type="sibTrans" cxnId="{642C549B-5D2E-46EE-9127-54494752944A}">
      <dgm:prSet/>
      <dgm:spPr/>
      <dgm:t>
        <a:bodyPr/>
        <a:lstStyle/>
        <a:p>
          <a:endParaRPr lang="en-US" sz="1600" b="1">
            <a:solidFill>
              <a:schemeClr val="bg2">
                <a:lumMod val="10000"/>
              </a:schemeClr>
            </a:solidFill>
          </a:endParaRPr>
        </a:p>
      </dgm:t>
    </dgm:pt>
    <dgm:pt modelId="{3B1F86A0-DF1E-4D72-83C2-B34C017627D9}">
      <dgm:prSet phldrT="[Text]" custT="1"/>
      <dgm:spPr/>
      <dgm:t>
        <a:bodyPr/>
        <a:lstStyle/>
        <a:p>
          <a:r>
            <a:rPr lang="en-US" sz="1600" b="1" dirty="0" err="1" smtClean="0">
              <a:solidFill>
                <a:schemeClr val="bg2">
                  <a:lumMod val="10000"/>
                </a:schemeClr>
              </a:solidFill>
            </a:rPr>
            <a:t>Geomlg</a:t>
          </a:r>
          <a:endParaRPr lang="en-US" sz="1600" b="1" dirty="0" smtClean="0">
            <a:solidFill>
              <a:schemeClr val="bg2">
                <a:lumMod val="10000"/>
              </a:schemeClr>
            </a:solidFill>
          </a:endParaRPr>
        </a:p>
        <a:p>
          <a:r>
            <a:rPr lang="en-US" sz="1600" b="1" dirty="0" smtClean="0">
              <a:solidFill>
                <a:schemeClr val="bg2">
                  <a:lumMod val="10000"/>
                </a:schemeClr>
              </a:solidFill>
            </a:rPr>
            <a:t>A3 Paper</a:t>
          </a:r>
          <a:endParaRPr lang="en-US" sz="1600" b="1" dirty="0">
            <a:solidFill>
              <a:schemeClr val="bg2">
                <a:lumMod val="10000"/>
              </a:schemeClr>
            </a:solidFill>
          </a:endParaRPr>
        </a:p>
      </dgm:t>
    </dgm:pt>
    <dgm:pt modelId="{9D3D4EF7-4CBB-4989-9F1A-D242A687A19B}" type="parTrans" cxnId="{E6860B05-2541-49A7-B9B0-657641724063}">
      <dgm:prSet/>
      <dgm:spPr/>
      <dgm:t>
        <a:bodyPr/>
        <a:lstStyle/>
        <a:p>
          <a:endParaRPr lang="en-US" sz="1600" b="1">
            <a:solidFill>
              <a:schemeClr val="bg2">
                <a:lumMod val="10000"/>
              </a:schemeClr>
            </a:solidFill>
          </a:endParaRPr>
        </a:p>
      </dgm:t>
    </dgm:pt>
    <dgm:pt modelId="{DFED0DD1-4B06-4294-BE2E-5FF0E7D057F2}" type="sibTrans" cxnId="{E6860B05-2541-49A7-B9B0-657641724063}">
      <dgm:prSet/>
      <dgm:spPr/>
      <dgm:t>
        <a:bodyPr/>
        <a:lstStyle/>
        <a:p>
          <a:endParaRPr lang="en-US" sz="1600" b="1">
            <a:solidFill>
              <a:schemeClr val="bg2">
                <a:lumMod val="10000"/>
              </a:schemeClr>
            </a:solidFill>
          </a:endParaRPr>
        </a:p>
      </dgm:t>
    </dgm:pt>
    <dgm:pt modelId="{87ABB32E-271F-4A9C-9C50-E43254F66268}">
      <dgm:prSet phldrT="[Text]" custT="1"/>
      <dgm:spPr/>
      <dgm:t>
        <a:bodyPr/>
        <a:lstStyle/>
        <a:p>
          <a:r>
            <a:rPr lang="en-US" sz="1600" b="1" dirty="0" smtClean="0">
              <a:solidFill>
                <a:schemeClr val="bg2">
                  <a:lumMod val="10000"/>
                </a:schemeClr>
              </a:solidFill>
            </a:rPr>
            <a:t>Catchments</a:t>
          </a:r>
          <a:endParaRPr lang="en-US" sz="1600" b="1" dirty="0">
            <a:solidFill>
              <a:schemeClr val="bg2">
                <a:lumMod val="10000"/>
              </a:schemeClr>
            </a:solidFill>
          </a:endParaRPr>
        </a:p>
      </dgm:t>
    </dgm:pt>
    <dgm:pt modelId="{03A19136-6287-4B37-8409-8BFF8E892CF9}" type="parTrans" cxnId="{768554DE-96B1-4725-B69F-2D4C0131BF1F}">
      <dgm:prSet/>
      <dgm:spPr/>
      <dgm:t>
        <a:bodyPr/>
        <a:lstStyle/>
        <a:p>
          <a:endParaRPr lang="en-US" sz="1600"/>
        </a:p>
      </dgm:t>
    </dgm:pt>
    <dgm:pt modelId="{4817A6AB-5342-4E6F-A5D7-11E35A374FD7}" type="sibTrans" cxnId="{768554DE-96B1-4725-B69F-2D4C0131BF1F}">
      <dgm:prSet/>
      <dgm:spPr/>
      <dgm:t>
        <a:bodyPr/>
        <a:lstStyle/>
        <a:p>
          <a:endParaRPr lang="en-US" sz="1600"/>
        </a:p>
      </dgm:t>
    </dgm:pt>
    <dgm:pt modelId="{B1A746B1-1952-49AC-A6E8-6D65F6FC3A1F}">
      <dgm:prSet phldrT="[Text]" custT="1"/>
      <dgm:spPr/>
      <dgm:t>
        <a:bodyPr/>
        <a:lstStyle/>
        <a:p>
          <a:r>
            <a:rPr lang="en-US" sz="1600" b="1" dirty="0" smtClean="0">
              <a:solidFill>
                <a:schemeClr val="bg2">
                  <a:lumMod val="10000"/>
                </a:schemeClr>
              </a:solidFill>
            </a:rPr>
            <a:t>Rain fall for: </a:t>
          </a:r>
          <a:endParaRPr lang="en-US" sz="1600" b="1" dirty="0">
            <a:solidFill>
              <a:schemeClr val="bg2">
                <a:lumMod val="10000"/>
              </a:schemeClr>
            </a:solidFill>
          </a:endParaRPr>
        </a:p>
      </dgm:t>
    </dgm:pt>
    <dgm:pt modelId="{08E16179-4A52-4B54-9EA4-93F097161741}" type="parTrans" cxnId="{2E3077AF-C2B9-4689-AFCF-423DE671C3DA}">
      <dgm:prSet/>
      <dgm:spPr/>
      <dgm:t>
        <a:bodyPr/>
        <a:lstStyle/>
        <a:p>
          <a:endParaRPr lang="en-US" sz="1600"/>
        </a:p>
      </dgm:t>
    </dgm:pt>
    <dgm:pt modelId="{D8E2CDEA-7166-4EA5-9E87-BCFBA6683D73}" type="sibTrans" cxnId="{2E3077AF-C2B9-4689-AFCF-423DE671C3DA}">
      <dgm:prSet/>
      <dgm:spPr/>
      <dgm:t>
        <a:bodyPr/>
        <a:lstStyle/>
        <a:p>
          <a:endParaRPr lang="en-US" sz="1600"/>
        </a:p>
      </dgm:t>
    </dgm:pt>
    <dgm:pt modelId="{D10DCBB4-88D5-4E42-88E6-F6A7ADAB06B1}">
      <dgm:prSet phldrT="[Text]" custT="1"/>
      <dgm:spPr/>
      <dgm:t>
        <a:bodyPr/>
        <a:lstStyle/>
        <a:p>
          <a:r>
            <a:rPr lang="en-US" sz="1600" b="1" dirty="0" err="1" smtClean="0">
              <a:solidFill>
                <a:schemeClr val="bg2">
                  <a:lumMod val="10000"/>
                </a:schemeClr>
              </a:solidFill>
            </a:rPr>
            <a:t>KofrRa’I</a:t>
          </a:r>
          <a:endParaRPr lang="en-US" sz="1600" b="1" dirty="0">
            <a:solidFill>
              <a:schemeClr val="bg2">
                <a:lumMod val="10000"/>
              </a:schemeClr>
            </a:solidFill>
          </a:endParaRPr>
        </a:p>
      </dgm:t>
    </dgm:pt>
    <dgm:pt modelId="{50435178-5DE3-437D-A65C-585EB06D480D}" type="parTrans" cxnId="{F3C250C9-76A1-4C97-8C44-DD30A651FD7C}">
      <dgm:prSet/>
      <dgm:spPr/>
      <dgm:t>
        <a:bodyPr/>
        <a:lstStyle/>
        <a:p>
          <a:endParaRPr lang="en-US" sz="1600"/>
        </a:p>
      </dgm:t>
    </dgm:pt>
    <dgm:pt modelId="{DF0B5CF4-7361-4F62-945F-520B8F4C0E8F}" type="sibTrans" cxnId="{F3C250C9-76A1-4C97-8C44-DD30A651FD7C}">
      <dgm:prSet/>
      <dgm:spPr/>
      <dgm:t>
        <a:bodyPr/>
        <a:lstStyle/>
        <a:p>
          <a:endParaRPr lang="en-US" sz="1600"/>
        </a:p>
      </dgm:t>
    </dgm:pt>
    <dgm:pt modelId="{63ADBFD3-533C-4C7B-813C-9A7B9CEBC4D3}">
      <dgm:prSet phldrT="[Text]" custT="1"/>
      <dgm:spPr/>
      <dgm:t>
        <a:bodyPr/>
        <a:lstStyle/>
        <a:p>
          <a:r>
            <a:rPr lang="en-US" sz="1600" b="1" smtClean="0">
              <a:solidFill>
                <a:schemeClr val="bg2">
                  <a:lumMod val="10000"/>
                </a:schemeClr>
              </a:solidFill>
            </a:rPr>
            <a:t>Nablus</a:t>
          </a:r>
        </a:p>
        <a:p>
          <a:endParaRPr lang="en-US" sz="1600" b="1" dirty="0">
            <a:solidFill>
              <a:schemeClr val="bg2">
                <a:lumMod val="10000"/>
              </a:schemeClr>
            </a:solidFill>
          </a:endParaRPr>
        </a:p>
      </dgm:t>
    </dgm:pt>
    <dgm:pt modelId="{C0A87B40-EFAB-4F12-A0D4-549ACEB2EC11}" type="parTrans" cxnId="{C6D9BCF8-E473-4CA5-B39C-3FC6D1A51483}">
      <dgm:prSet/>
      <dgm:spPr/>
      <dgm:t>
        <a:bodyPr/>
        <a:lstStyle/>
        <a:p>
          <a:endParaRPr lang="en-US" sz="1600"/>
        </a:p>
      </dgm:t>
    </dgm:pt>
    <dgm:pt modelId="{905E88CB-BE00-4BFD-AF4D-2D7B94B25510}" type="sibTrans" cxnId="{C6D9BCF8-E473-4CA5-B39C-3FC6D1A51483}">
      <dgm:prSet/>
      <dgm:spPr/>
      <dgm:t>
        <a:bodyPr/>
        <a:lstStyle/>
        <a:p>
          <a:endParaRPr lang="en-US" sz="1600"/>
        </a:p>
      </dgm:t>
    </dgm:pt>
    <dgm:pt modelId="{76277657-2F94-4AD5-B11D-8EFDC0A8D897}">
      <dgm:prSet phldrT="[Text]" custT="1"/>
      <dgm:spPr/>
      <dgm:t>
        <a:bodyPr/>
        <a:lstStyle/>
        <a:p>
          <a:r>
            <a:rPr lang="en-US" sz="1600" b="1" dirty="0" smtClean="0">
              <a:solidFill>
                <a:schemeClr val="bg2">
                  <a:lumMod val="10000"/>
                </a:schemeClr>
              </a:solidFill>
            </a:rPr>
            <a:t>Outfall </a:t>
          </a:r>
          <a:endParaRPr lang="en-US" sz="1600" b="1" dirty="0">
            <a:solidFill>
              <a:schemeClr val="bg2">
                <a:lumMod val="10000"/>
              </a:schemeClr>
            </a:solidFill>
          </a:endParaRPr>
        </a:p>
      </dgm:t>
    </dgm:pt>
    <dgm:pt modelId="{CEBCBB10-1CC9-4F6C-8DD7-615AE13766B5}" type="parTrans" cxnId="{372C00C4-69FF-4666-843B-34A63FCF3597}">
      <dgm:prSet/>
      <dgm:spPr/>
    </dgm:pt>
    <dgm:pt modelId="{58603020-762B-4B05-94C6-C386173542F1}" type="sibTrans" cxnId="{372C00C4-69FF-4666-843B-34A63FCF3597}">
      <dgm:prSet/>
      <dgm:spPr/>
    </dgm:pt>
    <dgm:pt modelId="{5AE5F992-64A6-42F4-A1E4-1CE16FE66FB9}">
      <dgm:prSet phldrT="[Text]" custT="1"/>
      <dgm:spPr/>
      <dgm:t>
        <a:bodyPr/>
        <a:lstStyle/>
        <a:p>
          <a:r>
            <a:rPr lang="en-US" sz="1600" b="1" dirty="0" smtClean="0">
              <a:solidFill>
                <a:schemeClr val="bg2">
                  <a:lumMod val="10000"/>
                </a:schemeClr>
              </a:solidFill>
            </a:rPr>
            <a:t>PVC</a:t>
          </a:r>
          <a:endParaRPr lang="en-US" sz="1600" b="1" dirty="0">
            <a:solidFill>
              <a:schemeClr val="bg2">
                <a:lumMod val="10000"/>
              </a:schemeClr>
            </a:solidFill>
          </a:endParaRPr>
        </a:p>
      </dgm:t>
    </dgm:pt>
    <dgm:pt modelId="{27FD223D-7E25-4E20-BC2E-38E2C89640F3}" type="parTrans" cxnId="{A0A0CCB0-6C81-4AC8-A94C-C8D6E2AECE67}">
      <dgm:prSet/>
      <dgm:spPr/>
    </dgm:pt>
    <dgm:pt modelId="{B26BE9FA-6B2B-4ECC-B7B7-C89E3E15A800}" type="sibTrans" cxnId="{A0A0CCB0-6C81-4AC8-A94C-C8D6E2AECE67}">
      <dgm:prSet/>
      <dgm:spPr/>
    </dgm:pt>
    <dgm:pt modelId="{50968CB4-46D9-4576-A209-F26121A63D2C}">
      <dgm:prSet phldrT="[Text]" custT="1"/>
      <dgm:spPr/>
      <dgm:t>
        <a:bodyPr/>
        <a:lstStyle/>
        <a:p>
          <a:r>
            <a:rPr lang="en-US" sz="1600" b="1" dirty="0" smtClean="0">
              <a:solidFill>
                <a:schemeClr val="bg2">
                  <a:lumMod val="10000"/>
                </a:schemeClr>
              </a:solidFill>
            </a:rPr>
            <a:t>Concrete</a:t>
          </a:r>
          <a:endParaRPr lang="en-US" sz="1600" b="1" dirty="0">
            <a:solidFill>
              <a:schemeClr val="bg2">
                <a:lumMod val="10000"/>
              </a:schemeClr>
            </a:solidFill>
          </a:endParaRPr>
        </a:p>
      </dgm:t>
    </dgm:pt>
    <dgm:pt modelId="{57364EF9-C6E5-49EF-81F4-D6CB9966FF14}" type="parTrans" cxnId="{717A0E5E-E3D5-4B1D-AA63-A51E83A4A41A}">
      <dgm:prSet/>
      <dgm:spPr/>
    </dgm:pt>
    <dgm:pt modelId="{CA05CEAA-0C31-4D68-A2AF-B3768F045BA2}" type="sibTrans" cxnId="{717A0E5E-E3D5-4B1D-AA63-A51E83A4A41A}">
      <dgm:prSet/>
      <dgm:spPr/>
    </dgm:pt>
    <dgm:pt modelId="{26F0777F-1823-434C-9668-D5A98FDDDB05}">
      <dgm:prSet phldrT="[Text]" custT="1"/>
      <dgm:spPr/>
      <dgm:t>
        <a:bodyPr/>
        <a:lstStyle/>
        <a:p>
          <a:r>
            <a:rPr lang="en-US" sz="1600" b="1" dirty="0" smtClean="0">
              <a:solidFill>
                <a:schemeClr val="bg2">
                  <a:lumMod val="10000"/>
                </a:schemeClr>
              </a:solidFill>
            </a:rPr>
            <a:t>C , I , A</a:t>
          </a:r>
          <a:endParaRPr lang="en-US" sz="1600" b="1" dirty="0">
            <a:solidFill>
              <a:schemeClr val="bg2">
                <a:lumMod val="10000"/>
              </a:schemeClr>
            </a:solidFill>
          </a:endParaRPr>
        </a:p>
      </dgm:t>
    </dgm:pt>
    <dgm:pt modelId="{580D7612-0A53-4D23-8963-F2CB9BB943C9}" type="parTrans" cxnId="{6E93EFA1-EC02-4AAB-BFD8-65CE8791FA96}">
      <dgm:prSet/>
      <dgm:spPr/>
    </dgm:pt>
    <dgm:pt modelId="{0C52FA40-A464-4F19-B872-13463C10C42E}" type="sibTrans" cxnId="{6E93EFA1-EC02-4AAB-BFD8-65CE8791FA96}">
      <dgm:prSet/>
      <dgm:spPr/>
    </dgm:pt>
    <dgm:pt modelId="{281B76F6-F4FF-49D5-B4E1-DAD60958EE7D}">
      <dgm:prSet phldrT="[Text]" custT="1"/>
      <dgm:spPr/>
      <dgm:t>
        <a:bodyPr/>
        <a:lstStyle/>
        <a:p>
          <a:r>
            <a:rPr lang="en-US" sz="1600" b="1" dirty="0" smtClean="0">
              <a:solidFill>
                <a:schemeClr val="bg2">
                  <a:lumMod val="10000"/>
                </a:schemeClr>
              </a:solidFill>
            </a:rPr>
            <a:t>( 30 – 50)m</a:t>
          </a:r>
          <a:endParaRPr lang="en-US" sz="1600" b="1" dirty="0">
            <a:solidFill>
              <a:schemeClr val="bg2">
                <a:lumMod val="10000"/>
              </a:schemeClr>
            </a:solidFill>
          </a:endParaRPr>
        </a:p>
      </dgm:t>
    </dgm:pt>
    <dgm:pt modelId="{61E3B3ED-05A4-4E9B-88BE-CFE49B2FB318}" type="parTrans" cxnId="{CEBD9DD7-2A52-4684-8960-E1060D4A7D26}">
      <dgm:prSet/>
      <dgm:spPr/>
    </dgm:pt>
    <dgm:pt modelId="{3345C2A7-807C-449D-A086-093A2546F224}" type="sibTrans" cxnId="{CEBD9DD7-2A52-4684-8960-E1060D4A7D26}">
      <dgm:prSet/>
      <dgm:spPr/>
    </dgm:pt>
    <dgm:pt modelId="{7773C5AB-7C98-42F8-8D52-72B70A270467}">
      <dgm:prSet phldrT="[Text]" custT="1"/>
      <dgm:spPr/>
      <dgm:t>
        <a:bodyPr/>
        <a:lstStyle/>
        <a:p>
          <a:r>
            <a:rPr lang="en-US" sz="1600" b="1" dirty="0" smtClean="0">
              <a:solidFill>
                <a:schemeClr val="bg2">
                  <a:lumMod val="10000"/>
                </a:schemeClr>
              </a:solidFill>
            </a:rPr>
            <a:t>At the Lowest point</a:t>
          </a:r>
          <a:endParaRPr lang="en-US" sz="1600" b="1" dirty="0">
            <a:solidFill>
              <a:schemeClr val="bg2">
                <a:lumMod val="10000"/>
              </a:schemeClr>
            </a:solidFill>
          </a:endParaRPr>
        </a:p>
      </dgm:t>
    </dgm:pt>
    <dgm:pt modelId="{6DB57B13-E805-42FC-9AC8-7598ADE2FE8A}" type="parTrans" cxnId="{9973245F-4ED7-4877-8EBB-E43311878CA2}">
      <dgm:prSet/>
      <dgm:spPr/>
    </dgm:pt>
    <dgm:pt modelId="{4F5ADC58-C3E1-4502-9B79-4995BA768242}" type="sibTrans" cxnId="{9973245F-4ED7-4877-8EBB-E43311878CA2}">
      <dgm:prSet/>
      <dgm:spPr/>
    </dgm:pt>
    <dgm:pt modelId="{85A887B5-C3BF-4B73-97F7-491C810695AC}" type="pres">
      <dgm:prSet presAssocID="{30D50220-A773-4B57-9575-E381FD531AA7}" presName="hierChild1" presStyleCnt="0">
        <dgm:presLayoutVars>
          <dgm:orgChart val="1"/>
          <dgm:chPref val="1"/>
          <dgm:dir/>
          <dgm:animOne val="branch"/>
          <dgm:animLvl val="lvl"/>
          <dgm:resizeHandles/>
        </dgm:presLayoutVars>
      </dgm:prSet>
      <dgm:spPr/>
      <dgm:t>
        <a:bodyPr/>
        <a:lstStyle/>
        <a:p>
          <a:endParaRPr lang="en-US"/>
        </a:p>
      </dgm:t>
    </dgm:pt>
    <dgm:pt modelId="{9B3C863B-F524-497B-A89D-061DB5E75408}" type="pres">
      <dgm:prSet presAssocID="{9D4374F6-B53B-4B3E-AD49-61AAE05D7488}" presName="hierRoot1" presStyleCnt="0">
        <dgm:presLayoutVars>
          <dgm:hierBranch val="init"/>
        </dgm:presLayoutVars>
      </dgm:prSet>
      <dgm:spPr/>
    </dgm:pt>
    <dgm:pt modelId="{C6636F93-16F6-44A1-AB8C-D585B986B284}" type="pres">
      <dgm:prSet presAssocID="{9D4374F6-B53B-4B3E-AD49-61AAE05D7488}" presName="rootComposite1" presStyleCnt="0"/>
      <dgm:spPr/>
    </dgm:pt>
    <dgm:pt modelId="{D1D17928-0443-4415-9B44-5EEF0C9474DB}" type="pres">
      <dgm:prSet presAssocID="{9D4374F6-B53B-4B3E-AD49-61AAE05D7488}" presName="rootText1" presStyleLbl="node0" presStyleIdx="0" presStyleCnt="1">
        <dgm:presLayoutVars>
          <dgm:chPref val="3"/>
        </dgm:presLayoutVars>
      </dgm:prSet>
      <dgm:spPr/>
      <dgm:t>
        <a:bodyPr/>
        <a:lstStyle/>
        <a:p>
          <a:endParaRPr lang="en-US"/>
        </a:p>
      </dgm:t>
    </dgm:pt>
    <dgm:pt modelId="{E8B3182E-FB63-44D2-BBDD-D8D701C9BCB9}" type="pres">
      <dgm:prSet presAssocID="{9D4374F6-B53B-4B3E-AD49-61AAE05D7488}" presName="rootConnector1" presStyleLbl="node1" presStyleIdx="0" presStyleCnt="0"/>
      <dgm:spPr/>
      <dgm:t>
        <a:bodyPr/>
        <a:lstStyle/>
        <a:p>
          <a:endParaRPr lang="en-US"/>
        </a:p>
      </dgm:t>
    </dgm:pt>
    <dgm:pt modelId="{2E3DE3F1-9F7B-4A4D-B261-10E792B7F8FF}" type="pres">
      <dgm:prSet presAssocID="{9D4374F6-B53B-4B3E-AD49-61AAE05D7488}" presName="hierChild2" presStyleCnt="0"/>
      <dgm:spPr/>
    </dgm:pt>
    <dgm:pt modelId="{5EF125F9-48DE-4565-9CFC-DD31D32DBD39}" type="pres">
      <dgm:prSet presAssocID="{4C9DCCD8-66EE-4423-880D-6D99F71C0241}" presName="Name37" presStyleLbl="parChTrans1D2" presStyleIdx="0" presStyleCnt="2"/>
      <dgm:spPr/>
      <dgm:t>
        <a:bodyPr/>
        <a:lstStyle/>
        <a:p>
          <a:endParaRPr lang="en-US"/>
        </a:p>
      </dgm:t>
    </dgm:pt>
    <dgm:pt modelId="{4E9F303F-58A0-4200-A273-1FCF73F7CC18}" type="pres">
      <dgm:prSet presAssocID="{7E437492-C8D3-4DB8-8EB4-2107B13AABE3}" presName="hierRoot2" presStyleCnt="0">
        <dgm:presLayoutVars>
          <dgm:hierBranch val="init"/>
        </dgm:presLayoutVars>
      </dgm:prSet>
      <dgm:spPr/>
    </dgm:pt>
    <dgm:pt modelId="{2017A68C-FF45-411B-BEF3-38F2FEBC9A25}" type="pres">
      <dgm:prSet presAssocID="{7E437492-C8D3-4DB8-8EB4-2107B13AABE3}" presName="rootComposite" presStyleCnt="0"/>
      <dgm:spPr/>
    </dgm:pt>
    <dgm:pt modelId="{ECD5ED01-AA82-4653-86E0-DFFCE86C00E6}" type="pres">
      <dgm:prSet presAssocID="{7E437492-C8D3-4DB8-8EB4-2107B13AABE3}" presName="rootText" presStyleLbl="node2" presStyleIdx="0" presStyleCnt="2">
        <dgm:presLayoutVars>
          <dgm:chPref val="3"/>
        </dgm:presLayoutVars>
      </dgm:prSet>
      <dgm:spPr/>
      <dgm:t>
        <a:bodyPr/>
        <a:lstStyle/>
        <a:p>
          <a:endParaRPr lang="en-US"/>
        </a:p>
      </dgm:t>
    </dgm:pt>
    <dgm:pt modelId="{032B73B6-6093-4721-A704-988906B653F4}" type="pres">
      <dgm:prSet presAssocID="{7E437492-C8D3-4DB8-8EB4-2107B13AABE3}" presName="rootConnector" presStyleLbl="node2" presStyleIdx="0" presStyleCnt="2"/>
      <dgm:spPr/>
      <dgm:t>
        <a:bodyPr/>
        <a:lstStyle/>
        <a:p>
          <a:endParaRPr lang="en-US"/>
        </a:p>
      </dgm:t>
    </dgm:pt>
    <dgm:pt modelId="{C9C29A6F-40E8-4D2A-8D69-C2E7B9630355}" type="pres">
      <dgm:prSet presAssocID="{7E437492-C8D3-4DB8-8EB4-2107B13AABE3}" presName="hierChild4" presStyleCnt="0"/>
      <dgm:spPr/>
    </dgm:pt>
    <dgm:pt modelId="{17C1516C-EAE4-4E3F-91E0-020C13793713}" type="pres">
      <dgm:prSet presAssocID="{06BF02EA-C109-4FAA-B5F3-47A11A9021B0}" presName="Name37" presStyleLbl="parChTrans1D3" presStyleIdx="0" presStyleCnt="5"/>
      <dgm:spPr/>
      <dgm:t>
        <a:bodyPr/>
        <a:lstStyle/>
        <a:p>
          <a:endParaRPr lang="en-US"/>
        </a:p>
      </dgm:t>
    </dgm:pt>
    <dgm:pt modelId="{C5AF3AEE-63A4-4E98-9AF4-AE1B9361215F}" type="pres">
      <dgm:prSet presAssocID="{C5600971-8A8E-4906-BFDC-B904C308C60B}" presName="hierRoot2" presStyleCnt="0">
        <dgm:presLayoutVars>
          <dgm:hierBranch val="init"/>
        </dgm:presLayoutVars>
      </dgm:prSet>
      <dgm:spPr/>
    </dgm:pt>
    <dgm:pt modelId="{6A2E5B7F-B6BE-4C72-B176-FAF3102388EB}" type="pres">
      <dgm:prSet presAssocID="{C5600971-8A8E-4906-BFDC-B904C308C60B}" presName="rootComposite" presStyleCnt="0"/>
      <dgm:spPr/>
    </dgm:pt>
    <dgm:pt modelId="{8B188A57-8959-42CB-9A0F-D8D43D1949CF}" type="pres">
      <dgm:prSet presAssocID="{C5600971-8A8E-4906-BFDC-B904C308C60B}" presName="rootText" presStyleLbl="node3" presStyleIdx="0" presStyleCnt="5">
        <dgm:presLayoutVars>
          <dgm:chPref val="3"/>
        </dgm:presLayoutVars>
      </dgm:prSet>
      <dgm:spPr/>
      <dgm:t>
        <a:bodyPr/>
        <a:lstStyle/>
        <a:p>
          <a:endParaRPr lang="en-US"/>
        </a:p>
      </dgm:t>
    </dgm:pt>
    <dgm:pt modelId="{5A2E1B73-C6AA-411D-BAEE-880649F41260}" type="pres">
      <dgm:prSet presAssocID="{C5600971-8A8E-4906-BFDC-B904C308C60B}" presName="rootConnector" presStyleLbl="node3" presStyleIdx="0" presStyleCnt="5"/>
      <dgm:spPr/>
      <dgm:t>
        <a:bodyPr/>
        <a:lstStyle/>
        <a:p>
          <a:endParaRPr lang="en-US"/>
        </a:p>
      </dgm:t>
    </dgm:pt>
    <dgm:pt modelId="{42B5A313-5ADA-488D-928B-2198F257E223}" type="pres">
      <dgm:prSet presAssocID="{C5600971-8A8E-4906-BFDC-B904C308C60B}" presName="hierChild4" presStyleCnt="0"/>
      <dgm:spPr/>
    </dgm:pt>
    <dgm:pt modelId="{8C158D04-AC39-4A4F-89DF-F8D57A998EE6}" type="pres">
      <dgm:prSet presAssocID="{61E3B3ED-05A4-4E9B-88BE-CFE49B2FB318}" presName="Name37" presStyleLbl="parChTrans1D4" presStyleIdx="0" presStyleCnt="7"/>
      <dgm:spPr/>
    </dgm:pt>
    <dgm:pt modelId="{53C8F970-F05E-4925-A26C-847CDFE01E22}" type="pres">
      <dgm:prSet presAssocID="{281B76F6-F4FF-49D5-B4E1-DAD60958EE7D}" presName="hierRoot2" presStyleCnt="0">
        <dgm:presLayoutVars>
          <dgm:hierBranch val="init"/>
        </dgm:presLayoutVars>
      </dgm:prSet>
      <dgm:spPr/>
    </dgm:pt>
    <dgm:pt modelId="{B2DFC0AB-872B-4C1F-9DD2-4B52F2CE2AC8}" type="pres">
      <dgm:prSet presAssocID="{281B76F6-F4FF-49D5-B4E1-DAD60958EE7D}" presName="rootComposite" presStyleCnt="0"/>
      <dgm:spPr/>
    </dgm:pt>
    <dgm:pt modelId="{C7BD3A56-8568-462C-9CE4-358F0063D00F}" type="pres">
      <dgm:prSet presAssocID="{281B76F6-F4FF-49D5-B4E1-DAD60958EE7D}" presName="rootText" presStyleLbl="node4" presStyleIdx="0" presStyleCnt="7">
        <dgm:presLayoutVars>
          <dgm:chPref val="3"/>
        </dgm:presLayoutVars>
      </dgm:prSet>
      <dgm:spPr/>
      <dgm:t>
        <a:bodyPr/>
        <a:lstStyle/>
        <a:p>
          <a:endParaRPr lang="en-US"/>
        </a:p>
      </dgm:t>
    </dgm:pt>
    <dgm:pt modelId="{1B92279B-1CC9-426D-8F1E-25E0BEDB1034}" type="pres">
      <dgm:prSet presAssocID="{281B76F6-F4FF-49D5-B4E1-DAD60958EE7D}" presName="rootConnector" presStyleLbl="node4" presStyleIdx="0" presStyleCnt="7"/>
      <dgm:spPr/>
      <dgm:t>
        <a:bodyPr/>
        <a:lstStyle/>
        <a:p>
          <a:endParaRPr lang="en-US"/>
        </a:p>
      </dgm:t>
    </dgm:pt>
    <dgm:pt modelId="{1ECB7177-3BF9-4869-8712-C7C6A0C6285B}" type="pres">
      <dgm:prSet presAssocID="{281B76F6-F4FF-49D5-B4E1-DAD60958EE7D}" presName="hierChild4" presStyleCnt="0"/>
      <dgm:spPr/>
    </dgm:pt>
    <dgm:pt modelId="{0785D8D9-0525-445A-97B8-A72163A0BB21}" type="pres">
      <dgm:prSet presAssocID="{281B76F6-F4FF-49D5-B4E1-DAD60958EE7D}" presName="hierChild5" presStyleCnt="0"/>
      <dgm:spPr/>
    </dgm:pt>
    <dgm:pt modelId="{89FA011C-7BF9-411C-A7D4-45260470A5AE}" type="pres">
      <dgm:prSet presAssocID="{C5600971-8A8E-4906-BFDC-B904C308C60B}" presName="hierChild5" presStyleCnt="0"/>
      <dgm:spPr/>
    </dgm:pt>
    <dgm:pt modelId="{D54F1135-F40C-4C7A-8217-BF5F246165A5}" type="pres">
      <dgm:prSet presAssocID="{03A19136-6287-4B37-8409-8BFF8E892CF9}" presName="Name37" presStyleLbl="parChTrans1D3" presStyleIdx="1" presStyleCnt="5"/>
      <dgm:spPr/>
      <dgm:t>
        <a:bodyPr/>
        <a:lstStyle/>
        <a:p>
          <a:endParaRPr lang="en-US"/>
        </a:p>
      </dgm:t>
    </dgm:pt>
    <dgm:pt modelId="{B1EC1F69-2407-4D44-8D37-2997F64EB9F5}" type="pres">
      <dgm:prSet presAssocID="{87ABB32E-271F-4A9C-9C50-E43254F66268}" presName="hierRoot2" presStyleCnt="0">
        <dgm:presLayoutVars>
          <dgm:hierBranch val="init"/>
        </dgm:presLayoutVars>
      </dgm:prSet>
      <dgm:spPr/>
    </dgm:pt>
    <dgm:pt modelId="{738B2217-6F52-4027-A3E2-6AC8D59A4EC5}" type="pres">
      <dgm:prSet presAssocID="{87ABB32E-271F-4A9C-9C50-E43254F66268}" presName="rootComposite" presStyleCnt="0"/>
      <dgm:spPr/>
    </dgm:pt>
    <dgm:pt modelId="{0182805D-A3C5-4B53-809D-4BBD699A9F39}" type="pres">
      <dgm:prSet presAssocID="{87ABB32E-271F-4A9C-9C50-E43254F66268}" presName="rootText" presStyleLbl="node3" presStyleIdx="1" presStyleCnt="5">
        <dgm:presLayoutVars>
          <dgm:chPref val="3"/>
        </dgm:presLayoutVars>
      </dgm:prSet>
      <dgm:spPr/>
      <dgm:t>
        <a:bodyPr/>
        <a:lstStyle/>
        <a:p>
          <a:endParaRPr lang="en-US"/>
        </a:p>
      </dgm:t>
    </dgm:pt>
    <dgm:pt modelId="{117A5348-DD1A-4782-92EE-FE5C088B93C9}" type="pres">
      <dgm:prSet presAssocID="{87ABB32E-271F-4A9C-9C50-E43254F66268}" presName="rootConnector" presStyleLbl="node3" presStyleIdx="1" presStyleCnt="5"/>
      <dgm:spPr/>
      <dgm:t>
        <a:bodyPr/>
        <a:lstStyle/>
        <a:p>
          <a:endParaRPr lang="en-US"/>
        </a:p>
      </dgm:t>
    </dgm:pt>
    <dgm:pt modelId="{1FB9ED94-288F-40D0-8743-2F789340FC4A}" type="pres">
      <dgm:prSet presAssocID="{87ABB32E-271F-4A9C-9C50-E43254F66268}" presName="hierChild4" presStyleCnt="0"/>
      <dgm:spPr/>
    </dgm:pt>
    <dgm:pt modelId="{2A74EE84-E090-427F-9D71-5057D84F10A6}" type="pres">
      <dgm:prSet presAssocID="{580D7612-0A53-4D23-8963-F2CB9BB943C9}" presName="Name37" presStyleLbl="parChTrans1D4" presStyleIdx="1" presStyleCnt="7"/>
      <dgm:spPr/>
    </dgm:pt>
    <dgm:pt modelId="{F1D2A01B-C05D-4BE6-B4A7-CF0BDC9A37B1}" type="pres">
      <dgm:prSet presAssocID="{26F0777F-1823-434C-9668-D5A98FDDDB05}" presName="hierRoot2" presStyleCnt="0">
        <dgm:presLayoutVars>
          <dgm:hierBranch val="init"/>
        </dgm:presLayoutVars>
      </dgm:prSet>
      <dgm:spPr/>
    </dgm:pt>
    <dgm:pt modelId="{69EA2A37-04DF-42D8-B7DC-4EEEFAA59B41}" type="pres">
      <dgm:prSet presAssocID="{26F0777F-1823-434C-9668-D5A98FDDDB05}" presName="rootComposite" presStyleCnt="0"/>
      <dgm:spPr/>
    </dgm:pt>
    <dgm:pt modelId="{D0079529-A49A-423A-8B95-1AE8A5E8D04F}" type="pres">
      <dgm:prSet presAssocID="{26F0777F-1823-434C-9668-D5A98FDDDB05}" presName="rootText" presStyleLbl="node4" presStyleIdx="1" presStyleCnt="7">
        <dgm:presLayoutVars>
          <dgm:chPref val="3"/>
        </dgm:presLayoutVars>
      </dgm:prSet>
      <dgm:spPr/>
      <dgm:t>
        <a:bodyPr/>
        <a:lstStyle/>
        <a:p>
          <a:endParaRPr lang="en-US"/>
        </a:p>
      </dgm:t>
    </dgm:pt>
    <dgm:pt modelId="{207CC548-A4C7-4869-85B2-66432AAA5E5C}" type="pres">
      <dgm:prSet presAssocID="{26F0777F-1823-434C-9668-D5A98FDDDB05}" presName="rootConnector" presStyleLbl="node4" presStyleIdx="1" presStyleCnt="7"/>
      <dgm:spPr/>
      <dgm:t>
        <a:bodyPr/>
        <a:lstStyle/>
        <a:p>
          <a:endParaRPr lang="en-US"/>
        </a:p>
      </dgm:t>
    </dgm:pt>
    <dgm:pt modelId="{402AA232-57C1-4AB3-9CB3-C64D75A373A1}" type="pres">
      <dgm:prSet presAssocID="{26F0777F-1823-434C-9668-D5A98FDDDB05}" presName="hierChild4" presStyleCnt="0"/>
      <dgm:spPr/>
    </dgm:pt>
    <dgm:pt modelId="{04459A1F-C6D5-4453-BFBE-6882FACFBB44}" type="pres">
      <dgm:prSet presAssocID="{26F0777F-1823-434C-9668-D5A98FDDDB05}" presName="hierChild5" presStyleCnt="0"/>
      <dgm:spPr/>
    </dgm:pt>
    <dgm:pt modelId="{9A90F849-A4FB-4680-90B1-707FD0F346EF}" type="pres">
      <dgm:prSet presAssocID="{87ABB32E-271F-4A9C-9C50-E43254F66268}" presName="hierChild5" presStyleCnt="0"/>
      <dgm:spPr/>
    </dgm:pt>
    <dgm:pt modelId="{88E69153-18D2-498B-9D5A-08442C97E009}" type="pres">
      <dgm:prSet presAssocID="{57F9FA67-7400-4BA3-A233-B4C49FAF4403}" presName="Name37" presStyleLbl="parChTrans1D3" presStyleIdx="2" presStyleCnt="5"/>
      <dgm:spPr/>
      <dgm:t>
        <a:bodyPr/>
        <a:lstStyle/>
        <a:p>
          <a:endParaRPr lang="en-US"/>
        </a:p>
      </dgm:t>
    </dgm:pt>
    <dgm:pt modelId="{8C20874A-924B-4BA0-9D80-3494993F1046}" type="pres">
      <dgm:prSet presAssocID="{A68DAA88-97AE-4C99-A5E2-AEA8E9F8205B}" presName="hierRoot2" presStyleCnt="0">
        <dgm:presLayoutVars>
          <dgm:hierBranch val="init"/>
        </dgm:presLayoutVars>
      </dgm:prSet>
      <dgm:spPr/>
    </dgm:pt>
    <dgm:pt modelId="{0E51707B-277C-4B99-9C26-84865DE6FDBE}" type="pres">
      <dgm:prSet presAssocID="{A68DAA88-97AE-4C99-A5E2-AEA8E9F8205B}" presName="rootComposite" presStyleCnt="0"/>
      <dgm:spPr/>
    </dgm:pt>
    <dgm:pt modelId="{4D73F5C0-527A-41A2-8531-7762C5628620}" type="pres">
      <dgm:prSet presAssocID="{A68DAA88-97AE-4C99-A5E2-AEA8E9F8205B}" presName="rootText" presStyleLbl="node3" presStyleIdx="2" presStyleCnt="5">
        <dgm:presLayoutVars>
          <dgm:chPref val="3"/>
        </dgm:presLayoutVars>
      </dgm:prSet>
      <dgm:spPr/>
      <dgm:t>
        <a:bodyPr/>
        <a:lstStyle/>
        <a:p>
          <a:endParaRPr lang="en-US"/>
        </a:p>
      </dgm:t>
    </dgm:pt>
    <dgm:pt modelId="{00D1A12E-A87C-4C65-AE11-E968D7FAEFA9}" type="pres">
      <dgm:prSet presAssocID="{A68DAA88-97AE-4C99-A5E2-AEA8E9F8205B}" presName="rootConnector" presStyleLbl="node3" presStyleIdx="2" presStyleCnt="5"/>
      <dgm:spPr/>
      <dgm:t>
        <a:bodyPr/>
        <a:lstStyle/>
        <a:p>
          <a:endParaRPr lang="en-US"/>
        </a:p>
      </dgm:t>
    </dgm:pt>
    <dgm:pt modelId="{A728FF16-FEA8-428E-AE8B-CB9735F7A584}" type="pres">
      <dgm:prSet presAssocID="{A68DAA88-97AE-4C99-A5E2-AEA8E9F8205B}" presName="hierChild4" presStyleCnt="0"/>
      <dgm:spPr/>
    </dgm:pt>
    <dgm:pt modelId="{909AA7EC-5F91-40E8-A689-47D7F955F4A1}" type="pres">
      <dgm:prSet presAssocID="{27FD223D-7E25-4E20-BC2E-38E2C89640F3}" presName="Name37" presStyleLbl="parChTrans1D4" presStyleIdx="2" presStyleCnt="7"/>
      <dgm:spPr/>
    </dgm:pt>
    <dgm:pt modelId="{4B5A6820-FBC7-4D47-B59F-E839D05B96C5}" type="pres">
      <dgm:prSet presAssocID="{5AE5F992-64A6-42F4-A1E4-1CE16FE66FB9}" presName="hierRoot2" presStyleCnt="0">
        <dgm:presLayoutVars>
          <dgm:hierBranch val="init"/>
        </dgm:presLayoutVars>
      </dgm:prSet>
      <dgm:spPr/>
    </dgm:pt>
    <dgm:pt modelId="{38057D26-44FD-45E1-A821-2FC236A54C72}" type="pres">
      <dgm:prSet presAssocID="{5AE5F992-64A6-42F4-A1E4-1CE16FE66FB9}" presName="rootComposite" presStyleCnt="0"/>
      <dgm:spPr/>
    </dgm:pt>
    <dgm:pt modelId="{5602C94C-36E7-4EDC-9BB7-F5B6399C9EA6}" type="pres">
      <dgm:prSet presAssocID="{5AE5F992-64A6-42F4-A1E4-1CE16FE66FB9}" presName="rootText" presStyleLbl="node4" presStyleIdx="2" presStyleCnt="7">
        <dgm:presLayoutVars>
          <dgm:chPref val="3"/>
        </dgm:presLayoutVars>
      </dgm:prSet>
      <dgm:spPr/>
      <dgm:t>
        <a:bodyPr/>
        <a:lstStyle/>
        <a:p>
          <a:endParaRPr lang="en-US"/>
        </a:p>
      </dgm:t>
    </dgm:pt>
    <dgm:pt modelId="{F0800506-E292-45CE-85B0-E5EBFE75C4B8}" type="pres">
      <dgm:prSet presAssocID="{5AE5F992-64A6-42F4-A1E4-1CE16FE66FB9}" presName="rootConnector" presStyleLbl="node4" presStyleIdx="2" presStyleCnt="7"/>
      <dgm:spPr/>
      <dgm:t>
        <a:bodyPr/>
        <a:lstStyle/>
        <a:p>
          <a:endParaRPr lang="en-US"/>
        </a:p>
      </dgm:t>
    </dgm:pt>
    <dgm:pt modelId="{78370DCD-A2DB-4201-AD65-D835F14702F8}" type="pres">
      <dgm:prSet presAssocID="{5AE5F992-64A6-42F4-A1E4-1CE16FE66FB9}" presName="hierChild4" presStyleCnt="0"/>
      <dgm:spPr/>
    </dgm:pt>
    <dgm:pt modelId="{780C8827-B243-4B7D-9F63-99AFE67EBD00}" type="pres">
      <dgm:prSet presAssocID="{5AE5F992-64A6-42F4-A1E4-1CE16FE66FB9}" presName="hierChild5" presStyleCnt="0"/>
      <dgm:spPr/>
    </dgm:pt>
    <dgm:pt modelId="{848CEFEC-1933-4386-8350-EB9C26AD8E8E}" type="pres">
      <dgm:prSet presAssocID="{57364EF9-C6E5-49EF-81F4-D6CB9966FF14}" presName="Name37" presStyleLbl="parChTrans1D4" presStyleIdx="3" presStyleCnt="7"/>
      <dgm:spPr/>
    </dgm:pt>
    <dgm:pt modelId="{3E6595C5-47F8-4B96-A412-27000AC8A4E3}" type="pres">
      <dgm:prSet presAssocID="{50968CB4-46D9-4576-A209-F26121A63D2C}" presName="hierRoot2" presStyleCnt="0">
        <dgm:presLayoutVars>
          <dgm:hierBranch val="init"/>
        </dgm:presLayoutVars>
      </dgm:prSet>
      <dgm:spPr/>
    </dgm:pt>
    <dgm:pt modelId="{EEF307A3-A0FD-4E0D-BE23-2477BA1AA923}" type="pres">
      <dgm:prSet presAssocID="{50968CB4-46D9-4576-A209-F26121A63D2C}" presName="rootComposite" presStyleCnt="0"/>
      <dgm:spPr/>
    </dgm:pt>
    <dgm:pt modelId="{703671AC-A8B6-40A2-9ADC-71D29BA57E83}" type="pres">
      <dgm:prSet presAssocID="{50968CB4-46D9-4576-A209-F26121A63D2C}" presName="rootText" presStyleLbl="node4" presStyleIdx="3" presStyleCnt="7">
        <dgm:presLayoutVars>
          <dgm:chPref val="3"/>
        </dgm:presLayoutVars>
      </dgm:prSet>
      <dgm:spPr/>
      <dgm:t>
        <a:bodyPr/>
        <a:lstStyle/>
        <a:p>
          <a:endParaRPr lang="en-US"/>
        </a:p>
      </dgm:t>
    </dgm:pt>
    <dgm:pt modelId="{5E206791-FFBD-496F-BD7C-70CA4D9E0AB4}" type="pres">
      <dgm:prSet presAssocID="{50968CB4-46D9-4576-A209-F26121A63D2C}" presName="rootConnector" presStyleLbl="node4" presStyleIdx="3" presStyleCnt="7"/>
      <dgm:spPr/>
      <dgm:t>
        <a:bodyPr/>
        <a:lstStyle/>
        <a:p>
          <a:endParaRPr lang="en-US"/>
        </a:p>
      </dgm:t>
    </dgm:pt>
    <dgm:pt modelId="{82A53931-878F-4BBB-BFA1-993E6A122ACD}" type="pres">
      <dgm:prSet presAssocID="{50968CB4-46D9-4576-A209-F26121A63D2C}" presName="hierChild4" presStyleCnt="0"/>
      <dgm:spPr/>
    </dgm:pt>
    <dgm:pt modelId="{D292A74A-4042-409B-AAD6-3F781BA8965E}" type="pres">
      <dgm:prSet presAssocID="{50968CB4-46D9-4576-A209-F26121A63D2C}" presName="hierChild5" presStyleCnt="0"/>
      <dgm:spPr/>
    </dgm:pt>
    <dgm:pt modelId="{7D4140D4-BFDB-450D-A358-FC140584B30F}" type="pres">
      <dgm:prSet presAssocID="{A68DAA88-97AE-4C99-A5E2-AEA8E9F8205B}" presName="hierChild5" presStyleCnt="0"/>
      <dgm:spPr/>
    </dgm:pt>
    <dgm:pt modelId="{AD2EEC3C-EF03-43A7-9EA9-FF5BC6CF39FC}" type="pres">
      <dgm:prSet presAssocID="{CEBCBB10-1CC9-4F6C-8DD7-615AE13766B5}" presName="Name37" presStyleLbl="parChTrans1D3" presStyleIdx="3" presStyleCnt="5"/>
      <dgm:spPr/>
    </dgm:pt>
    <dgm:pt modelId="{2463508D-9069-4232-AE92-F479230606E9}" type="pres">
      <dgm:prSet presAssocID="{76277657-2F94-4AD5-B11D-8EFDC0A8D897}" presName="hierRoot2" presStyleCnt="0">
        <dgm:presLayoutVars>
          <dgm:hierBranch val="init"/>
        </dgm:presLayoutVars>
      </dgm:prSet>
      <dgm:spPr/>
    </dgm:pt>
    <dgm:pt modelId="{E4E3A2EE-1883-419F-AF98-35E432046F8A}" type="pres">
      <dgm:prSet presAssocID="{76277657-2F94-4AD5-B11D-8EFDC0A8D897}" presName="rootComposite" presStyleCnt="0"/>
      <dgm:spPr/>
    </dgm:pt>
    <dgm:pt modelId="{CC9DEDC0-A791-4325-BE0A-411AEEAC9050}" type="pres">
      <dgm:prSet presAssocID="{76277657-2F94-4AD5-B11D-8EFDC0A8D897}" presName="rootText" presStyleLbl="node3" presStyleIdx="3" presStyleCnt="5">
        <dgm:presLayoutVars>
          <dgm:chPref val="3"/>
        </dgm:presLayoutVars>
      </dgm:prSet>
      <dgm:spPr/>
      <dgm:t>
        <a:bodyPr/>
        <a:lstStyle/>
        <a:p>
          <a:endParaRPr lang="en-US"/>
        </a:p>
      </dgm:t>
    </dgm:pt>
    <dgm:pt modelId="{58DBD36C-31B3-4C1A-9E74-493B312D18B5}" type="pres">
      <dgm:prSet presAssocID="{76277657-2F94-4AD5-B11D-8EFDC0A8D897}" presName="rootConnector" presStyleLbl="node3" presStyleIdx="3" presStyleCnt="5"/>
      <dgm:spPr/>
      <dgm:t>
        <a:bodyPr/>
        <a:lstStyle/>
        <a:p>
          <a:endParaRPr lang="en-US"/>
        </a:p>
      </dgm:t>
    </dgm:pt>
    <dgm:pt modelId="{BB7590CC-2322-4D21-B4A7-EA2220328C6A}" type="pres">
      <dgm:prSet presAssocID="{76277657-2F94-4AD5-B11D-8EFDC0A8D897}" presName="hierChild4" presStyleCnt="0"/>
      <dgm:spPr/>
    </dgm:pt>
    <dgm:pt modelId="{D416802D-B57F-4AD5-84F4-195554F0AB2A}" type="pres">
      <dgm:prSet presAssocID="{6DB57B13-E805-42FC-9AC8-7598ADE2FE8A}" presName="Name37" presStyleLbl="parChTrans1D4" presStyleIdx="4" presStyleCnt="7"/>
      <dgm:spPr/>
    </dgm:pt>
    <dgm:pt modelId="{A29A0E48-924F-40BF-A403-6467BB4DF972}" type="pres">
      <dgm:prSet presAssocID="{7773C5AB-7C98-42F8-8D52-72B70A270467}" presName="hierRoot2" presStyleCnt="0">
        <dgm:presLayoutVars>
          <dgm:hierBranch val="init"/>
        </dgm:presLayoutVars>
      </dgm:prSet>
      <dgm:spPr/>
    </dgm:pt>
    <dgm:pt modelId="{D01FB850-8A73-44CE-990D-76DD8A975F0F}" type="pres">
      <dgm:prSet presAssocID="{7773C5AB-7C98-42F8-8D52-72B70A270467}" presName="rootComposite" presStyleCnt="0"/>
      <dgm:spPr/>
    </dgm:pt>
    <dgm:pt modelId="{8CFF7EA6-E193-41B2-B1AE-987467C81C18}" type="pres">
      <dgm:prSet presAssocID="{7773C5AB-7C98-42F8-8D52-72B70A270467}" presName="rootText" presStyleLbl="node4" presStyleIdx="4" presStyleCnt="7">
        <dgm:presLayoutVars>
          <dgm:chPref val="3"/>
        </dgm:presLayoutVars>
      </dgm:prSet>
      <dgm:spPr/>
      <dgm:t>
        <a:bodyPr/>
        <a:lstStyle/>
        <a:p>
          <a:endParaRPr lang="en-US"/>
        </a:p>
      </dgm:t>
    </dgm:pt>
    <dgm:pt modelId="{F6E5C42D-F055-4563-9E80-8EB5F2805282}" type="pres">
      <dgm:prSet presAssocID="{7773C5AB-7C98-42F8-8D52-72B70A270467}" presName="rootConnector" presStyleLbl="node4" presStyleIdx="4" presStyleCnt="7"/>
      <dgm:spPr/>
      <dgm:t>
        <a:bodyPr/>
        <a:lstStyle/>
        <a:p>
          <a:endParaRPr lang="en-US"/>
        </a:p>
      </dgm:t>
    </dgm:pt>
    <dgm:pt modelId="{114F8CE2-399A-45C2-8655-5A4020254912}" type="pres">
      <dgm:prSet presAssocID="{7773C5AB-7C98-42F8-8D52-72B70A270467}" presName="hierChild4" presStyleCnt="0"/>
      <dgm:spPr/>
    </dgm:pt>
    <dgm:pt modelId="{853C1C84-9D0E-4414-BB81-1C3888458534}" type="pres">
      <dgm:prSet presAssocID="{7773C5AB-7C98-42F8-8D52-72B70A270467}" presName="hierChild5" presStyleCnt="0"/>
      <dgm:spPr/>
    </dgm:pt>
    <dgm:pt modelId="{220BF2E5-8424-4530-8675-F46DC4D8DA29}" type="pres">
      <dgm:prSet presAssocID="{76277657-2F94-4AD5-B11D-8EFDC0A8D897}" presName="hierChild5" presStyleCnt="0"/>
      <dgm:spPr/>
    </dgm:pt>
    <dgm:pt modelId="{C9009EDD-D979-4AE2-BD23-7CB1F2B1C128}" type="pres">
      <dgm:prSet presAssocID="{7E437492-C8D3-4DB8-8EB4-2107B13AABE3}" presName="hierChild5" presStyleCnt="0"/>
      <dgm:spPr/>
    </dgm:pt>
    <dgm:pt modelId="{E5189813-2A64-45DD-82C9-4956F9CF07D6}" type="pres">
      <dgm:prSet presAssocID="{9D3D4EF7-4CBB-4989-9F1A-D242A687A19B}" presName="Name37" presStyleLbl="parChTrans1D2" presStyleIdx="1" presStyleCnt="2"/>
      <dgm:spPr/>
      <dgm:t>
        <a:bodyPr/>
        <a:lstStyle/>
        <a:p>
          <a:endParaRPr lang="en-US"/>
        </a:p>
      </dgm:t>
    </dgm:pt>
    <dgm:pt modelId="{F581463D-DA3B-4150-BC14-1C26B6B4B2EE}" type="pres">
      <dgm:prSet presAssocID="{3B1F86A0-DF1E-4D72-83C2-B34C017627D9}" presName="hierRoot2" presStyleCnt="0">
        <dgm:presLayoutVars>
          <dgm:hierBranch val="init"/>
        </dgm:presLayoutVars>
      </dgm:prSet>
      <dgm:spPr/>
    </dgm:pt>
    <dgm:pt modelId="{8D43E054-5754-4D5A-A8B6-D9EFB1BD5148}" type="pres">
      <dgm:prSet presAssocID="{3B1F86A0-DF1E-4D72-83C2-B34C017627D9}" presName="rootComposite" presStyleCnt="0"/>
      <dgm:spPr/>
    </dgm:pt>
    <dgm:pt modelId="{F4F99873-4D78-4AA9-B794-33E73A5DC220}" type="pres">
      <dgm:prSet presAssocID="{3B1F86A0-DF1E-4D72-83C2-B34C017627D9}" presName="rootText" presStyleLbl="node2" presStyleIdx="1" presStyleCnt="2" custScaleX="107430" custScaleY="125052">
        <dgm:presLayoutVars>
          <dgm:chPref val="3"/>
        </dgm:presLayoutVars>
      </dgm:prSet>
      <dgm:spPr/>
      <dgm:t>
        <a:bodyPr/>
        <a:lstStyle/>
        <a:p>
          <a:endParaRPr lang="en-US"/>
        </a:p>
      </dgm:t>
    </dgm:pt>
    <dgm:pt modelId="{05ABAB68-49D9-4547-8B5D-2FD951C49464}" type="pres">
      <dgm:prSet presAssocID="{3B1F86A0-DF1E-4D72-83C2-B34C017627D9}" presName="rootConnector" presStyleLbl="node2" presStyleIdx="1" presStyleCnt="2"/>
      <dgm:spPr/>
      <dgm:t>
        <a:bodyPr/>
        <a:lstStyle/>
        <a:p>
          <a:endParaRPr lang="en-US"/>
        </a:p>
      </dgm:t>
    </dgm:pt>
    <dgm:pt modelId="{2D21A4D6-EE78-4722-A9E7-2E648153960E}" type="pres">
      <dgm:prSet presAssocID="{3B1F86A0-DF1E-4D72-83C2-B34C017627D9}" presName="hierChild4" presStyleCnt="0"/>
      <dgm:spPr/>
    </dgm:pt>
    <dgm:pt modelId="{BD5C2EF2-4C8D-41BE-8455-1AE36EE0C7AE}" type="pres">
      <dgm:prSet presAssocID="{08E16179-4A52-4B54-9EA4-93F097161741}" presName="Name37" presStyleLbl="parChTrans1D3" presStyleIdx="4" presStyleCnt="5"/>
      <dgm:spPr/>
      <dgm:t>
        <a:bodyPr/>
        <a:lstStyle/>
        <a:p>
          <a:endParaRPr lang="en-US"/>
        </a:p>
      </dgm:t>
    </dgm:pt>
    <dgm:pt modelId="{5FBA975E-CD18-4D48-9F78-00DA2CF3CF3C}" type="pres">
      <dgm:prSet presAssocID="{B1A746B1-1952-49AC-A6E8-6D65F6FC3A1F}" presName="hierRoot2" presStyleCnt="0">
        <dgm:presLayoutVars>
          <dgm:hierBranch val="init"/>
        </dgm:presLayoutVars>
      </dgm:prSet>
      <dgm:spPr/>
    </dgm:pt>
    <dgm:pt modelId="{6A3D0B7F-CE59-427E-BAB8-ADA9E27BADD4}" type="pres">
      <dgm:prSet presAssocID="{B1A746B1-1952-49AC-A6E8-6D65F6FC3A1F}" presName="rootComposite" presStyleCnt="0"/>
      <dgm:spPr/>
    </dgm:pt>
    <dgm:pt modelId="{3E751607-170F-4400-9A87-76DB4D4C9A9B}" type="pres">
      <dgm:prSet presAssocID="{B1A746B1-1952-49AC-A6E8-6D65F6FC3A1F}" presName="rootText" presStyleLbl="node3" presStyleIdx="4" presStyleCnt="5">
        <dgm:presLayoutVars>
          <dgm:chPref val="3"/>
        </dgm:presLayoutVars>
      </dgm:prSet>
      <dgm:spPr/>
      <dgm:t>
        <a:bodyPr/>
        <a:lstStyle/>
        <a:p>
          <a:endParaRPr lang="en-US"/>
        </a:p>
      </dgm:t>
    </dgm:pt>
    <dgm:pt modelId="{BDBAE26C-A865-4087-83E3-AB9A320F988E}" type="pres">
      <dgm:prSet presAssocID="{B1A746B1-1952-49AC-A6E8-6D65F6FC3A1F}" presName="rootConnector" presStyleLbl="node3" presStyleIdx="4" presStyleCnt="5"/>
      <dgm:spPr/>
      <dgm:t>
        <a:bodyPr/>
        <a:lstStyle/>
        <a:p>
          <a:endParaRPr lang="en-US"/>
        </a:p>
      </dgm:t>
    </dgm:pt>
    <dgm:pt modelId="{23EE87BC-525C-4F50-8299-8E16CDBC3003}" type="pres">
      <dgm:prSet presAssocID="{B1A746B1-1952-49AC-A6E8-6D65F6FC3A1F}" presName="hierChild4" presStyleCnt="0"/>
      <dgm:spPr/>
    </dgm:pt>
    <dgm:pt modelId="{91AA414C-61A9-4D41-AA55-A4ED495D6F32}" type="pres">
      <dgm:prSet presAssocID="{50435178-5DE3-437D-A65C-585EB06D480D}" presName="Name37" presStyleLbl="parChTrans1D4" presStyleIdx="5" presStyleCnt="7"/>
      <dgm:spPr/>
      <dgm:t>
        <a:bodyPr/>
        <a:lstStyle/>
        <a:p>
          <a:endParaRPr lang="en-US"/>
        </a:p>
      </dgm:t>
    </dgm:pt>
    <dgm:pt modelId="{8CE79E90-B3E5-40D5-9473-48538CC22101}" type="pres">
      <dgm:prSet presAssocID="{D10DCBB4-88D5-4E42-88E6-F6A7ADAB06B1}" presName="hierRoot2" presStyleCnt="0">
        <dgm:presLayoutVars>
          <dgm:hierBranch val="init"/>
        </dgm:presLayoutVars>
      </dgm:prSet>
      <dgm:spPr/>
    </dgm:pt>
    <dgm:pt modelId="{151C78D6-0404-492C-A036-C0D321D1F511}" type="pres">
      <dgm:prSet presAssocID="{D10DCBB4-88D5-4E42-88E6-F6A7ADAB06B1}" presName="rootComposite" presStyleCnt="0"/>
      <dgm:spPr/>
    </dgm:pt>
    <dgm:pt modelId="{CE07A900-B052-4E51-963A-1B3C2D321DA3}" type="pres">
      <dgm:prSet presAssocID="{D10DCBB4-88D5-4E42-88E6-F6A7ADAB06B1}" presName="rootText" presStyleLbl="node4" presStyleIdx="5" presStyleCnt="7">
        <dgm:presLayoutVars>
          <dgm:chPref val="3"/>
        </dgm:presLayoutVars>
      </dgm:prSet>
      <dgm:spPr/>
      <dgm:t>
        <a:bodyPr/>
        <a:lstStyle/>
        <a:p>
          <a:endParaRPr lang="en-US"/>
        </a:p>
      </dgm:t>
    </dgm:pt>
    <dgm:pt modelId="{E300C87B-71A9-436A-9DE5-B70914413CCB}" type="pres">
      <dgm:prSet presAssocID="{D10DCBB4-88D5-4E42-88E6-F6A7ADAB06B1}" presName="rootConnector" presStyleLbl="node4" presStyleIdx="5" presStyleCnt="7"/>
      <dgm:spPr/>
      <dgm:t>
        <a:bodyPr/>
        <a:lstStyle/>
        <a:p>
          <a:endParaRPr lang="en-US"/>
        </a:p>
      </dgm:t>
    </dgm:pt>
    <dgm:pt modelId="{3C8616FE-A4A8-4D1E-9E2F-3605A8B02607}" type="pres">
      <dgm:prSet presAssocID="{D10DCBB4-88D5-4E42-88E6-F6A7ADAB06B1}" presName="hierChild4" presStyleCnt="0"/>
      <dgm:spPr/>
    </dgm:pt>
    <dgm:pt modelId="{17DEC48D-FC51-43B8-A23A-33BD3A3FF6B9}" type="pres">
      <dgm:prSet presAssocID="{D10DCBB4-88D5-4E42-88E6-F6A7ADAB06B1}" presName="hierChild5" presStyleCnt="0"/>
      <dgm:spPr/>
    </dgm:pt>
    <dgm:pt modelId="{98311E64-C7C9-47A2-A57E-43D3DEA02520}" type="pres">
      <dgm:prSet presAssocID="{C0A87B40-EFAB-4F12-A0D4-549ACEB2EC11}" presName="Name37" presStyleLbl="parChTrans1D4" presStyleIdx="6" presStyleCnt="7"/>
      <dgm:spPr/>
      <dgm:t>
        <a:bodyPr/>
        <a:lstStyle/>
        <a:p>
          <a:endParaRPr lang="en-US"/>
        </a:p>
      </dgm:t>
    </dgm:pt>
    <dgm:pt modelId="{9D701EDC-89AB-4C3C-9BF3-0F097531618C}" type="pres">
      <dgm:prSet presAssocID="{63ADBFD3-533C-4C7B-813C-9A7B9CEBC4D3}" presName="hierRoot2" presStyleCnt="0">
        <dgm:presLayoutVars>
          <dgm:hierBranch val="init"/>
        </dgm:presLayoutVars>
      </dgm:prSet>
      <dgm:spPr/>
    </dgm:pt>
    <dgm:pt modelId="{82540EEF-6966-40DB-A63A-5F2F7EA6CA84}" type="pres">
      <dgm:prSet presAssocID="{63ADBFD3-533C-4C7B-813C-9A7B9CEBC4D3}" presName="rootComposite" presStyleCnt="0"/>
      <dgm:spPr/>
    </dgm:pt>
    <dgm:pt modelId="{337F4AAF-8F27-4D48-964C-9D4A5D642B89}" type="pres">
      <dgm:prSet presAssocID="{63ADBFD3-533C-4C7B-813C-9A7B9CEBC4D3}" presName="rootText" presStyleLbl="node4" presStyleIdx="6" presStyleCnt="7">
        <dgm:presLayoutVars>
          <dgm:chPref val="3"/>
        </dgm:presLayoutVars>
      </dgm:prSet>
      <dgm:spPr/>
      <dgm:t>
        <a:bodyPr/>
        <a:lstStyle/>
        <a:p>
          <a:endParaRPr lang="en-US"/>
        </a:p>
      </dgm:t>
    </dgm:pt>
    <dgm:pt modelId="{41E87DC8-FBFD-445A-97C6-5BC198B1A607}" type="pres">
      <dgm:prSet presAssocID="{63ADBFD3-533C-4C7B-813C-9A7B9CEBC4D3}" presName="rootConnector" presStyleLbl="node4" presStyleIdx="6" presStyleCnt="7"/>
      <dgm:spPr/>
      <dgm:t>
        <a:bodyPr/>
        <a:lstStyle/>
        <a:p>
          <a:endParaRPr lang="en-US"/>
        </a:p>
      </dgm:t>
    </dgm:pt>
    <dgm:pt modelId="{682C75D8-0953-4B0C-A41B-8D4B56BB9735}" type="pres">
      <dgm:prSet presAssocID="{63ADBFD3-533C-4C7B-813C-9A7B9CEBC4D3}" presName="hierChild4" presStyleCnt="0"/>
      <dgm:spPr/>
    </dgm:pt>
    <dgm:pt modelId="{C495E1D7-03BB-4D58-86A0-858215E00A9F}" type="pres">
      <dgm:prSet presAssocID="{63ADBFD3-533C-4C7B-813C-9A7B9CEBC4D3}" presName="hierChild5" presStyleCnt="0"/>
      <dgm:spPr/>
    </dgm:pt>
    <dgm:pt modelId="{51FAB94D-048F-4776-8533-98287AD12FBA}" type="pres">
      <dgm:prSet presAssocID="{B1A746B1-1952-49AC-A6E8-6D65F6FC3A1F}" presName="hierChild5" presStyleCnt="0"/>
      <dgm:spPr/>
    </dgm:pt>
    <dgm:pt modelId="{BF6B7B30-0C33-4DE9-B7DA-6D494C19ADBA}" type="pres">
      <dgm:prSet presAssocID="{3B1F86A0-DF1E-4D72-83C2-B34C017627D9}" presName="hierChild5" presStyleCnt="0"/>
      <dgm:spPr/>
    </dgm:pt>
    <dgm:pt modelId="{457D4649-7F92-4BD7-9996-D06327FD467E}" type="pres">
      <dgm:prSet presAssocID="{9D4374F6-B53B-4B3E-AD49-61AAE05D7488}" presName="hierChild3" presStyleCnt="0"/>
      <dgm:spPr/>
    </dgm:pt>
  </dgm:ptLst>
  <dgm:cxnLst>
    <dgm:cxn modelId="{DDBF824B-F317-4C04-B30A-7DF3FAB50DBA}" type="presOf" srcId="{C5600971-8A8E-4906-BFDC-B904C308C60B}" destId="{5A2E1B73-C6AA-411D-BAEE-880649F41260}" srcOrd="1" destOrd="0" presId="urn:microsoft.com/office/officeart/2005/8/layout/orgChart1"/>
    <dgm:cxn modelId="{C608FD48-29C2-4892-B5F1-E2193BAEC4A4}" srcId="{9D4374F6-B53B-4B3E-AD49-61AAE05D7488}" destId="{7E437492-C8D3-4DB8-8EB4-2107B13AABE3}" srcOrd="0" destOrd="0" parTransId="{4C9DCCD8-66EE-4423-880D-6D99F71C0241}" sibTransId="{A5C65D1C-76C0-48B3-A2CA-B59C85BA5BDE}"/>
    <dgm:cxn modelId="{A1C9DEED-D0E0-4683-9717-44118651221B}" type="presOf" srcId="{B1A746B1-1952-49AC-A6E8-6D65F6FC3A1F}" destId="{3E751607-170F-4400-9A87-76DB4D4C9A9B}" srcOrd="0" destOrd="0" presId="urn:microsoft.com/office/officeart/2005/8/layout/orgChart1"/>
    <dgm:cxn modelId="{E6860B05-2541-49A7-B9B0-657641724063}" srcId="{9D4374F6-B53B-4B3E-AD49-61AAE05D7488}" destId="{3B1F86A0-DF1E-4D72-83C2-B34C017627D9}" srcOrd="1" destOrd="0" parTransId="{9D3D4EF7-4CBB-4989-9F1A-D242A687A19B}" sibTransId="{DFED0DD1-4B06-4294-BE2E-5FF0E7D057F2}"/>
    <dgm:cxn modelId="{3DE5CE05-6BA6-422E-95C5-97496BE61107}" type="presOf" srcId="{A68DAA88-97AE-4C99-A5E2-AEA8E9F8205B}" destId="{4D73F5C0-527A-41A2-8531-7762C5628620}" srcOrd="0" destOrd="0" presId="urn:microsoft.com/office/officeart/2005/8/layout/orgChart1"/>
    <dgm:cxn modelId="{C7040AAC-54A1-4B97-AFE4-F1DA69575EB1}" type="presOf" srcId="{3B1F86A0-DF1E-4D72-83C2-B34C017627D9}" destId="{05ABAB68-49D9-4547-8B5D-2FD951C49464}" srcOrd="1" destOrd="0" presId="urn:microsoft.com/office/officeart/2005/8/layout/orgChart1"/>
    <dgm:cxn modelId="{3F25AA98-DD41-4DAE-AA27-E7989B4E3617}" type="presOf" srcId="{50435178-5DE3-437D-A65C-585EB06D480D}" destId="{91AA414C-61A9-4D41-AA55-A4ED495D6F32}" srcOrd="0" destOrd="0" presId="urn:microsoft.com/office/officeart/2005/8/layout/orgChart1"/>
    <dgm:cxn modelId="{372C00C4-69FF-4666-843B-34A63FCF3597}" srcId="{7E437492-C8D3-4DB8-8EB4-2107B13AABE3}" destId="{76277657-2F94-4AD5-B11D-8EFDC0A8D897}" srcOrd="3" destOrd="0" parTransId="{CEBCBB10-1CC9-4F6C-8DD7-615AE13766B5}" sibTransId="{58603020-762B-4B05-94C6-C386173542F1}"/>
    <dgm:cxn modelId="{3A49FFF0-14D2-45A7-BB7D-D346F8622ED1}" type="presOf" srcId="{26F0777F-1823-434C-9668-D5A98FDDDB05}" destId="{207CC548-A4C7-4869-85B2-66432AAA5E5C}" srcOrd="1" destOrd="0" presId="urn:microsoft.com/office/officeart/2005/8/layout/orgChart1"/>
    <dgm:cxn modelId="{4E97C143-8DAE-41F2-96DC-E50FC40FCE6B}" type="presOf" srcId="{63ADBFD3-533C-4C7B-813C-9A7B9CEBC4D3}" destId="{41E87DC8-FBFD-445A-97C6-5BC198B1A607}" srcOrd="1" destOrd="0" presId="urn:microsoft.com/office/officeart/2005/8/layout/orgChart1"/>
    <dgm:cxn modelId="{BF2878D1-465C-47B0-A38B-84819CB15EF0}" type="presOf" srcId="{50968CB4-46D9-4576-A209-F26121A63D2C}" destId="{5E206791-FFBD-496F-BD7C-70CA4D9E0AB4}" srcOrd="1" destOrd="0" presId="urn:microsoft.com/office/officeart/2005/8/layout/orgChart1"/>
    <dgm:cxn modelId="{0AAE6CD1-CDF9-4B18-B5CF-9D51721AA862}" type="presOf" srcId="{D10DCBB4-88D5-4E42-88E6-F6A7ADAB06B1}" destId="{E300C87B-71A9-436A-9DE5-B70914413CCB}" srcOrd="1" destOrd="0" presId="urn:microsoft.com/office/officeart/2005/8/layout/orgChart1"/>
    <dgm:cxn modelId="{4B63C6D8-BB10-42A0-9FEB-E41B5912F77C}" type="presOf" srcId="{5AE5F992-64A6-42F4-A1E4-1CE16FE66FB9}" destId="{F0800506-E292-45CE-85B0-E5EBFE75C4B8}" srcOrd="1" destOrd="0" presId="urn:microsoft.com/office/officeart/2005/8/layout/orgChart1"/>
    <dgm:cxn modelId="{F3C250C9-76A1-4C97-8C44-DD30A651FD7C}" srcId="{B1A746B1-1952-49AC-A6E8-6D65F6FC3A1F}" destId="{D10DCBB4-88D5-4E42-88E6-F6A7ADAB06B1}" srcOrd="0" destOrd="0" parTransId="{50435178-5DE3-437D-A65C-585EB06D480D}" sibTransId="{DF0B5CF4-7361-4F62-945F-520B8F4C0E8F}"/>
    <dgm:cxn modelId="{9E6AACDE-B1EB-4A49-8094-A73E4BD69261}" type="presOf" srcId="{87ABB32E-271F-4A9C-9C50-E43254F66268}" destId="{0182805D-A3C5-4B53-809D-4BBD699A9F39}" srcOrd="0" destOrd="0" presId="urn:microsoft.com/office/officeart/2005/8/layout/orgChart1"/>
    <dgm:cxn modelId="{755CE8A4-895C-46D2-A380-66E1D1A15475}" type="presOf" srcId="{B1A746B1-1952-49AC-A6E8-6D65F6FC3A1F}" destId="{BDBAE26C-A865-4087-83E3-AB9A320F988E}" srcOrd="1" destOrd="0" presId="urn:microsoft.com/office/officeart/2005/8/layout/orgChart1"/>
    <dgm:cxn modelId="{A9C7FA8D-1615-425A-8896-739149834872}" type="presOf" srcId="{D10DCBB4-88D5-4E42-88E6-F6A7ADAB06B1}" destId="{CE07A900-B052-4E51-963A-1B3C2D321DA3}" srcOrd="0" destOrd="0" presId="urn:microsoft.com/office/officeart/2005/8/layout/orgChart1"/>
    <dgm:cxn modelId="{A0648236-48A9-4B36-B0FA-B9433DEF9377}" type="presOf" srcId="{9D4374F6-B53B-4B3E-AD49-61AAE05D7488}" destId="{D1D17928-0443-4415-9B44-5EEF0C9474DB}" srcOrd="0" destOrd="0" presId="urn:microsoft.com/office/officeart/2005/8/layout/orgChart1"/>
    <dgm:cxn modelId="{9F1CB8E5-AC5D-4AE3-8E0F-A3DD1B16209C}" type="presOf" srcId="{27FD223D-7E25-4E20-BC2E-38E2C89640F3}" destId="{909AA7EC-5F91-40E8-A689-47D7F955F4A1}" srcOrd="0" destOrd="0" presId="urn:microsoft.com/office/officeart/2005/8/layout/orgChart1"/>
    <dgm:cxn modelId="{642C549B-5D2E-46EE-9127-54494752944A}" srcId="{7E437492-C8D3-4DB8-8EB4-2107B13AABE3}" destId="{A68DAA88-97AE-4C99-A5E2-AEA8E9F8205B}" srcOrd="2" destOrd="0" parTransId="{57F9FA67-7400-4BA3-A233-B4C49FAF4403}" sibTransId="{945C0B89-8FC7-42AC-90E7-EBCABAF26678}"/>
    <dgm:cxn modelId="{20341B6F-2B28-4648-8F16-7DDC04201D01}" type="presOf" srcId="{A68DAA88-97AE-4C99-A5E2-AEA8E9F8205B}" destId="{00D1A12E-A87C-4C65-AE11-E968D7FAEFA9}" srcOrd="1" destOrd="0" presId="urn:microsoft.com/office/officeart/2005/8/layout/orgChart1"/>
    <dgm:cxn modelId="{B8D4C783-B039-474A-9D6C-F87101523875}" type="presOf" srcId="{281B76F6-F4FF-49D5-B4E1-DAD60958EE7D}" destId="{1B92279B-1CC9-426D-8F1E-25E0BEDB1034}" srcOrd="1" destOrd="0" presId="urn:microsoft.com/office/officeart/2005/8/layout/orgChart1"/>
    <dgm:cxn modelId="{D52FE9CC-BB33-4D03-9884-97F69DE166CA}" type="presOf" srcId="{C5600971-8A8E-4906-BFDC-B904C308C60B}" destId="{8B188A57-8959-42CB-9A0F-D8D43D1949CF}" srcOrd="0" destOrd="0" presId="urn:microsoft.com/office/officeart/2005/8/layout/orgChart1"/>
    <dgm:cxn modelId="{233E7421-6844-4FC0-A589-036D326C3564}" type="presOf" srcId="{5AE5F992-64A6-42F4-A1E4-1CE16FE66FB9}" destId="{5602C94C-36E7-4EDC-9BB7-F5B6399C9EA6}" srcOrd="0" destOrd="0" presId="urn:microsoft.com/office/officeart/2005/8/layout/orgChart1"/>
    <dgm:cxn modelId="{E32DF4D9-6DEE-4E8D-878C-B3BFFD10B7EA}" type="presOf" srcId="{7E437492-C8D3-4DB8-8EB4-2107B13AABE3}" destId="{ECD5ED01-AA82-4653-86E0-DFFCE86C00E6}" srcOrd="0" destOrd="0" presId="urn:microsoft.com/office/officeart/2005/8/layout/orgChart1"/>
    <dgm:cxn modelId="{78E72BA2-8D9A-4F6D-9A12-9703FECDAF54}" type="presOf" srcId="{50968CB4-46D9-4576-A209-F26121A63D2C}" destId="{703671AC-A8B6-40A2-9ADC-71D29BA57E83}" srcOrd="0" destOrd="0" presId="urn:microsoft.com/office/officeart/2005/8/layout/orgChart1"/>
    <dgm:cxn modelId="{388DA5D5-BDD8-4A47-B38C-42D8B2159B1A}" type="presOf" srcId="{61E3B3ED-05A4-4E9B-88BE-CFE49B2FB318}" destId="{8C158D04-AC39-4A4F-89DF-F8D57A998EE6}" srcOrd="0" destOrd="0" presId="urn:microsoft.com/office/officeart/2005/8/layout/orgChart1"/>
    <dgm:cxn modelId="{91A3FC16-DBF6-415C-86F3-6F3FE6A8CC89}" type="presOf" srcId="{4C9DCCD8-66EE-4423-880D-6D99F71C0241}" destId="{5EF125F9-48DE-4565-9CFC-DD31D32DBD39}" srcOrd="0" destOrd="0" presId="urn:microsoft.com/office/officeart/2005/8/layout/orgChart1"/>
    <dgm:cxn modelId="{717A0E5E-E3D5-4B1D-AA63-A51E83A4A41A}" srcId="{A68DAA88-97AE-4C99-A5E2-AEA8E9F8205B}" destId="{50968CB4-46D9-4576-A209-F26121A63D2C}" srcOrd="1" destOrd="0" parTransId="{57364EF9-C6E5-49EF-81F4-D6CB9966FF14}" sibTransId="{CA05CEAA-0C31-4D68-A2AF-B3768F045BA2}"/>
    <dgm:cxn modelId="{6AB88EAE-A62A-47BC-A58A-B84FD7C29395}" type="presOf" srcId="{580D7612-0A53-4D23-8963-F2CB9BB943C9}" destId="{2A74EE84-E090-427F-9D71-5057D84F10A6}" srcOrd="0" destOrd="0" presId="urn:microsoft.com/office/officeart/2005/8/layout/orgChart1"/>
    <dgm:cxn modelId="{F600484C-C0C1-42D0-A38D-002CAF874D9A}" type="presOf" srcId="{7773C5AB-7C98-42F8-8D52-72B70A270467}" destId="{F6E5C42D-F055-4563-9E80-8EB5F2805282}" srcOrd="1" destOrd="0" presId="urn:microsoft.com/office/officeart/2005/8/layout/orgChart1"/>
    <dgm:cxn modelId="{4DA025DC-5172-48F3-950B-EEF403B0EA98}" type="presOf" srcId="{57F9FA67-7400-4BA3-A233-B4C49FAF4403}" destId="{88E69153-18D2-498B-9D5A-08442C97E009}" srcOrd="0" destOrd="0" presId="urn:microsoft.com/office/officeart/2005/8/layout/orgChart1"/>
    <dgm:cxn modelId="{CEBD9DD7-2A52-4684-8960-E1060D4A7D26}" srcId="{C5600971-8A8E-4906-BFDC-B904C308C60B}" destId="{281B76F6-F4FF-49D5-B4E1-DAD60958EE7D}" srcOrd="0" destOrd="0" parTransId="{61E3B3ED-05A4-4E9B-88BE-CFE49B2FB318}" sibTransId="{3345C2A7-807C-449D-A086-093A2546F224}"/>
    <dgm:cxn modelId="{D83E0898-215D-4DFB-8C6B-D9D9A95F7811}" type="presOf" srcId="{76277657-2F94-4AD5-B11D-8EFDC0A8D897}" destId="{CC9DEDC0-A791-4325-BE0A-411AEEAC9050}" srcOrd="0" destOrd="0" presId="urn:microsoft.com/office/officeart/2005/8/layout/orgChart1"/>
    <dgm:cxn modelId="{65F9A236-D3A1-4BAC-856B-4ECFB77E2AFC}" type="presOf" srcId="{9D3D4EF7-4CBB-4989-9F1A-D242A687A19B}" destId="{E5189813-2A64-45DD-82C9-4956F9CF07D6}" srcOrd="0" destOrd="0" presId="urn:microsoft.com/office/officeart/2005/8/layout/orgChart1"/>
    <dgm:cxn modelId="{C25465BF-BD29-4AD7-9651-E75EF3C18FD9}" type="presOf" srcId="{6DB57B13-E805-42FC-9AC8-7598ADE2FE8A}" destId="{D416802D-B57F-4AD5-84F4-195554F0AB2A}" srcOrd="0" destOrd="0" presId="urn:microsoft.com/office/officeart/2005/8/layout/orgChart1"/>
    <dgm:cxn modelId="{1041A705-4A8A-4A44-A0C6-05BF169F055F}" type="presOf" srcId="{7773C5AB-7C98-42F8-8D52-72B70A270467}" destId="{8CFF7EA6-E193-41B2-B1AE-987467C81C18}" srcOrd="0" destOrd="0" presId="urn:microsoft.com/office/officeart/2005/8/layout/orgChart1"/>
    <dgm:cxn modelId="{8A62DD3F-9FF6-47E9-A829-4CEE8DD6BE4C}" type="presOf" srcId="{30D50220-A773-4B57-9575-E381FD531AA7}" destId="{85A887B5-C3BF-4B73-97F7-491C810695AC}" srcOrd="0" destOrd="0" presId="urn:microsoft.com/office/officeart/2005/8/layout/orgChart1"/>
    <dgm:cxn modelId="{55DCA332-C8A5-42AD-AD8C-EC23B4734E4F}" type="presOf" srcId="{9D4374F6-B53B-4B3E-AD49-61AAE05D7488}" destId="{E8B3182E-FB63-44D2-BBDD-D8D701C9BCB9}" srcOrd="1" destOrd="0" presId="urn:microsoft.com/office/officeart/2005/8/layout/orgChart1"/>
    <dgm:cxn modelId="{9973245F-4ED7-4877-8EBB-E43311878CA2}" srcId="{76277657-2F94-4AD5-B11D-8EFDC0A8D897}" destId="{7773C5AB-7C98-42F8-8D52-72B70A270467}" srcOrd="0" destOrd="0" parTransId="{6DB57B13-E805-42FC-9AC8-7598ADE2FE8A}" sibTransId="{4F5ADC58-C3E1-4502-9B79-4995BA768242}"/>
    <dgm:cxn modelId="{2A79BAC0-30D8-4806-A745-9C96C265FA8C}" type="presOf" srcId="{08E16179-4A52-4B54-9EA4-93F097161741}" destId="{BD5C2EF2-4C8D-41BE-8455-1AE36EE0C7AE}" srcOrd="0" destOrd="0" presId="urn:microsoft.com/office/officeart/2005/8/layout/orgChart1"/>
    <dgm:cxn modelId="{474E1F58-95B3-4899-B54D-919899728AC4}" type="presOf" srcId="{57364EF9-C6E5-49EF-81F4-D6CB9966FF14}" destId="{848CEFEC-1933-4386-8350-EB9C26AD8E8E}" srcOrd="0" destOrd="0" presId="urn:microsoft.com/office/officeart/2005/8/layout/orgChart1"/>
    <dgm:cxn modelId="{4EEBF09D-5446-42C2-8B1B-D58B4FB8CA23}" srcId="{30D50220-A773-4B57-9575-E381FD531AA7}" destId="{9D4374F6-B53B-4B3E-AD49-61AAE05D7488}" srcOrd="0" destOrd="0" parTransId="{FF1155E8-23B6-4B30-8126-C66E38D37CF6}" sibTransId="{9C886518-17D4-48C9-BB48-053E57684771}"/>
    <dgm:cxn modelId="{3FAC6C29-A72F-4E77-B5F6-C43D40374744}" type="presOf" srcId="{7E437492-C8D3-4DB8-8EB4-2107B13AABE3}" destId="{032B73B6-6093-4721-A704-988906B653F4}" srcOrd="1" destOrd="0" presId="urn:microsoft.com/office/officeart/2005/8/layout/orgChart1"/>
    <dgm:cxn modelId="{A0A0CCB0-6C81-4AC8-A94C-C8D6E2AECE67}" srcId="{A68DAA88-97AE-4C99-A5E2-AEA8E9F8205B}" destId="{5AE5F992-64A6-42F4-A1E4-1CE16FE66FB9}" srcOrd="0" destOrd="0" parTransId="{27FD223D-7E25-4E20-BC2E-38E2C89640F3}" sibTransId="{B26BE9FA-6B2B-4ECC-B7B7-C89E3E15A800}"/>
    <dgm:cxn modelId="{6E93EFA1-EC02-4AAB-BFD8-65CE8791FA96}" srcId="{87ABB32E-271F-4A9C-9C50-E43254F66268}" destId="{26F0777F-1823-434C-9668-D5A98FDDDB05}" srcOrd="0" destOrd="0" parTransId="{580D7612-0A53-4D23-8963-F2CB9BB943C9}" sibTransId="{0C52FA40-A464-4F19-B872-13463C10C42E}"/>
    <dgm:cxn modelId="{63729861-743B-4FB5-85B2-9E4586CAD66F}" type="presOf" srcId="{26F0777F-1823-434C-9668-D5A98FDDDB05}" destId="{D0079529-A49A-423A-8B95-1AE8A5E8D04F}" srcOrd="0" destOrd="0" presId="urn:microsoft.com/office/officeart/2005/8/layout/orgChart1"/>
    <dgm:cxn modelId="{DF78826E-929F-48B9-B00A-04249A6C6BB7}" type="presOf" srcId="{87ABB32E-271F-4A9C-9C50-E43254F66268}" destId="{117A5348-DD1A-4782-92EE-FE5C088B93C9}" srcOrd="1" destOrd="0" presId="urn:microsoft.com/office/officeart/2005/8/layout/orgChart1"/>
    <dgm:cxn modelId="{5503E53C-7182-431F-A012-8680FB1E65A5}" type="presOf" srcId="{C0A87B40-EFAB-4F12-A0D4-549ACEB2EC11}" destId="{98311E64-C7C9-47A2-A57E-43D3DEA02520}" srcOrd="0" destOrd="0" presId="urn:microsoft.com/office/officeart/2005/8/layout/orgChart1"/>
    <dgm:cxn modelId="{1C10C8AD-6CA9-41D4-A9F0-3417C43F8489}" type="presOf" srcId="{76277657-2F94-4AD5-B11D-8EFDC0A8D897}" destId="{58DBD36C-31B3-4C1A-9E74-493B312D18B5}" srcOrd="1" destOrd="0" presId="urn:microsoft.com/office/officeart/2005/8/layout/orgChart1"/>
    <dgm:cxn modelId="{C327172A-FF0C-4A01-AA41-A511A188A44C}" type="presOf" srcId="{CEBCBB10-1CC9-4F6C-8DD7-615AE13766B5}" destId="{AD2EEC3C-EF03-43A7-9EA9-FF5BC6CF39FC}" srcOrd="0" destOrd="0" presId="urn:microsoft.com/office/officeart/2005/8/layout/orgChart1"/>
    <dgm:cxn modelId="{2E3077AF-C2B9-4689-AFCF-423DE671C3DA}" srcId="{3B1F86A0-DF1E-4D72-83C2-B34C017627D9}" destId="{B1A746B1-1952-49AC-A6E8-6D65F6FC3A1F}" srcOrd="0" destOrd="0" parTransId="{08E16179-4A52-4B54-9EA4-93F097161741}" sibTransId="{D8E2CDEA-7166-4EA5-9E87-BCFBA6683D73}"/>
    <dgm:cxn modelId="{C6D9BCF8-E473-4CA5-B39C-3FC6D1A51483}" srcId="{B1A746B1-1952-49AC-A6E8-6D65F6FC3A1F}" destId="{63ADBFD3-533C-4C7B-813C-9A7B9CEBC4D3}" srcOrd="1" destOrd="0" parTransId="{C0A87B40-EFAB-4F12-A0D4-549ACEB2EC11}" sibTransId="{905E88CB-BE00-4BFD-AF4D-2D7B94B25510}"/>
    <dgm:cxn modelId="{A0DC1DB3-BC3E-48B7-9B3B-14EB5CCB158F}" type="presOf" srcId="{63ADBFD3-533C-4C7B-813C-9A7B9CEBC4D3}" destId="{337F4AAF-8F27-4D48-964C-9D4A5D642B89}" srcOrd="0" destOrd="0" presId="urn:microsoft.com/office/officeart/2005/8/layout/orgChart1"/>
    <dgm:cxn modelId="{91678CED-CBD7-4066-AC5C-AB03B4FE070C}" type="presOf" srcId="{3B1F86A0-DF1E-4D72-83C2-B34C017627D9}" destId="{F4F99873-4D78-4AA9-B794-33E73A5DC220}" srcOrd="0" destOrd="0" presId="urn:microsoft.com/office/officeart/2005/8/layout/orgChart1"/>
    <dgm:cxn modelId="{03842E02-8BE8-4AF3-AC5B-5CCEB18F65AF}" srcId="{7E437492-C8D3-4DB8-8EB4-2107B13AABE3}" destId="{C5600971-8A8E-4906-BFDC-B904C308C60B}" srcOrd="0" destOrd="0" parTransId="{06BF02EA-C109-4FAA-B5F3-47A11A9021B0}" sibTransId="{D7B5E771-EE5C-42F7-9ECB-9617CF7B8C31}"/>
    <dgm:cxn modelId="{D99156DC-A922-4EE1-AFAF-3767D0402CC1}" type="presOf" srcId="{06BF02EA-C109-4FAA-B5F3-47A11A9021B0}" destId="{17C1516C-EAE4-4E3F-91E0-020C13793713}" srcOrd="0" destOrd="0" presId="urn:microsoft.com/office/officeart/2005/8/layout/orgChart1"/>
    <dgm:cxn modelId="{768554DE-96B1-4725-B69F-2D4C0131BF1F}" srcId="{7E437492-C8D3-4DB8-8EB4-2107B13AABE3}" destId="{87ABB32E-271F-4A9C-9C50-E43254F66268}" srcOrd="1" destOrd="0" parTransId="{03A19136-6287-4B37-8409-8BFF8E892CF9}" sibTransId="{4817A6AB-5342-4E6F-A5D7-11E35A374FD7}"/>
    <dgm:cxn modelId="{EDB6F22A-EFBA-4E7E-80B6-6B0583BAC297}" type="presOf" srcId="{281B76F6-F4FF-49D5-B4E1-DAD60958EE7D}" destId="{C7BD3A56-8568-462C-9CE4-358F0063D00F}" srcOrd="0" destOrd="0" presId="urn:microsoft.com/office/officeart/2005/8/layout/orgChart1"/>
    <dgm:cxn modelId="{D86F29C4-7B86-4809-8465-D8B755C2E282}" type="presOf" srcId="{03A19136-6287-4B37-8409-8BFF8E892CF9}" destId="{D54F1135-F40C-4C7A-8217-BF5F246165A5}" srcOrd="0" destOrd="0" presId="urn:microsoft.com/office/officeart/2005/8/layout/orgChart1"/>
    <dgm:cxn modelId="{127F257D-2887-47F1-951F-1419543DA519}" type="presParOf" srcId="{85A887B5-C3BF-4B73-97F7-491C810695AC}" destId="{9B3C863B-F524-497B-A89D-061DB5E75408}" srcOrd="0" destOrd="0" presId="urn:microsoft.com/office/officeart/2005/8/layout/orgChart1"/>
    <dgm:cxn modelId="{412553A5-6D26-416D-BB6E-184DB5646AB2}" type="presParOf" srcId="{9B3C863B-F524-497B-A89D-061DB5E75408}" destId="{C6636F93-16F6-44A1-AB8C-D585B986B284}" srcOrd="0" destOrd="0" presId="urn:microsoft.com/office/officeart/2005/8/layout/orgChart1"/>
    <dgm:cxn modelId="{6B76F27E-D832-4E44-9977-917F5A7FD043}" type="presParOf" srcId="{C6636F93-16F6-44A1-AB8C-D585B986B284}" destId="{D1D17928-0443-4415-9B44-5EEF0C9474DB}" srcOrd="0" destOrd="0" presId="urn:microsoft.com/office/officeart/2005/8/layout/orgChart1"/>
    <dgm:cxn modelId="{007C1D1F-370F-410A-882E-6E07FBE057D3}" type="presParOf" srcId="{C6636F93-16F6-44A1-AB8C-D585B986B284}" destId="{E8B3182E-FB63-44D2-BBDD-D8D701C9BCB9}" srcOrd="1" destOrd="0" presId="urn:microsoft.com/office/officeart/2005/8/layout/orgChart1"/>
    <dgm:cxn modelId="{1F597676-831D-4645-A8F4-F63F595AB6A4}" type="presParOf" srcId="{9B3C863B-F524-497B-A89D-061DB5E75408}" destId="{2E3DE3F1-9F7B-4A4D-B261-10E792B7F8FF}" srcOrd="1" destOrd="0" presId="urn:microsoft.com/office/officeart/2005/8/layout/orgChart1"/>
    <dgm:cxn modelId="{666D2162-08E1-42D4-96E4-A3D6F6D6DC07}" type="presParOf" srcId="{2E3DE3F1-9F7B-4A4D-B261-10E792B7F8FF}" destId="{5EF125F9-48DE-4565-9CFC-DD31D32DBD39}" srcOrd="0" destOrd="0" presId="urn:microsoft.com/office/officeart/2005/8/layout/orgChart1"/>
    <dgm:cxn modelId="{C57F86D0-57E8-42AA-A719-1B36DA58ADAC}" type="presParOf" srcId="{2E3DE3F1-9F7B-4A4D-B261-10E792B7F8FF}" destId="{4E9F303F-58A0-4200-A273-1FCF73F7CC18}" srcOrd="1" destOrd="0" presId="urn:microsoft.com/office/officeart/2005/8/layout/orgChart1"/>
    <dgm:cxn modelId="{5CFF6373-50EA-4130-8A5A-5051F9BEC93E}" type="presParOf" srcId="{4E9F303F-58A0-4200-A273-1FCF73F7CC18}" destId="{2017A68C-FF45-411B-BEF3-38F2FEBC9A25}" srcOrd="0" destOrd="0" presId="urn:microsoft.com/office/officeart/2005/8/layout/orgChart1"/>
    <dgm:cxn modelId="{587F92EE-2248-4129-9628-EB1261251B53}" type="presParOf" srcId="{2017A68C-FF45-411B-BEF3-38F2FEBC9A25}" destId="{ECD5ED01-AA82-4653-86E0-DFFCE86C00E6}" srcOrd="0" destOrd="0" presId="urn:microsoft.com/office/officeart/2005/8/layout/orgChart1"/>
    <dgm:cxn modelId="{C6907833-094E-47ED-B26A-481CE746D398}" type="presParOf" srcId="{2017A68C-FF45-411B-BEF3-38F2FEBC9A25}" destId="{032B73B6-6093-4721-A704-988906B653F4}" srcOrd="1" destOrd="0" presId="urn:microsoft.com/office/officeart/2005/8/layout/orgChart1"/>
    <dgm:cxn modelId="{D4B0EB51-64AB-431E-B4EB-A3AD4E82EB5D}" type="presParOf" srcId="{4E9F303F-58A0-4200-A273-1FCF73F7CC18}" destId="{C9C29A6F-40E8-4D2A-8D69-C2E7B9630355}" srcOrd="1" destOrd="0" presId="urn:microsoft.com/office/officeart/2005/8/layout/orgChart1"/>
    <dgm:cxn modelId="{FDBA198E-BAAF-4473-BA63-DEC8B07F19EF}" type="presParOf" srcId="{C9C29A6F-40E8-4D2A-8D69-C2E7B9630355}" destId="{17C1516C-EAE4-4E3F-91E0-020C13793713}" srcOrd="0" destOrd="0" presId="urn:microsoft.com/office/officeart/2005/8/layout/orgChart1"/>
    <dgm:cxn modelId="{173A3308-C07F-496B-8F55-3CFA353C8A60}" type="presParOf" srcId="{C9C29A6F-40E8-4D2A-8D69-C2E7B9630355}" destId="{C5AF3AEE-63A4-4E98-9AF4-AE1B9361215F}" srcOrd="1" destOrd="0" presId="urn:microsoft.com/office/officeart/2005/8/layout/orgChart1"/>
    <dgm:cxn modelId="{863578FC-BA17-42F6-A4F8-6CAEE3060862}" type="presParOf" srcId="{C5AF3AEE-63A4-4E98-9AF4-AE1B9361215F}" destId="{6A2E5B7F-B6BE-4C72-B176-FAF3102388EB}" srcOrd="0" destOrd="0" presId="urn:microsoft.com/office/officeart/2005/8/layout/orgChart1"/>
    <dgm:cxn modelId="{B6247CEE-BEEC-40CA-BA14-46F141482671}" type="presParOf" srcId="{6A2E5B7F-B6BE-4C72-B176-FAF3102388EB}" destId="{8B188A57-8959-42CB-9A0F-D8D43D1949CF}" srcOrd="0" destOrd="0" presId="urn:microsoft.com/office/officeart/2005/8/layout/orgChart1"/>
    <dgm:cxn modelId="{F181FC7E-543E-47C7-84D7-50B5F64F21A9}" type="presParOf" srcId="{6A2E5B7F-B6BE-4C72-B176-FAF3102388EB}" destId="{5A2E1B73-C6AA-411D-BAEE-880649F41260}" srcOrd="1" destOrd="0" presId="urn:microsoft.com/office/officeart/2005/8/layout/orgChart1"/>
    <dgm:cxn modelId="{6176DFCB-64BB-422B-A570-D2894985C837}" type="presParOf" srcId="{C5AF3AEE-63A4-4E98-9AF4-AE1B9361215F}" destId="{42B5A313-5ADA-488D-928B-2198F257E223}" srcOrd="1" destOrd="0" presId="urn:microsoft.com/office/officeart/2005/8/layout/orgChart1"/>
    <dgm:cxn modelId="{343F9777-8464-4510-BCBE-5088C0035745}" type="presParOf" srcId="{42B5A313-5ADA-488D-928B-2198F257E223}" destId="{8C158D04-AC39-4A4F-89DF-F8D57A998EE6}" srcOrd="0" destOrd="0" presId="urn:microsoft.com/office/officeart/2005/8/layout/orgChart1"/>
    <dgm:cxn modelId="{FE68DFF5-E0FB-42CA-AF00-3A9207FA0EA4}" type="presParOf" srcId="{42B5A313-5ADA-488D-928B-2198F257E223}" destId="{53C8F970-F05E-4925-A26C-847CDFE01E22}" srcOrd="1" destOrd="0" presId="urn:microsoft.com/office/officeart/2005/8/layout/orgChart1"/>
    <dgm:cxn modelId="{012FBF9B-1B06-492C-9A34-8B77981F1CA0}" type="presParOf" srcId="{53C8F970-F05E-4925-A26C-847CDFE01E22}" destId="{B2DFC0AB-872B-4C1F-9DD2-4B52F2CE2AC8}" srcOrd="0" destOrd="0" presId="urn:microsoft.com/office/officeart/2005/8/layout/orgChart1"/>
    <dgm:cxn modelId="{EEEEEE78-811D-461F-A431-BB95E45F3AC8}" type="presParOf" srcId="{B2DFC0AB-872B-4C1F-9DD2-4B52F2CE2AC8}" destId="{C7BD3A56-8568-462C-9CE4-358F0063D00F}" srcOrd="0" destOrd="0" presId="urn:microsoft.com/office/officeart/2005/8/layout/orgChart1"/>
    <dgm:cxn modelId="{31DFACEA-8698-43A5-816B-DE0B7E10A904}" type="presParOf" srcId="{B2DFC0AB-872B-4C1F-9DD2-4B52F2CE2AC8}" destId="{1B92279B-1CC9-426D-8F1E-25E0BEDB1034}" srcOrd="1" destOrd="0" presId="urn:microsoft.com/office/officeart/2005/8/layout/orgChart1"/>
    <dgm:cxn modelId="{773B4F68-E357-414B-B467-60E6A582C412}" type="presParOf" srcId="{53C8F970-F05E-4925-A26C-847CDFE01E22}" destId="{1ECB7177-3BF9-4869-8712-C7C6A0C6285B}" srcOrd="1" destOrd="0" presId="urn:microsoft.com/office/officeart/2005/8/layout/orgChart1"/>
    <dgm:cxn modelId="{7297C075-C9AF-4AE8-8265-A5E9FD72414E}" type="presParOf" srcId="{53C8F970-F05E-4925-A26C-847CDFE01E22}" destId="{0785D8D9-0525-445A-97B8-A72163A0BB21}" srcOrd="2" destOrd="0" presId="urn:microsoft.com/office/officeart/2005/8/layout/orgChart1"/>
    <dgm:cxn modelId="{73DF4935-A2CC-4995-9C23-A813CBEBDC36}" type="presParOf" srcId="{C5AF3AEE-63A4-4E98-9AF4-AE1B9361215F}" destId="{89FA011C-7BF9-411C-A7D4-45260470A5AE}" srcOrd="2" destOrd="0" presId="urn:microsoft.com/office/officeart/2005/8/layout/orgChart1"/>
    <dgm:cxn modelId="{FA832829-2E1A-4E07-B186-8BC3EF46D45C}" type="presParOf" srcId="{C9C29A6F-40E8-4D2A-8D69-C2E7B9630355}" destId="{D54F1135-F40C-4C7A-8217-BF5F246165A5}" srcOrd="2" destOrd="0" presId="urn:microsoft.com/office/officeart/2005/8/layout/orgChart1"/>
    <dgm:cxn modelId="{5428B8D5-04F9-4FD1-A3F3-2555739843AB}" type="presParOf" srcId="{C9C29A6F-40E8-4D2A-8D69-C2E7B9630355}" destId="{B1EC1F69-2407-4D44-8D37-2997F64EB9F5}" srcOrd="3" destOrd="0" presId="urn:microsoft.com/office/officeart/2005/8/layout/orgChart1"/>
    <dgm:cxn modelId="{DC7B28A7-0D29-4476-B0FC-1859D06934F0}" type="presParOf" srcId="{B1EC1F69-2407-4D44-8D37-2997F64EB9F5}" destId="{738B2217-6F52-4027-A3E2-6AC8D59A4EC5}" srcOrd="0" destOrd="0" presId="urn:microsoft.com/office/officeart/2005/8/layout/orgChart1"/>
    <dgm:cxn modelId="{854225B1-7533-493E-B807-C7A95A98DE99}" type="presParOf" srcId="{738B2217-6F52-4027-A3E2-6AC8D59A4EC5}" destId="{0182805D-A3C5-4B53-809D-4BBD699A9F39}" srcOrd="0" destOrd="0" presId="urn:microsoft.com/office/officeart/2005/8/layout/orgChart1"/>
    <dgm:cxn modelId="{7AC73AF8-9073-41C6-A99C-C4223789CFB2}" type="presParOf" srcId="{738B2217-6F52-4027-A3E2-6AC8D59A4EC5}" destId="{117A5348-DD1A-4782-92EE-FE5C088B93C9}" srcOrd="1" destOrd="0" presId="urn:microsoft.com/office/officeart/2005/8/layout/orgChart1"/>
    <dgm:cxn modelId="{0D286FAD-C7F0-4A53-A54A-F308D18DC57C}" type="presParOf" srcId="{B1EC1F69-2407-4D44-8D37-2997F64EB9F5}" destId="{1FB9ED94-288F-40D0-8743-2F789340FC4A}" srcOrd="1" destOrd="0" presId="urn:microsoft.com/office/officeart/2005/8/layout/orgChart1"/>
    <dgm:cxn modelId="{FA74BED1-8DBB-45D3-ADA9-2A7441AE4C19}" type="presParOf" srcId="{1FB9ED94-288F-40D0-8743-2F789340FC4A}" destId="{2A74EE84-E090-427F-9D71-5057D84F10A6}" srcOrd="0" destOrd="0" presId="urn:microsoft.com/office/officeart/2005/8/layout/orgChart1"/>
    <dgm:cxn modelId="{61D2E9B7-4E86-4DE3-BDB8-1E4149CDEA1D}" type="presParOf" srcId="{1FB9ED94-288F-40D0-8743-2F789340FC4A}" destId="{F1D2A01B-C05D-4BE6-B4A7-CF0BDC9A37B1}" srcOrd="1" destOrd="0" presId="urn:microsoft.com/office/officeart/2005/8/layout/orgChart1"/>
    <dgm:cxn modelId="{CD4D7861-B244-4951-816F-337C6687DF46}" type="presParOf" srcId="{F1D2A01B-C05D-4BE6-B4A7-CF0BDC9A37B1}" destId="{69EA2A37-04DF-42D8-B7DC-4EEEFAA59B41}" srcOrd="0" destOrd="0" presId="urn:microsoft.com/office/officeart/2005/8/layout/orgChart1"/>
    <dgm:cxn modelId="{4FAADD94-C74B-4189-A6A5-83F2A2F9CD04}" type="presParOf" srcId="{69EA2A37-04DF-42D8-B7DC-4EEEFAA59B41}" destId="{D0079529-A49A-423A-8B95-1AE8A5E8D04F}" srcOrd="0" destOrd="0" presId="urn:microsoft.com/office/officeart/2005/8/layout/orgChart1"/>
    <dgm:cxn modelId="{3E4CA8CF-A2B0-4EC2-9FD8-1620BCCF19E1}" type="presParOf" srcId="{69EA2A37-04DF-42D8-B7DC-4EEEFAA59B41}" destId="{207CC548-A4C7-4869-85B2-66432AAA5E5C}" srcOrd="1" destOrd="0" presId="urn:microsoft.com/office/officeart/2005/8/layout/orgChart1"/>
    <dgm:cxn modelId="{514CF88B-AEC9-4936-9E27-7B4E59494589}" type="presParOf" srcId="{F1D2A01B-C05D-4BE6-B4A7-CF0BDC9A37B1}" destId="{402AA232-57C1-4AB3-9CB3-C64D75A373A1}" srcOrd="1" destOrd="0" presId="urn:microsoft.com/office/officeart/2005/8/layout/orgChart1"/>
    <dgm:cxn modelId="{3FDCF719-5D87-4553-AFE6-35BA52041403}" type="presParOf" srcId="{F1D2A01B-C05D-4BE6-B4A7-CF0BDC9A37B1}" destId="{04459A1F-C6D5-4453-BFBE-6882FACFBB44}" srcOrd="2" destOrd="0" presId="urn:microsoft.com/office/officeart/2005/8/layout/orgChart1"/>
    <dgm:cxn modelId="{C8382B94-68F5-4035-9DEA-169D902156FD}" type="presParOf" srcId="{B1EC1F69-2407-4D44-8D37-2997F64EB9F5}" destId="{9A90F849-A4FB-4680-90B1-707FD0F346EF}" srcOrd="2" destOrd="0" presId="urn:microsoft.com/office/officeart/2005/8/layout/orgChart1"/>
    <dgm:cxn modelId="{539810B2-F01E-4D33-992F-0F2FA0AAFE2A}" type="presParOf" srcId="{C9C29A6F-40E8-4D2A-8D69-C2E7B9630355}" destId="{88E69153-18D2-498B-9D5A-08442C97E009}" srcOrd="4" destOrd="0" presId="urn:microsoft.com/office/officeart/2005/8/layout/orgChart1"/>
    <dgm:cxn modelId="{012BA942-75DC-4F7F-8A12-C003CE059883}" type="presParOf" srcId="{C9C29A6F-40E8-4D2A-8D69-C2E7B9630355}" destId="{8C20874A-924B-4BA0-9D80-3494993F1046}" srcOrd="5" destOrd="0" presId="urn:microsoft.com/office/officeart/2005/8/layout/orgChart1"/>
    <dgm:cxn modelId="{216DEDF0-A75F-4086-83BC-C0C48FFE94A9}" type="presParOf" srcId="{8C20874A-924B-4BA0-9D80-3494993F1046}" destId="{0E51707B-277C-4B99-9C26-84865DE6FDBE}" srcOrd="0" destOrd="0" presId="urn:microsoft.com/office/officeart/2005/8/layout/orgChart1"/>
    <dgm:cxn modelId="{66E15C0C-C26D-4E90-B68A-1D12AE44CEA6}" type="presParOf" srcId="{0E51707B-277C-4B99-9C26-84865DE6FDBE}" destId="{4D73F5C0-527A-41A2-8531-7762C5628620}" srcOrd="0" destOrd="0" presId="urn:microsoft.com/office/officeart/2005/8/layout/orgChart1"/>
    <dgm:cxn modelId="{FAA910E0-25CD-42D4-B875-B9568E050566}" type="presParOf" srcId="{0E51707B-277C-4B99-9C26-84865DE6FDBE}" destId="{00D1A12E-A87C-4C65-AE11-E968D7FAEFA9}" srcOrd="1" destOrd="0" presId="urn:microsoft.com/office/officeart/2005/8/layout/orgChart1"/>
    <dgm:cxn modelId="{EB230DB1-2767-46F5-B5DD-0D653835FAF6}" type="presParOf" srcId="{8C20874A-924B-4BA0-9D80-3494993F1046}" destId="{A728FF16-FEA8-428E-AE8B-CB9735F7A584}" srcOrd="1" destOrd="0" presId="urn:microsoft.com/office/officeart/2005/8/layout/orgChart1"/>
    <dgm:cxn modelId="{49854308-C2ED-4502-ABE5-B326416745BD}" type="presParOf" srcId="{A728FF16-FEA8-428E-AE8B-CB9735F7A584}" destId="{909AA7EC-5F91-40E8-A689-47D7F955F4A1}" srcOrd="0" destOrd="0" presId="urn:microsoft.com/office/officeart/2005/8/layout/orgChart1"/>
    <dgm:cxn modelId="{7C02F1D2-8309-4BA5-9441-A9FE3845E89F}" type="presParOf" srcId="{A728FF16-FEA8-428E-AE8B-CB9735F7A584}" destId="{4B5A6820-FBC7-4D47-B59F-E839D05B96C5}" srcOrd="1" destOrd="0" presId="urn:microsoft.com/office/officeart/2005/8/layout/orgChart1"/>
    <dgm:cxn modelId="{74176191-2E97-4156-A717-6EF9303907B5}" type="presParOf" srcId="{4B5A6820-FBC7-4D47-B59F-E839D05B96C5}" destId="{38057D26-44FD-45E1-A821-2FC236A54C72}" srcOrd="0" destOrd="0" presId="urn:microsoft.com/office/officeart/2005/8/layout/orgChart1"/>
    <dgm:cxn modelId="{C97F75E1-EE4F-4EAA-A78C-4EA16A6FD586}" type="presParOf" srcId="{38057D26-44FD-45E1-A821-2FC236A54C72}" destId="{5602C94C-36E7-4EDC-9BB7-F5B6399C9EA6}" srcOrd="0" destOrd="0" presId="urn:microsoft.com/office/officeart/2005/8/layout/orgChart1"/>
    <dgm:cxn modelId="{DD7B788F-9529-49E4-8573-94E29857F14E}" type="presParOf" srcId="{38057D26-44FD-45E1-A821-2FC236A54C72}" destId="{F0800506-E292-45CE-85B0-E5EBFE75C4B8}" srcOrd="1" destOrd="0" presId="urn:microsoft.com/office/officeart/2005/8/layout/orgChart1"/>
    <dgm:cxn modelId="{41064F0A-338F-4F89-8FAB-A57F2F2B9F16}" type="presParOf" srcId="{4B5A6820-FBC7-4D47-B59F-E839D05B96C5}" destId="{78370DCD-A2DB-4201-AD65-D835F14702F8}" srcOrd="1" destOrd="0" presId="urn:microsoft.com/office/officeart/2005/8/layout/orgChart1"/>
    <dgm:cxn modelId="{3D415EFC-0897-4EBE-BFCE-B3663E6D89E6}" type="presParOf" srcId="{4B5A6820-FBC7-4D47-B59F-E839D05B96C5}" destId="{780C8827-B243-4B7D-9F63-99AFE67EBD00}" srcOrd="2" destOrd="0" presId="urn:microsoft.com/office/officeart/2005/8/layout/orgChart1"/>
    <dgm:cxn modelId="{12C1C290-EE00-45DE-9F15-8F22622E2C43}" type="presParOf" srcId="{A728FF16-FEA8-428E-AE8B-CB9735F7A584}" destId="{848CEFEC-1933-4386-8350-EB9C26AD8E8E}" srcOrd="2" destOrd="0" presId="urn:microsoft.com/office/officeart/2005/8/layout/orgChart1"/>
    <dgm:cxn modelId="{CF8A7A84-115F-4984-8B83-12BB002FD71E}" type="presParOf" srcId="{A728FF16-FEA8-428E-AE8B-CB9735F7A584}" destId="{3E6595C5-47F8-4B96-A412-27000AC8A4E3}" srcOrd="3" destOrd="0" presId="urn:microsoft.com/office/officeart/2005/8/layout/orgChart1"/>
    <dgm:cxn modelId="{6B3D5412-F389-4319-8136-A7C2FE3A28D7}" type="presParOf" srcId="{3E6595C5-47F8-4B96-A412-27000AC8A4E3}" destId="{EEF307A3-A0FD-4E0D-BE23-2477BA1AA923}" srcOrd="0" destOrd="0" presId="urn:microsoft.com/office/officeart/2005/8/layout/orgChart1"/>
    <dgm:cxn modelId="{589AC3E4-AB5D-4DBA-90B9-2DC7E3F724C3}" type="presParOf" srcId="{EEF307A3-A0FD-4E0D-BE23-2477BA1AA923}" destId="{703671AC-A8B6-40A2-9ADC-71D29BA57E83}" srcOrd="0" destOrd="0" presId="urn:microsoft.com/office/officeart/2005/8/layout/orgChart1"/>
    <dgm:cxn modelId="{091F3A24-5E08-4CA7-AF06-722800F47DC0}" type="presParOf" srcId="{EEF307A3-A0FD-4E0D-BE23-2477BA1AA923}" destId="{5E206791-FFBD-496F-BD7C-70CA4D9E0AB4}" srcOrd="1" destOrd="0" presId="urn:microsoft.com/office/officeart/2005/8/layout/orgChart1"/>
    <dgm:cxn modelId="{F0D20281-9DBB-457B-9403-8FCA8071AB48}" type="presParOf" srcId="{3E6595C5-47F8-4B96-A412-27000AC8A4E3}" destId="{82A53931-878F-4BBB-BFA1-993E6A122ACD}" srcOrd="1" destOrd="0" presId="urn:microsoft.com/office/officeart/2005/8/layout/orgChart1"/>
    <dgm:cxn modelId="{45B7C9FB-3FCE-4E76-B0D4-1A78A94F1A3E}" type="presParOf" srcId="{3E6595C5-47F8-4B96-A412-27000AC8A4E3}" destId="{D292A74A-4042-409B-AAD6-3F781BA8965E}" srcOrd="2" destOrd="0" presId="urn:microsoft.com/office/officeart/2005/8/layout/orgChart1"/>
    <dgm:cxn modelId="{9F07400F-563D-4A21-97BC-51CC2BE339A6}" type="presParOf" srcId="{8C20874A-924B-4BA0-9D80-3494993F1046}" destId="{7D4140D4-BFDB-450D-A358-FC140584B30F}" srcOrd="2" destOrd="0" presId="urn:microsoft.com/office/officeart/2005/8/layout/orgChart1"/>
    <dgm:cxn modelId="{172A9ED2-C963-4366-B51E-F731905E6DB7}" type="presParOf" srcId="{C9C29A6F-40E8-4D2A-8D69-C2E7B9630355}" destId="{AD2EEC3C-EF03-43A7-9EA9-FF5BC6CF39FC}" srcOrd="6" destOrd="0" presId="urn:microsoft.com/office/officeart/2005/8/layout/orgChart1"/>
    <dgm:cxn modelId="{C41A2AA6-781A-4BB4-9718-E6507F42849C}" type="presParOf" srcId="{C9C29A6F-40E8-4D2A-8D69-C2E7B9630355}" destId="{2463508D-9069-4232-AE92-F479230606E9}" srcOrd="7" destOrd="0" presId="urn:microsoft.com/office/officeart/2005/8/layout/orgChart1"/>
    <dgm:cxn modelId="{FDBB42AA-33D7-4CB8-BF19-EC3D27DF8DBA}" type="presParOf" srcId="{2463508D-9069-4232-AE92-F479230606E9}" destId="{E4E3A2EE-1883-419F-AF98-35E432046F8A}" srcOrd="0" destOrd="0" presId="urn:microsoft.com/office/officeart/2005/8/layout/orgChart1"/>
    <dgm:cxn modelId="{44021B89-155A-45AC-979E-FE8BC0888DD8}" type="presParOf" srcId="{E4E3A2EE-1883-419F-AF98-35E432046F8A}" destId="{CC9DEDC0-A791-4325-BE0A-411AEEAC9050}" srcOrd="0" destOrd="0" presId="urn:microsoft.com/office/officeart/2005/8/layout/orgChart1"/>
    <dgm:cxn modelId="{E9673E70-7E64-4E43-B18D-EADEC270EEB1}" type="presParOf" srcId="{E4E3A2EE-1883-419F-AF98-35E432046F8A}" destId="{58DBD36C-31B3-4C1A-9E74-493B312D18B5}" srcOrd="1" destOrd="0" presId="urn:microsoft.com/office/officeart/2005/8/layout/orgChart1"/>
    <dgm:cxn modelId="{1BCAF26E-03F9-4DF5-A0B2-0155E53BC233}" type="presParOf" srcId="{2463508D-9069-4232-AE92-F479230606E9}" destId="{BB7590CC-2322-4D21-B4A7-EA2220328C6A}" srcOrd="1" destOrd="0" presId="urn:microsoft.com/office/officeart/2005/8/layout/orgChart1"/>
    <dgm:cxn modelId="{1D53470E-0E68-4A00-B759-E743FE03E756}" type="presParOf" srcId="{BB7590CC-2322-4D21-B4A7-EA2220328C6A}" destId="{D416802D-B57F-4AD5-84F4-195554F0AB2A}" srcOrd="0" destOrd="0" presId="urn:microsoft.com/office/officeart/2005/8/layout/orgChart1"/>
    <dgm:cxn modelId="{4AD2C8EA-38E8-4122-ADA5-609F27BFDBFD}" type="presParOf" srcId="{BB7590CC-2322-4D21-B4A7-EA2220328C6A}" destId="{A29A0E48-924F-40BF-A403-6467BB4DF972}" srcOrd="1" destOrd="0" presId="urn:microsoft.com/office/officeart/2005/8/layout/orgChart1"/>
    <dgm:cxn modelId="{6A8A152B-CFAA-4861-B267-8BD2FDA96922}" type="presParOf" srcId="{A29A0E48-924F-40BF-A403-6467BB4DF972}" destId="{D01FB850-8A73-44CE-990D-76DD8A975F0F}" srcOrd="0" destOrd="0" presId="urn:microsoft.com/office/officeart/2005/8/layout/orgChart1"/>
    <dgm:cxn modelId="{752B91F2-C22D-4AEF-8256-29401187F5DE}" type="presParOf" srcId="{D01FB850-8A73-44CE-990D-76DD8A975F0F}" destId="{8CFF7EA6-E193-41B2-B1AE-987467C81C18}" srcOrd="0" destOrd="0" presId="urn:microsoft.com/office/officeart/2005/8/layout/orgChart1"/>
    <dgm:cxn modelId="{418186E8-1191-4E43-BC72-347B83B235C3}" type="presParOf" srcId="{D01FB850-8A73-44CE-990D-76DD8A975F0F}" destId="{F6E5C42D-F055-4563-9E80-8EB5F2805282}" srcOrd="1" destOrd="0" presId="urn:microsoft.com/office/officeart/2005/8/layout/orgChart1"/>
    <dgm:cxn modelId="{300B9099-B361-4B29-AE1E-93AD955FAB1E}" type="presParOf" srcId="{A29A0E48-924F-40BF-A403-6467BB4DF972}" destId="{114F8CE2-399A-45C2-8655-5A4020254912}" srcOrd="1" destOrd="0" presId="urn:microsoft.com/office/officeart/2005/8/layout/orgChart1"/>
    <dgm:cxn modelId="{13840780-10C5-42C3-9BB1-6FD15EA6EF9B}" type="presParOf" srcId="{A29A0E48-924F-40BF-A403-6467BB4DF972}" destId="{853C1C84-9D0E-4414-BB81-1C3888458534}" srcOrd="2" destOrd="0" presId="urn:microsoft.com/office/officeart/2005/8/layout/orgChart1"/>
    <dgm:cxn modelId="{72B9A264-AD14-493A-9776-C360C8E3135F}" type="presParOf" srcId="{2463508D-9069-4232-AE92-F479230606E9}" destId="{220BF2E5-8424-4530-8675-F46DC4D8DA29}" srcOrd="2" destOrd="0" presId="urn:microsoft.com/office/officeart/2005/8/layout/orgChart1"/>
    <dgm:cxn modelId="{D1D1FD80-5935-4850-895F-36ECB44695D8}" type="presParOf" srcId="{4E9F303F-58A0-4200-A273-1FCF73F7CC18}" destId="{C9009EDD-D979-4AE2-BD23-7CB1F2B1C128}" srcOrd="2" destOrd="0" presId="urn:microsoft.com/office/officeart/2005/8/layout/orgChart1"/>
    <dgm:cxn modelId="{DC3B49C3-BD0C-4533-934D-68D9BCAF1084}" type="presParOf" srcId="{2E3DE3F1-9F7B-4A4D-B261-10E792B7F8FF}" destId="{E5189813-2A64-45DD-82C9-4956F9CF07D6}" srcOrd="2" destOrd="0" presId="urn:microsoft.com/office/officeart/2005/8/layout/orgChart1"/>
    <dgm:cxn modelId="{259BFD81-A4CB-4A6B-9724-91D88F0F675E}" type="presParOf" srcId="{2E3DE3F1-9F7B-4A4D-B261-10E792B7F8FF}" destId="{F581463D-DA3B-4150-BC14-1C26B6B4B2EE}" srcOrd="3" destOrd="0" presId="urn:microsoft.com/office/officeart/2005/8/layout/orgChart1"/>
    <dgm:cxn modelId="{0F5824E1-BD0D-47DA-B51C-B6A7EBEDB343}" type="presParOf" srcId="{F581463D-DA3B-4150-BC14-1C26B6B4B2EE}" destId="{8D43E054-5754-4D5A-A8B6-D9EFB1BD5148}" srcOrd="0" destOrd="0" presId="urn:microsoft.com/office/officeart/2005/8/layout/orgChart1"/>
    <dgm:cxn modelId="{27E3557C-E32D-49D6-B0FF-C219AFD009A6}" type="presParOf" srcId="{8D43E054-5754-4D5A-A8B6-D9EFB1BD5148}" destId="{F4F99873-4D78-4AA9-B794-33E73A5DC220}" srcOrd="0" destOrd="0" presId="urn:microsoft.com/office/officeart/2005/8/layout/orgChart1"/>
    <dgm:cxn modelId="{8294B2A7-3DC5-417B-BF62-669C1677F792}" type="presParOf" srcId="{8D43E054-5754-4D5A-A8B6-D9EFB1BD5148}" destId="{05ABAB68-49D9-4547-8B5D-2FD951C49464}" srcOrd="1" destOrd="0" presId="urn:microsoft.com/office/officeart/2005/8/layout/orgChart1"/>
    <dgm:cxn modelId="{640D8899-CFAD-4131-93DE-7D0E7DE42F9E}" type="presParOf" srcId="{F581463D-DA3B-4150-BC14-1C26B6B4B2EE}" destId="{2D21A4D6-EE78-4722-A9E7-2E648153960E}" srcOrd="1" destOrd="0" presId="urn:microsoft.com/office/officeart/2005/8/layout/orgChart1"/>
    <dgm:cxn modelId="{6EB9E24D-21B4-44F5-A651-E6EB214B0D39}" type="presParOf" srcId="{2D21A4D6-EE78-4722-A9E7-2E648153960E}" destId="{BD5C2EF2-4C8D-41BE-8455-1AE36EE0C7AE}" srcOrd="0" destOrd="0" presId="urn:microsoft.com/office/officeart/2005/8/layout/orgChart1"/>
    <dgm:cxn modelId="{2C4ADC84-0639-4B9F-A329-CF535749BD61}" type="presParOf" srcId="{2D21A4D6-EE78-4722-A9E7-2E648153960E}" destId="{5FBA975E-CD18-4D48-9F78-00DA2CF3CF3C}" srcOrd="1" destOrd="0" presId="urn:microsoft.com/office/officeart/2005/8/layout/orgChart1"/>
    <dgm:cxn modelId="{58879E16-FFF3-48C8-ADFA-BE62F1D2CA4F}" type="presParOf" srcId="{5FBA975E-CD18-4D48-9F78-00DA2CF3CF3C}" destId="{6A3D0B7F-CE59-427E-BAB8-ADA9E27BADD4}" srcOrd="0" destOrd="0" presId="urn:microsoft.com/office/officeart/2005/8/layout/orgChart1"/>
    <dgm:cxn modelId="{0F1F28C9-4E6F-4BB4-ABF4-9AB42582A004}" type="presParOf" srcId="{6A3D0B7F-CE59-427E-BAB8-ADA9E27BADD4}" destId="{3E751607-170F-4400-9A87-76DB4D4C9A9B}" srcOrd="0" destOrd="0" presId="urn:microsoft.com/office/officeart/2005/8/layout/orgChart1"/>
    <dgm:cxn modelId="{E9F14638-0BA0-4C40-B511-C2CABC24963F}" type="presParOf" srcId="{6A3D0B7F-CE59-427E-BAB8-ADA9E27BADD4}" destId="{BDBAE26C-A865-4087-83E3-AB9A320F988E}" srcOrd="1" destOrd="0" presId="urn:microsoft.com/office/officeart/2005/8/layout/orgChart1"/>
    <dgm:cxn modelId="{FA6C4FB0-5183-4308-9608-2C7E903D8681}" type="presParOf" srcId="{5FBA975E-CD18-4D48-9F78-00DA2CF3CF3C}" destId="{23EE87BC-525C-4F50-8299-8E16CDBC3003}" srcOrd="1" destOrd="0" presId="urn:microsoft.com/office/officeart/2005/8/layout/orgChart1"/>
    <dgm:cxn modelId="{F4E74CC6-FCDB-497F-B758-CD1F64D1BFB2}" type="presParOf" srcId="{23EE87BC-525C-4F50-8299-8E16CDBC3003}" destId="{91AA414C-61A9-4D41-AA55-A4ED495D6F32}" srcOrd="0" destOrd="0" presId="urn:microsoft.com/office/officeart/2005/8/layout/orgChart1"/>
    <dgm:cxn modelId="{C178AF7A-F060-407B-BF5F-8C8DE99BA14A}" type="presParOf" srcId="{23EE87BC-525C-4F50-8299-8E16CDBC3003}" destId="{8CE79E90-B3E5-40D5-9473-48538CC22101}" srcOrd="1" destOrd="0" presId="urn:microsoft.com/office/officeart/2005/8/layout/orgChart1"/>
    <dgm:cxn modelId="{532F15B1-BF4E-4C0E-8A16-7A2C3E4F9DB7}" type="presParOf" srcId="{8CE79E90-B3E5-40D5-9473-48538CC22101}" destId="{151C78D6-0404-492C-A036-C0D321D1F511}" srcOrd="0" destOrd="0" presId="urn:microsoft.com/office/officeart/2005/8/layout/orgChart1"/>
    <dgm:cxn modelId="{475D610D-E8D7-4135-BB86-8B7AEEA949B0}" type="presParOf" srcId="{151C78D6-0404-492C-A036-C0D321D1F511}" destId="{CE07A900-B052-4E51-963A-1B3C2D321DA3}" srcOrd="0" destOrd="0" presId="urn:microsoft.com/office/officeart/2005/8/layout/orgChart1"/>
    <dgm:cxn modelId="{96292FAE-8209-4294-96FF-5854E2DF3233}" type="presParOf" srcId="{151C78D6-0404-492C-A036-C0D321D1F511}" destId="{E300C87B-71A9-436A-9DE5-B70914413CCB}" srcOrd="1" destOrd="0" presId="urn:microsoft.com/office/officeart/2005/8/layout/orgChart1"/>
    <dgm:cxn modelId="{CEEB54CA-6698-422A-B463-6B8EFDA95553}" type="presParOf" srcId="{8CE79E90-B3E5-40D5-9473-48538CC22101}" destId="{3C8616FE-A4A8-4D1E-9E2F-3605A8B02607}" srcOrd="1" destOrd="0" presId="urn:microsoft.com/office/officeart/2005/8/layout/orgChart1"/>
    <dgm:cxn modelId="{86E814C3-A07D-40D3-8FAF-1AB498B6E5D0}" type="presParOf" srcId="{8CE79E90-B3E5-40D5-9473-48538CC22101}" destId="{17DEC48D-FC51-43B8-A23A-33BD3A3FF6B9}" srcOrd="2" destOrd="0" presId="urn:microsoft.com/office/officeart/2005/8/layout/orgChart1"/>
    <dgm:cxn modelId="{1FCBF6C7-AFFC-48B4-8815-3A256BECEE4D}" type="presParOf" srcId="{23EE87BC-525C-4F50-8299-8E16CDBC3003}" destId="{98311E64-C7C9-47A2-A57E-43D3DEA02520}" srcOrd="2" destOrd="0" presId="urn:microsoft.com/office/officeart/2005/8/layout/orgChart1"/>
    <dgm:cxn modelId="{7BBF6986-4AEF-4BD3-A708-B6606C9385EA}" type="presParOf" srcId="{23EE87BC-525C-4F50-8299-8E16CDBC3003}" destId="{9D701EDC-89AB-4C3C-9BF3-0F097531618C}" srcOrd="3" destOrd="0" presId="urn:microsoft.com/office/officeart/2005/8/layout/orgChart1"/>
    <dgm:cxn modelId="{99DF347D-C2F0-4CC9-9DC9-B47F6478D141}" type="presParOf" srcId="{9D701EDC-89AB-4C3C-9BF3-0F097531618C}" destId="{82540EEF-6966-40DB-A63A-5F2F7EA6CA84}" srcOrd="0" destOrd="0" presId="urn:microsoft.com/office/officeart/2005/8/layout/orgChart1"/>
    <dgm:cxn modelId="{4B21FA89-67E3-44FC-B712-1211D5466DEE}" type="presParOf" srcId="{82540EEF-6966-40DB-A63A-5F2F7EA6CA84}" destId="{337F4AAF-8F27-4D48-964C-9D4A5D642B89}" srcOrd="0" destOrd="0" presId="urn:microsoft.com/office/officeart/2005/8/layout/orgChart1"/>
    <dgm:cxn modelId="{1101E084-7C82-4A53-83AC-41BE5CE30D0D}" type="presParOf" srcId="{82540EEF-6966-40DB-A63A-5F2F7EA6CA84}" destId="{41E87DC8-FBFD-445A-97C6-5BC198B1A607}" srcOrd="1" destOrd="0" presId="urn:microsoft.com/office/officeart/2005/8/layout/orgChart1"/>
    <dgm:cxn modelId="{B7566D93-5201-45BD-881C-CAB572A4674C}" type="presParOf" srcId="{9D701EDC-89AB-4C3C-9BF3-0F097531618C}" destId="{682C75D8-0953-4B0C-A41B-8D4B56BB9735}" srcOrd="1" destOrd="0" presId="urn:microsoft.com/office/officeart/2005/8/layout/orgChart1"/>
    <dgm:cxn modelId="{42E8EFCD-7414-403B-A946-ABAA5607DAF1}" type="presParOf" srcId="{9D701EDC-89AB-4C3C-9BF3-0F097531618C}" destId="{C495E1D7-03BB-4D58-86A0-858215E00A9F}" srcOrd="2" destOrd="0" presId="urn:microsoft.com/office/officeart/2005/8/layout/orgChart1"/>
    <dgm:cxn modelId="{8F0FDD2A-8A55-4700-821F-2B79A39EFBC2}" type="presParOf" srcId="{5FBA975E-CD18-4D48-9F78-00DA2CF3CF3C}" destId="{51FAB94D-048F-4776-8533-98287AD12FBA}" srcOrd="2" destOrd="0" presId="urn:microsoft.com/office/officeart/2005/8/layout/orgChart1"/>
    <dgm:cxn modelId="{B91E6BA9-B935-4226-BDD8-A299E1BE590F}" type="presParOf" srcId="{F581463D-DA3B-4150-BC14-1C26B6B4B2EE}" destId="{BF6B7B30-0C33-4DE9-B7DA-6D494C19ADBA}" srcOrd="2" destOrd="0" presId="urn:microsoft.com/office/officeart/2005/8/layout/orgChart1"/>
    <dgm:cxn modelId="{439F81BB-099C-41AE-9802-2B159BD6DD23}" type="presParOf" srcId="{9B3C863B-F524-497B-A89D-061DB5E75408}" destId="{457D4649-7F92-4BD7-9996-D06327FD467E}"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E22079-E947-4A78-81A3-58D4A29ABF1B}">
      <dsp:nvSpPr>
        <dsp:cNvPr id="0" name=""/>
        <dsp:cNvSpPr/>
      </dsp:nvSpPr>
      <dsp:spPr>
        <a:xfrm>
          <a:off x="579114" y="1318642"/>
          <a:ext cx="3167067" cy="2343300"/>
        </a:xfrm>
        <a:prstGeom prst="rect">
          <a:avLst/>
        </a:prstGeom>
        <a:solidFill>
          <a:schemeClr val="accent6">
            <a:alpha val="40000"/>
            <a:tint val="40000"/>
            <a:hueOff val="0"/>
            <a:satOff val="0"/>
            <a:lumOff val="0"/>
            <a:alphaOff val="0"/>
          </a:schemeClr>
        </a:solidFill>
        <a:ln w="9525" cap="flat" cmpd="sng" algn="ctr">
          <a:solidFill>
            <a:schemeClr val="accent6">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8B2CB242-F001-453C-8A6A-919B53405328}">
      <dsp:nvSpPr>
        <dsp:cNvPr id="0" name=""/>
        <dsp:cNvSpPr/>
      </dsp:nvSpPr>
      <dsp:spPr>
        <a:xfrm>
          <a:off x="180021" y="167225"/>
          <a:ext cx="3919544" cy="2593514"/>
        </a:xfrm>
        <a:prstGeom prst="rect">
          <a:avLst/>
        </a:prstGeom>
        <a:blipFill>
          <a:blip xmlns:r="http://schemas.openxmlformats.org/officeDocument/2006/relationships" r:embed="rId1"/>
          <a:srcRect/>
          <a:stretch>
            <a:fillRect t="-2000" b="-2000"/>
          </a:stretch>
        </a:blipFill>
        <a:ln w="25400" cap="flat"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CE419BC-08A4-4E6F-B8CF-E1E5030C0671}">
      <dsp:nvSpPr>
        <dsp:cNvPr id="0" name=""/>
        <dsp:cNvSpPr/>
      </dsp:nvSpPr>
      <dsp:spPr>
        <a:xfrm>
          <a:off x="590747" y="2753115"/>
          <a:ext cx="3052366" cy="10773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WDN for KofrRai’</a:t>
          </a:r>
          <a:endParaRPr lang="en-US" sz="2400" kern="1200" dirty="0"/>
        </a:p>
      </dsp:txBody>
      <dsp:txXfrm>
        <a:off x="590747" y="2753115"/>
        <a:ext cx="3052366" cy="1077305"/>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E60B5C-3E2A-423A-BE3C-87A37413DF6F}">
      <dsp:nvSpPr>
        <dsp:cNvPr id="0" name=""/>
        <dsp:cNvSpPr/>
      </dsp:nvSpPr>
      <dsp:spPr>
        <a:xfrm>
          <a:off x="3855720" y="2312167"/>
          <a:ext cx="2727950" cy="473445"/>
        </a:xfrm>
        <a:custGeom>
          <a:avLst/>
          <a:gdLst/>
          <a:ahLst/>
          <a:cxnLst/>
          <a:rect l="0" t="0" r="0" b="0"/>
          <a:pathLst>
            <a:path>
              <a:moveTo>
                <a:pt x="0" y="0"/>
              </a:moveTo>
              <a:lnTo>
                <a:pt x="0" y="236722"/>
              </a:lnTo>
              <a:lnTo>
                <a:pt x="2727950" y="236722"/>
              </a:lnTo>
              <a:lnTo>
                <a:pt x="2727950" y="473445"/>
              </a:lnTo>
            </a:path>
          </a:pathLst>
        </a:custGeom>
        <a:noFill/>
        <a:ln w="25400" cap="flat" cmpd="sng" algn="ctr">
          <a:solidFill>
            <a:schemeClr val="accent6">
              <a:hueOff val="0"/>
              <a:satOff val="0"/>
              <a:lumOff val="0"/>
              <a:alphaOff val="0"/>
            </a:schemeClr>
          </a:solidFill>
          <a:prstDash val="solid"/>
        </a:ln>
        <a:effectLst/>
        <a:sp3d z="-110000"/>
      </dsp:spPr>
      <dsp:style>
        <a:lnRef idx="2">
          <a:scrgbClr r="0" g="0" b="0"/>
        </a:lnRef>
        <a:fillRef idx="0">
          <a:scrgbClr r="0" g="0" b="0"/>
        </a:fillRef>
        <a:effectRef idx="0">
          <a:scrgbClr r="0" g="0" b="0"/>
        </a:effectRef>
        <a:fontRef idx="minor"/>
      </dsp:style>
    </dsp:sp>
    <dsp:sp modelId="{4278B7D6-DD9D-4DA2-9F86-28F57B91C610}">
      <dsp:nvSpPr>
        <dsp:cNvPr id="0" name=""/>
        <dsp:cNvSpPr/>
      </dsp:nvSpPr>
      <dsp:spPr>
        <a:xfrm>
          <a:off x="3810000" y="2312167"/>
          <a:ext cx="91440" cy="473445"/>
        </a:xfrm>
        <a:custGeom>
          <a:avLst/>
          <a:gdLst/>
          <a:ahLst/>
          <a:cxnLst/>
          <a:rect l="0" t="0" r="0" b="0"/>
          <a:pathLst>
            <a:path>
              <a:moveTo>
                <a:pt x="45720" y="0"/>
              </a:moveTo>
              <a:lnTo>
                <a:pt x="45720" y="473445"/>
              </a:lnTo>
            </a:path>
          </a:pathLst>
        </a:custGeom>
        <a:noFill/>
        <a:ln w="25400" cap="flat" cmpd="sng" algn="ctr">
          <a:solidFill>
            <a:schemeClr val="accent6">
              <a:hueOff val="0"/>
              <a:satOff val="0"/>
              <a:lumOff val="0"/>
              <a:alphaOff val="0"/>
            </a:schemeClr>
          </a:solidFill>
          <a:prstDash val="solid"/>
        </a:ln>
        <a:effectLst/>
        <a:sp3d z="-110000"/>
      </dsp:spPr>
      <dsp:style>
        <a:lnRef idx="2">
          <a:scrgbClr r="0" g="0" b="0"/>
        </a:lnRef>
        <a:fillRef idx="0">
          <a:scrgbClr r="0" g="0" b="0"/>
        </a:fillRef>
        <a:effectRef idx="0">
          <a:scrgbClr r="0" g="0" b="0"/>
        </a:effectRef>
        <a:fontRef idx="minor"/>
      </dsp:style>
    </dsp:sp>
    <dsp:sp modelId="{2997B936-2216-4354-B136-3648E06543CC}">
      <dsp:nvSpPr>
        <dsp:cNvPr id="0" name=""/>
        <dsp:cNvSpPr/>
      </dsp:nvSpPr>
      <dsp:spPr>
        <a:xfrm>
          <a:off x="1127769" y="2312167"/>
          <a:ext cx="2727950" cy="473445"/>
        </a:xfrm>
        <a:custGeom>
          <a:avLst/>
          <a:gdLst/>
          <a:ahLst/>
          <a:cxnLst/>
          <a:rect l="0" t="0" r="0" b="0"/>
          <a:pathLst>
            <a:path>
              <a:moveTo>
                <a:pt x="2727950" y="0"/>
              </a:moveTo>
              <a:lnTo>
                <a:pt x="2727950" y="236722"/>
              </a:lnTo>
              <a:lnTo>
                <a:pt x="0" y="236722"/>
              </a:lnTo>
              <a:lnTo>
                <a:pt x="0" y="473445"/>
              </a:lnTo>
            </a:path>
          </a:pathLst>
        </a:custGeom>
        <a:noFill/>
        <a:ln w="25400" cap="flat" cmpd="sng" algn="ctr">
          <a:solidFill>
            <a:schemeClr val="accent6">
              <a:hueOff val="0"/>
              <a:satOff val="0"/>
              <a:lumOff val="0"/>
              <a:alphaOff val="0"/>
            </a:schemeClr>
          </a:solidFill>
          <a:prstDash val="solid"/>
        </a:ln>
        <a:effectLst/>
        <a:sp3d z="-110000"/>
      </dsp:spPr>
      <dsp:style>
        <a:lnRef idx="2">
          <a:scrgbClr r="0" g="0" b="0"/>
        </a:lnRef>
        <a:fillRef idx="0">
          <a:scrgbClr r="0" g="0" b="0"/>
        </a:fillRef>
        <a:effectRef idx="0">
          <a:scrgbClr r="0" g="0" b="0"/>
        </a:effectRef>
        <a:fontRef idx="minor"/>
      </dsp:style>
    </dsp:sp>
    <dsp:sp modelId="{4C2383DA-3281-4705-B56C-0AA49AEBFF58}">
      <dsp:nvSpPr>
        <dsp:cNvPr id="0" name=""/>
        <dsp:cNvSpPr/>
      </dsp:nvSpPr>
      <dsp:spPr>
        <a:xfrm>
          <a:off x="3292093" y="1184914"/>
          <a:ext cx="1127252" cy="1127252"/>
        </a:xfrm>
        <a:prstGeom prst="arc">
          <a:avLst>
            <a:gd name="adj1" fmla="val 13200000"/>
            <a:gd name="adj2" fmla="val 19200000"/>
          </a:avLst>
        </a:prstGeom>
        <a:noFill/>
        <a:ln w="25400" cap="flat" cmpd="sng" algn="ctr">
          <a:solidFill>
            <a:schemeClr val="accent5">
              <a:hueOff val="0"/>
              <a:satOff val="0"/>
              <a:lumOff val="0"/>
              <a:alphaOff val="0"/>
            </a:schemeClr>
          </a:solidFill>
          <a:prstDash val="solid"/>
        </a:ln>
        <a:effectLst/>
        <a:sp3d z="-110000"/>
      </dsp:spPr>
      <dsp:style>
        <a:lnRef idx="2">
          <a:scrgbClr r="0" g="0" b="0"/>
        </a:lnRef>
        <a:fillRef idx="0">
          <a:scrgbClr r="0" g="0" b="0"/>
        </a:fillRef>
        <a:effectRef idx="0">
          <a:scrgbClr r="0" g="0" b="0"/>
        </a:effectRef>
        <a:fontRef idx="minor"/>
      </dsp:style>
    </dsp:sp>
    <dsp:sp modelId="{2EB53201-2D98-42D2-9B7C-FAD9CA50DC12}">
      <dsp:nvSpPr>
        <dsp:cNvPr id="0" name=""/>
        <dsp:cNvSpPr/>
      </dsp:nvSpPr>
      <dsp:spPr>
        <a:xfrm>
          <a:off x="3292093" y="1184914"/>
          <a:ext cx="1127252" cy="1127252"/>
        </a:xfrm>
        <a:prstGeom prst="arc">
          <a:avLst>
            <a:gd name="adj1" fmla="val 2400000"/>
            <a:gd name="adj2" fmla="val 8400000"/>
          </a:avLst>
        </a:prstGeom>
        <a:noFill/>
        <a:ln w="25400" cap="flat" cmpd="sng" algn="ctr">
          <a:solidFill>
            <a:schemeClr val="accent5">
              <a:hueOff val="0"/>
              <a:satOff val="0"/>
              <a:lumOff val="0"/>
              <a:alphaOff val="0"/>
            </a:schemeClr>
          </a:solidFill>
          <a:prstDash val="solid"/>
        </a:ln>
        <a:effectLst/>
        <a:sp3d z="-110000"/>
      </dsp:spPr>
      <dsp:style>
        <a:lnRef idx="2">
          <a:scrgbClr r="0" g="0" b="0"/>
        </a:lnRef>
        <a:fillRef idx="0">
          <a:scrgbClr r="0" g="0" b="0"/>
        </a:fillRef>
        <a:effectRef idx="0">
          <a:scrgbClr r="0" g="0" b="0"/>
        </a:effectRef>
        <a:fontRef idx="minor"/>
      </dsp:style>
    </dsp:sp>
    <dsp:sp modelId="{CADBC073-9576-45EA-8AE6-05B968A2E76C}">
      <dsp:nvSpPr>
        <dsp:cNvPr id="0" name=""/>
        <dsp:cNvSpPr/>
      </dsp:nvSpPr>
      <dsp:spPr>
        <a:xfrm>
          <a:off x="2728467" y="1387820"/>
          <a:ext cx="2254504" cy="721441"/>
        </a:xfrm>
        <a:prstGeom prst="rect">
          <a:avLst/>
        </a:prstGeom>
        <a:noFill/>
        <a:ln w="9525" cap="flat" cmpd="sng" algn="ctr">
          <a:noFill/>
          <a:prstDash val="solid"/>
        </a:ln>
        <a:effectLst/>
        <a:sp3d/>
      </dsp:spPr>
      <dsp:style>
        <a:lnRef idx="1">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kern="1200" dirty="0" smtClean="0"/>
            <a:t>Flow(m3/d)(Q)</a:t>
          </a:r>
          <a:endParaRPr lang="en-US" sz="2400" kern="1200" dirty="0"/>
        </a:p>
      </dsp:txBody>
      <dsp:txXfrm>
        <a:off x="2728467" y="1387820"/>
        <a:ext cx="2254504" cy="721441"/>
      </dsp:txXfrm>
    </dsp:sp>
    <dsp:sp modelId="{8CE28270-51C7-45DD-8A8C-C426134A060F}">
      <dsp:nvSpPr>
        <dsp:cNvPr id="0" name=""/>
        <dsp:cNvSpPr/>
      </dsp:nvSpPr>
      <dsp:spPr>
        <a:xfrm>
          <a:off x="564143" y="2785612"/>
          <a:ext cx="1127252" cy="1127252"/>
        </a:xfrm>
        <a:prstGeom prst="arc">
          <a:avLst>
            <a:gd name="adj1" fmla="val 13200000"/>
            <a:gd name="adj2" fmla="val 19200000"/>
          </a:avLst>
        </a:prstGeom>
        <a:noFill/>
        <a:ln w="25400" cap="flat" cmpd="sng" algn="ctr">
          <a:solidFill>
            <a:schemeClr val="accent5">
              <a:hueOff val="0"/>
              <a:satOff val="0"/>
              <a:lumOff val="0"/>
              <a:alphaOff val="0"/>
            </a:schemeClr>
          </a:solidFill>
          <a:prstDash val="solid"/>
        </a:ln>
        <a:effectLst/>
        <a:sp3d z="-110000"/>
      </dsp:spPr>
      <dsp:style>
        <a:lnRef idx="2">
          <a:scrgbClr r="0" g="0" b="0"/>
        </a:lnRef>
        <a:fillRef idx="0">
          <a:scrgbClr r="0" g="0" b="0"/>
        </a:fillRef>
        <a:effectRef idx="0">
          <a:scrgbClr r="0" g="0" b="0"/>
        </a:effectRef>
        <a:fontRef idx="minor"/>
      </dsp:style>
    </dsp:sp>
    <dsp:sp modelId="{5E0C3C44-4511-4F7F-B0BF-6167D131A952}">
      <dsp:nvSpPr>
        <dsp:cNvPr id="0" name=""/>
        <dsp:cNvSpPr/>
      </dsp:nvSpPr>
      <dsp:spPr>
        <a:xfrm>
          <a:off x="564143" y="2785612"/>
          <a:ext cx="1127252" cy="1127252"/>
        </a:xfrm>
        <a:prstGeom prst="arc">
          <a:avLst>
            <a:gd name="adj1" fmla="val 2400000"/>
            <a:gd name="adj2" fmla="val 8400000"/>
          </a:avLst>
        </a:prstGeom>
        <a:noFill/>
        <a:ln w="25400" cap="flat" cmpd="sng" algn="ctr">
          <a:solidFill>
            <a:schemeClr val="accent5">
              <a:hueOff val="0"/>
              <a:satOff val="0"/>
              <a:lumOff val="0"/>
              <a:alphaOff val="0"/>
            </a:schemeClr>
          </a:solidFill>
          <a:prstDash val="solid"/>
        </a:ln>
        <a:effectLst/>
        <a:sp3d z="-110000"/>
      </dsp:spPr>
      <dsp:style>
        <a:lnRef idx="2">
          <a:scrgbClr r="0" g="0" b="0"/>
        </a:lnRef>
        <a:fillRef idx="0">
          <a:scrgbClr r="0" g="0" b="0"/>
        </a:fillRef>
        <a:effectRef idx="0">
          <a:scrgbClr r="0" g="0" b="0"/>
        </a:effectRef>
        <a:fontRef idx="minor"/>
      </dsp:style>
    </dsp:sp>
    <dsp:sp modelId="{5E542B1A-4836-492D-A6F1-4B9A84FC6611}">
      <dsp:nvSpPr>
        <dsp:cNvPr id="0" name=""/>
        <dsp:cNvSpPr/>
      </dsp:nvSpPr>
      <dsp:spPr>
        <a:xfrm>
          <a:off x="517" y="2988518"/>
          <a:ext cx="2254504" cy="721441"/>
        </a:xfrm>
        <a:prstGeom prst="rect">
          <a:avLst/>
        </a:prstGeom>
        <a:noFill/>
        <a:ln w="9525" cap="flat" cmpd="sng" algn="ctr">
          <a:noFill/>
          <a:prstDash val="solid"/>
        </a:ln>
        <a:effectLst/>
        <a:sp3d/>
      </dsp:spPr>
      <dsp:style>
        <a:lnRef idx="1">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kern="1200" dirty="0" smtClean="0"/>
            <a:t>Runoff coefficient(C)</a:t>
          </a:r>
          <a:endParaRPr lang="en-US" sz="2400" kern="1200" dirty="0"/>
        </a:p>
      </dsp:txBody>
      <dsp:txXfrm>
        <a:off x="517" y="2988518"/>
        <a:ext cx="2254504" cy="721441"/>
      </dsp:txXfrm>
    </dsp:sp>
    <dsp:sp modelId="{A84BAD69-6572-4F1B-AA3B-6616CBDA3F16}">
      <dsp:nvSpPr>
        <dsp:cNvPr id="0" name=""/>
        <dsp:cNvSpPr/>
      </dsp:nvSpPr>
      <dsp:spPr>
        <a:xfrm>
          <a:off x="3292093" y="2785612"/>
          <a:ext cx="1127252" cy="1127252"/>
        </a:xfrm>
        <a:prstGeom prst="arc">
          <a:avLst>
            <a:gd name="adj1" fmla="val 13200000"/>
            <a:gd name="adj2" fmla="val 19200000"/>
          </a:avLst>
        </a:prstGeom>
        <a:noFill/>
        <a:ln w="25400" cap="flat" cmpd="sng" algn="ctr">
          <a:solidFill>
            <a:schemeClr val="accent5">
              <a:hueOff val="0"/>
              <a:satOff val="0"/>
              <a:lumOff val="0"/>
              <a:alphaOff val="0"/>
            </a:schemeClr>
          </a:solidFill>
          <a:prstDash val="solid"/>
        </a:ln>
        <a:effectLst/>
        <a:sp3d z="-110000"/>
      </dsp:spPr>
      <dsp:style>
        <a:lnRef idx="2">
          <a:scrgbClr r="0" g="0" b="0"/>
        </a:lnRef>
        <a:fillRef idx="0">
          <a:scrgbClr r="0" g="0" b="0"/>
        </a:fillRef>
        <a:effectRef idx="0">
          <a:scrgbClr r="0" g="0" b="0"/>
        </a:effectRef>
        <a:fontRef idx="minor"/>
      </dsp:style>
    </dsp:sp>
    <dsp:sp modelId="{13A1F96E-3E37-49AB-B5BF-F705912322B3}">
      <dsp:nvSpPr>
        <dsp:cNvPr id="0" name=""/>
        <dsp:cNvSpPr/>
      </dsp:nvSpPr>
      <dsp:spPr>
        <a:xfrm>
          <a:off x="3292093" y="2785612"/>
          <a:ext cx="1127252" cy="1127252"/>
        </a:xfrm>
        <a:prstGeom prst="arc">
          <a:avLst>
            <a:gd name="adj1" fmla="val 2400000"/>
            <a:gd name="adj2" fmla="val 8400000"/>
          </a:avLst>
        </a:prstGeom>
        <a:noFill/>
        <a:ln w="25400" cap="flat" cmpd="sng" algn="ctr">
          <a:solidFill>
            <a:schemeClr val="accent5">
              <a:hueOff val="0"/>
              <a:satOff val="0"/>
              <a:lumOff val="0"/>
              <a:alphaOff val="0"/>
            </a:schemeClr>
          </a:solidFill>
          <a:prstDash val="solid"/>
        </a:ln>
        <a:effectLst/>
        <a:sp3d z="-110000"/>
      </dsp:spPr>
      <dsp:style>
        <a:lnRef idx="2">
          <a:scrgbClr r="0" g="0" b="0"/>
        </a:lnRef>
        <a:fillRef idx="0">
          <a:scrgbClr r="0" g="0" b="0"/>
        </a:fillRef>
        <a:effectRef idx="0">
          <a:scrgbClr r="0" g="0" b="0"/>
        </a:effectRef>
        <a:fontRef idx="minor"/>
      </dsp:style>
    </dsp:sp>
    <dsp:sp modelId="{365DE32A-0780-4958-ABFB-6ADB7F1F05FF}">
      <dsp:nvSpPr>
        <dsp:cNvPr id="0" name=""/>
        <dsp:cNvSpPr/>
      </dsp:nvSpPr>
      <dsp:spPr>
        <a:xfrm>
          <a:off x="2728467" y="2988518"/>
          <a:ext cx="2254504" cy="721441"/>
        </a:xfrm>
        <a:prstGeom prst="rect">
          <a:avLst/>
        </a:prstGeom>
        <a:noFill/>
        <a:ln w="9525" cap="flat" cmpd="sng" algn="ctr">
          <a:noFill/>
          <a:prstDash val="solid"/>
        </a:ln>
        <a:effectLst/>
        <a:sp3d/>
      </dsp:spPr>
      <dsp:style>
        <a:lnRef idx="1">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kern="1200" dirty="0" smtClean="0"/>
            <a:t>Intensity(</a:t>
          </a:r>
          <a:r>
            <a:rPr lang="en-US" sz="2400" kern="1200" dirty="0" err="1" smtClean="0"/>
            <a:t>i</a:t>
          </a:r>
          <a:r>
            <a:rPr lang="en-US" sz="2400" kern="1200" dirty="0" smtClean="0"/>
            <a:t>)</a:t>
          </a:r>
          <a:endParaRPr lang="en-US" sz="2400" kern="1200" dirty="0"/>
        </a:p>
      </dsp:txBody>
      <dsp:txXfrm>
        <a:off x="2728467" y="2988518"/>
        <a:ext cx="2254504" cy="721441"/>
      </dsp:txXfrm>
    </dsp:sp>
    <dsp:sp modelId="{53928C6F-0C13-4382-BDA1-C2CF23895D99}">
      <dsp:nvSpPr>
        <dsp:cNvPr id="0" name=""/>
        <dsp:cNvSpPr/>
      </dsp:nvSpPr>
      <dsp:spPr>
        <a:xfrm>
          <a:off x="6020044" y="2785612"/>
          <a:ext cx="1127252" cy="1127252"/>
        </a:xfrm>
        <a:prstGeom prst="arc">
          <a:avLst>
            <a:gd name="adj1" fmla="val 13200000"/>
            <a:gd name="adj2" fmla="val 19200000"/>
          </a:avLst>
        </a:prstGeom>
        <a:noFill/>
        <a:ln w="25400" cap="flat" cmpd="sng" algn="ctr">
          <a:solidFill>
            <a:schemeClr val="accent5">
              <a:hueOff val="0"/>
              <a:satOff val="0"/>
              <a:lumOff val="0"/>
              <a:alphaOff val="0"/>
            </a:schemeClr>
          </a:solidFill>
          <a:prstDash val="solid"/>
        </a:ln>
        <a:effectLst/>
        <a:sp3d z="-110000"/>
      </dsp:spPr>
      <dsp:style>
        <a:lnRef idx="2">
          <a:scrgbClr r="0" g="0" b="0"/>
        </a:lnRef>
        <a:fillRef idx="0">
          <a:scrgbClr r="0" g="0" b="0"/>
        </a:fillRef>
        <a:effectRef idx="0">
          <a:scrgbClr r="0" g="0" b="0"/>
        </a:effectRef>
        <a:fontRef idx="minor"/>
      </dsp:style>
    </dsp:sp>
    <dsp:sp modelId="{65D029C1-7F2E-484C-BA00-CB95D3231C04}">
      <dsp:nvSpPr>
        <dsp:cNvPr id="0" name=""/>
        <dsp:cNvSpPr/>
      </dsp:nvSpPr>
      <dsp:spPr>
        <a:xfrm>
          <a:off x="6020044" y="2785612"/>
          <a:ext cx="1127252" cy="1127252"/>
        </a:xfrm>
        <a:prstGeom prst="arc">
          <a:avLst>
            <a:gd name="adj1" fmla="val 2400000"/>
            <a:gd name="adj2" fmla="val 8400000"/>
          </a:avLst>
        </a:prstGeom>
        <a:noFill/>
        <a:ln w="25400" cap="flat" cmpd="sng" algn="ctr">
          <a:solidFill>
            <a:schemeClr val="accent5">
              <a:hueOff val="0"/>
              <a:satOff val="0"/>
              <a:lumOff val="0"/>
              <a:alphaOff val="0"/>
            </a:schemeClr>
          </a:solidFill>
          <a:prstDash val="solid"/>
        </a:ln>
        <a:effectLst/>
        <a:sp3d z="-110000"/>
      </dsp:spPr>
      <dsp:style>
        <a:lnRef idx="2">
          <a:scrgbClr r="0" g="0" b="0"/>
        </a:lnRef>
        <a:fillRef idx="0">
          <a:scrgbClr r="0" g="0" b="0"/>
        </a:fillRef>
        <a:effectRef idx="0">
          <a:scrgbClr r="0" g="0" b="0"/>
        </a:effectRef>
        <a:fontRef idx="minor"/>
      </dsp:style>
    </dsp:sp>
    <dsp:sp modelId="{BBF0287D-97C3-4529-8FCD-AE3C38052A8F}">
      <dsp:nvSpPr>
        <dsp:cNvPr id="0" name=""/>
        <dsp:cNvSpPr/>
      </dsp:nvSpPr>
      <dsp:spPr>
        <a:xfrm>
          <a:off x="5456418" y="2988518"/>
          <a:ext cx="2254504" cy="721441"/>
        </a:xfrm>
        <a:prstGeom prst="rect">
          <a:avLst/>
        </a:prstGeom>
        <a:noFill/>
        <a:ln w="9525" cap="flat" cmpd="sng" algn="ctr">
          <a:noFill/>
          <a:prstDash val="solid"/>
        </a:ln>
        <a:effectLst/>
        <a:sp3d/>
      </dsp:spPr>
      <dsp:style>
        <a:lnRef idx="1">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kern="1200" dirty="0" smtClean="0"/>
            <a:t>Area(A)</a:t>
          </a:r>
          <a:endParaRPr lang="en-US" sz="2400" kern="1200" dirty="0"/>
        </a:p>
      </dsp:txBody>
      <dsp:txXfrm>
        <a:off x="5456418" y="2988518"/>
        <a:ext cx="2254504" cy="72144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FAB8A7A-05E5-485A-9C9F-27EAFD6A2DBC}">
      <dsp:nvSpPr>
        <dsp:cNvPr id="0" name=""/>
        <dsp:cNvSpPr/>
      </dsp:nvSpPr>
      <dsp:spPr>
        <a:xfrm>
          <a:off x="1226824" y="525777"/>
          <a:ext cx="2336292" cy="2872744"/>
        </a:xfrm>
        <a:prstGeom prst="rect">
          <a:avLst/>
        </a:prstGeom>
        <a:solidFill>
          <a:schemeClr val="accent6">
            <a:alpha val="40000"/>
            <a:tint val="40000"/>
            <a:hueOff val="0"/>
            <a:satOff val="0"/>
            <a:lumOff val="0"/>
            <a:alphaOff val="0"/>
          </a:schemeClr>
        </a:solidFill>
        <a:ln w="9525" cap="flat" cmpd="sng" algn="ctr">
          <a:solidFill>
            <a:schemeClr val="accent6">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819588CE-A781-4578-9E6E-02ED2A437631}">
      <dsp:nvSpPr>
        <dsp:cNvPr id="0" name=""/>
        <dsp:cNvSpPr/>
      </dsp:nvSpPr>
      <dsp:spPr>
        <a:xfrm>
          <a:off x="932022" y="134116"/>
          <a:ext cx="3002089" cy="2550795"/>
        </a:xfrm>
        <a:prstGeom prst="rect">
          <a:avLst/>
        </a:prstGeom>
        <a:blipFill>
          <a:blip xmlns:r="http://schemas.openxmlformats.org/officeDocument/2006/relationships" r:embed="rId1"/>
          <a:srcRect/>
          <a:stretch>
            <a:fillRect l="-13000" r="-13000"/>
          </a:stretch>
        </a:blipFill>
        <a:ln w="25400" cap="flat"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7AFEB5E-8064-4132-B2C2-D8045031AEDE}">
      <dsp:nvSpPr>
        <dsp:cNvPr id="0" name=""/>
        <dsp:cNvSpPr/>
      </dsp:nvSpPr>
      <dsp:spPr>
        <a:xfrm>
          <a:off x="893926" y="2707767"/>
          <a:ext cx="3002089" cy="10595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WWCN for KofrRai’</a:t>
          </a:r>
          <a:endParaRPr lang="en-US" sz="2000" kern="1200" dirty="0"/>
        </a:p>
      </dsp:txBody>
      <dsp:txXfrm>
        <a:off x="893926" y="2707767"/>
        <a:ext cx="3002089" cy="105956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98D86C-918D-4413-8452-452A6D5D8E37}">
      <dsp:nvSpPr>
        <dsp:cNvPr id="0" name=""/>
        <dsp:cNvSpPr/>
      </dsp:nvSpPr>
      <dsp:spPr>
        <a:xfrm>
          <a:off x="886075" y="345751"/>
          <a:ext cx="2763908" cy="3372814"/>
        </a:xfrm>
        <a:prstGeom prst="rect">
          <a:avLst/>
        </a:prstGeom>
        <a:solidFill>
          <a:schemeClr val="accent6">
            <a:alpha val="40000"/>
            <a:tint val="40000"/>
            <a:hueOff val="0"/>
            <a:satOff val="0"/>
            <a:lumOff val="0"/>
            <a:alphaOff val="0"/>
          </a:schemeClr>
        </a:solidFill>
        <a:ln w="9525" cap="flat" cmpd="sng" algn="ctr">
          <a:solidFill>
            <a:schemeClr val="accent6">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30AF0E22-9131-4B0C-BE14-027425954084}">
      <dsp:nvSpPr>
        <dsp:cNvPr id="0" name=""/>
        <dsp:cNvSpPr/>
      </dsp:nvSpPr>
      <dsp:spPr>
        <a:xfrm>
          <a:off x="713428" y="162572"/>
          <a:ext cx="3109202" cy="2641806"/>
        </a:xfrm>
        <a:prstGeom prst="rect">
          <a:avLst/>
        </a:prstGeom>
        <a:blipFill>
          <a:blip xmlns:r="http://schemas.openxmlformats.org/officeDocument/2006/relationships" r:embed="rId1"/>
          <a:srcRect/>
          <a:stretch>
            <a:fillRect l="-19000" r="-19000"/>
          </a:stretch>
        </a:blipFill>
        <a:ln w="25400" cap="flat"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5625B87-CD89-4F6C-AAF6-F027558B4373}">
      <dsp:nvSpPr>
        <dsp:cNvPr id="0" name=""/>
        <dsp:cNvSpPr/>
      </dsp:nvSpPr>
      <dsp:spPr>
        <a:xfrm>
          <a:off x="713428" y="2804378"/>
          <a:ext cx="3109202" cy="10973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SWCN for KofrRai’</a:t>
          </a:r>
          <a:endParaRPr lang="en-US" sz="2400" kern="1200" dirty="0"/>
        </a:p>
      </dsp:txBody>
      <dsp:txXfrm>
        <a:off x="713428" y="2804378"/>
        <a:ext cx="3109202" cy="109736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A9B266-0C1A-4BF1-A47C-4125BCC1C5F2}">
      <dsp:nvSpPr>
        <dsp:cNvPr id="0" name=""/>
        <dsp:cNvSpPr/>
      </dsp:nvSpPr>
      <dsp:spPr>
        <a:xfrm>
          <a:off x="8329092" y="2280288"/>
          <a:ext cx="1221098" cy="581131"/>
        </a:xfrm>
        <a:custGeom>
          <a:avLst/>
          <a:gdLst/>
          <a:ahLst/>
          <a:cxnLst/>
          <a:rect l="0" t="0" r="0" b="0"/>
          <a:pathLst>
            <a:path>
              <a:moveTo>
                <a:pt x="0" y="0"/>
              </a:moveTo>
              <a:lnTo>
                <a:pt x="0" y="396024"/>
              </a:lnTo>
              <a:lnTo>
                <a:pt x="1221098" y="396024"/>
              </a:lnTo>
              <a:lnTo>
                <a:pt x="1221098" y="581131"/>
              </a:lnTo>
            </a:path>
          </a:pathLst>
        </a:custGeom>
        <a:noFill/>
        <a:ln w="25400" cap="flat" cmpd="sng" algn="ctr">
          <a:solidFill>
            <a:schemeClr val="accent6">
              <a:tint val="99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C2623D3D-232C-473D-8C43-B3890EE25FFF}">
      <dsp:nvSpPr>
        <dsp:cNvPr id="0" name=""/>
        <dsp:cNvSpPr/>
      </dsp:nvSpPr>
      <dsp:spPr>
        <a:xfrm>
          <a:off x="7107994" y="2280288"/>
          <a:ext cx="1221098" cy="581131"/>
        </a:xfrm>
        <a:custGeom>
          <a:avLst/>
          <a:gdLst/>
          <a:ahLst/>
          <a:cxnLst/>
          <a:rect l="0" t="0" r="0" b="0"/>
          <a:pathLst>
            <a:path>
              <a:moveTo>
                <a:pt x="1221098" y="0"/>
              </a:moveTo>
              <a:lnTo>
                <a:pt x="1221098" y="396024"/>
              </a:lnTo>
              <a:lnTo>
                <a:pt x="0" y="396024"/>
              </a:lnTo>
              <a:lnTo>
                <a:pt x="0" y="581131"/>
              </a:lnTo>
            </a:path>
          </a:pathLst>
        </a:custGeom>
        <a:noFill/>
        <a:ln w="25400" cap="flat" cmpd="sng" algn="ctr">
          <a:solidFill>
            <a:schemeClr val="accent6">
              <a:tint val="99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A52D6636-5473-4CA1-9874-43D909496AC8}">
      <dsp:nvSpPr>
        <dsp:cNvPr id="0" name=""/>
        <dsp:cNvSpPr/>
      </dsp:nvSpPr>
      <dsp:spPr>
        <a:xfrm>
          <a:off x="3419" y="1011455"/>
          <a:ext cx="1998161" cy="1268832"/>
        </a:xfrm>
        <a:prstGeom prst="roundRect">
          <a:avLst>
            <a:gd name="adj" fmla="val 10000"/>
          </a:avLst>
        </a:prstGeom>
        <a:gradFill rotWithShape="0">
          <a:gsLst>
            <a:gs pos="0">
              <a:schemeClr val="accent6">
                <a:shade val="80000"/>
                <a:hueOff val="0"/>
                <a:satOff val="0"/>
                <a:lumOff val="0"/>
                <a:alphaOff val="0"/>
                <a:shade val="51000"/>
                <a:satMod val="130000"/>
              </a:schemeClr>
            </a:gs>
            <a:gs pos="80000">
              <a:schemeClr val="accent6">
                <a:shade val="80000"/>
                <a:hueOff val="0"/>
                <a:satOff val="0"/>
                <a:lumOff val="0"/>
                <a:alphaOff val="0"/>
                <a:shade val="93000"/>
                <a:satMod val="130000"/>
              </a:schemeClr>
            </a:gs>
            <a:gs pos="100000">
              <a:schemeClr val="accent6">
                <a:shade val="8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8E7ACCFB-865D-45B6-BE39-490978722786}">
      <dsp:nvSpPr>
        <dsp:cNvPr id="0" name=""/>
        <dsp:cNvSpPr/>
      </dsp:nvSpPr>
      <dsp:spPr>
        <a:xfrm>
          <a:off x="225437" y="1222372"/>
          <a:ext cx="1998161" cy="1268832"/>
        </a:xfrm>
        <a:prstGeom prst="roundRect">
          <a:avLst>
            <a:gd name="adj" fmla="val 10000"/>
          </a:avLst>
        </a:prstGeom>
        <a:solidFill>
          <a:schemeClr val="lt1">
            <a:alpha val="90000"/>
            <a:hueOff val="0"/>
            <a:satOff val="0"/>
            <a:lumOff val="0"/>
            <a:alphaOff val="0"/>
          </a:schemeClr>
        </a:solidFill>
        <a:ln w="9525" cap="flat" cmpd="sng" algn="ctr">
          <a:solidFill>
            <a:schemeClr val="accent6">
              <a:shade val="8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en-US" sz="3600" b="1" kern="1200" dirty="0" smtClean="0">
              <a:solidFill>
                <a:schemeClr val="bg2">
                  <a:lumMod val="10000"/>
                </a:schemeClr>
              </a:solidFill>
            </a:rPr>
            <a:t>Illar </a:t>
          </a:r>
          <a:endParaRPr lang="en-US" sz="3600" b="1" kern="1200" dirty="0">
            <a:solidFill>
              <a:schemeClr val="bg2">
                <a:lumMod val="10000"/>
              </a:schemeClr>
            </a:solidFill>
          </a:endParaRPr>
        </a:p>
      </dsp:txBody>
      <dsp:txXfrm>
        <a:off x="262600" y="1259535"/>
        <a:ext cx="1923835" cy="1194506"/>
      </dsp:txXfrm>
    </dsp:sp>
    <dsp:sp modelId="{4F57B707-9E28-408B-BF8F-F70BB2F1EC4E}">
      <dsp:nvSpPr>
        <dsp:cNvPr id="0" name=""/>
        <dsp:cNvSpPr/>
      </dsp:nvSpPr>
      <dsp:spPr>
        <a:xfrm>
          <a:off x="2445617" y="1011455"/>
          <a:ext cx="1998161" cy="1268832"/>
        </a:xfrm>
        <a:prstGeom prst="roundRect">
          <a:avLst>
            <a:gd name="adj" fmla="val 10000"/>
          </a:avLst>
        </a:prstGeom>
        <a:gradFill rotWithShape="0">
          <a:gsLst>
            <a:gs pos="0">
              <a:schemeClr val="accent6">
                <a:shade val="80000"/>
                <a:hueOff val="0"/>
                <a:satOff val="0"/>
                <a:lumOff val="0"/>
                <a:alphaOff val="0"/>
                <a:shade val="51000"/>
                <a:satMod val="130000"/>
              </a:schemeClr>
            </a:gs>
            <a:gs pos="80000">
              <a:schemeClr val="accent6">
                <a:shade val="80000"/>
                <a:hueOff val="0"/>
                <a:satOff val="0"/>
                <a:lumOff val="0"/>
                <a:alphaOff val="0"/>
                <a:shade val="93000"/>
                <a:satMod val="130000"/>
              </a:schemeClr>
            </a:gs>
            <a:gs pos="100000">
              <a:schemeClr val="accent6">
                <a:shade val="8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FDD806FB-7595-47C6-AA1A-5C5E8AA6ECE3}">
      <dsp:nvSpPr>
        <dsp:cNvPr id="0" name=""/>
        <dsp:cNvSpPr/>
      </dsp:nvSpPr>
      <dsp:spPr>
        <a:xfrm>
          <a:off x="2667635" y="1222372"/>
          <a:ext cx="1998161" cy="1268832"/>
        </a:xfrm>
        <a:prstGeom prst="roundRect">
          <a:avLst>
            <a:gd name="adj" fmla="val 10000"/>
          </a:avLst>
        </a:prstGeom>
        <a:solidFill>
          <a:schemeClr val="lt1">
            <a:alpha val="90000"/>
            <a:hueOff val="0"/>
            <a:satOff val="0"/>
            <a:lumOff val="0"/>
            <a:alphaOff val="0"/>
          </a:schemeClr>
        </a:solidFill>
        <a:ln w="9525" cap="flat" cmpd="sng" algn="ctr">
          <a:solidFill>
            <a:schemeClr val="accent6">
              <a:shade val="8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b="1" kern="1200" dirty="0" smtClean="0">
              <a:solidFill>
                <a:schemeClr val="bg2">
                  <a:lumMod val="10000"/>
                </a:schemeClr>
              </a:solidFill>
            </a:rPr>
            <a:t>Receiving tank</a:t>
          </a:r>
          <a:endParaRPr lang="en-US" sz="2400" b="1" kern="1200" dirty="0">
            <a:solidFill>
              <a:schemeClr val="bg2">
                <a:lumMod val="10000"/>
              </a:schemeClr>
            </a:solidFill>
          </a:endParaRPr>
        </a:p>
      </dsp:txBody>
      <dsp:txXfrm>
        <a:off x="2704798" y="1259535"/>
        <a:ext cx="1923835" cy="1194506"/>
      </dsp:txXfrm>
    </dsp:sp>
    <dsp:sp modelId="{5A774C24-9B43-4707-915E-7C9132BC0E2C}">
      <dsp:nvSpPr>
        <dsp:cNvPr id="0" name=""/>
        <dsp:cNvSpPr/>
      </dsp:nvSpPr>
      <dsp:spPr>
        <a:xfrm>
          <a:off x="4887814" y="1011455"/>
          <a:ext cx="1998161" cy="1268832"/>
        </a:xfrm>
        <a:prstGeom prst="roundRect">
          <a:avLst>
            <a:gd name="adj" fmla="val 10000"/>
          </a:avLst>
        </a:prstGeom>
        <a:gradFill rotWithShape="0">
          <a:gsLst>
            <a:gs pos="0">
              <a:schemeClr val="accent6">
                <a:shade val="80000"/>
                <a:hueOff val="0"/>
                <a:satOff val="0"/>
                <a:lumOff val="0"/>
                <a:alphaOff val="0"/>
                <a:shade val="51000"/>
                <a:satMod val="130000"/>
              </a:schemeClr>
            </a:gs>
            <a:gs pos="80000">
              <a:schemeClr val="accent6">
                <a:shade val="80000"/>
                <a:hueOff val="0"/>
                <a:satOff val="0"/>
                <a:lumOff val="0"/>
                <a:alphaOff val="0"/>
                <a:shade val="93000"/>
                <a:satMod val="130000"/>
              </a:schemeClr>
            </a:gs>
            <a:gs pos="100000">
              <a:schemeClr val="accent6">
                <a:shade val="8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8C228485-FDE8-41E6-849C-1107F6107CDF}">
      <dsp:nvSpPr>
        <dsp:cNvPr id="0" name=""/>
        <dsp:cNvSpPr/>
      </dsp:nvSpPr>
      <dsp:spPr>
        <a:xfrm>
          <a:off x="5109832" y="1222372"/>
          <a:ext cx="1998161" cy="1268832"/>
        </a:xfrm>
        <a:prstGeom prst="roundRect">
          <a:avLst>
            <a:gd name="adj" fmla="val 10000"/>
          </a:avLst>
        </a:prstGeom>
        <a:solidFill>
          <a:schemeClr val="lt1">
            <a:alpha val="90000"/>
            <a:hueOff val="0"/>
            <a:satOff val="0"/>
            <a:lumOff val="0"/>
            <a:alphaOff val="0"/>
          </a:schemeClr>
        </a:solidFill>
        <a:ln w="9525" cap="flat" cmpd="sng" algn="ctr">
          <a:solidFill>
            <a:schemeClr val="accent6">
              <a:shade val="8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dirty="0" smtClean="0">
              <a:solidFill>
                <a:schemeClr val="bg2">
                  <a:lumMod val="10000"/>
                </a:schemeClr>
              </a:solidFill>
            </a:rPr>
            <a:t>Main tank(1500 m3)</a:t>
          </a:r>
          <a:endParaRPr lang="en-US" sz="1800" b="1" kern="1200" dirty="0">
            <a:solidFill>
              <a:schemeClr val="bg2">
                <a:lumMod val="10000"/>
              </a:schemeClr>
            </a:solidFill>
          </a:endParaRPr>
        </a:p>
      </dsp:txBody>
      <dsp:txXfrm>
        <a:off x="5146995" y="1259535"/>
        <a:ext cx="1923835" cy="1194506"/>
      </dsp:txXfrm>
    </dsp:sp>
    <dsp:sp modelId="{AA5E4D04-C9D7-4E04-A7E4-1F815DEA4664}">
      <dsp:nvSpPr>
        <dsp:cNvPr id="0" name=""/>
        <dsp:cNvSpPr/>
      </dsp:nvSpPr>
      <dsp:spPr>
        <a:xfrm>
          <a:off x="7330012" y="1011455"/>
          <a:ext cx="1998161" cy="1268832"/>
        </a:xfrm>
        <a:prstGeom prst="roundRect">
          <a:avLst>
            <a:gd name="adj" fmla="val 10000"/>
          </a:avLst>
        </a:prstGeom>
        <a:gradFill rotWithShape="0">
          <a:gsLst>
            <a:gs pos="0">
              <a:schemeClr val="accent6">
                <a:shade val="80000"/>
                <a:hueOff val="0"/>
                <a:satOff val="0"/>
                <a:lumOff val="0"/>
                <a:alphaOff val="0"/>
                <a:shade val="51000"/>
                <a:satMod val="130000"/>
              </a:schemeClr>
            </a:gs>
            <a:gs pos="80000">
              <a:schemeClr val="accent6">
                <a:shade val="80000"/>
                <a:hueOff val="0"/>
                <a:satOff val="0"/>
                <a:lumOff val="0"/>
                <a:alphaOff val="0"/>
                <a:shade val="93000"/>
                <a:satMod val="130000"/>
              </a:schemeClr>
            </a:gs>
            <a:gs pos="100000">
              <a:schemeClr val="accent6">
                <a:shade val="8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328A874E-C440-4868-90E8-C13E1D012519}">
      <dsp:nvSpPr>
        <dsp:cNvPr id="0" name=""/>
        <dsp:cNvSpPr/>
      </dsp:nvSpPr>
      <dsp:spPr>
        <a:xfrm>
          <a:off x="7552030" y="1222372"/>
          <a:ext cx="1998161" cy="1268832"/>
        </a:xfrm>
        <a:prstGeom prst="roundRect">
          <a:avLst>
            <a:gd name="adj" fmla="val 10000"/>
          </a:avLst>
        </a:prstGeom>
        <a:solidFill>
          <a:schemeClr val="lt1">
            <a:alpha val="90000"/>
            <a:hueOff val="0"/>
            <a:satOff val="0"/>
            <a:lumOff val="0"/>
            <a:alphaOff val="0"/>
          </a:schemeClr>
        </a:solidFill>
        <a:ln w="9525" cap="flat" cmpd="sng" algn="ctr">
          <a:solidFill>
            <a:schemeClr val="accent6">
              <a:shade val="8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b="1" kern="1200" dirty="0" smtClean="0">
              <a:solidFill>
                <a:schemeClr val="bg2">
                  <a:lumMod val="10000"/>
                </a:schemeClr>
              </a:solidFill>
            </a:rPr>
            <a:t>Kofr Ra'I </a:t>
          </a:r>
          <a:endParaRPr lang="en-US" sz="2400" b="1" kern="1200" dirty="0">
            <a:solidFill>
              <a:schemeClr val="bg2">
                <a:lumMod val="10000"/>
              </a:schemeClr>
            </a:solidFill>
          </a:endParaRPr>
        </a:p>
      </dsp:txBody>
      <dsp:txXfrm>
        <a:off x="7589193" y="1259535"/>
        <a:ext cx="1923835" cy="1194506"/>
      </dsp:txXfrm>
    </dsp:sp>
    <dsp:sp modelId="{7AB81432-310A-4C6D-82A9-2D22AB0623BB}">
      <dsp:nvSpPr>
        <dsp:cNvPr id="0" name=""/>
        <dsp:cNvSpPr/>
      </dsp:nvSpPr>
      <dsp:spPr>
        <a:xfrm>
          <a:off x="6108913" y="2861420"/>
          <a:ext cx="1998161" cy="1268832"/>
        </a:xfrm>
        <a:prstGeom prst="roundRect">
          <a:avLst>
            <a:gd name="adj" fmla="val 10000"/>
          </a:avLst>
        </a:prstGeom>
        <a:gradFill rotWithShape="0">
          <a:gsLst>
            <a:gs pos="0">
              <a:schemeClr val="accent6">
                <a:tint val="99000"/>
                <a:hueOff val="0"/>
                <a:satOff val="0"/>
                <a:lumOff val="0"/>
                <a:alphaOff val="0"/>
                <a:shade val="51000"/>
                <a:satMod val="130000"/>
              </a:schemeClr>
            </a:gs>
            <a:gs pos="80000">
              <a:schemeClr val="accent6">
                <a:tint val="99000"/>
                <a:hueOff val="0"/>
                <a:satOff val="0"/>
                <a:lumOff val="0"/>
                <a:alphaOff val="0"/>
                <a:shade val="93000"/>
                <a:satMod val="130000"/>
              </a:schemeClr>
            </a:gs>
            <a:gs pos="100000">
              <a:schemeClr val="accent6">
                <a:tint val="99000"/>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sp>
    <dsp:sp modelId="{495F6424-E47C-4DAE-AED9-848B67AB8A92}">
      <dsp:nvSpPr>
        <dsp:cNvPr id="0" name=""/>
        <dsp:cNvSpPr/>
      </dsp:nvSpPr>
      <dsp:spPr>
        <a:xfrm>
          <a:off x="6330931" y="3072337"/>
          <a:ext cx="1998161" cy="1268832"/>
        </a:xfrm>
        <a:prstGeom prst="roundRect">
          <a:avLst>
            <a:gd name="adj" fmla="val 10000"/>
          </a:avLst>
        </a:prstGeom>
        <a:solidFill>
          <a:schemeClr val="lt1">
            <a:alpha val="90000"/>
            <a:hueOff val="0"/>
            <a:satOff val="0"/>
            <a:lumOff val="0"/>
            <a:alphaOff val="0"/>
          </a:schemeClr>
        </a:solidFill>
        <a:ln w="9525" cap="flat" cmpd="sng" algn="ctr">
          <a:solidFill>
            <a:schemeClr val="accent6">
              <a:tint val="99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b="1" kern="1200" dirty="0" smtClean="0">
              <a:solidFill>
                <a:schemeClr val="bg2">
                  <a:lumMod val="10000"/>
                </a:schemeClr>
              </a:solidFill>
            </a:rPr>
            <a:t>Fahma</a:t>
          </a:r>
          <a:endParaRPr lang="en-US" sz="2400" b="1" kern="1200" dirty="0">
            <a:solidFill>
              <a:schemeClr val="bg2">
                <a:lumMod val="10000"/>
              </a:schemeClr>
            </a:solidFill>
          </a:endParaRPr>
        </a:p>
      </dsp:txBody>
      <dsp:txXfrm>
        <a:off x="6368094" y="3109500"/>
        <a:ext cx="1923835" cy="1194506"/>
      </dsp:txXfrm>
    </dsp:sp>
    <dsp:sp modelId="{9AFCE0A1-EB30-43C9-8826-4DB13427F309}">
      <dsp:nvSpPr>
        <dsp:cNvPr id="0" name=""/>
        <dsp:cNvSpPr/>
      </dsp:nvSpPr>
      <dsp:spPr>
        <a:xfrm>
          <a:off x="8551110" y="2861420"/>
          <a:ext cx="1998161" cy="1268832"/>
        </a:xfrm>
        <a:prstGeom prst="roundRect">
          <a:avLst>
            <a:gd name="adj" fmla="val 10000"/>
          </a:avLst>
        </a:prstGeom>
        <a:gradFill rotWithShape="0">
          <a:gsLst>
            <a:gs pos="0">
              <a:schemeClr val="accent6">
                <a:tint val="99000"/>
                <a:hueOff val="0"/>
                <a:satOff val="0"/>
                <a:lumOff val="0"/>
                <a:alphaOff val="0"/>
                <a:shade val="51000"/>
                <a:satMod val="130000"/>
              </a:schemeClr>
            </a:gs>
            <a:gs pos="80000">
              <a:schemeClr val="accent6">
                <a:tint val="99000"/>
                <a:hueOff val="0"/>
                <a:satOff val="0"/>
                <a:lumOff val="0"/>
                <a:alphaOff val="0"/>
                <a:shade val="93000"/>
                <a:satMod val="130000"/>
              </a:schemeClr>
            </a:gs>
            <a:gs pos="100000">
              <a:schemeClr val="accent6">
                <a:tint val="99000"/>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sp>
    <dsp:sp modelId="{7A7CF641-E947-47DB-B191-0845E90ED573}">
      <dsp:nvSpPr>
        <dsp:cNvPr id="0" name=""/>
        <dsp:cNvSpPr/>
      </dsp:nvSpPr>
      <dsp:spPr>
        <a:xfrm>
          <a:off x="8773128" y="3072337"/>
          <a:ext cx="1998161" cy="1268832"/>
        </a:xfrm>
        <a:prstGeom prst="roundRect">
          <a:avLst>
            <a:gd name="adj" fmla="val 10000"/>
          </a:avLst>
        </a:prstGeom>
        <a:solidFill>
          <a:schemeClr val="lt1">
            <a:alpha val="90000"/>
            <a:hueOff val="0"/>
            <a:satOff val="0"/>
            <a:lumOff val="0"/>
            <a:alphaOff val="0"/>
          </a:schemeClr>
        </a:solidFill>
        <a:ln w="9525" cap="flat" cmpd="sng" algn="ctr">
          <a:solidFill>
            <a:schemeClr val="accent6">
              <a:tint val="99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b="1" kern="1200" dirty="0" smtClean="0">
              <a:solidFill>
                <a:schemeClr val="bg2">
                  <a:lumMod val="10000"/>
                </a:schemeClr>
              </a:solidFill>
            </a:rPr>
            <a:t>Alrama</a:t>
          </a:r>
          <a:endParaRPr lang="en-US" sz="2400" b="1" kern="1200" dirty="0">
            <a:solidFill>
              <a:schemeClr val="bg2">
                <a:lumMod val="10000"/>
              </a:schemeClr>
            </a:solidFill>
          </a:endParaRPr>
        </a:p>
      </dsp:txBody>
      <dsp:txXfrm>
        <a:off x="8810291" y="3109500"/>
        <a:ext cx="1923835" cy="119450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69EF51-32FD-4558-BEFC-B0373569FACE}">
      <dsp:nvSpPr>
        <dsp:cNvPr id="0" name=""/>
        <dsp:cNvSpPr/>
      </dsp:nvSpPr>
      <dsp:spPr>
        <a:xfrm>
          <a:off x="415818" y="1026"/>
          <a:ext cx="2949161" cy="2175947"/>
        </a:xfrm>
        <a:prstGeom prst="ellipse">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l" defTabSz="1066800">
            <a:lnSpc>
              <a:spcPct val="90000"/>
            </a:lnSpc>
            <a:spcBef>
              <a:spcPct val="0"/>
            </a:spcBef>
            <a:spcAft>
              <a:spcPct val="35000"/>
            </a:spcAft>
          </a:pPr>
          <a:r>
            <a:rPr lang="en-US" sz="2400" b="1" kern="1200" dirty="0" smtClean="0"/>
            <a:t>Determine the problem for studying</a:t>
          </a:r>
          <a:endParaRPr lang="en-US" sz="2400" b="1" kern="1200" dirty="0"/>
        </a:p>
      </dsp:txBody>
      <dsp:txXfrm>
        <a:off x="847713" y="319686"/>
        <a:ext cx="2085371" cy="1538627"/>
      </dsp:txXfrm>
    </dsp:sp>
    <dsp:sp modelId="{9BD08622-A3D4-4EC9-A9B6-3C056D05D13D}">
      <dsp:nvSpPr>
        <dsp:cNvPr id="0" name=""/>
        <dsp:cNvSpPr/>
      </dsp:nvSpPr>
      <dsp:spPr>
        <a:xfrm rot="10800000">
          <a:off x="1577942" y="2346826"/>
          <a:ext cx="624913" cy="331203"/>
        </a:xfrm>
        <a:prstGeom prst="triangle">
          <a:avLst/>
        </a:prstGeom>
        <a:gradFill rotWithShape="0">
          <a:gsLst>
            <a:gs pos="0">
              <a:schemeClr val="dk2">
                <a:tint val="60000"/>
                <a:hueOff val="0"/>
                <a:satOff val="0"/>
                <a:lumOff val="0"/>
                <a:alphaOff val="0"/>
                <a:shade val="51000"/>
                <a:satMod val="130000"/>
              </a:schemeClr>
            </a:gs>
            <a:gs pos="80000">
              <a:schemeClr val="dk2">
                <a:tint val="60000"/>
                <a:hueOff val="0"/>
                <a:satOff val="0"/>
                <a:lumOff val="0"/>
                <a:alphaOff val="0"/>
                <a:shade val="93000"/>
                <a:satMod val="130000"/>
              </a:schemeClr>
            </a:gs>
            <a:gs pos="100000">
              <a:schemeClr val="dk2">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6F5BC0A7-C9EC-4B4B-9CBD-2FEDAAFFCD7D}">
      <dsp:nvSpPr>
        <dsp:cNvPr id="0" name=""/>
        <dsp:cNvSpPr/>
      </dsp:nvSpPr>
      <dsp:spPr>
        <a:xfrm>
          <a:off x="628776" y="2829134"/>
          <a:ext cx="2523243" cy="1730969"/>
        </a:xfrm>
        <a:prstGeom prst="ellipse">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l" defTabSz="1066800">
            <a:lnSpc>
              <a:spcPct val="90000"/>
            </a:lnSpc>
            <a:spcBef>
              <a:spcPct val="0"/>
            </a:spcBef>
            <a:spcAft>
              <a:spcPct val="35000"/>
            </a:spcAft>
          </a:pPr>
          <a:r>
            <a:rPr lang="en-US" sz="2400" b="1" kern="1200" dirty="0" smtClean="0"/>
            <a:t>Selection of the study area</a:t>
          </a:r>
          <a:endParaRPr lang="en-US" sz="2400" b="1" kern="1200" dirty="0"/>
        </a:p>
      </dsp:txBody>
      <dsp:txXfrm>
        <a:off x="998296" y="3082629"/>
        <a:ext cx="1784203" cy="1223979"/>
      </dsp:txXfrm>
    </dsp:sp>
    <dsp:sp modelId="{A9F0BA46-9699-47A2-9584-A24812070829}">
      <dsp:nvSpPr>
        <dsp:cNvPr id="0" name=""/>
        <dsp:cNvSpPr/>
      </dsp:nvSpPr>
      <dsp:spPr>
        <a:xfrm rot="5400000">
          <a:off x="3470246" y="3529017"/>
          <a:ext cx="624913" cy="331203"/>
        </a:xfrm>
        <a:prstGeom prst="triangle">
          <a:avLst/>
        </a:prstGeom>
        <a:gradFill rotWithShape="0">
          <a:gsLst>
            <a:gs pos="0">
              <a:schemeClr val="dk2">
                <a:tint val="60000"/>
                <a:hueOff val="0"/>
                <a:satOff val="0"/>
                <a:lumOff val="0"/>
                <a:alphaOff val="0"/>
                <a:shade val="51000"/>
                <a:satMod val="130000"/>
              </a:schemeClr>
            </a:gs>
            <a:gs pos="80000">
              <a:schemeClr val="dk2">
                <a:tint val="60000"/>
                <a:hueOff val="0"/>
                <a:satOff val="0"/>
                <a:lumOff val="0"/>
                <a:alphaOff val="0"/>
                <a:shade val="93000"/>
                <a:satMod val="130000"/>
              </a:schemeClr>
            </a:gs>
            <a:gs pos="100000">
              <a:schemeClr val="dk2">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10363740-1FA3-47FD-9455-DA5478B97D44}">
      <dsp:nvSpPr>
        <dsp:cNvPr id="0" name=""/>
        <dsp:cNvSpPr/>
      </dsp:nvSpPr>
      <dsp:spPr>
        <a:xfrm>
          <a:off x="4394637" y="3035465"/>
          <a:ext cx="2252205" cy="1318309"/>
        </a:xfrm>
        <a:prstGeom prst="ellipse">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l" defTabSz="1066800">
            <a:lnSpc>
              <a:spcPct val="90000"/>
            </a:lnSpc>
            <a:spcBef>
              <a:spcPct val="0"/>
            </a:spcBef>
            <a:spcAft>
              <a:spcPct val="35000"/>
            </a:spcAft>
          </a:pPr>
          <a:r>
            <a:rPr lang="en-US" sz="2400" b="1" kern="1200" dirty="0" smtClean="0"/>
            <a:t>Data collection</a:t>
          </a:r>
          <a:endParaRPr lang="en-US" sz="2400" b="1" kern="1200" dirty="0"/>
        </a:p>
      </dsp:txBody>
      <dsp:txXfrm>
        <a:off x="4724465" y="3228527"/>
        <a:ext cx="1592549" cy="932185"/>
      </dsp:txXfrm>
    </dsp:sp>
    <dsp:sp modelId="{7FA3C165-5A52-4578-835D-373B1529D425}">
      <dsp:nvSpPr>
        <dsp:cNvPr id="0" name=""/>
        <dsp:cNvSpPr/>
      </dsp:nvSpPr>
      <dsp:spPr>
        <a:xfrm>
          <a:off x="5208283" y="2351667"/>
          <a:ext cx="624913" cy="331203"/>
        </a:xfrm>
        <a:prstGeom prst="triangle">
          <a:avLst/>
        </a:prstGeom>
        <a:gradFill rotWithShape="0">
          <a:gsLst>
            <a:gs pos="0">
              <a:schemeClr val="dk2">
                <a:tint val="60000"/>
                <a:hueOff val="0"/>
                <a:satOff val="0"/>
                <a:lumOff val="0"/>
                <a:alphaOff val="0"/>
                <a:shade val="51000"/>
                <a:satMod val="130000"/>
              </a:schemeClr>
            </a:gs>
            <a:gs pos="80000">
              <a:schemeClr val="dk2">
                <a:tint val="60000"/>
                <a:hueOff val="0"/>
                <a:satOff val="0"/>
                <a:lumOff val="0"/>
                <a:alphaOff val="0"/>
                <a:shade val="93000"/>
                <a:satMod val="130000"/>
              </a:schemeClr>
            </a:gs>
            <a:gs pos="100000">
              <a:schemeClr val="dk2">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6900C2DE-9D99-4180-83C4-84F6EB62C71A}">
      <dsp:nvSpPr>
        <dsp:cNvPr id="0" name=""/>
        <dsp:cNvSpPr/>
      </dsp:nvSpPr>
      <dsp:spPr>
        <a:xfrm>
          <a:off x="4257712" y="550660"/>
          <a:ext cx="2526054" cy="1467160"/>
        </a:xfrm>
        <a:prstGeom prst="ellipse">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l" defTabSz="1066800">
            <a:lnSpc>
              <a:spcPct val="90000"/>
            </a:lnSpc>
            <a:spcBef>
              <a:spcPct val="0"/>
            </a:spcBef>
            <a:spcAft>
              <a:spcPct val="35000"/>
            </a:spcAft>
          </a:pPr>
          <a:r>
            <a:rPr lang="en-US" sz="2400" b="1" kern="1200" dirty="0" smtClean="0"/>
            <a:t>Determine loads</a:t>
          </a:r>
          <a:endParaRPr lang="en-US" sz="2400" b="1" kern="1200" dirty="0"/>
        </a:p>
      </dsp:txBody>
      <dsp:txXfrm>
        <a:off x="4627644" y="765521"/>
        <a:ext cx="1786190" cy="1037438"/>
      </dsp:txXfrm>
    </dsp:sp>
    <dsp:sp modelId="{75A2257D-9A8B-4FA3-B6B4-A497D96C3E07}">
      <dsp:nvSpPr>
        <dsp:cNvPr id="0" name=""/>
        <dsp:cNvSpPr/>
      </dsp:nvSpPr>
      <dsp:spPr>
        <a:xfrm rot="5516557">
          <a:off x="6960426" y="1178067"/>
          <a:ext cx="624913" cy="331203"/>
        </a:xfrm>
        <a:prstGeom prst="triangle">
          <a:avLst/>
        </a:prstGeom>
        <a:gradFill rotWithShape="0">
          <a:gsLst>
            <a:gs pos="0">
              <a:schemeClr val="dk2">
                <a:tint val="60000"/>
                <a:hueOff val="0"/>
                <a:satOff val="0"/>
                <a:lumOff val="0"/>
                <a:alphaOff val="0"/>
                <a:shade val="51000"/>
                <a:satMod val="130000"/>
              </a:schemeClr>
            </a:gs>
            <a:gs pos="80000">
              <a:schemeClr val="dk2">
                <a:tint val="60000"/>
                <a:hueOff val="0"/>
                <a:satOff val="0"/>
                <a:lumOff val="0"/>
                <a:alphaOff val="0"/>
                <a:shade val="93000"/>
                <a:satMod val="130000"/>
              </a:schemeClr>
            </a:gs>
            <a:gs pos="100000">
              <a:schemeClr val="dk2">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BB89E750-327F-4625-B3AB-3D7FBBF52A67}">
      <dsp:nvSpPr>
        <dsp:cNvPr id="0" name=""/>
        <dsp:cNvSpPr/>
      </dsp:nvSpPr>
      <dsp:spPr>
        <a:xfrm>
          <a:off x="7744235" y="391507"/>
          <a:ext cx="2558744" cy="2023087"/>
        </a:xfrm>
        <a:prstGeom prst="ellipse">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l" defTabSz="1066800">
            <a:lnSpc>
              <a:spcPct val="90000"/>
            </a:lnSpc>
            <a:spcBef>
              <a:spcPct val="0"/>
            </a:spcBef>
            <a:spcAft>
              <a:spcPct val="35000"/>
            </a:spcAft>
          </a:pPr>
          <a:r>
            <a:rPr lang="en-US" sz="2400" b="1" kern="1200" dirty="0" smtClean="0"/>
            <a:t>Entering the data to SewerCAD</a:t>
          </a:r>
          <a:endParaRPr lang="en-US" sz="2400" b="1" kern="1200" dirty="0"/>
        </a:p>
      </dsp:txBody>
      <dsp:txXfrm>
        <a:off x="8118954" y="687781"/>
        <a:ext cx="1809306" cy="1430539"/>
      </dsp:txXfrm>
    </dsp:sp>
    <dsp:sp modelId="{6E6BA96E-C28E-4AA1-AD64-04886AC4FBF4}">
      <dsp:nvSpPr>
        <dsp:cNvPr id="0" name=""/>
        <dsp:cNvSpPr/>
      </dsp:nvSpPr>
      <dsp:spPr>
        <a:xfrm rot="10800000">
          <a:off x="8711150" y="2570822"/>
          <a:ext cx="624913" cy="331203"/>
        </a:xfrm>
        <a:prstGeom prst="triangle">
          <a:avLst/>
        </a:prstGeom>
        <a:gradFill rotWithShape="0">
          <a:gsLst>
            <a:gs pos="0">
              <a:schemeClr val="dk2">
                <a:tint val="60000"/>
                <a:hueOff val="0"/>
                <a:satOff val="0"/>
                <a:lumOff val="0"/>
                <a:alphaOff val="0"/>
                <a:shade val="51000"/>
                <a:satMod val="130000"/>
              </a:schemeClr>
            </a:gs>
            <a:gs pos="80000">
              <a:schemeClr val="dk2">
                <a:tint val="60000"/>
                <a:hueOff val="0"/>
                <a:satOff val="0"/>
                <a:lumOff val="0"/>
                <a:alphaOff val="0"/>
                <a:shade val="93000"/>
                <a:satMod val="130000"/>
              </a:schemeClr>
            </a:gs>
            <a:gs pos="100000">
              <a:schemeClr val="dk2">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E529F474-1671-4302-BEB9-79501243E299}">
      <dsp:nvSpPr>
        <dsp:cNvPr id="0" name=""/>
        <dsp:cNvSpPr/>
      </dsp:nvSpPr>
      <dsp:spPr>
        <a:xfrm>
          <a:off x="7676500" y="3039507"/>
          <a:ext cx="2694214" cy="1785466"/>
        </a:xfrm>
        <a:prstGeom prst="ellipse">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l" defTabSz="1066800">
            <a:lnSpc>
              <a:spcPct val="90000"/>
            </a:lnSpc>
            <a:spcBef>
              <a:spcPct val="0"/>
            </a:spcBef>
            <a:spcAft>
              <a:spcPct val="35000"/>
            </a:spcAft>
          </a:pPr>
          <a:r>
            <a:rPr lang="en-US" sz="2400" b="1" kern="1200" dirty="0" smtClean="0"/>
            <a:t>Design wastewater collection network</a:t>
          </a:r>
          <a:endParaRPr lang="en-US" sz="2400" b="1" kern="1200" dirty="0"/>
        </a:p>
      </dsp:txBody>
      <dsp:txXfrm>
        <a:off x="8071059" y="3300982"/>
        <a:ext cx="1905096" cy="126251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5189813-2A64-45DD-82C9-4956F9CF07D6}">
      <dsp:nvSpPr>
        <dsp:cNvPr id="0" name=""/>
        <dsp:cNvSpPr/>
      </dsp:nvSpPr>
      <dsp:spPr>
        <a:xfrm>
          <a:off x="4064000" y="811328"/>
          <a:ext cx="981447" cy="340667"/>
        </a:xfrm>
        <a:custGeom>
          <a:avLst/>
          <a:gdLst/>
          <a:ahLst/>
          <a:cxnLst/>
          <a:rect l="0" t="0" r="0" b="0"/>
          <a:pathLst>
            <a:path>
              <a:moveTo>
                <a:pt x="0" y="0"/>
              </a:moveTo>
              <a:lnTo>
                <a:pt x="0" y="170333"/>
              </a:lnTo>
              <a:lnTo>
                <a:pt x="981447" y="170333"/>
              </a:lnTo>
              <a:lnTo>
                <a:pt x="981447" y="340667"/>
              </a:lnTo>
            </a:path>
          </a:pathLst>
        </a:custGeom>
        <a:noFill/>
        <a:ln w="25400" cap="flat" cmpd="sng" algn="ctr">
          <a:solidFill>
            <a:schemeClr val="accent5">
              <a:tint val="9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CDFF1F4E-5025-47CF-87AF-71001C649F14}">
      <dsp:nvSpPr>
        <dsp:cNvPr id="0" name=""/>
        <dsp:cNvSpPr/>
      </dsp:nvSpPr>
      <dsp:spPr>
        <a:xfrm>
          <a:off x="2347019" y="1971901"/>
          <a:ext cx="269711" cy="3040993"/>
        </a:xfrm>
        <a:custGeom>
          <a:avLst/>
          <a:gdLst/>
          <a:ahLst/>
          <a:cxnLst/>
          <a:rect l="0" t="0" r="0" b="0"/>
          <a:pathLst>
            <a:path>
              <a:moveTo>
                <a:pt x="0" y="0"/>
              </a:moveTo>
              <a:lnTo>
                <a:pt x="0" y="3040993"/>
              </a:lnTo>
              <a:lnTo>
                <a:pt x="269711" y="3040993"/>
              </a:lnTo>
            </a:path>
          </a:pathLst>
        </a:custGeom>
        <a:noFill/>
        <a:ln w="25400" cap="flat" cmpd="sng" algn="ctr">
          <a:solidFill>
            <a:schemeClr val="accent5">
              <a:tint val="7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88E69153-18D2-498B-9D5A-08442C97E009}">
      <dsp:nvSpPr>
        <dsp:cNvPr id="0" name=""/>
        <dsp:cNvSpPr/>
      </dsp:nvSpPr>
      <dsp:spPr>
        <a:xfrm>
          <a:off x="2347019" y="1971901"/>
          <a:ext cx="269711" cy="1889212"/>
        </a:xfrm>
        <a:custGeom>
          <a:avLst/>
          <a:gdLst/>
          <a:ahLst/>
          <a:cxnLst/>
          <a:rect l="0" t="0" r="0" b="0"/>
          <a:pathLst>
            <a:path>
              <a:moveTo>
                <a:pt x="0" y="0"/>
              </a:moveTo>
              <a:lnTo>
                <a:pt x="0" y="1889212"/>
              </a:lnTo>
              <a:lnTo>
                <a:pt x="269711" y="1889212"/>
              </a:lnTo>
            </a:path>
          </a:pathLst>
        </a:custGeom>
        <a:noFill/>
        <a:ln w="25400" cap="flat" cmpd="sng" algn="ctr">
          <a:solidFill>
            <a:schemeClr val="accent5">
              <a:tint val="7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17C1516C-EAE4-4E3F-91E0-020C13793713}">
      <dsp:nvSpPr>
        <dsp:cNvPr id="0" name=""/>
        <dsp:cNvSpPr/>
      </dsp:nvSpPr>
      <dsp:spPr>
        <a:xfrm>
          <a:off x="2347019" y="1971901"/>
          <a:ext cx="269711" cy="737431"/>
        </a:xfrm>
        <a:custGeom>
          <a:avLst/>
          <a:gdLst/>
          <a:ahLst/>
          <a:cxnLst/>
          <a:rect l="0" t="0" r="0" b="0"/>
          <a:pathLst>
            <a:path>
              <a:moveTo>
                <a:pt x="0" y="0"/>
              </a:moveTo>
              <a:lnTo>
                <a:pt x="0" y="737431"/>
              </a:lnTo>
              <a:lnTo>
                <a:pt x="269711" y="737431"/>
              </a:lnTo>
            </a:path>
          </a:pathLst>
        </a:custGeom>
        <a:noFill/>
        <a:ln w="25400" cap="flat" cmpd="sng" algn="ctr">
          <a:solidFill>
            <a:schemeClr val="accent5">
              <a:tint val="7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5EF125F9-48DE-4565-9CFC-DD31D32DBD39}">
      <dsp:nvSpPr>
        <dsp:cNvPr id="0" name=""/>
        <dsp:cNvSpPr/>
      </dsp:nvSpPr>
      <dsp:spPr>
        <a:xfrm>
          <a:off x="2995909" y="811328"/>
          <a:ext cx="1068090" cy="349460"/>
        </a:xfrm>
        <a:custGeom>
          <a:avLst/>
          <a:gdLst/>
          <a:ahLst/>
          <a:cxnLst/>
          <a:rect l="0" t="0" r="0" b="0"/>
          <a:pathLst>
            <a:path>
              <a:moveTo>
                <a:pt x="1068090" y="0"/>
              </a:moveTo>
              <a:lnTo>
                <a:pt x="1068090" y="179126"/>
              </a:lnTo>
              <a:lnTo>
                <a:pt x="0" y="179126"/>
              </a:lnTo>
              <a:lnTo>
                <a:pt x="0" y="349460"/>
              </a:lnTo>
            </a:path>
          </a:pathLst>
        </a:custGeom>
        <a:noFill/>
        <a:ln w="25400" cap="flat" cmpd="sng" algn="ctr">
          <a:solidFill>
            <a:schemeClr val="accent5">
              <a:tint val="9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D1D17928-0443-4415-9B44-5EEF0C9474DB}">
      <dsp:nvSpPr>
        <dsp:cNvPr id="0" name=""/>
        <dsp:cNvSpPr/>
      </dsp:nvSpPr>
      <dsp:spPr>
        <a:xfrm>
          <a:off x="3252886" y="215"/>
          <a:ext cx="1622226" cy="811113"/>
        </a:xfrm>
        <a:prstGeom prst="rect">
          <a:avLst/>
        </a:prstGeom>
        <a:gradFill rotWithShape="0">
          <a:gsLst>
            <a:gs pos="0">
              <a:schemeClr val="accent5">
                <a:alpha val="80000"/>
                <a:hueOff val="0"/>
                <a:satOff val="0"/>
                <a:lumOff val="0"/>
                <a:alphaOff val="0"/>
                <a:shade val="51000"/>
                <a:satMod val="130000"/>
              </a:schemeClr>
            </a:gs>
            <a:gs pos="80000">
              <a:schemeClr val="accent5">
                <a:alpha val="80000"/>
                <a:hueOff val="0"/>
                <a:satOff val="0"/>
                <a:lumOff val="0"/>
                <a:alphaOff val="0"/>
                <a:shade val="93000"/>
                <a:satMod val="130000"/>
              </a:schemeClr>
            </a:gs>
            <a:gs pos="100000">
              <a:schemeClr val="accent5">
                <a:alpha val="8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b="1" kern="1200" dirty="0" smtClean="0">
              <a:solidFill>
                <a:schemeClr val="bg2">
                  <a:lumMod val="10000"/>
                </a:schemeClr>
              </a:solidFill>
            </a:rPr>
            <a:t>Collecting information </a:t>
          </a:r>
          <a:endParaRPr lang="en-US" sz="1600" b="1" kern="1200" dirty="0">
            <a:solidFill>
              <a:schemeClr val="bg2">
                <a:lumMod val="10000"/>
              </a:schemeClr>
            </a:solidFill>
          </a:endParaRPr>
        </a:p>
      </dsp:txBody>
      <dsp:txXfrm>
        <a:off x="3252886" y="215"/>
        <a:ext cx="1622226" cy="811113"/>
      </dsp:txXfrm>
    </dsp:sp>
    <dsp:sp modelId="{ECD5ED01-AA82-4653-86E0-DFFCE86C00E6}">
      <dsp:nvSpPr>
        <dsp:cNvPr id="0" name=""/>
        <dsp:cNvSpPr/>
      </dsp:nvSpPr>
      <dsp:spPr>
        <a:xfrm>
          <a:off x="2184796" y="1160788"/>
          <a:ext cx="1622226" cy="811113"/>
        </a:xfrm>
        <a:prstGeom prst="rect">
          <a:avLst/>
        </a:prstGeom>
        <a:gradFill rotWithShape="0">
          <a:gsLst>
            <a:gs pos="0">
              <a:schemeClr val="accent5">
                <a:alpha val="70000"/>
                <a:hueOff val="0"/>
                <a:satOff val="0"/>
                <a:lumOff val="0"/>
                <a:alphaOff val="0"/>
                <a:shade val="51000"/>
                <a:satMod val="130000"/>
              </a:schemeClr>
            </a:gs>
            <a:gs pos="80000">
              <a:schemeClr val="accent5">
                <a:alpha val="70000"/>
                <a:hueOff val="0"/>
                <a:satOff val="0"/>
                <a:lumOff val="0"/>
                <a:alphaOff val="0"/>
                <a:shade val="93000"/>
                <a:satMod val="130000"/>
              </a:schemeClr>
            </a:gs>
            <a:gs pos="100000">
              <a:schemeClr val="accent5">
                <a:alpha val="70000"/>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b="1" kern="1200" dirty="0" smtClean="0">
              <a:solidFill>
                <a:schemeClr val="bg2">
                  <a:lumMod val="10000"/>
                </a:schemeClr>
              </a:solidFill>
            </a:rPr>
            <a:t>Design network</a:t>
          </a:r>
          <a:endParaRPr lang="en-US" sz="1600" b="1" kern="1200" dirty="0">
            <a:solidFill>
              <a:schemeClr val="bg2">
                <a:lumMod val="10000"/>
              </a:schemeClr>
            </a:solidFill>
          </a:endParaRPr>
        </a:p>
      </dsp:txBody>
      <dsp:txXfrm>
        <a:off x="2184796" y="1160788"/>
        <a:ext cx="1622226" cy="811113"/>
      </dsp:txXfrm>
    </dsp:sp>
    <dsp:sp modelId="{8B188A57-8959-42CB-9A0F-D8D43D1949CF}">
      <dsp:nvSpPr>
        <dsp:cNvPr id="0" name=""/>
        <dsp:cNvSpPr/>
      </dsp:nvSpPr>
      <dsp:spPr>
        <a:xfrm>
          <a:off x="2616730" y="2303776"/>
          <a:ext cx="1622226" cy="811113"/>
        </a:xfrm>
        <a:prstGeom prst="rect">
          <a:avLst/>
        </a:prstGeom>
        <a:gradFill rotWithShape="0">
          <a:gsLst>
            <a:gs pos="0">
              <a:schemeClr val="accent5">
                <a:alpha val="50000"/>
                <a:hueOff val="0"/>
                <a:satOff val="0"/>
                <a:lumOff val="0"/>
                <a:alphaOff val="0"/>
                <a:shade val="51000"/>
                <a:satMod val="130000"/>
              </a:schemeClr>
            </a:gs>
            <a:gs pos="80000">
              <a:schemeClr val="accent5">
                <a:alpha val="50000"/>
                <a:hueOff val="0"/>
                <a:satOff val="0"/>
                <a:lumOff val="0"/>
                <a:alphaOff val="0"/>
                <a:shade val="93000"/>
                <a:satMod val="130000"/>
              </a:schemeClr>
            </a:gs>
            <a:gs pos="100000">
              <a:schemeClr val="accent5">
                <a:alpha val="50000"/>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b="1" kern="1200" dirty="0" smtClean="0">
              <a:solidFill>
                <a:schemeClr val="bg2">
                  <a:lumMod val="10000"/>
                </a:schemeClr>
              </a:solidFill>
            </a:rPr>
            <a:t>Location of manholes</a:t>
          </a:r>
          <a:endParaRPr lang="en-US" sz="1600" b="1" kern="1200" dirty="0">
            <a:solidFill>
              <a:schemeClr val="bg2">
                <a:lumMod val="10000"/>
              </a:schemeClr>
            </a:solidFill>
          </a:endParaRPr>
        </a:p>
      </dsp:txBody>
      <dsp:txXfrm>
        <a:off x="2616730" y="2303776"/>
        <a:ext cx="1622226" cy="811113"/>
      </dsp:txXfrm>
    </dsp:sp>
    <dsp:sp modelId="{4D73F5C0-527A-41A2-8531-7762C5628620}">
      <dsp:nvSpPr>
        <dsp:cNvPr id="0" name=""/>
        <dsp:cNvSpPr/>
      </dsp:nvSpPr>
      <dsp:spPr>
        <a:xfrm>
          <a:off x="2616730" y="3455557"/>
          <a:ext cx="1622226" cy="811113"/>
        </a:xfrm>
        <a:prstGeom prst="rect">
          <a:avLst/>
        </a:prstGeom>
        <a:gradFill rotWithShape="0">
          <a:gsLst>
            <a:gs pos="0">
              <a:schemeClr val="accent5">
                <a:alpha val="50000"/>
                <a:hueOff val="0"/>
                <a:satOff val="0"/>
                <a:lumOff val="0"/>
                <a:alphaOff val="0"/>
                <a:shade val="51000"/>
                <a:satMod val="130000"/>
              </a:schemeClr>
            </a:gs>
            <a:gs pos="80000">
              <a:schemeClr val="accent5">
                <a:alpha val="50000"/>
                <a:hueOff val="0"/>
                <a:satOff val="0"/>
                <a:lumOff val="0"/>
                <a:alphaOff val="0"/>
                <a:shade val="93000"/>
                <a:satMod val="130000"/>
              </a:schemeClr>
            </a:gs>
            <a:gs pos="100000">
              <a:schemeClr val="accent5">
                <a:alpha val="50000"/>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b="1" kern="1200" dirty="0" smtClean="0">
              <a:solidFill>
                <a:schemeClr val="bg2">
                  <a:lumMod val="10000"/>
                </a:schemeClr>
              </a:solidFill>
            </a:rPr>
            <a:t>Sewer pipe(PVC)</a:t>
          </a:r>
          <a:endParaRPr lang="en-US" sz="1600" b="1" kern="1200" dirty="0">
            <a:solidFill>
              <a:schemeClr val="bg2">
                <a:lumMod val="10000"/>
              </a:schemeClr>
            </a:solidFill>
          </a:endParaRPr>
        </a:p>
      </dsp:txBody>
      <dsp:txXfrm>
        <a:off x="2616730" y="3455557"/>
        <a:ext cx="1622226" cy="811113"/>
      </dsp:txXfrm>
    </dsp:sp>
    <dsp:sp modelId="{3FF87336-F1AF-4633-8138-6FB65201E63A}">
      <dsp:nvSpPr>
        <dsp:cNvPr id="0" name=""/>
        <dsp:cNvSpPr/>
      </dsp:nvSpPr>
      <dsp:spPr>
        <a:xfrm>
          <a:off x="2616730" y="4607338"/>
          <a:ext cx="1622226" cy="811113"/>
        </a:xfrm>
        <a:prstGeom prst="rect">
          <a:avLst/>
        </a:prstGeom>
        <a:gradFill rotWithShape="0">
          <a:gsLst>
            <a:gs pos="0">
              <a:schemeClr val="accent5">
                <a:alpha val="50000"/>
                <a:hueOff val="0"/>
                <a:satOff val="0"/>
                <a:lumOff val="0"/>
                <a:alphaOff val="0"/>
                <a:shade val="51000"/>
                <a:satMod val="130000"/>
              </a:schemeClr>
            </a:gs>
            <a:gs pos="80000">
              <a:schemeClr val="accent5">
                <a:alpha val="50000"/>
                <a:hueOff val="0"/>
                <a:satOff val="0"/>
                <a:lumOff val="0"/>
                <a:alphaOff val="0"/>
                <a:shade val="93000"/>
                <a:satMod val="130000"/>
              </a:schemeClr>
            </a:gs>
            <a:gs pos="100000">
              <a:schemeClr val="accent5">
                <a:alpha val="50000"/>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b="1" kern="1200" dirty="0" smtClean="0">
              <a:solidFill>
                <a:schemeClr val="bg2">
                  <a:lumMod val="10000"/>
                </a:schemeClr>
              </a:solidFill>
            </a:rPr>
            <a:t>Entering Load on each manhole</a:t>
          </a:r>
          <a:endParaRPr lang="en-US" sz="1600" b="1" kern="1200" dirty="0">
            <a:solidFill>
              <a:schemeClr val="bg2">
                <a:lumMod val="10000"/>
              </a:schemeClr>
            </a:solidFill>
          </a:endParaRPr>
        </a:p>
      </dsp:txBody>
      <dsp:txXfrm>
        <a:off x="2616730" y="4607338"/>
        <a:ext cx="1622226" cy="811113"/>
      </dsp:txXfrm>
    </dsp:sp>
    <dsp:sp modelId="{F4F99873-4D78-4AA9-B794-33E73A5DC220}">
      <dsp:nvSpPr>
        <dsp:cNvPr id="0" name=""/>
        <dsp:cNvSpPr/>
      </dsp:nvSpPr>
      <dsp:spPr>
        <a:xfrm>
          <a:off x="4174068" y="1151996"/>
          <a:ext cx="1742757" cy="1014313"/>
        </a:xfrm>
        <a:prstGeom prst="rect">
          <a:avLst/>
        </a:prstGeom>
        <a:gradFill rotWithShape="0">
          <a:gsLst>
            <a:gs pos="0">
              <a:schemeClr val="accent5">
                <a:alpha val="70000"/>
                <a:hueOff val="0"/>
                <a:satOff val="0"/>
                <a:lumOff val="0"/>
                <a:alphaOff val="0"/>
                <a:shade val="51000"/>
                <a:satMod val="130000"/>
              </a:schemeClr>
            </a:gs>
            <a:gs pos="80000">
              <a:schemeClr val="accent5">
                <a:alpha val="70000"/>
                <a:hueOff val="0"/>
                <a:satOff val="0"/>
                <a:lumOff val="0"/>
                <a:alphaOff val="0"/>
                <a:shade val="93000"/>
                <a:satMod val="130000"/>
              </a:schemeClr>
            </a:gs>
            <a:gs pos="100000">
              <a:schemeClr val="accent5">
                <a:alpha val="70000"/>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endParaRPr lang="en-US" sz="1600" b="1" kern="1200" dirty="0" smtClean="0">
            <a:solidFill>
              <a:schemeClr val="bg2">
                <a:lumMod val="10000"/>
              </a:schemeClr>
            </a:solidFill>
          </a:endParaRPr>
        </a:p>
        <a:p>
          <a:pPr lvl="0" algn="ctr" defTabSz="711200">
            <a:lnSpc>
              <a:spcPct val="90000"/>
            </a:lnSpc>
            <a:spcBef>
              <a:spcPct val="0"/>
            </a:spcBef>
            <a:spcAft>
              <a:spcPct val="35000"/>
            </a:spcAft>
          </a:pPr>
          <a:endParaRPr lang="en-US" sz="1600" b="1" kern="1200" dirty="0" smtClean="0">
            <a:solidFill>
              <a:schemeClr val="bg2">
                <a:lumMod val="10000"/>
              </a:schemeClr>
            </a:solidFill>
          </a:endParaRPr>
        </a:p>
        <a:p>
          <a:pPr lvl="0" algn="ctr" defTabSz="711200">
            <a:lnSpc>
              <a:spcPct val="90000"/>
            </a:lnSpc>
            <a:spcBef>
              <a:spcPct val="0"/>
            </a:spcBef>
            <a:spcAft>
              <a:spcPct val="35000"/>
            </a:spcAft>
          </a:pPr>
          <a:r>
            <a:rPr lang="en-US" sz="1600" b="1" kern="1200" dirty="0" smtClean="0">
              <a:solidFill>
                <a:schemeClr val="bg2">
                  <a:lumMod val="10000"/>
                </a:schemeClr>
              </a:solidFill>
            </a:rPr>
            <a:t>Geomlg</a:t>
          </a:r>
        </a:p>
        <a:p>
          <a:pPr lvl="0" algn="ctr" defTabSz="711200">
            <a:lnSpc>
              <a:spcPct val="90000"/>
            </a:lnSpc>
            <a:spcBef>
              <a:spcPct val="0"/>
            </a:spcBef>
            <a:spcAft>
              <a:spcPct val="35000"/>
            </a:spcAft>
          </a:pPr>
          <a:r>
            <a:rPr lang="en-US" sz="1600" b="1" kern="1200" dirty="0" smtClean="0">
              <a:solidFill>
                <a:schemeClr val="bg2">
                  <a:lumMod val="10000"/>
                </a:schemeClr>
              </a:solidFill>
            </a:rPr>
            <a:t>A2 Paper</a:t>
          </a:r>
          <a:endParaRPr lang="en-US" sz="1600" b="1" kern="1200" dirty="0" smtClean="0">
            <a:solidFill>
              <a:schemeClr val="bg2">
                <a:lumMod val="10000"/>
              </a:schemeClr>
            </a:solidFill>
          </a:endParaRPr>
        </a:p>
        <a:p>
          <a:pPr lvl="0" algn="ctr" defTabSz="711200">
            <a:lnSpc>
              <a:spcPct val="90000"/>
            </a:lnSpc>
            <a:spcBef>
              <a:spcPct val="0"/>
            </a:spcBef>
            <a:spcAft>
              <a:spcPct val="35000"/>
            </a:spcAft>
          </a:pPr>
          <a:endParaRPr lang="en-US" sz="1600" b="1" kern="1200" dirty="0" smtClean="0">
            <a:solidFill>
              <a:schemeClr val="bg2">
                <a:lumMod val="10000"/>
              </a:schemeClr>
            </a:solidFill>
          </a:endParaRPr>
        </a:p>
        <a:p>
          <a:pPr lvl="0" algn="ctr" defTabSz="711200">
            <a:lnSpc>
              <a:spcPct val="90000"/>
            </a:lnSpc>
            <a:spcBef>
              <a:spcPct val="0"/>
            </a:spcBef>
            <a:spcAft>
              <a:spcPct val="35000"/>
            </a:spcAft>
          </a:pPr>
          <a:endParaRPr lang="en-US" sz="1600" b="1" kern="1200" dirty="0">
            <a:solidFill>
              <a:schemeClr val="bg2">
                <a:lumMod val="10000"/>
              </a:schemeClr>
            </a:solidFill>
          </a:endParaRPr>
        </a:p>
      </dsp:txBody>
      <dsp:txXfrm>
        <a:off x="4174068" y="1151996"/>
        <a:ext cx="1742757" cy="1014313"/>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553D065-1031-42E8-8E96-B2122E098A84}">
      <dsp:nvSpPr>
        <dsp:cNvPr id="0" name=""/>
        <dsp:cNvSpPr/>
      </dsp:nvSpPr>
      <dsp:spPr>
        <a:xfrm>
          <a:off x="5443" y="2422447"/>
          <a:ext cx="3188010" cy="1594005"/>
        </a:xfrm>
        <a:prstGeom prst="roundRect">
          <a:avLst>
            <a:gd name="adj" fmla="val 10000"/>
          </a:avLst>
        </a:prstGeom>
        <a:solidFill>
          <a:schemeClr val="accent2">
            <a:alpha val="80000"/>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22225" tIns="22225" rIns="22225" bIns="22225" numCol="1" spcCol="1270" anchor="ctr" anchorCtr="0">
          <a:noAutofit/>
        </a:bodyPr>
        <a:lstStyle/>
        <a:p>
          <a:pPr lvl="0" algn="ctr" defTabSz="1555750">
            <a:lnSpc>
              <a:spcPct val="90000"/>
            </a:lnSpc>
            <a:spcBef>
              <a:spcPct val="0"/>
            </a:spcBef>
            <a:spcAft>
              <a:spcPct val="35000"/>
            </a:spcAft>
          </a:pPr>
          <a:r>
            <a:rPr lang="en-US" sz="3500" b="1" kern="1200" dirty="0" smtClean="0">
              <a:solidFill>
                <a:schemeClr val="accent3">
                  <a:lumMod val="50000"/>
                </a:schemeClr>
              </a:solidFill>
            </a:rPr>
            <a:t>Load on each manhole</a:t>
          </a:r>
          <a:endParaRPr lang="en-US" sz="3500" b="1" kern="1200" dirty="0">
            <a:solidFill>
              <a:schemeClr val="accent3">
                <a:lumMod val="50000"/>
              </a:schemeClr>
            </a:solidFill>
          </a:endParaRPr>
        </a:p>
      </dsp:txBody>
      <dsp:txXfrm>
        <a:off x="52130" y="2469134"/>
        <a:ext cx="3094636" cy="1500631"/>
      </dsp:txXfrm>
    </dsp:sp>
    <dsp:sp modelId="{A4C2E1FB-D8DA-4DE8-AF82-68EC2138FB71}">
      <dsp:nvSpPr>
        <dsp:cNvPr id="0" name=""/>
        <dsp:cNvSpPr/>
      </dsp:nvSpPr>
      <dsp:spPr>
        <a:xfrm rot="19457599">
          <a:off x="3045846" y="2738893"/>
          <a:ext cx="1570418" cy="44560"/>
        </a:xfrm>
        <a:custGeom>
          <a:avLst/>
          <a:gdLst/>
          <a:ahLst/>
          <a:cxnLst/>
          <a:rect l="0" t="0" r="0" b="0"/>
          <a:pathLst>
            <a:path>
              <a:moveTo>
                <a:pt x="0" y="22280"/>
              </a:moveTo>
              <a:lnTo>
                <a:pt x="1570418" y="22280"/>
              </a:lnTo>
            </a:path>
          </a:pathLst>
        </a:custGeom>
        <a:noFill/>
        <a:ln w="25400" cap="flat" cmpd="sng" algn="ctr">
          <a:solidFill>
            <a:schemeClr val="accent2">
              <a:tint val="90000"/>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b="1" kern="1200">
            <a:solidFill>
              <a:schemeClr val="accent3">
                <a:lumMod val="50000"/>
              </a:schemeClr>
            </a:solidFill>
          </a:endParaRPr>
        </a:p>
      </dsp:txBody>
      <dsp:txXfrm>
        <a:off x="3791794" y="2721913"/>
        <a:ext cx="78520" cy="78520"/>
      </dsp:txXfrm>
    </dsp:sp>
    <dsp:sp modelId="{D0191193-C05E-4D4D-BD4E-D9257B79F142}">
      <dsp:nvSpPr>
        <dsp:cNvPr id="0" name=""/>
        <dsp:cNvSpPr/>
      </dsp:nvSpPr>
      <dsp:spPr>
        <a:xfrm>
          <a:off x="4468657" y="1505894"/>
          <a:ext cx="3188010" cy="1594005"/>
        </a:xfrm>
        <a:prstGeom prst="roundRect">
          <a:avLst>
            <a:gd name="adj" fmla="val 10000"/>
          </a:avLst>
        </a:prstGeom>
        <a:solidFill>
          <a:schemeClr val="accent2">
            <a:alpha val="70000"/>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22225" tIns="22225" rIns="22225" bIns="22225" numCol="1" spcCol="1270" anchor="ctr" anchorCtr="0">
          <a:noAutofit/>
        </a:bodyPr>
        <a:lstStyle/>
        <a:p>
          <a:pPr lvl="0" algn="ctr" defTabSz="1555750">
            <a:lnSpc>
              <a:spcPct val="90000"/>
            </a:lnSpc>
            <a:spcBef>
              <a:spcPct val="0"/>
            </a:spcBef>
            <a:spcAft>
              <a:spcPct val="35000"/>
            </a:spcAft>
          </a:pPr>
          <a:r>
            <a:rPr lang="en-US" sz="3500" b="1" kern="1200" dirty="0" err="1" smtClean="0">
              <a:solidFill>
                <a:schemeClr val="accent3">
                  <a:lumMod val="50000"/>
                </a:schemeClr>
              </a:solidFill>
            </a:rPr>
            <a:t>Sewershed</a:t>
          </a:r>
          <a:r>
            <a:rPr lang="en-US" sz="3500" b="1" kern="1200" dirty="0" smtClean="0">
              <a:solidFill>
                <a:schemeClr val="accent3">
                  <a:lumMod val="50000"/>
                </a:schemeClr>
              </a:solidFill>
            </a:rPr>
            <a:t> </a:t>
          </a:r>
          <a:endParaRPr lang="en-US" sz="3500" b="1" kern="1200" dirty="0">
            <a:solidFill>
              <a:schemeClr val="accent3">
                <a:lumMod val="50000"/>
              </a:schemeClr>
            </a:solidFill>
          </a:endParaRPr>
        </a:p>
      </dsp:txBody>
      <dsp:txXfrm>
        <a:off x="4515344" y="1552581"/>
        <a:ext cx="3094636" cy="1500631"/>
      </dsp:txXfrm>
    </dsp:sp>
    <dsp:sp modelId="{0094F766-5F84-477B-B5FD-23FBA3884E7C}">
      <dsp:nvSpPr>
        <dsp:cNvPr id="0" name=""/>
        <dsp:cNvSpPr/>
      </dsp:nvSpPr>
      <dsp:spPr>
        <a:xfrm>
          <a:off x="7656667" y="2280616"/>
          <a:ext cx="1275204" cy="44560"/>
        </a:xfrm>
        <a:custGeom>
          <a:avLst/>
          <a:gdLst/>
          <a:ahLst/>
          <a:cxnLst/>
          <a:rect l="0" t="0" r="0" b="0"/>
          <a:pathLst>
            <a:path>
              <a:moveTo>
                <a:pt x="0" y="22280"/>
              </a:moveTo>
              <a:lnTo>
                <a:pt x="1275204" y="22280"/>
              </a:lnTo>
            </a:path>
          </a:pathLst>
        </a:custGeom>
        <a:noFill/>
        <a:ln w="25400" cap="flat" cmpd="sng" algn="ctr">
          <a:solidFill>
            <a:schemeClr val="accent2">
              <a:tint val="70000"/>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b="1" kern="1200">
            <a:solidFill>
              <a:schemeClr val="accent3">
                <a:lumMod val="50000"/>
              </a:schemeClr>
            </a:solidFill>
          </a:endParaRPr>
        </a:p>
      </dsp:txBody>
      <dsp:txXfrm>
        <a:off x="8262389" y="2271017"/>
        <a:ext cx="63760" cy="63760"/>
      </dsp:txXfrm>
    </dsp:sp>
    <dsp:sp modelId="{67A114AD-9E96-4C96-8327-F175CB6CB6B4}">
      <dsp:nvSpPr>
        <dsp:cNvPr id="0" name=""/>
        <dsp:cNvSpPr/>
      </dsp:nvSpPr>
      <dsp:spPr>
        <a:xfrm>
          <a:off x="8931871" y="1505894"/>
          <a:ext cx="3188010" cy="1594005"/>
        </a:xfrm>
        <a:prstGeom prst="roundRect">
          <a:avLst>
            <a:gd name="adj" fmla="val 10000"/>
          </a:avLst>
        </a:prstGeom>
        <a:solidFill>
          <a:schemeClr val="accent2">
            <a:alpha val="50000"/>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22225" tIns="22225" rIns="22225" bIns="22225" numCol="1" spcCol="1270" anchor="ctr" anchorCtr="0">
          <a:noAutofit/>
        </a:bodyPr>
        <a:lstStyle/>
        <a:p>
          <a:pPr lvl="0" algn="ctr" defTabSz="1555750">
            <a:lnSpc>
              <a:spcPct val="90000"/>
            </a:lnSpc>
            <a:spcBef>
              <a:spcPct val="0"/>
            </a:spcBef>
            <a:spcAft>
              <a:spcPct val="35000"/>
            </a:spcAft>
          </a:pPr>
          <a:r>
            <a:rPr lang="en-US" sz="3500" b="1" kern="1200" dirty="0" smtClean="0">
              <a:solidFill>
                <a:schemeClr val="accent3">
                  <a:lumMod val="50000"/>
                </a:schemeClr>
              </a:solidFill>
            </a:rPr>
            <a:t>By GIS</a:t>
          </a:r>
          <a:endParaRPr lang="en-US" sz="3500" b="1" kern="1200" dirty="0">
            <a:solidFill>
              <a:schemeClr val="accent3">
                <a:lumMod val="50000"/>
              </a:schemeClr>
            </a:solidFill>
          </a:endParaRPr>
        </a:p>
      </dsp:txBody>
      <dsp:txXfrm>
        <a:off x="8978558" y="1552581"/>
        <a:ext cx="3094636" cy="1500631"/>
      </dsp:txXfrm>
    </dsp:sp>
    <dsp:sp modelId="{4CC6ABF1-ACF1-4556-AEDC-9E076CB5AFEF}">
      <dsp:nvSpPr>
        <dsp:cNvPr id="0" name=""/>
        <dsp:cNvSpPr/>
      </dsp:nvSpPr>
      <dsp:spPr>
        <a:xfrm rot="2142401">
          <a:off x="3045846" y="3655446"/>
          <a:ext cx="1570418" cy="44560"/>
        </a:xfrm>
        <a:custGeom>
          <a:avLst/>
          <a:gdLst/>
          <a:ahLst/>
          <a:cxnLst/>
          <a:rect l="0" t="0" r="0" b="0"/>
          <a:pathLst>
            <a:path>
              <a:moveTo>
                <a:pt x="0" y="22280"/>
              </a:moveTo>
              <a:lnTo>
                <a:pt x="1570418" y="22280"/>
              </a:lnTo>
            </a:path>
          </a:pathLst>
        </a:custGeom>
        <a:noFill/>
        <a:ln w="25400" cap="flat" cmpd="sng" algn="ctr">
          <a:solidFill>
            <a:schemeClr val="accent2">
              <a:tint val="90000"/>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b="1" kern="1200">
            <a:solidFill>
              <a:schemeClr val="accent3">
                <a:lumMod val="50000"/>
              </a:schemeClr>
            </a:solidFill>
          </a:endParaRPr>
        </a:p>
      </dsp:txBody>
      <dsp:txXfrm>
        <a:off x="3791794" y="3638465"/>
        <a:ext cx="78520" cy="78520"/>
      </dsp:txXfrm>
    </dsp:sp>
    <dsp:sp modelId="{2FF2D28D-92B6-4C22-9A81-CE98C66960BD}">
      <dsp:nvSpPr>
        <dsp:cNvPr id="0" name=""/>
        <dsp:cNvSpPr/>
      </dsp:nvSpPr>
      <dsp:spPr>
        <a:xfrm>
          <a:off x="4468657" y="3339000"/>
          <a:ext cx="3188010" cy="1594005"/>
        </a:xfrm>
        <a:prstGeom prst="roundRect">
          <a:avLst>
            <a:gd name="adj" fmla="val 10000"/>
          </a:avLst>
        </a:prstGeom>
        <a:solidFill>
          <a:schemeClr val="accent2">
            <a:alpha val="70000"/>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22225" tIns="22225" rIns="22225" bIns="22225" numCol="1" spcCol="1270" anchor="ctr" anchorCtr="0">
          <a:noAutofit/>
        </a:bodyPr>
        <a:lstStyle/>
        <a:p>
          <a:pPr lvl="0" algn="ctr" defTabSz="1555750">
            <a:lnSpc>
              <a:spcPct val="90000"/>
            </a:lnSpc>
            <a:spcBef>
              <a:spcPct val="0"/>
            </a:spcBef>
            <a:spcAft>
              <a:spcPct val="35000"/>
            </a:spcAft>
          </a:pPr>
          <a:r>
            <a:rPr lang="en-US" sz="3500" b="1" kern="1200" dirty="0" smtClean="0">
              <a:solidFill>
                <a:schemeClr val="accent3">
                  <a:lumMod val="50000"/>
                </a:schemeClr>
              </a:solidFill>
              <a:latin typeface="Times New Roman" panose="02020603050405020304" pitchFamily="18" charset="0"/>
              <a:cs typeface="Times New Roman" panose="02020603050405020304" pitchFamily="18" charset="0"/>
            </a:rPr>
            <a:t>equal distribution load</a:t>
          </a:r>
          <a:endParaRPr lang="en-US" sz="3500" b="1" kern="1200" dirty="0">
            <a:solidFill>
              <a:schemeClr val="accent3">
                <a:lumMod val="50000"/>
              </a:schemeClr>
            </a:solidFill>
          </a:endParaRPr>
        </a:p>
      </dsp:txBody>
      <dsp:txXfrm>
        <a:off x="4515344" y="3385687"/>
        <a:ext cx="3094636" cy="1500631"/>
      </dsp:txXfrm>
    </dsp:sp>
    <dsp:sp modelId="{0F013594-F6C4-47A6-B59E-1EBFD959893B}">
      <dsp:nvSpPr>
        <dsp:cNvPr id="0" name=""/>
        <dsp:cNvSpPr/>
      </dsp:nvSpPr>
      <dsp:spPr>
        <a:xfrm>
          <a:off x="7656667" y="4113722"/>
          <a:ext cx="1275204" cy="44560"/>
        </a:xfrm>
        <a:custGeom>
          <a:avLst/>
          <a:gdLst/>
          <a:ahLst/>
          <a:cxnLst/>
          <a:rect l="0" t="0" r="0" b="0"/>
          <a:pathLst>
            <a:path>
              <a:moveTo>
                <a:pt x="0" y="22280"/>
              </a:moveTo>
              <a:lnTo>
                <a:pt x="1275204" y="22280"/>
              </a:lnTo>
            </a:path>
          </a:pathLst>
        </a:custGeom>
        <a:noFill/>
        <a:ln w="25400" cap="flat" cmpd="sng" algn="ctr">
          <a:solidFill>
            <a:schemeClr val="accent2">
              <a:tint val="70000"/>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b="1" kern="1200">
            <a:solidFill>
              <a:schemeClr val="accent3">
                <a:lumMod val="50000"/>
              </a:schemeClr>
            </a:solidFill>
          </a:endParaRPr>
        </a:p>
      </dsp:txBody>
      <dsp:txXfrm>
        <a:off x="8262389" y="4104122"/>
        <a:ext cx="63760" cy="63760"/>
      </dsp:txXfrm>
    </dsp:sp>
    <dsp:sp modelId="{6EAD83D0-FF34-4123-B2C7-800A3A4B1341}">
      <dsp:nvSpPr>
        <dsp:cNvPr id="0" name=""/>
        <dsp:cNvSpPr/>
      </dsp:nvSpPr>
      <dsp:spPr>
        <a:xfrm>
          <a:off x="8931871" y="3339000"/>
          <a:ext cx="3188010" cy="1594005"/>
        </a:xfrm>
        <a:prstGeom prst="roundRect">
          <a:avLst>
            <a:gd name="adj" fmla="val 10000"/>
          </a:avLst>
        </a:prstGeom>
        <a:solidFill>
          <a:schemeClr val="accent2">
            <a:alpha val="50000"/>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22225" tIns="22225" rIns="22225" bIns="22225" numCol="1" spcCol="1270" anchor="ctr" anchorCtr="0">
          <a:noAutofit/>
        </a:bodyPr>
        <a:lstStyle/>
        <a:p>
          <a:pPr lvl="0" algn="ctr" defTabSz="1555750">
            <a:lnSpc>
              <a:spcPct val="90000"/>
            </a:lnSpc>
            <a:spcBef>
              <a:spcPct val="0"/>
            </a:spcBef>
            <a:spcAft>
              <a:spcPct val="35000"/>
            </a:spcAft>
          </a:pPr>
          <a:r>
            <a:rPr lang="en-US" sz="3500" b="1" kern="1200" dirty="0" smtClean="0">
              <a:solidFill>
                <a:schemeClr val="accent3">
                  <a:lumMod val="50000"/>
                </a:schemeClr>
              </a:solidFill>
            </a:rPr>
            <a:t>We use it in our project</a:t>
          </a:r>
          <a:endParaRPr lang="en-US" sz="3500" b="1" kern="1200" dirty="0">
            <a:solidFill>
              <a:schemeClr val="accent3">
                <a:lumMod val="50000"/>
              </a:schemeClr>
            </a:solidFill>
          </a:endParaRPr>
        </a:p>
      </dsp:txBody>
      <dsp:txXfrm>
        <a:off x="8978558" y="3385687"/>
        <a:ext cx="3094636" cy="1500631"/>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DD2B742-9052-46BB-A70A-93E3A8036C0E}">
      <dsp:nvSpPr>
        <dsp:cNvPr id="0" name=""/>
        <dsp:cNvSpPr/>
      </dsp:nvSpPr>
      <dsp:spPr>
        <a:xfrm>
          <a:off x="1429406" y="248"/>
          <a:ext cx="2367870" cy="1420722"/>
        </a:xfrm>
        <a:prstGeom prst="roundRect">
          <a:avLst>
            <a:gd name="adj" fmla="val 10000"/>
          </a:avLst>
        </a:prstGeom>
        <a:gradFill rotWithShape="0">
          <a:gsLst>
            <a:gs pos="0">
              <a:schemeClr val="accent6">
                <a:shade val="80000"/>
                <a:hueOff val="0"/>
                <a:satOff val="0"/>
                <a:lumOff val="0"/>
                <a:alphaOff val="0"/>
                <a:shade val="51000"/>
                <a:satMod val="130000"/>
              </a:schemeClr>
            </a:gs>
            <a:gs pos="80000">
              <a:schemeClr val="accent6">
                <a:shade val="80000"/>
                <a:hueOff val="0"/>
                <a:satOff val="0"/>
                <a:lumOff val="0"/>
                <a:alphaOff val="0"/>
                <a:shade val="93000"/>
                <a:satMod val="130000"/>
              </a:schemeClr>
            </a:gs>
            <a:gs pos="100000">
              <a:schemeClr val="accent6">
                <a:shade val="8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i="0" kern="1200">
              <a:solidFill>
                <a:sysClr val="windowText" lastClr="000000"/>
              </a:solidFill>
              <a:latin typeface="Times New Roman" panose="02020603050405020304" pitchFamily="18" charset="0"/>
              <a:cs typeface="Times New Roman" panose="02020603050405020304" pitchFamily="18" charset="0"/>
            </a:rPr>
            <a:t>Problem Definition</a:t>
          </a:r>
        </a:p>
      </dsp:txBody>
      <dsp:txXfrm>
        <a:off x="1471018" y="41860"/>
        <a:ext cx="2284646" cy="1337498"/>
      </dsp:txXfrm>
    </dsp:sp>
    <dsp:sp modelId="{AACAB75C-AF9B-4720-8018-9E8BD328E571}">
      <dsp:nvSpPr>
        <dsp:cNvPr id="0" name=""/>
        <dsp:cNvSpPr/>
      </dsp:nvSpPr>
      <dsp:spPr>
        <a:xfrm>
          <a:off x="4005649" y="416993"/>
          <a:ext cx="501988" cy="587231"/>
        </a:xfrm>
        <a:prstGeom prst="rightArrow">
          <a:avLst>
            <a:gd name="adj1" fmla="val 60000"/>
            <a:gd name="adj2" fmla="val 50000"/>
          </a:avLst>
        </a:prstGeom>
        <a:solidFill>
          <a:schemeClr val="accent6">
            <a:shade val="9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n-US" sz="2000" b="1" i="0" kern="1200">
            <a:solidFill>
              <a:sysClr val="windowText" lastClr="000000"/>
            </a:solidFill>
          </a:endParaRPr>
        </a:p>
      </dsp:txBody>
      <dsp:txXfrm>
        <a:off x="4005649" y="534439"/>
        <a:ext cx="351392" cy="352339"/>
      </dsp:txXfrm>
    </dsp:sp>
    <dsp:sp modelId="{17B6D37C-F6E4-4E8E-9643-FF8CE769EB69}">
      <dsp:nvSpPr>
        <dsp:cNvPr id="0" name=""/>
        <dsp:cNvSpPr/>
      </dsp:nvSpPr>
      <dsp:spPr>
        <a:xfrm>
          <a:off x="4744424" y="248"/>
          <a:ext cx="2367870" cy="1420722"/>
        </a:xfrm>
        <a:prstGeom prst="roundRect">
          <a:avLst>
            <a:gd name="adj" fmla="val 10000"/>
          </a:avLst>
        </a:prstGeom>
        <a:gradFill rotWithShape="0">
          <a:gsLst>
            <a:gs pos="0">
              <a:schemeClr val="accent6">
                <a:shade val="80000"/>
                <a:hueOff val="42297"/>
                <a:satOff val="1169"/>
                <a:lumOff val="3861"/>
                <a:alphaOff val="0"/>
                <a:shade val="51000"/>
                <a:satMod val="130000"/>
              </a:schemeClr>
            </a:gs>
            <a:gs pos="80000">
              <a:schemeClr val="accent6">
                <a:shade val="80000"/>
                <a:hueOff val="42297"/>
                <a:satOff val="1169"/>
                <a:lumOff val="3861"/>
                <a:alphaOff val="0"/>
                <a:shade val="93000"/>
                <a:satMod val="130000"/>
              </a:schemeClr>
            </a:gs>
            <a:gs pos="100000">
              <a:schemeClr val="accent6">
                <a:shade val="80000"/>
                <a:hueOff val="42297"/>
                <a:satOff val="1169"/>
                <a:lumOff val="3861"/>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i="0" kern="1200">
              <a:solidFill>
                <a:sysClr val="windowText" lastClr="000000"/>
              </a:solidFill>
            </a:rPr>
            <a:t>Selection of the study area</a:t>
          </a:r>
        </a:p>
      </dsp:txBody>
      <dsp:txXfrm>
        <a:off x="4786036" y="41860"/>
        <a:ext cx="2284646" cy="1337498"/>
      </dsp:txXfrm>
    </dsp:sp>
    <dsp:sp modelId="{DB970A2A-C837-470B-A42F-57C1B8D367DF}">
      <dsp:nvSpPr>
        <dsp:cNvPr id="0" name=""/>
        <dsp:cNvSpPr/>
      </dsp:nvSpPr>
      <dsp:spPr>
        <a:xfrm>
          <a:off x="7320667" y="416993"/>
          <a:ext cx="501988" cy="587231"/>
        </a:xfrm>
        <a:prstGeom prst="rightArrow">
          <a:avLst>
            <a:gd name="adj1" fmla="val 60000"/>
            <a:gd name="adj2" fmla="val 50000"/>
          </a:avLst>
        </a:prstGeom>
        <a:solidFill>
          <a:schemeClr val="accent6">
            <a:shade val="90000"/>
            <a:hueOff val="49348"/>
            <a:satOff val="148"/>
            <a:lumOff val="4039"/>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n-US" sz="2000" b="1" i="0" kern="1200">
            <a:solidFill>
              <a:sysClr val="windowText" lastClr="000000"/>
            </a:solidFill>
          </a:endParaRPr>
        </a:p>
      </dsp:txBody>
      <dsp:txXfrm>
        <a:off x="7320667" y="534439"/>
        <a:ext cx="351392" cy="352339"/>
      </dsp:txXfrm>
    </dsp:sp>
    <dsp:sp modelId="{C9D0B08A-C649-455C-AB14-84380D929E5B}">
      <dsp:nvSpPr>
        <dsp:cNvPr id="0" name=""/>
        <dsp:cNvSpPr/>
      </dsp:nvSpPr>
      <dsp:spPr>
        <a:xfrm>
          <a:off x="8059443" y="248"/>
          <a:ext cx="2367870" cy="1420722"/>
        </a:xfrm>
        <a:prstGeom prst="roundRect">
          <a:avLst>
            <a:gd name="adj" fmla="val 10000"/>
          </a:avLst>
        </a:prstGeom>
        <a:gradFill rotWithShape="0">
          <a:gsLst>
            <a:gs pos="0">
              <a:schemeClr val="accent6">
                <a:shade val="80000"/>
                <a:hueOff val="84594"/>
                <a:satOff val="2337"/>
                <a:lumOff val="7722"/>
                <a:alphaOff val="0"/>
                <a:shade val="51000"/>
                <a:satMod val="130000"/>
              </a:schemeClr>
            </a:gs>
            <a:gs pos="80000">
              <a:schemeClr val="accent6">
                <a:shade val="80000"/>
                <a:hueOff val="84594"/>
                <a:satOff val="2337"/>
                <a:lumOff val="7722"/>
                <a:alphaOff val="0"/>
                <a:shade val="93000"/>
                <a:satMod val="130000"/>
              </a:schemeClr>
            </a:gs>
            <a:gs pos="100000">
              <a:schemeClr val="accent6">
                <a:shade val="80000"/>
                <a:hueOff val="84594"/>
                <a:satOff val="2337"/>
                <a:lumOff val="7722"/>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i="0" kern="1200">
              <a:solidFill>
                <a:sysClr val="windowText" lastClr="000000"/>
              </a:solidFill>
            </a:rPr>
            <a:t>Data collection</a:t>
          </a:r>
        </a:p>
      </dsp:txBody>
      <dsp:txXfrm>
        <a:off x="8101055" y="41860"/>
        <a:ext cx="2284646" cy="1337498"/>
      </dsp:txXfrm>
    </dsp:sp>
    <dsp:sp modelId="{7AD0EC23-7531-4CDE-8893-49438666798B}">
      <dsp:nvSpPr>
        <dsp:cNvPr id="0" name=""/>
        <dsp:cNvSpPr/>
      </dsp:nvSpPr>
      <dsp:spPr>
        <a:xfrm rot="5400000">
          <a:off x="8992384" y="1586721"/>
          <a:ext cx="501988" cy="587231"/>
        </a:xfrm>
        <a:prstGeom prst="rightArrow">
          <a:avLst>
            <a:gd name="adj1" fmla="val 60000"/>
            <a:gd name="adj2" fmla="val 50000"/>
          </a:avLst>
        </a:prstGeom>
        <a:solidFill>
          <a:schemeClr val="accent6">
            <a:shade val="90000"/>
            <a:hueOff val="98697"/>
            <a:satOff val="296"/>
            <a:lumOff val="8077"/>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n-US" sz="2000" b="1" i="0" kern="1200">
            <a:solidFill>
              <a:sysClr val="windowText" lastClr="000000"/>
            </a:solidFill>
          </a:endParaRPr>
        </a:p>
      </dsp:txBody>
      <dsp:txXfrm rot="-5400000">
        <a:off x="9067209" y="1629342"/>
        <a:ext cx="352339" cy="351392"/>
      </dsp:txXfrm>
    </dsp:sp>
    <dsp:sp modelId="{15070BF0-D65E-4B55-B7F8-3E7383480993}">
      <dsp:nvSpPr>
        <dsp:cNvPr id="0" name=""/>
        <dsp:cNvSpPr/>
      </dsp:nvSpPr>
      <dsp:spPr>
        <a:xfrm>
          <a:off x="8059443" y="2368118"/>
          <a:ext cx="2367870" cy="1420722"/>
        </a:xfrm>
        <a:prstGeom prst="roundRect">
          <a:avLst>
            <a:gd name="adj" fmla="val 10000"/>
          </a:avLst>
        </a:prstGeom>
        <a:gradFill rotWithShape="0">
          <a:gsLst>
            <a:gs pos="0">
              <a:schemeClr val="accent6">
                <a:shade val="80000"/>
                <a:hueOff val="126891"/>
                <a:satOff val="3506"/>
                <a:lumOff val="11583"/>
                <a:alphaOff val="0"/>
                <a:shade val="51000"/>
                <a:satMod val="130000"/>
              </a:schemeClr>
            </a:gs>
            <a:gs pos="80000">
              <a:schemeClr val="accent6">
                <a:shade val="80000"/>
                <a:hueOff val="126891"/>
                <a:satOff val="3506"/>
                <a:lumOff val="11583"/>
                <a:alphaOff val="0"/>
                <a:shade val="93000"/>
                <a:satMod val="130000"/>
              </a:schemeClr>
            </a:gs>
            <a:gs pos="100000">
              <a:schemeClr val="accent6">
                <a:shade val="80000"/>
                <a:hueOff val="126891"/>
                <a:satOff val="3506"/>
                <a:lumOff val="1158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n-US" sz="2000" b="1" i="0" kern="1200">
              <a:solidFill>
                <a:sysClr val="windowText" lastClr="000000"/>
              </a:solidFill>
            </a:rPr>
            <a:t>Drawing the stormwater network</a:t>
          </a:r>
        </a:p>
      </dsp:txBody>
      <dsp:txXfrm>
        <a:off x="8101055" y="2409730"/>
        <a:ext cx="2284646" cy="1337498"/>
      </dsp:txXfrm>
    </dsp:sp>
    <dsp:sp modelId="{EA01E195-EC5B-4128-9D0D-4339DCB92FB7}">
      <dsp:nvSpPr>
        <dsp:cNvPr id="0" name=""/>
        <dsp:cNvSpPr/>
      </dsp:nvSpPr>
      <dsp:spPr>
        <a:xfrm rot="10800000">
          <a:off x="7349082" y="2784864"/>
          <a:ext cx="501988" cy="587231"/>
        </a:xfrm>
        <a:prstGeom prst="rightArrow">
          <a:avLst>
            <a:gd name="adj1" fmla="val 60000"/>
            <a:gd name="adj2" fmla="val 50000"/>
          </a:avLst>
        </a:prstGeom>
        <a:solidFill>
          <a:schemeClr val="accent6">
            <a:shade val="90000"/>
            <a:hueOff val="148045"/>
            <a:satOff val="444"/>
            <a:lumOff val="12115"/>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n-US" sz="2000" b="1" i="0" kern="1200">
            <a:solidFill>
              <a:sysClr val="windowText" lastClr="000000"/>
            </a:solidFill>
          </a:endParaRPr>
        </a:p>
      </dsp:txBody>
      <dsp:txXfrm rot="10800000">
        <a:off x="7499678" y="2902310"/>
        <a:ext cx="351392" cy="352339"/>
      </dsp:txXfrm>
    </dsp:sp>
    <dsp:sp modelId="{EF729D3D-67D9-4410-94C1-9ADBAC0DD931}">
      <dsp:nvSpPr>
        <dsp:cNvPr id="0" name=""/>
        <dsp:cNvSpPr/>
      </dsp:nvSpPr>
      <dsp:spPr>
        <a:xfrm>
          <a:off x="4744424" y="2368118"/>
          <a:ext cx="2367870" cy="1420722"/>
        </a:xfrm>
        <a:prstGeom prst="roundRect">
          <a:avLst>
            <a:gd name="adj" fmla="val 10000"/>
          </a:avLst>
        </a:prstGeom>
        <a:gradFill rotWithShape="0">
          <a:gsLst>
            <a:gs pos="0">
              <a:schemeClr val="accent6">
                <a:shade val="80000"/>
                <a:hueOff val="169188"/>
                <a:satOff val="4675"/>
                <a:lumOff val="15444"/>
                <a:alphaOff val="0"/>
                <a:shade val="51000"/>
                <a:satMod val="130000"/>
              </a:schemeClr>
            </a:gs>
            <a:gs pos="80000">
              <a:schemeClr val="accent6">
                <a:shade val="80000"/>
                <a:hueOff val="169188"/>
                <a:satOff val="4675"/>
                <a:lumOff val="15444"/>
                <a:alphaOff val="0"/>
                <a:shade val="93000"/>
                <a:satMod val="130000"/>
              </a:schemeClr>
            </a:gs>
            <a:gs pos="100000">
              <a:schemeClr val="accent6">
                <a:shade val="80000"/>
                <a:hueOff val="169188"/>
                <a:satOff val="4675"/>
                <a:lumOff val="15444"/>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n-US" sz="2000" b="1" i="0" kern="1200">
              <a:solidFill>
                <a:sysClr val="windowText" lastClr="000000"/>
              </a:solidFill>
            </a:rPr>
            <a:t>Model development</a:t>
          </a:r>
        </a:p>
      </dsp:txBody>
      <dsp:txXfrm>
        <a:off x="4786036" y="2409730"/>
        <a:ext cx="2284646" cy="1337498"/>
      </dsp:txXfrm>
    </dsp:sp>
    <dsp:sp modelId="{716891D2-6F8B-4C5B-AC6F-24982B6D9A4C}">
      <dsp:nvSpPr>
        <dsp:cNvPr id="0" name=""/>
        <dsp:cNvSpPr/>
      </dsp:nvSpPr>
      <dsp:spPr>
        <a:xfrm rot="10800000">
          <a:off x="4034063" y="2784864"/>
          <a:ext cx="501988" cy="587231"/>
        </a:xfrm>
        <a:prstGeom prst="rightArrow">
          <a:avLst>
            <a:gd name="adj1" fmla="val 60000"/>
            <a:gd name="adj2" fmla="val 50000"/>
          </a:avLst>
        </a:prstGeom>
        <a:solidFill>
          <a:schemeClr val="accent6">
            <a:shade val="90000"/>
            <a:hueOff val="197394"/>
            <a:satOff val="592"/>
            <a:lumOff val="16154"/>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n-US" sz="2000" b="1" i="0" kern="1200">
            <a:solidFill>
              <a:sysClr val="windowText" lastClr="000000"/>
            </a:solidFill>
          </a:endParaRPr>
        </a:p>
      </dsp:txBody>
      <dsp:txXfrm rot="10800000">
        <a:off x="4184659" y="2902310"/>
        <a:ext cx="351392" cy="352339"/>
      </dsp:txXfrm>
    </dsp:sp>
    <dsp:sp modelId="{D5726DC4-69A4-4FF3-A221-ADBFB646BE35}">
      <dsp:nvSpPr>
        <dsp:cNvPr id="0" name=""/>
        <dsp:cNvSpPr/>
      </dsp:nvSpPr>
      <dsp:spPr>
        <a:xfrm>
          <a:off x="1429406" y="2368118"/>
          <a:ext cx="2367870" cy="1420722"/>
        </a:xfrm>
        <a:prstGeom prst="roundRect">
          <a:avLst>
            <a:gd name="adj" fmla="val 10000"/>
          </a:avLst>
        </a:prstGeom>
        <a:gradFill rotWithShape="0">
          <a:gsLst>
            <a:gs pos="0">
              <a:schemeClr val="accent6">
                <a:shade val="80000"/>
                <a:hueOff val="211486"/>
                <a:satOff val="5844"/>
                <a:lumOff val="19305"/>
                <a:alphaOff val="0"/>
                <a:shade val="51000"/>
                <a:satMod val="130000"/>
              </a:schemeClr>
            </a:gs>
            <a:gs pos="80000">
              <a:schemeClr val="accent6">
                <a:shade val="80000"/>
                <a:hueOff val="211486"/>
                <a:satOff val="5844"/>
                <a:lumOff val="19305"/>
                <a:alphaOff val="0"/>
                <a:shade val="93000"/>
                <a:satMod val="130000"/>
              </a:schemeClr>
            </a:gs>
            <a:gs pos="100000">
              <a:schemeClr val="accent6">
                <a:shade val="80000"/>
                <a:hueOff val="211486"/>
                <a:satOff val="5844"/>
                <a:lumOff val="1930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n-US" sz="2000" b="1" i="0" kern="1200">
              <a:solidFill>
                <a:sysClr val="windowText" lastClr="000000"/>
              </a:solidFill>
            </a:rPr>
            <a:t>Run the model</a:t>
          </a:r>
        </a:p>
      </dsp:txBody>
      <dsp:txXfrm>
        <a:off x="1471018" y="2409730"/>
        <a:ext cx="2284646" cy="1337498"/>
      </dsp:txXfrm>
    </dsp:sp>
    <dsp:sp modelId="{5E0BC219-8E3F-4BD3-82AB-8D0D81370C2C}">
      <dsp:nvSpPr>
        <dsp:cNvPr id="0" name=""/>
        <dsp:cNvSpPr/>
      </dsp:nvSpPr>
      <dsp:spPr>
        <a:xfrm rot="5400000">
          <a:off x="2362347" y="3954592"/>
          <a:ext cx="501988" cy="587231"/>
        </a:xfrm>
        <a:prstGeom prst="rightArrow">
          <a:avLst>
            <a:gd name="adj1" fmla="val 60000"/>
            <a:gd name="adj2" fmla="val 50000"/>
          </a:avLst>
        </a:prstGeom>
        <a:solidFill>
          <a:schemeClr val="accent6">
            <a:shade val="90000"/>
            <a:hueOff val="246742"/>
            <a:satOff val="740"/>
            <a:lumOff val="20192"/>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n-US" sz="2000" b="1" i="0" kern="1200">
            <a:solidFill>
              <a:sysClr val="windowText" lastClr="000000"/>
            </a:solidFill>
          </a:endParaRPr>
        </a:p>
      </dsp:txBody>
      <dsp:txXfrm rot="-5400000">
        <a:off x="2437172" y="3997213"/>
        <a:ext cx="352339" cy="351392"/>
      </dsp:txXfrm>
    </dsp:sp>
    <dsp:sp modelId="{3383E15F-72C4-4785-9CFA-6D8E3E11C15B}">
      <dsp:nvSpPr>
        <dsp:cNvPr id="0" name=""/>
        <dsp:cNvSpPr/>
      </dsp:nvSpPr>
      <dsp:spPr>
        <a:xfrm>
          <a:off x="1429406" y="4735989"/>
          <a:ext cx="2367870" cy="1420722"/>
        </a:xfrm>
        <a:prstGeom prst="roundRect">
          <a:avLst>
            <a:gd name="adj" fmla="val 10000"/>
          </a:avLst>
        </a:prstGeom>
        <a:gradFill rotWithShape="0">
          <a:gsLst>
            <a:gs pos="0">
              <a:schemeClr val="accent6">
                <a:shade val="80000"/>
                <a:hueOff val="253783"/>
                <a:satOff val="7012"/>
                <a:lumOff val="23166"/>
                <a:alphaOff val="0"/>
                <a:shade val="51000"/>
                <a:satMod val="130000"/>
              </a:schemeClr>
            </a:gs>
            <a:gs pos="80000">
              <a:schemeClr val="accent6">
                <a:shade val="80000"/>
                <a:hueOff val="253783"/>
                <a:satOff val="7012"/>
                <a:lumOff val="23166"/>
                <a:alphaOff val="0"/>
                <a:shade val="93000"/>
                <a:satMod val="130000"/>
              </a:schemeClr>
            </a:gs>
            <a:gs pos="100000">
              <a:schemeClr val="accent6">
                <a:shade val="80000"/>
                <a:hueOff val="253783"/>
                <a:satOff val="7012"/>
                <a:lumOff val="2316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n-US" sz="2000" b="1" i="0" kern="1200">
              <a:solidFill>
                <a:sysClr val="windowText" lastClr="000000"/>
              </a:solidFill>
            </a:rPr>
            <a:t>Checks</a:t>
          </a:r>
        </a:p>
      </dsp:txBody>
      <dsp:txXfrm>
        <a:off x="1471018" y="4777601"/>
        <a:ext cx="2284646" cy="1337498"/>
      </dsp:txXfrm>
    </dsp:sp>
    <dsp:sp modelId="{FB7DEF27-E5B5-44A0-81C9-E1514D23DCC7}">
      <dsp:nvSpPr>
        <dsp:cNvPr id="0" name=""/>
        <dsp:cNvSpPr/>
      </dsp:nvSpPr>
      <dsp:spPr>
        <a:xfrm>
          <a:off x="4005649" y="5152734"/>
          <a:ext cx="501988" cy="587231"/>
        </a:xfrm>
        <a:prstGeom prst="rightArrow">
          <a:avLst>
            <a:gd name="adj1" fmla="val 60000"/>
            <a:gd name="adj2" fmla="val 50000"/>
          </a:avLst>
        </a:prstGeom>
        <a:solidFill>
          <a:schemeClr val="accent6">
            <a:shade val="90000"/>
            <a:hueOff val="296091"/>
            <a:satOff val="888"/>
            <a:lumOff val="24231"/>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n-US" sz="2000" b="1" i="0" kern="1200">
            <a:solidFill>
              <a:sysClr val="windowText" lastClr="000000"/>
            </a:solidFill>
          </a:endParaRPr>
        </a:p>
      </dsp:txBody>
      <dsp:txXfrm>
        <a:off x="4005649" y="5270180"/>
        <a:ext cx="351392" cy="352339"/>
      </dsp:txXfrm>
    </dsp:sp>
    <dsp:sp modelId="{9BEE728A-9785-41D4-9EED-49BE5236B7F7}">
      <dsp:nvSpPr>
        <dsp:cNvPr id="0" name=""/>
        <dsp:cNvSpPr/>
      </dsp:nvSpPr>
      <dsp:spPr>
        <a:xfrm>
          <a:off x="4744424" y="4735989"/>
          <a:ext cx="2590805" cy="1420722"/>
        </a:xfrm>
        <a:prstGeom prst="roundRect">
          <a:avLst>
            <a:gd name="adj" fmla="val 10000"/>
          </a:avLst>
        </a:prstGeom>
        <a:gradFill rotWithShape="0">
          <a:gsLst>
            <a:gs pos="0">
              <a:schemeClr val="accent6">
                <a:shade val="80000"/>
                <a:hueOff val="296080"/>
                <a:satOff val="8181"/>
                <a:lumOff val="27027"/>
                <a:alphaOff val="0"/>
                <a:shade val="51000"/>
                <a:satMod val="130000"/>
              </a:schemeClr>
            </a:gs>
            <a:gs pos="80000">
              <a:schemeClr val="accent6">
                <a:shade val="80000"/>
                <a:hueOff val="296080"/>
                <a:satOff val="8181"/>
                <a:lumOff val="27027"/>
                <a:alphaOff val="0"/>
                <a:shade val="93000"/>
                <a:satMod val="130000"/>
              </a:schemeClr>
            </a:gs>
            <a:gs pos="100000">
              <a:schemeClr val="accent6">
                <a:shade val="80000"/>
                <a:hueOff val="296080"/>
                <a:satOff val="8181"/>
                <a:lumOff val="27027"/>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n-US" sz="2000" b="1" i="0" kern="1200">
              <a:solidFill>
                <a:sysClr val="windowText" lastClr="000000"/>
              </a:solidFill>
            </a:rPr>
            <a:t>Conclusions and recommendations</a:t>
          </a:r>
        </a:p>
      </dsp:txBody>
      <dsp:txXfrm>
        <a:off x="4786036" y="4777601"/>
        <a:ext cx="2507581" cy="1337498"/>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311E64-C7C9-47A2-A57E-43D3DEA02520}">
      <dsp:nvSpPr>
        <dsp:cNvPr id="0" name=""/>
        <dsp:cNvSpPr/>
      </dsp:nvSpPr>
      <dsp:spPr>
        <a:xfrm>
          <a:off x="6767986" y="3171484"/>
          <a:ext cx="205490" cy="1602829"/>
        </a:xfrm>
        <a:custGeom>
          <a:avLst/>
          <a:gdLst/>
          <a:ahLst/>
          <a:cxnLst/>
          <a:rect l="0" t="0" r="0" b="0"/>
          <a:pathLst>
            <a:path>
              <a:moveTo>
                <a:pt x="0" y="0"/>
              </a:moveTo>
              <a:lnTo>
                <a:pt x="0" y="1602829"/>
              </a:lnTo>
              <a:lnTo>
                <a:pt x="205490" y="1602829"/>
              </a:lnTo>
            </a:path>
          </a:pathLst>
        </a:custGeom>
        <a:noFill/>
        <a:ln w="25400" cap="flat" cmpd="sng" algn="ctr">
          <a:solidFill>
            <a:schemeClr val="accent5">
              <a:tint val="5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91AA414C-61A9-4D41-AA55-A4ED495D6F32}">
      <dsp:nvSpPr>
        <dsp:cNvPr id="0" name=""/>
        <dsp:cNvSpPr/>
      </dsp:nvSpPr>
      <dsp:spPr>
        <a:xfrm>
          <a:off x="6767986" y="3171484"/>
          <a:ext cx="205490" cy="630172"/>
        </a:xfrm>
        <a:custGeom>
          <a:avLst/>
          <a:gdLst/>
          <a:ahLst/>
          <a:cxnLst/>
          <a:rect l="0" t="0" r="0" b="0"/>
          <a:pathLst>
            <a:path>
              <a:moveTo>
                <a:pt x="0" y="0"/>
              </a:moveTo>
              <a:lnTo>
                <a:pt x="0" y="630172"/>
              </a:lnTo>
              <a:lnTo>
                <a:pt x="205490" y="630172"/>
              </a:lnTo>
            </a:path>
          </a:pathLst>
        </a:custGeom>
        <a:noFill/>
        <a:ln w="25400" cap="flat" cmpd="sng" algn="ctr">
          <a:solidFill>
            <a:schemeClr val="accent5">
              <a:tint val="5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BD5C2EF2-4C8D-41BE-8455-1AE36EE0C7AE}">
      <dsp:nvSpPr>
        <dsp:cNvPr id="0" name=""/>
        <dsp:cNvSpPr/>
      </dsp:nvSpPr>
      <dsp:spPr>
        <a:xfrm>
          <a:off x="7270242" y="2198827"/>
          <a:ext cx="91440" cy="287687"/>
        </a:xfrm>
        <a:custGeom>
          <a:avLst/>
          <a:gdLst/>
          <a:ahLst/>
          <a:cxnLst/>
          <a:rect l="0" t="0" r="0" b="0"/>
          <a:pathLst>
            <a:path>
              <a:moveTo>
                <a:pt x="45720" y="0"/>
              </a:moveTo>
              <a:lnTo>
                <a:pt x="45720" y="287687"/>
              </a:lnTo>
            </a:path>
          </a:pathLst>
        </a:custGeom>
        <a:noFill/>
        <a:ln w="25400" cap="flat" cmpd="sng" algn="ctr">
          <a:solidFill>
            <a:schemeClr val="accent5">
              <a:tint val="7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E5189813-2A64-45DD-82C9-4956F9CF07D6}">
      <dsp:nvSpPr>
        <dsp:cNvPr id="0" name=""/>
        <dsp:cNvSpPr/>
      </dsp:nvSpPr>
      <dsp:spPr>
        <a:xfrm>
          <a:off x="5269375" y="1054571"/>
          <a:ext cx="2046587" cy="287687"/>
        </a:xfrm>
        <a:custGeom>
          <a:avLst/>
          <a:gdLst/>
          <a:ahLst/>
          <a:cxnLst/>
          <a:rect l="0" t="0" r="0" b="0"/>
          <a:pathLst>
            <a:path>
              <a:moveTo>
                <a:pt x="0" y="0"/>
              </a:moveTo>
              <a:lnTo>
                <a:pt x="0" y="143843"/>
              </a:lnTo>
              <a:lnTo>
                <a:pt x="2046587" y="143843"/>
              </a:lnTo>
              <a:lnTo>
                <a:pt x="2046587" y="287687"/>
              </a:lnTo>
            </a:path>
          </a:pathLst>
        </a:custGeom>
        <a:noFill/>
        <a:ln w="25400" cap="flat" cmpd="sng" algn="ctr">
          <a:solidFill>
            <a:schemeClr val="accent5">
              <a:tint val="9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D416802D-B57F-4AD5-84F4-195554F0AB2A}">
      <dsp:nvSpPr>
        <dsp:cNvPr id="0" name=""/>
        <dsp:cNvSpPr/>
      </dsp:nvSpPr>
      <dsp:spPr>
        <a:xfrm>
          <a:off x="5110359" y="2999885"/>
          <a:ext cx="205490" cy="630172"/>
        </a:xfrm>
        <a:custGeom>
          <a:avLst/>
          <a:gdLst/>
          <a:ahLst/>
          <a:cxnLst/>
          <a:rect l="0" t="0" r="0" b="0"/>
          <a:pathLst>
            <a:path>
              <a:moveTo>
                <a:pt x="0" y="0"/>
              </a:moveTo>
              <a:lnTo>
                <a:pt x="0" y="630172"/>
              </a:lnTo>
              <a:lnTo>
                <a:pt x="205490" y="630172"/>
              </a:lnTo>
            </a:path>
          </a:pathLst>
        </a:custGeom>
        <a:noFill/>
        <a:ln w="25400" cap="flat" cmpd="sng" algn="ctr">
          <a:solidFill>
            <a:schemeClr val="accent5">
              <a:tint val="5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AD2EEC3C-EF03-43A7-9EA9-FF5BC6CF39FC}">
      <dsp:nvSpPr>
        <dsp:cNvPr id="0" name=""/>
        <dsp:cNvSpPr/>
      </dsp:nvSpPr>
      <dsp:spPr>
        <a:xfrm>
          <a:off x="3171894" y="2027228"/>
          <a:ext cx="2486440" cy="287687"/>
        </a:xfrm>
        <a:custGeom>
          <a:avLst/>
          <a:gdLst/>
          <a:ahLst/>
          <a:cxnLst/>
          <a:rect l="0" t="0" r="0" b="0"/>
          <a:pathLst>
            <a:path>
              <a:moveTo>
                <a:pt x="0" y="0"/>
              </a:moveTo>
              <a:lnTo>
                <a:pt x="0" y="143843"/>
              </a:lnTo>
              <a:lnTo>
                <a:pt x="2486440" y="143843"/>
              </a:lnTo>
              <a:lnTo>
                <a:pt x="2486440" y="287687"/>
              </a:lnTo>
            </a:path>
          </a:pathLst>
        </a:custGeom>
        <a:noFill/>
        <a:ln w="25400" cap="flat" cmpd="sng" algn="ctr">
          <a:solidFill>
            <a:schemeClr val="accent5">
              <a:tint val="7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848CEFEC-1933-4386-8350-EB9C26AD8E8E}">
      <dsp:nvSpPr>
        <dsp:cNvPr id="0" name=""/>
        <dsp:cNvSpPr/>
      </dsp:nvSpPr>
      <dsp:spPr>
        <a:xfrm>
          <a:off x="3452732" y="2999885"/>
          <a:ext cx="205490" cy="1602829"/>
        </a:xfrm>
        <a:custGeom>
          <a:avLst/>
          <a:gdLst/>
          <a:ahLst/>
          <a:cxnLst/>
          <a:rect l="0" t="0" r="0" b="0"/>
          <a:pathLst>
            <a:path>
              <a:moveTo>
                <a:pt x="0" y="0"/>
              </a:moveTo>
              <a:lnTo>
                <a:pt x="0" y="1602829"/>
              </a:lnTo>
              <a:lnTo>
                <a:pt x="205490" y="1602829"/>
              </a:lnTo>
            </a:path>
          </a:pathLst>
        </a:custGeom>
        <a:noFill/>
        <a:ln w="25400" cap="flat" cmpd="sng" algn="ctr">
          <a:solidFill>
            <a:schemeClr val="accent5">
              <a:tint val="5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909AA7EC-5F91-40E8-A689-47D7F955F4A1}">
      <dsp:nvSpPr>
        <dsp:cNvPr id="0" name=""/>
        <dsp:cNvSpPr/>
      </dsp:nvSpPr>
      <dsp:spPr>
        <a:xfrm>
          <a:off x="3452732" y="2999885"/>
          <a:ext cx="205490" cy="630172"/>
        </a:xfrm>
        <a:custGeom>
          <a:avLst/>
          <a:gdLst/>
          <a:ahLst/>
          <a:cxnLst/>
          <a:rect l="0" t="0" r="0" b="0"/>
          <a:pathLst>
            <a:path>
              <a:moveTo>
                <a:pt x="0" y="0"/>
              </a:moveTo>
              <a:lnTo>
                <a:pt x="0" y="630172"/>
              </a:lnTo>
              <a:lnTo>
                <a:pt x="205490" y="630172"/>
              </a:lnTo>
            </a:path>
          </a:pathLst>
        </a:custGeom>
        <a:noFill/>
        <a:ln w="25400" cap="flat" cmpd="sng" algn="ctr">
          <a:solidFill>
            <a:schemeClr val="accent5">
              <a:tint val="5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88E69153-18D2-498B-9D5A-08442C97E009}">
      <dsp:nvSpPr>
        <dsp:cNvPr id="0" name=""/>
        <dsp:cNvSpPr/>
      </dsp:nvSpPr>
      <dsp:spPr>
        <a:xfrm>
          <a:off x="3171894" y="2027228"/>
          <a:ext cx="828813" cy="287687"/>
        </a:xfrm>
        <a:custGeom>
          <a:avLst/>
          <a:gdLst/>
          <a:ahLst/>
          <a:cxnLst/>
          <a:rect l="0" t="0" r="0" b="0"/>
          <a:pathLst>
            <a:path>
              <a:moveTo>
                <a:pt x="0" y="0"/>
              </a:moveTo>
              <a:lnTo>
                <a:pt x="0" y="143843"/>
              </a:lnTo>
              <a:lnTo>
                <a:pt x="828813" y="143843"/>
              </a:lnTo>
              <a:lnTo>
                <a:pt x="828813" y="287687"/>
              </a:lnTo>
            </a:path>
          </a:pathLst>
        </a:custGeom>
        <a:noFill/>
        <a:ln w="25400" cap="flat" cmpd="sng" algn="ctr">
          <a:solidFill>
            <a:schemeClr val="accent5">
              <a:tint val="7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2A74EE84-E090-427F-9D71-5057D84F10A6}">
      <dsp:nvSpPr>
        <dsp:cNvPr id="0" name=""/>
        <dsp:cNvSpPr/>
      </dsp:nvSpPr>
      <dsp:spPr>
        <a:xfrm>
          <a:off x="1795104" y="2999885"/>
          <a:ext cx="205490" cy="630172"/>
        </a:xfrm>
        <a:custGeom>
          <a:avLst/>
          <a:gdLst/>
          <a:ahLst/>
          <a:cxnLst/>
          <a:rect l="0" t="0" r="0" b="0"/>
          <a:pathLst>
            <a:path>
              <a:moveTo>
                <a:pt x="0" y="0"/>
              </a:moveTo>
              <a:lnTo>
                <a:pt x="0" y="630172"/>
              </a:lnTo>
              <a:lnTo>
                <a:pt x="205490" y="630172"/>
              </a:lnTo>
            </a:path>
          </a:pathLst>
        </a:custGeom>
        <a:noFill/>
        <a:ln w="25400" cap="flat" cmpd="sng" algn="ctr">
          <a:solidFill>
            <a:schemeClr val="accent5">
              <a:tint val="5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D54F1135-F40C-4C7A-8217-BF5F246165A5}">
      <dsp:nvSpPr>
        <dsp:cNvPr id="0" name=""/>
        <dsp:cNvSpPr/>
      </dsp:nvSpPr>
      <dsp:spPr>
        <a:xfrm>
          <a:off x="2343080" y="2027228"/>
          <a:ext cx="828813" cy="287687"/>
        </a:xfrm>
        <a:custGeom>
          <a:avLst/>
          <a:gdLst/>
          <a:ahLst/>
          <a:cxnLst/>
          <a:rect l="0" t="0" r="0" b="0"/>
          <a:pathLst>
            <a:path>
              <a:moveTo>
                <a:pt x="828813" y="0"/>
              </a:moveTo>
              <a:lnTo>
                <a:pt x="828813" y="143843"/>
              </a:lnTo>
              <a:lnTo>
                <a:pt x="0" y="143843"/>
              </a:lnTo>
              <a:lnTo>
                <a:pt x="0" y="287687"/>
              </a:lnTo>
            </a:path>
          </a:pathLst>
        </a:custGeom>
        <a:noFill/>
        <a:ln w="25400" cap="flat" cmpd="sng" algn="ctr">
          <a:solidFill>
            <a:schemeClr val="accent5">
              <a:tint val="7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8C158D04-AC39-4A4F-89DF-F8D57A998EE6}">
      <dsp:nvSpPr>
        <dsp:cNvPr id="0" name=""/>
        <dsp:cNvSpPr/>
      </dsp:nvSpPr>
      <dsp:spPr>
        <a:xfrm>
          <a:off x="137477" y="2999885"/>
          <a:ext cx="205490" cy="630172"/>
        </a:xfrm>
        <a:custGeom>
          <a:avLst/>
          <a:gdLst/>
          <a:ahLst/>
          <a:cxnLst/>
          <a:rect l="0" t="0" r="0" b="0"/>
          <a:pathLst>
            <a:path>
              <a:moveTo>
                <a:pt x="0" y="0"/>
              </a:moveTo>
              <a:lnTo>
                <a:pt x="0" y="630172"/>
              </a:lnTo>
              <a:lnTo>
                <a:pt x="205490" y="630172"/>
              </a:lnTo>
            </a:path>
          </a:pathLst>
        </a:custGeom>
        <a:noFill/>
        <a:ln w="25400" cap="flat" cmpd="sng" algn="ctr">
          <a:solidFill>
            <a:schemeClr val="accent5">
              <a:tint val="5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17C1516C-EAE4-4E3F-91E0-020C13793713}">
      <dsp:nvSpPr>
        <dsp:cNvPr id="0" name=""/>
        <dsp:cNvSpPr/>
      </dsp:nvSpPr>
      <dsp:spPr>
        <a:xfrm>
          <a:off x="685453" y="2027228"/>
          <a:ext cx="2486440" cy="287687"/>
        </a:xfrm>
        <a:custGeom>
          <a:avLst/>
          <a:gdLst/>
          <a:ahLst/>
          <a:cxnLst/>
          <a:rect l="0" t="0" r="0" b="0"/>
          <a:pathLst>
            <a:path>
              <a:moveTo>
                <a:pt x="2486440" y="0"/>
              </a:moveTo>
              <a:lnTo>
                <a:pt x="2486440" y="143843"/>
              </a:lnTo>
              <a:lnTo>
                <a:pt x="0" y="143843"/>
              </a:lnTo>
              <a:lnTo>
                <a:pt x="0" y="287687"/>
              </a:lnTo>
            </a:path>
          </a:pathLst>
        </a:custGeom>
        <a:noFill/>
        <a:ln w="25400" cap="flat" cmpd="sng" algn="ctr">
          <a:solidFill>
            <a:schemeClr val="accent5">
              <a:tint val="7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5EF125F9-48DE-4565-9CFC-DD31D32DBD39}">
      <dsp:nvSpPr>
        <dsp:cNvPr id="0" name=""/>
        <dsp:cNvSpPr/>
      </dsp:nvSpPr>
      <dsp:spPr>
        <a:xfrm>
          <a:off x="3171894" y="1054571"/>
          <a:ext cx="2097480" cy="287687"/>
        </a:xfrm>
        <a:custGeom>
          <a:avLst/>
          <a:gdLst/>
          <a:ahLst/>
          <a:cxnLst/>
          <a:rect l="0" t="0" r="0" b="0"/>
          <a:pathLst>
            <a:path>
              <a:moveTo>
                <a:pt x="2097480" y="0"/>
              </a:moveTo>
              <a:lnTo>
                <a:pt x="2097480" y="143843"/>
              </a:lnTo>
              <a:lnTo>
                <a:pt x="0" y="143843"/>
              </a:lnTo>
              <a:lnTo>
                <a:pt x="0" y="287687"/>
              </a:lnTo>
            </a:path>
          </a:pathLst>
        </a:custGeom>
        <a:noFill/>
        <a:ln w="25400" cap="flat" cmpd="sng" algn="ctr">
          <a:solidFill>
            <a:schemeClr val="accent5">
              <a:tint val="9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D1D17928-0443-4415-9B44-5EEF0C9474DB}">
      <dsp:nvSpPr>
        <dsp:cNvPr id="0" name=""/>
        <dsp:cNvSpPr/>
      </dsp:nvSpPr>
      <dsp:spPr>
        <a:xfrm>
          <a:off x="4584405" y="369601"/>
          <a:ext cx="1369939" cy="684969"/>
        </a:xfrm>
        <a:prstGeom prst="rect">
          <a:avLst/>
        </a:prstGeom>
        <a:gradFill rotWithShape="0">
          <a:gsLst>
            <a:gs pos="0">
              <a:schemeClr val="accent5">
                <a:alpha val="80000"/>
                <a:hueOff val="0"/>
                <a:satOff val="0"/>
                <a:lumOff val="0"/>
                <a:alphaOff val="0"/>
                <a:shade val="51000"/>
                <a:satMod val="130000"/>
              </a:schemeClr>
            </a:gs>
            <a:gs pos="80000">
              <a:schemeClr val="accent5">
                <a:alpha val="80000"/>
                <a:hueOff val="0"/>
                <a:satOff val="0"/>
                <a:lumOff val="0"/>
                <a:alphaOff val="0"/>
                <a:shade val="93000"/>
                <a:satMod val="130000"/>
              </a:schemeClr>
            </a:gs>
            <a:gs pos="100000">
              <a:schemeClr val="accent5">
                <a:alpha val="8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b="1" kern="1200" dirty="0" smtClean="0">
              <a:solidFill>
                <a:schemeClr val="bg2">
                  <a:lumMod val="10000"/>
                </a:schemeClr>
              </a:solidFill>
            </a:rPr>
            <a:t>Collecting information </a:t>
          </a:r>
          <a:endParaRPr lang="en-US" sz="1600" b="1" kern="1200" dirty="0">
            <a:solidFill>
              <a:schemeClr val="bg2">
                <a:lumMod val="10000"/>
              </a:schemeClr>
            </a:solidFill>
          </a:endParaRPr>
        </a:p>
      </dsp:txBody>
      <dsp:txXfrm>
        <a:off x="4584405" y="369601"/>
        <a:ext cx="1369939" cy="684969"/>
      </dsp:txXfrm>
    </dsp:sp>
    <dsp:sp modelId="{ECD5ED01-AA82-4653-86E0-DFFCE86C00E6}">
      <dsp:nvSpPr>
        <dsp:cNvPr id="0" name=""/>
        <dsp:cNvSpPr/>
      </dsp:nvSpPr>
      <dsp:spPr>
        <a:xfrm>
          <a:off x="2486924" y="1342258"/>
          <a:ext cx="1369939" cy="684969"/>
        </a:xfrm>
        <a:prstGeom prst="rect">
          <a:avLst/>
        </a:prstGeom>
        <a:gradFill rotWithShape="0">
          <a:gsLst>
            <a:gs pos="0">
              <a:schemeClr val="accent5">
                <a:alpha val="70000"/>
                <a:hueOff val="0"/>
                <a:satOff val="0"/>
                <a:lumOff val="0"/>
                <a:alphaOff val="0"/>
                <a:shade val="51000"/>
                <a:satMod val="130000"/>
              </a:schemeClr>
            </a:gs>
            <a:gs pos="80000">
              <a:schemeClr val="accent5">
                <a:alpha val="70000"/>
                <a:hueOff val="0"/>
                <a:satOff val="0"/>
                <a:lumOff val="0"/>
                <a:alphaOff val="0"/>
                <a:shade val="93000"/>
                <a:satMod val="130000"/>
              </a:schemeClr>
            </a:gs>
            <a:gs pos="100000">
              <a:schemeClr val="accent5">
                <a:alpha val="70000"/>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b="1" kern="1200" dirty="0" smtClean="0">
              <a:solidFill>
                <a:schemeClr val="bg2">
                  <a:lumMod val="10000"/>
                </a:schemeClr>
              </a:solidFill>
            </a:rPr>
            <a:t>Design network</a:t>
          </a:r>
          <a:endParaRPr lang="en-US" sz="1600" b="1" kern="1200" dirty="0">
            <a:solidFill>
              <a:schemeClr val="bg2">
                <a:lumMod val="10000"/>
              </a:schemeClr>
            </a:solidFill>
          </a:endParaRPr>
        </a:p>
      </dsp:txBody>
      <dsp:txXfrm>
        <a:off x="2486924" y="1342258"/>
        <a:ext cx="1369939" cy="684969"/>
      </dsp:txXfrm>
    </dsp:sp>
    <dsp:sp modelId="{8B188A57-8959-42CB-9A0F-D8D43D1949CF}">
      <dsp:nvSpPr>
        <dsp:cNvPr id="0" name=""/>
        <dsp:cNvSpPr/>
      </dsp:nvSpPr>
      <dsp:spPr>
        <a:xfrm>
          <a:off x="483" y="2314915"/>
          <a:ext cx="1369939" cy="684969"/>
        </a:xfrm>
        <a:prstGeom prst="rect">
          <a:avLst/>
        </a:prstGeom>
        <a:gradFill rotWithShape="0">
          <a:gsLst>
            <a:gs pos="0">
              <a:schemeClr val="accent5">
                <a:alpha val="50000"/>
                <a:hueOff val="0"/>
                <a:satOff val="0"/>
                <a:lumOff val="0"/>
                <a:alphaOff val="0"/>
                <a:shade val="51000"/>
                <a:satMod val="130000"/>
              </a:schemeClr>
            </a:gs>
            <a:gs pos="80000">
              <a:schemeClr val="accent5">
                <a:alpha val="50000"/>
                <a:hueOff val="0"/>
                <a:satOff val="0"/>
                <a:lumOff val="0"/>
                <a:alphaOff val="0"/>
                <a:shade val="93000"/>
                <a:satMod val="130000"/>
              </a:schemeClr>
            </a:gs>
            <a:gs pos="100000">
              <a:schemeClr val="accent5">
                <a:alpha val="50000"/>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b="1" kern="1200" dirty="0" smtClean="0">
              <a:solidFill>
                <a:schemeClr val="bg2">
                  <a:lumMod val="10000"/>
                </a:schemeClr>
              </a:solidFill>
            </a:rPr>
            <a:t>Location of catch basins</a:t>
          </a:r>
          <a:endParaRPr lang="en-US" sz="1600" b="1" kern="1200" dirty="0">
            <a:solidFill>
              <a:schemeClr val="bg2">
                <a:lumMod val="10000"/>
              </a:schemeClr>
            </a:solidFill>
          </a:endParaRPr>
        </a:p>
      </dsp:txBody>
      <dsp:txXfrm>
        <a:off x="483" y="2314915"/>
        <a:ext cx="1369939" cy="684969"/>
      </dsp:txXfrm>
    </dsp:sp>
    <dsp:sp modelId="{C7BD3A56-8568-462C-9CE4-358F0063D00F}">
      <dsp:nvSpPr>
        <dsp:cNvPr id="0" name=""/>
        <dsp:cNvSpPr/>
      </dsp:nvSpPr>
      <dsp:spPr>
        <a:xfrm>
          <a:off x="342968" y="3287572"/>
          <a:ext cx="1369939" cy="684969"/>
        </a:xfrm>
        <a:prstGeom prst="rect">
          <a:avLst/>
        </a:prstGeom>
        <a:gradFill rotWithShape="0">
          <a:gsLst>
            <a:gs pos="0">
              <a:schemeClr val="accent5">
                <a:alpha val="30000"/>
                <a:hueOff val="0"/>
                <a:satOff val="0"/>
                <a:lumOff val="0"/>
                <a:alphaOff val="0"/>
                <a:shade val="51000"/>
                <a:satMod val="130000"/>
              </a:schemeClr>
            </a:gs>
            <a:gs pos="80000">
              <a:schemeClr val="accent5">
                <a:alpha val="30000"/>
                <a:hueOff val="0"/>
                <a:satOff val="0"/>
                <a:lumOff val="0"/>
                <a:alphaOff val="0"/>
                <a:shade val="93000"/>
                <a:satMod val="130000"/>
              </a:schemeClr>
            </a:gs>
            <a:gs pos="100000">
              <a:schemeClr val="accent5">
                <a:alpha val="30000"/>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b="1" kern="1200" dirty="0" smtClean="0">
              <a:solidFill>
                <a:schemeClr val="bg2">
                  <a:lumMod val="10000"/>
                </a:schemeClr>
              </a:solidFill>
            </a:rPr>
            <a:t>( 30 – 50)m</a:t>
          </a:r>
          <a:endParaRPr lang="en-US" sz="1600" b="1" kern="1200" dirty="0">
            <a:solidFill>
              <a:schemeClr val="bg2">
                <a:lumMod val="10000"/>
              </a:schemeClr>
            </a:solidFill>
          </a:endParaRPr>
        </a:p>
      </dsp:txBody>
      <dsp:txXfrm>
        <a:off x="342968" y="3287572"/>
        <a:ext cx="1369939" cy="684969"/>
      </dsp:txXfrm>
    </dsp:sp>
    <dsp:sp modelId="{0182805D-A3C5-4B53-809D-4BBD699A9F39}">
      <dsp:nvSpPr>
        <dsp:cNvPr id="0" name=""/>
        <dsp:cNvSpPr/>
      </dsp:nvSpPr>
      <dsp:spPr>
        <a:xfrm>
          <a:off x="1658110" y="2314915"/>
          <a:ext cx="1369939" cy="684969"/>
        </a:xfrm>
        <a:prstGeom prst="rect">
          <a:avLst/>
        </a:prstGeom>
        <a:gradFill rotWithShape="0">
          <a:gsLst>
            <a:gs pos="0">
              <a:schemeClr val="accent5">
                <a:alpha val="50000"/>
                <a:hueOff val="0"/>
                <a:satOff val="0"/>
                <a:lumOff val="0"/>
                <a:alphaOff val="0"/>
                <a:shade val="51000"/>
                <a:satMod val="130000"/>
              </a:schemeClr>
            </a:gs>
            <a:gs pos="80000">
              <a:schemeClr val="accent5">
                <a:alpha val="50000"/>
                <a:hueOff val="0"/>
                <a:satOff val="0"/>
                <a:lumOff val="0"/>
                <a:alphaOff val="0"/>
                <a:shade val="93000"/>
                <a:satMod val="130000"/>
              </a:schemeClr>
            </a:gs>
            <a:gs pos="100000">
              <a:schemeClr val="accent5">
                <a:alpha val="50000"/>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b="1" kern="1200" dirty="0" smtClean="0">
              <a:solidFill>
                <a:schemeClr val="bg2">
                  <a:lumMod val="10000"/>
                </a:schemeClr>
              </a:solidFill>
            </a:rPr>
            <a:t>Catchments</a:t>
          </a:r>
          <a:endParaRPr lang="en-US" sz="1600" b="1" kern="1200" dirty="0">
            <a:solidFill>
              <a:schemeClr val="bg2">
                <a:lumMod val="10000"/>
              </a:schemeClr>
            </a:solidFill>
          </a:endParaRPr>
        </a:p>
      </dsp:txBody>
      <dsp:txXfrm>
        <a:off x="1658110" y="2314915"/>
        <a:ext cx="1369939" cy="684969"/>
      </dsp:txXfrm>
    </dsp:sp>
    <dsp:sp modelId="{D0079529-A49A-423A-8B95-1AE8A5E8D04F}">
      <dsp:nvSpPr>
        <dsp:cNvPr id="0" name=""/>
        <dsp:cNvSpPr/>
      </dsp:nvSpPr>
      <dsp:spPr>
        <a:xfrm>
          <a:off x="2000595" y="3287572"/>
          <a:ext cx="1369939" cy="684969"/>
        </a:xfrm>
        <a:prstGeom prst="rect">
          <a:avLst/>
        </a:prstGeom>
        <a:gradFill rotWithShape="0">
          <a:gsLst>
            <a:gs pos="0">
              <a:schemeClr val="accent5">
                <a:alpha val="30000"/>
                <a:hueOff val="0"/>
                <a:satOff val="0"/>
                <a:lumOff val="0"/>
                <a:alphaOff val="0"/>
                <a:shade val="51000"/>
                <a:satMod val="130000"/>
              </a:schemeClr>
            </a:gs>
            <a:gs pos="80000">
              <a:schemeClr val="accent5">
                <a:alpha val="30000"/>
                <a:hueOff val="0"/>
                <a:satOff val="0"/>
                <a:lumOff val="0"/>
                <a:alphaOff val="0"/>
                <a:shade val="93000"/>
                <a:satMod val="130000"/>
              </a:schemeClr>
            </a:gs>
            <a:gs pos="100000">
              <a:schemeClr val="accent5">
                <a:alpha val="30000"/>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b="1" kern="1200" dirty="0" smtClean="0">
              <a:solidFill>
                <a:schemeClr val="bg2">
                  <a:lumMod val="10000"/>
                </a:schemeClr>
              </a:solidFill>
            </a:rPr>
            <a:t>C , I , A</a:t>
          </a:r>
          <a:endParaRPr lang="en-US" sz="1600" b="1" kern="1200" dirty="0">
            <a:solidFill>
              <a:schemeClr val="bg2">
                <a:lumMod val="10000"/>
              </a:schemeClr>
            </a:solidFill>
          </a:endParaRPr>
        </a:p>
      </dsp:txBody>
      <dsp:txXfrm>
        <a:off x="2000595" y="3287572"/>
        <a:ext cx="1369939" cy="684969"/>
      </dsp:txXfrm>
    </dsp:sp>
    <dsp:sp modelId="{4D73F5C0-527A-41A2-8531-7762C5628620}">
      <dsp:nvSpPr>
        <dsp:cNvPr id="0" name=""/>
        <dsp:cNvSpPr/>
      </dsp:nvSpPr>
      <dsp:spPr>
        <a:xfrm>
          <a:off x="3315738" y="2314915"/>
          <a:ext cx="1369939" cy="684969"/>
        </a:xfrm>
        <a:prstGeom prst="rect">
          <a:avLst/>
        </a:prstGeom>
        <a:gradFill rotWithShape="0">
          <a:gsLst>
            <a:gs pos="0">
              <a:schemeClr val="accent5">
                <a:alpha val="50000"/>
                <a:hueOff val="0"/>
                <a:satOff val="0"/>
                <a:lumOff val="0"/>
                <a:alphaOff val="0"/>
                <a:shade val="51000"/>
                <a:satMod val="130000"/>
              </a:schemeClr>
            </a:gs>
            <a:gs pos="80000">
              <a:schemeClr val="accent5">
                <a:alpha val="50000"/>
                <a:hueOff val="0"/>
                <a:satOff val="0"/>
                <a:lumOff val="0"/>
                <a:alphaOff val="0"/>
                <a:shade val="93000"/>
                <a:satMod val="130000"/>
              </a:schemeClr>
            </a:gs>
            <a:gs pos="100000">
              <a:schemeClr val="accent5">
                <a:alpha val="50000"/>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b="1" kern="1200" dirty="0" smtClean="0">
              <a:solidFill>
                <a:schemeClr val="bg2">
                  <a:lumMod val="10000"/>
                </a:schemeClr>
              </a:solidFill>
            </a:rPr>
            <a:t>Sewer pipe</a:t>
          </a:r>
          <a:endParaRPr lang="en-US" sz="1600" b="1" kern="1200" dirty="0">
            <a:solidFill>
              <a:schemeClr val="bg2">
                <a:lumMod val="10000"/>
              </a:schemeClr>
            </a:solidFill>
          </a:endParaRPr>
        </a:p>
      </dsp:txBody>
      <dsp:txXfrm>
        <a:off x="3315738" y="2314915"/>
        <a:ext cx="1369939" cy="684969"/>
      </dsp:txXfrm>
    </dsp:sp>
    <dsp:sp modelId="{5602C94C-36E7-4EDC-9BB7-F5B6399C9EA6}">
      <dsp:nvSpPr>
        <dsp:cNvPr id="0" name=""/>
        <dsp:cNvSpPr/>
      </dsp:nvSpPr>
      <dsp:spPr>
        <a:xfrm>
          <a:off x="3658223" y="3287572"/>
          <a:ext cx="1369939" cy="684969"/>
        </a:xfrm>
        <a:prstGeom prst="rect">
          <a:avLst/>
        </a:prstGeom>
        <a:gradFill rotWithShape="0">
          <a:gsLst>
            <a:gs pos="0">
              <a:schemeClr val="accent5">
                <a:alpha val="30000"/>
                <a:hueOff val="0"/>
                <a:satOff val="0"/>
                <a:lumOff val="0"/>
                <a:alphaOff val="0"/>
                <a:shade val="51000"/>
                <a:satMod val="130000"/>
              </a:schemeClr>
            </a:gs>
            <a:gs pos="80000">
              <a:schemeClr val="accent5">
                <a:alpha val="30000"/>
                <a:hueOff val="0"/>
                <a:satOff val="0"/>
                <a:lumOff val="0"/>
                <a:alphaOff val="0"/>
                <a:shade val="93000"/>
                <a:satMod val="130000"/>
              </a:schemeClr>
            </a:gs>
            <a:gs pos="100000">
              <a:schemeClr val="accent5">
                <a:alpha val="30000"/>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b="1" kern="1200" dirty="0" smtClean="0">
              <a:solidFill>
                <a:schemeClr val="bg2">
                  <a:lumMod val="10000"/>
                </a:schemeClr>
              </a:solidFill>
            </a:rPr>
            <a:t>PVC</a:t>
          </a:r>
          <a:endParaRPr lang="en-US" sz="1600" b="1" kern="1200" dirty="0">
            <a:solidFill>
              <a:schemeClr val="bg2">
                <a:lumMod val="10000"/>
              </a:schemeClr>
            </a:solidFill>
          </a:endParaRPr>
        </a:p>
      </dsp:txBody>
      <dsp:txXfrm>
        <a:off x="3658223" y="3287572"/>
        <a:ext cx="1369939" cy="684969"/>
      </dsp:txXfrm>
    </dsp:sp>
    <dsp:sp modelId="{703671AC-A8B6-40A2-9ADC-71D29BA57E83}">
      <dsp:nvSpPr>
        <dsp:cNvPr id="0" name=""/>
        <dsp:cNvSpPr/>
      </dsp:nvSpPr>
      <dsp:spPr>
        <a:xfrm>
          <a:off x="3658223" y="4260230"/>
          <a:ext cx="1369939" cy="684969"/>
        </a:xfrm>
        <a:prstGeom prst="rect">
          <a:avLst/>
        </a:prstGeom>
        <a:gradFill rotWithShape="0">
          <a:gsLst>
            <a:gs pos="0">
              <a:schemeClr val="accent5">
                <a:alpha val="30000"/>
                <a:hueOff val="0"/>
                <a:satOff val="0"/>
                <a:lumOff val="0"/>
                <a:alphaOff val="0"/>
                <a:shade val="51000"/>
                <a:satMod val="130000"/>
              </a:schemeClr>
            </a:gs>
            <a:gs pos="80000">
              <a:schemeClr val="accent5">
                <a:alpha val="30000"/>
                <a:hueOff val="0"/>
                <a:satOff val="0"/>
                <a:lumOff val="0"/>
                <a:alphaOff val="0"/>
                <a:shade val="93000"/>
                <a:satMod val="130000"/>
              </a:schemeClr>
            </a:gs>
            <a:gs pos="100000">
              <a:schemeClr val="accent5">
                <a:alpha val="30000"/>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b="1" kern="1200" dirty="0" smtClean="0">
              <a:solidFill>
                <a:schemeClr val="bg2">
                  <a:lumMod val="10000"/>
                </a:schemeClr>
              </a:solidFill>
            </a:rPr>
            <a:t>Concrete</a:t>
          </a:r>
          <a:endParaRPr lang="en-US" sz="1600" b="1" kern="1200" dirty="0">
            <a:solidFill>
              <a:schemeClr val="bg2">
                <a:lumMod val="10000"/>
              </a:schemeClr>
            </a:solidFill>
          </a:endParaRPr>
        </a:p>
      </dsp:txBody>
      <dsp:txXfrm>
        <a:off x="3658223" y="4260230"/>
        <a:ext cx="1369939" cy="684969"/>
      </dsp:txXfrm>
    </dsp:sp>
    <dsp:sp modelId="{CC9DEDC0-A791-4325-BE0A-411AEEAC9050}">
      <dsp:nvSpPr>
        <dsp:cNvPr id="0" name=""/>
        <dsp:cNvSpPr/>
      </dsp:nvSpPr>
      <dsp:spPr>
        <a:xfrm>
          <a:off x="4973365" y="2314915"/>
          <a:ext cx="1369939" cy="684969"/>
        </a:xfrm>
        <a:prstGeom prst="rect">
          <a:avLst/>
        </a:prstGeom>
        <a:gradFill rotWithShape="0">
          <a:gsLst>
            <a:gs pos="0">
              <a:schemeClr val="accent5">
                <a:alpha val="50000"/>
                <a:hueOff val="0"/>
                <a:satOff val="0"/>
                <a:lumOff val="0"/>
                <a:alphaOff val="0"/>
                <a:shade val="51000"/>
                <a:satMod val="130000"/>
              </a:schemeClr>
            </a:gs>
            <a:gs pos="80000">
              <a:schemeClr val="accent5">
                <a:alpha val="50000"/>
                <a:hueOff val="0"/>
                <a:satOff val="0"/>
                <a:lumOff val="0"/>
                <a:alphaOff val="0"/>
                <a:shade val="93000"/>
                <a:satMod val="130000"/>
              </a:schemeClr>
            </a:gs>
            <a:gs pos="100000">
              <a:schemeClr val="accent5">
                <a:alpha val="50000"/>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b="1" kern="1200" dirty="0" smtClean="0">
              <a:solidFill>
                <a:schemeClr val="bg2">
                  <a:lumMod val="10000"/>
                </a:schemeClr>
              </a:solidFill>
            </a:rPr>
            <a:t>Outfall </a:t>
          </a:r>
          <a:endParaRPr lang="en-US" sz="1600" b="1" kern="1200" dirty="0">
            <a:solidFill>
              <a:schemeClr val="bg2">
                <a:lumMod val="10000"/>
              </a:schemeClr>
            </a:solidFill>
          </a:endParaRPr>
        </a:p>
      </dsp:txBody>
      <dsp:txXfrm>
        <a:off x="4973365" y="2314915"/>
        <a:ext cx="1369939" cy="684969"/>
      </dsp:txXfrm>
    </dsp:sp>
    <dsp:sp modelId="{8CFF7EA6-E193-41B2-B1AE-987467C81C18}">
      <dsp:nvSpPr>
        <dsp:cNvPr id="0" name=""/>
        <dsp:cNvSpPr/>
      </dsp:nvSpPr>
      <dsp:spPr>
        <a:xfrm>
          <a:off x="5315850" y="3287572"/>
          <a:ext cx="1369939" cy="684969"/>
        </a:xfrm>
        <a:prstGeom prst="rect">
          <a:avLst/>
        </a:prstGeom>
        <a:gradFill rotWithShape="0">
          <a:gsLst>
            <a:gs pos="0">
              <a:schemeClr val="accent5">
                <a:alpha val="30000"/>
                <a:hueOff val="0"/>
                <a:satOff val="0"/>
                <a:lumOff val="0"/>
                <a:alphaOff val="0"/>
                <a:shade val="51000"/>
                <a:satMod val="130000"/>
              </a:schemeClr>
            </a:gs>
            <a:gs pos="80000">
              <a:schemeClr val="accent5">
                <a:alpha val="30000"/>
                <a:hueOff val="0"/>
                <a:satOff val="0"/>
                <a:lumOff val="0"/>
                <a:alphaOff val="0"/>
                <a:shade val="93000"/>
                <a:satMod val="130000"/>
              </a:schemeClr>
            </a:gs>
            <a:gs pos="100000">
              <a:schemeClr val="accent5">
                <a:alpha val="30000"/>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b="1" kern="1200" dirty="0" smtClean="0">
              <a:solidFill>
                <a:schemeClr val="bg2">
                  <a:lumMod val="10000"/>
                </a:schemeClr>
              </a:solidFill>
            </a:rPr>
            <a:t>At the Lowest point</a:t>
          </a:r>
          <a:endParaRPr lang="en-US" sz="1600" b="1" kern="1200" dirty="0">
            <a:solidFill>
              <a:schemeClr val="bg2">
                <a:lumMod val="10000"/>
              </a:schemeClr>
            </a:solidFill>
          </a:endParaRPr>
        </a:p>
      </dsp:txBody>
      <dsp:txXfrm>
        <a:off x="5315850" y="3287572"/>
        <a:ext cx="1369939" cy="684969"/>
      </dsp:txXfrm>
    </dsp:sp>
    <dsp:sp modelId="{F4F99873-4D78-4AA9-B794-33E73A5DC220}">
      <dsp:nvSpPr>
        <dsp:cNvPr id="0" name=""/>
        <dsp:cNvSpPr/>
      </dsp:nvSpPr>
      <dsp:spPr>
        <a:xfrm>
          <a:off x="6580099" y="1342258"/>
          <a:ext cx="1471726" cy="856568"/>
        </a:xfrm>
        <a:prstGeom prst="rect">
          <a:avLst/>
        </a:prstGeom>
        <a:gradFill rotWithShape="0">
          <a:gsLst>
            <a:gs pos="0">
              <a:schemeClr val="accent5">
                <a:alpha val="70000"/>
                <a:hueOff val="0"/>
                <a:satOff val="0"/>
                <a:lumOff val="0"/>
                <a:alphaOff val="0"/>
                <a:shade val="51000"/>
                <a:satMod val="130000"/>
              </a:schemeClr>
            </a:gs>
            <a:gs pos="80000">
              <a:schemeClr val="accent5">
                <a:alpha val="70000"/>
                <a:hueOff val="0"/>
                <a:satOff val="0"/>
                <a:lumOff val="0"/>
                <a:alphaOff val="0"/>
                <a:shade val="93000"/>
                <a:satMod val="130000"/>
              </a:schemeClr>
            </a:gs>
            <a:gs pos="100000">
              <a:schemeClr val="accent5">
                <a:alpha val="70000"/>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b="1" kern="1200" dirty="0" err="1" smtClean="0">
              <a:solidFill>
                <a:schemeClr val="bg2">
                  <a:lumMod val="10000"/>
                </a:schemeClr>
              </a:solidFill>
            </a:rPr>
            <a:t>Geomlg</a:t>
          </a:r>
          <a:endParaRPr lang="en-US" sz="1600" b="1" kern="1200" dirty="0" smtClean="0">
            <a:solidFill>
              <a:schemeClr val="bg2">
                <a:lumMod val="10000"/>
              </a:schemeClr>
            </a:solidFill>
          </a:endParaRPr>
        </a:p>
        <a:p>
          <a:pPr lvl="0" algn="ctr" defTabSz="711200">
            <a:lnSpc>
              <a:spcPct val="90000"/>
            </a:lnSpc>
            <a:spcBef>
              <a:spcPct val="0"/>
            </a:spcBef>
            <a:spcAft>
              <a:spcPct val="35000"/>
            </a:spcAft>
          </a:pPr>
          <a:r>
            <a:rPr lang="en-US" sz="1600" b="1" kern="1200" dirty="0" smtClean="0">
              <a:solidFill>
                <a:schemeClr val="bg2">
                  <a:lumMod val="10000"/>
                </a:schemeClr>
              </a:solidFill>
            </a:rPr>
            <a:t>A3 Paper</a:t>
          </a:r>
          <a:endParaRPr lang="en-US" sz="1600" b="1" kern="1200" dirty="0">
            <a:solidFill>
              <a:schemeClr val="bg2">
                <a:lumMod val="10000"/>
              </a:schemeClr>
            </a:solidFill>
          </a:endParaRPr>
        </a:p>
      </dsp:txBody>
      <dsp:txXfrm>
        <a:off x="6580099" y="1342258"/>
        <a:ext cx="1471726" cy="856568"/>
      </dsp:txXfrm>
    </dsp:sp>
    <dsp:sp modelId="{3E751607-170F-4400-9A87-76DB4D4C9A9B}">
      <dsp:nvSpPr>
        <dsp:cNvPr id="0" name=""/>
        <dsp:cNvSpPr/>
      </dsp:nvSpPr>
      <dsp:spPr>
        <a:xfrm>
          <a:off x="6630992" y="2486514"/>
          <a:ext cx="1369939" cy="684969"/>
        </a:xfrm>
        <a:prstGeom prst="rect">
          <a:avLst/>
        </a:prstGeom>
        <a:gradFill rotWithShape="0">
          <a:gsLst>
            <a:gs pos="0">
              <a:schemeClr val="accent5">
                <a:alpha val="50000"/>
                <a:hueOff val="0"/>
                <a:satOff val="0"/>
                <a:lumOff val="0"/>
                <a:alphaOff val="0"/>
                <a:shade val="51000"/>
                <a:satMod val="130000"/>
              </a:schemeClr>
            </a:gs>
            <a:gs pos="80000">
              <a:schemeClr val="accent5">
                <a:alpha val="50000"/>
                <a:hueOff val="0"/>
                <a:satOff val="0"/>
                <a:lumOff val="0"/>
                <a:alphaOff val="0"/>
                <a:shade val="93000"/>
                <a:satMod val="130000"/>
              </a:schemeClr>
            </a:gs>
            <a:gs pos="100000">
              <a:schemeClr val="accent5">
                <a:alpha val="50000"/>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b="1" kern="1200" dirty="0" smtClean="0">
              <a:solidFill>
                <a:schemeClr val="bg2">
                  <a:lumMod val="10000"/>
                </a:schemeClr>
              </a:solidFill>
            </a:rPr>
            <a:t>Rain fall for: </a:t>
          </a:r>
          <a:endParaRPr lang="en-US" sz="1600" b="1" kern="1200" dirty="0">
            <a:solidFill>
              <a:schemeClr val="bg2">
                <a:lumMod val="10000"/>
              </a:schemeClr>
            </a:solidFill>
          </a:endParaRPr>
        </a:p>
      </dsp:txBody>
      <dsp:txXfrm>
        <a:off x="6630992" y="2486514"/>
        <a:ext cx="1369939" cy="684969"/>
      </dsp:txXfrm>
    </dsp:sp>
    <dsp:sp modelId="{CE07A900-B052-4E51-963A-1B3C2D321DA3}">
      <dsp:nvSpPr>
        <dsp:cNvPr id="0" name=""/>
        <dsp:cNvSpPr/>
      </dsp:nvSpPr>
      <dsp:spPr>
        <a:xfrm>
          <a:off x="6973477" y="3459171"/>
          <a:ext cx="1369939" cy="684969"/>
        </a:xfrm>
        <a:prstGeom prst="rect">
          <a:avLst/>
        </a:prstGeom>
        <a:gradFill rotWithShape="0">
          <a:gsLst>
            <a:gs pos="0">
              <a:schemeClr val="accent5">
                <a:alpha val="30000"/>
                <a:hueOff val="0"/>
                <a:satOff val="0"/>
                <a:lumOff val="0"/>
                <a:alphaOff val="0"/>
                <a:shade val="51000"/>
                <a:satMod val="130000"/>
              </a:schemeClr>
            </a:gs>
            <a:gs pos="80000">
              <a:schemeClr val="accent5">
                <a:alpha val="30000"/>
                <a:hueOff val="0"/>
                <a:satOff val="0"/>
                <a:lumOff val="0"/>
                <a:alphaOff val="0"/>
                <a:shade val="93000"/>
                <a:satMod val="130000"/>
              </a:schemeClr>
            </a:gs>
            <a:gs pos="100000">
              <a:schemeClr val="accent5">
                <a:alpha val="30000"/>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b="1" kern="1200" dirty="0" err="1" smtClean="0">
              <a:solidFill>
                <a:schemeClr val="bg2">
                  <a:lumMod val="10000"/>
                </a:schemeClr>
              </a:solidFill>
            </a:rPr>
            <a:t>KofrRa’I</a:t>
          </a:r>
          <a:endParaRPr lang="en-US" sz="1600" b="1" kern="1200" dirty="0">
            <a:solidFill>
              <a:schemeClr val="bg2">
                <a:lumMod val="10000"/>
              </a:schemeClr>
            </a:solidFill>
          </a:endParaRPr>
        </a:p>
      </dsp:txBody>
      <dsp:txXfrm>
        <a:off x="6973477" y="3459171"/>
        <a:ext cx="1369939" cy="684969"/>
      </dsp:txXfrm>
    </dsp:sp>
    <dsp:sp modelId="{337F4AAF-8F27-4D48-964C-9D4A5D642B89}">
      <dsp:nvSpPr>
        <dsp:cNvPr id="0" name=""/>
        <dsp:cNvSpPr/>
      </dsp:nvSpPr>
      <dsp:spPr>
        <a:xfrm>
          <a:off x="6973477" y="4431828"/>
          <a:ext cx="1369939" cy="684969"/>
        </a:xfrm>
        <a:prstGeom prst="rect">
          <a:avLst/>
        </a:prstGeom>
        <a:gradFill rotWithShape="0">
          <a:gsLst>
            <a:gs pos="0">
              <a:schemeClr val="accent5">
                <a:alpha val="30000"/>
                <a:hueOff val="0"/>
                <a:satOff val="0"/>
                <a:lumOff val="0"/>
                <a:alphaOff val="0"/>
                <a:shade val="51000"/>
                <a:satMod val="130000"/>
              </a:schemeClr>
            </a:gs>
            <a:gs pos="80000">
              <a:schemeClr val="accent5">
                <a:alpha val="30000"/>
                <a:hueOff val="0"/>
                <a:satOff val="0"/>
                <a:lumOff val="0"/>
                <a:alphaOff val="0"/>
                <a:shade val="93000"/>
                <a:satMod val="130000"/>
              </a:schemeClr>
            </a:gs>
            <a:gs pos="100000">
              <a:schemeClr val="accent5">
                <a:alpha val="30000"/>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b="1" kern="1200" smtClean="0">
              <a:solidFill>
                <a:schemeClr val="bg2">
                  <a:lumMod val="10000"/>
                </a:schemeClr>
              </a:solidFill>
            </a:rPr>
            <a:t>Nablus</a:t>
          </a:r>
        </a:p>
        <a:p>
          <a:pPr lvl="0" algn="ctr" defTabSz="711200">
            <a:lnSpc>
              <a:spcPct val="90000"/>
            </a:lnSpc>
            <a:spcBef>
              <a:spcPct val="0"/>
            </a:spcBef>
            <a:spcAft>
              <a:spcPct val="35000"/>
            </a:spcAft>
          </a:pPr>
          <a:endParaRPr lang="en-US" sz="1600" b="1" kern="1200" dirty="0">
            <a:solidFill>
              <a:schemeClr val="bg2">
                <a:lumMod val="10000"/>
              </a:schemeClr>
            </a:solidFill>
          </a:endParaRPr>
        </a:p>
      </dsp:txBody>
      <dsp:txXfrm>
        <a:off x="6973477" y="4431828"/>
        <a:ext cx="1369939" cy="684969"/>
      </dsp:txXfrm>
    </dsp:sp>
  </dsp:spTree>
</dsp:drawing>
</file>

<file path=ppt/diagrams/layout1.xml><?xml version="1.0" encoding="utf-8"?>
<dgm:layoutDef xmlns:dgm="http://schemas.openxmlformats.org/drawingml/2006/diagram" xmlns:a="http://schemas.openxmlformats.org/drawingml/2006/main" uniqueId="urn:microsoft.com/office/officeart/2008/layout/CaptionedPictures">
  <dgm:title val=""/>
  <dgm:desc val=""/>
  <dgm:catLst>
    <dgm:cat type="picture" pri="5000"/>
    <dgm:cat type="pictureconvert" pri="50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60" srcId="0" destId="10" srcOrd="0" destOrd="0"/>
        <dgm:cxn modelId="12" srcId="10" destId="11" srcOrd="0" destOrd="0"/>
        <dgm:cxn modelId="7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 modelId="40">
          <dgm:prSet phldr="1"/>
        </dgm:pt>
        <dgm:pt modelId="4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 modelId="90" srcId="0" destId="40" srcOrd="3" destOrd="0"/>
        <dgm:cxn modelId="42" srcId="40" destId="41" srcOrd="0" destOrd="0"/>
      </dgm:cxnLst>
      <dgm:bg/>
      <dgm:whole/>
    </dgm:dataModel>
  </dgm:clrData>
  <dgm:layoutNode name="Name0">
    <dgm:varLst>
      <dgm:chMax/>
      <dgm:chPref/>
      <dgm:dir/>
    </dgm:varLst>
    <dgm:choose name="Name1">
      <dgm:if name="Name2" func="var" arg="dir" op="equ" val="norm">
        <dgm:alg type="snake">
          <dgm:param type="off" val="ctr"/>
        </dgm:alg>
      </dgm:if>
      <dgm:else name="Name3">
        <dgm:alg type="snake">
          <dgm:param type="grDir" val="tR"/>
          <dgm:param type="off" val="ctr"/>
        </dgm:alg>
      </dgm:else>
    </dgm:choose>
    <dgm:shape xmlns:r="http://schemas.openxmlformats.org/officeDocument/2006/relationships" r:blip="">
      <dgm:adjLst/>
    </dgm:shape>
    <dgm:constrLst>
      <dgm:constr type="primFontSz" for="des" forName="Parent" op="equ"/>
      <dgm:constr type="primFontSz" for="des" forName="Child" refType="primFontSz" refFor="des" refForName="Parent" op="lte"/>
      <dgm:constr type="w" for="ch" forName="composite" refType="w"/>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varLst>
          <dgm:chMax val="1"/>
          <dgm:chPref val="1"/>
        </dgm:varLst>
        <dgm:alg type="composite">
          <dgm:param type="ar" val="0.85"/>
        </dgm:alg>
        <dgm:shape xmlns:r="http://schemas.openxmlformats.org/officeDocument/2006/relationships" r:blip="">
          <dgm:adjLst/>
        </dgm:shape>
        <dgm:constrLst>
          <dgm:constr type="l" for="ch" forName="Accent" refType="w" fact="0"/>
          <dgm:constr type="t" for="ch" forName="Accent" refType="h" fact="0"/>
          <dgm:constr type="w" for="ch" forName="Accent" refType="w"/>
          <dgm:constr type="h" for="ch" forName="Accent" refType="h"/>
          <dgm:constr type="l" for="ch" forName="Image" refType="w" fact="0.05"/>
          <dgm:constr type="t" for="ch" forName="Image" refType="h" fact="0.04"/>
          <dgm:constr type="w" for="ch" forName="Image" refType="w" fact="0.9"/>
          <dgm:constr type="h" for="ch" forName="Image" refType="h" fact="0.65"/>
          <dgm:constr type="l" for="ch" forName="ChildComposite" refType="w" fact="0.05"/>
          <dgm:constr type="t" for="ch" forName="ChildComposite" refType="h" fact="0.69"/>
          <dgm:constr type="w" for="ch" forName="ChildComposite" refType="w" fact="0.9"/>
          <dgm:constr type="h" for="ch" forName="ChildComposite" refType="h" fact="0.27"/>
        </dgm:constrLst>
        <dgm:layoutNode name="Accent" styleLbl="trAlignAcc1">
          <dgm:varLst>
            <dgm:chMax val="0"/>
            <dgm:chPref val="0"/>
          </dgm:varLst>
          <dgm:alg type="sp"/>
          <dgm:shape xmlns:r="http://schemas.openxmlformats.org/officeDocument/2006/relationships" type="rect" r:blip="">
            <dgm:adjLst/>
          </dgm:shape>
          <dgm:presOf/>
        </dgm:layoutNode>
        <dgm:layoutNode name="Image" styleLbl="alignImgPlace1">
          <dgm:varLst>
            <dgm:chMax val="0"/>
            <dgm:chPref val="0"/>
          </dgm:varLst>
          <dgm:alg type="sp"/>
          <dgm:shape xmlns:r="http://schemas.openxmlformats.org/officeDocument/2006/relationships" type="rect" r:blip="" blipPhldr="1">
            <dgm:adjLst/>
          </dgm:shape>
          <dgm:presOf/>
        </dgm:layoutNode>
        <dgm:layoutNode name="ChildComposite">
          <dgm:alg type="composite"/>
          <dgm:shape xmlns:r="http://schemas.openxmlformats.org/officeDocument/2006/relationships" r:blip="">
            <dgm:adjLst/>
          </dgm:shape>
          <dgm:choose name="Name4">
            <dgm:if name="Name5" axis="ch" ptType="node" func="cnt" op="gte" val="1">
              <dgm:constrLst>
                <dgm:constr type="l" for="ch" forName="Parent" refType="w" fact="0"/>
                <dgm:constr type="t" for="ch" forName="Parent" refType="h" fact="0"/>
                <dgm:constr type="w" for="ch" forName="Parent" refType="w"/>
                <dgm:constr type="h" for="ch" forName="Parent" refType="h" fact="0.3704"/>
                <dgm:constr type="l" for="ch" forName="Child" refType="w" fact="0"/>
                <dgm:constr type="t" for="ch" forName="Child" refType="h" fact="0.3704"/>
                <dgm:constr type="w" for="ch" forName="Child" refType="w"/>
                <dgm:constr type="h" for="ch" forName="Child" refType="h" fact="0.6296"/>
              </dgm:constrLst>
            </dgm:if>
            <dgm:else name="Name6">
              <dgm:constrLst>
                <dgm:constr type="l" for="ch" forName="Parent" refType="w" fact="0"/>
                <dgm:constr type="t" for="ch" forName="Parent" refType="h" fact="0"/>
                <dgm:constr type="w" for="ch" forName="Parent" refType="w"/>
                <dgm:constr type="h" for="ch" forName="Parent" refType="h"/>
                <dgm:constr type="l" for="ch" forName="Child" refType="w" fact="0"/>
                <dgm:constr type="t" for="ch" forName="Child" refType="h" fact="0"/>
                <dgm:constr type="w" for="ch" forName="Child" refType="w" fact="0"/>
                <dgm:constr type="h" for="ch" forName="Child" refType="h" fact="0"/>
              </dgm:constrLst>
            </dgm:else>
          </dgm:choose>
          <dgm:layoutNode name="Child" styleLbl="node1">
            <dgm:varLst>
              <dgm:chMax val="0"/>
              <dgm:chPref val="0"/>
              <dgm:bulletEnabled val="1"/>
            </dgm:varLst>
            <dgm:choose name="Name7">
              <dgm:if name="Name8" axis="ch" ptType="node" func="cnt" op="gt" val="1">
                <dgm:alg type="tx">
                  <dgm:param type="parTxLTRAlign" val="l"/>
                  <dgm:param type="parTxRTLAlign" val="r"/>
                  <dgm:param type="txAnchorVert" val="mid"/>
                  <dgm:param type="txAnchorVertCh" val="mid"/>
                </dgm:alg>
              </dgm:if>
              <dgm:else name="Name9">
                <dgm:alg type="tx">
                  <dgm:param type="parTxLTRAlign" val="ctr"/>
                  <dgm:param type="parTxRTLAlign" val="ctr"/>
                  <dgm:param type="shpTxLTRAlignCh" val="l"/>
                  <dgm:param type="shpTxRTLAlignCh" val="r"/>
                  <dgm:param type="txAnchorVert" val="mid"/>
                  <dgm:param type="txAnchorVertCh" val="mid"/>
                </dgm:alg>
              </dgm:else>
            </dgm:choose>
            <dgm:choose name="Name10">
              <dgm:if name="Name11" axis="ch" ptType="node" func="cnt" op="gte" val="1">
                <dgm:shape xmlns:r="http://schemas.openxmlformats.org/officeDocument/2006/relationships" type="rect" r:blip="">
                  <dgm:adjLst/>
                </dgm:shape>
              </dgm:if>
              <dgm:else name="Name12">
                <dgm:shape xmlns:r="http://schemas.openxmlformats.org/officeDocument/2006/relationships" type="rect" r:blip="" hideGeom="1">
                  <dgm:adjLst/>
                </dgm:shape>
              </dgm:else>
            </dgm:choose>
            <dgm:choose name="Name13">
              <dgm:if name="Name14" axis="ch" ptType="node" func="cnt" op="gte" val="1">
                <dgm:presOf axis="des" ptType="node"/>
              </dgm:if>
              <dgm:else name="Name15">
                <dgm:presOf/>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 styleLbl="revTx">
            <dgm:varLst>
              <dgm:chMax val="1"/>
              <dgm:chPref val="0"/>
              <dgm:bulletEnabled val="1"/>
            </dgm:varLst>
            <dgm:alg type="tx">
              <dgm:param type="shpTxLTRAlignCh" val="ctr"/>
              <dgm:param type="txAnchorVert" val="mid"/>
            </dgm:alg>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8/layout/HalfCircleOrganizationChart">
  <dgm:title val=""/>
  <dgm:desc val=""/>
  <dgm:catLst>
    <dgm:cat type="hierarchy" pri="1500"/>
  </dgm:catLst>
  <dgm:samp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Name0">
    <dgm:varLst>
      <dgm:orgChart val="1"/>
      <dgm:chPref val="1"/>
      <dgm:dir/>
      <dgm:animOne val="branch"/>
      <dgm:animLvl val="lvl"/>
      <dgm:resizeHandles/>
    </dgm:varLst>
    <dgm:choose name="Name1">
      <dgm:if name="Name2" func="var" arg="dir" op="equ" val="norm">
        <dgm:alg type="hierChild">
          <dgm:param type="linDir" val="fromL"/>
        </dgm:alg>
      </dgm:if>
      <dgm:else name="Name3">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2" refType="w" fact="10"/>
      <dgm:constr type="h" for="des" forName="rootComposite2"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forEach name="Name4" axis="ch">
      <dgm:forEach name="Name5" axis="self" ptType="node">
        <dgm:layoutNode name="hierRoot1">
          <dgm:varLst>
            <dgm:hierBranch val="init"/>
          </dgm:varLst>
          <dgm:choose name="Name6">
            <dgm:if name="Name7" func="var" arg="hierBranch" op="equ" val="l">
              <dgm:alg type="hierRoot">
                <dgm:param type="hierAlign" val="tR"/>
              </dgm:alg>
              <dgm:constrLst>
                <dgm:constr type="alignOff" val="0.65"/>
              </dgm:constrLst>
            </dgm:if>
            <dgm:if name="Name8" func="var" arg="hierBranch" op="equ" val="r">
              <dgm:alg type="hierRoot">
                <dgm:param type="hierAlign" val="tL"/>
              </dgm:alg>
              <dgm:constrLst>
                <dgm:constr type="alignOff" val="0.65"/>
              </dgm:constrLst>
            </dgm:if>
            <dgm:if name="Name9" func="var" arg="hierBranch" op="equ" val="hang">
              <dgm:alg type="hierRoot"/>
              <dgm:constrLst>
                <dgm:constr type="alignOff" val="0.65"/>
              </dgm:constrLst>
            </dgm:if>
            <dgm:else name="Name10">
              <dgm:alg type="hierRoot"/>
              <dgm:constrLst>
                <dgm:constr type="alignOff"/>
                <dgm:constr type="bendDist" for="des" ptType="parTrans" refType="sp" fact="0.5"/>
              </dgm:constrLst>
            </dgm:else>
          </dgm:choose>
          <dgm:shape xmlns:r="http://schemas.openxmlformats.org/officeDocument/2006/relationships" r:blip="">
            <dgm:adjLst/>
          </dgm:shape>
          <dgm:presOf/>
          <dgm:layoutNode name="rootComposite1">
            <dgm:alg type="composite"/>
            <dgm:shape xmlns:r="http://schemas.openxmlformats.org/officeDocument/2006/relationships" r:blip="">
              <dgm:adjLst/>
            </dgm:shape>
            <dgm:presOf axis="self" ptType="node" cnt="1"/>
            <dgm:choose name="Name11">
              <dgm:if name="Name12" func="var" arg="hierBranch" op="equ" val="init">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3" func="var" arg="hierBranch" op="equ" val="l">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4" func="var" arg="hierBranch" op="equ" val="r">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else name="Name15">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else>
            </dgm:choose>
            <dgm:layoutNode name="rootText1"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1" styleLbl="parChTrans1D1" moveWith="rootText1">
              <dgm:alg type="sp"/>
              <dgm:shape xmlns:r="http://schemas.openxmlformats.org/officeDocument/2006/relationships" type="arc" r:blip="" zOrderOff="-2">
                <dgm:adjLst>
                  <dgm:adj idx="1" val="-140"/>
                  <dgm:adj idx="2" val="-40"/>
                </dgm:adjLst>
              </dgm:shape>
              <dgm:presOf/>
            </dgm:layoutNode>
            <dgm:layoutNode name="bottomArc1" styleLbl="parChTrans1D1" moveWith="rootText1">
              <dgm:alg type="sp"/>
              <dgm:shape xmlns:r="http://schemas.openxmlformats.org/officeDocument/2006/relationships" type="arc" r:blip="" zOrderOff="-2">
                <dgm:adjLst>
                  <dgm:adj idx="1" val="40"/>
                  <dgm:adj idx="2" val="140"/>
                </dgm:adjLst>
              </dgm:shape>
              <dgm:presOf/>
            </dgm:layoutNode>
            <dgm:layoutNode name="topConnNode1" moveWith="rootText1">
              <dgm:alg type="sp"/>
              <dgm:shape xmlns:r="http://schemas.openxmlformats.org/officeDocument/2006/relationships" type="rect" r:blip="" hideGeom="1">
                <dgm:adjLst/>
              </dgm:shape>
              <dgm:presOf axis="self" ptType="node" cnt="1"/>
            </dgm:layoutNode>
          </dgm:layoutNode>
          <dgm:layoutNode name="hierChild2">
            <dgm:choose name="Name16">
              <dgm:if name="Name17" func="var" arg="hierBranch" op="equ" val="l">
                <dgm:alg type="hierChild">
                  <dgm:param type="chAlign" val="r"/>
                  <dgm:param type="linDir" val="fromT"/>
                </dgm:alg>
              </dgm:if>
              <dgm:if name="Name18" func="var" arg="hierBranch" op="equ" val="r">
                <dgm:alg type="hierChild">
                  <dgm:param type="chAlign" val="l"/>
                  <dgm:param type="linDir" val="fromT"/>
                </dgm:alg>
              </dgm:if>
              <dgm:if name="Name19" func="var" arg="hierBranch" op="equ" val="hang">
                <dgm:choose name="Name20">
                  <dgm:if name="Name21" func="var" arg="dir" op="equ" val="norm">
                    <dgm:alg type="hierChild">
                      <dgm:param type="chAlign" val="l"/>
                      <dgm:param type="linDir" val="fromL"/>
                      <dgm:param type="secChAlign" val="t"/>
                      <dgm:param type="secLinDir" val="fromT"/>
                    </dgm:alg>
                  </dgm:if>
                  <dgm:else name="Name22">
                    <dgm:alg type="hierChild">
                      <dgm:param type="chAlign" val="l"/>
                      <dgm:param type="linDir" val="fromR"/>
                      <dgm:param type="secChAlign" val="t"/>
                      <dgm:param type="secLinDir" val="fromT"/>
                    </dgm:alg>
                  </dgm:else>
                </dgm:choose>
              </dgm:if>
              <dgm:else name="Name23">
                <dgm:choose name="Name24">
                  <dgm:if name="Name25" func="var" arg="dir" op="equ" val="norm">
                    <dgm:alg type="hierChild"/>
                  </dgm:if>
                  <dgm:else name="Name26">
                    <dgm:alg type="hierChild">
                      <dgm:param type="linDir" val="fromR"/>
                    </dgm:alg>
                  </dgm:else>
                </dgm:choose>
              </dgm:else>
            </dgm:choose>
            <dgm:shape xmlns:r="http://schemas.openxmlformats.org/officeDocument/2006/relationships" r:blip="">
              <dgm:adjLst/>
            </dgm:shape>
            <dgm:presOf/>
            <dgm:forEach name="rep2a" axis="ch" ptType="nonAsst">
              <dgm:forEach name="Name27" axis="precedSib" ptType="parTrans" st="-1" cnt="1">
                <dgm:layoutNode name="Name28">
                  <dgm:choose name="Name29">
                    <dgm:if name="Name30" func="var" arg="hierBranch" op="equ" val="std">
                      <dgm:choose name="Name31">
                        <dgm:if name="Name32"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33"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34">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if name="Name35" func="var" arg="hierBranch" op="equ" val="init">
                      <dgm:choose name="Name36">
                        <dgm:if name="Name37" axis="self" func="depth" op="lte" val="2">
                          <dgm:choose name="Name38">
                            <dgm:if name="Name39"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40"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41">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else name="Name42">
                          <dgm:choose name="Name43">
                            <dgm:if name="Name44" axis="par des" func="maxDepth" op="lte" val="1">
                              <dgm:choose name="Name45">
                                <dgm:if name="Name4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4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48">
                                  <dgm:alg type="conn">
                                    <dgm:param type="connRout" val="bend"/>
                                    <dgm:param type="dim" val="1D"/>
                                    <dgm:param type="endSty" val="noArr"/>
                                    <dgm:param type="begPts" val="bCtr"/>
                                    <dgm:param type="endPts" val="bL bR"/>
                                    <dgm:param type="srcNode" val="bottomArc2"/>
                                    <dgm:param type="dstNode" val="topConnNode2"/>
                                  </dgm:alg>
                                </dgm:else>
                              </dgm:choose>
                            </dgm:if>
                            <dgm:else name="Name49">
                              <dgm:choose name="Name50">
                                <dgm:if name="Name51"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52"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53">
                                  <dgm:alg type="conn">
                                    <dgm:param type="connRout" val="bend"/>
                                    <dgm:param type="dim" val="1D"/>
                                    <dgm:param type="endSty" val="noArr"/>
                                    <dgm:param type="begPts" val="bCtr"/>
                                    <dgm:param type="endPts" val="tCtr"/>
                                    <dgm:param type="bendPt" val="end"/>
                                    <dgm:param type="srcNode" val="bottomArc2"/>
                                    <dgm:param type="dstNode" val="topArc2"/>
                                  </dgm:alg>
                                </dgm:else>
                              </dgm:choose>
                            </dgm:else>
                          </dgm:choose>
                        </dgm:else>
                      </dgm:choose>
                    </dgm:if>
                    <dgm:else name="Name54">
                      <dgm:choose name="Name55">
                        <dgm:if name="Name5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5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58">
                          <dgm:alg type="conn">
                            <dgm:param type="connRout" val="bend"/>
                            <dgm:param type="dim" val="1D"/>
                            <dgm:param type="endSty" val="noArr"/>
                            <dgm:param type="begPts" val="bCtr"/>
                            <dgm:param type="endPts" val="bL bR"/>
                            <dgm:param type="srcNode" val="bottomArc2"/>
                            <dgm:param type="dstNode" val="topConnNode2"/>
                          </dgm:alg>
                        </dgm:else>
                      </dgm:choose>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2">
                <dgm:varLst>
                  <dgm:hierBranch val="init"/>
                </dgm:varLst>
                <dgm:choose name="Name59">
                  <dgm:if name="Name60" func="var" arg="hierBranch" op="equ" val="l">
                    <dgm:alg type="hierRoot">
                      <dgm:param type="hierAlign" val="tR"/>
                    </dgm:alg>
                    <dgm:shape xmlns:r="http://schemas.openxmlformats.org/officeDocument/2006/relationships" r:blip="">
                      <dgm:adjLst/>
                    </dgm:shape>
                    <dgm:presOf/>
                    <dgm:constrLst>
                      <dgm:constr type="alignOff" val="0.65"/>
                    </dgm:constrLst>
                  </dgm:if>
                  <dgm:if name="Name61" func="var" arg="hierBranch" op="equ" val="r">
                    <dgm:alg type="hierRoot">
                      <dgm:param type="hierAlign" val="tL"/>
                    </dgm:alg>
                    <dgm:shape xmlns:r="http://schemas.openxmlformats.org/officeDocument/2006/relationships" r:blip="">
                      <dgm:adjLst/>
                    </dgm:shape>
                    <dgm:presOf/>
                    <dgm:constrLst>
                      <dgm:constr type="alignOff" val="0.65"/>
                    </dgm:constrLst>
                  </dgm:if>
                  <dgm:if name="Name62"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3" func="var" arg="hierBranch" op="equ" val="init">
                    <dgm:choose name="Name64">
                      <dgm:if name="Name65" axis="des" func="maxDepth" op="lte" val="1">
                        <dgm:alg type="hierRoot">
                          <dgm:param type="hierAlign" val="tL"/>
                        </dgm:alg>
                        <dgm:shape xmlns:r="http://schemas.openxmlformats.org/officeDocument/2006/relationships" r:blip="">
                          <dgm:adjLst/>
                        </dgm:shape>
                        <dgm:presOf/>
                        <dgm:constrLst>
                          <dgm:constr type="alignOff" val="0.65"/>
                        </dgm:constrLst>
                      </dgm:if>
                      <dgm:else name="Name6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67">
                    <dgm:alg type="hierRoot"/>
                    <dgm:shape xmlns:r="http://schemas.openxmlformats.org/officeDocument/2006/relationships" r:blip="">
                      <dgm:adjLst/>
                    </dgm:shape>
                    <dgm:presOf/>
                    <dgm:constrLst>
                      <dgm:constr type="alignOff" val="0.65"/>
                    </dgm:constrLst>
                  </dgm:else>
                </dgm:choose>
                <dgm:layoutNode name="rootComposite2">
                  <dgm:alg type="composite"/>
                  <dgm:shape xmlns:r="http://schemas.openxmlformats.org/officeDocument/2006/relationships" r:blip="">
                    <dgm:adjLst/>
                  </dgm:shape>
                  <dgm:presOf axis="self" ptType="node" cnt="1"/>
                  <dgm:choose name="Name68">
                    <dgm:if name="Name69" func="var" arg="hierBranch" op="equ" val="init">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0" func="var" arg="hierBranch" op="equ" val="l">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1" func="var" arg="hierBranch" op="equ" val="r">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else name="Name72">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else>
                  </dgm:choose>
                  <dgm:layoutNode name="rootText2"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2" styleLbl="parChTrans1D1" moveWith="rootText2">
                    <dgm:alg type="sp"/>
                    <dgm:shape xmlns:r="http://schemas.openxmlformats.org/officeDocument/2006/relationships" type="arc" r:blip="" zOrderOff="-2">
                      <dgm:adjLst>
                        <dgm:adj idx="1" val="-140"/>
                        <dgm:adj idx="2" val="-40"/>
                      </dgm:adjLst>
                    </dgm:shape>
                    <dgm:presOf/>
                  </dgm:layoutNode>
                  <dgm:layoutNode name="bottomArc2" styleLbl="parChTrans1D1" moveWith="rootText2">
                    <dgm:alg type="sp"/>
                    <dgm:shape xmlns:r="http://schemas.openxmlformats.org/officeDocument/2006/relationships" type="arc" r:blip="" zOrderOff="-2">
                      <dgm:adjLst>
                        <dgm:adj idx="1" val="40"/>
                        <dgm:adj idx="2" val="140"/>
                      </dgm:adjLst>
                    </dgm:shape>
                    <dgm:presOf/>
                  </dgm:layoutNode>
                  <dgm:layoutNode name="topConnNode2" moveWith="rootText2">
                    <dgm:alg type="sp"/>
                    <dgm:shape xmlns:r="http://schemas.openxmlformats.org/officeDocument/2006/relationships" type="rect" r:blip="" hideGeom="1">
                      <dgm:adjLst/>
                    </dgm:shape>
                    <dgm:presOf axis="self" ptType="node" cnt="1"/>
                  </dgm:layoutNode>
                </dgm:layoutNode>
                <dgm:layoutNode name="hierChild4">
                  <dgm:choose name="Name73">
                    <dgm:if name="Name74" func="var" arg="hierBranch" op="equ" val="l">
                      <dgm:alg type="hierChild">
                        <dgm:param type="chAlign" val="r"/>
                        <dgm:param type="linDir" val="fromT"/>
                      </dgm:alg>
                    </dgm:if>
                    <dgm:if name="Name75" func="var" arg="hierBranch" op="equ" val="r">
                      <dgm:alg type="hierChild">
                        <dgm:param type="chAlign" val="l"/>
                        <dgm:param type="linDir" val="fromT"/>
                      </dgm:alg>
                    </dgm:if>
                    <dgm:if name="Name76" func="var" arg="hierBranch" op="equ" val="hang">
                      <dgm:choose name="Name77">
                        <dgm:if name="Name78" func="var" arg="dir" op="equ" val="norm">
                          <dgm:alg type="hierChild">
                            <dgm:param type="chAlign" val="l"/>
                            <dgm:param type="linDir" val="fromL"/>
                            <dgm:param type="secChAlign" val="t"/>
                            <dgm:param type="secLinDir" val="fromT"/>
                          </dgm:alg>
                        </dgm:if>
                        <dgm:else name="Name79">
                          <dgm:alg type="hierChild">
                            <dgm:param type="chAlign" val="l"/>
                            <dgm:param type="linDir" val="fromR"/>
                            <dgm:param type="secChAlign" val="t"/>
                            <dgm:param type="secLinDir" val="fromT"/>
                          </dgm:alg>
                        </dgm:else>
                      </dgm:choose>
                    </dgm:if>
                    <dgm:if name="Name80" func="var" arg="hierBranch" op="equ" val="std">
                      <dgm:choose name="Name81">
                        <dgm:if name="Name82" func="var" arg="dir" op="equ" val="norm">
                          <dgm:alg type="hierChild"/>
                        </dgm:if>
                        <dgm:else name="Name83">
                          <dgm:alg type="hierChild">
                            <dgm:param type="linDir" val="fromR"/>
                          </dgm:alg>
                        </dgm:else>
                      </dgm:choose>
                    </dgm:if>
                    <dgm:if name="Name84" func="var" arg="hierBranch" op="equ" val="init">
                      <dgm:choose name="Name85">
                        <dgm:if name="Name86" axis="des" func="maxDepth" op="lte" val="1">
                          <dgm:alg type="hierChild">
                            <dgm:param type="chAlign" val="l"/>
                            <dgm:param type="linDir" val="fromT"/>
                          </dgm:alg>
                        </dgm:if>
                        <dgm:else name="Name87">
                          <dgm:choose name="Name88">
                            <dgm:if name="Name89" func="var" arg="dir" op="equ" val="norm">
                              <dgm:alg type="hierChild"/>
                            </dgm:if>
                            <dgm:else name="Name90">
                              <dgm:alg type="hierChild">
                                <dgm:param type="linDir" val="fromR"/>
                              </dgm:alg>
                            </dgm:else>
                          </dgm:choose>
                        </dgm:else>
                      </dgm:choose>
                    </dgm:if>
                    <dgm:else name="Name91"/>
                  </dgm:choose>
                  <dgm:shape xmlns:r="http://schemas.openxmlformats.org/officeDocument/2006/relationships" r:blip="">
                    <dgm:adjLst/>
                  </dgm:shape>
                  <dgm:presOf/>
                  <dgm:forEach name="Name92" ref="rep2a"/>
                </dgm:layoutNode>
                <dgm:layoutNode name="hierChild5">
                  <dgm:choose name="Name93">
                    <dgm:if name="Name94" func="var" arg="dir" op="equ" val="norm">
                      <dgm:alg type="hierChild">
                        <dgm:param type="chAlign" val="l"/>
                        <dgm:param type="linDir" val="fromL"/>
                        <dgm:param type="secChAlign" val="t"/>
                        <dgm:param type="secLinDir" val="fromT"/>
                      </dgm:alg>
                    </dgm:if>
                    <dgm:else name="Name95">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96" ref="rep2b"/>
                </dgm:layoutNode>
              </dgm:layoutNode>
            </dgm:forEach>
          </dgm:layoutNode>
          <dgm:layoutNode name="hierChild3">
            <dgm:choose name="Name97">
              <dgm:if name="Name98" func="var" arg="dir" op="equ" val="norm">
                <dgm:alg type="hierChild">
                  <dgm:param type="chAlign" val="l"/>
                  <dgm:param type="linDir" val="fromL"/>
                  <dgm:param type="secChAlign" val="t"/>
                  <dgm:param type="secLinDir" val="fromT"/>
                </dgm:alg>
              </dgm:if>
              <dgm:else name="Name99">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rep2b" axis="ch" ptType="asst">
              <dgm:forEach name="Name100" axis="precedSib" ptType="parTrans" st="-1" cnt="1">
                <dgm:layoutNode name="Name101">
                  <dgm:choose name="Name102">
                    <dgm:if name="Name103" axis="self" func="depth" op="lte" val="2">
                      <dgm:alg type="conn">
                        <dgm:param type="connRout" val="bend"/>
                        <dgm:param type="dim" val="1D"/>
                        <dgm:param type="endSty" val="noArr"/>
                        <dgm:param type="begPts" val="bCtr"/>
                        <dgm:param type="endPts" val="bL bR"/>
                        <dgm:param type="srcNode" val="bottomArc1"/>
                        <dgm:param type="dstNode" val="topConnNode3"/>
                      </dgm:alg>
                    </dgm:if>
                    <dgm:if name="Name104" axis="par" ptType="asst" func="cnt" op="equ" val="1">
                      <dgm:alg type="conn">
                        <dgm:param type="connRout" val="bend"/>
                        <dgm:param type="dim" val="1D"/>
                        <dgm:param type="endSty" val="noArr"/>
                        <dgm:param type="begPts" val="bCtr"/>
                        <dgm:param type="endPts" val="bL bR"/>
                        <dgm:param type="srcNode" val="bottomArc3"/>
                        <dgm:param type="dstNode" val="topConnNode3"/>
                      </dgm:alg>
                    </dgm:if>
                    <dgm:else name="Name105">
                      <dgm:alg type="conn">
                        <dgm:param type="connRout" val="bend"/>
                        <dgm:param type="dim" val="1D"/>
                        <dgm:param type="endSty" val="noArr"/>
                        <dgm:param type="begPts" val="bCtr"/>
                        <dgm:param type="endPts" val="bL bR"/>
                        <dgm:param type="srcNode" val="bottomArc2"/>
                        <dgm:param type="dstNode" val="topConnNode3"/>
                      </dgm:alg>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3">
                <dgm:varLst>
                  <dgm:hierBranch val="init"/>
                </dgm:varLst>
                <dgm:choose name="Name106">
                  <dgm:if name="Name107" func="var" arg="hierBranch" op="equ" val="l">
                    <dgm:alg type="hierRoot">
                      <dgm:param type="hierAlign" val="tR"/>
                    </dgm:alg>
                    <dgm:shape xmlns:r="http://schemas.openxmlformats.org/officeDocument/2006/relationships" r:blip="">
                      <dgm:adjLst/>
                    </dgm:shape>
                    <dgm:presOf/>
                    <dgm:constrLst>
                      <dgm:constr type="alignOff" val="0.65"/>
                    </dgm:constrLst>
                  </dgm:if>
                  <dgm:if name="Name108" func="var" arg="hierBranch" op="equ" val="r">
                    <dgm:alg type="hierRoot">
                      <dgm:param type="hierAlign" val="tL"/>
                    </dgm:alg>
                    <dgm:shape xmlns:r="http://schemas.openxmlformats.org/officeDocument/2006/relationships" r:blip="">
                      <dgm:adjLst/>
                    </dgm:shape>
                    <dgm:presOf/>
                    <dgm:constrLst>
                      <dgm:constr type="alignOff" val="0.65"/>
                    </dgm:constrLst>
                  </dgm:if>
                  <dgm:if name="Name109" func="var" arg="hierBranch" op="equ" val="hang">
                    <dgm:alg type="hierRoot"/>
                    <dgm:shape xmlns:r="http://schemas.openxmlformats.org/officeDocument/2006/relationships" r:blip="">
                      <dgm:adjLst/>
                    </dgm:shape>
                    <dgm:presOf/>
                    <dgm:constrLst>
                      <dgm:constr type="alignOff" val="0.65"/>
                    </dgm:constrLst>
                  </dgm:if>
                  <dgm:if name="Name110"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1" func="var" arg="hierBranch" op="equ" val="init">
                    <dgm:choose name="Name112">
                      <dgm:if name="Name113" axis="des" func="maxDepth" op="lte" val="1">
                        <dgm:alg type="hierRoot">
                          <dgm:param type="hierAlign" val="tL"/>
                        </dgm:alg>
                        <dgm:shape xmlns:r="http://schemas.openxmlformats.org/officeDocument/2006/relationships" r:blip="">
                          <dgm:adjLst/>
                        </dgm:shape>
                        <dgm:presOf/>
                        <dgm:constrLst>
                          <dgm:constr type="alignOff" val="0.65"/>
                        </dgm:constrLst>
                      </dgm:if>
                      <dgm:else name="Name114">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15"/>
                </dgm:choose>
                <dgm:layoutNode name="rootComposite3">
                  <dgm:alg type="composite"/>
                  <dgm:shape xmlns:r="http://schemas.openxmlformats.org/officeDocument/2006/relationships" r:blip="">
                    <dgm:adjLst/>
                  </dgm:shape>
                  <dgm:presOf axis="self" ptType="node" cnt="1"/>
                  <dgm:choose name="Name116">
                    <dgm:if name="Name117" func="var" arg="hierBranch" op="equ" val="init">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8" func="var" arg="hierBranch" op="equ" val="l">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9" func="var" arg="hierBranch" op="equ" val="r">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else name="Name120">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else>
                  </dgm:choose>
                  <dgm:layoutNode name="rootText3"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3" styleLbl="parChTrans1D1" moveWith="rootText3">
                    <dgm:alg type="sp"/>
                    <dgm:shape xmlns:r="http://schemas.openxmlformats.org/officeDocument/2006/relationships" type="arc" r:blip="" zOrderOff="-2">
                      <dgm:adjLst>
                        <dgm:adj idx="1" val="-140"/>
                        <dgm:adj idx="2" val="-40"/>
                      </dgm:adjLst>
                    </dgm:shape>
                    <dgm:presOf/>
                  </dgm:layoutNode>
                  <dgm:layoutNode name="bottomArc3" styleLbl="parChTrans1D1" moveWith="rootText3">
                    <dgm:alg type="sp"/>
                    <dgm:shape xmlns:r="http://schemas.openxmlformats.org/officeDocument/2006/relationships" type="arc" r:blip="" zOrderOff="-2">
                      <dgm:adjLst>
                        <dgm:adj idx="1" val="40"/>
                        <dgm:adj idx="2" val="140"/>
                      </dgm:adjLst>
                    </dgm:shape>
                    <dgm:presOf/>
                  </dgm:layoutNode>
                  <dgm:layoutNode name="topConnNode3" moveWith="rootText3">
                    <dgm:alg type="sp"/>
                    <dgm:shape xmlns:r="http://schemas.openxmlformats.org/officeDocument/2006/relationships" type="rect" r:blip="" hideGeom="1">
                      <dgm:adjLst/>
                    </dgm:shape>
                    <dgm:presOf axis="self" ptType="node" cnt="1"/>
                  </dgm:layoutNode>
                </dgm:layoutNode>
                <dgm:layoutNode name="hierChild6">
                  <dgm:choose name="Name121">
                    <dgm:if name="Name122" func="var" arg="hierBranch" op="equ" val="l">
                      <dgm:alg type="hierChild">
                        <dgm:param type="chAlign" val="r"/>
                        <dgm:param type="linDir" val="fromT"/>
                      </dgm:alg>
                    </dgm:if>
                    <dgm:if name="Name123" func="var" arg="hierBranch" op="equ" val="r">
                      <dgm:alg type="hierChild">
                        <dgm:param type="chAlign" val="l"/>
                        <dgm:param type="linDir" val="fromT"/>
                      </dgm:alg>
                    </dgm:if>
                    <dgm:if name="Name124" func="var" arg="hierBranch" op="equ" val="hang">
                      <dgm:choose name="Name125">
                        <dgm:if name="Name126" func="var" arg="dir" op="equ" val="norm">
                          <dgm:alg type="hierChild">
                            <dgm:param type="chAlign" val="l"/>
                            <dgm:param type="linDir" val="fromL"/>
                            <dgm:param type="secChAlign" val="t"/>
                            <dgm:param type="secLinDir" val="fromT"/>
                          </dgm:alg>
                        </dgm:if>
                        <dgm:else name="Name127">
                          <dgm:alg type="hierChild">
                            <dgm:param type="chAlign" val="l"/>
                            <dgm:param type="linDir" val="fromR"/>
                            <dgm:param type="secChAlign" val="t"/>
                            <dgm:param type="secLinDir" val="fromT"/>
                          </dgm:alg>
                        </dgm:else>
                      </dgm:choose>
                    </dgm:if>
                    <dgm:if name="Name128" func="var" arg="hierBranch" op="equ" val="std">
                      <dgm:choose name="Name129">
                        <dgm:if name="Name130" func="var" arg="dir" op="equ" val="norm">
                          <dgm:alg type="hierChild"/>
                        </dgm:if>
                        <dgm:else name="Name131">
                          <dgm:alg type="hierChild">
                            <dgm:param type="linDir" val="fromR"/>
                          </dgm:alg>
                        </dgm:else>
                      </dgm:choose>
                    </dgm:if>
                    <dgm:if name="Name132" func="var" arg="hierBranch" op="equ" val="init">
                      <dgm:choose name="Name133">
                        <dgm:if name="Name134" axis="des" func="maxDepth" op="lte" val="1">
                          <dgm:alg type="hierChild">
                            <dgm:param type="chAlign" val="l"/>
                            <dgm:param type="linDir" val="fromT"/>
                          </dgm:alg>
                        </dgm:if>
                        <dgm:else name="Name135">
                          <dgm:alg type="hierChild"/>
                        </dgm:else>
                      </dgm:choose>
                    </dgm:if>
                    <dgm:else name="Name136"/>
                  </dgm:choose>
                  <dgm:shape xmlns:r="http://schemas.openxmlformats.org/officeDocument/2006/relationships" r:blip="">
                    <dgm:adjLst/>
                  </dgm:shape>
                  <dgm:presOf/>
                  <dgm:forEach name="Name137" ref="rep2a"/>
                </dgm:layoutNode>
                <dgm:layoutNode name="hierChild7">
                  <dgm:choose name="Name138">
                    <dgm:if name="Name139" func="var" arg="dir" op="equ" val="norm">
                      <dgm:alg type="hierChild">
                        <dgm:param type="chAlign" val="l"/>
                        <dgm:param type="linDir" val="fromL"/>
                        <dgm:param type="secChAlign" val="t"/>
                        <dgm:param type="secLinDir" val="fromT"/>
                      </dgm:alg>
                    </dgm:if>
                    <dgm:else name="Name140">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141"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CaptionedPictures">
  <dgm:title val=""/>
  <dgm:desc val=""/>
  <dgm:catLst>
    <dgm:cat type="picture" pri="5000"/>
    <dgm:cat type="pictureconvert" pri="50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60" srcId="0" destId="10" srcOrd="0" destOrd="0"/>
        <dgm:cxn modelId="12" srcId="10" destId="11" srcOrd="0" destOrd="0"/>
        <dgm:cxn modelId="7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 modelId="40">
          <dgm:prSet phldr="1"/>
        </dgm:pt>
        <dgm:pt modelId="4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 modelId="90" srcId="0" destId="40" srcOrd="3" destOrd="0"/>
        <dgm:cxn modelId="42" srcId="40" destId="41" srcOrd="0" destOrd="0"/>
      </dgm:cxnLst>
      <dgm:bg/>
      <dgm:whole/>
    </dgm:dataModel>
  </dgm:clrData>
  <dgm:layoutNode name="Name0">
    <dgm:varLst>
      <dgm:chMax/>
      <dgm:chPref/>
      <dgm:dir/>
    </dgm:varLst>
    <dgm:choose name="Name1">
      <dgm:if name="Name2" func="var" arg="dir" op="equ" val="norm">
        <dgm:alg type="snake">
          <dgm:param type="off" val="ctr"/>
        </dgm:alg>
      </dgm:if>
      <dgm:else name="Name3">
        <dgm:alg type="snake">
          <dgm:param type="grDir" val="tR"/>
          <dgm:param type="off" val="ctr"/>
        </dgm:alg>
      </dgm:else>
    </dgm:choose>
    <dgm:shape xmlns:r="http://schemas.openxmlformats.org/officeDocument/2006/relationships" r:blip="">
      <dgm:adjLst/>
    </dgm:shape>
    <dgm:constrLst>
      <dgm:constr type="primFontSz" for="des" forName="Parent" op="equ"/>
      <dgm:constr type="primFontSz" for="des" forName="Child" refType="primFontSz" refFor="des" refForName="Parent" op="lte"/>
      <dgm:constr type="w" for="ch" forName="composite" refType="w"/>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varLst>
          <dgm:chMax val="1"/>
          <dgm:chPref val="1"/>
        </dgm:varLst>
        <dgm:alg type="composite">
          <dgm:param type="ar" val="0.85"/>
        </dgm:alg>
        <dgm:shape xmlns:r="http://schemas.openxmlformats.org/officeDocument/2006/relationships" r:blip="">
          <dgm:adjLst/>
        </dgm:shape>
        <dgm:constrLst>
          <dgm:constr type="l" for="ch" forName="Accent" refType="w" fact="0"/>
          <dgm:constr type="t" for="ch" forName="Accent" refType="h" fact="0"/>
          <dgm:constr type="w" for="ch" forName="Accent" refType="w"/>
          <dgm:constr type="h" for="ch" forName="Accent" refType="h"/>
          <dgm:constr type="l" for="ch" forName="Image" refType="w" fact="0.05"/>
          <dgm:constr type="t" for="ch" forName="Image" refType="h" fact="0.04"/>
          <dgm:constr type="w" for="ch" forName="Image" refType="w" fact="0.9"/>
          <dgm:constr type="h" for="ch" forName="Image" refType="h" fact="0.65"/>
          <dgm:constr type="l" for="ch" forName="ChildComposite" refType="w" fact="0.05"/>
          <dgm:constr type="t" for="ch" forName="ChildComposite" refType="h" fact="0.69"/>
          <dgm:constr type="w" for="ch" forName="ChildComposite" refType="w" fact="0.9"/>
          <dgm:constr type="h" for="ch" forName="ChildComposite" refType="h" fact="0.27"/>
        </dgm:constrLst>
        <dgm:layoutNode name="Accent" styleLbl="trAlignAcc1">
          <dgm:varLst>
            <dgm:chMax val="0"/>
            <dgm:chPref val="0"/>
          </dgm:varLst>
          <dgm:alg type="sp"/>
          <dgm:shape xmlns:r="http://schemas.openxmlformats.org/officeDocument/2006/relationships" type="rect" r:blip="">
            <dgm:adjLst/>
          </dgm:shape>
          <dgm:presOf/>
        </dgm:layoutNode>
        <dgm:layoutNode name="Image" styleLbl="alignImgPlace1">
          <dgm:varLst>
            <dgm:chMax val="0"/>
            <dgm:chPref val="0"/>
          </dgm:varLst>
          <dgm:alg type="sp"/>
          <dgm:shape xmlns:r="http://schemas.openxmlformats.org/officeDocument/2006/relationships" type="rect" r:blip="" blipPhldr="1">
            <dgm:adjLst/>
          </dgm:shape>
          <dgm:presOf/>
        </dgm:layoutNode>
        <dgm:layoutNode name="ChildComposite">
          <dgm:alg type="composite"/>
          <dgm:shape xmlns:r="http://schemas.openxmlformats.org/officeDocument/2006/relationships" r:blip="">
            <dgm:adjLst/>
          </dgm:shape>
          <dgm:choose name="Name4">
            <dgm:if name="Name5" axis="ch" ptType="node" func="cnt" op="gte" val="1">
              <dgm:constrLst>
                <dgm:constr type="l" for="ch" forName="Parent" refType="w" fact="0"/>
                <dgm:constr type="t" for="ch" forName="Parent" refType="h" fact="0"/>
                <dgm:constr type="w" for="ch" forName="Parent" refType="w"/>
                <dgm:constr type="h" for="ch" forName="Parent" refType="h" fact="0.3704"/>
                <dgm:constr type="l" for="ch" forName="Child" refType="w" fact="0"/>
                <dgm:constr type="t" for="ch" forName="Child" refType="h" fact="0.3704"/>
                <dgm:constr type="w" for="ch" forName="Child" refType="w"/>
                <dgm:constr type="h" for="ch" forName="Child" refType="h" fact="0.6296"/>
              </dgm:constrLst>
            </dgm:if>
            <dgm:else name="Name6">
              <dgm:constrLst>
                <dgm:constr type="l" for="ch" forName="Parent" refType="w" fact="0"/>
                <dgm:constr type="t" for="ch" forName="Parent" refType="h" fact="0"/>
                <dgm:constr type="w" for="ch" forName="Parent" refType="w"/>
                <dgm:constr type="h" for="ch" forName="Parent" refType="h"/>
                <dgm:constr type="l" for="ch" forName="Child" refType="w" fact="0"/>
                <dgm:constr type="t" for="ch" forName="Child" refType="h" fact="0"/>
                <dgm:constr type="w" for="ch" forName="Child" refType="w" fact="0"/>
                <dgm:constr type="h" for="ch" forName="Child" refType="h" fact="0"/>
              </dgm:constrLst>
            </dgm:else>
          </dgm:choose>
          <dgm:layoutNode name="Child" styleLbl="node1">
            <dgm:varLst>
              <dgm:chMax val="0"/>
              <dgm:chPref val="0"/>
              <dgm:bulletEnabled val="1"/>
            </dgm:varLst>
            <dgm:choose name="Name7">
              <dgm:if name="Name8" axis="ch" ptType="node" func="cnt" op="gt" val="1">
                <dgm:alg type="tx">
                  <dgm:param type="parTxLTRAlign" val="l"/>
                  <dgm:param type="parTxRTLAlign" val="r"/>
                  <dgm:param type="txAnchorVert" val="mid"/>
                  <dgm:param type="txAnchorVertCh" val="mid"/>
                </dgm:alg>
              </dgm:if>
              <dgm:else name="Name9">
                <dgm:alg type="tx">
                  <dgm:param type="parTxLTRAlign" val="ctr"/>
                  <dgm:param type="parTxRTLAlign" val="ctr"/>
                  <dgm:param type="shpTxLTRAlignCh" val="l"/>
                  <dgm:param type="shpTxRTLAlignCh" val="r"/>
                  <dgm:param type="txAnchorVert" val="mid"/>
                  <dgm:param type="txAnchorVertCh" val="mid"/>
                </dgm:alg>
              </dgm:else>
            </dgm:choose>
            <dgm:choose name="Name10">
              <dgm:if name="Name11" axis="ch" ptType="node" func="cnt" op="gte" val="1">
                <dgm:shape xmlns:r="http://schemas.openxmlformats.org/officeDocument/2006/relationships" type="rect" r:blip="">
                  <dgm:adjLst/>
                </dgm:shape>
              </dgm:if>
              <dgm:else name="Name12">
                <dgm:shape xmlns:r="http://schemas.openxmlformats.org/officeDocument/2006/relationships" type="rect" r:blip="" hideGeom="1">
                  <dgm:adjLst/>
                </dgm:shape>
              </dgm:else>
            </dgm:choose>
            <dgm:choose name="Name13">
              <dgm:if name="Name14" axis="ch" ptType="node" func="cnt" op="gte" val="1">
                <dgm:presOf axis="des" ptType="node"/>
              </dgm:if>
              <dgm:else name="Name15">
                <dgm:presOf/>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 styleLbl="revTx">
            <dgm:varLst>
              <dgm:chMax val="1"/>
              <dgm:chPref val="0"/>
              <dgm:bulletEnabled val="1"/>
            </dgm:varLst>
            <dgm:alg type="tx">
              <dgm:param type="shpTxLTRAlignCh" val="ctr"/>
              <dgm:param type="txAnchorVert" val="mid"/>
            </dgm:alg>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CaptionedPictures">
  <dgm:title val=""/>
  <dgm:desc val=""/>
  <dgm:catLst>
    <dgm:cat type="picture" pri="5000"/>
    <dgm:cat type="pictureconvert" pri="50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60" srcId="0" destId="10" srcOrd="0" destOrd="0"/>
        <dgm:cxn modelId="12" srcId="10" destId="11" srcOrd="0" destOrd="0"/>
        <dgm:cxn modelId="7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 modelId="40">
          <dgm:prSet phldr="1"/>
        </dgm:pt>
        <dgm:pt modelId="4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 modelId="90" srcId="0" destId="40" srcOrd="3" destOrd="0"/>
        <dgm:cxn modelId="42" srcId="40" destId="41" srcOrd="0" destOrd="0"/>
      </dgm:cxnLst>
      <dgm:bg/>
      <dgm:whole/>
    </dgm:dataModel>
  </dgm:clrData>
  <dgm:layoutNode name="Name0">
    <dgm:varLst>
      <dgm:chMax/>
      <dgm:chPref/>
      <dgm:dir/>
    </dgm:varLst>
    <dgm:choose name="Name1">
      <dgm:if name="Name2" func="var" arg="dir" op="equ" val="norm">
        <dgm:alg type="snake">
          <dgm:param type="off" val="ctr"/>
        </dgm:alg>
      </dgm:if>
      <dgm:else name="Name3">
        <dgm:alg type="snake">
          <dgm:param type="grDir" val="tR"/>
          <dgm:param type="off" val="ctr"/>
        </dgm:alg>
      </dgm:else>
    </dgm:choose>
    <dgm:shape xmlns:r="http://schemas.openxmlformats.org/officeDocument/2006/relationships" r:blip="">
      <dgm:adjLst/>
    </dgm:shape>
    <dgm:constrLst>
      <dgm:constr type="primFontSz" for="des" forName="Parent" op="equ"/>
      <dgm:constr type="primFontSz" for="des" forName="Child" refType="primFontSz" refFor="des" refForName="Parent" op="lte"/>
      <dgm:constr type="w" for="ch" forName="composite" refType="w"/>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varLst>
          <dgm:chMax val="1"/>
          <dgm:chPref val="1"/>
        </dgm:varLst>
        <dgm:alg type="composite">
          <dgm:param type="ar" val="0.85"/>
        </dgm:alg>
        <dgm:shape xmlns:r="http://schemas.openxmlformats.org/officeDocument/2006/relationships" r:blip="">
          <dgm:adjLst/>
        </dgm:shape>
        <dgm:constrLst>
          <dgm:constr type="l" for="ch" forName="Accent" refType="w" fact="0"/>
          <dgm:constr type="t" for="ch" forName="Accent" refType="h" fact="0"/>
          <dgm:constr type="w" for="ch" forName="Accent" refType="w"/>
          <dgm:constr type="h" for="ch" forName="Accent" refType="h"/>
          <dgm:constr type="l" for="ch" forName="Image" refType="w" fact="0.05"/>
          <dgm:constr type="t" for="ch" forName="Image" refType="h" fact="0.04"/>
          <dgm:constr type="w" for="ch" forName="Image" refType="w" fact="0.9"/>
          <dgm:constr type="h" for="ch" forName="Image" refType="h" fact="0.65"/>
          <dgm:constr type="l" for="ch" forName="ChildComposite" refType="w" fact="0.05"/>
          <dgm:constr type="t" for="ch" forName="ChildComposite" refType="h" fact="0.69"/>
          <dgm:constr type="w" for="ch" forName="ChildComposite" refType="w" fact="0.9"/>
          <dgm:constr type="h" for="ch" forName="ChildComposite" refType="h" fact="0.27"/>
        </dgm:constrLst>
        <dgm:layoutNode name="Accent" styleLbl="trAlignAcc1">
          <dgm:varLst>
            <dgm:chMax val="0"/>
            <dgm:chPref val="0"/>
          </dgm:varLst>
          <dgm:alg type="sp"/>
          <dgm:shape xmlns:r="http://schemas.openxmlformats.org/officeDocument/2006/relationships" type="rect" r:blip="">
            <dgm:adjLst/>
          </dgm:shape>
          <dgm:presOf/>
        </dgm:layoutNode>
        <dgm:layoutNode name="Image" styleLbl="alignImgPlace1">
          <dgm:varLst>
            <dgm:chMax val="0"/>
            <dgm:chPref val="0"/>
          </dgm:varLst>
          <dgm:alg type="sp"/>
          <dgm:shape xmlns:r="http://schemas.openxmlformats.org/officeDocument/2006/relationships" type="rect" r:blip="" blipPhldr="1">
            <dgm:adjLst/>
          </dgm:shape>
          <dgm:presOf/>
        </dgm:layoutNode>
        <dgm:layoutNode name="ChildComposite">
          <dgm:alg type="composite"/>
          <dgm:shape xmlns:r="http://schemas.openxmlformats.org/officeDocument/2006/relationships" r:blip="">
            <dgm:adjLst/>
          </dgm:shape>
          <dgm:choose name="Name4">
            <dgm:if name="Name5" axis="ch" ptType="node" func="cnt" op="gte" val="1">
              <dgm:constrLst>
                <dgm:constr type="l" for="ch" forName="Parent" refType="w" fact="0"/>
                <dgm:constr type="t" for="ch" forName="Parent" refType="h" fact="0"/>
                <dgm:constr type="w" for="ch" forName="Parent" refType="w"/>
                <dgm:constr type="h" for="ch" forName="Parent" refType="h" fact="0.3704"/>
                <dgm:constr type="l" for="ch" forName="Child" refType="w" fact="0"/>
                <dgm:constr type="t" for="ch" forName="Child" refType="h" fact="0.3704"/>
                <dgm:constr type="w" for="ch" forName="Child" refType="w"/>
                <dgm:constr type="h" for="ch" forName="Child" refType="h" fact="0.6296"/>
              </dgm:constrLst>
            </dgm:if>
            <dgm:else name="Name6">
              <dgm:constrLst>
                <dgm:constr type="l" for="ch" forName="Parent" refType="w" fact="0"/>
                <dgm:constr type="t" for="ch" forName="Parent" refType="h" fact="0"/>
                <dgm:constr type="w" for="ch" forName="Parent" refType="w"/>
                <dgm:constr type="h" for="ch" forName="Parent" refType="h"/>
                <dgm:constr type="l" for="ch" forName="Child" refType="w" fact="0"/>
                <dgm:constr type="t" for="ch" forName="Child" refType="h" fact="0"/>
                <dgm:constr type="w" for="ch" forName="Child" refType="w" fact="0"/>
                <dgm:constr type="h" for="ch" forName="Child" refType="h" fact="0"/>
              </dgm:constrLst>
            </dgm:else>
          </dgm:choose>
          <dgm:layoutNode name="Child" styleLbl="node1">
            <dgm:varLst>
              <dgm:chMax val="0"/>
              <dgm:chPref val="0"/>
              <dgm:bulletEnabled val="1"/>
            </dgm:varLst>
            <dgm:choose name="Name7">
              <dgm:if name="Name8" axis="ch" ptType="node" func="cnt" op="gt" val="1">
                <dgm:alg type="tx">
                  <dgm:param type="parTxLTRAlign" val="l"/>
                  <dgm:param type="parTxRTLAlign" val="r"/>
                  <dgm:param type="txAnchorVert" val="mid"/>
                  <dgm:param type="txAnchorVertCh" val="mid"/>
                </dgm:alg>
              </dgm:if>
              <dgm:else name="Name9">
                <dgm:alg type="tx">
                  <dgm:param type="parTxLTRAlign" val="ctr"/>
                  <dgm:param type="parTxRTLAlign" val="ctr"/>
                  <dgm:param type="shpTxLTRAlignCh" val="l"/>
                  <dgm:param type="shpTxRTLAlignCh" val="r"/>
                  <dgm:param type="txAnchorVert" val="mid"/>
                  <dgm:param type="txAnchorVertCh" val="mid"/>
                </dgm:alg>
              </dgm:else>
            </dgm:choose>
            <dgm:choose name="Name10">
              <dgm:if name="Name11" axis="ch" ptType="node" func="cnt" op="gte" val="1">
                <dgm:shape xmlns:r="http://schemas.openxmlformats.org/officeDocument/2006/relationships" type="rect" r:blip="">
                  <dgm:adjLst/>
                </dgm:shape>
              </dgm:if>
              <dgm:else name="Name12">
                <dgm:shape xmlns:r="http://schemas.openxmlformats.org/officeDocument/2006/relationships" type="rect" r:blip="" hideGeom="1">
                  <dgm:adjLst/>
                </dgm:shape>
              </dgm:else>
            </dgm:choose>
            <dgm:choose name="Name13">
              <dgm:if name="Name14" axis="ch" ptType="node" func="cnt" op="gte" val="1">
                <dgm:presOf axis="des" ptType="node"/>
              </dgm:if>
              <dgm:else name="Name15">
                <dgm:presOf/>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 styleLbl="revTx">
            <dgm:varLst>
              <dgm:chMax val="1"/>
              <dgm:chPref val="0"/>
              <dgm:bulletEnabled val="1"/>
            </dgm:varLst>
            <dgm:alg type="tx">
              <dgm:param type="shpTxLTRAlignCh" val="ctr"/>
              <dgm:param type="txAnchorVert" val="mid"/>
            </dgm:alg>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bProcess2">
  <dgm:title val=""/>
  <dgm:desc val=""/>
  <dgm:catLst>
    <dgm:cat type="process" pri="24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dgm:varLst>
    <dgm:choose name="Name0">
      <dgm:if name="Name1" func="var" arg="dir" op="equ" val="norm">
        <dgm:alg type="snake">
          <dgm:param type="grDir" val="tL"/>
          <dgm:param type="flowDir" val="col"/>
          <dgm:param type="contDir" val="revDir"/>
        </dgm:alg>
      </dgm:if>
      <dgm:else name="Name2">
        <dgm:alg type="snake">
          <dgm:param type="grDir" val="tR"/>
          <dgm:param type="flowDir" val="col"/>
          <dgm:param type="contDir" val="revDir"/>
        </dgm:alg>
      </dgm:else>
    </dgm:choose>
    <dgm:shape xmlns:r="http://schemas.openxmlformats.org/officeDocument/2006/relationships" r:blip="">
      <dgm:adjLst/>
    </dgm:shape>
    <dgm:presOf/>
    <dgm:constrLst>
      <dgm:constr type="w" for="ch" forName="firstNode" refType="w"/>
      <dgm:constr type="w" for="ch" forName="lastNode" refType="w" refFor="ch" refForName="firstNode" op="equ"/>
      <dgm:constr type="w" for="ch" forName="middleNode" refType="w" refFor="ch" refForName="firstNode" op="equ"/>
      <dgm:constr type="h" for="ch" ptType="sibTrans" refType="w" refFor="ch" refForName="middleNode" op="equ" fact="0.35"/>
      <dgm:constr type="sp" refType="w" refFor="ch" refForName="middleNode" fact="0.5"/>
      <dgm:constr type="connDist" for="des" ptType="sibTrans" op="equ"/>
      <dgm:constr type="primFontSz" for="ch" forName="firstNode" val="65"/>
      <dgm:constr type="primFontSz" for="ch" forName="lastNode" refType="primFontSz" refFor="ch" refForName="firstNode" op="equ"/>
      <dgm:constr type="primFontSz" for="des" forName="shape" val="65"/>
      <dgm:constr type="primFontSz" for="des" forName="shape" refType="primFontSz" refFor="ch" refForName="firstNode" op="lte"/>
      <dgm:constr type="primFontSz" for="des" forName="shape" refType="primFontSz" refFor="ch" refForName="lastNode" op="lte"/>
    </dgm:constrLst>
    <dgm:ruleLst/>
    <dgm:forEach name="Name3" axis="ch" ptType="node">
      <dgm:choose name="Name4">
        <dgm:if name="Name5" axis="self" ptType="node" func="pos" op="equ" val="1">
          <dgm:layoutNode name="first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if name="Name6" axis="self" ptType="node" func="revPos" op="equ" val="1">
          <dgm:layoutNode name="last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7">
          <dgm:layoutNode name="middleNode">
            <dgm:alg type="composite"/>
            <dgm:shape xmlns:r="http://schemas.openxmlformats.org/officeDocument/2006/relationships" r:blip="">
              <dgm:adjLst/>
            </dgm:shape>
            <dgm:presOf/>
            <dgm:constrLst>
              <dgm:constr type="h" refType="w"/>
              <dgm:constr type="w" for="ch" forName="padding" refType="w"/>
              <dgm:constr type="h" for="ch" forName="padding" refType="h"/>
              <dgm:constr type="w" for="ch" forName="shape" refType="w" fact="0.667"/>
              <dgm:constr type="h" for="ch" forName="shape" refType="h" fact="0.667"/>
              <dgm:constr type="ctrX" for="ch" forName="shape" refType="w" fact="0.5"/>
              <dgm:constr type="ctrY" for="ch" forName="shape" refType="h" fact="0.5"/>
            </dgm:constrLst>
            <dgm:ruleLst/>
            <dgm:layoutNode name="padding">
              <dgm:alg type="sp"/>
              <dgm:shape xmlns:r="http://schemas.openxmlformats.org/officeDocument/2006/relationships" type="ellipse" r:blip="" hideGeom="1">
                <dgm:adjLst/>
              </dgm:shape>
              <dgm:presOf/>
              <dgm:constrLst/>
              <dgm:ruleLst/>
            </dgm:layoutNode>
            <dgm:layoutNode name="shap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else>
      </dgm:choose>
      <dgm:forEach name="Name8" axis="followSib" ptType="sibTrans" cnt="1">
        <dgm:layoutNode name="sibTrans">
          <dgm:choose name="Name9">
            <dgm:if name="Name10" func="var" arg="dir" op="equ" val="norm">
              <dgm:choose name="Name11">
                <dgm:if name="Name12" axis="self" ptType="sibTrans" func="pos" op="equ" val="1">
                  <dgm:alg type="conn">
                    <dgm:param type="begPts" val="auto"/>
                    <dgm:param type="endPts" val="auto"/>
                    <dgm:param type="srcNode" val="firstNode"/>
                    <dgm:param type="dstNode" val="shape"/>
                  </dgm:alg>
                </dgm:if>
                <dgm:if name="Name13" axis="self" ptType="sibTrans" func="revPos" op="equ" val="1">
                  <dgm:alg type="conn">
                    <dgm:param type="begPts" val="auto"/>
                    <dgm:param type="endPts" val="auto"/>
                    <dgm:param type="srcNode" val="shape"/>
                    <dgm:param type="dstNode" val="lastNode"/>
                  </dgm:alg>
                </dgm:if>
                <dgm:else name="Name14">
                  <dgm:alg type="conn">
                    <dgm:param type="begPts" val="auto"/>
                    <dgm:param type="endPts" val="auto"/>
                    <dgm:param type="srcNode" val="shape"/>
                    <dgm:param type="dstNode" val="shape"/>
                  </dgm:alg>
                </dgm:else>
              </dgm:choose>
            </dgm:if>
            <dgm:else name="Name15">
              <dgm:choose name="Name16">
                <dgm:if name="Name17" axis="self" ptType="sibTrans" func="pos" op="equ" val="1">
                  <dgm:alg type="conn">
                    <dgm:param type="begPts" val="auto"/>
                    <dgm:param type="endPts" val="auto"/>
                    <dgm:param type="srcNode" val="firstNode"/>
                    <dgm:param type="dstNode" val="shape"/>
                  </dgm:alg>
                </dgm:if>
                <dgm:if name="Name18" axis="self" ptType="sibTrans" func="revPos" op="equ" val="1">
                  <dgm:alg type="conn">
                    <dgm:param type="begPts" val="auto"/>
                    <dgm:param type="endPts" val="auto"/>
                    <dgm:param type="srcNode" val="shape"/>
                    <dgm:param type="dstNode" val="lastNode"/>
                  </dgm:alg>
                </dgm:if>
                <dgm:else name="Name19">
                  <dgm:alg type="conn">
                    <dgm:param type="begPts" val="auto"/>
                    <dgm:param type="endPts" val="auto"/>
                    <dgm:param type="srcNode" val="shape"/>
                    <dgm:param type="dstNode" val="shape"/>
                  </dgm:alg>
                </dgm:else>
              </dgm:choose>
            </dgm:else>
          </dgm:choose>
          <dgm:shape xmlns:r="http://schemas.openxmlformats.org/officeDocument/2006/relationships" rot="90" type="triangle" r:blip="">
            <dgm:adjLst/>
          </dgm:shape>
          <dgm:presOf axis="self"/>
          <dgm:constrLst>
            <dgm:constr type="w" refType="h"/>
            <dgm:constr type="connDist"/>
            <dgm:constr type="begPad" refType="connDist" fact="0.25"/>
            <dgm:constr type="endPad" refType="connDist" fact="0.22"/>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8528D06-EBF1-472F-B980-9AEC11F53804}" type="datetimeFigureOut">
              <a:rPr lang="en-US" smtClean="0"/>
              <a:t>12/25/2019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17DA77-588E-434E-8324-F5A3D9C23439}" type="slidenum">
              <a:rPr lang="en-US" smtClean="0"/>
              <a:t>‹#›</a:t>
            </a:fld>
            <a:endParaRPr lang="en-US"/>
          </a:p>
        </p:txBody>
      </p:sp>
    </p:spTree>
    <p:extLst>
      <p:ext uri="{BB962C8B-B14F-4D97-AF65-F5344CB8AC3E}">
        <p14:creationId xmlns:p14="http://schemas.microsoft.com/office/powerpoint/2010/main" val="36917184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528D06-EBF1-472F-B980-9AEC11F53804}" type="datetimeFigureOut">
              <a:rPr lang="en-US" smtClean="0"/>
              <a:t>12/25/2019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117DA77-588E-434E-8324-F5A3D9C23439}" type="slidenum">
              <a:rPr lang="en-US" smtClean="0"/>
              <a:t>‹#›</a:t>
            </a:fld>
            <a:endParaRPr lang="en-US"/>
          </a:p>
        </p:txBody>
      </p:sp>
    </p:spTree>
    <p:extLst>
      <p:ext uri="{BB962C8B-B14F-4D97-AF65-F5344CB8AC3E}">
        <p14:creationId xmlns:p14="http://schemas.microsoft.com/office/powerpoint/2010/main" val="7504644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8528D06-EBF1-472F-B980-9AEC11F53804}" type="datetimeFigureOut">
              <a:rPr lang="en-US" smtClean="0"/>
              <a:t>12/25/2019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17DA77-588E-434E-8324-F5A3D9C23439}" type="slidenum">
              <a:rPr lang="en-US" smtClean="0"/>
              <a:t>‹#›</a:t>
            </a:fld>
            <a:endParaRPr lang="en-US"/>
          </a:p>
        </p:txBody>
      </p:sp>
    </p:spTree>
    <p:extLst>
      <p:ext uri="{BB962C8B-B14F-4D97-AF65-F5344CB8AC3E}">
        <p14:creationId xmlns:p14="http://schemas.microsoft.com/office/powerpoint/2010/main" val="18721944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smtClean="0"/>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smtClean="0"/>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8528D06-EBF1-472F-B980-9AEC11F53804}" type="datetimeFigureOut">
              <a:rPr lang="en-US" smtClean="0"/>
              <a:t>12/25/2019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17DA77-588E-434E-8324-F5A3D9C23439}" type="slidenum">
              <a:rPr lang="en-US" smtClean="0"/>
              <a:t>‹#›</a:t>
            </a:fld>
            <a:endParaRPr lang="en-US"/>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117802385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8528D06-EBF1-472F-B980-9AEC11F53804}" type="datetimeFigureOut">
              <a:rPr lang="en-US" smtClean="0"/>
              <a:t>12/25/2019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17DA77-588E-434E-8324-F5A3D9C23439}" type="slidenum">
              <a:rPr lang="en-US" smtClean="0"/>
              <a:t>‹#›</a:t>
            </a:fld>
            <a:endParaRPr lang="en-US"/>
          </a:p>
        </p:txBody>
      </p:sp>
    </p:spTree>
    <p:extLst>
      <p:ext uri="{BB962C8B-B14F-4D97-AF65-F5344CB8AC3E}">
        <p14:creationId xmlns:p14="http://schemas.microsoft.com/office/powerpoint/2010/main" val="12174758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78528D06-EBF1-472F-B980-9AEC11F53804}" type="datetimeFigureOut">
              <a:rPr lang="en-US" smtClean="0"/>
              <a:t>12/25/2019</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17DA77-588E-434E-8324-F5A3D9C23439}" type="slidenum">
              <a:rPr lang="en-US" smtClean="0"/>
              <a:t>‹#›</a:t>
            </a:fld>
            <a:endParaRPr lang="en-US"/>
          </a:p>
        </p:txBody>
      </p:sp>
    </p:spTree>
    <p:extLst>
      <p:ext uri="{BB962C8B-B14F-4D97-AF65-F5344CB8AC3E}">
        <p14:creationId xmlns:p14="http://schemas.microsoft.com/office/powerpoint/2010/main" val="32513126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78528D06-EBF1-472F-B980-9AEC11F53804}" type="datetimeFigureOut">
              <a:rPr lang="en-US" smtClean="0"/>
              <a:t>12/25/2019</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17DA77-588E-434E-8324-F5A3D9C23439}" type="slidenum">
              <a:rPr lang="en-US" smtClean="0"/>
              <a:t>‹#›</a:t>
            </a:fld>
            <a:endParaRPr lang="en-US"/>
          </a:p>
        </p:txBody>
      </p:sp>
    </p:spTree>
    <p:extLst>
      <p:ext uri="{BB962C8B-B14F-4D97-AF65-F5344CB8AC3E}">
        <p14:creationId xmlns:p14="http://schemas.microsoft.com/office/powerpoint/2010/main" val="325490517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8528D06-EBF1-472F-B980-9AEC11F53804}" type="datetimeFigureOut">
              <a:rPr lang="en-US" smtClean="0"/>
              <a:t>12/25/2019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17DA77-588E-434E-8324-F5A3D9C23439}" type="slidenum">
              <a:rPr lang="en-US" smtClean="0"/>
              <a:t>‹#›</a:t>
            </a:fld>
            <a:endParaRPr lang="en-US"/>
          </a:p>
        </p:txBody>
      </p:sp>
    </p:spTree>
    <p:extLst>
      <p:ext uri="{BB962C8B-B14F-4D97-AF65-F5344CB8AC3E}">
        <p14:creationId xmlns:p14="http://schemas.microsoft.com/office/powerpoint/2010/main" val="257415718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8528D06-EBF1-472F-B980-9AEC11F53804}" type="datetimeFigureOut">
              <a:rPr lang="en-US" smtClean="0"/>
              <a:t>12/25/2019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17DA77-588E-434E-8324-F5A3D9C23439}" type="slidenum">
              <a:rPr lang="en-US" smtClean="0"/>
              <a:t>‹#›</a:t>
            </a:fld>
            <a:endParaRPr lang="en-US"/>
          </a:p>
        </p:txBody>
      </p:sp>
    </p:spTree>
    <p:extLst>
      <p:ext uri="{BB962C8B-B14F-4D97-AF65-F5344CB8AC3E}">
        <p14:creationId xmlns:p14="http://schemas.microsoft.com/office/powerpoint/2010/main" val="33513260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8528D06-EBF1-472F-B980-9AEC11F53804}" type="datetimeFigureOut">
              <a:rPr lang="en-US" smtClean="0"/>
              <a:t>12/25/2019</a:t>
            </a:fld>
            <a:endParaRPr lang="en-US"/>
          </a:p>
        </p:txBody>
      </p:sp>
      <p:sp>
        <p:nvSpPr>
          <p:cNvPr id="5" name="Footer Placeholder 4"/>
          <p:cNvSpPr>
            <a:spLocks noGrp="1"/>
          </p:cNvSpPr>
          <p:nvPr>
            <p:ph type="ftr" sz="quarter" idx="11"/>
          </p:nvPr>
        </p:nvSpPr>
        <p:spPr/>
        <p:txBody>
          <a:bodyPr/>
          <a:lstStyle/>
          <a:p>
            <a:endParaRPr 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0117DA77-588E-434E-8324-F5A3D9C23439}" type="slidenum">
              <a:rPr lang="en-US" smtClean="0"/>
              <a:t>‹#›</a:t>
            </a:fld>
            <a:endParaRPr lang="en-US"/>
          </a:p>
        </p:txBody>
      </p:sp>
    </p:spTree>
    <p:extLst>
      <p:ext uri="{BB962C8B-B14F-4D97-AF65-F5344CB8AC3E}">
        <p14:creationId xmlns:p14="http://schemas.microsoft.com/office/powerpoint/2010/main" val="14731902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8528D06-EBF1-472F-B980-9AEC11F53804}" type="datetimeFigureOut">
              <a:rPr lang="en-US" smtClean="0"/>
              <a:t>12/25/2019</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0117DA77-588E-434E-8324-F5A3D9C23439}" type="slidenum">
              <a:rPr lang="en-US" smtClean="0"/>
              <a:t>‹#›</a:t>
            </a:fld>
            <a:endParaRPr lang="en-US"/>
          </a:p>
        </p:txBody>
      </p:sp>
    </p:spTree>
    <p:extLst>
      <p:ext uri="{BB962C8B-B14F-4D97-AF65-F5344CB8AC3E}">
        <p14:creationId xmlns:p14="http://schemas.microsoft.com/office/powerpoint/2010/main" val="39196523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p>
            <a:fld id="{78528D06-EBF1-472F-B980-9AEC11F53804}" type="datetimeFigureOut">
              <a:rPr lang="en-US" smtClean="0"/>
              <a:t>12/25/2019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17DA77-588E-434E-8324-F5A3D9C23439}" type="slidenum">
              <a:rPr lang="en-US" smtClean="0"/>
              <a:t>‹#›</a:t>
            </a:fld>
            <a:endParaRPr lang="en-US"/>
          </a:p>
        </p:txBody>
      </p:sp>
    </p:spTree>
    <p:extLst>
      <p:ext uri="{BB962C8B-B14F-4D97-AF65-F5344CB8AC3E}">
        <p14:creationId xmlns:p14="http://schemas.microsoft.com/office/powerpoint/2010/main" val="66713122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8528D06-EBF1-472F-B980-9AEC11F53804}" type="datetimeFigureOut">
              <a:rPr lang="en-US" smtClean="0"/>
              <a:t>12/25/2019</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0117DA77-588E-434E-8324-F5A3D9C23439}" type="slidenum">
              <a:rPr lang="en-US" smtClean="0"/>
              <a:t>‹#›</a:t>
            </a:fld>
            <a:endParaRPr lang="en-US"/>
          </a:p>
        </p:txBody>
      </p:sp>
    </p:spTree>
    <p:extLst>
      <p:ext uri="{BB962C8B-B14F-4D97-AF65-F5344CB8AC3E}">
        <p14:creationId xmlns:p14="http://schemas.microsoft.com/office/powerpoint/2010/main" val="311077878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8528D06-EBF1-472F-B980-9AEC11F53804}" type="datetimeFigureOut">
              <a:rPr lang="en-US" smtClean="0"/>
              <a:t>12/25/2019</a:t>
            </a:fld>
            <a:endParaRPr lang="en-US"/>
          </a:p>
        </p:txBody>
      </p:sp>
      <p:sp>
        <p:nvSpPr>
          <p:cNvPr id="6" name="Footer Placeholder 5"/>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0117DA77-588E-434E-8324-F5A3D9C23439}" type="slidenum">
              <a:rPr lang="en-US" smtClean="0"/>
              <a:t>‹#›</a:t>
            </a:fld>
            <a:endParaRPr lang="en-US"/>
          </a:p>
        </p:txBody>
      </p:sp>
    </p:spTree>
    <p:extLst>
      <p:ext uri="{BB962C8B-B14F-4D97-AF65-F5344CB8AC3E}">
        <p14:creationId xmlns:p14="http://schemas.microsoft.com/office/powerpoint/2010/main" val="42322793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8528D06-EBF1-472F-B980-9AEC11F53804}" type="datetimeFigureOut">
              <a:rPr lang="en-US" smtClean="0"/>
              <a:t>12/25/2019</a:t>
            </a:fld>
            <a:endParaRPr lang="en-US"/>
          </a:p>
        </p:txBody>
      </p:sp>
      <p:sp>
        <p:nvSpPr>
          <p:cNvPr id="8" name="Footer Placeholder 7"/>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0117DA77-588E-434E-8324-F5A3D9C23439}" type="slidenum">
              <a:rPr lang="en-US" smtClean="0"/>
              <a:t>‹#›</a:t>
            </a:fld>
            <a:endParaRPr lang="en-US"/>
          </a:p>
        </p:txBody>
      </p:sp>
    </p:spTree>
    <p:extLst>
      <p:ext uri="{BB962C8B-B14F-4D97-AF65-F5344CB8AC3E}">
        <p14:creationId xmlns:p14="http://schemas.microsoft.com/office/powerpoint/2010/main" val="149026534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78528D06-EBF1-472F-B980-9AEC11F53804}" type="datetimeFigureOut">
              <a:rPr lang="en-US" smtClean="0"/>
              <a:t>12/25/2019</a:t>
            </a:fld>
            <a:endParaRPr lang="en-US"/>
          </a:p>
        </p:txBody>
      </p:sp>
      <p:sp>
        <p:nvSpPr>
          <p:cNvPr id="4" name="Footer Placeholder 3"/>
          <p:cNvSpPr>
            <a:spLocks noGrp="1"/>
          </p:cNvSpPr>
          <p:nvPr>
            <p:ph type="ftr" sz="quarter" idx="11"/>
          </p:nvPr>
        </p:nvSpPr>
        <p:spPr/>
        <p:txBody>
          <a:bodyPr/>
          <a:lstStyle/>
          <a:p>
            <a:endParaRPr 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0117DA77-588E-434E-8324-F5A3D9C23439}" type="slidenum">
              <a:rPr lang="en-US" smtClean="0"/>
              <a:t>‹#›</a:t>
            </a:fld>
            <a:endParaRPr lang="en-US"/>
          </a:p>
        </p:txBody>
      </p:sp>
    </p:spTree>
    <p:extLst>
      <p:ext uri="{BB962C8B-B14F-4D97-AF65-F5344CB8AC3E}">
        <p14:creationId xmlns:p14="http://schemas.microsoft.com/office/powerpoint/2010/main" val="165350535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8528D06-EBF1-472F-B980-9AEC11F53804}" type="datetimeFigureOut">
              <a:rPr lang="en-US" smtClean="0"/>
              <a:t>12/25/2019</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0117DA77-588E-434E-8324-F5A3D9C23439}" type="slidenum">
              <a:rPr lang="en-US" smtClean="0"/>
              <a:t>‹#›</a:t>
            </a:fld>
            <a:endParaRPr lang="en-US"/>
          </a:p>
        </p:txBody>
      </p:sp>
    </p:spTree>
    <p:extLst>
      <p:ext uri="{BB962C8B-B14F-4D97-AF65-F5344CB8AC3E}">
        <p14:creationId xmlns:p14="http://schemas.microsoft.com/office/powerpoint/2010/main" val="128991984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528D06-EBF1-472F-B980-9AEC11F53804}" type="datetimeFigureOut">
              <a:rPr lang="en-US" smtClean="0"/>
              <a:t>12/25/2019</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0117DA77-588E-434E-8324-F5A3D9C23439}" type="slidenum">
              <a:rPr lang="en-US" smtClean="0"/>
              <a:t>‹#›</a:t>
            </a:fld>
            <a:endParaRPr lang="en-US"/>
          </a:p>
        </p:txBody>
      </p:sp>
    </p:spTree>
    <p:extLst>
      <p:ext uri="{BB962C8B-B14F-4D97-AF65-F5344CB8AC3E}">
        <p14:creationId xmlns:p14="http://schemas.microsoft.com/office/powerpoint/2010/main" val="385050059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528D06-EBF1-472F-B980-9AEC11F53804}" type="datetimeFigureOut">
              <a:rPr lang="en-US" smtClean="0"/>
              <a:t>12/25/2019</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0117DA77-588E-434E-8324-F5A3D9C23439}" type="slidenum">
              <a:rPr lang="en-US" smtClean="0"/>
              <a:t>‹#›</a:t>
            </a:fld>
            <a:endParaRPr lang="en-US"/>
          </a:p>
        </p:txBody>
      </p:sp>
    </p:spTree>
    <p:extLst>
      <p:ext uri="{BB962C8B-B14F-4D97-AF65-F5344CB8AC3E}">
        <p14:creationId xmlns:p14="http://schemas.microsoft.com/office/powerpoint/2010/main" val="56411802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8528D06-EBF1-472F-B980-9AEC11F53804}" type="datetimeFigureOut">
              <a:rPr lang="en-US" smtClean="0"/>
              <a:t>12/25/2019</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0117DA77-588E-434E-8324-F5A3D9C23439}" type="slidenum">
              <a:rPr lang="en-US" smtClean="0"/>
              <a:t>‹#›</a:t>
            </a:fld>
            <a:endParaRPr lang="en-US"/>
          </a:p>
        </p:txBody>
      </p:sp>
    </p:spTree>
    <p:extLst>
      <p:ext uri="{BB962C8B-B14F-4D97-AF65-F5344CB8AC3E}">
        <p14:creationId xmlns:p14="http://schemas.microsoft.com/office/powerpoint/2010/main" val="258138367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8528D06-EBF1-472F-B980-9AEC11F53804}" type="datetimeFigureOut">
              <a:rPr lang="en-US" smtClean="0"/>
              <a:t>12/25/2019</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0117DA77-588E-434E-8324-F5A3D9C23439}" type="slidenum">
              <a:rPr lang="en-US" smtClean="0"/>
              <a:t>‹#›</a:t>
            </a:fld>
            <a:endParaRPr 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28642652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78528D06-EBF1-472F-B980-9AEC11F53804}" type="datetimeFigureOut">
              <a:rPr lang="en-US" smtClean="0"/>
              <a:t>12/25/2019</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0117DA77-588E-434E-8324-F5A3D9C23439}" type="slidenum">
              <a:rPr lang="en-US" smtClean="0"/>
              <a:t>‹#›</a:t>
            </a:fld>
            <a:endParaRPr lang="en-US"/>
          </a:p>
        </p:txBody>
      </p:sp>
    </p:spTree>
    <p:extLst>
      <p:ext uri="{BB962C8B-B14F-4D97-AF65-F5344CB8AC3E}">
        <p14:creationId xmlns:p14="http://schemas.microsoft.com/office/powerpoint/2010/main" val="12675485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8528D06-EBF1-472F-B980-9AEC11F53804}" type="datetimeFigureOut">
              <a:rPr lang="en-US" smtClean="0"/>
              <a:t>12/25/2019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17DA77-588E-434E-8324-F5A3D9C23439}" type="slidenum">
              <a:rPr lang="en-US" smtClean="0"/>
              <a:t>‹#›</a:t>
            </a:fld>
            <a:endParaRPr lang="en-US"/>
          </a:p>
        </p:txBody>
      </p:sp>
    </p:spTree>
    <p:extLst>
      <p:ext uri="{BB962C8B-B14F-4D97-AF65-F5344CB8AC3E}">
        <p14:creationId xmlns:p14="http://schemas.microsoft.com/office/powerpoint/2010/main" val="239140372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78528D06-EBF1-472F-B980-9AEC11F53804}" type="datetimeFigureOut">
              <a:rPr lang="en-US" smtClean="0"/>
              <a:t>12/25/2019</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0117DA77-588E-434E-8324-F5A3D9C23439}" type="slidenum">
              <a:rPr lang="en-US" smtClean="0"/>
              <a:t>‹#›</a:t>
            </a:fld>
            <a:endParaRPr 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60865539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78528D06-EBF1-472F-B980-9AEC11F53804}" type="datetimeFigureOut">
              <a:rPr lang="en-US" smtClean="0"/>
              <a:t>12/25/2019</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0117DA77-588E-434E-8324-F5A3D9C23439}" type="slidenum">
              <a:rPr lang="en-US" smtClean="0"/>
              <a:t>‹#›</a:t>
            </a:fld>
            <a:endParaRPr lang="en-US"/>
          </a:p>
        </p:txBody>
      </p:sp>
    </p:spTree>
    <p:extLst>
      <p:ext uri="{BB962C8B-B14F-4D97-AF65-F5344CB8AC3E}">
        <p14:creationId xmlns:p14="http://schemas.microsoft.com/office/powerpoint/2010/main" val="300940785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8528D06-EBF1-472F-B980-9AEC11F53804}" type="datetimeFigureOut">
              <a:rPr lang="en-US" smtClean="0"/>
              <a:t>12/25/2019</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0117DA77-588E-434E-8324-F5A3D9C23439}" type="slidenum">
              <a:rPr lang="en-US" smtClean="0"/>
              <a:t>‹#›</a:t>
            </a:fld>
            <a:endParaRPr lang="en-US"/>
          </a:p>
        </p:txBody>
      </p:sp>
    </p:spTree>
    <p:extLst>
      <p:ext uri="{BB962C8B-B14F-4D97-AF65-F5344CB8AC3E}">
        <p14:creationId xmlns:p14="http://schemas.microsoft.com/office/powerpoint/2010/main" val="166036508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8528D06-EBF1-472F-B980-9AEC11F53804}" type="datetimeFigureOut">
              <a:rPr lang="en-US" smtClean="0"/>
              <a:t>12/25/2019</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0117DA77-588E-434E-8324-F5A3D9C23439}" type="slidenum">
              <a:rPr lang="en-US" smtClean="0"/>
              <a:t>‹#›</a:t>
            </a:fld>
            <a:endParaRPr lang="en-US"/>
          </a:p>
        </p:txBody>
      </p:sp>
    </p:spTree>
    <p:extLst>
      <p:ext uri="{BB962C8B-B14F-4D97-AF65-F5344CB8AC3E}">
        <p14:creationId xmlns:p14="http://schemas.microsoft.com/office/powerpoint/2010/main" val="24779775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8528D06-EBF1-472F-B980-9AEC11F53804}" type="datetimeFigureOut">
              <a:rPr lang="en-US" smtClean="0"/>
              <a:t>12/25/2019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117DA77-588E-434E-8324-F5A3D9C23439}" type="slidenum">
              <a:rPr lang="en-US" smtClean="0"/>
              <a:t>‹#›</a:t>
            </a:fld>
            <a:endParaRPr lang="en-US"/>
          </a:p>
        </p:txBody>
      </p:sp>
    </p:spTree>
    <p:extLst>
      <p:ext uri="{BB962C8B-B14F-4D97-AF65-F5344CB8AC3E}">
        <p14:creationId xmlns:p14="http://schemas.microsoft.com/office/powerpoint/2010/main" val="39660795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8528D06-EBF1-472F-B980-9AEC11F53804}" type="datetimeFigureOut">
              <a:rPr lang="en-US" smtClean="0"/>
              <a:t>12/25/2019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117DA77-588E-434E-8324-F5A3D9C23439}" type="slidenum">
              <a:rPr lang="en-US" smtClean="0"/>
              <a:t>‹#›</a:t>
            </a:fld>
            <a:endParaRPr lang="en-US"/>
          </a:p>
        </p:txBody>
      </p:sp>
    </p:spTree>
    <p:extLst>
      <p:ext uri="{BB962C8B-B14F-4D97-AF65-F5344CB8AC3E}">
        <p14:creationId xmlns:p14="http://schemas.microsoft.com/office/powerpoint/2010/main" val="8037169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78528D06-EBF1-472F-B980-9AEC11F53804}" type="datetimeFigureOut">
              <a:rPr lang="en-US" smtClean="0"/>
              <a:t>12/25/2019</a:t>
            </a:fld>
            <a:endParaRPr lang="en-US"/>
          </a:p>
        </p:txBody>
      </p:sp>
      <p:sp>
        <p:nvSpPr>
          <p:cNvPr id="5" name="Footer Placeholder 3"/>
          <p:cNvSpPr>
            <a:spLocks noGrp="1"/>
          </p:cNvSpPr>
          <p:nvPr>
            <p:ph type="ftr" sz="quarter" idx="11"/>
          </p:nvPr>
        </p:nvSpPr>
        <p:spPr/>
        <p:txBody>
          <a:bodyPr/>
          <a:lstStyle/>
          <a:p>
            <a:endParaRPr lang="en-US"/>
          </a:p>
        </p:txBody>
      </p:sp>
      <p:sp>
        <p:nvSpPr>
          <p:cNvPr id="6" name="Slide Number Placeholder 4"/>
          <p:cNvSpPr>
            <a:spLocks noGrp="1"/>
          </p:cNvSpPr>
          <p:nvPr>
            <p:ph type="sldNum" sz="quarter" idx="12"/>
          </p:nvPr>
        </p:nvSpPr>
        <p:spPr/>
        <p:txBody>
          <a:bodyPr/>
          <a:lstStyle/>
          <a:p>
            <a:fld id="{0117DA77-588E-434E-8324-F5A3D9C23439}" type="slidenum">
              <a:rPr lang="en-US" smtClean="0"/>
              <a:t>‹#›</a:t>
            </a:fld>
            <a:endParaRPr lang="en-US"/>
          </a:p>
        </p:txBody>
      </p:sp>
    </p:spTree>
    <p:extLst>
      <p:ext uri="{BB962C8B-B14F-4D97-AF65-F5344CB8AC3E}">
        <p14:creationId xmlns:p14="http://schemas.microsoft.com/office/powerpoint/2010/main" val="12955106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78528D06-EBF1-472F-B980-9AEC11F53804}" type="datetimeFigureOut">
              <a:rPr lang="en-US" smtClean="0"/>
              <a:t>12/25/2019</a:t>
            </a:fld>
            <a:endParaRPr lang="en-US"/>
          </a:p>
        </p:txBody>
      </p:sp>
      <p:sp>
        <p:nvSpPr>
          <p:cNvPr id="5" name="Footer Placeholder 2"/>
          <p:cNvSpPr>
            <a:spLocks noGrp="1"/>
          </p:cNvSpPr>
          <p:nvPr>
            <p:ph type="ftr" sz="quarter" idx="11"/>
          </p:nvPr>
        </p:nvSpPr>
        <p:spPr/>
        <p:txBody>
          <a:bodyPr/>
          <a:lstStyle/>
          <a:p>
            <a:endParaRPr lang="en-US"/>
          </a:p>
        </p:txBody>
      </p:sp>
      <p:sp>
        <p:nvSpPr>
          <p:cNvPr id="6" name="Slide Number Placeholder 3"/>
          <p:cNvSpPr>
            <a:spLocks noGrp="1"/>
          </p:cNvSpPr>
          <p:nvPr>
            <p:ph type="sldNum" sz="quarter" idx="12"/>
          </p:nvPr>
        </p:nvSpPr>
        <p:spPr/>
        <p:txBody>
          <a:bodyPr/>
          <a:lstStyle/>
          <a:p>
            <a:fld id="{0117DA77-588E-434E-8324-F5A3D9C23439}" type="slidenum">
              <a:rPr lang="en-US" smtClean="0"/>
              <a:t>‹#›</a:t>
            </a:fld>
            <a:endParaRPr lang="en-US"/>
          </a:p>
        </p:txBody>
      </p:sp>
    </p:spTree>
    <p:extLst>
      <p:ext uri="{BB962C8B-B14F-4D97-AF65-F5344CB8AC3E}">
        <p14:creationId xmlns:p14="http://schemas.microsoft.com/office/powerpoint/2010/main" val="26733886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p>
            <a:fld id="{78528D06-EBF1-472F-B980-9AEC11F53804}" type="datetimeFigureOut">
              <a:rPr lang="en-US" smtClean="0"/>
              <a:t>12/25/2019</a:t>
            </a:fld>
            <a:endParaRPr lang="en-US"/>
          </a:p>
        </p:txBody>
      </p:sp>
      <p:sp>
        <p:nvSpPr>
          <p:cNvPr id="5" name="Footer Placeholder 5"/>
          <p:cNvSpPr>
            <a:spLocks noGrp="1"/>
          </p:cNvSpPr>
          <p:nvPr>
            <p:ph type="ftr" sz="quarter" idx="11"/>
          </p:nvPr>
        </p:nvSpPr>
        <p:spPr/>
        <p:txBody>
          <a:bodyPr/>
          <a:lstStyle/>
          <a:p>
            <a:endParaRPr lang="en-US"/>
          </a:p>
        </p:txBody>
      </p:sp>
      <p:sp>
        <p:nvSpPr>
          <p:cNvPr id="6" name="Slide Number Placeholder 6"/>
          <p:cNvSpPr>
            <a:spLocks noGrp="1"/>
          </p:cNvSpPr>
          <p:nvPr>
            <p:ph type="sldNum" sz="quarter" idx="12"/>
          </p:nvPr>
        </p:nvSpPr>
        <p:spPr/>
        <p:txBody>
          <a:bodyPr/>
          <a:lstStyle/>
          <a:p>
            <a:fld id="{0117DA77-588E-434E-8324-F5A3D9C23439}" type="slidenum">
              <a:rPr lang="en-US" smtClean="0"/>
              <a:t>‹#›</a:t>
            </a:fld>
            <a:endParaRPr lang="en-US"/>
          </a:p>
        </p:txBody>
      </p:sp>
    </p:spTree>
    <p:extLst>
      <p:ext uri="{BB962C8B-B14F-4D97-AF65-F5344CB8AC3E}">
        <p14:creationId xmlns:p14="http://schemas.microsoft.com/office/powerpoint/2010/main" val="10685447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528D06-EBF1-472F-B980-9AEC11F53804}" type="datetimeFigureOut">
              <a:rPr lang="en-US" smtClean="0"/>
              <a:t>12/25/2019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117DA77-588E-434E-8324-F5A3D9C23439}" type="slidenum">
              <a:rPr lang="en-US" smtClean="0"/>
              <a:t>‹#›</a:t>
            </a:fld>
            <a:endParaRPr lang="en-US"/>
          </a:p>
        </p:txBody>
      </p:sp>
    </p:spTree>
    <p:extLst>
      <p:ext uri="{BB962C8B-B14F-4D97-AF65-F5344CB8AC3E}">
        <p14:creationId xmlns:p14="http://schemas.microsoft.com/office/powerpoint/2010/main" val="33064574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theme" Target="../theme/theme2.xml"/><Relationship Id="rId2" Type="http://schemas.openxmlformats.org/officeDocument/2006/relationships/slideLayout" Target="../slideLayouts/slideLayout19.xml"/><Relationship Id="rId16" Type="http://schemas.openxmlformats.org/officeDocument/2006/relationships/slideLayout" Target="../slideLayouts/slideLayout33.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slideLayout" Target="../slideLayouts/slideLayout3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78528D06-EBF1-472F-B980-9AEC11F53804}" type="datetimeFigureOut">
              <a:rPr lang="en-US" smtClean="0"/>
              <a:t>12/25/2019</a:t>
            </a:fld>
            <a:endParaRPr lang="en-US"/>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0117DA77-588E-434E-8324-F5A3D9C23439}" type="slidenum">
              <a:rPr lang="en-US" smtClean="0"/>
              <a:t>‹#›</a:t>
            </a:fld>
            <a:endParaRPr lang="en-US"/>
          </a:p>
        </p:txBody>
      </p:sp>
    </p:spTree>
    <p:extLst>
      <p:ext uri="{BB962C8B-B14F-4D97-AF65-F5344CB8AC3E}">
        <p14:creationId xmlns:p14="http://schemas.microsoft.com/office/powerpoint/2010/main" val="572346627"/>
      </p:ext>
    </p:extLst>
  </p:cSld>
  <p:clrMap bg1="dk1" tx1="lt1" bg2="dk2" tx2="lt2" accent1="accent1" accent2="accent2" accent3="accent3" accent4="accent4" accent5="accent5" accent6="accent6" hlink="hlink" folHlink="folHlink"/>
  <p:sldLayoutIdLst>
    <p:sldLayoutId id="2147483861" r:id="rId1"/>
    <p:sldLayoutId id="2147483862" r:id="rId2"/>
    <p:sldLayoutId id="2147483863" r:id="rId3"/>
    <p:sldLayoutId id="2147483864" r:id="rId4"/>
    <p:sldLayoutId id="2147483865" r:id="rId5"/>
    <p:sldLayoutId id="2147483866" r:id="rId6"/>
    <p:sldLayoutId id="2147483867" r:id="rId7"/>
    <p:sldLayoutId id="2147483868" r:id="rId8"/>
    <p:sldLayoutId id="2147483869" r:id="rId9"/>
    <p:sldLayoutId id="2147483870" r:id="rId10"/>
    <p:sldLayoutId id="2147483871" r:id="rId11"/>
    <p:sldLayoutId id="2147483872" r:id="rId12"/>
    <p:sldLayoutId id="2147483873" r:id="rId13"/>
    <p:sldLayoutId id="2147483874" r:id="rId14"/>
    <p:sldLayoutId id="2147483875" r:id="rId15"/>
    <p:sldLayoutId id="2147483876" r:id="rId16"/>
    <p:sldLayoutId id="2147483877"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78528D06-EBF1-472F-B980-9AEC11F53804}" type="datetimeFigureOut">
              <a:rPr lang="en-US" smtClean="0"/>
              <a:t>12/25/2019</a:t>
            </a:fld>
            <a:endParaRPr 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0117DA77-588E-434E-8324-F5A3D9C23439}" type="slidenum">
              <a:rPr lang="en-US" smtClean="0"/>
              <a:t>‹#›</a:t>
            </a:fld>
            <a:endParaRPr lang="en-US"/>
          </a:p>
        </p:txBody>
      </p:sp>
    </p:spTree>
    <p:extLst>
      <p:ext uri="{BB962C8B-B14F-4D97-AF65-F5344CB8AC3E}">
        <p14:creationId xmlns:p14="http://schemas.microsoft.com/office/powerpoint/2010/main" val="335483428"/>
      </p:ext>
    </p:extLst>
  </p:cSld>
  <p:clrMap bg1="lt1" tx1="dk1" bg2="lt2" tx2="dk2" accent1="accent1" accent2="accent2" accent3="accent3" accent4="accent4" accent5="accent5" accent6="accent6" hlink="hlink" folHlink="folHlink"/>
  <p:sldLayoutIdLst>
    <p:sldLayoutId id="2147483947" r:id="rId1"/>
    <p:sldLayoutId id="2147483948" r:id="rId2"/>
    <p:sldLayoutId id="2147483949" r:id="rId3"/>
    <p:sldLayoutId id="2147483950" r:id="rId4"/>
    <p:sldLayoutId id="2147483951" r:id="rId5"/>
    <p:sldLayoutId id="2147483952" r:id="rId6"/>
    <p:sldLayoutId id="2147483953" r:id="rId7"/>
    <p:sldLayoutId id="2147483954" r:id="rId8"/>
    <p:sldLayoutId id="2147483955" r:id="rId9"/>
    <p:sldLayoutId id="2147483956" r:id="rId10"/>
    <p:sldLayoutId id="2147483957" r:id="rId11"/>
    <p:sldLayoutId id="2147483958" r:id="rId12"/>
    <p:sldLayoutId id="2147483959" r:id="rId13"/>
    <p:sldLayoutId id="2147483960" r:id="rId14"/>
    <p:sldLayoutId id="2147483961" r:id="rId15"/>
    <p:sldLayoutId id="2147483962" r:id="rId16"/>
  </p:sldLayoutIdLst>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9.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3" Type="http://schemas.openxmlformats.org/officeDocument/2006/relationships/image" Target="../media/image120.png"/><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4.xml"/><Relationship Id="rId1" Type="http://schemas.openxmlformats.org/officeDocument/2006/relationships/themeOverride" Target="../theme/themeOverride1.xml"/></Relationships>
</file>

<file path=ppt/slides/_rels/slide18.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image" Target="../media/image15.png"/><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slideLayout" Target="../slideLayouts/slideLayout24.xml"/><Relationship Id="rId1" Type="http://schemas.openxmlformats.org/officeDocument/2006/relationships/themeOverride" Target="../theme/themeOverride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slideLayout" Target="../slideLayouts/slideLayout24.xml"/><Relationship Id="rId1" Type="http://schemas.openxmlformats.org/officeDocument/2006/relationships/themeOverride" Target="../theme/themeOverride3.xml"/></Relationships>
</file>

<file path=ppt/slides/_rels/slide21.xml.rels><?xml version="1.0" encoding="UTF-8" standalone="yes"?>
<Relationships xmlns="http://schemas.openxmlformats.org/package/2006/relationships"><Relationship Id="rId3" Type="http://schemas.openxmlformats.org/officeDocument/2006/relationships/image" Target="../media/image20.gif"/><Relationship Id="rId2" Type="http://schemas.openxmlformats.org/officeDocument/2006/relationships/image" Target="../media/image19.gif"/><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3" Type="http://schemas.openxmlformats.org/officeDocument/2006/relationships/image" Target="../media/image22.gif"/><Relationship Id="rId2" Type="http://schemas.openxmlformats.org/officeDocument/2006/relationships/image" Target="../media/image21.gif"/><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2" Type="http://schemas.openxmlformats.org/officeDocument/2006/relationships/image" Target="../media/image23.gif"/><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2" Type="http://schemas.openxmlformats.org/officeDocument/2006/relationships/image" Target="../media/image24.gif"/><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2" Type="http://schemas.openxmlformats.org/officeDocument/2006/relationships/image" Target="../media/image27.gif"/><Relationship Id="rId1" Type="http://schemas.openxmlformats.org/officeDocument/2006/relationships/slideLayout" Target="../slideLayouts/slideLayout24.xml"/></Relationships>
</file>

<file path=ppt/slides/_rels/slide27.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9.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2" Type="http://schemas.openxmlformats.org/officeDocument/2006/relationships/image" Target="../media/image29.gif"/><Relationship Id="rId1" Type="http://schemas.openxmlformats.org/officeDocument/2006/relationships/slideLayout" Target="../slideLayouts/slideLayout24.xml"/></Relationships>
</file>

<file path=ppt/slides/_rels/slide3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4.xml"/></Relationships>
</file>

<file path=ppt/slides/_rels/slide3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4.xml"/></Relationships>
</file>

<file path=ppt/slides/_rels/slide3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4.xml"/></Relationships>
</file>

<file path=ppt/slides/_rels/slide3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4.xml"/></Relationships>
</file>

<file path=ppt/slides/_rels/slide35.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4.xml"/></Relationships>
</file>

<file path=ppt/slides/_rels/slide36.xml.rels><?xml version="1.0" encoding="UTF-8" standalone="yes"?>
<Relationships xmlns="http://schemas.openxmlformats.org/package/2006/relationships"><Relationship Id="rId3" Type="http://schemas.openxmlformats.org/officeDocument/2006/relationships/image" Target="../media/image37.gif"/><Relationship Id="rId2" Type="http://schemas.openxmlformats.org/officeDocument/2006/relationships/image" Target="../media/image36.gif"/><Relationship Id="rId1" Type="http://schemas.openxmlformats.org/officeDocument/2006/relationships/slideLayout" Target="../slideLayouts/slideLayout24.xml"/></Relationships>
</file>

<file path=ppt/slides/_rels/slide37.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4.xml"/></Relationships>
</file>

<file path=ppt/slides/_rels/slide38.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4.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19.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9.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6.xml"/><Relationship Id="rId7" Type="http://schemas.openxmlformats.org/officeDocument/2006/relationships/image" Target="../media/image40.png"/><Relationship Id="rId2" Type="http://schemas.openxmlformats.org/officeDocument/2006/relationships/diagramData" Target="../diagrams/data6.xml"/><Relationship Id="rId1" Type="http://schemas.openxmlformats.org/officeDocument/2006/relationships/slideLayout" Target="../slideLayouts/slideLayout19.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2.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19.xml"/></Relationships>
</file>

<file path=ppt/slides/_rels/slide43.xml.rels><?xml version="1.0" encoding="UTF-8" standalone="yes"?>
<Relationships xmlns="http://schemas.openxmlformats.org/package/2006/relationships"><Relationship Id="rId2" Type="http://schemas.openxmlformats.org/officeDocument/2006/relationships/image" Target="../media/image320.png"/><Relationship Id="rId1" Type="http://schemas.openxmlformats.org/officeDocument/2006/relationships/slideLayout" Target="../slideLayouts/slideLayout19.xml"/></Relationships>
</file>

<file path=ppt/slides/_rels/slide44.xml.rels><?xml version="1.0" encoding="UTF-8" standalone="yes"?>
<Relationships xmlns="http://schemas.openxmlformats.org/package/2006/relationships"><Relationship Id="rId2" Type="http://schemas.openxmlformats.org/officeDocument/2006/relationships/image" Target="../media/image370.png"/><Relationship Id="rId1" Type="http://schemas.openxmlformats.org/officeDocument/2006/relationships/slideLayout" Target="../slideLayouts/slideLayout19.xml"/></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19.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46.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19.xml"/></Relationships>
</file>

<file path=ppt/slides/_rels/slide47.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19.xml"/></Relationships>
</file>

<file path=ppt/slides/_rels/slide48.xml.rels><?xml version="1.0" encoding="UTF-8" standalone="yes"?>
<Relationships xmlns="http://schemas.openxmlformats.org/package/2006/relationships"><Relationship Id="rId3" Type="http://schemas.openxmlformats.org/officeDocument/2006/relationships/hyperlink" Target="https://pro.arcgis.com/en/pro-app/help/analysis/geoprocessing/modelbuilder/validate-a-model.htm" TargetMode="External"/><Relationship Id="rId2" Type="http://schemas.openxmlformats.org/officeDocument/2006/relationships/hyperlink" Target="https://pro.arcgis.com/en/pro-app/help/analysis/geoprocessing/modelbuilder/add-connect-and-modify-data-and-tools-in-a-model.htm" TargetMode="External"/><Relationship Id="rId1" Type="http://schemas.openxmlformats.org/officeDocument/2006/relationships/slideLayout" Target="../slideLayouts/slideLayout19.xml"/><Relationship Id="rId4" Type="http://schemas.openxmlformats.org/officeDocument/2006/relationships/image" Target="../media/image44.png"/></Relationships>
</file>

<file path=ppt/slides/_rels/slide4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9.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chart" Target="../charts/chart2.xml"/><Relationship Id="rId1" Type="http://schemas.openxmlformats.org/officeDocument/2006/relationships/slideLayout" Target="../slideLayouts/slideLayout19.xml"/></Relationships>
</file>

<file path=ppt/slides/_rels/slide51.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19.xml"/></Relationships>
</file>

<file path=ppt/slides/_rels/slide52.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19.xml"/></Relationships>
</file>

<file path=ppt/slides/_rels/slide53.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19.xml"/></Relationships>
</file>

<file path=ppt/slides/_rels/slide54.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19.xml"/></Relationships>
</file>

<file path=ppt/slides/_rels/slide55.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19.xml"/></Relationships>
</file>

<file path=ppt/slides/_rels/slide56.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19.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57.xml.rels><?xml version="1.0" encoding="UTF-8" standalone="yes"?>
<Relationships xmlns="http://schemas.openxmlformats.org/package/2006/relationships"><Relationship Id="rId3" Type="http://schemas.openxmlformats.org/officeDocument/2006/relationships/diagramLayout" Target="../diagrams/layout9.xml"/><Relationship Id="rId7" Type="http://schemas.openxmlformats.org/officeDocument/2006/relationships/image" Target="../media/image49.jpeg"/><Relationship Id="rId2" Type="http://schemas.openxmlformats.org/officeDocument/2006/relationships/diagramData" Target="../diagrams/data9.xml"/><Relationship Id="rId1" Type="http://schemas.openxmlformats.org/officeDocument/2006/relationships/slideLayout" Target="../slideLayouts/slideLayout19.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58.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19.xml"/></Relationships>
</file>

<file path=ppt/slides/_rels/slide59.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60.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19.xml"/></Relationships>
</file>

<file path=ppt/slides/_rels/slide61.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19.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62.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19.xml"/></Relationships>
</file>

<file path=ppt/slides/_rels/slide63.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19.xml"/><Relationship Id="rId4" Type="http://schemas.openxmlformats.org/officeDocument/2006/relationships/image" Target="../media/image58.png"/></Relationships>
</file>

<file path=ppt/slides/_rels/slide64.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19.xml"/></Relationships>
</file>

<file path=ppt/slides/_rels/slide65.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19.xml"/></Relationships>
</file>

<file path=ppt/slides/_rels/slide66.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19.xml"/></Relationships>
</file>

<file path=ppt/slides/_rels/slide67.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19.xml"/></Relationships>
</file>

<file path=ppt/slides/_rels/slide68.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19.xml"/></Relationships>
</file>

<file path=ppt/slides/_rels/slide69.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9.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71.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19.xml"/></Relationships>
</file>

<file path=ppt/slides/_rels/slide72.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19.xml"/></Relationships>
</file>

<file path=ppt/slides/_rels/slide73.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19.xml"/></Relationships>
</file>

<file path=ppt/slides/_rels/slide74.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19.xml"/></Relationships>
</file>

<file path=ppt/slides/_rels/slide75.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19.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78.xml.rels><?xml version="1.0" encoding="UTF-8" standalone="yes"?>
<Relationships xmlns="http://schemas.openxmlformats.org/package/2006/relationships"><Relationship Id="rId2" Type="http://schemas.openxmlformats.org/officeDocument/2006/relationships/image" Target="../media/image66.jpeg"/><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25513" y="2366628"/>
            <a:ext cx="11389258" cy="3908762"/>
          </a:xfrm>
          <a:prstGeom prst="rect">
            <a:avLst/>
          </a:prstGeom>
          <a:noFill/>
        </p:spPr>
        <p:txBody>
          <a:bodyPr wrap="square" rtlCol="0">
            <a:spAutoFit/>
          </a:bodyPr>
          <a:lstStyle/>
          <a:p>
            <a:r>
              <a:rPr lang="en-US" altLang="ar-SA" b="1" dirty="0">
                <a:solidFill>
                  <a:schemeClr val="accent3">
                    <a:lumMod val="60000"/>
                    <a:lumOff val="40000"/>
                  </a:schemeClr>
                </a:solidFill>
                <a:latin typeface="Constantia" panose="02030602050306030303" pitchFamily="18" charset="0"/>
                <a:cs typeface="Times New Roman" panose="02020603050405020304" pitchFamily="18" charset="0"/>
              </a:rPr>
              <a:t> </a:t>
            </a:r>
            <a:r>
              <a:rPr lang="en-US" altLang="ar-SA" b="1" dirty="0" smtClean="0">
                <a:solidFill>
                  <a:schemeClr val="accent3">
                    <a:lumMod val="60000"/>
                    <a:lumOff val="40000"/>
                  </a:schemeClr>
                </a:solidFill>
                <a:latin typeface="Constantia" panose="02030602050306030303" pitchFamily="18" charset="0"/>
                <a:cs typeface="Times New Roman" panose="02020603050405020304" pitchFamily="18" charset="0"/>
              </a:rPr>
              <a:t>                                                                          An-Najah National University</a:t>
            </a:r>
            <a:br>
              <a:rPr lang="en-US" altLang="ar-SA" b="1" dirty="0" smtClean="0">
                <a:solidFill>
                  <a:schemeClr val="accent3">
                    <a:lumMod val="60000"/>
                    <a:lumOff val="40000"/>
                  </a:schemeClr>
                </a:solidFill>
                <a:latin typeface="Constantia" panose="02030602050306030303" pitchFamily="18" charset="0"/>
                <a:cs typeface="Times New Roman" panose="02020603050405020304" pitchFamily="18" charset="0"/>
              </a:rPr>
            </a:br>
            <a:r>
              <a:rPr lang="en-US" altLang="ar-SA" b="1" dirty="0" smtClean="0">
                <a:solidFill>
                  <a:schemeClr val="accent3">
                    <a:lumMod val="60000"/>
                    <a:lumOff val="40000"/>
                  </a:schemeClr>
                </a:solidFill>
                <a:latin typeface="Constantia" panose="02030602050306030303" pitchFamily="18" charset="0"/>
                <a:cs typeface="Times New Roman" panose="02020603050405020304" pitchFamily="18" charset="0"/>
              </a:rPr>
              <a:t>                                                                             Engineering and IT Faculty</a:t>
            </a:r>
            <a:br>
              <a:rPr lang="en-US" altLang="ar-SA" b="1" dirty="0" smtClean="0">
                <a:solidFill>
                  <a:schemeClr val="accent3">
                    <a:lumMod val="60000"/>
                    <a:lumOff val="40000"/>
                  </a:schemeClr>
                </a:solidFill>
                <a:latin typeface="Constantia" panose="02030602050306030303" pitchFamily="18" charset="0"/>
                <a:cs typeface="Times New Roman" panose="02020603050405020304" pitchFamily="18" charset="0"/>
              </a:rPr>
            </a:br>
            <a:r>
              <a:rPr lang="en-US" altLang="ar-SA" b="1" dirty="0" smtClean="0">
                <a:solidFill>
                  <a:schemeClr val="accent3">
                    <a:lumMod val="60000"/>
                    <a:lumOff val="40000"/>
                  </a:schemeClr>
                </a:solidFill>
                <a:latin typeface="Constantia" panose="02030602050306030303" pitchFamily="18" charset="0"/>
                <a:cs typeface="Times New Roman" panose="02020603050405020304" pitchFamily="18" charset="0"/>
              </a:rPr>
              <a:t>                                                                          Civil Engineering Department</a:t>
            </a:r>
          </a:p>
          <a:p>
            <a:pPr algn="ctr"/>
            <a:endParaRPr lang="en-US" b="1" dirty="0">
              <a:solidFill>
                <a:schemeClr val="accent2">
                  <a:lumMod val="75000"/>
                </a:schemeClr>
              </a:solidFill>
              <a:latin typeface="Constantia" panose="02030602050306030303" pitchFamily="18" charset="0"/>
              <a:cs typeface="Times New Roman" panose="02020603050405020304" pitchFamily="18" charset="0"/>
            </a:endParaRPr>
          </a:p>
          <a:p>
            <a:pPr algn="ctr"/>
            <a:r>
              <a:rPr lang="en-US" sz="2200" dirty="0" smtClean="0">
                <a:latin typeface="Bahnschrift" panose="020B0502040204020203" pitchFamily="34" charset="0"/>
              </a:rPr>
              <a:t>Hydraulic Analysis for a WDN &amp; Design a WWC &amp; SWCN for Kofr Ra‘I Town</a:t>
            </a:r>
          </a:p>
          <a:p>
            <a:pPr algn="ctr"/>
            <a:endParaRPr lang="en-US" sz="2200" dirty="0">
              <a:latin typeface="Bahnschrift" panose="020B0502040204020203" pitchFamily="34" charset="0"/>
            </a:endParaRPr>
          </a:p>
          <a:p>
            <a:pPr algn="ctr"/>
            <a:r>
              <a:rPr lang="en-US" sz="2200" dirty="0" smtClean="0">
                <a:latin typeface="Bahnschrift" panose="020B0502040204020203" pitchFamily="34" charset="0"/>
              </a:rPr>
              <a:t>           Prepared by:</a:t>
            </a:r>
          </a:p>
          <a:p>
            <a:pPr algn="ctr"/>
            <a:r>
              <a:rPr lang="en-US" sz="2200" dirty="0" smtClean="0">
                <a:latin typeface="Bahnschrift" panose="020B0502040204020203" pitchFamily="34" charset="0"/>
              </a:rPr>
              <a:t>Abed Al-Malik </a:t>
            </a:r>
            <a:r>
              <a:rPr lang="en-US" sz="2200" dirty="0" err="1" smtClean="0">
                <a:latin typeface="Bahnschrift" panose="020B0502040204020203" pitchFamily="34" charset="0"/>
              </a:rPr>
              <a:t>Ayaseh</a:t>
            </a:r>
            <a:r>
              <a:rPr lang="en-US" sz="2200" dirty="0" smtClean="0">
                <a:latin typeface="Bahnschrift" panose="020B0502040204020203" pitchFamily="34" charset="0"/>
              </a:rPr>
              <a:t>                       </a:t>
            </a:r>
            <a:r>
              <a:rPr lang="en-US" sz="2200" dirty="0" err="1" smtClean="0">
                <a:latin typeface="Bahnschrift" panose="020B0502040204020203" pitchFamily="34" charset="0"/>
              </a:rPr>
              <a:t>Osaid</a:t>
            </a:r>
            <a:r>
              <a:rPr lang="en-US" sz="2200" dirty="0" smtClean="0">
                <a:latin typeface="Bahnschrift" panose="020B0502040204020203" pitchFamily="34" charset="0"/>
              </a:rPr>
              <a:t> </a:t>
            </a:r>
            <a:r>
              <a:rPr lang="en-US" sz="2200" dirty="0" err="1" smtClean="0">
                <a:latin typeface="Bahnschrift" panose="020B0502040204020203" pitchFamily="34" charset="0"/>
              </a:rPr>
              <a:t>Ayaseh</a:t>
            </a:r>
            <a:r>
              <a:rPr lang="en-US" sz="2200" dirty="0" smtClean="0">
                <a:latin typeface="Bahnschrift" panose="020B0502040204020203" pitchFamily="34" charset="0"/>
              </a:rPr>
              <a:t>                           </a:t>
            </a:r>
            <a:r>
              <a:rPr lang="en-US" sz="2200" dirty="0" err="1" smtClean="0">
                <a:latin typeface="Bahnschrift" panose="020B0502040204020203" pitchFamily="34" charset="0"/>
              </a:rPr>
              <a:t>Emad</a:t>
            </a:r>
            <a:r>
              <a:rPr lang="en-US" sz="2200" dirty="0" smtClean="0">
                <a:latin typeface="Bahnschrift" panose="020B0502040204020203" pitchFamily="34" charset="0"/>
              </a:rPr>
              <a:t> Salem</a:t>
            </a:r>
          </a:p>
          <a:p>
            <a:pPr algn="ctr"/>
            <a:r>
              <a:rPr lang="en-US" sz="2200" b="1" dirty="0" smtClean="0">
                <a:solidFill>
                  <a:schemeClr val="bg1"/>
                </a:solidFill>
                <a:latin typeface="Bahnschrift" panose="020B0502040204020203" pitchFamily="34" charset="0"/>
              </a:rPr>
              <a:t>Under supervision of:</a:t>
            </a:r>
          </a:p>
          <a:p>
            <a:pPr algn="ctr"/>
            <a:r>
              <a:rPr lang="en-US" sz="2200" b="1" dirty="0" smtClean="0">
                <a:solidFill>
                  <a:schemeClr val="bg1"/>
                </a:solidFill>
                <a:latin typeface="Bahnschrift" panose="020B0502040204020203" pitchFamily="34" charset="0"/>
              </a:rPr>
              <a:t>Dr. </a:t>
            </a:r>
            <a:r>
              <a:rPr lang="en-US" sz="2200" b="1" dirty="0" err="1" smtClean="0">
                <a:solidFill>
                  <a:schemeClr val="bg1"/>
                </a:solidFill>
                <a:latin typeface="Bahnschrift" panose="020B0502040204020203" pitchFamily="34" charset="0"/>
              </a:rPr>
              <a:t>Muhammed</a:t>
            </a:r>
            <a:r>
              <a:rPr lang="en-US" sz="2200" b="1" dirty="0" smtClean="0">
                <a:solidFill>
                  <a:schemeClr val="bg1"/>
                </a:solidFill>
                <a:latin typeface="Bahnschrift" panose="020B0502040204020203" pitchFamily="34" charset="0"/>
              </a:rPr>
              <a:t> N. Almasri</a:t>
            </a:r>
          </a:p>
          <a:p>
            <a:pPr algn="ctr"/>
            <a:endParaRPr lang="en-US" sz="2200" dirty="0">
              <a:latin typeface="Bahnschrift" panose="020B0502040204020203" pitchFamily="34" charset="0"/>
            </a:endParaRPr>
          </a:p>
          <a:p>
            <a:pPr algn="ctr"/>
            <a:r>
              <a:rPr lang="en-US" sz="2200" dirty="0" smtClean="0">
                <a:latin typeface="Bahnschrift" panose="020B0502040204020203" pitchFamily="34" charset="0"/>
              </a:rPr>
              <a:t>Year 2019 - 2020</a:t>
            </a:r>
            <a:endParaRPr lang="en-US" sz="2200" dirty="0">
              <a:latin typeface="Bahnschrift" panose="020B0502040204020203" pitchFamily="34" charset="0"/>
            </a:endParaRPr>
          </a:p>
        </p:txBody>
      </p:sp>
      <p:sp>
        <p:nvSpPr>
          <p:cNvPr id="2" name="AutoShape 2" descr="نتيجة بحث الصور عن جامعة النجاح"/>
          <p:cNvSpPr>
            <a:spLocks noChangeAspect="1" noChangeArrowheads="1"/>
          </p:cNvSpPr>
          <p:nvPr/>
        </p:nvSpPr>
        <p:spPr bwMode="auto">
          <a:xfrm>
            <a:off x="155574" y="-144463"/>
            <a:ext cx="3197225" cy="319723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86337" y="223503"/>
            <a:ext cx="2143125" cy="2143125"/>
          </a:xfrm>
          <a:prstGeom prst="rect">
            <a:avLst/>
          </a:prstGeom>
        </p:spPr>
      </p:pic>
    </p:spTree>
    <p:extLst>
      <p:ext uri="{BB962C8B-B14F-4D97-AF65-F5344CB8AC3E}">
        <p14:creationId xmlns:p14="http://schemas.microsoft.com/office/powerpoint/2010/main" val="205609524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47333" y="677333"/>
            <a:ext cx="9557279" cy="5985934"/>
          </a:xfrm>
        </p:spPr>
        <p:txBody>
          <a:bodyPr/>
          <a:lstStyle/>
          <a:p>
            <a:pPr marL="0" lvl="1" indent="0" algn="ctr">
              <a:buNone/>
            </a:pPr>
            <a:r>
              <a:rPr lang="en-US" sz="2400" b="1" dirty="0" smtClean="0">
                <a:solidFill>
                  <a:schemeClr val="accent2">
                    <a:lumMod val="75000"/>
                  </a:schemeClr>
                </a:solidFill>
              </a:rPr>
              <a:t>5. Water resources:</a:t>
            </a:r>
          </a:p>
          <a:p>
            <a:pPr marL="0" lvl="1" indent="0">
              <a:buNone/>
            </a:pPr>
            <a:endParaRPr lang="en-US" b="1" dirty="0"/>
          </a:p>
          <a:p>
            <a:pPr marL="0" indent="0">
              <a:buNone/>
            </a:pPr>
            <a:endParaRPr lang="en-US" dirty="0"/>
          </a:p>
        </p:txBody>
      </p:sp>
      <p:graphicFrame>
        <p:nvGraphicFramePr>
          <p:cNvPr id="5" name="Diagram 4"/>
          <p:cNvGraphicFramePr/>
          <p:nvPr>
            <p:extLst>
              <p:ext uri="{D42A27DB-BD31-4B8C-83A1-F6EECF244321}">
                <p14:modId xmlns:p14="http://schemas.microsoft.com/office/powerpoint/2010/main" val="1934331198"/>
              </p:ext>
            </p:extLst>
          </p:nvPr>
        </p:nvGraphicFramePr>
        <p:xfrm>
          <a:off x="1234410" y="1310641"/>
          <a:ext cx="10774710" cy="53526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7450439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7840" y="606728"/>
            <a:ext cx="8911687" cy="734392"/>
          </a:xfrm>
          <a:effectLst>
            <a:glow rad="228600">
              <a:schemeClr val="accent1">
                <a:satMod val="175000"/>
                <a:alpha val="40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lstStyle/>
          <a:p>
            <a:pPr marL="571500" indent="-571500">
              <a:buFont typeface="Wingdings" panose="05000000000000000000" pitchFamily="2" charset="2"/>
              <a:buChar char="Ø"/>
            </a:pPr>
            <a:r>
              <a:rPr lang="en-US" dirty="0" smtClean="0">
                <a:latin typeface="Times New Roman" panose="02020603050405020304" pitchFamily="18" charset="0"/>
                <a:cs typeface="Times New Roman" panose="02020603050405020304" pitchFamily="18" charset="0"/>
              </a:rPr>
              <a:t>Methodology for WDN:</a:t>
            </a:r>
            <a:endParaRPr lang="en-US" dirty="0">
              <a:latin typeface="Times New Roman" panose="02020603050405020304" pitchFamily="18" charset="0"/>
              <a:cs typeface="Times New Roman" panose="02020603050405020304" pitchFamily="18" charset="0"/>
            </a:endParaRPr>
          </a:p>
        </p:txBody>
      </p:sp>
      <p:pic>
        <p:nvPicPr>
          <p:cNvPr id="9" name="Content Placeholder 8"/>
          <p:cNvPicPr>
            <a:picLocks noGrp="1" noChangeAspect="1"/>
          </p:cNvPicPr>
          <p:nvPr>
            <p:ph idx="1"/>
          </p:nvPr>
        </p:nvPicPr>
        <p:blipFill>
          <a:blip r:embed="rId2"/>
          <a:stretch>
            <a:fillRect/>
          </a:stretch>
        </p:blipFill>
        <p:spPr>
          <a:xfrm>
            <a:off x="1224976" y="769620"/>
            <a:ext cx="10583333" cy="8137963"/>
          </a:xfrm>
          <a:prstGeom prst="rect">
            <a:avLst/>
          </a:prstGeom>
        </p:spPr>
      </p:pic>
      <p:cxnSp>
        <p:nvCxnSpPr>
          <p:cNvPr id="11" name="Straight Arrow Connector 10"/>
          <p:cNvCxnSpPr/>
          <p:nvPr/>
        </p:nvCxnSpPr>
        <p:spPr>
          <a:xfrm flipH="1">
            <a:off x="1975660" y="3110230"/>
            <a:ext cx="12702" cy="2266103"/>
          </a:xfrm>
          <a:prstGeom prst="straightConnector1">
            <a:avLst/>
          </a:prstGeom>
          <a:ln w="76200">
            <a:tailEnd type="triangle"/>
          </a:ln>
        </p:spPr>
        <p:style>
          <a:lnRef idx="3">
            <a:schemeClr val="accent3"/>
          </a:lnRef>
          <a:fillRef idx="0">
            <a:schemeClr val="accent3"/>
          </a:fillRef>
          <a:effectRef idx="2">
            <a:schemeClr val="accent3"/>
          </a:effectRef>
          <a:fontRef idx="minor">
            <a:schemeClr val="tx1"/>
          </a:fontRef>
        </p:style>
      </p:cxnSp>
      <p:cxnSp>
        <p:nvCxnSpPr>
          <p:cNvPr id="12" name="Straight Arrow Connector 11"/>
          <p:cNvCxnSpPr/>
          <p:nvPr/>
        </p:nvCxnSpPr>
        <p:spPr>
          <a:xfrm flipH="1">
            <a:off x="3651136" y="2835941"/>
            <a:ext cx="38100" cy="1824566"/>
          </a:xfrm>
          <a:prstGeom prst="straightConnector1">
            <a:avLst/>
          </a:prstGeom>
          <a:ln w="76200">
            <a:tailEnd type="triangle"/>
          </a:ln>
        </p:spPr>
        <p:style>
          <a:lnRef idx="3">
            <a:schemeClr val="accent3"/>
          </a:lnRef>
          <a:fillRef idx="0">
            <a:schemeClr val="accent3"/>
          </a:fillRef>
          <a:effectRef idx="2">
            <a:schemeClr val="accent3"/>
          </a:effectRef>
          <a:fontRef idx="minor">
            <a:schemeClr val="tx1"/>
          </a:fontRef>
        </p:style>
      </p:cxnSp>
      <p:cxnSp>
        <p:nvCxnSpPr>
          <p:cNvPr id="13" name="Straight Arrow Connector 12"/>
          <p:cNvCxnSpPr/>
          <p:nvPr/>
        </p:nvCxnSpPr>
        <p:spPr>
          <a:xfrm flipH="1">
            <a:off x="5279486" y="2828853"/>
            <a:ext cx="24484" cy="1414428"/>
          </a:xfrm>
          <a:prstGeom prst="straightConnector1">
            <a:avLst/>
          </a:prstGeom>
          <a:ln w="76200">
            <a:tailEnd type="triangle"/>
          </a:ln>
        </p:spPr>
        <p:style>
          <a:lnRef idx="3">
            <a:schemeClr val="accent3"/>
          </a:lnRef>
          <a:fillRef idx="0">
            <a:schemeClr val="accent3"/>
          </a:fillRef>
          <a:effectRef idx="2">
            <a:schemeClr val="accent3"/>
          </a:effectRef>
          <a:fontRef idx="minor">
            <a:schemeClr val="tx1"/>
          </a:fontRef>
        </p:style>
      </p:cxnSp>
      <p:cxnSp>
        <p:nvCxnSpPr>
          <p:cNvPr id="14" name="Straight Arrow Connector 13"/>
          <p:cNvCxnSpPr/>
          <p:nvPr/>
        </p:nvCxnSpPr>
        <p:spPr>
          <a:xfrm flipH="1">
            <a:off x="7206487" y="2472276"/>
            <a:ext cx="24485" cy="1063791"/>
          </a:xfrm>
          <a:prstGeom prst="straightConnector1">
            <a:avLst/>
          </a:prstGeom>
          <a:ln w="76200">
            <a:tailEnd type="triangle"/>
          </a:ln>
        </p:spPr>
        <p:style>
          <a:lnRef idx="3">
            <a:schemeClr val="accent3"/>
          </a:lnRef>
          <a:fillRef idx="0">
            <a:schemeClr val="accent3"/>
          </a:fillRef>
          <a:effectRef idx="2">
            <a:schemeClr val="accent3"/>
          </a:effectRef>
          <a:fontRef idx="minor">
            <a:schemeClr val="tx1"/>
          </a:fontRef>
        </p:style>
      </p:cxnSp>
      <p:cxnSp>
        <p:nvCxnSpPr>
          <p:cNvPr id="15" name="Straight Arrow Connector 14"/>
          <p:cNvCxnSpPr/>
          <p:nvPr/>
        </p:nvCxnSpPr>
        <p:spPr>
          <a:xfrm flipH="1">
            <a:off x="8821221" y="2354214"/>
            <a:ext cx="25401" cy="792924"/>
          </a:xfrm>
          <a:prstGeom prst="straightConnector1">
            <a:avLst/>
          </a:prstGeom>
          <a:ln w="76200">
            <a:tailEnd type="triangle"/>
          </a:ln>
        </p:spPr>
        <p:style>
          <a:lnRef idx="3">
            <a:schemeClr val="accent3"/>
          </a:lnRef>
          <a:fillRef idx="0">
            <a:schemeClr val="accent3"/>
          </a:fillRef>
          <a:effectRef idx="2">
            <a:schemeClr val="accent3"/>
          </a:effectRef>
          <a:fontRef idx="minor">
            <a:schemeClr val="tx1"/>
          </a:fontRef>
        </p:style>
      </p:cxnSp>
      <p:cxnSp>
        <p:nvCxnSpPr>
          <p:cNvPr id="16" name="Straight Arrow Connector 15"/>
          <p:cNvCxnSpPr/>
          <p:nvPr/>
        </p:nvCxnSpPr>
        <p:spPr>
          <a:xfrm>
            <a:off x="10741268" y="2034335"/>
            <a:ext cx="8467" cy="660400"/>
          </a:xfrm>
          <a:prstGeom prst="straightConnector1">
            <a:avLst/>
          </a:prstGeom>
          <a:ln w="76200">
            <a:tailEnd type="triangle"/>
          </a:ln>
        </p:spPr>
        <p:style>
          <a:lnRef idx="3">
            <a:schemeClr val="accent3"/>
          </a:lnRef>
          <a:fillRef idx="0">
            <a:schemeClr val="accent3"/>
          </a:fillRef>
          <a:effectRef idx="2">
            <a:schemeClr val="accent3"/>
          </a:effectRef>
          <a:fontRef idx="minor">
            <a:schemeClr val="tx1"/>
          </a:fontRef>
        </p:style>
      </p:cxnSp>
      <p:sp>
        <p:nvSpPr>
          <p:cNvPr id="21" name="Oval 20"/>
          <p:cNvSpPr/>
          <p:nvPr/>
        </p:nvSpPr>
        <p:spPr>
          <a:xfrm>
            <a:off x="3030277" y="4956550"/>
            <a:ext cx="1279818" cy="1418850"/>
          </a:xfrm>
          <a:prstGeom prst="ellipse">
            <a:avLst/>
          </a:prstGeom>
          <a:gradFill rotWithShape="1">
            <a:gsLst>
              <a:gs pos="0">
                <a:srgbClr val="70AD47">
                  <a:satMod val="103000"/>
                  <a:lumMod val="102000"/>
                  <a:tint val="94000"/>
                </a:srgbClr>
              </a:gs>
              <a:gs pos="50000">
                <a:srgbClr val="70AD47">
                  <a:satMod val="110000"/>
                  <a:lumMod val="100000"/>
                  <a:shade val="100000"/>
                </a:srgbClr>
              </a:gs>
              <a:gs pos="100000">
                <a:srgbClr val="70AD47">
                  <a:lumMod val="99000"/>
                  <a:satMod val="120000"/>
                  <a:shade val="78000"/>
                </a:srgbClr>
              </a:gs>
            </a:gsLst>
            <a:lin ang="5400000" scaled="0"/>
          </a:gradFill>
          <a:ln>
            <a:noFill/>
          </a:ln>
          <a:effectLst>
            <a:outerShdw blurRad="57150" dist="19050" dir="5400000" algn="ctr" rotWithShape="0">
              <a:srgbClr val="000000">
                <a:alpha val="63000"/>
              </a:srgbClr>
            </a:outerShdw>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indent="457200">
              <a:lnSpc>
                <a:spcPct val="107000"/>
              </a:lnSpc>
              <a:spcBef>
                <a:spcPts val="0"/>
              </a:spcBef>
              <a:spcAft>
                <a:spcPts val="80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22" name="Oval 21"/>
          <p:cNvSpPr/>
          <p:nvPr/>
        </p:nvSpPr>
        <p:spPr>
          <a:xfrm>
            <a:off x="4636344" y="4431049"/>
            <a:ext cx="1577340" cy="762000"/>
          </a:xfrm>
          <a:prstGeom prst="ellipse">
            <a:avLst/>
          </a:prstGeom>
          <a:gradFill rotWithShape="1">
            <a:gsLst>
              <a:gs pos="0">
                <a:srgbClr val="70AD47">
                  <a:lumMod val="110000"/>
                  <a:satMod val="105000"/>
                  <a:tint val="67000"/>
                </a:srgbClr>
              </a:gs>
              <a:gs pos="50000">
                <a:srgbClr val="70AD47">
                  <a:lumMod val="105000"/>
                  <a:satMod val="103000"/>
                  <a:tint val="73000"/>
                </a:srgbClr>
              </a:gs>
              <a:gs pos="100000">
                <a:srgbClr val="70AD47">
                  <a:lumMod val="105000"/>
                  <a:satMod val="109000"/>
                  <a:tint val="81000"/>
                </a:srgbClr>
              </a:gs>
            </a:gsLst>
            <a:lin ang="5400000" scaled="0"/>
          </a:gradFill>
          <a:ln w="6350" cap="flat" cmpd="sng" algn="ctr">
            <a:solidFill>
              <a:srgbClr val="70AD47"/>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indent="457200">
              <a:lnSpc>
                <a:spcPct val="107000"/>
              </a:lnSpc>
              <a:spcBef>
                <a:spcPts val="0"/>
              </a:spcBef>
              <a:spcAft>
                <a:spcPts val="80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24" name="Oval 23"/>
          <p:cNvSpPr/>
          <p:nvPr/>
        </p:nvSpPr>
        <p:spPr>
          <a:xfrm>
            <a:off x="6516643" y="3785557"/>
            <a:ext cx="1498600" cy="773007"/>
          </a:xfrm>
          <a:prstGeom prst="ellipse">
            <a:avLst/>
          </a:prstGeom>
          <a:gradFill rotWithShape="1">
            <a:gsLst>
              <a:gs pos="0">
                <a:srgbClr val="70AD47">
                  <a:satMod val="103000"/>
                  <a:lumMod val="102000"/>
                  <a:tint val="94000"/>
                </a:srgbClr>
              </a:gs>
              <a:gs pos="50000">
                <a:srgbClr val="70AD47">
                  <a:satMod val="110000"/>
                  <a:lumMod val="100000"/>
                  <a:shade val="100000"/>
                </a:srgbClr>
              </a:gs>
              <a:gs pos="100000">
                <a:srgbClr val="70AD47">
                  <a:lumMod val="99000"/>
                  <a:satMod val="120000"/>
                  <a:shade val="78000"/>
                </a:srgbClr>
              </a:gs>
            </a:gsLst>
            <a:lin ang="5400000" scaled="0"/>
          </a:gradFill>
          <a:ln>
            <a:noFill/>
          </a:ln>
          <a:effectLst>
            <a:outerShdw blurRad="57150" dist="19050" dir="5400000" algn="ctr" rotWithShape="0">
              <a:srgbClr val="000000">
                <a:alpha val="63000"/>
              </a:srgbClr>
            </a:outerShdw>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indent="457200">
              <a:lnSpc>
                <a:spcPct val="107000"/>
              </a:lnSpc>
              <a:spcBef>
                <a:spcPts val="0"/>
              </a:spcBef>
              <a:spcAft>
                <a:spcPts val="80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25" name="Oval 24"/>
          <p:cNvSpPr/>
          <p:nvPr/>
        </p:nvSpPr>
        <p:spPr>
          <a:xfrm>
            <a:off x="8201144" y="3293532"/>
            <a:ext cx="1290955" cy="762000"/>
          </a:xfrm>
          <a:prstGeom prst="ellipse">
            <a:avLst/>
          </a:prstGeom>
          <a:gradFill rotWithShape="1">
            <a:gsLst>
              <a:gs pos="0">
                <a:srgbClr val="70AD47">
                  <a:lumMod val="110000"/>
                  <a:satMod val="105000"/>
                  <a:tint val="67000"/>
                </a:srgbClr>
              </a:gs>
              <a:gs pos="50000">
                <a:srgbClr val="70AD47">
                  <a:lumMod val="105000"/>
                  <a:satMod val="103000"/>
                  <a:tint val="73000"/>
                </a:srgbClr>
              </a:gs>
              <a:gs pos="100000">
                <a:srgbClr val="70AD47">
                  <a:lumMod val="105000"/>
                  <a:satMod val="109000"/>
                  <a:tint val="81000"/>
                </a:srgbClr>
              </a:gs>
            </a:gsLst>
            <a:lin ang="5400000" scaled="0"/>
          </a:gradFill>
          <a:ln w="6350" cap="flat" cmpd="sng" algn="ctr">
            <a:solidFill>
              <a:srgbClr val="70AD47"/>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indent="457200">
              <a:lnSpc>
                <a:spcPct val="107000"/>
              </a:lnSpc>
              <a:spcBef>
                <a:spcPts val="0"/>
              </a:spcBef>
              <a:spcAft>
                <a:spcPts val="80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26" name="Oval 25"/>
          <p:cNvSpPr/>
          <p:nvPr/>
        </p:nvSpPr>
        <p:spPr>
          <a:xfrm>
            <a:off x="9963923" y="2855906"/>
            <a:ext cx="1571625" cy="1018540"/>
          </a:xfrm>
          <a:prstGeom prst="ellipse">
            <a:avLst/>
          </a:prstGeom>
          <a:gradFill rotWithShape="1">
            <a:gsLst>
              <a:gs pos="0">
                <a:srgbClr val="70AD47">
                  <a:satMod val="103000"/>
                  <a:lumMod val="102000"/>
                  <a:tint val="94000"/>
                </a:srgbClr>
              </a:gs>
              <a:gs pos="50000">
                <a:srgbClr val="70AD47">
                  <a:satMod val="110000"/>
                  <a:lumMod val="100000"/>
                  <a:shade val="100000"/>
                </a:srgbClr>
              </a:gs>
              <a:gs pos="100000">
                <a:srgbClr val="70AD47">
                  <a:lumMod val="99000"/>
                  <a:satMod val="120000"/>
                  <a:shade val="78000"/>
                </a:srgbClr>
              </a:gs>
            </a:gsLst>
            <a:lin ang="5400000" scaled="0"/>
          </a:gradFill>
          <a:ln>
            <a:noFill/>
          </a:ln>
          <a:effectLst>
            <a:outerShdw blurRad="57150" dist="19050" dir="5400000" algn="ctr" rotWithShape="0">
              <a:srgbClr val="000000">
                <a:alpha val="63000"/>
              </a:srgbClr>
            </a:outerShdw>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indent="457200">
              <a:lnSpc>
                <a:spcPct val="107000"/>
              </a:lnSpc>
              <a:spcBef>
                <a:spcPts val="0"/>
              </a:spcBef>
              <a:spcAft>
                <a:spcPts val="80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27" name="Oval 26"/>
          <p:cNvSpPr/>
          <p:nvPr/>
        </p:nvSpPr>
        <p:spPr>
          <a:xfrm>
            <a:off x="1117111" y="5591449"/>
            <a:ext cx="1659496" cy="1041025"/>
          </a:xfrm>
          <a:prstGeom prst="ellipse">
            <a:avLst/>
          </a:prstGeom>
          <a:gradFill rotWithShape="1">
            <a:gsLst>
              <a:gs pos="0">
                <a:srgbClr val="70AD47">
                  <a:lumMod val="110000"/>
                  <a:satMod val="105000"/>
                  <a:tint val="67000"/>
                </a:srgbClr>
              </a:gs>
              <a:gs pos="50000">
                <a:srgbClr val="70AD47">
                  <a:lumMod val="105000"/>
                  <a:satMod val="103000"/>
                  <a:tint val="73000"/>
                </a:srgbClr>
              </a:gs>
              <a:gs pos="100000">
                <a:srgbClr val="70AD47">
                  <a:lumMod val="105000"/>
                  <a:satMod val="109000"/>
                  <a:tint val="81000"/>
                </a:srgbClr>
              </a:gs>
            </a:gsLst>
            <a:lin ang="5400000" scaled="0"/>
          </a:gradFill>
          <a:ln w="6350" cap="flat" cmpd="sng" algn="ctr">
            <a:solidFill>
              <a:srgbClr val="70AD47"/>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indent="457200">
              <a:lnSpc>
                <a:spcPct val="107000"/>
              </a:lnSpc>
              <a:spcAft>
                <a:spcPts val="800"/>
              </a:spcAft>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35" name="TextBox 34"/>
          <p:cNvSpPr txBox="1"/>
          <p:nvPr/>
        </p:nvSpPr>
        <p:spPr>
          <a:xfrm>
            <a:off x="1530151" y="5927296"/>
            <a:ext cx="1348325" cy="369332"/>
          </a:xfrm>
          <a:prstGeom prst="rect">
            <a:avLst/>
          </a:prstGeom>
          <a:noFill/>
        </p:spPr>
        <p:txBody>
          <a:bodyPr wrap="square" rtlCol="0">
            <a:spAutoFit/>
          </a:bodyPr>
          <a:lstStyle/>
          <a:p>
            <a:r>
              <a:rPr lang="en-US" dirty="0">
                <a:latin typeface="Bahnschrift" panose="020B0502040204020203" pitchFamily="34" charset="0"/>
              </a:rPr>
              <a:t>Kofr Ra‘I</a:t>
            </a:r>
            <a:endParaRPr lang="en-US" dirty="0"/>
          </a:p>
        </p:txBody>
      </p:sp>
      <p:sp>
        <p:nvSpPr>
          <p:cNvPr id="36" name="TextBox 35"/>
          <p:cNvSpPr txBox="1"/>
          <p:nvPr/>
        </p:nvSpPr>
        <p:spPr>
          <a:xfrm>
            <a:off x="3121715" y="5366808"/>
            <a:ext cx="1272253" cy="646331"/>
          </a:xfrm>
          <a:prstGeom prst="rect">
            <a:avLst/>
          </a:prstGeom>
          <a:noFill/>
        </p:spPr>
        <p:txBody>
          <a:bodyPr wrap="square" rtlCol="0">
            <a:spAutoFit/>
          </a:bodyPr>
          <a:lstStyle/>
          <a:p>
            <a:r>
              <a:rPr lang="en-US" dirty="0">
                <a:latin typeface="Times New Roman" panose="02020603050405020304" pitchFamily="18" charset="0"/>
                <a:ea typeface="Calibri" panose="020F0502020204030204" pitchFamily="34" charset="0"/>
                <a:cs typeface="Times New Roman" panose="02020603050405020304" pitchFamily="18" charset="0"/>
              </a:rPr>
              <a:t>Interviews</a:t>
            </a:r>
          </a:p>
          <a:p>
            <a:endParaRPr lang="en-US" dirty="0"/>
          </a:p>
        </p:txBody>
      </p:sp>
      <p:sp>
        <p:nvSpPr>
          <p:cNvPr id="37" name="TextBox 36"/>
          <p:cNvSpPr txBox="1"/>
          <p:nvPr/>
        </p:nvSpPr>
        <p:spPr>
          <a:xfrm>
            <a:off x="4794569" y="4660507"/>
            <a:ext cx="1384536" cy="646331"/>
          </a:xfrm>
          <a:prstGeom prst="rect">
            <a:avLst/>
          </a:prstGeom>
          <a:noFill/>
        </p:spPr>
        <p:txBody>
          <a:bodyPr wrap="square" rtlCol="0">
            <a:spAutoFit/>
          </a:bodyPr>
          <a:lstStyle/>
          <a:p>
            <a:r>
              <a:rPr lang="en-GB" dirty="0">
                <a:latin typeface="Times New Roman" panose="02020603050405020304" pitchFamily="18" charset="0"/>
                <a:ea typeface="Calibri" panose="020F0502020204030204" pitchFamily="34" charset="0"/>
                <a:cs typeface="Times New Roman" panose="02020603050405020304" pitchFamily="18" charset="0"/>
              </a:rPr>
              <a:t>Municipality</a:t>
            </a:r>
            <a:endParaRPr lang="en-US" dirty="0">
              <a:latin typeface="Times New Roman" panose="02020603050405020304" pitchFamily="18" charset="0"/>
              <a:ea typeface="Calibri" panose="020F0502020204030204" pitchFamily="34" charset="0"/>
              <a:cs typeface="Times New Roman" panose="02020603050405020304" pitchFamily="18" charset="0"/>
            </a:endParaRPr>
          </a:p>
          <a:p>
            <a:endParaRPr lang="en-US" dirty="0"/>
          </a:p>
        </p:txBody>
      </p:sp>
      <p:sp>
        <p:nvSpPr>
          <p:cNvPr id="38" name="TextBox 37"/>
          <p:cNvSpPr txBox="1"/>
          <p:nvPr/>
        </p:nvSpPr>
        <p:spPr>
          <a:xfrm>
            <a:off x="6619660" y="3836746"/>
            <a:ext cx="1416049" cy="923330"/>
          </a:xfrm>
          <a:prstGeom prst="rect">
            <a:avLst/>
          </a:prstGeom>
          <a:noFill/>
        </p:spPr>
        <p:txBody>
          <a:bodyPr wrap="square" rtlCol="0">
            <a:spAutoFit/>
          </a:bodyPr>
          <a:lstStyle/>
          <a:p>
            <a:r>
              <a:rPr lang="en-US" dirty="0">
                <a:latin typeface="Times New Roman" panose="02020603050405020304" pitchFamily="18" charset="0"/>
                <a:ea typeface="Calibri" panose="020F0502020204030204" pitchFamily="34" charset="0"/>
                <a:cs typeface="Times New Roman" panose="02020603050405020304" pitchFamily="18" charset="0"/>
              </a:rPr>
              <a:t>GIS, WaterCAD...</a:t>
            </a:r>
          </a:p>
          <a:p>
            <a:endParaRPr lang="en-US" dirty="0"/>
          </a:p>
        </p:txBody>
      </p:sp>
      <p:sp>
        <p:nvSpPr>
          <p:cNvPr id="39" name="TextBox 38"/>
          <p:cNvSpPr txBox="1"/>
          <p:nvPr/>
        </p:nvSpPr>
        <p:spPr>
          <a:xfrm>
            <a:off x="8452223" y="3389568"/>
            <a:ext cx="1147129" cy="923330"/>
          </a:xfrm>
          <a:prstGeom prst="rect">
            <a:avLst/>
          </a:prstGeom>
          <a:noFill/>
        </p:spPr>
        <p:txBody>
          <a:bodyPr wrap="square" rtlCol="0">
            <a:spAutoFit/>
          </a:bodyPr>
          <a:lstStyle/>
          <a:p>
            <a:r>
              <a:rPr lang="en-US" dirty="0">
                <a:latin typeface="Times New Roman" panose="02020603050405020304" pitchFamily="18" charset="0"/>
                <a:ea typeface="Calibri" panose="020F0502020204030204" pitchFamily="34" charset="0"/>
                <a:cs typeface="Times New Roman" panose="02020603050405020304" pitchFamily="18" charset="0"/>
              </a:rPr>
              <a:t>Validate and run</a:t>
            </a:r>
          </a:p>
          <a:p>
            <a:endParaRPr lang="en-US" dirty="0"/>
          </a:p>
        </p:txBody>
      </p:sp>
      <p:sp>
        <p:nvSpPr>
          <p:cNvPr id="40" name="TextBox 39"/>
          <p:cNvSpPr txBox="1"/>
          <p:nvPr/>
        </p:nvSpPr>
        <p:spPr>
          <a:xfrm>
            <a:off x="10163228" y="3128813"/>
            <a:ext cx="1448427" cy="646331"/>
          </a:xfrm>
          <a:prstGeom prst="rect">
            <a:avLst/>
          </a:prstGeom>
          <a:noFill/>
        </p:spPr>
        <p:txBody>
          <a:bodyPr wrap="square" rtlCol="0">
            <a:spAutoFit/>
          </a:bodyPr>
          <a:lstStyle/>
          <a:p>
            <a:r>
              <a:rPr lang="en-US" dirty="0">
                <a:latin typeface="Times New Roman" panose="02020603050405020304" pitchFamily="18" charset="0"/>
                <a:ea typeface="Calibri" panose="020F0502020204030204" pitchFamily="34" charset="0"/>
                <a:cs typeface="Times New Roman" panose="02020603050405020304" pitchFamily="18" charset="0"/>
              </a:rPr>
              <a:t>Specification</a:t>
            </a:r>
          </a:p>
          <a:p>
            <a:endParaRPr lang="en-US" dirty="0"/>
          </a:p>
        </p:txBody>
      </p:sp>
    </p:spTree>
    <p:extLst>
      <p:ext uri="{BB962C8B-B14F-4D97-AF65-F5344CB8AC3E}">
        <p14:creationId xmlns:p14="http://schemas.microsoft.com/office/powerpoint/2010/main" val="238507827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نتيجة بحث الصور عن ‪water distribution networ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306551" cy="687324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1744980" y="0"/>
            <a:ext cx="11483339" cy="707886"/>
          </a:xfrm>
          <a:prstGeom prst="rect">
            <a:avLst/>
          </a:prstGeom>
          <a:effectLst>
            <a:glow rad="228600">
              <a:schemeClr val="accent1">
                <a:satMod val="175000"/>
                <a:alpha val="40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wrap="square" rtlCol="0">
            <a:spAutoFit/>
          </a:bodyPr>
          <a:lstStyle/>
          <a:p>
            <a:pPr marL="571500" indent="-571500">
              <a:buFont typeface="Wingdings" panose="05000000000000000000" pitchFamily="2" charset="2"/>
              <a:buChar char="v"/>
            </a:pPr>
            <a:r>
              <a:rPr lang="en-US" sz="4000" b="1" dirty="0" smtClean="0">
                <a:solidFill>
                  <a:schemeClr val="accent6">
                    <a:lumMod val="75000"/>
                  </a:schemeClr>
                </a:solidFill>
                <a:latin typeface="Times New Roman" panose="02020603050405020304" pitchFamily="18" charset="0"/>
                <a:cs typeface="Times New Roman" panose="02020603050405020304" pitchFamily="18" charset="0"/>
              </a:rPr>
              <a:t>Analysis of the water distribution network </a:t>
            </a:r>
            <a:endParaRPr lang="en-US" sz="4000" b="1" dirty="0">
              <a:solidFill>
                <a:schemeClr val="accent6">
                  <a:lumMod val="7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7526106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xmlns="" id="{E498F842-36AC-4DE3-9001-EE41B032D38F}"/>
              </a:ext>
            </a:extLst>
          </p:cNvPr>
          <p:cNvSpPr txBox="1"/>
          <p:nvPr/>
        </p:nvSpPr>
        <p:spPr>
          <a:xfrm>
            <a:off x="1759196" y="639644"/>
            <a:ext cx="9792724" cy="646331"/>
          </a:xfrm>
          <a:prstGeom prst="rect">
            <a:avLst/>
          </a:prstGeom>
          <a:ln/>
          <a:effectLst>
            <a:glow rad="228600">
              <a:schemeClr val="accent1">
                <a:satMod val="175000"/>
                <a:alpha val="40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571500" indent="-571500" algn="ctr">
              <a:buFont typeface="Wingdings" panose="05000000000000000000" pitchFamily="2" charset="2"/>
              <a:buChar char="Ø"/>
            </a:pPr>
            <a:r>
              <a:rPr lang="en-US" sz="3600" b="1" dirty="0" smtClean="0">
                <a:solidFill>
                  <a:schemeClr val="accent2">
                    <a:lumMod val="75000"/>
                  </a:schemeClr>
                </a:solidFill>
                <a:latin typeface="Times New Roman"/>
                <a:cs typeface="Times New Roman"/>
              </a:rPr>
              <a:t>Collected</a:t>
            </a:r>
            <a:r>
              <a:rPr lang="en-US" sz="3600" b="1" dirty="0">
                <a:solidFill>
                  <a:schemeClr val="accent2">
                    <a:lumMod val="75000"/>
                  </a:schemeClr>
                </a:solidFill>
                <a:latin typeface="Times New Roman"/>
                <a:cs typeface="Times New Roman"/>
              </a:rPr>
              <a:t> data</a:t>
            </a:r>
            <a:r>
              <a:rPr lang="en-US" sz="3600" dirty="0"/>
              <a:t> </a:t>
            </a:r>
          </a:p>
        </p:txBody>
      </p:sp>
      <p:sp>
        <p:nvSpPr>
          <p:cNvPr id="4" name="TextBox 3">
            <a:extLst>
              <a:ext uri="{FF2B5EF4-FFF2-40B4-BE49-F238E27FC236}">
                <a16:creationId xmlns:a16="http://schemas.microsoft.com/office/drawing/2014/main" xmlns="" id="{C320CA63-F69D-428F-979B-0DA1557B4307}"/>
              </a:ext>
            </a:extLst>
          </p:cNvPr>
          <p:cNvSpPr txBox="1"/>
          <p:nvPr/>
        </p:nvSpPr>
        <p:spPr>
          <a:xfrm>
            <a:off x="1422161" y="1994827"/>
            <a:ext cx="3648973"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lgn="ctr">
              <a:buFont typeface="Wingdings"/>
              <a:buChar char="Ø"/>
            </a:pPr>
            <a:r>
              <a:rPr lang="en-US" sz="2800" b="1" dirty="0">
                <a:solidFill>
                  <a:schemeClr val="accent2">
                    <a:lumMod val="75000"/>
                  </a:schemeClr>
                </a:solidFill>
                <a:latin typeface="Times New Roman"/>
                <a:cs typeface="Times New Roman"/>
              </a:rPr>
              <a:t>Population </a:t>
            </a:r>
          </a:p>
        </p:txBody>
      </p:sp>
      <p:sp>
        <p:nvSpPr>
          <p:cNvPr id="5" name="TextBox 4">
            <a:extLst>
              <a:ext uri="{FF2B5EF4-FFF2-40B4-BE49-F238E27FC236}">
                <a16:creationId xmlns:a16="http://schemas.microsoft.com/office/drawing/2014/main" xmlns="" id="{A84F09FF-AC5A-45E6-BF4A-9FAB348CB465}"/>
              </a:ext>
            </a:extLst>
          </p:cNvPr>
          <p:cNvSpPr txBox="1"/>
          <p:nvPr/>
        </p:nvSpPr>
        <p:spPr>
          <a:xfrm>
            <a:off x="1604512" y="2517906"/>
            <a:ext cx="8623538"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2400" b="1" dirty="0">
                <a:latin typeface="Times New Roman"/>
                <a:cs typeface="Times New Roman"/>
              </a:rPr>
              <a:t>Using </a:t>
            </a:r>
            <a:r>
              <a:rPr lang="en-US" sz="2400" b="1" dirty="0" err="1" smtClean="0">
                <a:latin typeface="Times New Roman"/>
                <a:cs typeface="Times New Roman"/>
              </a:rPr>
              <a:t>geomolg</a:t>
            </a:r>
            <a:r>
              <a:rPr lang="en-US" sz="2400" b="1" dirty="0">
                <a:latin typeface="Times New Roman"/>
                <a:cs typeface="Times New Roman"/>
              </a:rPr>
              <a:t> we found that the population is 8591 persons . </a:t>
            </a:r>
          </a:p>
        </p:txBody>
      </p:sp>
      <p:sp>
        <p:nvSpPr>
          <p:cNvPr id="6" name="TextBox 5">
            <a:extLst>
              <a:ext uri="{FF2B5EF4-FFF2-40B4-BE49-F238E27FC236}">
                <a16:creationId xmlns:a16="http://schemas.microsoft.com/office/drawing/2014/main" xmlns="" id="{8DD74DF1-9560-4AA8-ACF2-35E36400CA1D}"/>
              </a:ext>
            </a:extLst>
          </p:cNvPr>
          <p:cNvSpPr txBox="1"/>
          <p:nvPr/>
        </p:nvSpPr>
        <p:spPr>
          <a:xfrm>
            <a:off x="105673" y="3369334"/>
            <a:ext cx="6166939"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114550" lvl="4" indent="-285750" algn="ctr">
              <a:buFont typeface="Wingdings"/>
              <a:buChar char="Ø"/>
            </a:pPr>
            <a:r>
              <a:rPr lang="en-US" sz="2800" b="1" dirty="0">
                <a:solidFill>
                  <a:schemeClr val="accent2">
                    <a:lumMod val="75000"/>
                  </a:schemeClr>
                </a:solidFill>
                <a:latin typeface="Times New Roman"/>
                <a:cs typeface="Times New Roman"/>
              </a:rPr>
              <a:t>Layout of the network</a:t>
            </a:r>
            <a:r>
              <a:rPr lang="en-US" sz="2400" b="1" dirty="0">
                <a:solidFill>
                  <a:schemeClr val="accent2">
                    <a:lumMod val="75000"/>
                  </a:schemeClr>
                </a:solidFill>
                <a:latin typeface="Times New Roman"/>
                <a:cs typeface="Times New Roman"/>
              </a:rPr>
              <a:t> </a:t>
            </a:r>
          </a:p>
        </p:txBody>
      </p:sp>
      <p:sp>
        <p:nvSpPr>
          <p:cNvPr id="7" name="TextBox 6">
            <a:extLst>
              <a:ext uri="{FF2B5EF4-FFF2-40B4-BE49-F238E27FC236}">
                <a16:creationId xmlns:a16="http://schemas.microsoft.com/office/drawing/2014/main" xmlns="" id="{218E12D4-1201-4100-863A-9A80C1BDB831}"/>
              </a:ext>
            </a:extLst>
          </p:cNvPr>
          <p:cNvSpPr txBox="1"/>
          <p:nvPr/>
        </p:nvSpPr>
        <p:spPr>
          <a:xfrm>
            <a:off x="104775" y="4216700"/>
            <a:ext cx="11959086" cy="313932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2400" b="1" dirty="0">
                <a:latin typeface="Times New Roman"/>
                <a:cs typeface="Times New Roman"/>
              </a:rPr>
              <a:t>B</a:t>
            </a:r>
            <a:r>
              <a:rPr lang="en-US" sz="2400" b="1" dirty="0" smtClean="0">
                <a:latin typeface="Times New Roman"/>
                <a:cs typeface="Times New Roman"/>
              </a:rPr>
              <a:t>y </a:t>
            </a:r>
            <a:r>
              <a:rPr lang="en-US" sz="2400" b="1" dirty="0">
                <a:latin typeface="Times New Roman"/>
                <a:cs typeface="Times New Roman"/>
              </a:rPr>
              <a:t>using an A3 plan for the village roads , the network was drawn by the municipality water engineers showing the pipe line location and diameter </a:t>
            </a:r>
            <a:r>
              <a:rPr lang="en-US" b="1" dirty="0">
                <a:latin typeface="Times New Roman"/>
                <a:cs typeface="Times New Roman"/>
              </a:rPr>
              <a:t>.</a:t>
            </a:r>
          </a:p>
          <a:p>
            <a:pPr algn="ctr"/>
            <a:endParaRPr lang="en-US" b="1" dirty="0">
              <a:latin typeface="Times New Roman"/>
              <a:cs typeface="Times New Roman"/>
            </a:endParaRPr>
          </a:p>
          <a:p>
            <a:pPr algn="ctr"/>
            <a:endParaRPr lang="en-US" b="1" dirty="0">
              <a:latin typeface="Times New Roman"/>
              <a:cs typeface="Times New Roman"/>
            </a:endParaRPr>
          </a:p>
          <a:p>
            <a:pPr algn="ctr"/>
            <a:endParaRPr lang="en-US" b="1" dirty="0">
              <a:latin typeface="Times New Roman"/>
              <a:cs typeface="Times New Roman"/>
            </a:endParaRPr>
          </a:p>
          <a:p>
            <a:pPr algn="ctr"/>
            <a:r>
              <a:rPr lang="en-US" sz="2400" b="1" dirty="0">
                <a:latin typeface="Times New Roman"/>
                <a:cs typeface="Times New Roman"/>
              </a:rPr>
              <a:t>The next picture shows the A3 plan </a:t>
            </a:r>
          </a:p>
          <a:p>
            <a:endParaRPr lang="en-US" b="1" dirty="0">
              <a:latin typeface="Times New Roman"/>
              <a:cs typeface="Times New Roman"/>
            </a:endParaRPr>
          </a:p>
          <a:p>
            <a:endParaRPr lang="en-US" b="1" dirty="0">
              <a:latin typeface="Times New Roman"/>
              <a:cs typeface="Times New Roman"/>
            </a:endParaRPr>
          </a:p>
          <a:p>
            <a:endParaRPr lang="en-US" b="1" dirty="0">
              <a:latin typeface="Times New Roman"/>
              <a:cs typeface="Times New Roman"/>
            </a:endParaRPr>
          </a:p>
          <a:p>
            <a:endParaRPr lang="en-US" b="1" dirty="0">
              <a:latin typeface="Times New Roman"/>
              <a:cs typeface="Times New Roman"/>
            </a:endParaRPr>
          </a:p>
        </p:txBody>
      </p:sp>
    </p:spTree>
    <p:extLst>
      <p:ext uri="{BB962C8B-B14F-4D97-AF65-F5344CB8AC3E}">
        <p14:creationId xmlns:p14="http://schemas.microsoft.com/office/powerpoint/2010/main" val="356657863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A close up of a map&#10;&#10;Description generated with high confidence">
            <a:extLst>
              <a:ext uri="{FF2B5EF4-FFF2-40B4-BE49-F238E27FC236}">
                <a16:creationId xmlns:a16="http://schemas.microsoft.com/office/drawing/2014/main" xmlns="" id="{A1DAEF68-F07F-4528-81EA-BC7D47022914}"/>
              </a:ext>
            </a:extLst>
          </p:cNvPr>
          <p:cNvPicPr>
            <a:picLocks noChangeAspect="1"/>
          </p:cNvPicPr>
          <p:nvPr/>
        </p:nvPicPr>
        <p:blipFill>
          <a:blip r:embed="rId2"/>
          <a:stretch>
            <a:fillRect/>
          </a:stretch>
        </p:blipFill>
        <p:spPr>
          <a:xfrm>
            <a:off x="7477" y="0"/>
            <a:ext cx="12184523" cy="685799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151651369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xmlns="" id="{73BB7A75-59DD-4ED1-931C-25B02AE1D07F}"/>
              </a:ext>
            </a:extLst>
          </p:cNvPr>
          <p:cNvSpPr txBox="1"/>
          <p:nvPr/>
        </p:nvSpPr>
        <p:spPr>
          <a:xfrm>
            <a:off x="1875879" y="632919"/>
            <a:ext cx="5302369" cy="523220"/>
          </a:xfrm>
          <a:prstGeom prst="rect">
            <a:avLst/>
          </a:prstGeom>
          <a:effectLst>
            <a:glow rad="228600">
              <a:schemeClr val="accent1">
                <a:satMod val="175000"/>
                <a:alpha val="40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457200" indent="-457200" algn="ctr">
              <a:buFont typeface="Wingdings" panose="05000000000000000000" pitchFamily="2" charset="2"/>
              <a:buChar char="Ø"/>
            </a:pPr>
            <a:r>
              <a:rPr lang="en-US" sz="2800" b="1" dirty="0" smtClean="0">
                <a:solidFill>
                  <a:schemeClr val="accent2">
                    <a:lumMod val="75000"/>
                  </a:schemeClr>
                </a:solidFill>
                <a:latin typeface="Times New Roman"/>
                <a:cs typeface="Times New Roman"/>
              </a:rPr>
              <a:t>Water Consumption data</a:t>
            </a:r>
            <a:r>
              <a:rPr lang="en-US" dirty="0" smtClean="0">
                <a:latin typeface="Times New Roman"/>
                <a:cs typeface="Times New Roman"/>
              </a:rPr>
              <a:t> </a:t>
            </a:r>
            <a:endParaRPr lang="en-US" dirty="0">
              <a:latin typeface="Trebuchet MS" panose="020B0603020202020204"/>
              <a:cs typeface="Times New Roman"/>
            </a:endParaRPr>
          </a:p>
        </p:txBody>
      </p:sp>
      <p:sp>
        <p:nvSpPr>
          <p:cNvPr id="3" name="TextBox 2">
            <a:extLst>
              <a:ext uri="{FF2B5EF4-FFF2-40B4-BE49-F238E27FC236}">
                <a16:creationId xmlns:a16="http://schemas.microsoft.com/office/drawing/2014/main" xmlns="" id="{AB20B006-20FF-421A-B7FD-8172D0AA9458}"/>
              </a:ext>
            </a:extLst>
          </p:cNvPr>
          <p:cNvSpPr txBox="1"/>
          <p:nvPr/>
        </p:nvSpPr>
        <p:spPr>
          <a:xfrm>
            <a:off x="295275" y="1265402"/>
            <a:ext cx="10463841" cy="110799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buAutoNum type="arabicPeriod"/>
            </a:pPr>
            <a:r>
              <a:rPr lang="en-US" sz="2400" dirty="0">
                <a:latin typeface="Times New Roman"/>
                <a:cs typeface="Times New Roman"/>
              </a:rPr>
              <a:t>The amount of water purchased from </a:t>
            </a:r>
            <a:r>
              <a:rPr lang="en-US" sz="2400" dirty="0" err="1">
                <a:latin typeface="Times New Roman"/>
                <a:cs typeface="Times New Roman"/>
              </a:rPr>
              <a:t>iilar</a:t>
            </a:r>
            <a:r>
              <a:rPr lang="en-US" sz="2400" dirty="0">
                <a:latin typeface="Times New Roman"/>
                <a:cs typeface="Times New Roman"/>
              </a:rPr>
              <a:t> and sold to </a:t>
            </a:r>
            <a:r>
              <a:rPr lang="en-US" sz="2400" dirty="0" err="1">
                <a:latin typeface="Times New Roman"/>
                <a:cs typeface="Times New Roman"/>
              </a:rPr>
              <a:t>fahma</a:t>
            </a:r>
            <a:r>
              <a:rPr lang="en-US" sz="2400" dirty="0">
                <a:latin typeface="Times New Roman"/>
                <a:cs typeface="Times New Roman"/>
              </a:rPr>
              <a:t> and  </a:t>
            </a:r>
            <a:r>
              <a:rPr lang="en-US" sz="2400" dirty="0" err="1">
                <a:latin typeface="Times New Roman"/>
                <a:cs typeface="Times New Roman"/>
              </a:rPr>
              <a:t>rama</a:t>
            </a:r>
            <a:r>
              <a:rPr lang="en-US" sz="2400" dirty="0">
                <a:latin typeface="Times New Roman"/>
                <a:cs typeface="Times New Roman"/>
              </a:rPr>
              <a:t> villages using municipality reports for 2017 and 2018  : </a:t>
            </a:r>
          </a:p>
          <a:p>
            <a:endParaRPr lang="en-US" dirty="0"/>
          </a:p>
        </p:txBody>
      </p:sp>
      <p:pic>
        <p:nvPicPr>
          <p:cNvPr id="6" name="Picture 6" descr="A screenshot of a video game&#10;&#10;Description generated with high confidence">
            <a:extLst>
              <a:ext uri="{FF2B5EF4-FFF2-40B4-BE49-F238E27FC236}">
                <a16:creationId xmlns:a16="http://schemas.microsoft.com/office/drawing/2014/main" xmlns="" id="{6C7345D0-F10F-4995-96E2-87E4B3180103}"/>
              </a:ext>
            </a:extLst>
          </p:cNvPr>
          <p:cNvPicPr>
            <a:picLocks noChangeAspect="1"/>
          </p:cNvPicPr>
          <p:nvPr/>
        </p:nvPicPr>
        <p:blipFill>
          <a:blip r:embed="rId2" cstate="print"/>
          <a:stretch>
            <a:fillRect/>
          </a:stretch>
        </p:blipFill>
        <p:spPr>
          <a:xfrm>
            <a:off x="625834" y="2197353"/>
            <a:ext cx="8896708" cy="3438577"/>
          </a:xfrm>
          <a:prstGeom prst="rect">
            <a:avLst/>
          </a:prstGeom>
        </p:spPr>
      </p:pic>
      <p:sp>
        <p:nvSpPr>
          <p:cNvPr id="8" name="TextBox 7">
            <a:extLst>
              <a:ext uri="{FF2B5EF4-FFF2-40B4-BE49-F238E27FC236}">
                <a16:creationId xmlns:a16="http://schemas.microsoft.com/office/drawing/2014/main" xmlns="" id="{90BE4B77-1EF9-48FF-945A-3787CF6DE3C7}"/>
              </a:ext>
            </a:extLst>
          </p:cNvPr>
          <p:cNvSpPr txBox="1"/>
          <p:nvPr/>
        </p:nvSpPr>
        <p:spPr>
          <a:xfrm>
            <a:off x="439949" y="5745193"/>
            <a:ext cx="10593236"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dirty="0">
                <a:latin typeface="Times New Roman"/>
                <a:cs typeface="Times New Roman"/>
              </a:rPr>
              <a:t>2. the amount of water that have been sold to citizens is 180221 </a:t>
            </a:r>
            <a:r>
              <a:rPr lang="en-US" sz="2400" dirty="0">
                <a:latin typeface="Times New Roman"/>
                <a:ea typeface="+mn-lt"/>
                <a:cs typeface="+mn-lt"/>
              </a:rPr>
              <a:t>(m^3) / year</a:t>
            </a:r>
            <a:endParaRPr lang="en-US" sz="2400" dirty="0">
              <a:latin typeface="Times New Roman"/>
            </a:endParaRPr>
          </a:p>
        </p:txBody>
      </p:sp>
    </p:spTree>
    <p:extLst>
      <p:ext uri="{BB962C8B-B14F-4D97-AF65-F5344CB8AC3E}">
        <p14:creationId xmlns:p14="http://schemas.microsoft.com/office/powerpoint/2010/main" val="183951814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xmlns="" id="{3961C0FE-7D0E-4F66-A6BF-E4DD57FEB1D5}"/>
              </a:ext>
            </a:extLst>
          </p:cNvPr>
          <p:cNvSpPr txBox="1"/>
          <p:nvPr/>
        </p:nvSpPr>
        <p:spPr>
          <a:xfrm>
            <a:off x="1723108" y="585432"/>
            <a:ext cx="7463622" cy="584775"/>
          </a:xfrm>
          <a:prstGeom prst="rect">
            <a:avLst/>
          </a:prstGeom>
          <a:effectLst>
            <a:glow rad="228600">
              <a:schemeClr val="accent1">
                <a:satMod val="175000"/>
                <a:alpha val="40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Wingdings"/>
              <a:buChar char="v"/>
            </a:pPr>
            <a:r>
              <a:rPr lang="en-US" sz="3200" b="1" dirty="0">
                <a:solidFill>
                  <a:schemeClr val="accent2">
                    <a:lumMod val="75000"/>
                  </a:schemeClr>
                </a:solidFill>
                <a:latin typeface="Times New Roman"/>
                <a:cs typeface="Times New Roman"/>
              </a:rPr>
              <a:t>Calculated data </a:t>
            </a:r>
          </a:p>
        </p:txBody>
      </p:sp>
      <p:sp>
        <p:nvSpPr>
          <p:cNvPr id="3" name="TextBox 2">
            <a:extLst>
              <a:ext uri="{FF2B5EF4-FFF2-40B4-BE49-F238E27FC236}">
                <a16:creationId xmlns:a16="http://schemas.microsoft.com/office/drawing/2014/main" xmlns="" id="{05A779B7-E828-4227-99B5-CC6909259BCB}"/>
              </a:ext>
            </a:extLst>
          </p:cNvPr>
          <p:cNvSpPr txBox="1"/>
          <p:nvPr/>
        </p:nvSpPr>
        <p:spPr>
          <a:xfrm>
            <a:off x="267419" y="813758"/>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457200" indent="-457200">
              <a:buFont typeface="Wingdings"/>
              <a:buChar char="Ø"/>
            </a:pPr>
            <a:endParaRPr lang="en-US"/>
          </a:p>
        </p:txBody>
      </p:sp>
      <p:sp>
        <p:nvSpPr>
          <p:cNvPr id="4" name="TextBox 3">
            <a:extLst>
              <a:ext uri="{FF2B5EF4-FFF2-40B4-BE49-F238E27FC236}">
                <a16:creationId xmlns:a16="http://schemas.microsoft.com/office/drawing/2014/main" xmlns="" id="{54343270-DB57-4827-97C1-8FC67CC37351}"/>
              </a:ext>
            </a:extLst>
          </p:cNvPr>
          <p:cNvSpPr txBox="1"/>
          <p:nvPr/>
        </p:nvSpPr>
        <p:spPr>
          <a:xfrm rot="-10800000" flipV="1">
            <a:off x="543623" y="1252923"/>
            <a:ext cx="10880784"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457200" indent="-457200" algn="ctr">
              <a:buFont typeface="Wingdings"/>
              <a:buChar char="Ø"/>
            </a:pPr>
            <a:r>
              <a:rPr lang="en-US" sz="2800" b="1" dirty="0">
                <a:solidFill>
                  <a:schemeClr val="accent2">
                    <a:lumMod val="75000"/>
                  </a:schemeClr>
                </a:solidFill>
                <a:latin typeface="Times New Roman"/>
                <a:cs typeface="Times New Roman"/>
              </a:rPr>
              <a:t>Losses percentage and the average daily consumption per capita </a:t>
            </a:r>
            <a:endParaRPr lang="en-US" dirty="0">
              <a:solidFill>
                <a:schemeClr val="accent2">
                  <a:lumMod val="75000"/>
                </a:schemeClr>
              </a:solidFill>
            </a:endParaRPr>
          </a:p>
        </p:txBody>
      </p:sp>
      <mc:AlternateContent xmlns:mc="http://schemas.openxmlformats.org/markup-compatibility/2006" xmlns:a14="http://schemas.microsoft.com/office/drawing/2010/main">
        <mc:Choice Requires="a14">
          <p:sp>
            <p:nvSpPr>
              <p:cNvPr id="5" name="TextBox 4">
                <a:extLst>
                  <a:ext uri="{FF2B5EF4-FFF2-40B4-BE49-F238E27FC236}">
                    <a16:creationId xmlns="" xmlns:a16="http://schemas.microsoft.com/office/drawing/2014/main" id="{C7F9F31F-7D59-4D2B-84A1-09DFFBAB12C6}"/>
                  </a:ext>
                </a:extLst>
              </p:cNvPr>
              <p:cNvSpPr txBox="1"/>
              <p:nvPr/>
            </p:nvSpPr>
            <p:spPr>
              <a:xfrm>
                <a:off x="669087" y="1776143"/>
                <a:ext cx="10506972" cy="43899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14:m>
                  <m:oMathPara xmlns:m="http://schemas.openxmlformats.org/officeDocument/2006/math">
                    <m:oMathParaPr>
                      <m:jc m:val="left"/>
                    </m:oMathParaPr>
                    <m:oMath xmlns:m="http://schemas.openxmlformats.org/officeDocument/2006/math">
                      <m:r>
                        <a:rPr lang="en-US" sz="2400" i="1" dirty="0" smtClean="0">
                          <a:latin typeface="Cambria Math" panose="02040503050406030204" pitchFamily="18" charset="0"/>
                          <a:ea typeface="+mn-lt"/>
                          <a:cs typeface="+mn-lt"/>
                        </a:rPr>
                        <m:t>𝐿𝑜𝑠𝑠𝑒𝑠</m:t>
                      </m:r>
                      <m:d>
                        <m:dPr>
                          <m:ctrlPr>
                            <a:rPr lang="en-US" sz="2400" i="1" dirty="0" smtClean="0">
                              <a:latin typeface="Cambria Math" panose="02040503050406030204" pitchFamily="18" charset="0"/>
                              <a:ea typeface="+mn-lt"/>
                              <a:cs typeface="+mn-lt"/>
                            </a:rPr>
                          </m:ctrlPr>
                        </m:dPr>
                        <m:e>
                          <m:r>
                            <a:rPr lang="en-US" sz="2400" i="1" dirty="0" smtClean="0">
                              <a:latin typeface="Cambria Math" panose="02040503050406030204" pitchFamily="18" charset="0"/>
                              <a:ea typeface="+mn-lt"/>
                              <a:cs typeface="+mn-lt"/>
                            </a:rPr>
                            <m:t>2017</m:t>
                          </m:r>
                        </m:e>
                      </m:d>
                      <m:r>
                        <a:rPr lang="en-US" sz="2400" i="1" dirty="0" smtClean="0">
                          <a:latin typeface="Cambria Math" panose="02040503050406030204" pitchFamily="18" charset="0"/>
                          <a:ea typeface="+mn-lt"/>
                          <a:cs typeface="+mn-lt"/>
                        </a:rPr>
                        <m:t>= </m:t>
                      </m:r>
                      <m:f>
                        <m:fPr>
                          <m:ctrlPr>
                            <a:rPr lang="en-US" sz="2400" i="1" dirty="0" smtClean="0">
                              <a:latin typeface="Cambria Math" panose="02040503050406030204" pitchFamily="18" charset="0"/>
                              <a:ea typeface="+mn-lt"/>
                              <a:cs typeface="+mn-lt"/>
                            </a:rPr>
                          </m:ctrlPr>
                        </m:fPr>
                        <m:num>
                          <m:r>
                            <a:rPr lang="en-US" sz="2400" i="1" dirty="0">
                              <a:latin typeface="Cambria Math" panose="02040503050406030204" pitchFamily="18" charset="0"/>
                              <a:ea typeface="+mn-lt"/>
                              <a:cs typeface="+mn-lt"/>
                            </a:rPr>
                            <m:t>𝑠𝑢𝑝𝑝𝑙𝑦</m:t>
                          </m:r>
                          <m:r>
                            <a:rPr lang="en-US" sz="2400" i="1" dirty="0">
                              <a:latin typeface="Cambria Math" panose="02040503050406030204" pitchFamily="18" charset="0"/>
                              <a:ea typeface="+mn-lt"/>
                              <a:cs typeface="+mn-lt"/>
                            </a:rPr>
                            <m:t>−</m:t>
                          </m:r>
                          <m:r>
                            <a:rPr lang="en-US" sz="2400" i="1" dirty="0">
                              <a:latin typeface="Cambria Math" panose="02040503050406030204" pitchFamily="18" charset="0"/>
                              <a:ea typeface="+mn-lt"/>
                              <a:cs typeface="+mn-lt"/>
                            </a:rPr>
                            <m:t>𝑐𝑜𝑛𝑠𝑢𝑚𝑝𝑡𝑖𝑜𝑛</m:t>
                          </m:r>
                        </m:num>
                        <m:den>
                          <m:r>
                            <a:rPr lang="en-US" sz="2400" i="1" dirty="0">
                              <a:latin typeface="Cambria Math" panose="02040503050406030204" pitchFamily="18" charset="0"/>
                              <a:ea typeface="+mn-lt"/>
                              <a:cs typeface="+mn-lt"/>
                            </a:rPr>
                            <m:t>𝑠𝑢𝑝𝑝𝑙𝑦</m:t>
                          </m:r>
                          <m:r>
                            <m:rPr>
                              <m:nor/>
                            </m:rPr>
                            <a:rPr lang="en-US" sz="2400" dirty="0">
                              <a:latin typeface="Times New Roman"/>
                              <a:cs typeface="Times New Roman"/>
                            </a:rPr>
                            <m:t> </m:t>
                          </m:r>
                        </m:den>
                      </m:f>
                    </m:oMath>
                  </m:oMathPara>
                </a14:m>
                <a:endParaRPr lang="en-US" sz="2400" dirty="0" smtClean="0">
                  <a:latin typeface="Times New Roman"/>
                  <a:ea typeface="+mn-lt"/>
                  <a:cs typeface="+mn-lt"/>
                </a:endParaRPr>
              </a:p>
              <a:p>
                <a:r>
                  <a:rPr lang="en-US" sz="2400" dirty="0">
                    <a:latin typeface="Times New Roman"/>
                    <a:ea typeface="+mn-lt"/>
                    <a:cs typeface="+mn-lt"/>
                  </a:rPr>
                  <a:t>                       </a:t>
                </a:r>
                <a:r>
                  <a:rPr lang="en-US" sz="2400" dirty="0" smtClean="0">
                    <a:latin typeface="Times New Roman"/>
                    <a:ea typeface="+mn-lt"/>
                    <a:cs typeface="+mn-lt"/>
                  </a:rPr>
                  <a:t>  = </a:t>
                </a:r>
                <a:r>
                  <a:rPr lang="en-US" sz="2400" dirty="0">
                    <a:latin typeface="Times New Roman"/>
                    <a:ea typeface="+mn-lt"/>
                    <a:cs typeface="+mn-lt"/>
                  </a:rPr>
                  <a:t>(275322−180221)/ 275322 * 100%  = 34.1% </a:t>
                </a:r>
                <a:endParaRPr lang="en-US" sz="2400" dirty="0">
                  <a:latin typeface="Times New Roman"/>
                  <a:cs typeface="Times New Roman"/>
                </a:endParaRPr>
              </a:p>
              <a:p>
                <a:endParaRPr lang="en-US" sz="2400" dirty="0">
                  <a:latin typeface="Times New Roman"/>
                  <a:ea typeface="+mn-lt"/>
                  <a:cs typeface="+mn-lt"/>
                </a:endParaRPr>
              </a:p>
              <a:p>
                <a:r>
                  <a:rPr lang="en-US" sz="2400" dirty="0">
                    <a:latin typeface="Times New Roman"/>
                    <a:ea typeface="+mn-lt"/>
                    <a:cs typeface="+mn-lt"/>
                  </a:rPr>
                  <a:t>𝐿𝑜𝑠𝑠𝑒𝑠(2018) </a:t>
                </a:r>
                <a:r>
                  <a:rPr lang="en-US" sz="2400" dirty="0" smtClean="0">
                    <a:latin typeface="Times New Roman"/>
                    <a:ea typeface="+mn-lt"/>
                    <a:cs typeface="+mn-lt"/>
                  </a:rPr>
                  <a:t>= </a:t>
                </a:r>
                <a14:m>
                  <m:oMath xmlns:m="http://schemas.openxmlformats.org/officeDocument/2006/math">
                    <m:f>
                      <m:fPr>
                        <m:ctrlPr>
                          <a:rPr lang="en-US" sz="2400" i="1" dirty="0">
                            <a:latin typeface="Cambria Math" panose="02040503050406030204" pitchFamily="18" charset="0"/>
                            <a:ea typeface="+mn-lt"/>
                            <a:cs typeface="+mn-lt"/>
                          </a:rPr>
                        </m:ctrlPr>
                      </m:fPr>
                      <m:num>
                        <m:r>
                          <a:rPr lang="en-US" sz="2400" i="1" dirty="0">
                            <a:latin typeface="Cambria Math" panose="02040503050406030204" pitchFamily="18" charset="0"/>
                            <a:ea typeface="+mn-lt"/>
                            <a:cs typeface="+mn-lt"/>
                          </a:rPr>
                          <m:t>𝑠𝑢𝑝𝑝𝑙𝑦</m:t>
                        </m:r>
                        <m:r>
                          <a:rPr lang="en-US" sz="2400" i="1" dirty="0">
                            <a:latin typeface="Cambria Math" panose="02040503050406030204" pitchFamily="18" charset="0"/>
                            <a:ea typeface="+mn-lt"/>
                            <a:cs typeface="+mn-lt"/>
                          </a:rPr>
                          <m:t>−</m:t>
                        </m:r>
                        <m:r>
                          <a:rPr lang="en-US" sz="2400" i="1" dirty="0">
                            <a:latin typeface="Cambria Math" panose="02040503050406030204" pitchFamily="18" charset="0"/>
                            <a:ea typeface="+mn-lt"/>
                            <a:cs typeface="+mn-lt"/>
                          </a:rPr>
                          <m:t>𝑐𝑜𝑛𝑠𝑢𝑚𝑝𝑡𝑖𝑜𝑛</m:t>
                        </m:r>
                      </m:num>
                      <m:den>
                        <m:r>
                          <a:rPr lang="en-US" sz="2400" i="1" dirty="0">
                            <a:latin typeface="Cambria Math" panose="02040503050406030204" pitchFamily="18" charset="0"/>
                            <a:ea typeface="+mn-lt"/>
                            <a:cs typeface="+mn-lt"/>
                          </a:rPr>
                          <m:t>𝑠𝑢𝑝𝑝𝑙𝑦</m:t>
                        </m:r>
                        <m:r>
                          <m:rPr>
                            <m:nor/>
                          </m:rPr>
                          <a:rPr lang="en-US" sz="2400" dirty="0">
                            <a:latin typeface="Times New Roman"/>
                            <a:cs typeface="Times New Roman"/>
                          </a:rPr>
                          <m:t> </m:t>
                        </m:r>
                      </m:den>
                    </m:f>
                  </m:oMath>
                </a14:m>
                <a:endParaRPr lang="en-US" sz="2400" dirty="0">
                  <a:latin typeface="Times New Roman"/>
                  <a:ea typeface="+mn-lt"/>
                  <a:cs typeface="+mn-lt"/>
                </a:endParaRPr>
              </a:p>
              <a:p>
                <a:r>
                  <a:rPr lang="en-US" sz="2400" dirty="0">
                    <a:latin typeface="Times New Roman"/>
                    <a:ea typeface="+mn-lt"/>
                    <a:cs typeface="+mn-lt"/>
                  </a:rPr>
                  <a:t>                 </a:t>
                </a:r>
                <a:r>
                  <a:rPr lang="en-US" sz="2400" dirty="0" smtClean="0">
                    <a:latin typeface="Times New Roman"/>
                    <a:ea typeface="+mn-lt"/>
                    <a:cs typeface="+mn-lt"/>
                  </a:rPr>
                  <a:t>     </a:t>
                </a:r>
                <a:r>
                  <a:rPr lang="en-US" sz="2400" dirty="0">
                    <a:latin typeface="Times New Roman"/>
                    <a:ea typeface="+mn-lt"/>
                    <a:cs typeface="+mn-lt"/>
                  </a:rPr>
                  <a:t>  = ( 203467−180221 )/ 203467 * 100% = 11.4% </a:t>
                </a:r>
              </a:p>
              <a:p>
                <a:endParaRPr lang="en-US" sz="2400" dirty="0">
                  <a:latin typeface="Times New Roman"/>
                  <a:ea typeface="+mn-lt"/>
                  <a:cs typeface="+mn-lt"/>
                </a:endParaRPr>
              </a:p>
              <a:p>
                <a:r>
                  <a:rPr lang="en-US" sz="2400" dirty="0">
                    <a:latin typeface="Times New Roman"/>
                    <a:ea typeface="+mn-lt"/>
                    <a:cs typeface="+mn-lt"/>
                  </a:rPr>
                  <a:t>Then the average  losses percent = 24%</a:t>
                </a:r>
                <a:endParaRPr lang="en-US" sz="2000" dirty="0">
                  <a:latin typeface="Times New Roman"/>
                  <a:ea typeface="+mn-lt"/>
                  <a:cs typeface="Times New Roman"/>
                </a:endParaRPr>
              </a:p>
              <a:p>
                <a:endParaRPr lang="en-US" sz="2400" dirty="0">
                  <a:latin typeface="Times New Roman"/>
                  <a:ea typeface="+mn-lt"/>
                  <a:cs typeface="+mn-lt"/>
                </a:endParaRPr>
              </a:p>
              <a:p>
                <a:r>
                  <a:rPr lang="en-US" sz="2400" dirty="0">
                    <a:latin typeface="Times New Roman"/>
                    <a:cs typeface="Times New Roman"/>
                  </a:rPr>
                  <a:t>And by using the 180221 (m^3) / year  and percentage of losses we calculate L/C.D </a:t>
                </a:r>
                <a:endParaRPr lang="en-US" sz="2000" dirty="0">
                  <a:latin typeface="Times New Roman"/>
                  <a:cs typeface="Times New Roman"/>
                </a:endParaRPr>
              </a:p>
              <a:p>
                <a:r>
                  <a:rPr lang="en-US" sz="2400" dirty="0">
                    <a:latin typeface="Times New Roman"/>
                    <a:cs typeface="Times New Roman"/>
                  </a:rPr>
                  <a:t>And its equal to 76 L/C.D </a:t>
                </a:r>
              </a:p>
            </p:txBody>
          </p:sp>
        </mc:Choice>
        <mc:Fallback xmlns="">
          <p:sp>
            <p:nvSpPr>
              <p:cNvPr id="5" name="TextBox 4">
                <a:extLst>
                  <a:ext uri="{FF2B5EF4-FFF2-40B4-BE49-F238E27FC236}">
                    <a16:creationId xmlns="" xmlns:a16="http://schemas.microsoft.com/office/drawing/2014/main" xmlns:a14="http://schemas.microsoft.com/office/drawing/2010/main" id="{C7F9F31F-7D59-4D2B-84A1-09DFFBAB12C6}"/>
                  </a:ext>
                </a:extLst>
              </p:cNvPr>
              <p:cNvSpPr txBox="1">
                <a:spLocks noRot="1" noChangeAspect="1" noMove="1" noResize="1" noEditPoints="1" noAdjustHandles="1" noChangeArrowheads="1" noChangeShapeType="1" noTextEdit="1"/>
              </p:cNvSpPr>
              <p:nvPr/>
            </p:nvSpPr>
            <p:spPr>
              <a:xfrm>
                <a:off x="669087" y="1776143"/>
                <a:ext cx="10506972" cy="4389920"/>
              </a:xfrm>
              <a:prstGeom prst="rect">
                <a:avLst/>
              </a:prstGeom>
              <a:blipFill rotWithShape="0">
                <a:blip r:embed="rId3"/>
                <a:stretch>
                  <a:fillRect l="-929" b="-2222"/>
                </a:stretch>
              </a:blipFill>
            </p:spPr>
            <p:txBody>
              <a:bodyPr/>
              <a:lstStyle/>
              <a:p>
                <a:r>
                  <a:rPr lang="en-US">
                    <a:noFill/>
                  </a:rPr>
                  <a:t> </a:t>
                </a:r>
              </a:p>
            </p:txBody>
          </p:sp>
        </mc:Fallback>
      </mc:AlternateContent>
      <p:sp>
        <p:nvSpPr>
          <p:cNvPr id="6" name="TextBox 5">
            <a:extLst>
              <a:ext uri="{FF2B5EF4-FFF2-40B4-BE49-F238E27FC236}">
                <a16:creationId xmlns:a16="http://schemas.microsoft.com/office/drawing/2014/main" xmlns="" id="{4ECDA4C7-621D-49A3-95FC-F1C90359F336}"/>
              </a:ext>
            </a:extLst>
          </p:cNvPr>
          <p:cNvSpPr txBox="1"/>
          <p:nvPr/>
        </p:nvSpPr>
        <p:spPr>
          <a:xfrm>
            <a:off x="669985" y="5083834"/>
            <a:ext cx="2743200"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Wingdings"/>
              <a:buChar char="Ø"/>
            </a:pPr>
            <a:endParaRPr lang="en-US" sz="2800" b="1" dirty="0">
              <a:solidFill>
                <a:schemeClr val="accent2">
                  <a:lumMod val="75000"/>
                </a:schemeClr>
              </a:solidFill>
              <a:latin typeface="Times New Roman"/>
              <a:cs typeface="Times New Roman"/>
            </a:endParaRPr>
          </a:p>
        </p:txBody>
      </p:sp>
    </p:spTree>
    <p:extLst>
      <p:ext uri="{BB962C8B-B14F-4D97-AF65-F5344CB8AC3E}">
        <p14:creationId xmlns:p14="http://schemas.microsoft.com/office/powerpoint/2010/main" val="204550538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xmlns="" id="{5513C31F-32DC-43EA-89CA-14196C8AED07}"/>
              </a:ext>
            </a:extLst>
          </p:cNvPr>
          <p:cNvSpPr txBox="1"/>
          <p:nvPr/>
        </p:nvSpPr>
        <p:spPr>
          <a:xfrm>
            <a:off x="1635794" y="640719"/>
            <a:ext cx="7919048" cy="523220"/>
          </a:xfrm>
          <a:prstGeom prst="rect">
            <a:avLst/>
          </a:prstGeom>
          <a:effectLst>
            <a:glow rad="228600">
              <a:schemeClr val="accent1">
                <a:satMod val="175000"/>
                <a:alpha val="40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457200" indent="-457200">
              <a:buFont typeface="Wingdings"/>
              <a:buChar char="Ø"/>
            </a:pPr>
            <a:r>
              <a:rPr lang="en-US" sz="2800" b="1" dirty="0">
                <a:solidFill>
                  <a:schemeClr val="accent2">
                    <a:lumMod val="75000"/>
                  </a:schemeClr>
                </a:solidFill>
              </a:rPr>
              <a:t>Water distribution network </a:t>
            </a:r>
            <a:r>
              <a:rPr lang="en-US" sz="2800" b="1" dirty="0" smtClean="0">
                <a:solidFill>
                  <a:schemeClr val="accent2">
                    <a:lumMod val="75000"/>
                  </a:schemeClr>
                </a:solidFill>
              </a:rPr>
              <a:t>layout</a:t>
            </a:r>
            <a:r>
              <a:rPr lang="en-US" sz="2800" b="1" dirty="0">
                <a:solidFill>
                  <a:schemeClr val="accent2">
                    <a:lumMod val="75000"/>
                  </a:schemeClr>
                </a:solidFill>
              </a:rPr>
              <a:t> </a:t>
            </a:r>
            <a:endParaRPr lang="en-US" dirty="0">
              <a:solidFill>
                <a:schemeClr val="accent2">
                  <a:lumMod val="75000"/>
                </a:schemeClr>
              </a:solidFill>
            </a:endParaRPr>
          </a:p>
        </p:txBody>
      </p:sp>
      <p:sp>
        <p:nvSpPr>
          <p:cNvPr id="3" name="TextBox 2">
            <a:extLst>
              <a:ext uri="{FF2B5EF4-FFF2-40B4-BE49-F238E27FC236}">
                <a16:creationId xmlns:a16="http://schemas.microsoft.com/office/drawing/2014/main" xmlns="" id="{209A14B0-294A-468F-B1C5-2838BF79ECE1}"/>
              </a:ext>
            </a:extLst>
          </p:cNvPr>
          <p:cNvSpPr txBox="1"/>
          <p:nvPr/>
        </p:nvSpPr>
        <p:spPr>
          <a:xfrm>
            <a:off x="295275" y="1229804"/>
            <a:ext cx="8508519" cy="95410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sz="2800" dirty="0" smtClean="0">
              <a:latin typeface="Times New Roman"/>
              <a:cs typeface="Times New Roman"/>
            </a:endParaRPr>
          </a:p>
          <a:p>
            <a:r>
              <a:rPr lang="en-US" sz="2800" dirty="0" smtClean="0">
                <a:latin typeface="Times New Roman"/>
                <a:cs typeface="Times New Roman"/>
              </a:rPr>
              <a:t>By </a:t>
            </a:r>
            <a:r>
              <a:rPr lang="en-US" sz="2800" dirty="0">
                <a:latin typeface="Times New Roman"/>
                <a:cs typeface="Times New Roman"/>
              </a:rPr>
              <a:t>using the A3 plan the network was drawn as next: </a:t>
            </a:r>
            <a:r>
              <a:rPr lang="en-US" sz="2800" dirty="0"/>
              <a:t> </a:t>
            </a:r>
          </a:p>
        </p:txBody>
      </p:sp>
      <p:sp>
        <p:nvSpPr>
          <p:cNvPr id="4" name="TextBox 3">
            <a:extLst>
              <a:ext uri="{FF2B5EF4-FFF2-40B4-BE49-F238E27FC236}">
                <a16:creationId xmlns:a16="http://schemas.microsoft.com/office/drawing/2014/main" xmlns="" id="{B36E5271-CC1B-43A0-BF69-B3E6198C83DD}"/>
              </a:ext>
            </a:extLst>
          </p:cNvPr>
          <p:cNvSpPr txBox="1"/>
          <p:nvPr/>
        </p:nvSpPr>
        <p:spPr>
          <a:xfrm>
            <a:off x="294376" y="2249697"/>
            <a:ext cx="9960632"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buAutoNum type="arabicPeriod"/>
            </a:pPr>
            <a:r>
              <a:rPr lang="en-US" sz="2400" dirty="0">
                <a:latin typeface="Times New Roman"/>
                <a:cs typeface="Times New Roman"/>
              </a:rPr>
              <a:t>Determine and location each junction that needed for the network drawing.</a:t>
            </a:r>
            <a:endParaRPr lang="en-US" dirty="0">
              <a:latin typeface="Trebuchet MS" panose="020B0603020202020204"/>
              <a:cs typeface="Times New Roman"/>
            </a:endParaRPr>
          </a:p>
          <a:p>
            <a:r>
              <a:rPr lang="en-US" sz="2400" dirty="0">
                <a:latin typeface="Times New Roman"/>
                <a:cs typeface="Times New Roman"/>
              </a:rPr>
              <a:t>2. Connect the junction by the reacquired pipe according to the A3 plan  . </a:t>
            </a:r>
            <a:endParaRPr lang="en-US" dirty="0">
              <a:latin typeface="Trebuchet MS" panose="020B0603020202020204"/>
              <a:cs typeface="Times New Roman"/>
            </a:endParaRPr>
          </a:p>
          <a:p>
            <a:endParaRPr lang="en-US" sz="2400" dirty="0">
              <a:latin typeface="Times New Roman"/>
              <a:cs typeface="Times New Roman"/>
            </a:endParaRPr>
          </a:p>
        </p:txBody>
      </p:sp>
      <p:sp>
        <p:nvSpPr>
          <p:cNvPr id="7" name="TextBox 6">
            <a:extLst>
              <a:ext uri="{FF2B5EF4-FFF2-40B4-BE49-F238E27FC236}">
                <a16:creationId xmlns:a16="http://schemas.microsoft.com/office/drawing/2014/main" xmlns="" id="{4C2E96A3-2815-45F4-8B3D-0726B529DE74}"/>
              </a:ext>
            </a:extLst>
          </p:cNvPr>
          <p:cNvSpPr txBox="1"/>
          <p:nvPr/>
        </p:nvSpPr>
        <p:spPr>
          <a:xfrm>
            <a:off x="1523840" y="4234771"/>
            <a:ext cx="9126745"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b="1" dirty="0">
                <a:solidFill>
                  <a:srgbClr val="002060"/>
                </a:solidFill>
                <a:latin typeface="Times New Roman"/>
                <a:cs typeface="Times New Roman"/>
              </a:rPr>
              <a:t>The next picture shows the network and the diameter of the pipes </a:t>
            </a:r>
          </a:p>
        </p:txBody>
      </p:sp>
    </p:spTree>
    <p:extLst>
      <p:ext uri="{BB962C8B-B14F-4D97-AF65-F5344CB8AC3E}">
        <p14:creationId xmlns:p14="http://schemas.microsoft.com/office/powerpoint/2010/main" val="175545505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ايسر\Pictures\Screenshots\Screenshot (1).png"/>
          <p:cNvPicPr>
            <a:picLocks noChangeAspect="1" noChangeArrowheads="1"/>
          </p:cNvPicPr>
          <p:nvPr/>
        </p:nvPicPr>
        <p:blipFill>
          <a:blip r:embed="rId2" cstate="print"/>
          <a:srcRect/>
          <a:stretch>
            <a:fillRect/>
          </a:stretch>
        </p:blipFill>
        <p:spPr bwMode="auto">
          <a:xfrm>
            <a:off x="0" y="0"/>
            <a:ext cx="12192000" cy="6858000"/>
          </a:xfrm>
          <a:prstGeom prst="rect">
            <a:avLst/>
          </a:prstGeom>
          <a:noFill/>
        </p:spPr>
      </p:pic>
      <p:pic>
        <p:nvPicPr>
          <p:cNvPr id="2" name="Picture 1" descr="A close up of a map&#10;&#10;Description generated with very high confidence">
            <a:extLst>
              <a:ext uri="{FF2B5EF4-FFF2-40B4-BE49-F238E27FC236}">
                <a16:creationId xmlns:a16="http://schemas.microsoft.com/office/drawing/2014/main" xmlns="" id="{29108C1D-DF3E-4747-B029-487886E49718}"/>
              </a:ext>
            </a:extLst>
          </p:cNvPr>
          <p:cNvPicPr>
            <a:picLocks noChangeAspect="1"/>
          </p:cNvPicPr>
          <p:nvPr/>
        </p:nvPicPr>
        <p:blipFill>
          <a:blip r:embed="rId3" cstate="print"/>
          <a:stretch>
            <a:fillRect/>
          </a:stretch>
        </p:blipFill>
        <p:spPr>
          <a:xfrm>
            <a:off x="8627" y="1319"/>
            <a:ext cx="12189122" cy="6855358"/>
          </a:xfrm>
          <a:prstGeom prst="rect">
            <a:avLst/>
          </a:prstGeom>
        </p:spPr>
      </p:pic>
      <p:sp>
        <p:nvSpPr>
          <p:cNvPr id="3" name="TextBox 2">
            <a:extLst>
              <a:ext uri="{FF2B5EF4-FFF2-40B4-BE49-F238E27FC236}">
                <a16:creationId xmlns:a16="http://schemas.microsoft.com/office/drawing/2014/main" xmlns="" id="{AB8058BE-4E3C-42C1-936B-011AA6D54A7D}"/>
              </a:ext>
            </a:extLst>
          </p:cNvPr>
          <p:cNvSpPr txBox="1"/>
          <p:nvPr/>
        </p:nvSpPr>
        <p:spPr>
          <a:xfrm>
            <a:off x="8289985" y="3861758"/>
            <a:ext cx="4008406" cy="193899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b="1" dirty="0">
                <a:solidFill>
                  <a:schemeClr val="accent2">
                    <a:lumMod val="75000"/>
                  </a:schemeClr>
                </a:solidFill>
              </a:rPr>
              <a:t>Pipe color         diameter (in)</a:t>
            </a:r>
            <a:endParaRPr lang="en-US" dirty="0">
              <a:solidFill>
                <a:schemeClr val="accent2">
                  <a:lumMod val="75000"/>
                </a:schemeClr>
              </a:solidFill>
            </a:endParaRPr>
          </a:p>
          <a:p>
            <a:r>
              <a:rPr lang="en-US" sz="2000" b="1" dirty="0">
                <a:solidFill>
                  <a:schemeClr val="accent2">
                    <a:lumMod val="75000"/>
                  </a:schemeClr>
                </a:solidFill>
              </a:rPr>
              <a:t> </a:t>
            </a:r>
            <a:r>
              <a:rPr lang="en-US" dirty="0"/>
              <a:t>  </a:t>
            </a:r>
            <a:r>
              <a:rPr lang="en-US" sz="2000" dirty="0"/>
              <a:t> </a:t>
            </a:r>
            <a:r>
              <a:rPr lang="en-US" sz="2000" b="1" dirty="0">
                <a:solidFill>
                  <a:srgbClr val="00B050"/>
                </a:solidFill>
              </a:rPr>
              <a:t>  Green                    6</a:t>
            </a:r>
          </a:p>
          <a:p>
            <a:r>
              <a:rPr lang="en-US" sz="2000" dirty="0"/>
              <a:t>     </a:t>
            </a:r>
            <a:r>
              <a:rPr lang="en-US" sz="2000" b="1" dirty="0">
                <a:solidFill>
                  <a:schemeClr val="accent2">
                    <a:lumMod val="50000"/>
                  </a:schemeClr>
                </a:solidFill>
              </a:rPr>
              <a:t> Blue                      4</a:t>
            </a:r>
          </a:p>
          <a:p>
            <a:r>
              <a:rPr lang="en-US" sz="2000" dirty="0"/>
              <a:t>     </a:t>
            </a:r>
            <a:r>
              <a:rPr lang="en-US" sz="2000" b="1" dirty="0">
                <a:solidFill>
                  <a:srgbClr val="FFFF00"/>
                </a:solidFill>
              </a:rPr>
              <a:t> Yellow                   3</a:t>
            </a:r>
          </a:p>
          <a:p>
            <a:r>
              <a:rPr lang="en-US" sz="2000" dirty="0"/>
              <a:t>      </a:t>
            </a:r>
            <a:r>
              <a:rPr lang="en-US" sz="2000" b="1" dirty="0">
                <a:solidFill>
                  <a:srgbClr val="7030A0"/>
                </a:solidFill>
              </a:rPr>
              <a:t>Purple                   2</a:t>
            </a:r>
          </a:p>
          <a:p>
            <a:r>
              <a:rPr lang="en-US" sz="2000" dirty="0"/>
              <a:t>      </a:t>
            </a:r>
            <a:r>
              <a:rPr lang="en-US" sz="2000" b="1" dirty="0">
                <a:solidFill>
                  <a:srgbClr val="FFC000"/>
                </a:solidFill>
              </a:rPr>
              <a:t>Orange                  1</a:t>
            </a:r>
          </a:p>
        </p:txBody>
      </p:sp>
    </p:spTree>
    <p:extLst>
      <p:ext uri="{BB962C8B-B14F-4D97-AF65-F5344CB8AC3E}">
        <p14:creationId xmlns:p14="http://schemas.microsoft.com/office/powerpoint/2010/main" val="369790725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xmlns="" id="{2DE782A2-160A-4C60-BCB6-37E2107D000C}"/>
              </a:ext>
            </a:extLst>
          </p:cNvPr>
          <p:cNvSpPr txBox="1"/>
          <p:nvPr/>
        </p:nvSpPr>
        <p:spPr>
          <a:xfrm>
            <a:off x="138022" y="281796"/>
            <a:ext cx="4684143"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457200" indent="-457200">
              <a:buFont typeface="Wingdings"/>
              <a:buChar char="Ø"/>
            </a:pPr>
            <a:endParaRPr lang="en-US" sz="2800" b="1" dirty="0">
              <a:solidFill>
                <a:schemeClr val="accent2">
                  <a:lumMod val="75000"/>
                </a:schemeClr>
              </a:solidFill>
              <a:latin typeface="Times New Roman"/>
              <a:cs typeface="Times New Roman"/>
            </a:endParaRPr>
          </a:p>
        </p:txBody>
      </p:sp>
      <p:sp>
        <p:nvSpPr>
          <p:cNvPr id="4" name="TextBox 3">
            <a:extLst>
              <a:ext uri="{FF2B5EF4-FFF2-40B4-BE49-F238E27FC236}">
                <a16:creationId xmlns:a16="http://schemas.microsoft.com/office/drawing/2014/main" xmlns="" id="{0E834D76-B410-46F7-BD74-FEA67BE0E238}"/>
              </a:ext>
            </a:extLst>
          </p:cNvPr>
          <p:cNvSpPr txBox="1"/>
          <p:nvPr/>
        </p:nvSpPr>
        <p:spPr>
          <a:xfrm>
            <a:off x="1683521" y="504179"/>
            <a:ext cx="7956135" cy="523220"/>
          </a:xfrm>
          <a:prstGeom prst="rect">
            <a:avLst/>
          </a:prstGeom>
        </p:spPr>
        <p:style>
          <a:lnRef idx="1">
            <a:schemeClr val="accent1"/>
          </a:lnRef>
          <a:fillRef idx="2">
            <a:schemeClr val="accent1"/>
          </a:fillRef>
          <a:effectRef idx="1">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171700" lvl="4" indent="-342900">
              <a:buFont typeface="Wingdings"/>
              <a:buChar char="Ø"/>
            </a:pPr>
            <a:r>
              <a:rPr lang="en-US" sz="2800" b="1" dirty="0">
                <a:solidFill>
                  <a:schemeClr val="accent2">
                    <a:lumMod val="75000"/>
                  </a:schemeClr>
                </a:solidFill>
                <a:latin typeface="Times New Roman"/>
                <a:cs typeface="Times New Roman"/>
              </a:rPr>
              <a:t>Data from GIS</a:t>
            </a:r>
            <a:endParaRPr lang="en-US" sz="2800" dirty="0">
              <a:solidFill>
                <a:schemeClr val="accent2">
                  <a:lumMod val="75000"/>
                </a:schemeClr>
              </a:solidFill>
            </a:endParaRPr>
          </a:p>
        </p:txBody>
      </p:sp>
      <p:sp>
        <p:nvSpPr>
          <p:cNvPr id="5" name="TextBox 4">
            <a:extLst>
              <a:ext uri="{FF2B5EF4-FFF2-40B4-BE49-F238E27FC236}">
                <a16:creationId xmlns:a16="http://schemas.microsoft.com/office/drawing/2014/main" xmlns="" id="{6BC91809-C815-4593-848A-F9CBD4ADFEAA}"/>
              </a:ext>
            </a:extLst>
          </p:cNvPr>
          <p:cNvSpPr txBox="1"/>
          <p:nvPr/>
        </p:nvSpPr>
        <p:spPr>
          <a:xfrm>
            <a:off x="1614419" y="1027399"/>
            <a:ext cx="11297727"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dirty="0">
                <a:latin typeface="Times New Roman"/>
                <a:cs typeface="Times New Roman"/>
              </a:rPr>
              <a:t>By using GIS program we calculated the total surface area of the building </a:t>
            </a:r>
            <a:endParaRPr lang="en-US" sz="2400" dirty="0" smtClean="0">
              <a:latin typeface="Times New Roman"/>
              <a:cs typeface="Times New Roman"/>
            </a:endParaRPr>
          </a:p>
          <a:p>
            <a:r>
              <a:rPr lang="en-US" sz="2400" dirty="0" smtClean="0">
                <a:latin typeface="Times New Roman"/>
                <a:cs typeface="Times New Roman"/>
              </a:rPr>
              <a:t>in </a:t>
            </a:r>
            <a:r>
              <a:rPr lang="en-US" sz="2400" dirty="0">
                <a:latin typeface="Times New Roman"/>
                <a:cs typeface="Times New Roman"/>
              </a:rPr>
              <a:t>the village to use it in the demand distribution laterally </a:t>
            </a:r>
            <a:endParaRPr lang="en-US" sz="2400" dirty="0"/>
          </a:p>
        </p:txBody>
      </p:sp>
      <p:pic>
        <p:nvPicPr>
          <p:cNvPr id="6" name="Picture 6" descr="A close up of a map&#10;&#10;Description generated with high confidence">
            <a:extLst>
              <a:ext uri="{FF2B5EF4-FFF2-40B4-BE49-F238E27FC236}">
                <a16:creationId xmlns:a16="http://schemas.microsoft.com/office/drawing/2014/main" xmlns="" id="{610883A0-CD9E-4E47-933F-9DC036387F93}"/>
              </a:ext>
            </a:extLst>
          </p:cNvPr>
          <p:cNvPicPr>
            <a:picLocks noChangeAspect="1"/>
          </p:cNvPicPr>
          <p:nvPr/>
        </p:nvPicPr>
        <p:blipFill>
          <a:blip r:embed="rId3" cstate="print"/>
          <a:stretch>
            <a:fillRect/>
          </a:stretch>
        </p:blipFill>
        <p:spPr>
          <a:xfrm>
            <a:off x="310551" y="1945312"/>
            <a:ext cx="8134708" cy="3628733"/>
          </a:xfrm>
          <a:prstGeom prst="rect">
            <a:avLst/>
          </a:prstGeom>
        </p:spPr>
      </p:pic>
      <p:sp>
        <p:nvSpPr>
          <p:cNvPr id="8" name="TextBox 7">
            <a:extLst>
              <a:ext uri="{FF2B5EF4-FFF2-40B4-BE49-F238E27FC236}">
                <a16:creationId xmlns:a16="http://schemas.microsoft.com/office/drawing/2014/main" xmlns="" id="{EEEB58B6-F89A-4586-81BA-274EB1D90BEE}"/>
              </a:ext>
            </a:extLst>
          </p:cNvPr>
          <p:cNvSpPr txBox="1"/>
          <p:nvPr/>
        </p:nvSpPr>
        <p:spPr>
          <a:xfrm>
            <a:off x="2367951" y="5976988"/>
            <a:ext cx="7013274"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dirty="0">
                <a:latin typeface="Times New Roman"/>
                <a:cs typeface="Times New Roman"/>
              </a:rPr>
              <a:t>The total surface area of buildings is 122332 </a:t>
            </a:r>
            <a:r>
              <a:rPr lang="en-US" sz="2400" dirty="0">
                <a:latin typeface="Times New Roman"/>
                <a:ea typeface="+mn-lt"/>
                <a:cs typeface="Times New Roman"/>
              </a:rPr>
              <a:t>(m^2)</a:t>
            </a:r>
            <a:endParaRPr lang="en-US" sz="2400" dirty="0">
              <a:latin typeface="Trebuchet MS" panose="020B0603020202020204"/>
              <a:ea typeface="+mn-lt"/>
              <a:cs typeface="Times New Roman"/>
            </a:endParaRPr>
          </a:p>
        </p:txBody>
      </p:sp>
    </p:spTree>
    <p:extLst>
      <p:ext uri="{BB962C8B-B14F-4D97-AF65-F5344CB8AC3E}">
        <p14:creationId xmlns:p14="http://schemas.microsoft.com/office/powerpoint/2010/main" val="138257555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45920" y="578390"/>
            <a:ext cx="9858692" cy="917124"/>
          </a:xfrm>
          <a:effectLst>
            <a:glow rad="228600">
              <a:schemeClr val="accent1">
                <a:satMod val="175000"/>
                <a:alpha val="40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normAutofit fontScale="90000"/>
          </a:bodyPr>
          <a:lstStyle/>
          <a:p>
            <a:pPr marL="571500" indent="-571500">
              <a:buFont typeface="Wingdings" panose="05000000000000000000" pitchFamily="2" charset="2"/>
              <a:buChar char="Ø"/>
            </a:pPr>
            <a:r>
              <a:rPr lang="en-US" sz="4000" b="1" dirty="0" smtClean="0">
                <a:ln w="0"/>
                <a:solidFill>
                  <a:schemeClr val="accent1"/>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Content:</a:t>
            </a:r>
            <a:r>
              <a:rPr lang="en-US" dirty="0" smtClean="0"/>
              <a:t/>
            </a:r>
            <a:br>
              <a:rPr lang="en-US" dirty="0" smtClean="0"/>
            </a:br>
            <a:endParaRPr lang="en-US" dirty="0"/>
          </a:p>
        </p:txBody>
      </p:sp>
      <p:sp>
        <p:nvSpPr>
          <p:cNvPr id="3" name="Content Placeholder 2"/>
          <p:cNvSpPr>
            <a:spLocks noGrp="1"/>
          </p:cNvSpPr>
          <p:nvPr>
            <p:ph idx="1"/>
          </p:nvPr>
        </p:nvSpPr>
        <p:spPr>
          <a:xfrm>
            <a:off x="1742173" y="1405288"/>
            <a:ext cx="9762439" cy="4505934"/>
          </a:xfrm>
        </p:spPr>
        <p:txBody>
          <a:bodyPr>
            <a:normAutofit/>
          </a:bodyPr>
          <a:lstStyle/>
          <a:p>
            <a:pPr marL="0" indent="0">
              <a:buNone/>
            </a:pPr>
            <a:endParaRPr lang="en-US" sz="2800" dirty="0" smtClean="0"/>
          </a:p>
          <a:p>
            <a:pPr>
              <a:buAutoNum type="arabicPeriod"/>
            </a:pPr>
            <a:r>
              <a:rPr lang="en-US" sz="2800" dirty="0" smtClean="0">
                <a:latin typeface="Times New Roman" panose="02020603050405020304" pitchFamily="18" charset="0"/>
                <a:cs typeface="Times New Roman" panose="02020603050405020304" pitchFamily="18" charset="0"/>
              </a:rPr>
              <a:t>General Background.</a:t>
            </a:r>
          </a:p>
          <a:p>
            <a:pPr>
              <a:buAutoNum type="arabicPeriod"/>
            </a:pPr>
            <a:r>
              <a:rPr lang="en-US" sz="2800" dirty="0" smtClean="0">
                <a:latin typeface="Times New Roman" panose="02020603050405020304" pitchFamily="18" charset="0"/>
                <a:cs typeface="Times New Roman" panose="02020603050405020304" pitchFamily="18" charset="0"/>
              </a:rPr>
              <a:t>Main objectives</a:t>
            </a:r>
            <a:r>
              <a:rPr lang="en-US" sz="2800" dirty="0">
                <a:latin typeface="Times New Roman" panose="02020603050405020304" pitchFamily="18" charset="0"/>
                <a:cs typeface="Times New Roman" panose="02020603050405020304" pitchFamily="18" charset="0"/>
              </a:rPr>
              <a:t>.</a:t>
            </a:r>
            <a:endParaRPr lang="en-US" sz="2800" dirty="0" smtClean="0">
              <a:latin typeface="Times New Roman" panose="02020603050405020304" pitchFamily="18" charset="0"/>
              <a:cs typeface="Times New Roman" panose="02020603050405020304" pitchFamily="18" charset="0"/>
            </a:endParaRPr>
          </a:p>
          <a:p>
            <a:pPr>
              <a:buAutoNum type="arabicPeriod"/>
            </a:pPr>
            <a:r>
              <a:rPr lang="en-US" sz="2800" dirty="0">
                <a:latin typeface="Times New Roman" panose="02020603050405020304" pitchFamily="18" charset="0"/>
                <a:cs typeface="Times New Roman" panose="02020603050405020304" pitchFamily="18" charset="0"/>
              </a:rPr>
              <a:t>Description of the study </a:t>
            </a:r>
            <a:r>
              <a:rPr lang="en-US" sz="2800" dirty="0" smtClean="0">
                <a:latin typeface="Times New Roman" panose="02020603050405020304" pitchFamily="18" charset="0"/>
                <a:cs typeface="Times New Roman" panose="02020603050405020304" pitchFamily="18" charset="0"/>
              </a:rPr>
              <a:t>area.</a:t>
            </a:r>
          </a:p>
          <a:p>
            <a:pPr>
              <a:buAutoNum type="arabicPeriod"/>
            </a:pPr>
            <a:r>
              <a:rPr lang="en-US" sz="2800" dirty="0" smtClean="0">
                <a:latin typeface="Times New Roman" panose="02020603050405020304" pitchFamily="18" charset="0"/>
                <a:cs typeface="Times New Roman" panose="02020603050405020304" pitchFamily="18" charset="0"/>
              </a:rPr>
              <a:t>Analysis of water distribution network.</a:t>
            </a:r>
          </a:p>
          <a:p>
            <a:pPr>
              <a:buAutoNum type="arabicPeriod"/>
            </a:pPr>
            <a:r>
              <a:rPr lang="en-US" sz="2800" dirty="0" smtClean="0">
                <a:latin typeface="Times New Roman" panose="02020603050405020304" pitchFamily="18" charset="0"/>
                <a:cs typeface="Times New Roman" panose="02020603050405020304" pitchFamily="18" charset="0"/>
              </a:rPr>
              <a:t>Design of wastewater collection network.</a:t>
            </a:r>
          </a:p>
          <a:p>
            <a:pPr>
              <a:buAutoNum type="arabicPeriod"/>
            </a:pPr>
            <a:r>
              <a:rPr lang="en-US" sz="2800" dirty="0" smtClean="0">
                <a:latin typeface="Times New Roman" panose="02020603050405020304" pitchFamily="18" charset="0"/>
                <a:cs typeface="Times New Roman" panose="02020603050405020304" pitchFamily="18" charset="0"/>
              </a:rPr>
              <a:t>Design of storm water collection network.</a:t>
            </a:r>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5527845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pic>
        <p:nvPicPr>
          <p:cNvPr id="7" name="Picture 7" descr="A close up of a map&#10;&#10;Description generated with high confidence">
            <a:extLst>
              <a:ext uri="{FF2B5EF4-FFF2-40B4-BE49-F238E27FC236}">
                <a16:creationId xmlns:a16="http://schemas.microsoft.com/office/drawing/2014/main" xmlns="" id="{B0527132-7A8C-4421-BE43-24BB21404E8C}"/>
              </a:ext>
            </a:extLst>
          </p:cNvPr>
          <p:cNvPicPr>
            <a:picLocks noChangeAspect="1"/>
          </p:cNvPicPr>
          <p:nvPr/>
        </p:nvPicPr>
        <p:blipFill>
          <a:blip r:embed="rId3" cstate="print"/>
          <a:stretch>
            <a:fillRect/>
          </a:stretch>
        </p:blipFill>
        <p:spPr>
          <a:xfrm>
            <a:off x="6946243" y="1546625"/>
            <a:ext cx="5244859" cy="5311375"/>
          </a:xfrm>
          <a:prstGeom prst="rect">
            <a:avLst/>
          </a:prstGeom>
        </p:spPr>
      </p:pic>
      <p:sp>
        <p:nvSpPr>
          <p:cNvPr id="2" name="TextBox 1">
            <a:extLst>
              <a:ext uri="{FF2B5EF4-FFF2-40B4-BE49-F238E27FC236}">
                <a16:creationId xmlns:a16="http://schemas.microsoft.com/office/drawing/2014/main" xmlns="" id="{F14309FE-B359-456F-AF2A-FD8C8857D186}"/>
              </a:ext>
            </a:extLst>
          </p:cNvPr>
          <p:cNvSpPr txBox="1"/>
          <p:nvPr/>
        </p:nvSpPr>
        <p:spPr>
          <a:xfrm>
            <a:off x="2708938" y="68669"/>
            <a:ext cx="5463555" cy="584775"/>
          </a:xfrm>
          <a:prstGeom prst="rect">
            <a:avLst/>
          </a:prstGeom>
          <a:effectLst>
            <a:glow rad="228600">
              <a:schemeClr val="accent1">
                <a:satMod val="175000"/>
                <a:alpha val="40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Wingdings"/>
              <a:buChar char="v"/>
            </a:pPr>
            <a:r>
              <a:rPr lang="en-US" sz="3200" dirty="0">
                <a:solidFill>
                  <a:schemeClr val="accent2">
                    <a:lumMod val="75000"/>
                  </a:schemeClr>
                </a:solidFill>
                <a:latin typeface="Times New Roman" panose="02020603050405020304" pitchFamily="18" charset="0"/>
                <a:cs typeface="Times New Roman" panose="02020603050405020304" pitchFamily="18" charset="0"/>
              </a:rPr>
              <a:t>Demand </a:t>
            </a:r>
            <a:r>
              <a:rPr lang="en-US" sz="3200" dirty="0" smtClean="0">
                <a:solidFill>
                  <a:schemeClr val="accent2">
                    <a:lumMod val="75000"/>
                  </a:schemeClr>
                </a:solidFill>
                <a:latin typeface="Times New Roman" panose="02020603050405020304" pitchFamily="18" charset="0"/>
                <a:cs typeface="Times New Roman" panose="02020603050405020304" pitchFamily="18" charset="0"/>
              </a:rPr>
              <a:t>calculation</a:t>
            </a:r>
            <a:r>
              <a:rPr lang="en-US" sz="3200" dirty="0">
                <a:solidFill>
                  <a:schemeClr val="accent2">
                    <a:lumMod val="75000"/>
                  </a:schemeClr>
                </a:solidFill>
                <a:latin typeface="Times New Roman" panose="02020603050405020304" pitchFamily="18" charset="0"/>
                <a:cs typeface="Times New Roman" panose="02020603050405020304" pitchFamily="18" charset="0"/>
              </a:rPr>
              <a:t> </a:t>
            </a:r>
          </a:p>
        </p:txBody>
      </p:sp>
      <p:sp>
        <p:nvSpPr>
          <p:cNvPr id="3" name="TextBox 2">
            <a:extLst>
              <a:ext uri="{FF2B5EF4-FFF2-40B4-BE49-F238E27FC236}">
                <a16:creationId xmlns:a16="http://schemas.microsoft.com/office/drawing/2014/main" xmlns="" id="{A99F3A9E-7014-44C3-96BC-0205543AB81E}"/>
              </a:ext>
            </a:extLst>
          </p:cNvPr>
          <p:cNvSpPr txBox="1"/>
          <p:nvPr/>
        </p:nvSpPr>
        <p:spPr>
          <a:xfrm>
            <a:off x="237766" y="798483"/>
            <a:ext cx="10837652"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dirty="0" smtClean="0">
                <a:latin typeface="Times New Roman"/>
                <a:cs typeface="Times New Roman"/>
              </a:rPr>
              <a:t>                  In </a:t>
            </a:r>
            <a:r>
              <a:rPr lang="en-US" sz="2400" dirty="0">
                <a:latin typeface="Times New Roman"/>
                <a:cs typeface="Times New Roman"/>
              </a:rPr>
              <a:t>our project the demand distribution was depending on the percentage of the surface area of the building that each junction serve from the total building area and the calculation as next  :</a:t>
            </a:r>
          </a:p>
        </p:txBody>
      </p:sp>
      <p:sp>
        <p:nvSpPr>
          <p:cNvPr id="4" name="TextBox 3">
            <a:extLst>
              <a:ext uri="{FF2B5EF4-FFF2-40B4-BE49-F238E27FC236}">
                <a16:creationId xmlns:a16="http://schemas.microsoft.com/office/drawing/2014/main" xmlns="" id="{7721A4E1-BB07-4A37-A447-A3D93699BB0D}"/>
              </a:ext>
            </a:extLst>
          </p:cNvPr>
          <p:cNvSpPr txBox="1"/>
          <p:nvPr/>
        </p:nvSpPr>
        <p:spPr>
          <a:xfrm>
            <a:off x="1115684" y="3200400"/>
            <a:ext cx="6351916"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dirty="0"/>
          </a:p>
        </p:txBody>
      </p:sp>
      <p:sp>
        <p:nvSpPr>
          <p:cNvPr id="5" name="TextBox 4">
            <a:extLst>
              <a:ext uri="{FF2B5EF4-FFF2-40B4-BE49-F238E27FC236}">
                <a16:creationId xmlns:a16="http://schemas.microsoft.com/office/drawing/2014/main" xmlns="" id="{BAF48C6E-959C-4A5C-8AC3-F906AB83B238}"/>
              </a:ext>
            </a:extLst>
          </p:cNvPr>
          <p:cNvSpPr txBox="1"/>
          <p:nvPr/>
        </p:nvSpPr>
        <p:spPr>
          <a:xfrm>
            <a:off x="237766" y="2092445"/>
            <a:ext cx="5359879"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buFont typeface="Wingdings"/>
              <a:buChar char="Ø"/>
            </a:pPr>
            <a:r>
              <a:rPr lang="en-US" sz="2400" b="1" dirty="0">
                <a:solidFill>
                  <a:schemeClr val="accent2">
                    <a:lumMod val="75000"/>
                  </a:schemeClr>
                </a:solidFill>
                <a:latin typeface="Times New Roman"/>
                <a:cs typeface="Times New Roman"/>
              </a:rPr>
              <a:t>Population on each joint :</a:t>
            </a:r>
            <a:endParaRPr lang="en-US" dirty="0"/>
          </a:p>
        </p:txBody>
      </p:sp>
      <p:sp>
        <p:nvSpPr>
          <p:cNvPr id="6" name="TextBox 5">
            <a:extLst>
              <a:ext uri="{FF2B5EF4-FFF2-40B4-BE49-F238E27FC236}">
                <a16:creationId xmlns:a16="http://schemas.microsoft.com/office/drawing/2014/main" xmlns="" id="{51A88793-7C19-4326-83DC-8483E0AFF2AE}"/>
              </a:ext>
            </a:extLst>
          </p:cNvPr>
          <p:cNvSpPr txBox="1"/>
          <p:nvPr/>
        </p:nvSpPr>
        <p:spPr>
          <a:xfrm>
            <a:off x="236867" y="2724150"/>
            <a:ext cx="3778369"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buFont typeface="Wingdings" panose="05000000000000000000" pitchFamily="2" charset="2"/>
              <a:buChar char="v"/>
            </a:pPr>
            <a:r>
              <a:rPr lang="en-US" sz="2400" b="1" dirty="0" smtClean="0">
                <a:solidFill>
                  <a:schemeClr val="accent2">
                    <a:lumMod val="75000"/>
                  </a:schemeClr>
                </a:solidFill>
                <a:latin typeface="Times New Roman"/>
                <a:cs typeface="Times New Roman"/>
              </a:rPr>
              <a:t> </a:t>
            </a:r>
            <a:r>
              <a:rPr lang="en-US" sz="2400" b="1" dirty="0">
                <a:solidFill>
                  <a:schemeClr val="accent2">
                    <a:lumMod val="75000"/>
                  </a:schemeClr>
                </a:solidFill>
                <a:latin typeface="Times New Roman"/>
                <a:cs typeface="Times New Roman"/>
              </a:rPr>
              <a:t>Theisen polygon </a:t>
            </a:r>
          </a:p>
        </p:txBody>
      </p:sp>
      <p:sp>
        <p:nvSpPr>
          <p:cNvPr id="9" name="TextBox 8">
            <a:extLst>
              <a:ext uri="{FF2B5EF4-FFF2-40B4-BE49-F238E27FC236}">
                <a16:creationId xmlns:a16="http://schemas.microsoft.com/office/drawing/2014/main" xmlns="" id="{53D9C3A7-E55A-4A0F-A5D6-944477CB17FD}"/>
              </a:ext>
            </a:extLst>
          </p:cNvPr>
          <p:cNvSpPr txBox="1"/>
          <p:nvPr/>
        </p:nvSpPr>
        <p:spPr>
          <a:xfrm>
            <a:off x="1983936" y="3569732"/>
            <a:ext cx="3073879" cy="156966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dirty="0">
                <a:latin typeface="Times New Roman"/>
                <a:cs typeface="Times New Roman"/>
              </a:rPr>
              <a:t>By using Theisen polygon we found the served area by each node</a:t>
            </a:r>
            <a:r>
              <a:rPr lang="en-US" dirty="0"/>
              <a:t> </a:t>
            </a:r>
          </a:p>
        </p:txBody>
      </p:sp>
    </p:spTree>
    <p:extLst>
      <p:ext uri="{BB962C8B-B14F-4D97-AF65-F5344CB8AC3E}">
        <p14:creationId xmlns:p14="http://schemas.microsoft.com/office/powerpoint/2010/main" val="373031170"/>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xmlns="" id="{ECC29A33-45DF-4DB7-80E2-AF98CA30F174}"/>
              </a:ext>
            </a:extLst>
          </p:cNvPr>
          <p:cNvSpPr txBox="1"/>
          <p:nvPr/>
        </p:nvSpPr>
        <p:spPr>
          <a:xfrm>
            <a:off x="425570" y="209909"/>
            <a:ext cx="5144218"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lgn="ctr">
              <a:buFont typeface="Wingdings"/>
              <a:buChar char="v"/>
            </a:pPr>
            <a:r>
              <a:rPr lang="en-US" sz="2800" b="1" dirty="0">
                <a:solidFill>
                  <a:schemeClr val="accent2">
                    <a:lumMod val="75000"/>
                  </a:schemeClr>
                </a:solidFill>
                <a:latin typeface="Times New Roman"/>
                <a:cs typeface="Times New Roman"/>
              </a:rPr>
              <a:t>Population calculation</a:t>
            </a:r>
            <a:r>
              <a:rPr lang="en-US" sz="2400" b="1" dirty="0">
                <a:solidFill>
                  <a:schemeClr val="accent2">
                    <a:lumMod val="75000"/>
                  </a:schemeClr>
                </a:solidFill>
                <a:latin typeface="Times New Roman"/>
                <a:cs typeface="Times New Roman"/>
              </a:rPr>
              <a:t> </a:t>
            </a:r>
            <a:endParaRPr lang="en-US" dirty="0">
              <a:solidFill>
                <a:schemeClr val="accent2">
                  <a:lumMod val="75000"/>
                </a:schemeClr>
              </a:solidFill>
            </a:endParaRPr>
          </a:p>
        </p:txBody>
      </p:sp>
      <p:sp>
        <p:nvSpPr>
          <p:cNvPr id="3" name="TextBox 2">
            <a:extLst>
              <a:ext uri="{FF2B5EF4-FFF2-40B4-BE49-F238E27FC236}">
                <a16:creationId xmlns:a16="http://schemas.microsoft.com/office/drawing/2014/main" xmlns="" id="{EC008B16-E0F8-48BF-9E1C-F5AF663A9662}"/>
              </a:ext>
            </a:extLst>
          </p:cNvPr>
          <p:cNvSpPr txBox="1"/>
          <p:nvPr/>
        </p:nvSpPr>
        <p:spPr>
          <a:xfrm>
            <a:off x="123646" y="842513"/>
            <a:ext cx="11973463"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dirty="0" smtClean="0">
                <a:latin typeface="Times New Roman"/>
                <a:cs typeface="Times New Roman"/>
              </a:rPr>
              <a:t>                    After </a:t>
            </a:r>
            <a:r>
              <a:rPr lang="en-US" sz="2400" dirty="0">
                <a:latin typeface="Times New Roman"/>
                <a:cs typeface="Times New Roman"/>
              </a:rPr>
              <a:t>finding the surface area of building for each joint we can now  calculate the population number served by each joint by the next formula</a:t>
            </a:r>
            <a:r>
              <a:rPr lang="en-US" dirty="0"/>
              <a:t> : </a:t>
            </a:r>
          </a:p>
        </p:txBody>
      </p:sp>
      <p:pic>
        <p:nvPicPr>
          <p:cNvPr id="6" name="Picture 6" descr="A close up of a logo&#10;&#10;Description generated with high confidence">
            <a:extLst>
              <a:ext uri="{FF2B5EF4-FFF2-40B4-BE49-F238E27FC236}">
                <a16:creationId xmlns:a16="http://schemas.microsoft.com/office/drawing/2014/main" xmlns="" id="{8E0D0E29-F203-40CE-ADD5-67D76AD1364A}"/>
              </a:ext>
            </a:extLst>
          </p:cNvPr>
          <p:cNvPicPr>
            <a:picLocks noChangeAspect="1"/>
          </p:cNvPicPr>
          <p:nvPr/>
        </p:nvPicPr>
        <p:blipFill>
          <a:blip r:embed="rId2" cstate="print"/>
          <a:stretch>
            <a:fillRect/>
          </a:stretch>
        </p:blipFill>
        <p:spPr>
          <a:xfrm>
            <a:off x="-5750" y="1673510"/>
            <a:ext cx="9931879" cy="1692003"/>
          </a:xfrm>
          <a:prstGeom prst="rect">
            <a:avLst/>
          </a:prstGeom>
        </p:spPr>
      </p:pic>
      <p:pic>
        <p:nvPicPr>
          <p:cNvPr id="8" name="Picture 8" descr="A screenshot of a cell phone&#10;&#10;Description generated with very high confidence">
            <a:extLst>
              <a:ext uri="{FF2B5EF4-FFF2-40B4-BE49-F238E27FC236}">
                <a16:creationId xmlns:a16="http://schemas.microsoft.com/office/drawing/2014/main" xmlns="" id="{53BAEEBA-2B03-47FD-A99C-3917A4FADC67}"/>
              </a:ext>
            </a:extLst>
          </p:cNvPr>
          <p:cNvPicPr>
            <a:picLocks noChangeAspect="1"/>
          </p:cNvPicPr>
          <p:nvPr/>
        </p:nvPicPr>
        <p:blipFill>
          <a:blip r:embed="rId3" cstate="print"/>
          <a:stretch>
            <a:fillRect/>
          </a:stretch>
        </p:blipFill>
        <p:spPr>
          <a:xfrm>
            <a:off x="-5750" y="2813622"/>
            <a:ext cx="10190670" cy="4048718"/>
          </a:xfrm>
          <a:prstGeom prst="rect">
            <a:avLst/>
          </a:prstGeom>
        </p:spPr>
      </p:pic>
      <p:sp>
        <p:nvSpPr>
          <p:cNvPr id="10" name="TextBox 9">
            <a:extLst>
              <a:ext uri="{FF2B5EF4-FFF2-40B4-BE49-F238E27FC236}">
                <a16:creationId xmlns:a16="http://schemas.microsoft.com/office/drawing/2014/main" xmlns="" id="{2E8B0F95-0446-4B78-9FBD-3B84A4CA0718}"/>
              </a:ext>
            </a:extLst>
          </p:cNvPr>
          <p:cNvSpPr txBox="1"/>
          <p:nvPr/>
        </p:nvSpPr>
        <p:spPr>
          <a:xfrm>
            <a:off x="10374702" y="5874589"/>
            <a:ext cx="1837425"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dirty="0"/>
              <a:t> </a:t>
            </a:r>
          </a:p>
        </p:txBody>
      </p:sp>
    </p:spTree>
    <p:extLst>
      <p:ext uri="{BB962C8B-B14F-4D97-AF65-F5344CB8AC3E}">
        <p14:creationId xmlns:p14="http://schemas.microsoft.com/office/powerpoint/2010/main" val="297805489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6" descr="A screenshot of a cell phone&#10;&#10;Description generated with very high confidence">
            <a:extLst>
              <a:ext uri="{FF2B5EF4-FFF2-40B4-BE49-F238E27FC236}">
                <a16:creationId xmlns:a16="http://schemas.microsoft.com/office/drawing/2014/main" xmlns="" id="{B6930728-7592-4B6D-B5D1-DDB63B78C5C8}"/>
              </a:ext>
            </a:extLst>
          </p:cNvPr>
          <p:cNvPicPr>
            <a:picLocks noChangeAspect="1"/>
          </p:cNvPicPr>
          <p:nvPr/>
        </p:nvPicPr>
        <p:blipFill>
          <a:blip r:embed="rId2" cstate="print"/>
          <a:stretch>
            <a:fillRect/>
          </a:stretch>
        </p:blipFill>
        <p:spPr>
          <a:xfrm>
            <a:off x="-5751" y="2503831"/>
            <a:ext cx="10032521" cy="4351998"/>
          </a:xfrm>
          <a:prstGeom prst="rect">
            <a:avLst/>
          </a:prstGeom>
        </p:spPr>
      </p:pic>
      <p:pic>
        <p:nvPicPr>
          <p:cNvPr id="4" name="Picture 4">
            <a:extLst>
              <a:ext uri="{FF2B5EF4-FFF2-40B4-BE49-F238E27FC236}">
                <a16:creationId xmlns:a16="http://schemas.microsoft.com/office/drawing/2014/main" xmlns="" id="{ED5CF9F6-460E-4E0A-A9C5-B70583EEAF2E}"/>
              </a:ext>
            </a:extLst>
          </p:cNvPr>
          <p:cNvPicPr>
            <a:picLocks noChangeAspect="1"/>
          </p:cNvPicPr>
          <p:nvPr/>
        </p:nvPicPr>
        <p:blipFill>
          <a:blip r:embed="rId3" cstate="print"/>
          <a:stretch>
            <a:fillRect/>
          </a:stretch>
        </p:blipFill>
        <p:spPr>
          <a:xfrm>
            <a:off x="238664" y="1610290"/>
            <a:ext cx="9788106" cy="1078249"/>
          </a:xfrm>
          <a:prstGeom prst="rect">
            <a:avLst/>
          </a:prstGeom>
        </p:spPr>
      </p:pic>
      <p:sp>
        <p:nvSpPr>
          <p:cNvPr id="2" name="TextBox 1">
            <a:extLst>
              <a:ext uri="{FF2B5EF4-FFF2-40B4-BE49-F238E27FC236}">
                <a16:creationId xmlns:a16="http://schemas.microsoft.com/office/drawing/2014/main" xmlns="" id="{077263A2-EB1F-42FE-9533-90D3EB41CDFD}"/>
              </a:ext>
            </a:extLst>
          </p:cNvPr>
          <p:cNvSpPr txBox="1"/>
          <p:nvPr/>
        </p:nvSpPr>
        <p:spPr>
          <a:xfrm>
            <a:off x="238664" y="253042"/>
            <a:ext cx="8264103"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457200" indent="-457200" algn="ctr">
              <a:buFont typeface="Wingdings"/>
              <a:buChar char="Ø"/>
            </a:pPr>
            <a:r>
              <a:rPr lang="en-US" sz="2800" b="1" dirty="0">
                <a:solidFill>
                  <a:schemeClr val="accent2">
                    <a:lumMod val="75000"/>
                  </a:schemeClr>
                </a:solidFill>
                <a:latin typeface="Times New Roman"/>
                <a:cs typeface="Times New Roman"/>
              </a:rPr>
              <a:t>Demand calculation for each  joint : </a:t>
            </a:r>
            <a:endParaRPr lang="en-US" b="1" dirty="0">
              <a:solidFill>
                <a:schemeClr val="accent2">
                  <a:lumMod val="75000"/>
                </a:schemeClr>
              </a:solidFill>
              <a:latin typeface="Times New Roman"/>
              <a:cs typeface="Times New Roman"/>
            </a:endParaRPr>
          </a:p>
        </p:txBody>
      </p:sp>
      <p:sp>
        <p:nvSpPr>
          <p:cNvPr id="3" name="TextBox 2">
            <a:extLst>
              <a:ext uri="{FF2B5EF4-FFF2-40B4-BE49-F238E27FC236}">
                <a16:creationId xmlns:a16="http://schemas.microsoft.com/office/drawing/2014/main" xmlns="" id="{BD24B25C-6E09-4CCD-B0D6-C048705D31D2}"/>
              </a:ext>
            </a:extLst>
          </p:cNvPr>
          <p:cNvSpPr txBox="1"/>
          <p:nvPr/>
        </p:nvSpPr>
        <p:spPr>
          <a:xfrm>
            <a:off x="237767" y="855992"/>
            <a:ext cx="10435085"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dirty="0" smtClean="0">
                <a:latin typeface="Times New Roman"/>
                <a:cs typeface="Times New Roman"/>
              </a:rPr>
              <a:t>                  After </a:t>
            </a:r>
            <a:r>
              <a:rPr lang="en-US" sz="2400" dirty="0">
                <a:latin typeface="Times New Roman"/>
                <a:cs typeface="Times New Roman"/>
              </a:rPr>
              <a:t>calculating the population served by each nod we can now calculate the demand on each joint by using the next equation ; </a:t>
            </a:r>
          </a:p>
        </p:txBody>
      </p:sp>
      <p:sp>
        <p:nvSpPr>
          <p:cNvPr id="8" name="TextBox 7">
            <a:extLst>
              <a:ext uri="{FF2B5EF4-FFF2-40B4-BE49-F238E27FC236}">
                <a16:creationId xmlns:a16="http://schemas.microsoft.com/office/drawing/2014/main" xmlns="" id="{37D7BA02-DD5D-47E6-858C-95F736035B16}"/>
              </a:ext>
            </a:extLst>
          </p:cNvPr>
          <p:cNvSpPr txBox="1"/>
          <p:nvPr/>
        </p:nvSpPr>
        <p:spPr>
          <a:xfrm>
            <a:off x="10274060" y="6075872"/>
            <a:ext cx="2412521"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t> </a:t>
            </a:r>
          </a:p>
        </p:txBody>
      </p:sp>
    </p:spTree>
    <p:extLst>
      <p:ext uri="{BB962C8B-B14F-4D97-AF65-F5344CB8AC3E}">
        <p14:creationId xmlns:p14="http://schemas.microsoft.com/office/powerpoint/2010/main" val="351585387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xmlns="" id="{1C965207-83F0-40D5-80A2-858DBB5C3584}"/>
              </a:ext>
            </a:extLst>
          </p:cNvPr>
          <p:cNvSpPr txBox="1"/>
          <p:nvPr/>
        </p:nvSpPr>
        <p:spPr>
          <a:xfrm>
            <a:off x="3588589" y="138023"/>
            <a:ext cx="4626633"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457200" indent="-457200">
              <a:buFont typeface="Wingdings"/>
              <a:buChar char="v"/>
            </a:pPr>
            <a:r>
              <a:rPr lang="en-US" sz="2800" b="1" dirty="0">
                <a:solidFill>
                  <a:schemeClr val="accent2">
                    <a:lumMod val="75000"/>
                  </a:schemeClr>
                </a:solidFill>
                <a:latin typeface="Times New Roman"/>
                <a:cs typeface="Times New Roman"/>
              </a:rPr>
              <a:t>Analysis of the network</a:t>
            </a:r>
            <a:r>
              <a:rPr lang="en-US" dirty="0"/>
              <a:t> </a:t>
            </a:r>
            <a:endParaRPr lang="en-US"/>
          </a:p>
        </p:txBody>
      </p:sp>
      <p:sp>
        <p:nvSpPr>
          <p:cNvPr id="3" name="TextBox 2">
            <a:extLst>
              <a:ext uri="{FF2B5EF4-FFF2-40B4-BE49-F238E27FC236}">
                <a16:creationId xmlns:a16="http://schemas.microsoft.com/office/drawing/2014/main" xmlns="" id="{85E579E4-D256-4E6E-B86C-7FA2503B95E3}"/>
              </a:ext>
            </a:extLst>
          </p:cNvPr>
          <p:cNvSpPr txBox="1"/>
          <p:nvPr/>
        </p:nvSpPr>
        <p:spPr>
          <a:xfrm>
            <a:off x="79615" y="740973"/>
            <a:ext cx="10765765"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dirty="0" smtClean="0">
                <a:latin typeface="Times New Roman"/>
                <a:cs typeface="Times New Roman"/>
              </a:rPr>
              <a:t>                   The </a:t>
            </a:r>
            <a:r>
              <a:rPr lang="en-US" sz="2400" dirty="0">
                <a:latin typeface="Times New Roman"/>
                <a:cs typeface="Times New Roman"/>
              </a:rPr>
              <a:t>analysis of the network was done on peak factor 1.8 and 0.27 and it was as next : </a:t>
            </a:r>
          </a:p>
        </p:txBody>
      </p:sp>
      <p:pic>
        <p:nvPicPr>
          <p:cNvPr id="4" name="Picture 4" descr="A screenshot of a cell phone&#10;&#10;Description generated with very high confidence">
            <a:extLst>
              <a:ext uri="{FF2B5EF4-FFF2-40B4-BE49-F238E27FC236}">
                <a16:creationId xmlns:a16="http://schemas.microsoft.com/office/drawing/2014/main" xmlns="" id="{DB3A0D09-030B-49C6-9384-383D7F809798}"/>
              </a:ext>
            </a:extLst>
          </p:cNvPr>
          <p:cNvPicPr>
            <a:picLocks noChangeAspect="1"/>
          </p:cNvPicPr>
          <p:nvPr/>
        </p:nvPicPr>
        <p:blipFill>
          <a:blip r:embed="rId2" cstate="print"/>
          <a:stretch>
            <a:fillRect/>
          </a:stretch>
        </p:blipFill>
        <p:spPr>
          <a:xfrm>
            <a:off x="382438" y="1563515"/>
            <a:ext cx="9213011" cy="4751761"/>
          </a:xfrm>
          <a:prstGeom prst="rect">
            <a:avLst/>
          </a:prstGeom>
        </p:spPr>
      </p:pic>
    </p:spTree>
    <p:extLst>
      <p:ext uri="{BB962C8B-B14F-4D97-AF65-F5344CB8AC3E}">
        <p14:creationId xmlns:p14="http://schemas.microsoft.com/office/powerpoint/2010/main" val="428777865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A screenshot of a cell phone&#10;&#10;Description generated with very high confidence">
            <a:extLst>
              <a:ext uri="{FF2B5EF4-FFF2-40B4-BE49-F238E27FC236}">
                <a16:creationId xmlns:a16="http://schemas.microsoft.com/office/drawing/2014/main" xmlns="" id="{A03BC14B-9381-44EE-91DF-C6285B235DEF}"/>
              </a:ext>
            </a:extLst>
          </p:cNvPr>
          <p:cNvPicPr>
            <a:picLocks noChangeAspect="1"/>
          </p:cNvPicPr>
          <p:nvPr/>
        </p:nvPicPr>
        <p:blipFill>
          <a:blip r:embed="rId2" cstate="print"/>
          <a:stretch>
            <a:fillRect/>
          </a:stretch>
        </p:blipFill>
        <p:spPr>
          <a:xfrm>
            <a:off x="259307" y="668740"/>
            <a:ext cx="9701840" cy="5542569"/>
          </a:xfrm>
          <a:prstGeom prst="rect">
            <a:avLst/>
          </a:prstGeom>
        </p:spPr>
      </p:pic>
    </p:spTree>
    <p:extLst>
      <p:ext uri="{BB962C8B-B14F-4D97-AF65-F5344CB8AC3E}">
        <p14:creationId xmlns:p14="http://schemas.microsoft.com/office/powerpoint/2010/main" val="321233835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stretch>
            <a:fillRect/>
          </a:stretch>
        </p:blipFill>
        <p:spPr>
          <a:xfrm>
            <a:off x="230732" y="266614"/>
            <a:ext cx="6136201" cy="5901439"/>
          </a:xfrm>
          <a:prstGeom prst="rect">
            <a:avLst/>
          </a:prstGeom>
        </p:spPr>
      </p:pic>
      <p:pic>
        <p:nvPicPr>
          <p:cNvPr id="3" name="Picture 2"/>
          <p:cNvPicPr>
            <a:picLocks noChangeAspect="1"/>
          </p:cNvPicPr>
          <p:nvPr/>
        </p:nvPicPr>
        <p:blipFill>
          <a:blip r:embed="rId3" cstate="print"/>
          <a:stretch>
            <a:fillRect/>
          </a:stretch>
        </p:blipFill>
        <p:spPr>
          <a:xfrm>
            <a:off x="6426200" y="345867"/>
            <a:ext cx="5583491" cy="5822185"/>
          </a:xfrm>
          <a:prstGeom prst="rect">
            <a:avLst/>
          </a:prstGeom>
        </p:spPr>
      </p:pic>
    </p:spTree>
    <p:extLst>
      <p:ext uri="{BB962C8B-B14F-4D97-AF65-F5344CB8AC3E}">
        <p14:creationId xmlns:p14="http://schemas.microsoft.com/office/powerpoint/2010/main" val="195941058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xmlns="" id="{C2FA4981-5D2F-4406-84B7-925EE6D3851F}"/>
              </a:ext>
            </a:extLst>
          </p:cNvPr>
          <p:cNvSpPr txBox="1"/>
          <p:nvPr/>
        </p:nvSpPr>
        <p:spPr>
          <a:xfrm>
            <a:off x="4192438" y="296174"/>
            <a:ext cx="3893388"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514350" indent="-514350">
              <a:buFont typeface="Wingdings"/>
              <a:buChar char="v"/>
            </a:pPr>
            <a:r>
              <a:rPr lang="en-US" sz="2800" b="1" dirty="0">
                <a:solidFill>
                  <a:schemeClr val="accent2">
                    <a:lumMod val="75000"/>
                  </a:schemeClr>
                </a:solidFill>
                <a:latin typeface="Times New Roman"/>
                <a:cs typeface="Times New Roman"/>
              </a:rPr>
              <a:t>Results checks </a:t>
            </a:r>
            <a:endParaRPr lang="en-US"/>
          </a:p>
        </p:txBody>
      </p:sp>
      <p:sp>
        <p:nvSpPr>
          <p:cNvPr id="4" name="TextBox 3">
            <a:extLst>
              <a:ext uri="{FF2B5EF4-FFF2-40B4-BE49-F238E27FC236}">
                <a16:creationId xmlns:a16="http://schemas.microsoft.com/office/drawing/2014/main" xmlns="" id="{43B49F53-6374-4B06-86C8-D31F9EE41169}"/>
              </a:ext>
            </a:extLst>
          </p:cNvPr>
          <p:cNvSpPr txBox="1"/>
          <p:nvPr/>
        </p:nvSpPr>
        <p:spPr>
          <a:xfrm>
            <a:off x="179358" y="926980"/>
            <a:ext cx="10708256"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dirty="0" smtClean="0">
                <a:solidFill>
                  <a:srgbClr val="C00000"/>
                </a:solidFill>
                <a:latin typeface="Times New Roman"/>
                <a:cs typeface="Times New Roman"/>
              </a:rPr>
              <a:t>                   </a:t>
            </a:r>
            <a:r>
              <a:rPr lang="en-US" sz="2400" dirty="0" smtClean="0">
                <a:latin typeface="Times New Roman"/>
                <a:cs typeface="Times New Roman"/>
              </a:rPr>
              <a:t>T</a:t>
            </a:r>
            <a:r>
              <a:rPr lang="en-US" sz="2400" dirty="0" smtClean="0">
                <a:latin typeface="Times New Roman"/>
                <a:ea typeface="SimSun"/>
                <a:cs typeface="Times New Roman"/>
              </a:rPr>
              <a:t>o </a:t>
            </a:r>
            <a:r>
              <a:rPr lang="en-US" sz="2400" dirty="0">
                <a:latin typeface="Times New Roman"/>
                <a:ea typeface="SimSun"/>
                <a:cs typeface="Times New Roman"/>
              </a:rPr>
              <a:t>check if the results simulate the existing network or not , we use a gage pressure to measure the pressure and compare it with the </a:t>
            </a:r>
            <a:r>
              <a:rPr lang="en-US" sz="2400" dirty="0" smtClean="0">
                <a:latin typeface="Times New Roman"/>
                <a:ea typeface="SimSun"/>
                <a:cs typeface="Times New Roman"/>
              </a:rPr>
              <a:t>WaterCAD </a:t>
            </a:r>
            <a:r>
              <a:rPr lang="en-US" sz="2400" dirty="0">
                <a:latin typeface="Times New Roman"/>
                <a:ea typeface="SimSun"/>
                <a:cs typeface="Times New Roman"/>
              </a:rPr>
              <a:t>results  , the results as following : </a:t>
            </a:r>
            <a:r>
              <a:rPr lang="en-US" sz="2400" dirty="0">
                <a:latin typeface="SimSun"/>
                <a:ea typeface="SimSun"/>
              </a:rPr>
              <a:t> </a:t>
            </a:r>
          </a:p>
        </p:txBody>
      </p:sp>
      <p:pic>
        <p:nvPicPr>
          <p:cNvPr id="5" name="Picture 5" descr="A close up of a building&#10;&#10;Description generated with high confidence">
            <a:extLst>
              <a:ext uri="{FF2B5EF4-FFF2-40B4-BE49-F238E27FC236}">
                <a16:creationId xmlns:a16="http://schemas.microsoft.com/office/drawing/2014/main" xmlns="" id="{663B0BD9-BC6A-4E22-9C83-816E62E13CF0}"/>
              </a:ext>
            </a:extLst>
          </p:cNvPr>
          <p:cNvPicPr>
            <a:picLocks noChangeAspect="1"/>
          </p:cNvPicPr>
          <p:nvPr/>
        </p:nvPicPr>
        <p:blipFill>
          <a:blip r:embed="rId2" cstate="print"/>
          <a:stretch>
            <a:fillRect/>
          </a:stretch>
        </p:blipFill>
        <p:spPr>
          <a:xfrm>
            <a:off x="510039" y="2665230"/>
            <a:ext cx="10377575" cy="3886684"/>
          </a:xfrm>
          <a:prstGeom prst="rect">
            <a:avLst/>
          </a:prstGeom>
        </p:spPr>
      </p:pic>
    </p:spTree>
    <p:extLst>
      <p:ext uri="{BB962C8B-B14F-4D97-AF65-F5344CB8AC3E}">
        <p14:creationId xmlns:p14="http://schemas.microsoft.com/office/powerpoint/2010/main" val="236557296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Users\user\Desktop\54727818_417897285634170_1372627769199951872_n.jpg"/>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p:spPr>
      </p:pic>
    </p:spTree>
    <p:extLst>
      <p:ext uri="{BB962C8B-B14F-4D97-AF65-F5344CB8AC3E}">
        <p14:creationId xmlns:p14="http://schemas.microsoft.com/office/powerpoint/2010/main" val="349617541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xmlns="" id="{871291CE-44DF-4C74-AAC1-8A779EC8EE00}"/>
              </a:ext>
            </a:extLst>
          </p:cNvPr>
          <p:cNvSpPr txBox="1"/>
          <p:nvPr/>
        </p:nvSpPr>
        <p:spPr>
          <a:xfrm>
            <a:off x="640935" y="1336880"/>
            <a:ext cx="11551065" cy="1200329"/>
          </a:xfrm>
          <a:prstGeom prst="rect">
            <a:avLst/>
          </a:prstGeom>
          <a:effectLst>
            <a:glow rad="228600">
              <a:schemeClr val="accent1">
                <a:satMod val="175000"/>
                <a:alpha val="40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685800" indent="-685800">
              <a:buFont typeface="Wingdings" panose="05000000000000000000" pitchFamily="2" charset="2"/>
              <a:buChar char="v"/>
            </a:pPr>
            <a:r>
              <a:rPr lang="en-US" sz="3600" b="1" i="1" dirty="0">
                <a:latin typeface="Times New Roman" panose="02020603050405020304" pitchFamily="18" charset="0"/>
                <a:cs typeface="Times New Roman" panose="02020603050405020304" pitchFamily="18" charset="0"/>
              </a:rPr>
              <a:t>Analysis for </a:t>
            </a:r>
            <a:r>
              <a:rPr lang="en-US" sz="3600" b="1" i="1" dirty="0" smtClean="0">
                <a:latin typeface="Times New Roman" panose="02020603050405020304" pitchFamily="18" charset="0"/>
                <a:cs typeface="Times New Roman" panose="02020603050405020304" pitchFamily="18" charset="0"/>
              </a:rPr>
              <a:t>the future</a:t>
            </a:r>
            <a:r>
              <a:rPr lang="en-US" sz="3600" b="1" i="1" dirty="0">
                <a:latin typeface="Times New Roman" panose="02020603050405020304" pitchFamily="18" charset="0"/>
                <a:cs typeface="Times New Roman" panose="02020603050405020304" pitchFamily="18" charset="0"/>
              </a:rPr>
              <a:t>  water distribution network</a:t>
            </a:r>
            <a:br>
              <a:rPr lang="en-US" sz="3600" b="1" i="1" dirty="0">
                <a:latin typeface="Times New Roman" panose="02020603050405020304" pitchFamily="18" charset="0"/>
                <a:cs typeface="Times New Roman" panose="02020603050405020304" pitchFamily="18" charset="0"/>
              </a:rPr>
            </a:br>
            <a:r>
              <a:rPr lang="en-US" sz="3600" b="1" i="1" dirty="0">
                <a:latin typeface="Times New Roman" panose="02020603050405020304" pitchFamily="18" charset="0"/>
                <a:cs typeface="Times New Roman" panose="02020603050405020304" pitchFamily="18" charset="0"/>
              </a:rPr>
              <a:t> in 2048</a:t>
            </a:r>
            <a:r>
              <a:rPr lang="en-US" sz="3600" dirty="0">
                <a:latin typeface="Times New Roman" panose="02020603050405020304" pitchFamily="18" charset="0"/>
                <a:ea typeface="+mn-lt"/>
                <a:cs typeface="Times New Roman" panose="02020603050405020304" pitchFamily="18" charset="0"/>
              </a:rPr>
              <a:t> </a:t>
            </a:r>
            <a:endParaRPr lang="en-US"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4622594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xmlns="" id="{8ADC51E5-F22B-47BB-A14A-89BA091AEB42}"/>
              </a:ext>
            </a:extLst>
          </p:cNvPr>
          <p:cNvSpPr txBox="1"/>
          <p:nvPr/>
        </p:nvSpPr>
        <p:spPr>
          <a:xfrm rot="-10800000" flipV="1">
            <a:off x="1620907" y="694641"/>
            <a:ext cx="6021237"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457200" indent="-457200">
              <a:buFont typeface="Wingdings"/>
              <a:buChar char="v"/>
            </a:pPr>
            <a:r>
              <a:rPr lang="en-US" sz="3200" b="1" dirty="0" smtClean="0">
                <a:solidFill>
                  <a:schemeClr val="accent2">
                    <a:lumMod val="75000"/>
                  </a:schemeClr>
                </a:solidFill>
                <a:latin typeface="Times New Roman"/>
                <a:cs typeface="Times New Roman"/>
              </a:rPr>
              <a:t>Collected </a:t>
            </a:r>
            <a:r>
              <a:rPr lang="en-US" sz="3200" b="1" dirty="0">
                <a:solidFill>
                  <a:schemeClr val="accent2">
                    <a:lumMod val="75000"/>
                  </a:schemeClr>
                </a:solidFill>
                <a:latin typeface="Times New Roman"/>
                <a:cs typeface="Times New Roman"/>
              </a:rPr>
              <a:t>data and </a:t>
            </a:r>
            <a:r>
              <a:rPr lang="en-US" sz="3200" b="1" dirty="0" smtClean="0">
                <a:solidFill>
                  <a:schemeClr val="accent2">
                    <a:lumMod val="75000"/>
                  </a:schemeClr>
                </a:solidFill>
                <a:latin typeface="Times New Roman"/>
                <a:cs typeface="Times New Roman"/>
              </a:rPr>
              <a:t>calculated </a:t>
            </a:r>
            <a:endParaRPr lang="en-US" dirty="0"/>
          </a:p>
        </p:txBody>
      </p:sp>
      <p:sp>
        <p:nvSpPr>
          <p:cNvPr id="4" name="TextBox 3">
            <a:extLst>
              <a:ext uri="{FF2B5EF4-FFF2-40B4-BE49-F238E27FC236}">
                <a16:creationId xmlns:a16="http://schemas.microsoft.com/office/drawing/2014/main" xmlns="" id="{A39C21CB-8A48-48B0-8411-F54FBECEC4A8}"/>
              </a:ext>
            </a:extLst>
          </p:cNvPr>
          <p:cNvSpPr txBox="1"/>
          <p:nvPr/>
        </p:nvSpPr>
        <p:spPr>
          <a:xfrm>
            <a:off x="51759" y="1532627"/>
            <a:ext cx="11944708"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buFont typeface="Wingdings"/>
              <a:buChar char="Ø"/>
            </a:pPr>
            <a:r>
              <a:rPr lang="en-US" sz="2400" b="1" dirty="0">
                <a:solidFill>
                  <a:srgbClr val="FF0000"/>
                </a:solidFill>
                <a:latin typeface="Times New Roman"/>
                <a:cs typeface="Times New Roman"/>
              </a:rPr>
              <a:t>For this part of the </a:t>
            </a:r>
            <a:r>
              <a:rPr lang="en-US" sz="2400" b="1" dirty="0" smtClean="0">
                <a:solidFill>
                  <a:srgbClr val="FF0000"/>
                </a:solidFill>
                <a:latin typeface="Times New Roman"/>
                <a:cs typeface="Times New Roman"/>
              </a:rPr>
              <a:t>project </a:t>
            </a:r>
            <a:r>
              <a:rPr lang="en-US" sz="2400" b="1" dirty="0">
                <a:solidFill>
                  <a:srgbClr val="FF0000"/>
                </a:solidFill>
                <a:latin typeface="Times New Roman"/>
                <a:cs typeface="Times New Roman"/>
              </a:rPr>
              <a:t>its depends on the data in the previous parts so the data that we used is : </a:t>
            </a:r>
            <a:endParaRPr lang="en-US" dirty="0">
              <a:latin typeface="Times New Roman"/>
              <a:cs typeface="Times New Roman"/>
            </a:endParaRPr>
          </a:p>
        </p:txBody>
      </p:sp>
      <p:sp>
        <p:nvSpPr>
          <p:cNvPr id="5" name="TextBox 4">
            <a:extLst>
              <a:ext uri="{FF2B5EF4-FFF2-40B4-BE49-F238E27FC236}">
                <a16:creationId xmlns:a16="http://schemas.microsoft.com/office/drawing/2014/main" xmlns="" id="{6499B1ED-3243-4B76-981A-32B179F8A802}"/>
              </a:ext>
            </a:extLst>
          </p:cNvPr>
          <p:cNvSpPr txBox="1"/>
          <p:nvPr/>
        </p:nvSpPr>
        <p:spPr>
          <a:xfrm>
            <a:off x="911584" y="2363624"/>
            <a:ext cx="10995803" cy="267765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buAutoNum type="arabicPeriod"/>
            </a:pPr>
            <a:r>
              <a:rPr lang="en-US" sz="2400" dirty="0">
                <a:latin typeface="Times New Roman"/>
                <a:cs typeface="Times New Roman"/>
              </a:rPr>
              <a:t>The contours </a:t>
            </a:r>
          </a:p>
          <a:p>
            <a:pPr marL="342900" indent="-342900">
              <a:buAutoNum type="arabicPeriod"/>
            </a:pPr>
            <a:r>
              <a:rPr lang="en-US" sz="2400" dirty="0">
                <a:latin typeface="Times New Roman"/>
                <a:cs typeface="Times New Roman"/>
              </a:rPr>
              <a:t>The layout of the existing network </a:t>
            </a:r>
          </a:p>
          <a:p>
            <a:pPr marL="342900" indent="-342900">
              <a:buAutoNum type="arabicPeriod"/>
            </a:pPr>
            <a:r>
              <a:rPr lang="en-US" sz="2400" dirty="0">
                <a:latin typeface="Times New Roman"/>
                <a:cs typeface="Times New Roman"/>
              </a:rPr>
              <a:t>The demand of the joint </a:t>
            </a:r>
          </a:p>
          <a:p>
            <a:pPr marL="342900" indent="-342900">
              <a:buAutoNum type="arabicPeriod"/>
            </a:pPr>
            <a:r>
              <a:rPr lang="en-US" sz="2400" dirty="0">
                <a:latin typeface="Times New Roman"/>
                <a:cs typeface="Times New Roman"/>
              </a:rPr>
              <a:t>The population distribution </a:t>
            </a:r>
          </a:p>
          <a:p>
            <a:pPr marL="342900" indent="-342900">
              <a:buAutoNum type="arabicPeriod"/>
            </a:pPr>
            <a:r>
              <a:rPr lang="en-US" sz="2400" dirty="0" smtClean="0">
                <a:latin typeface="Times New Roman"/>
                <a:cs typeface="Times New Roman"/>
              </a:rPr>
              <a:t>The average </a:t>
            </a:r>
            <a:r>
              <a:rPr lang="en-US" sz="2400" dirty="0">
                <a:latin typeface="Times New Roman"/>
                <a:cs typeface="Times New Roman"/>
              </a:rPr>
              <a:t>daily consumption </a:t>
            </a:r>
            <a:r>
              <a:rPr lang="en-US" sz="2400" dirty="0" smtClean="0">
                <a:latin typeface="Times New Roman"/>
                <a:cs typeface="Times New Roman"/>
              </a:rPr>
              <a:t>100 L/C.D</a:t>
            </a:r>
            <a:endParaRPr lang="en-US" sz="2400" dirty="0">
              <a:latin typeface="Times New Roman"/>
              <a:cs typeface="Times New Roman"/>
            </a:endParaRPr>
          </a:p>
          <a:p>
            <a:pPr marL="342900" indent="-342900">
              <a:buAutoNum type="arabicPeriod"/>
            </a:pPr>
            <a:r>
              <a:rPr lang="en-US" sz="2400" dirty="0" smtClean="0">
                <a:latin typeface="Times New Roman"/>
                <a:cs typeface="Times New Roman"/>
              </a:rPr>
              <a:t>Growth </a:t>
            </a:r>
            <a:r>
              <a:rPr lang="en-US" sz="2400" dirty="0">
                <a:latin typeface="Times New Roman"/>
                <a:cs typeface="Times New Roman"/>
              </a:rPr>
              <a:t>rate 1.41% </a:t>
            </a:r>
          </a:p>
          <a:p>
            <a:endParaRPr lang="en-US" sz="2400" dirty="0">
              <a:latin typeface="Times New Roman"/>
              <a:cs typeface="Times New Roman"/>
            </a:endParaRPr>
          </a:p>
        </p:txBody>
      </p:sp>
    </p:spTree>
    <p:extLst>
      <p:ext uri="{BB962C8B-B14F-4D97-AF65-F5344CB8AC3E}">
        <p14:creationId xmlns:p14="http://schemas.microsoft.com/office/powerpoint/2010/main" val="18244380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86399" y="618651"/>
            <a:ext cx="9902149" cy="783429"/>
          </a:xfrm>
          <a:effectLst>
            <a:glow rad="228600">
              <a:schemeClr val="accent1">
                <a:satMod val="175000"/>
                <a:alpha val="40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lstStyle/>
          <a:p>
            <a:pPr marL="571500" indent="-571500">
              <a:buFont typeface="Wingdings" panose="05000000000000000000" pitchFamily="2" charset="2"/>
              <a:buChar char="Ø"/>
            </a:pPr>
            <a:r>
              <a:rPr lang="en-US" dirty="0" smtClean="0">
                <a:latin typeface="Times New Roman" panose="02020603050405020304" pitchFamily="18" charset="0"/>
                <a:cs typeface="Times New Roman" panose="02020603050405020304" pitchFamily="18" charset="0"/>
              </a:rPr>
              <a:t>General Background WDN: </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2252133" y="1484768"/>
            <a:ext cx="9939867" cy="5246232"/>
          </a:xfrm>
        </p:spPr>
        <p:txBody>
          <a:bodyPr>
            <a:normAutofit/>
          </a:bodyPr>
          <a:lstStyle/>
          <a:p>
            <a:pPr>
              <a:buFont typeface="Wingdings" panose="05000000000000000000" pitchFamily="2" charset="2"/>
              <a:buChar char="v"/>
            </a:pPr>
            <a:r>
              <a:rPr lang="en-US" sz="2400" b="1" dirty="0" smtClean="0">
                <a:latin typeface="Times New Roman" panose="02020603050405020304" pitchFamily="18" charset="0"/>
                <a:cs typeface="Times New Roman" panose="02020603050405020304" pitchFamily="18" charset="0"/>
              </a:rPr>
              <a:t>Make </a:t>
            </a:r>
            <a:r>
              <a:rPr lang="en-US" sz="2400" b="1" dirty="0">
                <a:latin typeface="Times New Roman" panose="02020603050405020304" pitchFamily="18" charset="0"/>
                <a:cs typeface="Times New Roman" panose="02020603050405020304" pitchFamily="18" charset="0"/>
              </a:rPr>
              <a:t>analysis for the </a:t>
            </a:r>
            <a:r>
              <a:rPr lang="en-US" sz="2400" b="1" dirty="0" smtClean="0">
                <a:latin typeface="Times New Roman" panose="02020603050405020304" pitchFamily="18" charset="0"/>
                <a:cs typeface="Times New Roman" panose="02020603050405020304" pitchFamily="18" charset="0"/>
              </a:rPr>
              <a:t>existing network </a:t>
            </a:r>
            <a:r>
              <a:rPr lang="en-US" sz="2400" b="1" dirty="0">
                <a:latin typeface="Times New Roman" panose="02020603050405020304" pitchFamily="18" charset="0"/>
                <a:cs typeface="Times New Roman" panose="02020603050405020304" pitchFamily="18" charset="0"/>
              </a:rPr>
              <a:t>to determine the velocity and </a:t>
            </a:r>
            <a:r>
              <a:rPr lang="en-US" sz="2400" b="1" dirty="0" smtClean="0">
                <a:latin typeface="Times New Roman" panose="02020603050405020304" pitchFamily="18" charset="0"/>
                <a:cs typeface="Times New Roman" panose="02020603050405020304" pitchFamily="18" charset="0"/>
              </a:rPr>
              <a:t>pressure.</a:t>
            </a:r>
            <a:endParaRPr lang="en-US" sz="2400" b="1" dirty="0">
              <a:latin typeface="Times New Roman" panose="02020603050405020304" pitchFamily="18" charset="0"/>
              <a:cs typeface="Times New Roman" panose="02020603050405020304" pitchFamily="18" charset="0"/>
            </a:endParaRPr>
          </a:p>
          <a:p>
            <a:pPr>
              <a:buFont typeface="Wingdings" panose="05000000000000000000" pitchFamily="2" charset="2"/>
              <a:buChar char="v"/>
            </a:pPr>
            <a:r>
              <a:rPr lang="en-US" sz="2400" b="1" dirty="0" smtClean="0">
                <a:latin typeface="Times New Roman" panose="02020603050405020304" pitchFamily="18" charset="0"/>
                <a:cs typeface="Times New Roman" panose="02020603050405020304" pitchFamily="18" charset="0"/>
              </a:rPr>
              <a:t> </a:t>
            </a:r>
            <a:r>
              <a:rPr lang="en-US" sz="2400" b="1" dirty="0">
                <a:latin typeface="Times New Roman" panose="02020603050405020304" pitchFamily="18" charset="0"/>
                <a:cs typeface="Times New Roman" panose="02020603050405020304" pitchFamily="18" charset="0"/>
              </a:rPr>
              <a:t>Analyze the WDN after 30 years from now.</a:t>
            </a:r>
          </a:p>
          <a:p>
            <a:pPr marL="0" indent="0">
              <a:buNone/>
            </a:pPr>
            <a:endParaRPr lang="en-US" sz="2400" b="1" dirty="0" smtClean="0">
              <a:latin typeface="Times New Roman" panose="02020603050405020304" pitchFamily="18" charset="0"/>
              <a:cs typeface="Times New Roman" panose="02020603050405020304" pitchFamily="18" charset="0"/>
            </a:endParaRPr>
          </a:p>
          <a:p>
            <a:pPr>
              <a:buFont typeface="Wingdings" panose="05000000000000000000" pitchFamily="2" charset="2"/>
              <a:buChar char="v"/>
            </a:pPr>
            <a:r>
              <a:rPr lang="en-US" sz="2400" b="1" dirty="0">
                <a:latin typeface="Times New Roman" panose="02020603050405020304" pitchFamily="18" charset="0"/>
                <a:cs typeface="Times New Roman" panose="02020603050405020304" pitchFamily="18" charset="0"/>
              </a:rPr>
              <a:t>C</a:t>
            </a:r>
            <a:r>
              <a:rPr lang="en-US" sz="2400" b="1" dirty="0" smtClean="0">
                <a:latin typeface="Times New Roman" panose="02020603050405020304" pitchFamily="18" charset="0"/>
                <a:cs typeface="Times New Roman" panose="02020603050405020304" pitchFamily="18" charset="0"/>
              </a:rPr>
              <a:t>ompare the result </a:t>
            </a:r>
            <a:r>
              <a:rPr lang="en-US" sz="2400" b="1" dirty="0">
                <a:latin typeface="Times New Roman" panose="02020603050405020304" pitchFamily="18" charset="0"/>
                <a:cs typeface="Times New Roman" panose="02020603050405020304" pitchFamily="18" charset="0"/>
              </a:rPr>
              <a:t>with </a:t>
            </a:r>
            <a:r>
              <a:rPr lang="en-US" sz="2400" b="1" dirty="0" smtClean="0">
                <a:latin typeface="Times New Roman" panose="02020603050405020304" pitchFamily="18" charset="0"/>
                <a:cs typeface="Times New Roman" panose="02020603050405020304" pitchFamily="18" charset="0"/>
              </a:rPr>
              <a:t>standard.</a:t>
            </a:r>
          </a:p>
          <a:p>
            <a:pPr>
              <a:buFont typeface="Wingdings" panose="05000000000000000000" pitchFamily="2" charset="2"/>
              <a:buChar char="v"/>
            </a:pPr>
            <a:endParaRPr lang="en-US" sz="2800" b="1" dirty="0"/>
          </a:p>
          <a:p>
            <a:pPr>
              <a:buFont typeface="Wingdings" panose="05000000000000000000" pitchFamily="2" charset="2"/>
              <a:buChar char="v"/>
            </a:pPr>
            <a:endParaRPr lang="en-US" sz="2800" b="1" dirty="0" smtClean="0"/>
          </a:p>
          <a:p>
            <a:pPr>
              <a:buFont typeface="Wingdings" panose="05000000000000000000" pitchFamily="2" charset="2"/>
              <a:buChar char="v"/>
            </a:pPr>
            <a:endParaRPr lang="en-US" sz="2800" b="1" dirty="0"/>
          </a:p>
          <a:p>
            <a:pPr>
              <a:buFont typeface="Wingdings" panose="05000000000000000000" pitchFamily="2" charset="2"/>
              <a:buChar char="v"/>
            </a:pPr>
            <a:endParaRPr lang="en-US" sz="2800" b="1" dirty="0" smtClean="0"/>
          </a:p>
          <a:p>
            <a:pPr>
              <a:buFont typeface="Wingdings" panose="05000000000000000000" pitchFamily="2" charset="2"/>
              <a:buChar char="v"/>
            </a:pPr>
            <a:endParaRPr lang="en-US" sz="2800" b="1" dirty="0"/>
          </a:p>
          <a:p>
            <a:pPr>
              <a:buFont typeface="Wingdings" panose="05000000000000000000" pitchFamily="2" charset="2"/>
              <a:buChar char="v"/>
            </a:pPr>
            <a:endParaRPr lang="en-US" sz="2800" b="1" dirty="0" smtClean="0"/>
          </a:p>
          <a:p>
            <a:pPr marL="0" indent="0">
              <a:buNone/>
            </a:pPr>
            <a:endParaRPr lang="en-US" sz="2800" b="1" dirty="0" smtClean="0"/>
          </a:p>
          <a:p>
            <a:pPr marL="0" indent="0">
              <a:buNone/>
            </a:pPr>
            <a:endParaRPr lang="en-US" sz="2800" b="1" dirty="0" smtClean="0"/>
          </a:p>
        </p:txBody>
      </p:sp>
      <p:graphicFrame>
        <p:nvGraphicFramePr>
          <p:cNvPr id="5" name="Diagram 4"/>
          <p:cNvGraphicFramePr/>
          <p:nvPr>
            <p:extLst>
              <p:ext uri="{D42A27DB-BD31-4B8C-83A1-F6EECF244321}">
                <p14:modId xmlns:p14="http://schemas.microsoft.com/office/powerpoint/2010/main" val="3090515068"/>
              </p:ext>
            </p:extLst>
          </p:nvPr>
        </p:nvGraphicFramePr>
        <p:xfrm>
          <a:off x="7851458" y="2765658"/>
          <a:ext cx="4233862" cy="39900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0180682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xmlns="" id="{AEBA555D-3EBC-4AFB-A966-EB03D10CCD00}"/>
              </a:ext>
            </a:extLst>
          </p:cNvPr>
          <p:cNvSpPr txBox="1"/>
          <p:nvPr/>
        </p:nvSpPr>
        <p:spPr>
          <a:xfrm>
            <a:off x="1553577" y="510342"/>
            <a:ext cx="4971690"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Wingdings"/>
              <a:buChar char="v"/>
            </a:pPr>
            <a:r>
              <a:rPr lang="en-US" sz="2800" b="1" dirty="0">
                <a:solidFill>
                  <a:schemeClr val="accent2">
                    <a:lumMod val="75000"/>
                  </a:schemeClr>
                </a:solidFill>
                <a:latin typeface="Times New Roman"/>
                <a:cs typeface="Times New Roman"/>
              </a:rPr>
              <a:t>Population calculations</a:t>
            </a:r>
            <a:r>
              <a:rPr lang="en-US" sz="2800" b="1" dirty="0">
                <a:latin typeface="Rockwell"/>
              </a:rPr>
              <a:t> </a:t>
            </a:r>
            <a:endParaRPr lang="en-US" dirty="0">
              <a:latin typeface="Rockwell"/>
            </a:endParaRPr>
          </a:p>
        </p:txBody>
      </p:sp>
      <p:sp>
        <p:nvSpPr>
          <p:cNvPr id="3" name="TextBox 2">
            <a:extLst>
              <a:ext uri="{FF2B5EF4-FFF2-40B4-BE49-F238E27FC236}">
                <a16:creationId xmlns:a16="http://schemas.microsoft.com/office/drawing/2014/main" xmlns="" id="{6F8EF4EF-7332-4888-B292-FEBCCA5BAA3F}"/>
              </a:ext>
            </a:extLst>
          </p:cNvPr>
          <p:cNvSpPr txBox="1"/>
          <p:nvPr/>
        </p:nvSpPr>
        <p:spPr>
          <a:xfrm>
            <a:off x="635518" y="1103552"/>
            <a:ext cx="12002217"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dirty="0" smtClean="0">
                <a:latin typeface="Times New Roman"/>
                <a:cs typeface="Times New Roman"/>
              </a:rPr>
              <a:t>           For </a:t>
            </a:r>
            <a:r>
              <a:rPr lang="en-US" sz="2400" dirty="0">
                <a:latin typeface="Times New Roman"/>
                <a:cs typeface="Times New Roman"/>
              </a:rPr>
              <a:t>population distribution in the future we assumed according to the free area of the village ( areas without buildings ) , we divide the village to tow parts fixed density area and unfixed density area . </a:t>
            </a:r>
          </a:p>
        </p:txBody>
      </p:sp>
      <p:pic>
        <p:nvPicPr>
          <p:cNvPr id="4" name="Picture 4">
            <a:extLst>
              <a:ext uri="{FF2B5EF4-FFF2-40B4-BE49-F238E27FC236}">
                <a16:creationId xmlns:a16="http://schemas.microsoft.com/office/drawing/2014/main" xmlns="" id="{7B69720B-8460-4409-943F-9A6CF42F5E51}"/>
              </a:ext>
            </a:extLst>
          </p:cNvPr>
          <p:cNvPicPr>
            <a:picLocks noChangeAspect="1"/>
          </p:cNvPicPr>
          <p:nvPr/>
        </p:nvPicPr>
        <p:blipFill>
          <a:blip r:embed="rId2"/>
          <a:stretch>
            <a:fillRect/>
          </a:stretch>
        </p:blipFill>
        <p:spPr>
          <a:xfrm>
            <a:off x="980574" y="2373871"/>
            <a:ext cx="9931878" cy="1185312"/>
          </a:xfrm>
          <a:prstGeom prst="rect">
            <a:avLst/>
          </a:prstGeom>
        </p:spPr>
      </p:pic>
      <p:sp>
        <p:nvSpPr>
          <p:cNvPr id="6" name="TextBox 5">
            <a:extLst>
              <a:ext uri="{FF2B5EF4-FFF2-40B4-BE49-F238E27FC236}">
                <a16:creationId xmlns:a16="http://schemas.microsoft.com/office/drawing/2014/main" xmlns="" id="{22F9CE36-B83E-45AF-855C-E160DAB52CC7}"/>
              </a:ext>
            </a:extLst>
          </p:cNvPr>
          <p:cNvSpPr txBox="1"/>
          <p:nvPr/>
        </p:nvSpPr>
        <p:spPr>
          <a:xfrm>
            <a:off x="980574" y="3699163"/>
            <a:ext cx="11657161"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b="1" dirty="0">
                <a:latin typeface="Times New Roman"/>
                <a:cs typeface="Times New Roman"/>
              </a:rPr>
              <a:t>By using GIS we choose the joint that  serve the fixed density area and calculate the population in it : </a:t>
            </a:r>
          </a:p>
        </p:txBody>
      </p:sp>
      <p:sp>
        <p:nvSpPr>
          <p:cNvPr id="7" name="TextBox 6">
            <a:extLst>
              <a:ext uri="{FF2B5EF4-FFF2-40B4-BE49-F238E27FC236}">
                <a16:creationId xmlns:a16="http://schemas.microsoft.com/office/drawing/2014/main" xmlns="" id="{E8C977AB-A8E9-4E66-A161-9E4F6F33D01C}"/>
              </a:ext>
            </a:extLst>
          </p:cNvPr>
          <p:cNvSpPr txBox="1"/>
          <p:nvPr/>
        </p:nvSpPr>
        <p:spPr>
          <a:xfrm>
            <a:off x="1149124" y="4725113"/>
            <a:ext cx="10061274"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sz="2400" dirty="0">
              <a:latin typeface="Times New Roman"/>
              <a:cs typeface="Times New Roman"/>
            </a:endParaRPr>
          </a:p>
          <a:p>
            <a:r>
              <a:rPr lang="en-US" sz="2400" dirty="0">
                <a:latin typeface="Times New Roman"/>
                <a:cs typeface="Times New Roman"/>
              </a:rPr>
              <a:t>The increased population is 13075 – 8591 = 4484 person ,  we assumed that these will be uniformly distributed in the unfixed density areas </a:t>
            </a:r>
          </a:p>
        </p:txBody>
      </p:sp>
    </p:spTree>
    <p:extLst>
      <p:ext uri="{BB962C8B-B14F-4D97-AF65-F5344CB8AC3E}">
        <p14:creationId xmlns:p14="http://schemas.microsoft.com/office/powerpoint/2010/main" val="258392985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675281" y="59822"/>
            <a:ext cx="10587934" cy="6798178"/>
          </a:xfrm>
          <a:prstGeom prst="rect">
            <a:avLst/>
          </a:prstGeom>
        </p:spPr>
      </p:pic>
    </p:spTree>
    <p:extLst>
      <p:ext uri="{BB962C8B-B14F-4D97-AF65-F5344CB8AC3E}">
        <p14:creationId xmlns:p14="http://schemas.microsoft.com/office/powerpoint/2010/main" val="184012536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9"/>
          <p:cNvSpPr/>
          <p:nvPr/>
        </p:nvSpPr>
        <p:spPr>
          <a:xfrm>
            <a:off x="1628022" y="588989"/>
            <a:ext cx="3849131" cy="523220"/>
          </a:xfrm>
          <a:prstGeom prst="rect">
            <a:avLst/>
          </a:prstGeom>
        </p:spPr>
        <p:txBody>
          <a:bodyPr wrap="none">
            <a:spAutoFit/>
          </a:bodyPr>
          <a:lstStyle/>
          <a:p>
            <a:pPr marL="457200" indent="-457200" algn="ctr">
              <a:buFont typeface="Wingdings" panose="05000000000000000000" pitchFamily="2" charset="2"/>
              <a:buChar char="v"/>
            </a:pPr>
            <a:r>
              <a:rPr lang="en-US" sz="2800" b="1" dirty="0">
                <a:solidFill>
                  <a:srgbClr val="31B4E6">
                    <a:lumMod val="75000"/>
                  </a:srgbClr>
                </a:solidFill>
                <a:latin typeface="Times New Roman"/>
                <a:cs typeface="Times New Roman"/>
              </a:rPr>
              <a:t>Demand calculations</a:t>
            </a:r>
            <a:endParaRPr lang="ar-SA" dirty="0"/>
          </a:p>
        </p:txBody>
      </p:sp>
      <mc:AlternateContent xmlns:mc="http://schemas.openxmlformats.org/markup-compatibility/2006">
        <mc:Choice xmlns:a14="http://schemas.microsoft.com/office/drawing/2010/main" Requires="a14">
          <p:sp>
            <p:nvSpPr>
              <p:cNvPr id="3" name="TextBox 2"/>
              <p:cNvSpPr txBox="1"/>
              <p:nvPr/>
            </p:nvSpPr>
            <p:spPr>
              <a:xfrm>
                <a:off x="828942" y="1341690"/>
                <a:ext cx="11015529" cy="4720588"/>
              </a:xfrm>
              <a:prstGeom prst="rect">
                <a:avLst/>
              </a:prstGeom>
              <a:noFill/>
            </p:spPr>
            <p:txBody>
              <a:bodyPr wrap="square" rtlCol="0">
                <a:spAutoFit/>
              </a:bodyPr>
              <a:lstStyle/>
              <a:p>
                <a:r>
                  <a:rPr lang="en-US" sz="2800" dirty="0" smtClean="0">
                    <a:latin typeface="Times New Roman" panose="02020603050405020304" pitchFamily="18" charset="0"/>
                    <a:cs typeface="Times New Roman" panose="02020603050405020304" pitchFamily="18" charset="0"/>
                  </a:rPr>
                  <a:t>To calculate increased demand</a:t>
                </a:r>
                <a:r>
                  <a:rPr lang="en-US" sz="2800" dirty="0">
                    <a:latin typeface="Times New Roman" panose="02020603050405020304" pitchFamily="18" charset="0"/>
                    <a:cs typeface="Times New Roman" panose="02020603050405020304" pitchFamily="18" charset="0"/>
                  </a:rPr>
                  <a:t> </a:t>
                </a:r>
                <a:r>
                  <a:rPr lang="en-US" sz="2800" dirty="0" smtClean="0">
                    <a:latin typeface="Times New Roman" panose="02020603050405020304" pitchFamily="18" charset="0"/>
                    <a:cs typeface="Times New Roman" panose="02020603050405020304" pitchFamily="18" charset="0"/>
                  </a:rPr>
                  <a:t>we </a:t>
                </a:r>
                <a:r>
                  <a:rPr lang="en-US" sz="2800" dirty="0">
                    <a:latin typeface="Times New Roman" panose="02020603050405020304" pitchFamily="18" charset="0"/>
                    <a:cs typeface="Times New Roman" panose="02020603050405020304" pitchFamily="18" charset="0"/>
                  </a:rPr>
                  <a:t>assume </a:t>
                </a:r>
                <a:r>
                  <a:rPr lang="en-US" sz="2800" dirty="0" smtClean="0">
                    <a:latin typeface="Times New Roman" panose="02020603050405020304" pitchFamily="18" charset="0"/>
                    <a:cs typeface="Times New Roman" panose="02020603050405020304" pitchFamily="18" charset="0"/>
                  </a:rPr>
                  <a:t>: </a:t>
                </a:r>
              </a:p>
              <a:p>
                <a:endParaRPr lang="en-US" sz="2800" dirty="0" smtClean="0">
                  <a:latin typeface="Times New Roman" panose="02020603050405020304" pitchFamily="18" charset="0"/>
                  <a:cs typeface="Times New Roman" panose="02020603050405020304" pitchFamily="18" charset="0"/>
                </a:endParaRPr>
              </a:p>
              <a:p>
                <a:pPr marL="514350" indent="-514350">
                  <a:buAutoNum type="arabicPeriod"/>
                </a:pPr>
                <a:r>
                  <a:rPr lang="en-US" sz="2800" dirty="0" smtClean="0">
                    <a:latin typeface="Times New Roman" panose="02020603050405020304" pitchFamily="18" charset="0"/>
                    <a:cs typeface="Times New Roman" panose="02020603050405020304" pitchFamily="18" charset="0"/>
                  </a:rPr>
                  <a:t>consumption = 100L/c.d.</a:t>
                </a:r>
              </a:p>
              <a:p>
                <a:endParaRPr lang="en-US" sz="2800" dirty="0" smtClean="0">
                  <a:latin typeface="Times New Roman" panose="02020603050405020304" pitchFamily="18" charset="0"/>
                  <a:cs typeface="Times New Roman" panose="02020603050405020304" pitchFamily="18" charset="0"/>
                </a:endParaRPr>
              </a:p>
              <a:p>
                <a:r>
                  <a:rPr lang="en-US" sz="2800" dirty="0" smtClean="0">
                    <a:latin typeface="Times New Roman" panose="02020603050405020304" pitchFamily="18" charset="0"/>
                    <a:cs typeface="Times New Roman" panose="02020603050405020304" pitchFamily="18" charset="0"/>
                  </a:rPr>
                  <a:t>2. %Losses = 24%.</a:t>
                </a:r>
              </a:p>
              <a:p>
                <a:endParaRPr lang="en-US" sz="2800" dirty="0">
                  <a:latin typeface="Times New Roman" panose="02020603050405020304" pitchFamily="18" charset="0"/>
                  <a:cs typeface="Times New Roman" panose="02020603050405020304" pitchFamily="18" charset="0"/>
                </a:endParaRPr>
              </a:p>
              <a:p>
                <a:endParaRPr lang="en-US" sz="2800" dirty="0" smtClean="0">
                  <a:latin typeface="Times New Roman" panose="02020603050405020304" pitchFamily="18" charset="0"/>
                  <a:cs typeface="Times New Roman" panose="02020603050405020304" pitchFamily="18" charset="0"/>
                </a:endParaRPr>
              </a:p>
              <a:p>
                <a:endParaRPr lang="en-US" sz="2800" dirty="0" smtClean="0">
                  <a:latin typeface="Times New Roman" panose="02020603050405020304" pitchFamily="18" charset="0"/>
                  <a:cs typeface="Times New Roman" panose="02020603050405020304" pitchFamily="18" charset="0"/>
                </a:endParaRPr>
              </a:p>
              <a:p>
                <a:pPr algn="ctr"/>
                <a:r>
                  <a:rPr lang="en-US" sz="2800" dirty="0" smtClean="0">
                    <a:latin typeface="Times New Roman" panose="02020603050405020304" pitchFamily="18" charset="0"/>
                    <a:cs typeface="Times New Roman" panose="02020603050405020304" pitchFamily="18" charset="0"/>
                  </a:rPr>
                  <a:t>Demand = </a:t>
                </a:r>
                <a14:m>
                  <m:oMath xmlns:m="http://schemas.openxmlformats.org/officeDocument/2006/math">
                    <m:f>
                      <m:fPr>
                        <m:ctrlPr>
                          <a:rPr lang="en-US" sz="2800" b="0" i="1" smtClean="0">
                            <a:latin typeface="Cambria Math" panose="02040503050406030204" pitchFamily="18" charset="0"/>
                          </a:rPr>
                        </m:ctrlPr>
                      </m:fPr>
                      <m:num>
                        <m:r>
                          <a:rPr lang="en-US" sz="2800" b="0" i="1" smtClean="0">
                            <a:latin typeface="Cambria Math" panose="02040503050406030204" pitchFamily="18" charset="0"/>
                          </a:rPr>
                          <m:t>𝐶𝑜𝑛𝑠𝑢𝑚𝑝𝑡𝑖𝑜𝑛</m:t>
                        </m:r>
                      </m:num>
                      <m:den>
                        <m:r>
                          <a:rPr lang="en-US" sz="2800" b="0" i="1" smtClean="0">
                            <a:latin typeface="Cambria Math" panose="02040503050406030204" pitchFamily="18" charset="0"/>
                          </a:rPr>
                          <m:t>1</m:t>
                        </m:r>
                        <m:r>
                          <a:rPr lang="en-US" sz="2800" b="0" i="1" smtClean="0">
                            <a:latin typeface="Cambria Math" panose="02040503050406030204" pitchFamily="18" charset="0"/>
                          </a:rPr>
                          <m:t>−</m:t>
                        </m:r>
                        <m:r>
                          <a:rPr lang="en-US" sz="2800" b="0" i="1" smtClean="0">
                            <a:latin typeface="Cambria Math" panose="02040503050406030204" pitchFamily="18" charset="0"/>
                          </a:rPr>
                          <m:t>𝐿𝑜𝑠𝑠𝑒𝑠</m:t>
                        </m:r>
                        <m:r>
                          <a:rPr lang="en-US" sz="2800" b="0" i="1" smtClean="0">
                            <a:latin typeface="Cambria Math" panose="02040503050406030204" pitchFamily="18" charset="0"/>
                          </a:rPr>
                          <m:t> </m:t>
                        </m:r>
                      </m:den>
                    </m:f>
                    <m:r>
                      <a:rPr lang="en-US" sz="2800" b="0" i="1" smtClean="0">
                        <a:latin typeface="Cambria Math" panose="02040503050406030204" pitchFamily="18" charset="0"/>
                      </a:rPr>
                      <m:t>=</m:t>
                    </m:r>
                    <m:f>
                      <m:fPr>
                        <m:ctrlPr>
                          <a:rPr lang="en-US" sz="2800" b="0" i="1" smtClean="0">
                            <a:latin typeface="Cambria Math" panose="02040503050406030204" pitchFamily="18" charset="0"/>
                          </a:rPr>
                        </m:ctrlPr>
                      </m:fPr>
                      <m:num>
                        <m:r>
                          <a:rPr lang="en-US" sz="2800" b="0" i="1" smtClean="0">
                            <a:latin typeface="Cambria Math" panose="02040503050406030204" pitchFamily="18" charset="0"/>
                          </a:rPr>
                          <m:t>100</m:t>
                        </m:r>
                      </m:num>
                      <m:den>
                        <m:r>
                          <a:rPr lang="en-US" sz="2800" b="0" i="1" smtClean="0">
                            <a:latin typeface="Cambria Math" panose="02040503050406030204" pitchFamily="18" charset="0"/>
                          </a:rPr>
                          <m:t>1</m:t>
                        </m:r>
                        <m:r>
                          <a:rPr lang="en-US" sz="2800" b="0" i="1" smtClean="0">
                            <a:latin typeface="Cambria Math" panose="02040503050406030204" pitchFamily="18" charset="0"/>
                          </a:rPr>
                          <m:t> −</m:t>
                        </m:r>
                        <m:r>
                          <a:rPr lang="en-US" sz="2800" b="0" i="1" smtClean="0">
                            <a:latin typeface="Cambria Math" panose="02040503050406030204" pitchFamily="18" charset="0"/>
                          </a:rPr>
                          <m:t>0</m:t>
                        </m:r>
                        <m:r>
                          <a:rPr lang="en-US" sz="2800" b="0" i="1" smtClean="0">
                            <a:latin typeface="Cambria Math" panose="02040503050406030204" pitchFamily="18" charset="0"/>
                          </a:rPr>
                          <m:t>.</m:t>
                        </m:r>
                        <m:r>
                          <a:rPr lang="en-US" sz="2800" b="0" i="1" smtClean="0">
                            <a:latin typeface="Cambria Math" panose="02040503050406030204" pitchFamily="18" charset="0"/>
                          </a:rPr>
                          <m:t>24</m:t>
                        </m:r>
                      </m:den>
                    </m:f>
                    <m:r>
                      <a:rPr lang="en-US" sz="2800" b="0" i="1" smtClean="0">
                        <a:latin typeface="Cambria Math" panose="02040503050406030204" pitchFamily="18" charset="0"/>
                      </a:rPr>
                      <m:t>=</m:t>
                    </m:r>
                  </m:oMath>
                </a14:m>
                <a:r>
                  <a:rPr lang="en-US" sz="2800" dirty="0" smtClean="0">
                    <a:latin typeface="Times New Roman" panose="02020603050405020304" pitchFamily="18" charset="0"/>
                    <a:cs typeface="Times New Roman" panose="02020603050405020304" pitchFamily="18" charset="0"/>
                  </a:rPr>
                  <a:t> 132L/c.d</a:t>
                </a:r>
              </a:p>
              <a:p>
                <a:endParaRPr lang="en-US" dirty="0" smtClean="0"/>
              </a:p>
              <a:p>
                <a:endParaRPr lang="en-US" dirty="0"/>
              </a:p>
            </p:txBody>
          </p:sp>
        </mc:Choice>
        <mc:Fallback>
          <p:sp>
            <p:nvSpPr>
              <p:cNvPr id="3" name="TextBox 2"/>
              <p:cNvSpPr txBox="1">
                <a:spLocks noRot="1" noChangeAspect="1" noMove="1" noResize="1" noEditPoints="1" noAdjustHandles="1" noChangeArrowheads="1" noChangeShapeType="1" noTextEdit="1"/>
              </p:cNvSpPr>
              <p:nvPr/>
            </p:nvSpPr>
            <p:spPr>
              <a:xfrm>
                <a:off x="828942" y="1341690"/>
                <a:ext cx="11015529" cy="4720588"/>
              </a:xfrm>
              <a:prstGeom prst="rect">
                <a:avLst/>
              </a:prstGeom>
              <a:blipFill rotWithShape="0">
                <a:blip r:embed="rId2"/>
                <a:stretch>
                  <a:fillRect l="-1162" t="-1292"/>
                </a:stretch>
              </a:blipFill>
            </p:spPr>
            <p:txBody>
              <a:bodyPr/>
              <a:lstStyle/>
              <a:p>
                <a:r>
                  <a:rPr lang="en-US">
                    <a:noFill/>
                  </a:rPr>
                  <a:t> </a:t>
                </a:r>
              </a:p>
            </p:txBody>
          </p:sp>
        </mc:Fallback>
      </mc:AlternateContent>
    </p:spTree>
    <p:extLst>
      <p:ext uri="{BB962C8B-B14F-4D97-AF65-F5344CB8AC3E}">
        <p14:creationId xmlns:p14="http://schemas.microsoft.com/office/powerpoint/2010/main" val="212326679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xmlns="" id="{DD3017A7-9944-464E-8AA0-ABFBE26B7980}"/>
              </a:ext>
            </a:extLst>
          </p:cNvPr>
          <p:cNvSpPr txBox="1"/>
          <p:nvPr/>
        </p:nvSpPr>
        <p:spPr>
          <a:xfrm>
            <a:off x="1628022" y="1239685"/>
            <a:ext cx="5372359"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Wingdings"/>
              <a:buChar char="Ø"/>
            </a:pPr>
            <a:r>
              <a:rPr lang="en-US" sz="2400" b="1" dirty="0">
                <a:solidFill>
                  <a:schemeClr val="accent2">
                    <a:lumMod val="75000"/>
                  </a:schemeClr>
                </a:solidFill>
                <a:latin typeface="Times New Roman"/>
                <a:cs typeface="Times New Roman"/>
              </a:rPr>
              <a:t>Demand for unfixed density area </a:t>
            </a:r>
          </a:p>
        </p:txBody>
      </p:sp>
      <p:sp>
        <p:nvSpPr>
          <p:cNvPr id="6" name="TextBox 5">
            <a:extLst>
              <a:ext uri="{FF2B5EF4-FFF2-40B4-BE49-F238E27FC236}">
                <a16:creationId xmlns:a16="http://schemas.microsoft.com/office/drawing/2014/main" xmlns="" id="{2C041D88-D274-40FE-9CEB-6EE7410B4B59}"/>
              </a:ext>
            </a:extLst>
          </p:cNvPr>
          <p:cNvSpPr txBox="1"/>
          <p:nvPr/>
        </p:nvSpPr>
        <p:spPr>
          <a:xfrm>
            <a:off x="1224260" y="1701350"/>
            <a:ext cx="10377577"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dirty="0">
                <a:latin typeface="Times New Roman"/>
                <a:cs typeface="Times New Roman"/>
              </a:rPr>
              <a:t>According to our assumptions the demand of joint of these area will be the same demand in 2018 plus the extra demand from the extra </a:t>
            </a:r>
            <a:r>
              <a:rPr lang="en-US" sz="2400" dirty="0" smtClean="0">
                <a:latin typeface="Times New Roman"/>
                <a:cs typeface="Times New Roman"/>
              </a:rPr>
              <a:t>population</a:t>
            </a:r>
            <a:r>
              <a:rPr lang="en-US" dirty="0" smtClean="0"/>
              <a:t> </a:t>
            </a:r>
            <a:r>
              <a:rPr lang="en-US" dirty="0"/>
              <a:t>: </a:t>
            </a:r>
          </a:p>
        </p:txBody>
      </p:sp>
      <p:sp>
        <p:nvSpPr>
          <p:cNvPr id="7" name="TextBox 6">
            <a:extLst>
              <a:ext uri="{FF2B5EF4-FFF2-40B4-BE49-F238E27FC236}">
                <a16:creationId xmlns:a16="http://schemas.microsoft.com/office/drawing/2014/main" xmlns="" id="{37C7B1F6-334B-4611-9E79-CB05FE9FAF6C}"/>
              </a:ext>
            </a:extLst>
          </p:cNvPr>
          <p:cNvSpPr txBox="1"/>
          <p:nvPr/>
        </p:nvSpPr>
        <p:spPr>
          <a:xfrm>
            <a:off x="5438775" y="3914775"/>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en-US" dirty="0"/>
          </a:p>
        </p:txBody>
      </p:sp>
      <mc:AlternateContent xmlns:mc="http://schemas.openxmlformats.org/markup-compatibility/2006">
        <mc:Choice xmlns:a14="http://schemas.microsoft.com/office/drawing/2010/main" Requires="a14">
          <p:sp>
            <p:nvSpPr>
              <p:cNvPr id="9" name="مربع نص 8"/>
              <p:cNvSpPr txBox="1"/>
              <p:nvPr/>
            </p:nvSpPr>
            <p:spPr>
              <a:xfrm>
                <a:off x="507764" y="2729426"/>
                <a:ext cx="11684236" cy="3938001"/>
              </a:xfrm>
              <a:prstGeom prst="rect">
                <a:avLst/>
              </a:prstGeom>
              <a:noFill/>
            </p:spPr>
            <p:txBody>
              <a:bodyPr wrap="square" rtlCol="1">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cs typeface="Times New Roman" panose="02020603050405020304" pitchFamily="18" charset="0"/>
                        </a:rPr>
                        <m:t>𝑇</m:t>
                      </m:r>
                      <m:r>
                        <a:rPr lang="en-US" sz="2400" b="0" i="1" smtClean="0">
                          <a:latin typeface="Cambria Math" panose="02040503050406030204" pitchFamily="18" charset="0"/>
                          <a:cs typeface="Times New Roman" panose="02020603050405020304" pitchFamily="18" charset="0"/>
                        </a:rPr>
                        <m:t>h</m:t>
                      </m:r>
                      <m:r>
                        <a:rPr lang="en-US" sz="2400" b="0" i="1" smtClean="0">
                          <a:latin typeface="Cambria Math" panose="02040503050406030204" pitchFamily="18" charset="0"/>
                          <a:cs typeface="Times New Roman" panose="02020603050405020304" pitchFamily="18" charset="0"/>
                        </a:rPr>
                        <m:t>𝑒</m:t>
                      </m:r>
                      <m:r>
                        <a:rPr lang="en-US" sz="2400" b="0" i="1" smtClean="0">
                          <a:latin typeface="Cambria Math" panose="02040503050406030204" pitchFamily="18" charset="0"/>
                          <a:cs typeface="Times New Roman" panose="02020603050405020304" pitchFamily="18" charset="0"/>
                        </a:rPr>
                        <m:t> </m:t>
                      </m:r>
                      <m:r>
                        <a:rPr lang="en-US" sz="2400" b="0" i="1" smtClean="0">
                          <a:latin typeface="Cambria Math" panose="02040503050406030204" pitchFamily="18" charset="0"/>
                          <a:cs typeface="Times New Roman" panose="02020603050405020304" pitchFamily="18" charset="0"/>
                        </a:rPr>
                        <m:t>𝑡𝑜𝑡𝑎𝑙</m:t>
                      </m:r>
                      <m:r>
                        <a:rPr lang="en-US" sz="2400" b="0" i="1" smtClean="0">
                          <a:latin typeface="Cambria Math" panose="02040503050406030204" pitchFamily="18" charset="0"/>
                          <a:cs typeface="Times New Roman" panose="02020603050405020304" pitchFamily="18" charset="0"/>
                        </a:rPr>
                        <m:t> </m:t>
                      </m:r>
                      <m:r>
                        <a:rPr lang="en-US" sz="2400" b="0" i="1" smtClean="0">
                          <a:latin typeface="Cambria Math" panose="02040503050406030204" pitchFamily="18" charset="0"/>
                          <a:cs typeface="Times New Roman" panose="02020603050405020304" pitchFamily="18" charset="0"/>
                        </a:rPr>
                        <m:t>𝑖𝑛𝑐𝑟𝑒𝑎𝑠𝑒𝑑</m:t>
                      </m:r>
                      <m:r>
                        <a:rPr lang="en-US" sz="2400" b="0" i="1" smtClean="0">
                          <a:latin typeface="Cambria Math" panose="02040503050406030204" pitchFamily="18" charset="0"/>
                          <a:cs typeface="Times New Roman" panose="02020603050405020304" pitchFamily="18" charset="0"/>
                        </a:rPr>
                        <m:t> </m:t>
                      </m:r>
                      <m:r>
                        <a:rPr lang="en-US" sz="2400" b="0" i="1" smtClean="0">
                          <a:latin typeface="Cambria Math" panose="02040503050406030204" pitchFamily="18" charset="0"/>
                          <a:cs typeface="Times New Roman" panose="02020603050405020304" pitchFamily="18" charset="0"/>
                        </a:rPr>
                        <m:t>𝑑𝑒𝑚𝑎𝑛𝑑</m:t>
                      </m:r>
                      <m:r>
                        <a:rPr lang="en-US" sz="2400" b="0" i="1" smtClean="0">
                          <a:latin typeface="Cambria Math" panose="02040503050406030204" pitchFamily="18" charset="0"/>
                          <a:cs typeface="Times New Roman" panose="02020603050405020304" pitchFamily="18" charset="0"/>
                        </a:rPr>
                        <m:t>=</m:t>
                      </m:r>
                      <m:r>
                        <a:rPr lang="en-US" sz="2400" b="0" i="1" smtClean="0">
                          <a:latin typeface="Cambria Math" panose="02040503050406030204" pitchFamily="18" charset="0"/>
                          <a:cs typeface="Times New Roman" panose="02020603050405020304" pitchFamily="18" charset="0"/>
                        </a:rPr>
                        <m:t>𝑖𝑛𝑐𝑟𝑒𝑎𝑠𝑒𝑑</m:t>
                      </m:r>
                      <m:r>
                        <a:rPr lang="en-US" sz="2400" b="0" i="1" smtClean="0">
                          <a:latin typeface="Cambria Math" panose="02040503050406030204" pitchFamily="18" charset="0"/>
                          <a:cs typeface="Times New Roman" panose="02020603050405020304" pitchFamily="18" charset="0"/>
                        </a:rPr>
                        <m:t> </m:t>
                      </m:r>
                      <m:r>
                        <a:rPr lang="en-US" sz="2400" b="0" i="1" smtClean="0">
                          <a:latin typeface="Cambria Math" panose="02040503050406030204" pitchFamily="18" charset="0"/>
                          <a:cs typeface="Times New Roman" panose="02020603050405020304" pitchFamily="18" charset="0"/>
                        </a:rPr>
                        <m:t>𝑝𝑜𝑝𝑢𝑙𝑎𝑡𝑖𝑜𝑛</m:t>
                      </m:r>
                      <m:r>
                        <a:rPr lang="en-US" sz="2400" b="0" i="1" smtClean="0">
                          <a:latin typeface="Cambria Math" panose="02040503050406030204" pitchFamily="18" charset="0"/>
                          <a:cs typeface="Times New Roman" panose="02020603050405020304" pitchFamily="18" charset="0"/>
                        </a:rPr>
                        <m:t> ∗</m:t>
                      </m:r>
                      <m:r>
                        <a:rPr lang="en-US" sz="2400" b="0" i="1" smtClean="0">
                          <a:latin typeface="Cambria Math" panose="02040503050406030204" pitchFamily="18" charset="0"/>
                          <a:cs typeface="Times New Roman" panose="02020603050405020304" pitchFamily="18" charset="0"/>
                        </a:rPr>
                        <m:t>𝐷𝑒𝑚𝑎𝑛𝑑</m:t>
                      </m:r>
                      <m:f>
                        <m:fPr>
                          <m:ctrlPr>
                            <a:rPr lang="en-US" sz="2400" b="0" i="1" smtClean="0">
                              <a:latin typeface="Cambria Math" panose="02040503050406030204" pitchFamily="18" charset="0"/>
                              <a:cs typeface="Times New Roman" panose="02020603050405020304" pitchFamily="18" charset="0"/>
                            </a:rPr>
                          </m:ctrlPr>
                        </m:fPr>
                        <m:num>
                          <m:r>
                            <a:rPr lang="en-US" sz="2400" b="0" i="1" smtClean="0">
                              <a:latin typeface="Cambria Math" panose="02040503050406030204" pitchFamily="18" charset="0"/>
                              <a:cs typeface="Times New Roman" panose="02020603050405020304" pitchFamily="18" charset="0"/>
                            </a:rPr>
                            <m:t>𝐿</m:t>
                          </m:r>
                        </m:num>
                        <m:den>
                          <m:r>
                            <a:rPr lang="en-US" sz="2400" b="0" i="1" smtClean="0">
                              <a:latin typeface="Cambria Math" panose="02040503050406030204" pitchFamily="18" charset="0"/>
                              <a:cs typeface="Times New Roman" panose="02020603050405020304" pitchFamily="18" charset="0"/>
                            </a:rPr>
                            <m:t>𝑐</m:t>
                          </m:r>
                        </m:den>
                      </m:f>
                      <m:r>
                        <a:rPr lang="en-US" sz="2400" b="0" i="1" smtClean="0">
                          <a:latin typeface="Cambria Math" panose="02040503050406030204" pitchFamily="18" charset="0"/>
                          <a:cs typeface="Times New Roman" panose="02020603050405020304" pitchFamily="18" charset="0"/>
                        </a:rPr>
                        <m:t>.</m:t>
                      </m:r>
                      <m:r>
                        <a:rPr lang="en-US" sz="2400" b="0" i="1" smtClean="0">
                          <a:latin typeface="Cambria Math" panose="02040503050406030204" pitchFamily="18" charset="0"/>
                          <a:cs typeface="Times New Roman" panose="02020603050405020304" pitchFamily="18" charset="0"/>
                        </a:rPr>
                        <m:t>𝑑</m:t>
                      </m:r>
                    </m:oMath>
                  </m:oMathPara>
                </a14:m>
                <a:endParaRPr lang="en-US" sz="2400" b="0" dirty="0" smtClean="0">
                  <a:latin typeface="Times New Roman" panose="02020603050405020304" pitchFamily="18" charset="0"/>
                  <a:cs typeface="Times New Roman" panose="02020603050405020304" pitchFamily="18" charset="0"/>
                </a:endParaRPr>
              </a:p>
              <a:p>
                <a:r>
                  <a:rPr lang="en-US" sz="2400" dirty="0" smtClean="0">
                    <a:latin typeface="Times New Roman" panose="02020603050405020304" pitchFamily="18" charset="0"/>
                    <a:cs typeface="Times New Roman" panose="02020603050405020304" pitchFamily="18" charset="0"/>
                  </a:rPr>
                  <a:t>                                                               </a:t>
                </a:r>
                <a14:m>
                  <m:oMath xmlns:m="http://schemas.openxmlformats.org/officeDocument/2006/math">
                    <m:r>
                      <a:rPr lang="en-US" sz="2400" b="0" i="1" smtClean="0">
                        <a:latin typeface="Cambria Math" panose="02040503050406030204" pitchFamily="18" charset="0"/>
                        <a:cs typeface="Times New Roman" panose="02020603050405020304" pitchFamily="18" charset="0"/>
                      </a:rPr>
                      <m:t>=</m:t>
                    </m:r>
                    <m:r>
                      <a:rPr lang="en-US" sz="2400" b="0" i="1" smtClean="0">
                        <a:latin typeface="Cambria Math" panose="02040503050406030204" pitchFamily="18" charset="0"/>
                        <a:cs typeface="Times New Roman" panose="02020603050405020304" pitchFamily="18" charset="0"/>
                      </a:rPr>
                      <m:t>132</m:t>
                    </m:r>
                    <m:r>
                      <a:rPr lang="en-US" sz="2400" b="0" i="1" smtClean="0">
                        <a:latin typeface="Cambria Math" panose="02040503050406030204" pitchFamily="18" charset="0"/>
                        <a:cs typeface="Times New Roman" panose="02020603050405020304" pitchFamily="18" charset="0"/>
                      </a:rPr>
                      <m:t>∗</m:t>
                    </m:r>
                    <m:f>
                      <m:fPr>
                        <m:ctrlPr>
                          <a:rPr lang="en-US" sz="2400" b="0" i="1" smtClean="0">
                            <a:latin typeface="Cambria Math" panose="02040503050406030204" pitchFamily="18" charset="0"/>
                            <a:cs typeface="Times New Roman" panose="02020603050405020304" pitchFamily="18" charset="0"/>
                          </a:rPr>
                        </m:ctrlPr>
                      </m:fPr>
                      <m:num>
                        <m:r>
                          <a:rPr lang="en-US" sz="2400" b="0" i="1" smtClean="0">
                            <a:latin typeface="Cambria Math" panose="02040503050406030204" pitchFamily="18" charset="0"/>
                            <a:cs typeface="Times New Roman" panose="02020603050405020304" pitchFamily="18" charset="0"/>
                          </a:rPr>
                          <m:t>4484</m:t>
                        </m:r>
                      </m:num>
                      <m:den>
                        <m:r>
                          <a:rPr lang="en-US" sz="2400" b="0" i="1" smtClean="0">
                            <a:latin typeface="Cambria Math" panose="02040503050406030204" pitchFamily="18" charset="0"/>
                            <a:cs typeface="Times New Roman" panose="02020603050405020304" pitchFamily="18" charset="0"/>
                          </a:rPr>
                          <m:t>1000</m:t>
                        </m:r>
                      </m:den>
                    </m:f>
                  </m:oMath>
                </a14:m>
                <a:endParaRPr lang="en-US" sz="2400" b="0" dirty="0" smtClean="0">
                  <a:latin typeface="Times New Roman" panose="02020603050405020304" pitchFamily="18" charset="0"/>
                  <a:cs typeface="Times New Roman" panose="02020603050405020304" pitchFamily="18" charset="0"/>
                </a:endParaRPr>
              </a:p>
              <a:p>
                <a:r>
                  <a:rPr lang="en-US" sz="2400" dirty="0" smtClean="0">
                    <a:latin typeface="Times New Roman" panose="02020603050405020304" pitchFamily="18" charset="0"/>
                    <a:cs typeface="Times New Roman" panose="02020603050405020304" pitchFamily="18" charset="0"/>
                  </a:rPr>
                  <a:t>                                                                = </a:t>
                </a:r>
                <a:r>
                  <a:rPr lang="en-US" sz="2400" dirty="0" smtClean="0">
                    <a:latin typeface="Times New Roman" panose="02020603050405020304" pitchFamily="18" charset="0"/>
                    <a:cs typeface="Times New Roman" panose="02020603050405020304" pitchFamily="18" charset="0"/>
                  </a:rPr>
                  <a:t>592 </a:t>
                </a:r>
                <a14:m>
                  <m:oMath xmlns:m="http://schemas.openxmlformats.org/officeDocument/2006/math">
                    <m:f>
                      <m:fPr>
                        <m:ctrlPr>
                          <a:rPr lang="en-US" sz="2400" b="0" i="1" smtClean="0">
                            <a:latin typeface="Cambria Math" panose="02040503050406030204" pitchFamily="18" charset="0"/>
                            <a:cs typeface="Times New Roman" panose="02020603050405020304" pitchFamily="18" charset="0"/>
                          </a:rPr>
                        </m:ctrlPr>
                      </m:fPr>
                      <m:num>
                        <m:sSup>
                          <m:sSupPr>
                            <m:ctrlPr>
                              <a:rPr lang="en-US" sz="2400" i="1" smtClean="0">
                                <a:latin typeface="Cambria Math" panose="02040503050406030204" pitchFamily="18" charset="0"/>
                                <a:cs typeface="Times New Roman" panose="02020603050405020304" pitchFamily="18" charset="0"/>
                              </a:rPr>
                            </m:ctrlPr>
                          </m:sSupPr>
                          <m:e>
                            <m:r>
                              <a:rPr lang="en-US" sz="2400" b="0" i="1" smtClean="0">
                                <a:latin typeface="Cambria Math" panose="02040503050406030204" pitchFamily="18" charset="0"/>
                                <a:cs typeface="Times New Roman" panose="02020603050405020304" pitchFamily="18" charset="0"/>
                              </a:rPr>
                              <m:t>𝑚</m:t>
                            </m:r>
                          </m:e>
                          <m:sup>
                            <m:r>
                              <a:rPr lang="en-US" sz="2400" b="0" i="1" smtClean="0">
                                <a:latin typeface="Cambria Math" panose="02040503050406030204" pitchFamily="18" charset="0"/>
                                <a:cs typeface="Times New Roman" panose="02020603050405020304" pitchFamily="18" charset="0"/>
                              </a:rPr>
                              <m:t>3</m:t>
                            </m:r>
                            <m:r>
                              <a:rPr lang="en-US" sz="2400" b="0" i="1" smtClean="0">
                                <a:latin typeface="Cambria Math" panose="02040503050406030204" pitchFamily="18" charset="0"/>
                                <a:cs typeface="Times New Roman" panose="02020603050405020304" pitchFamily="18" charset="0"/>
                              </a:rPr>
                              <m:t> </m:t>
                            </m:r>
                          </m:sup>
                        </m:sSup>
                      </m:num>
                      <m:den>
                        <m:r>
                          <a:rPr lang="en-US" sz="2400" b="0" i="1" smtClean="0">
                            <a:latin typeface="Cambria Math" panose="02040503050406030204" pitchFamily="18" charset="0"/>
                            <a:cs typeface="Times New Roman" panose="02020603050405020304" pitchFamily="18" charset="0"/>
                          </a:rPr>
                          <m:t>𝑑</m:t>
                        </m:r>
                      </m:den>
                    </m:f>
                    <m:r>
                      <a:rPr lang="en-US" sz="2400" b="0" i="1" smtClean="0">
                        <a:latin typeface="Cambria Math" panose="02040503050406030204" pitchFamily="18" charset="0"/>
                        <a:cs typeface="Times New Roman" panose="02020603050405020304" pitchFamily="18" charset="0"/>
                      </a:rPr>
                      <m:t>. </m:t>
                    </m:r>
                  </m:oMath>
                </a14:m>
                <a:endParaRPr lang="en-US" sz="2400" b="0" dirty="0" smtClean="0">
                  <a:latin typeface="Times New Roman" panose="02020603050405020304" pitchFamily="18" charset="0"/>
                  <a:cs typeface="Times New Roman" panose="02020603050405020304" pitchFamily="18" charset="0"/>
                </a:endParaRPr>
              </a:p>
              <a:p>
                <a:r>
                  <a:rPr lang="en-US" sz="2400" dirty="0">
                    <a:latin typeface="Times New Roman" panose="02020603050405020304" pitchFamily="18" charset="0"/>
                    <a:cs typeface="Times New Roman" panose="02020603050405020304" pitchFamily="18" charset="0"/>
                  </a:rPr>
                  <a:t>Number of joints in unfixed = Total number of  joints – The number of joints in fixed density</a:t>
                </a:r>
              </a:p>
              <a:p>
                <a:r>
                  <a:rPr lang="en-US" sz="2400" dirty="0">
                    <a:latin typeface="Times New Roman" panose="02020603050405020304" pitchFamily="18" charset="0"/>
                    <a:cs typeface="Times New Roman" panose="02020603050405020304" pitchFamily="18" charset="0"/>
                  </a:rPr>
                  <a:t>                                              = 187 -73 = 114 joints  </a:t>
                </a:r>
              </a:p>
              <a:p>
                <a:endParaRPr lang="en-US" sz="2400" b="0" dirty="0" smtClean="0">
                  <a:latin typeface="Times New Roman" panose="02020603050405020304" pitchFamily="18" charset="0"/>
                  <a:cs typeface="Times New Roman" panose="02020603050405020304" pitchFamily="18" charset="0"/>
                </a:endParaRPr>
              </a:p>
              <a:p>
                <a:r>
                  <a:rPr lang="en-US" sz="2400" dirty="0" smtClean="0">
                    <a:latin typeface="Times New Roman" panose="02020603050405020304" pitchFamily="18" charset="0"/>
                    <a:cs typeface="Times New Roman" panose="02020603050405020304" pitchFamily="18" charset="0"/>
                  </a:rPr>
                  <a:t>Demand that will increase in each junction = </a:t>
                </a:r>
                <a14:m>
                  <m:oMath xmlns:m="http://schemas.openxmlformats.org/officeDocument/2006/math">
                    <m:f>
                      <m:fPr>
                        <m:ctrlPr>
                          <a:rPr lang="en-US" sz="2400" i="1">
                            <a:latin typeface="Cambria Math" panose="02040503050406030204" pitchFamily="18" charset="0"/>
                            <a:cs typeface="Times New Roman" panose="02020603050405020304" pitchFamily="18" charset="0"/>
                          </a:rPr>
                        </m:ctrlPr>
                      </m:fPr>
                      <m:num>
                        <m:r>
                          <a:rPr lang="en-US" sz="2400" i="1" smtClean="0">
                            <a:latin typeface="Cambria Math" panose="02040503050406030204" pitchFamily="18" charset="0"/>
                            <a:cs typeface="Times New Roman" panose="02020603050405020304" pitchFamily="18" charset="0"/>
                          </a:rPr>
                          <m:t>5</m:t>
                        </m:r>
                        <m:r>
                          <a:rPr lang="en-US" sz="2400" b="0" i="1" smtClean="0">
                            <a:latin typeface="Cambria Math" panose="02040503050406030204" pitchFamily="18" charset="0"/>
                            <a:cs typeface="Times New Roman" panose="02020603050405020304" pitchFamily="18" charset="0"/>
                          </a:rPr>
                          <m:t>92</m:t>
                        </m:r>
                      </m:num>
                      <m:den>
                        <m:r>
                          <a:rPr lang="en-US" sz="2400" i="1">
                            <a:latin typeface="Cambria Math" panose="02040503050406030204" pitchFamily="18" charset="0"/>
                            <a:cs typeface="Times New Roman" panose="02020603050405020304" pitchFamily="18" charset="0"/>
                          </a:rPr>
                          <m:t>1</m:t>
                        </m:r>
                        <m:r>
                          <a:rPr lang="en-US" sz="2400" b="0" i="1" smtClean="0">
                            <a:latin typeface="Cambria Math" panose="02040503050406030204" pitchFamily="18" charset="0"/>
                            <a:cs typeface="Times New Roman" panose="02020603050405020304" pitchFamily="18" charset="0"/>
                          </a:rPr>
                          <m:t>14</m:t>
                        </m:r>
                      </m:den>
                    </m:f>
                    <m:r>
                      <a:rPr lang="en-US" sz="2400" b="0" i="1" smtClean="0">
                        <a:latin typeface="Cambria Math" panose="02040503050406030204" pitchFamily="18" charset="0"/>
                        <a:cs typeface="Times New Roman" panose="02020603050405020304" pitchFamily="18" charset="0"/>
                      </a:rPr>
                      <m:t>=</m:t>
                    </m:r>
                    <m:r>
                      <a:rPr lang="en-US" sz="2400" b="0" i="1" smtClean="0">
                        <a:latin typeface="Cambria Math" panose="02040503050406030204" pitchFamily="18" charset="0"/>
                        <a:cs typeface="Times New Roman" panose="02020603050405020304" pitchFamily="18" charset="0"/>
                      </a:rPr>
                      <m:t>5</m:t>
                    </m:r>
                    <m:r>
                      <a:rPr lang="en-US" sz="2400" b="0" i="1" smtClean="0">
                        <a:latin typeface="Cambria Math" panose="02040503050406030204" pitchFamily="18" charset="0"/>
                        <a:cs typeface="Times New Roman" panose="02020603050405020304" pitchFamily="18" charset="0"/>
                      </a:rPr>
                      <m:t>.</m:t>
                    </m:r>
                    <m:r>
                      <a:rPr lang="en-US" sz="2400" b="0" i="1" smtClean="0">
                        <a:latin typeface="Cambria Math" panose="02040503050406030204" pitchFamily="18" charset="0"/>
                        <a:cs typeface="Times New Roman" panose="02020603050405020304" pitchFamily="18" charset="0"/>
                      </a:rPr>
                      <m:t>19</m:t>
                    </m:r>
                    <m:f>
                      <m:fPr>
                        <m:ctrlPr>
                          <a:rPr lang="en-US" sz="2400" i="1">
                            <a:latin typeface="Cambria Math" panose="02040503050406030204" pitchFamily="18" charset="0"/>
                            <a:cs typeface="Times New Roman" panose="02020603050405020304" pitchFamily="18" charset="0"/>
                          </a:rPr>
                        </m:ctrlPr>
                      </m:fPr>
                      <m:num>
                        <m:sSup>
                          <m:sSupPr>
                            <m:ctrlPr>
                              <a:rPr lang="en-US" sz="2400" i="1">
                                <a:latin typeface="Cambria Math" panose="02040503050406030204" pitchFamily="18" charset="0"/>
                                <a:cs typeface="Times New Roman" panose="02020603050405020304" pitchFamily="18" charset="0"/>
                              </a:rPr>
                            </m:ctrlPr>
                          </m:sSupPr>
                          <m:e>
                            <m:r>
                              <a:rPr lang="en-US" sz="2400" i="1">
                                <a:latin typeface="Cambria Math" panose="02040503050406030204" pitchFamily="18" charset="0"/>
                                <a:cs typeface="Times New Roman" panose="02020603050405020304" pitchFamily="18" charset="0"/>
                              </a:rPr>
                              <m:t>𝑚</m:t>
                            </m:r>
                          </m:e>
                          <m:sup>
                            <m:r>
                              <a:rPr lang="en-US" sz="2400" i="1">
                                <a:latin typeface="Cambria Math" panose="02040503050406030204" pitchFamily="18" charset="0"/>
                                <a:cs typeface="Times New Roman" panose="02020603050405020304" pitchFamily="18" charset="0"/>
                              </a:rPr>
                              <m:t>3</m:t>
                            </m:r>
                            <m:r>
                              <a:rPr lang="en-US" sz="2400" i="1">
                                <a:latin typeface="Cambria Math" panose="02040503050406030204" pitchFamily="18" charset="0"/>
                                <a:cs typeface="Times New Roman" panose="02020603050405020304" pitchFamily="18" charset="0"/>
                              </a:rPr>
                              <m:t> </m:t>
                            </m:r>
                          </m:sup>
                        </m:sSup>
                      </m:num>
                      <m:den>
                        <m:r>
                          <a:rPr lang="en-US" sz="2400" i="1">
                            <a:latin typeface="Cambria Math" panose="02040503050406030204" pitchFamily="18" charset="0"/>
                            <a:cs typeface="Times New Roman" panose="02020603050405020304" pitchFamily="18" charset="0"/>
                          </a:rPr>
                          <m:t>𝑑</m:t>
                        </m:r>
                      </m:den>
                    </m:f>
                  </m:oMath>
                </a14:m>
                <a:endParaRPr lang="en-US" sz="2400" dirty="0" smtClean="0">
                  <a:latin typeface="Times New Roman" panose="02020603050405020304" pitchFamily="18" charset="0"/>
                  <a:cs typeface="Times New Roman" panose="02020603050405020304" pitchFamily="18" charset="0"/>
                </a:endParaRPr>
              </a:p>
              <a:p>
                <a:endParaRPr lang="ar-SA" sz="2400" dirty="0">
                  <a:latin typeface="Times New Roman" panose="02020603050405020304" pitchFamily="18" charset="0"/>
                  <a:cs typeface="Times New Roman" panose="02020603050405020304" pitchFamily="18" charset="0"/>
                </a:endParaRPr>
              </a:p>
            </p:txBody>
          </p:sp>
        </mc:Choice>
        <mc:Fallback>
          <p:sp>
            <p:nvSpPr>
              <p:cNvPr id="9" name="مربع نص 8"/>
              <p:cNvSpPr txBox="1">
                <a:spLocks noRot="1" noChangeAspect="1" noMove="1" noResize="1" noEditPoints="1" noAdjustHandles="1" noChangeArrowheads="1" noChangeShapeType="1" noTextEdit="1"/>
              </p:cNvSpPr>
              <p:nvPr/>
            </p:nvSpPr>
            <p:spPr>
              <a:xfrm>
                <a:off x="507764" y="2729426"/>
                <a:ext cx="11684236" cy="3938001"/>
              </a:xfrm>
              <a:prstGeom prst="rect">
                <a:avLst/>
              </a:prstGeom>
              <a:blipFill rotWithShape="0">
                <a:blip r:embed="rId2"/>
                <a:stretch>
                  <a:fillRect l="-782"/>
                </a:stretch>
              </a:blipFill>
            </p:spPr>
            <p:txBody>
              <a:bodyPr/>
              <a:lstStyle/>
              <a:p>
                <a:r>
                  <a:rPr lang="en-US">
                    <a:noFill/>
                  </a:rPr>
                  <a:t> </a:t>
                </a:r>
              </a:p>
            </p:txBody>
          </p:sp>
        </mc:Fallback>
      </mc:AlternateContent>
      <p:sp>
        <p:nvSpPr>
          <p:cNvPr id="10" name="مستطيل 9"/>
          <p:cNvSpPr/>
          <p:nvPr/>
        </p:nvSpPr>
        <p:spPr>
          <a:xfrm>
            <a:off x="1628022" y="588989"/>
            <a:ext cx="3849131" cy="523220"/>
          </a:xfrm>
          <a:prstGeom prst="rect">
            <a:avLst/>
          </a:prstGeom>
        </p:spPr>
        <p:txBody>
          <a:bodyPr wrap="none">
            <a:spAutoFit/>
          </a:bodyPr>
          <a:lstStyle/>
          <a:p>
            <a:pPr marL="457200" indent="-457200">
              <a:buFont typeface="Wingdings" panose="05000000000000000000" pitchFamily="2" charset="2"/>
              <a:buChar char="v"/>
            </a:pPr>
            <a:r>
              <a:rPr lang="en-US" sz="2800" b="1" dirty="0">
                <a:solidFill>
                  <a:srgbClr val="31B4E6">
                    <a:lumMod val="75000"/>
                  </a:srgbClr>
                </a:solidFill>
                <a:latin typeface="Times New Roman"/>
                <a:cs typeface="Times New Roman"/>
              </a:rPr>
              <a:t>Demand calculations</a:t>
            </a:r>
            <a:endParaRPr lang="ar-SA" dirty="0"/>
          </a:p>
        </p:txBody>
      </p:sp>
    </p:spTree>
    <p:extLst>
      <p:ext uri="{BB962C8B-B14F-4D97-AF65-F5344CB8AC3E}">
        <p14:creationId xmlns:p14="http://schemas.microsoft.com/office/powerpoint/2010/main" val="63393873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TextBox 1"/>
              <p:cNvSpPr txBox="1"/>
              <p:nvPr/>
            </p:nvSpPr>
            <p:spPr>
              <a:xfrm>
                <a:off x="153824" y="700755"/>
                <a:ext cx="12109391" cy="2440476"/>
              </a:xfrm>
              <a:prstGeom prst="rect">
                <a:avLst/>
              </a:prstGeom>
              <a:noFill/>
            </p:spPr>
            <p:txBody>
              <a:bodyPr wrap="square" rtlCol="0">
                <a:spAutoFit/>
              </a:bodyPr>
              <a:lstStyle/>
              <a:p>
                <a:pPr marL="285750" indent="-285750" algn="ctr">
                  <a:buFont typeface="Arial" panose="020B0604020202020204" pitchFamily="34" charset="0"/>
                  <a:buChar char="•"/>
                </a:pPr>
                <a:r>
                  <a:rPr lang="en-US" sz="2800" b="1" dirty="0" smtClean="0">
                    <a:solidFill>
                      <a:srgbClr val="FF0000"/>
                    </a:solidFill>
                    <a:latin typeface="Times New Roman" panose="02020603050405020304" pitchFamily="18" charset="0"/>
                    <a:cs typeface="Times New Roman" panose="02020603050405020304" pitchFamily="18" charset="0"/>
                  </a:rPr>
                  <a:t>Demand on J-113: </a:t>
                </a:r>
              </a:p>
              <a:p>
                <a:endParaRPr lang="en-US" sz="2400" dirty="0">
                  <a:latin typeface="Times New Roman" panose="02020603050405020304" pitchFamily="18" charset="0"/>
                  <a:cs typeface="Times New Roman" panose="02020603050405020304" pitchFamily="18" charset="0"/>
                </a:endParaRPr>
              </a:p>
              <a:p>
                <a:r>
                  <a:rPr lang="en-US" sz="2400" dirty="0" smtClean="0">
                    <a:latin typeface="Times New Roman" panose="02020603050405020304" pitchFamily="18" charset="0"/>
                    <a:cs typeface="Times New Roman" panose="02020603050405020304" pitchFamily="18" charset="0"/>
                  </a:rPr>
                  <a:t>Demand = </a:t>
                </a:r>
                <a14:m>
                  <m:oMath xmlns:m="http://schemas.openxmlformats.org/officeDocument/2006/math">
                    <m:r>
                      <a:rPr lang="en-US" sz="2400" b="0" i="1" smtClean="0">
                        <a:latin typeface="Cambria Math" panose="02040503050406030204" pitchFamily="18" charset="0"/>
                      </a:rPr>
                      <m:t>𝑃𝑜𝑝𝑢𝑙𝑎𝑡𝑖𝑜𝑛</m:t>
                    </m:r>
                    <m:r>
                      <a:rPr lang="en-US" sz="2400" b="0" i="1" smtClean="0">
                        <a:latin typeface="Cambria Math" panose="02040503050406030204" pitchFamily="18" charset="0"/>
                      </a:rPr>
                      <m:t> ∗</m:t>
                    </m:r>
                    <m:f>
                      <m:fPr>
                        <m:ctrlPr>
                          <a:rPr lang="en-US" sz="2400" b="0" i="1" smtClean="0">
                            <a:latin typeface="Cambria Math" panose="02040503050406030204" pitchFamily="18" charset="0"/>
                          </a:rPr>
                        </m:ctrlPr>
                      </m:fPr>
                      <m:num>
                        <m:r>
                          <a:rPr lang="en-US" sz="2400" b="0" i="1" smtClean="0">
                            <a:latin typeface="Cambria Math" panose="02040503050406030204" pitchFamily="18" charset="0"/>
                          </a:rPr>
                          <m:t>𝐷𝑒𝑚𝑎𝑛𝑑</m:t>
                        </m:r>
                      </m:num>
                      <m:den>
                        <m:r>
                          <a:rPr lang="en-US" sz="2400" b="0" i="1" smtClean="0">
                            <a:latin typeface="Cambria Math" panose="02040503050406030204" pitchFamily="18" charset="0"/>
                          </a:rPr>
                          <m:t>1000</m:t>
                        </m:r>
                      </m:den>
                    </m:f>
                  </m:oMath>
                </a14:m>
                <a:r>
                  <a:rPr lang="en-US" sz="2400" b="0" dirty="0" smtClean="0">
                    <a:latin typeface="Times New Roman" panose="02020603050405020304" pitchFamily="18" charset="0"/>
                    <a:cs typeface="Times New Roman" panose="02020603050405020304" pitchFamily="18" charset="0"/>
                  </a:rPr>
                  <a:t>   +     Increased demand on junction (5.19)</a:t>
                </a:r>
              </a:p>
              <a:p>
                <a:r>
                  <a:rPr lang="en-US" sz="2400" dirty="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               = 55 * 132/1000 + 5.19 </a:t>
                </a:r>
              </a:p>
              <a:p>
                <a:r>
                  <a:rPr lang="en-US" sz="2400" dirty="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               = 12.45</a:t>
                </a:r>
                <a14:m>
                  <m:oMath xmlns:m="http://schemas.openxmlformats.org/officeDocument/2006/math">
                    <m:sSup>
                      <m:sSupPr>
                        <m:ctrlPr>
                          <a:rPr lang="en-US" sz="2400" i="1">
                            <a:latin typeface="Cambria Math" panose="02040503050406030204" pitchFamily="18" charset="0"/>
                          </a:rPr>
                        </m:ctrlPr>
                      </m:sSupPr>
                      <m:e>
                        <m:r>
                          <a:rPr lang="en-US" sz="2400" i="1">
                            <a:latin typeface="Cambria Math" panose="02040503050406030204" pitchFamily="18" charset="0"/>
                          </a:rPr>
                          <m:t>𝑚</m:t>
                        </m:r>
                      </m:e>
                      <m:sup>
                        <m:r>
                          <a:rPr lang="en-US" sz="2400">
                            <a:latin typeface="Cambria Math" panose="02040503050406030204" pitchFamily="18" charset="0"/>
                          </a:rPr>
                          <m:t>3</m:t>
                        </m:r>
                      </m:sup>
                    </m:sSup>
                    <m:r>
                      <a:rPr lang="en-US" sz="2400">
                        <a:latin typeface="Cambria Math" panose="02040503050406030204" pitchFamily="18" charset="0"/>
                      </a:rPr>
                      <m:t>/ </m:t>
                    </m:r>
                    <m:r>
                      <m:rPr>
                        <m:sty m:val="p"/>
                      </m:rPr>
                      <a:rPr lang="en-US" sz="2400">
                        <a:latin typeface="Cambria Math" panose="02040503050406030204" pitchFamily="18" charset="0"/>
                      </a:rPr>
                      <m:t>Day</m:t>
                    </m:r>
                  </m:oMath>
                </a14:m>
                <a:endParaRPr lang="en-US" sz="2400" dirty="0">
                  <a:latin typeface="Times New Roman" panose="02020603050405020304" pitchFamily="18" charset="0"/>
                  <a:cs typeface="Times New Roman" panose="02020603050405020304" pitchFamily="18" charset="0"/>
                </a:endParaRPr>
              </a:p>
              <a:p>
                <a:endParaRPr lang="en-US" dirty="0"/>
              </a:p>
            </p:txBody>
          </p:sp>
        </mc:Choice>
        <mc:Fallback>
          <p:sp>
            <p:nvSpPr>
              <p:cNvPr id="2" name="TextBox 1"/>
              <p:cNvSpPr txBox="1">
                <a:spLocks noRot="1" noChangeAspect="1" noMove="1" noResize="1" noEditPoints="1" noAdjustHandles="1" noChangeArrowheads="1" noChangeShapeType="1" noTextEdit="1"/>
              </p:cNvSpPr>
              <p:nvPr/>
            </p:nvSpPr>
            <p:spPr>
              <a:xfrm>
                <a:off x="153824" y="700755"/>
                <a:ext cx="12109391" cy="2440476"/>
              </a:xfrm>
              <a:prstGeom prst="rect">
                <a:avLst/>
              </a:prstGeom>
              <a:blipFill rotWithShape="0">
                <a:blip r:embed="rId2"/>
                <a:stretch>
                  <a:fillRect l="-755" t="-2750"/>
                </a:stretch>
              </a:blipFill>
            </p:spPr>
            <p:txBody>
              <a:bodyPr/>
              <a:lstStyle/>
              <a:p>
                <a:r>
                  <a:rPr lang="en-US">
                    <a:noFill/>
                  </a:rPr>
                  <a:t> </a:t>
                </a:r>
              </a:p>
            </p:txBody>
          </p:sp>
        </mc:Fallback>
      </mc:AlternateContent>
      <p:pic>
        <p:nvPicPr>
          <p:cNvPr id="3" name="Picture 2"/>
          <p:cNvPicPr>
            <a:picLocks noChangeAspect="1"/>
          </p:cNvPicPr>
          <p:nvPr/>
        </p:nvPicPr>
        <p:blipFill>
          <a:blip r:embed="rId3"/>
          <a:stretch>
            <a:fillRect/>
          </a:stretch>
        </p:blipFill>
        <p:spPr>
          <a:xfrm>
            <a:off x="2365404" y="2914116"/>
            <a:ext cx="7239000" cy="3943884"/>
          </a:xfrm>
          <a:prstGeom prst="rect">
            <a:avLst/>
          </a:prstGeom>
        </p:spPr>
      </p:pic>
    </p:spTree>
    <p:extLst>
      <p:ext uri="{BB962C8B-B14F-4D97-AF65-F5344CB8AC3E}">
        <p14:creationId xmlns:p14="http://schemas.microsoft.com/office/powerpoint/2010/main" val="155606919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xmlns="" id="{1A1CB286-EF71-442C-A630-195BB98F562B}"/>
              </a:ext>
            </a:extLst>
          </p:cNvPr>
          <p:cNvSpPr txBox="1"/>
          <p:nvPr/>
        </p:nvSpPr>
        <p:spPr>
          <a:xfrm>
            <a:off x="-239750" y="1322384"/>
            <a:ext cx="6719279"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171700" lvl="4" indent="-342900">
              <a:buFont typeface="Wingdings"/>
              <a:buChar char="Ø"/>
            </a:pPr>
            <a:r>
              <a:rPr lang="en-US" sz="2400" b="1" dirty="0">
                <a:solidFill>
                  <a:schemeClr val="accent2">
                    <a:lumMod val="75000"/>
                  </a:schemeClr>
                </a:solidFill>
                <a:latin typeface="Times New Roman"/>
                <a:cs typeface="Times New Roman"/>
              </a:rPr>
              <a:t>Demand for fixed density areas : </a:t>
            </a:r>
            <a:endParaRPr lang="en-US" dirty="0"/>
          </a:p>
        </p:txBody>
      </p:sp>
      <mc:AlternateContent xmlns:mc="http://schemas.openxmlformats.org/markup-compatibility/2006">
        <mc:Choice xmlns:a14="http://schemas.microsoft.com/office/drawing/2010/main" Requires="a14">
          <p:sp>
            <p:nvSpPr>
              <p:cNvPr id="4" name="TextBox 3">
                <a:extLst>
                  <a:ext uri="{FF2B5EF4-FFF2-40B4-BE49-F238E27FC236}">
                    <a16:creationId xmlns:a16="http://schemas.microsoft.com/office/drawing/2014/main" xmlns="" id="{4A12D85D-D24D-4E96-B60A-B18DB93B633C}"/>
                  </a:ext>
                </a:extLst>
              </p:cNvPr>
              <p:cNvSpPr txBox="1"/>
              <p:nvPr/>
            </p:nvSpPr>
            <p:spPr>
              <a:xfrm>
                <a:off x="1377005" y="1784049"/>
                <a:ext cx="10205048" cy="41101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dirty="0" smtClean="0">
                    <a:latin typeface="Times New Roman"/>
                    <a:cs typeface="Times New Roman"/>
                  </a:rPr>
                  <a:t>We </a:t>
                </a:r>
                <a:r>
                  <a:rPr lang="en-US" sz="2400" dirty="0">
                    <a:latin typeface="Times New Roman"/>
                    <a:cs typeface="Times New Roman"/>
                  </a:rPr>
                  <a:t>assumed that the population will be constant in the fixed density areas so the demand will be constant too </a:t>
                </a:r>
                <a:r>
                  <a:rPr lang="en-US" sz="2400" dirty="0" smtClean="0">
                    <a:latin typeface="Times New Roman"/>
                    <a:cs typeface="Times New Roman"/>
                  </a:rPr>
                  <a:t>, and the number of joints = 73 </a:t>
                </a:r>
              </a:p>
              <a:p>
                <a:endParaRPr lang="en-US" sz="2400" dirty="0">
                  <a:latin typeface="Times New Roman"/>
                  <a:cs typeface="Times New Roman"/>
                </a:endParaRPr>
              </a:p>
              <a:p>
                <a:pPr marL="342900" indent="-342900">
                  <a:buFont typeface="Wingdings" panose="05000000000000000000" pitchFamily="2" charset="2"/>
                  <a:buChar char="v"/>
                </a:pPr>
                <a:r>
                  <a:rPr lang="en-US" sz="2400" dirty="0">
                    <a:solidFill>
                      <a:srgbClr val="FF0000"/>
                    </a:solidFill>
                    <a:latin typeface="Times New Roman" panose="02020603050405020304" pitchFamily="18" charset="0"/>
                    <a:cs typeface="Times New Roman" panose="02020603050405020304" pitchFamily="18" charset="0"/>
                  </a:rPr>
                  <a:t>Sample calculation </a:t>
                </a:r>
                <a:r>
                  <a:rPr lang="en-US" sz="2400" dirty="0" smtClean="0">
                    <a:solidFill>
                      <a:srgbClr val="FF0000"/>
                    </a:solidFill>
                    <a:latin typeface="Times New Roman" panose="02020603050405020304" pitchFamily="18" charset="0"/>
                    <a:cs typeface="Times New Roman" panose="02020603050405020304" pitchFamily="18" charset="0"/>
                  </a:rPr>
                  <a:t>:</a:t>
                </a:r>
              </a:p>
              <a:p>
                <a:r>
                  <a:rPr lang="en-US" sz="2400" dirty="0" smtClean="0">
                    <a:latin typeface="Times New Roman" panose="02020603050405020304" pitchFamily="18" charset="0"/>
                    <a:cs typeface="Times New Roman" panose="02020603050405020304" pitchFamily="18" charset="0"/>
                  </a:rPr>
                  <a:t> For  (j-5)</a:t>
                </a:r>
              </a:p>
              <a:p>
                <a:r>
                  <a:rPr lang="en-US" sz="2400" dirty="0">
                    <a:latin typeface="Times New Roman" panose="02020603050405020304" pitchFamily="18" charset="0"/>
                    <a:cs typeface="Times New Roman" panose="02020603050405020304" pitchFamily="18" charset="0"/>
                  </a:rPr>
                  <a:t>Population served by joint 5 = 117 </a:t>
                </a:r>
                <a:r>
                  <a:rPr lang="en-US" sz="2400" dirty="0" smtClean="0">
                    <a:latin typeface="Times New Roman" panose="02020603050405020304" pitchFamily="18" charset="0"/>
                    <a:cs typeface="Times New Roman" panose="02020603050405020304" pitchFamily="18" charset="0"/>
                  </a:rPr>
                  <a:t>persons</a:t>
                </a:r>
              </a:p>
              <a:p>
                <a:r>
                  <a:rPr lang="en-US" sz="2400" dirty="0" smtClean="0">
                    <a:latin typeface="Times New Roman" panose="02020603050405020304" pitchFamily="18" charset="0"/>
                    <a:cs typeface="Times New Roman" panose="02020603050405020304" pitchFamily="18" charset="0"/>
                  </a:rPr>
                  <a:t> </a:t>
                </a:r>
                <a:endParaRPr lang="en-US" sz="2400" dirty="0">
                  <a:solidFill>
                    <a:srgbClr val="FF0000"/>
                  </a:solidFill>
                  <a:latin typeface="Times New Roman" panose="02020603050405020304" pitchFamily="18" charset="0"/>
                  <a:cs typeface="Times New Roman" panose="02020603050405020304" pitchFamily="18" charset="0"/>
                </a:endParaRPr>
              </a:p>
              <a:p>
                <a:pPr/>
                <a14:m>
                  <m:oMathPara xmlns:m="http://schemas.openxmlformats.org/officeDocument/2006/math">
                    <m:oMathParaPr>
                      <m:jc m:val="centerGroup"/>
                    </m:oMathParaPr>
                    <m:oMath xmlns:m="http://schemas.openxmlformats.org/officeDocument/2006/math">
                      <m:r>
                        <a:rPr lang="en-US" sz="2400" i="1">
                          <a:latin typeface="Cambria Math" panose="02040503050406030204" pitchFamily="18" charset="0"/>
                        </a:rPr>
                        <m:t>𝑑𝑒𝑚𝑎𝑛𝑑</m:t>
                      </m:r>
                      <m:r>
                        <a:rPr lang="en-US" sz="2400">
                          <a:latin typeface="Cambria Math" panose="02040503050406030204" pitchFamily="18" charset="0"/>
                        </a:rPr>
                        <m:t>=</m:t>
                      </m:r>
                      <m:r>
                        <a:rPr lang="en-US" sz="2400">
                          <a:latin typeface="Cambria Math" panose="02040503050406030204" pitchFamily="18" charset="0"/>
                        </a:rPr>
                        <m:t>117</m:t>
                      </m:r>
                      <m:r>
                        <a:rPr lang="en-US" sz="2400">
                          <a:latin typeface="Cambria Math" panose="02040503050406030204" pitchFamily="18" charset="0"/>
                        </a:rPr>
                        <m:t> </m:t>
                      </m:r>
                      <m:r>
                        <a:rPr lang="en-US" sz="2400" i="1">
                          <a:latin typeface="Cambria Math" panose="02040503050406030204" pitchFamily="18" charset="0"/>
                        </a:rPr>
                        <m:t>∗</m:t>
                      </m:r>
                      <m:f>
                        <m:fPr>
                          <m:ctrlPr>
                            <a:rPr lang="en-US" sz="2400" i="1">
                              <a:latin typeface="Cambria Math" panose="02040503050406030204" pitchFamily="18" charset="0"/>
                            </a:rPr>
                          </m:ctrlPr>
                        </m:fPr>
                        <m:num>
                          <m:r>
                            <a:rPr lang="en-US" sz="2400" b="0" i="0" smtClean="0">
                              <a:latin typeface="Cambria Math" panose="02040503050406030204" pitchFamily="18" charset="0"/>
                            </a:rPr>
                            <m:t>1</m:t>
                          </m:r>
                          <m:r>
                            <a:rPr lang="en-US" sz="2400" b="0" i="1" smtClean="0">
                              <a:latin typeface="Cambria Math" panose="02040503050406030204" pitchFamily="18" charset="0"/>
                            </a:rPr>
                            <m:t>32</m:t>
                          </m:r>
                        </m:num>
                        <m:den>
                          <m:r>
                            <a:rPr lang="en-US" sz="2400">
                              <a:latin typeface="Cambria Math" panose="02040503050406030204" pitchFamily="18" charset="0"/>
                            </a:rPr>
                            <m:t>1000</m:t>
                          </m:r>
                        </m:den>
                      </m:f>
                      <m:r>
                        <a:rPr lang="en-US" sz="2400">
                          <a:latin typeface="Cambria Math" panose="02040503050406030204" pitchFamily="18" charset="0"/>
                        </a:rPr>
                        <m:t>=  </m:t>
                      </m:r>
                      <m:r>
                        <a:rPr lang="en-US" sz="2400" b="0" i="0" smtClean="0">
                          <a:latin typeface="Cambria Math" panose="02040503050406030204" pitchFamily="18" charset="0"/>
                        </a:rPr>
                        <m:t>15</m:t>
                      </m:r>
                      <m:r>
                        <a:rPr lang="en-US" sz="2400" b="0" i="0" smtClean="0">
                          <a:latin typeface="Cambria Math" panose="02040503050406030204" pitchFamily="18" charset="0"/>
                        </a:rPr>
                        <m:t>.</m:t>
                      </m:r>
                      <m:r>
                        <a:rPr lang="en-US" sz="2400" b="0" i="0" smtClean="0">
                          <a:latin typeface="Cambria Math" panose="02040503050406030204" pitchFamily="18" charset="0"/>
                        </a:rPr>
                        <m:t>4</m:t>
                      </m:r>
                      <m:r>
                        <a:rPr lang="en-US" sz="2400">
                          <a:latin typeface="Cambria Math" panose="02040503050406030204" pitchFamily="18" charset="0"/>
                        </a:rPr>
                        <m:t> </m:t>
                      </m:r>
                      <m:sSup>
                        <m:sSupPr>
                          <m:ctrlPr>
                            <a:rPr lang="en-US" sz="2400" i="1">
                              <a:latin typeface="Cambria Math" panose="02040503050406030204" pitchFamily="18" charset="0"/>
                            </a:rPr>
                          </m:ctrlPr>
                        </m:sSupPr>
                        <m:e>
                          <m:r>
                            <a:rPr lang="en-US" sz="2400" i="1">
                              <a:latin typeface="Cambria Math" panose="02040503050406030204" pitchFamily="18" charset="0"/>
                            </a:rPr>
                            <m:t>𝑚</m:t>
                          </m:r>
                        </m:e>
                        <m:sup>
                          <m:r>
                            <a:rPr lang="en-US" sz="2400">
                              <a:latin typeface="Cambria Math" panose="02040503050406030204" pitchFamily="18" charset="0"/>
                            </a:rPr>
                            <m:t>3</m:t>
                          </m:r>
                        </m:sup>
                      </m:sSup>
                      <m:r>
                        <a:rPr lang="en-US" sz="2400">
                          <a:latin typeface="Cambria Math" panose="02040503050406030204" pitchFamily="18" charset="0"/>
                        </a:rPr>
                        <m:t>/ </m:t>
                      </m:r>
                      <m:r>
                        <m:rPr>
                          <m:sty m:val="p"/>
                        </m:rPr>
                        <a:rPr lang="en-US" sz="2400">
                          <a:latin typeface="Cambria Math" panose="02040503050406030204" pitchFamily="18" charset="0"/>
                        </a:rPr>
                        <m:t>Day</m:t>
                      </m:r>
                    </m:oMath>
                  </m:oMathPara>
                </a14:m>
                <a:endParaRPr lang="en-US" sz="2400" dirty="0"/>
              </a:p>
              <a:p>
                <a:endParaRPr lang="en-US" sz="2400" dirty="0" smtClean="0">
                  <a:latin typeface="Arial" panose="020B0604020202020204" pitchFamily="34" charset="0"/>
                  <a:cs typeface="Arial" panose="020B0604020202020204" pitchFamily="34" charset="0"/>
                </a:endParaRPr>
              </a:p>
              <a:p>
                <a:r>
                  <a:rPr lang="en-US" sz="2400" dirty="0">
                    <a:latin typeface="Times New Roman"/>
                    <a:cs typeface="Times New Roman"/>
                  </a:rPr>
                  <a:t> </a:t>
                </a:r>
              </a:p>
            </p:txBody>
          </p:sp>
        </mc:Choice>
        <mc:Fallback>
          <p:sp>
            <p:nvSpPr>
              <p:cNvPr id="4" name="TextBox 3">
                <a:extLst>
                  <a:ext uri="{FF2B5EF4-FFF2-40B4-BE49-F238E27FC236}">
                    <a16:creationId xmlns:a16="http://schemas.microsoft.com/office/drawing/2014/main" xmlns="" xmlns:a14="http://schemas.microsoft.com/office/drawing/2010/main" id="{4A12D85D-D24D-4E96-B60A-B18DB93B633C}"/>
                  </a:ext>
                </a:extLst>
              </p:cNvPr>
              <p:cNvSpPr txBox="1">
                <a:spLocks noRot="1" noChangeAspect="1" noMove="1" noResize="1" noEditPoints="1" noAdjustHandles="1" noChangeArrowheads="1" noChangeShapeType="1" noTextEdit="1"/>
              </p:cNvSpPr>
              <p:nvPr/>
            </p:nvSpPr>
            <p:spPr>
              <a:xfrm>
                <a:off x="1377005" y="1784049"/>
                <a:ext cx="10205048" cy="4110164"/>
              </a:xfrm>
              <a:prstGeom prst="rect">
                <a:avLst/>
              </a:prstGeom>
              <a:blipFill rotWithShape="0">
                <a:blip r:embed="rId2"/>
                <a:stretch>
                  <a:fillRect l="-956" t="-1187"/>
                </a:stretch>
              </a:blipFill>
            </p:spPr>
            <p:txBody>
              <a:bodyPr/>
              <a:lstStyle/>
              <a:p>
                <a:r>
                  <a:rPr lang="en-US">
                    <a:noFill/>
                  </a:rPr>
                  <a:t> </a:t>
                </a:r>
              </a:p>
            </p:txBody>
          </p:sp>
        </mc:Fallback>
      </mc:AlternateContent>
    </p:spTree>
    <p:extLst>
      <p:ext uri="{BB962C8B-B14F-4D97-AF65-F5344CB8AC3E}">
        <p14:creationId xmlns:p14="http://schemas.microsoft.com/office/powerpoint/2010/main" val="403090560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xmlns="" id="{7F27D3C7-D106-4F8E-A1CA-AD10093DB840}"/>
              </a:ext>
            </a:extLst>
          </p:cNvPr>
          <p:cNvSpPr txBox="1"/>
          <p:nvPr/>
        </p:nvSpPr>
        <p:spPr>
          <a:xfrm>
            <a:off x="3401683" y="138023"/>
            <a:ext cx="4784784"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457200" indent="-457200">
              <a:buFont typeface="Wingdings"/>
              <a:buChar char="v"/>
            </a:pPr>
            <a:r>
              <a:rPr lang="en-US" sz="2800" b="1" dirty="0">
                <a:solidFill>
                  <a:schemeClr val="accent2">
                    <a:lumMod val="75000"/>
                  </a:schemeClr>
                </a:solidFill>
              </a:rPr>
              <a:t>Analysis of the network </a:t>
            </a:r>
            <a:endParaRPr lang="en-US" dirty="0">
              <a:solidFill>
                <a:schemeClr val="accent2">
                  <a:lumMod val="75000"/>
                </a:schemeClr>
              </a:solidFill>
            </a:endParaRPr>
          </a:p>
        </p:txBody>
      </p:sp>
      <p:sp>
        <p:nvSpPr>
          <p:cNvPr id="4" name="TextBox 3">
            <a:extLst>
              <a:ext uri="{FF2B5EF4-FFF2-40B4-BE49-F238E27FC236}">
                <a16:creationId xmlns:a16="http://schemas.microsoft.com/office/drawing/2014/main" xmlns="" id="{55955EAE-6C17-4720-9085-DCF5E0BD59D3}"/>
              </a:ext>
            </a:extLst>
          </p:cNvPr>
          <p:cNvSpPr txBox="1"/>
          <p:nvPr/>
        </p:nvSpPr>
        <p:spPr>
          <a:xfrm>
            <a:off x="589919" y="1237192"/>
            <a:ext cx="11153953"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dirty="0" smtClean="0">
                <a:latin typeface="Times New Roman"/>
                <a:cs typeface="Times New Roman"/>
              </a:rPr>
              <a:t>The </a:t>
            </a:r>
            <a:r>
              <a:rPr lang="en-US" sz="2400" dirty="0">
                <a:latin typeface="Times New Roman"/>
                <a:cs typeface="Times New Roman"/>
              </a:rPr>
              <a:t>analysis of the network was done on peak factor 1.8 and 0.27 and it was as next : </a:t>
            </a:r>
            <a:endParaRPr lang="en-US" sz="2400" dirty="0"/>
          </a:p>
        </p:txBody>
      </p:sp>
      <p:pic>
        <p:nvPicPr>
          <p:cNvPr id="7" name="Picture 7" descr="A screenshot of a cell phone&#10;&#10;Description generated with very high confidence">
            <a:extLst>
              <a:ext uri="{FF2B5EF4-FFF2-40B4-BE49-F238E27FC236}">
                <a16:creationId xmlns:a16="http://schemas.microsoft.com/office/drawing/2014/main" xmlns="" id="{3DA9060D-9A21-4CB4-AABB-4552CCA7C862}"/>
              </a:ext>
            </a:extLst>
          </p:cNvPr>
          <p:cNvPicPr>
            <a:picLocks noChangeAspect="1"/>
          </p:cNvPicPr>
          <p:nvPr/>
        </p:nvPicPr>
        <p:blipFill>
          <a:blip r:embed="rId2"/>
          <a:stretch>
            <a:fillRect/>
          </a:stretch>
        </p:blipFill>
        <p:spPr>
          <a:xfrm>
            <a:off x="5989608" y="1852550"/>
            <a:ext cx="6208142" cy="4984737"/>
          </a:xfrm>
          <a:prstGeom prst="rect">
            <a:avLst/>
          </a:prstGeom>
        </p:spPr>
      </p:pic>
      <p:pic>
        <p:nvPicPr>
          <p:cNvPr id="9" name="Picture 9" descr="A screenshot of a cell phone&#10;&#10;Description generated with very high confidence">
            <a:extLst>
              <a:ext uri="{FF2B5EF4-FFF2-40B4-BE49-F238E27FC236}">
                <a16:creationId xmlns:a16="http://schemas.microsoft.com/office/drawing/2014/main" xmlns="" id="{DC5EFDD8-9DC2-45D8-85A9-C280354869DA}"/>
              </a:ext>
            </a:extLst>
          </p:cNvPr>
          <p:cNvPicPr>
            <a:picLocks noChangeAspect="1"/>
          </p:cNvPicPr>
          <p:nvPr/>
        </p:nvPicPr>
        <p:blipFill>
          <a:blip r:embed="rId3"/>
          <a:stretch>
            <a:fillRect/>
          </a:stretch>
        </p:blipFill>
        <p:spPr>
          <a:xfrm>
            <a:off x="-48882" y="1852551"/>
            <a:ext cx="6049991" cy="4988742"/>
          </a:xfrm>
          <a:prstGeom prst="rect">
            <a:avLst/>
          </a:prstGeom>
        </p:spPr>
      </p:pic>
    </p:spTree>
    <p:extLst>
      <p:ext uri="{BB962C8B-B14F-4D97-AF65-F5344CB8AC3E}">
        <p14:creationId xmlns:p14="http://schemas.microsoft.com/office/powerpoint/2010/main" val="173248267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30630" y="59266"/>
            <a:ext cx="12061370" cy="6798733"/>
          </a:xfrm>
          <a:prstGeom prst="rect">
            <a:avLst/>
          </a:prstGeom>
        </p:spPr>
      </p:pic>
    </p:spTree>
    <p:extLst>
      <p:ext uri="{BB962C8B-B14F-4D97-AF65-F5344CB8AC3E}">
        <p14:creationId xmlns:p14="http://schemas.microsoft.com/office/powerpoint/2010/main" val="211140124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14840" y="0"/>
            <a:ext cx="11679254" cy="707886"/>
          </a:xfrm>
          <a:prstGeom prst="rect">
            <a:avLst/>
          </a:prstGeom>
          <a:effectLst>
            <a:glow rad="228600">
              <a:schemeClr val="accent2">
                <a:satMod val="175000"/>
                <a:alpha val="40000"/>
              </a:schemeClr>
            </a:glow>
          </a:effectLst>
        </p:spPr>
        <p:style>
          <a:lnRef idx="2">
            <a:schemeClr val="accent6"/>
          </a:lnRef>
          <a:fillRef idx="1">
            <a:schemeClr val="lt1"/>
          </a:fillRef>
          <a:effectRef idx="0">
            <a:schemeClr val="accent6"/>
          </a:effectRef>
          <a:fontRef idx="minor">
            <a:schemeClr val="dk1"/>
          </a:fontRef>
        </p:style>
        <p:txBody>
          <a:bodyPr wrap="square" rtlCol="0">
            <a:spAutoFit/>
          </a:bodyPr>
          <a:lstStyle/>
          <a:p>
            <a:pPr marL="285750" indent="-285750">
              <a:buFont typeface="Wingdings" panose="05000000000000000000" pitchFamily="2" charset="2"/>
              <a:buChar char="v"/>
            </a:pPr>
            <a:r>
              <a:rPr lang="en-US" sz="4000" b="1" dirty="0" smtClean="0">
                <a:solidFill>
                  <a:schemeClr val="tx1"/>
                </a:solidFill>
              </a:rPr>
              <a:t>Design of the waste water collection network</a:t>
            </a:r>
            <a:endParaRPr lang="en-US" sz="4000" b="1" dirty="0">
              <a:solidFill>
                <a:schemeClr val="tx1"/>
              </a:solidFill>
            </a:endParaRPr>
          </a:p>
        </p:txBody>
      </p:sp>
      <p:pic>
        <p:nvPicPr>
          <p:cNvPr id="4098" name="Picture 2" descr="صورة ذات صلة"/>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8232" y="914400"/>
            <a:ext cx="11374648" cy="5943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894841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95617" y="641201"/>
            <a:ext cx="8911687" cy="1280890"/>
          </a:xfrm>
        </p:spPr>
        <p:txBody>
          <a:bodyPr/>
          <a:lstStyle/>
          <a:p>
            <a:pPr marL="571500" indent="-571500">
              <a:buFont typeface="Wingdings" panose="05000000000000000000" pitchFamily="2" charset="2"/>
              <a:buChar char="Ø"/>
            </a:pPr>
            <a:r>
              <a:rPr lang="en-US" dirty="0" smtClean="0"/>
              <a:t>Methodology:</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848565153"/>
              </p:ext>
            </p:extLst>
          </p:nvPr>
        </p:nvGraphicFramePr>
        <p:xfrm>
          <a:off x="1168400" y="1464733"/>
          <a:ext cx="10786533" cy="4826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880363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67933" y="624110"/>
            <a:ext cx="9836679" cy="960850"/>
          </a:xfrm>
          <a:effectLst>
            <a:glow rad="228600">
              <a:schemeClr val="accent1">
                <a:satMod val="175000"/>
                <a:alpha val="40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lstStyle/>
          <a:p>
            <a:pPr marL="571500" indent="-571500">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General </a:t>
            </a:r>
            <a:r>
              <a:rPr lang="en-US" dirty="0" smtClean="0">
                <a:latin typeface="Times New Roman" panose="02020603050405020304" pitchFamily="18" charset="0"/>
                <a:cs typeface="Times New Roman" panose="02020603050405020304" pitchFamily="18" charset="0"/>
              </a:rPr>
              <a:t>Background WWCN: </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371600" y="1661160"/>
            <a:ext cx="10133012" cy="5196840"/>
          </a:xfrm>
        </p:spPr>
        <p:txBody>
          <a:bodyPr/>
          <a:lstStyle/>
          <a:p>
            <a:pPr>
              <a:buFont typeface="Wingdings" panose="05000000000000000000" pitchFamily="2" charset="2"/>
              <a:buChar char="v"/>
            </a:pPr>
            <a:r>
              <a:rPr lang="en-US" sz="2400" b="1" dirty="0" smtClean="0">
                <a:latin typeface="Times New Roman" panose="02020603050405020304" pitchFamily="18" charset="0"/>
                <a:cs typeface="Times New Roman" panose="02020603050405020304" pitchFamily="18" charset="0"/>
              </a:rPr>
              <a:t>In this Town they don’t have a Wastewater collection network.</a:t>
            </a:r>
          </a:p>
          <a:p>
            <a:pPr>
              <a:buFont typeface="Wingdings" panose="05000000000000000000" pitchFamily="2" charset="2"/>
              <a:buChar char="v"/>
            </a:pPr>
            <a:r>
              <a:rPr lang="en-US" sz="2400" b="1" dirty="0">
                <a:latin typeface="Times New Roman" panose="02020603050405020304" pitchFamily="18" charset="0"/>
                <a:cs typeface="Times New Roman" panose="02020603050405020304" pitchFamily="18" charset="0"/>
              </a:rPr>
              <a:t>And most of them has a septic </a:t>
            </a:r>
            <a:r>
              <a:rPr lang="en-US" sz="2400" b="1" dirty="0" smtClean="0">
                <a:latin typeface="Times New Roman" panose="02020603050405020304" pitchFamily="18" charset="0"/>
                <a:cs typeface="Times New Roman" panose="02020603050405020304" pitchFamily="18" charset="0"/>
              </a:rPr>
              <a:t>holes that have an effect such as: </a:t>
            </a:r>
          </a:p>
          <a:p>
            <a:pPr marL="0" indent="0">
              <a:buNone/>
            </a:pPr>
            <a:endParaRPr lang="en-US" dirty="0" smtClean="0"/>
          </a:p>
          <a:p>
            <a:pPr marL="0" indent="0">
              <a:buNone/>
            </a:pPr>
            <a:r>
              <a:rPr lang="en-US" sz="2400" dirty="0" smtClean="0">
                <a:solidFill>
                  <a:schemeClr val="accent2">
                    <a:lumMod val="50000"/>
                  </a:schemeClr>
                </a:solidFill>
                <a:latin typeface="Times New Roman" panose="02020603050405020304" pitchFamily="18" charset="0"/>
                <a:cs typeface="Times New Roman" panose="02020603050405020304" pitchFamily="18" charset="0"/>
              </a:rPr>
              <a:t> </a:t>
            </a:r>
            <a:r>
              <a:rPr lang="en-US" sz="2000" b="1" dirty="0" smtClean="0">
                <a:solidFill>
                  <a:schemeClr val="accent5">
                    <a:lumMod val="75000"/>
                  </a:schemeClr>
                </a:solidFill>
                <a:latin typeface="Times New Roman" panose="02020603050405020304" pitchFamily="18" charset="0"/>
                <a:cs typeface="Times New Roman" panose="02020603050405020304" pitchFamily="18" charset="0"/>
              </a:rPr>
              <a:t>1. Bad effect on the environment.</a:t>
            </a:r>
          </a:p>
          <a:p>
            <a:pPr marL="0" indent="0">
              <a:buNone/>
            </a:pPr>
            <a:r>
              <a:rPr lang="en-US" sz="2000" b="1" dirty="0" smtClean="0">
                <a:solidFill>
                  <a:schemeClr val="accent5">
                    <a:lumMod val="75000"/>
                  </a:schemeClr>
                </a:solidFill>
                <a:latin typeface="Times New Roman" panose="02020603050405020304" pitchFamily="18" charset="0"/>
                <a:cs typeface="Times New Roman" panose="02020603050405020304" pitchFamily="18" charset="0"/>
              </a:rPr>
              <a:t> 2. Cost of evacuation.</a:t>
            </a:r>
          </a:p>
          <a:p>
            <a:pPr marL="0" indent="0">
              <a:buNone/>
            </a:pPr>
            <a:r>
              <a:rPr lang="en-US" sz="2000" b="1" dirty="0" smtClean="0">
                <a:solidFill>
                  <a:schemeClr val="accent5">
                    <a:lumMod val="75000"/>
                  </a:schemeClr>
                </a:solidFill>
                <a:latin typeface="Times New Roman" panose="02020603050405020304" pitchFamily="18" charset="0"/>
                <a:cs typeface="Times New Roman" panose="02020603050405020304" pitchFamily="18" charset="0"/>
              </a:rPr>
              <a:t> 3. Re-use treated wastewater such as in irrigation</a:t>
            </a:r>
            <a:r>
              <a:rPr lang="en-US" sz="2400" b="1" dirty="0" smtClean="0">
                <a:solidFill>
                  <a:schemeClr val="accent5">
                    <a:lumMod val="75000"/>
                  </a:schemeClr>
                </a:solidFill>
                <a:latin typeface="Times New Roman" panose="02020603050405020304" pitchFamily="18" charset="0"/>
                <a:cs typeface="Times New Roman" panose="02020603050405020304" pitchFamily="18" charset="0"/>
              </a:rPr>
              <a:t>.</a:t>
            </a:r>
          </a:p>
          <a:p>
            <a:pPr marL="0" indent="0">
              <a:buNone/>
            </a:pPr>
            <a:endParaRPr lang="en-US" b="1" dirty="0" smtClean="0">
              <a:solidFill>
                <a:schemeClr val="accent2">
                  <a:lumMod val="50000"/>
                </a:schemeClr>
              </a:solidFill>
            </a:endParaRPr>
          </a:p>
          <a:p>
            <a:pPr marL="0" indent="0">
              <a:buNone/>
            </a:pPr>
            <a:endParaRPr lang="en-US" b="1" dirty="0" smtClean="0">
              <a:solidFill>
                <a:schemeClr val="accent2">
                  <a:lumMod val="50000"/>
                </a:schemeClr>
              </a:solidFill>
            </a:endParaRPr>
          </a:p>
          <a:p>
            <a:pPr marL="0" indent="0">
              <a:buNone/>
            </a:pPr>
            <a:endParaRPr lang="en-US" dirty="0" smtClean="0"/>
          </a:p>
          <a:p>
            <a:pPr marL="0" indent="0">
              <a:buNone/>
            </a:pPr>
            <a:endParaRPr lang="en-US" dirty="0" smtClean="0"/>
          </a:p>
          <a:p>
            <a:pPr algn="ctr">
              <a:buFont typeface="+mj-lt"/>
              <a:buAutoNum type="arabicPeriod"/>
            </a:pPr>
            <a:endParaRPr lang="en-US" dirty="0"/>
          </a:p>
          <a:p>
            <a:pPr algn="ctr">
              <a:buFont typeface="+mj-lt"/>
              <a:buAutoNum type="arabicPeriod"/>
            </a:pPr>
            <a:endParaRPr lang="en-US" dirty="0" smtClean="0"/>
          </a:p>
          <a:p>
            <a:pPr marL="0" indent="0" algn="ctr">
              <a:buNone/>
            </a:pPr>
            <a:endParaRPr lang="en-US" dirty="0" smtClean="0"/>
          </a:p>
          <a:p>
            <a:pPr algn="ctr">
              <a:buFont typeface="+mj-lt"/>
              <a:buAutoNum type="arabicPeriod"/>
            </a:pPr>
            <a:endParaRPr lang="en-US" dirty="0" smtClean="0"/>
          </a:p>
          <a:p>
            <a:pPr algn="ctr">
              <a:buFont typeface="+mj-lt"/>
              <a:buAutoNum type="arabicPeriod"/>
            </a:pPr>
            <a:endParaRPr lang="en-US" dirty="0"/>
          </a:p>
        </p:txBody>
      </p:sp>
      <p:graphicFrame>
        <p:nvGraphicFramePr>
          <p:cNvPr id="5" name="Diagram 4"/>
          <p:cNvGraphicFramePr/>
          <p:nvPr>
            <p:extLst>
              <p:ext uri="{D42A27DB-BD31-4B8C-83A1-F6EECF244321}">
                <p14:modId xmlns:p14="http://schemas.microsoft.com/office/powerpoint/2010/main" val="1933246698"/>
              </p:ext>
            </p:extLst>
          </p:nvPr>
        </p:nvGraphicFramePr>
        <p:xfrm>
          <a:off x="7139940" y="2583180"/>
          <a:ext cx="4789942" cy="39243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4491176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60472" y="650676"/>
            <a:ext cx="8911687" cy="1611181"/>
          </a:xfrm>
        </p:spPr>
        <p:txBody>
          <a:bodyPr/>
          <a:lstStyle/>
          <a:p>
            <a:pPr marL="571500" indent="-571500">
              <a:buFont typeface="Wingdings" panose="05000000000000000000" pitchFamily="2" charset="2"/>
              <a:buChar char="Ø"/>
            </a:pPr>
            <a:r>
              <a:rPr lang="en-US" dirty="0" smtClean="0"/>
              <a:t>Data </a:t>
            </a:r>
            <a:r>
              <a:rPr lang="en-US" dirty="0" smtClean="0"/>
              <a:t>Collection:</a:t>
            </a:r>
            <a:endParaRPr lang="en-US" dirty="0"/>
          </a:p>
        </p:txBody>
      </p:sp>
      <p:sp>
        <p:nvSpPr>
          <p:cNvPr id="3" name="Content Placeholder 2"/>
          <p:cNvSpPr>
            <a:spLocks noGrp="1"/>
          </p:cNvSpPr>
          <p:nvPr>
            <p:ph idx="1"/>
          </p:nvPr>
        </p:nvSpPr>
        <p:spPr>
          <a:xfrm>
            <a:off x="1718733" y="1456267"/>
            <a:ext cx="9785879" cy="5190065"/>
          </a:xfrm>
        </p:spPr>
        <p:txBody>
          <a:bodyPr/>
          <a:lstStyle/>
          <a:p>
            <a:pPr marL="0" indent="0">
              <a:buNone/>
            </a:pPr>
            <a:endParaRPr lang="en-US" dirty="0"/>
          </a:p>
          <a:p>
            <a:pPr marL="0" indent="0">
              <a:buNone/>
            </a:pPr>
            <a:endParaRPr lang="en-US" dirty="0"/>
          </a:p>
        </p:txBody>
      </p:sp>
      <p:graphicFrame>
        <p:nvGraphicFramePr>
          <p:cNvPr id="4" name="Diagram 3"/>
          <p:cNvGraphicFramePr/>
          <p:nvPr>
            <p:extLst>
              <p:ext uri="{D42A27DB-BD31-4B8C-83A1-F6EECF244321}">
                <p14:modId xmlns:p14="http://schemas.microsoft.com/office/powerpoint/2010/main" val="274001647"/>
              </p:ext>
            </p:extLst>
          </p:nvPr>
        </p:nvGraphicFramePr>
        <p:xfrm>
          <a:off x="-1735667" y="1227665"/>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p:cNvPicPr>
            <a:picLocks noChangeAspect="1"/>
          </p:cNvPicPr>
          <p:nvPr/>
        </p:nvPicPr>
        <p:blipFill>
          <a:blip r:embed="rId7"/>
          <a:stretch>
            <a:fillRect/>
          </a:stretch>
        </p:blipFill>
        <p:spPr>
          <a:xfrm>
            <a:off x="4291012" y="1371599"/>
            <a:ext cx="7672388" cy="5206999"/>
          </a:xfrm>
          <a:prstGeom prst="rect">
            <a:avLst/>
          </a:prstGeom>
        </p:spPr>
      </p:pic>
    </p:spTree>
    <p:extLst>
      <p:ext uri="{BB962C8B-B14F-4D97-AF65-F5344CB8AC3E}">
        <p14:creationId xmlns:p14="http://schemas.microsoft.com/office/powerpoint/2010/main" val="295124328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27251" y="641201"/>
            <a:ext cx="8911687" cy="1280890"/>
          </a:xfrm>
        </p:spPr>
        <p:txBody>
          <a:bodyPr/>
          <a:lstStyle/>
          <a:p>
            <a:pPr marL="571500" indent="-571500">
              <a:buFont typeface="Wingdings" panose="05000000000000000000" pitchFamily="2" charset="2"/>
              <a:buChar char="Ø"/>
            </a:pPr>
            <a:r>
              <a:rPr lang="en-US" dirty="0"/>
              <a:t>several considerations </a:t>
            </a:r>
            <a:r>
              <a:rPr lang="en-US" dirty="0" smtClean="0"/>
              <a:t>to allocate manholes on the network: </a:t>
            </a:r>
            <a:endParaRPr lang="en-US" dirty="0"/>
          </a:p>
        </p:txBody>
      </p:sp>
      <p:sp>
        <p:nvSpPr>
          <p:cNvPr id="3" name="Content Placeholder 2"/>
          <p:cNvSpPr>
            <a:spLocks noGrp="1"/>
          </p:cNvSpPr>
          <p:nvPr>
            <p:ph idx="1"/>
          </p:nvPr>
        </p:nvSpPr>
        <p:spPr>
          <a:xfrm>
            <a:off x="1239140" y="2133600"/>
            <a:ext cx="10265472" cy="4267200"/>
          </a:xfrm>
        </p:spPr>
        <p:txBody>
          <a:bodyPr/>
          <a:lstStyle/>
          <a:p>
            <a:pPr marL="0" indent="0">
              <a:buNone/>
            </a:pPr>
            <a:r>
              <a:rPr lang="en-US" sz="2000" dirty="0" smtClean="0"/>
              <a:t>We depend on these constrains to allocate manhole on roads:</a:t>
            </a:r>
          </a:p>
          <a:p>
            <a:pPr marL="0" indent="0">
              <a:buNone/>
            </a:pPr>
            <a:r>
              <a:rPr lang="en-US" sz="2000" dirty="0" smtClean="0"/>
              <a:t> </a:t>
            </a:r>
          </a:p>
          <a:p>
            <a:pPr>
              <a:buAutoNum type="arabicPeriod"/>
            </a:pPr>
            <a:r>
              <a:rPr lang="en-US" b="1" dirty="0" smtClean="0"/>
              <a:t>Distance between manhole(30 -50)m.</a:t>
            </a:r>
          </a:p>
          <a:p>
            <a:pPr>
              <a:buAutoNum type="arabicPeriod"/>
            </a:pPr>
            <a:r>
              <a:rPr lang="en-US" b="1" dirty="0"/>
              <a:t>Manhole must be located at each intersection of </a:t>
            </a:r>
            <a:r>
              <a:rPr lang="en-US" b="1" dirty="0" smtClean="0"/>
              <a:t>roads</a:t>
            </a:r>
          </a:p>
          <a:p>
            <a:pPr lvl="0">
              <a:buFont typeface="Wingdings 3" charset="2"/>
              <a:buAutoNum type="arabicPeriod"/>
            </a:pPr>
            <a:r>
              <a:rPr lang="en-US" b="1" dirty="0"/>
              <a:t>When there is a change in </a:t>
            </a:r>
            <a:r>
              <a:rPr lang="en-US" b="1" dirty="0" smtClean="0"/>
              <a:t>slope or diameter of sewer pipes.</a:t>
            </a:r>
            <a:endParaRPr lang="en-US" b="1" dirty="0"/>
          </a:p>
          <a:p>
            <a:pPr>
              <a:buAutoNum type="arabicPeriod"/>
            </a:pPr>
            <a:r>
              <a:rPr lang="en-US" b="1" dirty="0" smtClean="0"/>
              <a:t>Depend on building distribution.</a:t>
            </a:r>
          </a:p>
          <a:p>
            <a:pPr>
              <a:buAutoNum type="arabicPeriod"/>
            </a:pPr>
            <a:r>
              <a:rPr lang="en-US" b="1" dirty="0" smtClean="0"/>
              <a:t>Road network.</a:t>
            </a:r>
          </a:p>
        </p:txBody>
      </p:sp>
    </p:spTree>
    <p:extLst>
      <p:ext uri="{BB962C8B-B14F-4D97-AF65-F5344CB8AC3E}">
        <p14:creationId xmlns:p14="http://schemas.microsoft.com/office/powerpoint/2010/main" val="104487767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20215" y="718114"/>
            <a:ext cx="8911687" cy="1280890"/>
          </a:xfrm>
        </p:spPr>
        <p:txBody>
          <a:bodyPr>
            <a:normAutofit/>
          </a:bodyPr>
          <a:lstStyle/>
          <a:p>
            <a:pPr marL="457200" indent="-457200">
              <a:buFont typeface="Wingdings" panose="05000000000000000000" pitchFamily="2" charset="2"/>
              <a:buChar char="Ø"/>
            </a:pPr>
            <a:r>
              <a:rPr lang="en-US" sz="2800" dirty="0" smtClean="0"/>
              <a:t>Wastewater Collection Network in SewerCAD </a:t>
            </a:r>
            <a:endParaRPr lang="en-US" sz="2800" dirty="0"/>
          </a:p>
        </p:txBody>
      </p:sp>
      <p:pic>
        <p:nvPicPr>
          <p:cNvPr id="4" name="Content Placeholder 3"/>
          <p:cNvPicPr>
            <a:picLocks noGrp="1" noChangeAspect="1"/>
          </p:cNvPicPr>
          <p:nvPr>
            <p:ph idx="1"/>
          </p:nvPr>
        </p:nvPicPr>
        <p:blipFill>
          <a:blip r:embed="rId2"/>
          <a:stretch>
            <a:fillRect/>
          </a:stretch>
        </p:blipFill>
        <p:spPr>
          <a:xfrm>
            <a:off x="2409916" y="1269762"/>
            <a:ext cx="7486116" cy="5686514"/>
          </a:xfrm>
          <a:prstGeom prst="rect">
            <a:avLst/>
          </a:prstGeom>
        </p:spPr>
      </p:pic>
    </p:spTree>
    <p:extLst>
      <p:ext uri="{BB962C8B-B14F-4D97-AF65-F5344CB8AC3E}">
        <p14:creationId xmlns:p14="http://schemas.microsoft.com/office/powerpoint/2010/main" val="333573558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45733" y="624110"/>
            <a:ext cx="9658879" cy="1280890"/>
          </a:xfrm>
        </p:spPr>
        <p:txBody>
          <a:bodyPr/>
          <a:lstStyle/>
          <a:p>
            <a:pPr marL="571500" indent="-571500">
              <a:buFont typeface="Wingdings" panose="05000000000000000000" pitchFamily="2" charset="2"/>
              <a:buChar char="Ø"/>
            </a:pPr>
            <a:r>
              <a:rPr lang="en-US" dirty="0"/>
              <a:t>Determine of Wastewater Loads</a:t>
            </a:r>
            <a:br>
              <a:rPr lang="en-US" dirty="0"/>
            </a:b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676400" y="1552575"/>
                <a:ext cx="10382250" cy="5238749"/>
              </a:xfrm>
            </p:spPr>
            <p:txBody>
              <a:bodyPr>
                <a:normAutofit/>
              </a:bodyPr>
              <a:lstStyle/>
              <a:p>
                <a:pPr lvl="0">
                  <a:buClr>
                    <a:srgbClr val="353535"/>
                  </a:buClr>
                  <a:buFont typeface="Arial" panose="020B0604020202020204" pitchFamily="34" charset="0"/>
                  <a:buChar char="•"/>
                </a:pPr>
                <a:r>
                  <a:rPr lang="en-US" sz="2800" dirty="0" smtClean="0">
                    <a:solidFill>
                      <a:prstClr val="black">
                        <a:lumMod val="75000"/>
                        <a:lumOff val="25000"/>
                      </a:prstClr>
                    </a:solidFill>
                  </a:rPr>
                  <a:t>Assumption</a:t>
                </a:r>
                <a:r>
                  <a:rPr lang="en-US" sz="2800" dirty="0">
                    <a:solidFill>
                      <a:prstClr val="black">
                        <a:lumMod val="75000"/>
                        <a:lumOff val="25000"/>
                      </a:prstClr>
                    </a:solidFill>
                  </a:rPr>
                  <a:t>:</a:t>
                </a:r>
              </a:p>
              <a:p>
                <a:pPr lvl="0">
                  <a:buClr>
                    <a:srgbClr val="353535"/>
                  </a:buClr>
                  <a:buFont typeface="+mj-lt"/>
                  <a:buAutoNum type="arabicPeriod"/>
                </a:pPr>
                <a:r>
                  <a:rPr lang="en-US" sz="2800" dirty="0">
                    <a:solidFill>
                      <a:prstClr val="black">
                        <a:lumMod val="75000"/>
                        <a:lumOff val="25000"/>
                      </a:prstClr>
                    </a:solidFill>
                  </a:rPr>
                  <a:t>Consumption per capita per day = </a:t>
                </a:r>
                <a:r>
                  <a:rPr lang="en-US" sz="2800" dirty="0" smtClean="0">
                    <a:solidFill>
                      <a:prstClr val="black">
                        <a:lumMod val="75000"/>
                        <a:lumOff val="25000"/>
                      </a:prstClr>
                    </a:solidFill>
                  </a:rPr>
                  <a:t>100 Liter </a:t>
                </a:r>
                <a:endParaRPr lang="en-US" sz="2800" dirty="0">
                  <a:solidFill>
                    <a:prstClr val="black">
                      <a:lumMod val="75000"/>
                      <a:lumOff val="25000"/>
                    </a:prstClr>
                  </a:solidFill>
                </a:endParaRPr>
              </a:p>
              <a:p>
                <a:pPr lvl="0">
                  <a:buClr>
                    <a:srgbClr val="353535"/>
                  </a:buClr>
                  <a:buFont typeface="+mj-lt"/>
                  <a:buAutoNum type="arabicPeriod"/>
                </a:pPr>
                <a:r>
                  <a:rPr lang="en-US" sz="2800" dirty="0">
                    <a:solidFill>
                      <a:prstClr val="black">
                        <a:lumMod val="75000"/>
                        <a:lumOff val="25000"/>
                      </a:prstClr>
                    </a:solidFill>
                  </a:rPr>
                  <a:t>Return (60-80%) we take 80%.</a:t>
                </a:r>
              </a:p>
              <a:p>
                <a:pPr lvl="0">
                  <a:buClr>
                    <a:srgbClr val="353535"/>
                  </a:buClr>
                  <a:buFont typeface="+mj-lt"/>
                  <a:buAutoNum type="arabicPeriod"/>
                </a:pPr>
                <a:r>
                  <a:rPr lang="en-US" sz="2800" dirty="0">
                    <a:solidFill>
                      <a:prstClr val="black">
                        <a:lumMod val="75000"/>
                        <a:lumOff val="25000"/>
                      </a:prstClr>
                    </a:solidFill>
                  </a:rPr>
                  <a:t>Percent of infiltration 20%.</a:t>
                </a:r>
              </a:p>
              <a:p>
                <a:pPr lvl="0">
                  <a:buClr>
                    <a:srgbClr val="353535"/>
                  </a:buClr>
                  <a:buFont typeface="+mj-lt"/>
                  <a:buAutoNum type="arabicPeriod"/>
                </a:pPr>
                <a:r>
                  <a:rPr lang="en-US" sz="2800" dirty="0">
                    <a:solidFill>
                      <a:prstClr val="black">
                        <a:lumMod val="75000"/>
                        <a:lumOff val="25000"/>
                      </a:prstClr>
                    </a:solidFill>
                  </a:rPr>
                  <a:t>Hourly peak factor = 3.</a:t>
                </a:r>
              </a:p>
              <a:p>
                <a:pPr lvl="0">
                  <a:buClr>
                    <a:srgbClr val="353535"/>
                  </a:buClr>
                  <a:buFont typeface="+mj-lt"/>
                  <a:buAutoNum type="arabicPeriod"/>
                </a:pPr>
                <a:r>
                  <a:rPr lang="en-US" sz="2800" dirty="0">
                    <a:solidFill>
                      <a:prstClr val="black">
                        <a:lumMod val="75000"/>
                        <a:lumOff val="25000"/>
                      </a:prstClr>
                    </a:solidFill>
                  </a:rPr>
                  <a:t>Manning coefficient = 0.013.</a:t>
                </a:r>
              </a:p>
              <a:p>
                <a:pPr lvl="0">
                  <a:buClr>
                    <a:srgbClr val="353535"/>
                  </a:buClr>
                  <a:buFont typeface="Arial" panose="020B0604020202020204" pitchFamily="34" charset="0"/>
                  <a:buChar char="•"/>
                </a:pPr>
                <a:r>
                  <a:rPr lang="en-US" sz="2800" dirty="0">
                    <a:solidFill>
                      <a:prstClr val="black">
                        <a:lumMod val="75000"/>
                        <a:lumOff val="25000"/>
                      </a:prstClr>
                    </a:solidFill>
                  </a:rPr>
                  <a:t>Population: </a:t>
                </a:r>
              </a:p>
              <a:p>
                <a:pPr marL="0" lvl="0" indent="0">
                  <a:buClr>
                    <a:srgbClr val="353535"/>
                  </a:buClr>
                  <a:buNone/>
                </a:pPr>
                <a14:m>
                  <m:oMathPara xmlns:m="http://schemas.openxmlformats.org/officeDocument/2006/math">
                    <m:oMathParaPr>
                      <m:jc m:val="centerGroup"/>
                    </m:oMathParaPr>
                    <m:oMath xmlns:m="http://schemas.openxmlformats.org/officeDocument/2006/math">
                      <m:r>
                        <a:rPr lang="en-US" sz="2800" i="1">
                          <a:solidFill>
                            <a:prstClr val="black">
                              <a:lumMod val="75000"/>
                              <a:lumOff val="25000"/>
                            </a:prstClr>
                          </a:solidFill>
                          <a:latin typeface="Cambria Math" panose="02040503050406030204" pitchFamily="18" charset="0"/>
                        </a:rPr>
                        <m:t>𝑃𝑜𝑝𝑢𝑙𝑎𝑡𝑖𝑜𝑛</m:t>
                      </m:r>
                      <m:r>
                        <a:rPr lang="en-US" sz="2800" i="1">
                          <a:solidFill>
                            <a:prstClr val="black">
                              <a:lumMod val="75000"/>
                              <a:lumOff val="25000"/>
                            </a:prstClr>
                          </a:solidFill>
                          <a:latin typeface="Cambria Math" panose="02040503050406030204" pitchFamily="18" charset="0"/>
                        </a:rPr>
                        <m:t> </m:t>
                      </m:r>
                      <m:r>
                        <a:rPr lang="en-US" sz="2800" i="1">
                          <a:solidFill>
                            <a:prstClr val="black">
                              <a:lumMod val="75000"/>
                              <a:lumOff val="25000"/>
                            </a:prstClr>
                          </a:solidFill>
                          <a:latin typeface="Cambria Math" panose="02040503050406030204" pitchFamily="18" charset="0"/>
                        </a:rPr>
                        <m:t>2048</m:t>
                      </m:r>
                      <m:r>
                        <a:rPr lang="en-US" sz="2800" i="1">
                          <a:solidFill>
                            <a:prstClr val="black">
                              <a:lumMod val="75000"/>
                              <a:lumOff val="25000"/>
                            </a:prstClr>
                          </a:solidFill>
                          <a:latin typeface="Cambria Math" panose="02040503050406030204" pitchFamily="18" charset="0"/>
                        </a:rPr>
                        <m:t>=</m:t>
                      </m:r>
                      <m:r>
                        <a:rPr lang="en-US" sz="2800" i="1">
                          <a:solidFill>
                            <a:prstClr val="black">
                              <a:lumMod val="75000"/>
                              <a:lumOff val="25000"/>
                            </a:prstClr>
                          </a:solidFill>
                          <a:latin typeface="Cambria Math" panose="02040503050406030204" pitchFamily="18" charset="0"/>
                        </a:rPr>
                        <m:t>𝑃𝑜𝑝𝑢𝑙𝑎𝑡𝑖𝑜𝑛</m:t>
                      </m:r>
                      <m:r>
                        <a:rPr lang="en-US" sz="2800" i="1">
                          <a:solidFill>
                            <a:prstClr val="black">
                              <a:lumMod val="75000"/>
                              <a:lumOff val="25000"/>
                            </a:prstClr>
                          </a:solidFill>
                          <a:latin typeface="Cambria Math" panose="02040503050406030204" pitchFamily="18" charset="0"/>
                        </a:rPr>
                        <m:t>  </m:t>
                      </m:r>
                      <m:r>
                        <a:rPr lang="en-US" sz="2800" i="1">
                          <a:solidFill>
                            <a:prstClr val="black">
                              <a:lumMod val="75000"/>
                              <a:lumOff val="25000"/>
                            </a:prstClr>
                          </a:solidFill>
                          <a:latin typeface="Cambria Math" panose="02040503050406030204" pitchFamily="18" charset="0"/>
                        </a:rPr>
                        <m:t>2007</m:t>
                      </m:r>
                      <m:r>
                        <a:rPr lang="en-US" sz="2800" i="1">
                          <a:solidFill>
                            <a:prstClr val="black">
                              <a:lumMod val="75000"/>
                              <a:lumOff val="25000"/>
                            </a:prstClr>
                          </a:solidFill>
                          <a:latin typeface="Cambria Math" panose="02040503050406030204" pitchFamily="18" charset="0"/>
                        </a:rPr>
                        <m:t> ∗</m:t>
                      </m:r>
                      <m:sSup>
                        <m:sSupPr>
                          <m:ctrlPr>
                            <a:rPr lang="en-US" sz="2800" i="1">
                              <a:solidFill>
                                <a:prstClr val="black">
                                  <a:lumMod val="75000"/>
                                  <a:lumOff val="25000"/>
                                </a:prstClr>
                              </a:solidFill>
                              <a:latin typeface="Cambria Math" panose="02040503050406030204" pitchFamily="18" charset="0"/>
                            </a:rPr>
                          </m:ctrlPr>
                        </m:sSupPr>
                        <m:e>
                          <m:d>
                            <m:dPr>
                              <m:ctrlPr>
                                <a:rPr lang="en-US" sz="2800" i="1">
                                  <a:solidFill>
                                    <a:prstClr val="black">
                                      <a:lumMod val="75000"/>
                                      <a:lumOff val="25000"/>
                                    </a:prstClr>
                                  </a:solidFill>
                                  <a:latin typeface="Cambria Math" panose="02040503050406030204" pitchFamily="18" charset="0"/>
                                </a:rPr>
                              </m:ctrlPr>
                            </m:dPr>
                            <m:e>
                              <m:r>
                                <a:rPr lang="en-US" sz="2800" i="1">
                                  <a:solidFill>
                                    <a:prstClr val="black">
                                      <a:lumMod val="75000"/>
                                      <a:lumOff val="25000"/>
                                    </a:prstClr>
                                  </a:solidFill>
                                  <a:latin typeface="Cambria Math" panose="02040503050406030204" pitchFamily="18" charset="0"/>
                                </a:rPr>
                                <m:t>1</m:t>
                              </m:r>
                              <m:r>
                                <a:rPr lang="en-US" sz="2800" i="1">
                                  <a:solidFill>
                                    <a:prstClr val="black">
                                      <a:lumMod val="75000"/>
                                      <a:lumOff val="25000"/>
                                    </a:prstClr>
                                  </a:solidFill>
                                  <a:latin typeface="Cambria Math" panose="02040503050406030204" pitchFamily="18" charset="0"/>
                                </a:rPr>
                                <m:t>+</m:t>
                              </m:r>
                              <m:r>
                                <a:rPr lang="en-US" sz="2800" i="1">
                                  <a:solidFill>
                                    <a:prstClr val="black">
                                      <a:lumMod val="75000"/>
                                      <a:lumOff val="25000"/>
                                    </a:prstClr>
                                  </a:solidFill>
                                  <a:latin typeface="Cambria Math" panose="02040503050406030204" pitchFamily="18" charset="0"/>
                                </a:rPr>
                                <m:t>𝑖</m:t>
                              </m:r>
                            </m:e>
                          </m:d>
                        </m:e>
                        <m:sup>
                          <m:r>
                            <a:rPr lang="en-US" sz="2800" i="1">
                              <a:solidFill>
                                <a:prstClr val="black">
                                  <a:lumMod val="75000"/>
                                  <a:lumOff val="25000"/>
                                </a:prstClr>
                              </a:solidFill>
                              <a:latin typeface="Cambria Math" panose="02040503050406030204" pitchFamily="18" charset="0"/>
                            </a:rPr>
                            <m:t>𝑛</m:t>
                          </m:r>
                        </m:sup>
                      </m:sSup>
                    </m:oMath>
                  </m:oMathPara>
                </a14:m>
                <a:endParaRPr lang="en-US" sz="2800" dirty="0">
                  <a:solidFill>
                    <a:prstClr val="black">
                      <a:lumMod val="75000"/>
                      <a:lumOff val="25000"/>
                    </a:prstClr>
                  </a:solidFill>
                </a:endParaRPr>
              </a:p>
              <a:p>
                <a:pPr marL="0" lvl="0" indent="0">
                  <a:buClr>
                    <a:srgbClr val="353535"/>
                  </a:buClr>
                  <a:buNone/>
                </a:pPr>
                <a14:m>
                  <m:oMath xmlns:m="http://schemas.openxmlformats.org/officeDocument/2006/math">
                    <m:r>
                      <a:rPr lang="en-US" sz="2800" i="1">
                        <a:solidFill>
                          <a:prstClr val="black">
                            <a:lumMod val="75000"/>
                            <a:lumOff val="25000"/>
                          </a:prstClr>
                        </a:solidFill>
                        <a:latin typeface="Cambria Math" panose="02040503050406030204" pitchFamily="18" charset="0"/>
                      </a:rPr>
                      <m:t>                                               </m:t>
                    </m:r>
                    <m:r>
                      <a:rPr lang="en-US" sz="2800" i="1">
                        <a:solidFill>
                          <a:prstClr val="black">
                            <a:lumMod val="75000"/>
                            <a:lumOff val="25000"/>
                          </a:prstClr>
                        </a:solidFill>
                        <a:latin typeface="Cambria Math" panose="02040503050406030204" pitchFamily="18" charset="0"/>
                      </a:rPr>
                      <m:t>𝑃𝑜𝑝𝑢𝑙𝑎𝑡𝑖𝑜𝑛</m:t>
                    </m:r>
                    <m:r>
                      <a:rPr lang="en-US" sz="2800" i="1">
                        <a:solidFill>
                          <a:prstClr val="black">
                            <a:lumMod val="75000"/>
                            <a:lumOff val="25000"/>
                          </a:prstClr>
                        </a:solidFill>
                        <a:latin typeface="Cambria Math" panose="02040503050406030204" pitchFamily="18" charset="0"/>
                      </a:rPr>
                      <m:t> </m:t>
                    </m:r>
                    <m:r>
                      <a:rPr lang="en-US" sz="2800" i="1">
                        <a:solidFill>
                          <a:prstClr val="black">
                            <a:lumMod val="75000"/>
                            <a:lumOff val="25000"/>
                          </a:prstClr>
                        </a:solidFill>
                        <a:latin typeface="Cambria Math" panose="02040503050406030204" pitchFamily="18" charset="0"/>
                      </a:rPr>
                      <m:t>2048</m:t>
                    </m:r>
                  </m:oMath>
                </a14:m>
                <a:r>
                  <a:rPr lang="en-US" sz="2800" dirty="0">
                    <a:solidFill>
                      <a:prstClr val="black">
                        <a:lumMod val="75000"/>
                        <a:lumOff val="25000"/>
                      </a:prstClr>
                    </a:solidFill>
                  </a:rPr>
                  <a:t> = 13075 capita.</a:t>
                </a:r>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676400" y="1552575"/>
                <a:ext cx="10382250" cy="5238749"/>
              </a:xfrm>
              <a:blipFill rotWithShape="0">
                <a:blip r:embed="rId2"/>
                <a:stretch>
                  <a:fillRect l="-1174" t="-1281"/>
                </a:stretch>
              </a:blipFill>
            </p:spPr>
            <p:txBody>
              <a:bodyPr/>
              <a:lstStyle/>
              <a:p>
                <a:r>
                  <a:rPr lang="en-US">
                    <a:noFill/>
                  </a:rPr>
                  <a:t> </a:t>
                </a:r>
              </a:p>
            </p:txBody>
          </p:sp>
        </mc:Fallback>
      </mc:AlternateContent>
    </p:spTree>
    <p:extLst>
      <p:ext uri="{BB962C8B-B14F-4D97-AF65-F5344CB8AC3E}">
        <p14:creationId xmlns:p14="http://schemas.microsoft.com/office/powerpoint/2010/main" val="210362147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786467" y="685799"/>
                <a:ext cx="9718145" cy="5952067"/>
              </a:xfrm>
            </p:spPr>
            <p:txBody>
              <a:bodyPr/>
              <a:lstStyle/>
              <a:p>
                <a:pPr>
                  <a:buFont typeface="Wingdings" panose="05000000000000000000" pitchFamily="2" charset="2"/>
                  <a:buChar char="v"/>
                </a:pPr>
                <a:r>
                  <a:rPr lang="en-US" sz="2400" b="1" dirty="0" smtClean="0">
                    <a:solidFill>
                      <a:schemeClr val="accent3"/>
                    </a:solidFill>
                  </a:rPr>
                  <a:t>Average Wastewater flow(</a:t>
                </a:r>
                <a14:m>
                  <m:oMath xmlns:m="http://schemas.openxmlformats.org/officeDocument/2006/math">
                    <m:sSup>
                      <m:sSupPr>
                        <m:ctrlPr>
                          <a:rPr lang="en-US" sz="2400" b="1" i="1">
                            <a:solidFill>
                              <a:schemeClr val="accent3"/>
                            </a:solidFill>
                            <a:latin typeface="Cambria Math" panose="02040503050406030204" pitchFamily="18" charset="0"/>
                          </a:rPr>
                        </m:ctrlPr>
                      </m:sSupPr>
                      <m:e>
                        <m:r>
                          <a:rPr lang="en-US" sz="2400" b="1" i="1">
                            <a:solidFill>
                              <a:schemeClr val="accent3"/>
                            </a:solidFill>
                            <a:latin typeface="Cambria Math" panose="02040503050406030204" pitchFamily="18" charset="0"/>
                          </a:rPr>
                          <m:t>𝒎</m:t>
                        </m:r>
                      </m:e>
                      <m:sup>
                        <m:r>
                          <a:rPr lang="en-US" sz="2400" b="1" i="1">
                            <a:solidFill>
                              <a:schemeClr val="accent3"/>
                            </a:solidFill>
                            <a:latin typeface="Cambria Math" panose="02040503050406030204" pitchFamily="18" charset="0"/>
                          </a:rPr>
                          <m:t>𝟑</m:t>
                        </m:r>
                      </m:sup>
                    </m:sSup>
                    <m:r>
                      <a:rPr lang="en-US" sz="2400" b="1">
                        <a:solidFill>
                          <a:schemeClr val="accent3"/>
                        </a:solidFill>
                        <a:latin typeface="Cambria Math" panose="02040503050406030204" pitchFamily="18" charset="0"/>
                      </a:rPr>
                      <m:t>/</m:t>
                    </m:r>
                    <m:r>
                      <a:rPr lang="en-US" sz="2400" b="1" i="1">
                        <a:solidFill>
                          <a:schemeClr val="accent3"/>
                        </a:solidFill>
                        <a:latin typeface="Cambria Math" panose="02040503050406030204" pitchFamily="18" charset="0"/>
                      </a:rPr>
                      <m:t>𝒅𝒂𝒚</m:t>
                    </m:r>
                  </m:oMath>
                </a14:m>
                <a:r>
                  <a:rPr lang="en-US" sz="2400" b="1" dirty="0" smtClean="0">
                    <a:solidFill>
                      <a:schemeClr val="accent3"/>
                    </a:solidFill>
                  </a:rPr>
                  <a:t>):</a:t>
                </a:r>
              </a:p>
              <a:p>
                <a:pPr marL="0" indent="0">
                  <a:buNone/>
                </a:pPr>
                <a:r>
                  <a:rPr lang="en-US" sz="2400" dirty="0" smtClean="0"/>
                  <a:t>Average flow </a:t>
                </a:r>
                <a:r>
                  <a:rPr lang="en-US" sz="2400" dirty="0"/>
                  <a:t>= </a:t>
                </a:r>
                <a14:m>
                  <m:oMath xmlns:m="http://schemas.openxmlformats.org/officeDocument/2006/math">
                    <m:f>
                      <m:fPr>
                        <m:ctrlPr>
                          <a:rPr lang="en-US" sz="2400" i="1">
                            <a:latin typeface="Cambria Math" panose="02040503050406030204" pitchFamily="18" charset="0"/>
                          </a:rPr>
                        </m:ctrlPr>
                      </m:fPr>
                      <m:num>
                        <m:r>
                          <a:rPr lang="en-US" sz="2400" i="1">
                            <a:latin typeface="Cambria Math" panose="02040503050406030204" pitchFamily="18" charset="0"/>
                          </a:rPr>
                          <m:t>𝑘</m:t>
                        </m:r>
                        <m:r>
                          <a:rPr lang="en-US" sz="2400" i="1">
                            <a:latin typeface="Cambria Math" panose="02040503050406030204" pitchFamily="18" charset="0"/>
                          </a:rPr>
                          <m:t>∗</m:t>
                        </m:r>
                        <m:r>
                          <a:rPr lang="en-US" sz="2400">
                            <a:latin typeface="Cambria Math" panose="02040503050406030204" pitchFamily="18" charset="0"/>
                          </a:rPr>
                          <m:t> </m:t>
                        </m:r>
                        <m:r>
                          <a:rPr lang="en-US" sz="2400" i="1">
                            <a:latin typeface="Cambria Math" panose="02040503050406030204" pitchFamily="18" charset="0"/>
                          </a:rPr>
                          <m:t>𝑞</m:t>
                        </m:r>
                        <m:r>
                          <a:rPr lang="en-US" sz="2400" i="1">
                            <a:latin typeface="Cambria Math" panose="02040503050406030204" pitchFamily="18" charset="0"/>
                          </a:rPr>
                          <m:t>∗</m:t>
                        </m:r>
                        <m:r>
                          <a:rPr lang="en-US" sz="2400">
                            <a:latin typeface="Cambria Math" panose="02040503050406030204" pitchFamily="18" charset="0"/>
                          </a:rPr>
                          <m:t> </m:t>
                        </m:r>
                        <m:r>
                          <a:rPr lang="en-US" sz="2400" i="1">
                            <a:latin typeface="Cambria Math" panose="02040503050406030204" pitchFamily="18" charset="0"/>
                          </a:rPr>
                          <m:t>𝑃</m:t>
                        </m:r>
                      </m:num>
                      <m:den>
                        <m:r>
                          <a:rPr lang="en-US" sz="2400">
                            <a:latin typeface="Cambria Math" panose="02040503050406030204" pitchFamily="18" charset="0"/>
                          </a:rPr>
                          <m:t>1000</m:t>
                        </m:r>
                      </m:den>
                    </m:f>
                  </m:oMath>
                </a14:m>
                <a:r>
                  <a:rPr lang="en-US" sz="2400" dirty="0"/>
                  <a:t>  =  </a:t>
                </a:r>
                <a14:m>
                  <m:oMath xmlns:m="http://schemas.openxmlformats.org/officeDocument/2006/math">
                    <m:f>
                      <m:fPr>
                        <m:ctrlPr>
                          <a:rPr lang="en-US" sz="2400" i="1">
                            <a:latin typeface="Cambria Math" panose="02040503050406030204" pitchFamily="18" charset="0"/>
                          </a:rPr>
                        </m:ctrlPr>
                      </m:fPr>
                      <m:num>
                        <m:r>
                          <a:rPr lang="en-US" sz="2400">
                            <a:latin typeface="Cambria Math" panose="02040503050406030204" pitchFamily="18" charset="0"/>
                          </a:rPr>
                          <m:t>0</m:t>
                        </m:r>
                        <m:r>
                          <a:rPr lang="en-US" sz="2400">
                            <a:latin typeface="Cambria Math" panose="02040503050406030204" pitchFamily="18" charset="0"/>
                          </a:rPr>
                          <m:t>.</m:t>
                        </m:r>
                        <m:r>
                          <a:rPr lang="en-US" sz="2400">
                            <a:latin typeface="Cambria Math" panose="02040503050406030204" pitchFamily="18" charset="0"/>
                          </a:rPr>
                          <m:t>8</m:t>
                        </m:r>
                        <m:r>
                          <a:rPr lang="en-US" sz="2400">
                            <a:latin typeface="Cambria Math" panose="02040503050406030204" pitchFamily="18" charset="0"/>
                          </a:rPr>
                          <m:t> ∗ </m:t>
                        </m:r>
                        <m:r>
                          <a:rPr lang="en-US" sz="2400">
                            <a:latin typeface="Cambria Math" panose="02040503050406030204" pitchFamily="18" charset="0"/>
                          </a:rPr>
                          <m:t>100</m:t>
                        </m:r>
                        <m:r>
                          <a:rPr lang="en-US" sz="2400">
                            <a:latin typeface="Cambria Math" panose="02040503050406030204" pitchFamily="18" charset="0"/>
                          </a:rPr>
                          <m:t> ∗</m:t>
                        </m:r>
                        <m:r>
                          <m:rPr>
                            <m:nor/>
                          </m:rPr>
                          <a:rPr lang="en-US" sz="2400" dirty="0">
                            <a:latin typeface="Cambria Math" panose="02040503050406030204" pitchFamily="18" charset="0"/>
                          </a:rPr>
                          <m:t>13075</m:t>
                        </m:r>
                      </m:num>
                      <m:den>
                        <m:r>
                          <a:rPr lang="en-US" sz="2400">
                            <a:latin typeface="Cambria Math" panose="02040503050406030204" pitchFamily="18" charset="0"/>
                          </a:rPr>
                          <m:t>1000</m:t>
                        </m:r>
                      </m:den>
                    </m:f>
                  </m:oMath>
                </a14:m>
                <a:r>
                  <a:rPr lang="en-US" sz="2400" dirty="0"/>
                  <a:t> = 1057.44  </a:t>
                </a:r>
                <a14:m>
                  <m:oMath xmlns:m="http://schemas.openxmlformats.org/officeDocument/2006/math">
                    <m:sSup>
                      <m:sSupPr>
                        <m:ctrlPr>
                          <a:rPr lang="en-US" sz="2400" i="1">
                            <a:latin typeface="Cambria Math" panose="02040503050406030204" pitchFamily="18" charset="0"/>
                          </a:rPr>
                        </m:ctrlPr>
                      </m:sSupPr>
                      <m:e>
                        <m:r>
                          <a:rPr lang="en-US" sz="2400" i="1">
                            <a:latin typeface="Cambria Math" panose="02040503050406030204" pitchFamily="18" charset="0"/>
                          </a:rPr>
                          <m:t>𝑚</m:t>
                        </m:r>
                      </m:e>
                      <m:sup>
                        <m:r>
                          <a:rPr lang="en-US" sz="2400">
                            <a:latin typeface="Cambria Math" panose="02040503050406030204" pitchFamily="18" charset="0"/>
                          </a:rPr>
                          <m:t>3</m:t>
                        </m:r>
                      </m:sup>
                    </m:sSup>
                    <m:r>
                      <a:rPr lang="en-US" sz="2400">
                        <a:latin typeface="Cambria Math" panose="02040503050406030204" pitchFamily="18" charset="0"/>
                      </a:rPr>
                      <m:t>/</m:t>
                    </m:r>
                    <m:r>
                      <a:rPr lang="en-US" sz="2400" i="1">
                        <a:latin typeface="Cambria Math" panose="02040503050406030204" pitchFamily="18" charset="0"/>
                      </a:rPr>
                      <m:t>𝑑𝑎𝑦</m:t>
                    </m:r>
                  </m:oMath>
                </a14:m>
                <a:endParaRPr lang="en-US" sz="2400" dirty="0" smtClean="0"/>
              </a:p>
              <a:p>
                <a:pPr marL="0" indent="0">
                  <a:buNone/>
                </a:pPr>
                <a:r>
                  <a:rPr lang="en-US" sz="2400" dirty="0"/>
                  <a:t>Average </a:t>
                </a:r>
                <a:r>
                  <a:rPr lang="en-US" sz="2400" dirty="0" smtClean="0"/>
                  <a:t>flow from population and industrial = </a:t>
                </a:r>
                <a:r>
                  <a:rPr lang="en-US" sz="2400" dirty="0"/>
                  <a:t>1122.44</a:t>
                </a:r>
                <a14:m>
                  <m:oMath xmlns:m="http://schemas.openxmlformats.org/officeDocument/2006/math">
                    <m:sSup>
                      <m:sSupPr>
                        <m:ctrlPr>
                          <a:rPr lang="en-US" sz="2400" i="1">
                            <a:latin typeface="Cambria Math" panose="02040503050406030204" pitchFamily="18" charset="0"/>
                          </a:rPr>
                        </m:ctrlPr>
                      </m:sSupPr>
                      <m:e>
                        <m:r>
                          <a:rPr lang="en-US" sz="2400" i="1">
                            <a:latin typeface="Cambria Math" panose="02040503050406030204" pitchFamily="18" charset="0"/>
                          </a:rPr>
                          <m:t>𝑚</m:t>
                        </m:r>
                      </m:e>
                      <m:sup>
                        <m:r>
                          <a:rPr lang="en-US" sz="2400">
                            <a:latin typeface="Cambria Math" panose="02040503050406030204" pitchFamily="18" charset="0"/>
                          </a:rPr>
                          <m:t>3</m:t>
                        </m:r>
                      </m:sup>
                    </m:sSup>
                    <m:r>
                      <a:rPr lang="en-US" sz="2400">
                        <a:latin typeface="Cambria Math" panose="02040503050406030204" pitchFamily="18" charset="0"/>
                      </a:rPr>
                      <m:t>/</m:t>
                    </m:r>
                    <m:r>
                      <a:rPr lang="en-US" sz="2400" i="1">
                        <a:latin typeface="Cambria Math" panose="02040503050406030204" pitchFamily="18" charset="0"/>
                      </a:rPr>
                      <m:t>𝑑𝑎𝑦</m:t>
                    </m:r>
                  </m:oMath>
                </a14:m>
                <a:endParaRPr lang="en-US" sz="2400" dirty="0" smtClean="0"/>
              </a:p>
              <a:p>
                <a:pPr marL="0" indent="0">
                  <a:buNone/>
                </a:pPr>
                <a:endParaRPr lang="en-US" dirty="0" smtClean="0"/>
              </a:p>
              <a:p>
                <a:pPr>
                  <a:buFont typeface="Wingdings" panose="05000000000000000000" pitchFamily="2" charset="2"/>
                  <a:buChar char="v"/>
                </a:pPr>
                <a:r>
                  <a:rPr lang="en-US" sz="2400" b="1" dirty="0">
                    <a:solidFill>
                      <a:schemeClr val="accent3"/>
                    </a:solidFill>
                  </a:rPr>
                  <a:t>Infiltration flow(</a:t>
                </a:r>
                <a14:m>
                  <m:oMath xmlns:m="http://schemas.openxmlformats.org/officeDocument/2006/math">
                    <m:sSup>
                      <m:sSupPr>
                        <m:ctrlPr>
                          <a:rPr lang="en-US" sz="2400" b="1" i="1">
                            <a:solidFill>
                              <a:schemeClr val="accent3"/>
                            </a:solidFill>
                            <a:latin typeface="Cambria Math" panose="02040503050406030204" pitchFamily="18" charset="0"/>
                          </a:rPr>
                        </m:ctrlPr>
                      </m:sSupPr>
                      <m:e>
                        <m:r>
                          <a:rPr lang="en-US" sz="2400" b="1">
                            <a:solidFill>
                              <a:schemeClr val="accent3"/>
                            </a:solidFill>
                            <a:latin typeface="Cambria Math" panose="02040503050406030204" pitchFamily="18" charset="0"/>
                          </a:rPr>
                          <m:t>𝒎</m:t>
                        </m:r>
                      </m:e>
                      <m:sup>
                        <m:r>
                          <a:rPr lang="en-US" sz="2400" b="1">
                            <a:solidFill>
                              <a:schemeClr val="accent3"/>
                            </a:solidFill>
                            <a:latin typeface="Cambria Math" panose="02040503050406030204" pitchFamily="18" charset="0"/>
                          </a:rPr>
                          <m:t>𝟑</m:t>
                        </m:r>
                      </m:sup>
                    </m:sSup>
                    <m:r>
                      <a:rPr lang="en-US" sz="2400" b="1">
                        <a:solidFill>
                          <a:schemeClr val="accent3"/>
                        </a:solidFill>
                        <a:latin typeface="Cambria Math" panose="02040503050406030204" pitchFamily="18" charset="0"/>
                      </a:rPr>
                      <m:t>/</m:t>
                    </m:r>
                    <m:r>
                      <a:rPr lang="en-US" sz="2400" b="1">
                        <a:solidFill>
                          <a:schemeClr val="accent3"/>
                        </a:solidFill>
                        <a:latin typeface="Cambria Math" panose="02040503050406030204" pitchFamily="18" charset="0"/>
                      </a:rPr>
                      <m:t>𝒅𝒂𝒚</m:t>
                    </m:r>
                  </m:oMath>
                </a14:m>
                <a:r>
                  <a:rPr lang="en-US" sz="2400" b="1" dirty="0">
                    <a:solidFill>
                      <a:schemeClr val="accent3"/>
                    </a:solidFill>
                  </a:rPr>
                  <a:t>):</a:t>
                </a:r>
              </a:p>
              <a:p>
                <a:pPr marL="0" indent="0">
                  <a:buNone/>
                </a:pPr>
                <a:r>
                  <a:rPr lang="en-US" sz="2800" dirty="0" smtClean="0"/>
                  <a:t>Infiltration flow </a:t>
                </a:r>
                <a:r>
                  <a:rPr lang="en-US" sz="2800" dirty="0"/>
                  <a:t>= 0.2 * Q av.</a:t>
                </a:r>
              </a:p>
              <a:p>
                <a:pPr marL="0" indent="0">
                  <a:buNone/>
                </a:pPr>
                <a:r>
                  <a:rPr lang="en-US" sz="2800" dirty="0"/>
                  <a:t>           </a:t>
                </a:r>
                <a:r>
                  <a:rPr lang="en-US" sz="2800" dirty="0" smtClean="0"/>
                  <a:t>               = </a:t>
                </a:r>
                <a:r>
                  <a:rPr lang="en-US" sz="2800" dirty="0"/>
                  <a:t>0.2*1122.44 = </a:t>
                </a:r>
                <a:r>
                  <a:rPr lang="en-US" sz="2800" dirty="0" smtClean="0"/>
                  <a:t>244.5 </a:t>
                </a:r>
                <a14:m>
                  <m:oMath xmlns:m="http://schemas.openxmlformats.org/officeDocument/2006/math">
                    <m:sSup>
                      <m:sSupPr>
                        <m:ctrlPr>
                          <a:rPr lang="en-US" sz="2800" i="1">
                            <a:latin typeface="Cambria Math" panose="02040503050406030204" pitchFamily="18" charset="0"/>
                          </a:rPr>
                        </m:ctrlPr>
                      </m:sSupPr>
                      <m:e>
                        <m:r>
                          <a:rPr lang="en-US" sz="2800" i="1">
                            <a:latin typeface="Cambria Math" panose="02040503050406030204" pitchFamily="18" charset="0"/>
                          </a:rPr>
                          <m:t>𝑚</m:t>
                        </m:r>
                      </m:e>
                      <m:sup>
                        <m:r>
                          <a:rPr lang="en-US" sz="2800">
                            <a:latin typeface="Cambria Math" panose="02040503050406030204" pitchFamily="18" charset="0"/>
                          </a:rPr>
                          <m:t>3</m:t>
                        </m:r>
                      </m:sup>
                    </m:sSup>
                    <m:r>
                      <a:rPr lang="en-US" sz="2800">
                        <a:latin typeface="Cambria Math" panose="02040503050406030204" pitchFamily="18" charset="0"/>
                      </a:rPr>
                      <m:t>/</m:t>
                    </m:r>
                    <m:r>
                      <a:rPr lang="en-US" sz="2800" i="1">
                        <a:latin typeface="Cambria Math" panose="02040503050406030204" pitchFamily="18" charset="0"/>
                      </a:rPr>
                      <m:t>𝑑𝑎𝑦</m:t>
                    </m:r>
                  </m:oMath>
                </a14:m>
                <a:endParaRPr lang="en-US" sz="2800" dirty="0" smtClean="0"/>
              </a:p>
              <a:p>
                <a:pPr marL="0" indent="0">
                  <a:buNone/>
                </a:pPr>
                <a:endParaRPr lang="en-US" dirty="0"/>
              </a:p>
              <a:p>
                <a:pPr>
                  <a:buFont typeface="Wingdings" panose="05000000000000000000" pitchFamily="2" charset="2"/>
                  <a:buChar char="v"/>
                </a:pPr>
                <a:r>
                  <a:rPr lang="en-US" sz="2400" b="1" dirty="0">
                    <a:solidFill>
                      <a:schemeClr val="accent3"/>
                    </a:solidFill>
                  </a:rPr>
                  <a:t>Maximum hourly design value :</a:t>
                </a:r>
              </a:p>
              <a:p>
                <a:pPr marL="0" indent="0">
                  <a:buNone/>
                </a:pPr>
                <a:r>
                  <a:rPr lang="en-US" sz="2800" dirty="0" smtClean="0"/>
                  <a:t>Q design = </a:t>
                </a:r>
                <a:r>
                  <a:rPr lang="en-US" sz="2800" dirty="0"/>
                  <a:t>PF * </a:t>
                </a:r>
                <a:r>
                  <a:rPr lang="en-US" sz="2800" dirty="0" smtClean="0"/>
                  <a:t>Q average + Q infiltration </a:t>
                </a:r>
              </a:p>
              <a:p>
                <a:pPr marL="0" indent="0">
                  <a:buNone/>
                </a:pPr>
                <a:r>
                  <a:rPr lang="en-US" sz="2800" dirty="0"/>
                  <a:t> </a:t>
                </a:r>
                <a:r>
                  <a:rPr lang="en-US" sz="2800" dirty="0" smtClean="0"/>
                  <a:t>                = </a:t>
                </a:r>
                <a:r>
                  <a:rPr lang="en-US" sz="2800" dirty="0"/>
                  <a:t>3611.82 </a:t>
                </a:r>
                <a14:m>
                  <m:oMath xmlns:m="http://schemas.openxmlformats.org/officeDocument/2006/math">
                    <m:sSup>
                      <m:sSupPr>
                        <m:ctrlPr>
                          <a:rPr lang="en-US" sz="2800" i="1">
                            <a:latin typeface="Cambria Math" panose="02040503050406030204" pitchFamily="18" charset="0"/>
                          </a:rPr>
                        </m:ctrlPr>
                      </m:sSupPr>
                      <m:e>
                        <m:r>
                          <a:rPr lang="en-US" sz="2800" i="1">
                            <a:latin typeface="Cambria Math" panose="02040503050406030204" pitchFamily="18" charset="0"/>
                          </a:rPr>
                          <m:t>𝑚</m:t>
                        </m:r>
                      </m:e>
                      <m:sup>
                        <m:r>
                          <a:rPr lang="en-US" sz="2800" i="1">
                            <a:latin typeface="Cambria Math" panose="02040503050406030204" pitchFamily="18" charset="0"/>
                          </a:rPr>
                          <m:t>3</m:t>
                        </m:r>
                      </m:sup>
                    </m:sSup>
                    <m:r>
                      <a:rPr lang="en-US" sz="2800" i="1">
                        <a:latin typeface="Cambria Math" panose="02040503050406030204" pitchFamily="18" charset="0"/>
                      </a:rPr>
                      <m:t>/</m:t>
                    </m:r>
                    <m:r>
                      <a:rPr lang="en-US" sz="2800" i="1">
                        <a:latin typeface="Cambria Math" panose="02040503050406030204" pitchFamily="18" charset="0"/>
                      </a:rPr>
                      <m:t>𝑑𝑎𝑦</m:t>
                    </m:r>
                    <m:r>
                      <a:rPr lang="en-US" sz="2800" i="1">
                        <a:latin typeface="Cambria Math" panose="02040503050406030204" pitchFamily="18" charset="0"/>
                      </a:rPr>
                      <m:t>.</m:t>
                    </m:r>
                  </m:oMath>
                </a14:m>
                <a:r>
                  <a:rPr lang="en-US" sz="2800" dirty="0"/>
                  <a:t> </a:t>
                </a:r>
              </a:p>
              <a:p>
                <a:pPr marL="0" indent="0">
                  <a:buNone/>
                </a:pPr>
                <a:endParaRPr lang="en-US" dirty="0" smtClean="0"/>
              </a:p>
              <a:p>
                <a:pPr marL="0" indent="0">
                  <a:buNone/>
                </a:pP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786467" y="685799"/>
                <a:ext cx="9718145" cy="5952067"/>
              </a:xfrm>
              <a:blipFill rotWithShape="0">
                <a:blip r:embed="rId2"/>
                <a:stretch>
                  <a:fillRect l="-1255" t="-614"/>
                </a:stretch>
              </a:blipFill>
            </p:spPr>
            <p:txBody>
              <a:bodyPr/>
              <a:lstStyle/>
              <a:p>
                <a:r>
                  <a:rPr lang="en-US">
                    <a:noFill/>
                  </a:rPr>
                  <a:t> </a:t>
                </a:r>
              </a:p>
            </p:txBody>
          </p:sp>
        </mc:Fallback>
      </mc:AlternateContent>
    </p:spTree>
    <p:extLst>
      <p:ext uri="{BB962C8B-B14F-4D97-AF65-F5344CB8AC3E}">
        <p14:creationId xmlns:p14="http://schemas.microsoft.com/office/powerpoint/2010/main" val="138536265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90675" y="219075"/>
            <a:ext cx="9913937" cy="6296025"/>
          </a:xfrm>
        </p:spPr>
        <p:txBody>
          <a:bodyPr>
            <a:normAutofit/>
          </a:bodyPr>
          <a:lstStyle/>
          <a:p>
            <a:pPr>
              <a:buFont typeface="Wingdings" panose="05000000000000000000" pitchFamily="2" charset="2"/>
              <a:buChar char="v"/>
            </a:pPr>
            <a:r>
              <a:rPr lang="en-US" sz="2800" b="1" dirty="0" smtClean="0">
                <a:solidFill>
                  <a:schemeClr val="accent3"/>
                </a:solidFill>
                <a:latin typeface="Times New Roman" panose="02020603050405020304" pitchFamily="18" charset="0"/>
                <a:cs typeface="Times New Roman" panose="02020603050405020304" pitchFamily="18" charset="0"/>
              </a:rPr>
              <a:t>We have two way to determine load on manholes:</a:t>
            </a:r>
            <a:endParaRPr lang="en-US" sz="2800" b="1" dirty="0">
              <a:solidFill>
                <a:schemeClr val="accent3"/>
              </a:solidFill>
              <a:latin typeface="Times New Roman" panose="02020603050405020304" pitchFamily="18" charset="0"/>
              <a:cs typeface="Times New Roman" panose="02020603050405020304" pitchFamily="18" charset="0"/>
            </a:endParaRPr>
          </a:p>
        </p:txBody>
      </p:sp>
      <p:graphicFrame>
        <p:nvGraphicFramePr>
          <p:cNvPr id="4" name="Diagram 3"/>
          <p:cNvGraphicFramePr/>
          <p:nvPr>
            <p:extLst>
              <p:ext uri="{D42A27DB-BD31-4B8C-83A1-F6EECF244321}">
                <p14:modId xmlns:p14="http://schemas.microsoft.com/office/powerpoint/2010/main" val="1042348891"/>
              </p:ext>
            </p:extLst>
          </p:nvPr>
        </p:nvGraphicFramePr>
        <p:xfrm>
          <a:off x="66675" y="419100"/>
          <a:ext cx="12125325" cy="64389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4111638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59467" y="524933"/>
            <a:ext cx="9845145" cy="1380067"/>
          </a:xfrm>
        </p:spPr>
        <p:txBody>
          <a:bodyPr/>
          <a:lstStyle/>
          <a:p>
            <a:pPr marL="571500" indent="-571500">
              <a:buFont typeface="Arial" panose="020B0604020202020204" pitchFamily="34" charset="0"/>
              <a:buChar char="•"/>
            </a:pPr>
            <a:r>
              <a:rPr lang="en-US" b="1" dirty="0" smtClean="0"/>
              <a:t>Sewershed </a:t>
            </a:r>
            <a:endParaRPr lang="en-US" b="1" dirty="0"/>
          </a:p>
        </p:txBody>
      </p:sp>
      <p:sp>
        <p:nvSpPr>
          <p:cNvPr id="3" name="Content Placeholder 2"/>
          <p:cNvSpPr>
            <a:spLocks noGrp="1"/>
          </p:cNvSpPr>
          <p:nvPr>
            <p:ph idx="1"/>
          </p:nvPr>
        </p:nvSpPr>
        <p:spPr>
          <a:xfrm>
            <a:off x="1727200" y="1380067"/>
            <a:ext cx="9777412" cy="5477933"/>
          </a:xfrm>
        </p:spPr>
        <p:txBody>
          <a:bodyPr>
            <a:normAutofit/>
          </a:bodyPr>
          <a:lstStyle/>
          <a:p>
            <a:pPr marL="0" indent="0">
              <a:buNone/>
            </a:pPr>
            <a:r>
              <a:rPr lang="en-US" dirty="0" smtClean="0"/>
              <a:t>The right way to determine load on each manhole by using </a:t>
            </a:r>
            <a:r>
              <a:rPr lang="en-US" dirty="0"/>
              <a:t>S</a:t>
            </a:r>
            <a:r>
              <a:rPr lang="en-US" dirty="0" smtClean="0"/>
              <a:t>ewershed.</a:t>
            </a:r>
          </a:p>
          <a:p>
            <a:pPr marL="0" indent="0">
              <a:buNone/>
            </a:pPr>
            <a:r>
              <a:rPr lang="en-US" dirty="0" smtClean="0"/>
              <a:t>The concept of </a:t>
            </a:r>
            <a:r>
              <a:rPr lang="en-US" dirty="0"/>
              <a:t>S</a:t>
            </a:r>
            <a:r>
              <a:rPr lang="en-US" dirty="0" smtClean="0"/>
              <a:t>ewershed: </a:t>
            </a:r>
          </a:p>
          <a:p>
            <a:pPr marL="0" indent="0">
              <a:buNone/>
            </a:pPr>
            <a:endParaRPr lang="en-US" dirty="0"/>
          </a:p>
          <a:p>
            <a:pPr marL="0" indent="0">
              <a:buNone/>
            </a:pPr>
            <a:endParaRPr lang="en-US" dirty="0" smtClean="0"/>
          </a:p>
          <a:p>
            <a:pPr>
              <a:buFont typeface="Wingdings" panose="05000000000000000000" pitchFamily="2" charset="2"/>
              <a:buChar char="Ø"/>
            </a:pPr>
            <a:r>
              <a:rPr lang="en-US" b="1" dirty="0">
                <a:solidFill>
                  <a:schemeClr val="accent2">
                    <a:lumMod val="50000"/>
                  </a:schemeClr>
                </a:solidFill>
                <a:latin typeface="Times New Roman" panose="02020603050405020304" pitchFamily="18" charset="0"/>
                <a:cs typeface="Times New Roman" panose="02020603050405020304" pitchFamily="18" charset="0"/>
              </a:rPr>
              <a:t>D</a:t>
            </a:r>
            <a:r>
              <a:rPr lang="en-US" b="1" dirty="0" smtClean="0">
                <a:solidFill>
                  <a:schemeClr val="accent2">
                    <a:lumMod val="50000"/>
                  </a:schemeClr>
                </a:solidFill>
                <a:latin typeface="Times New Roman" panose="02020603050405020304" pitchFamily="18" charset="0"/>
                <a:cs typeface="Times New Roman" panose="02020603050405020304" pitchFamily="18" charset="0"/>
              </a:rPr>
              <a:t>raw Sewershed by using GIS depend on: </a:t>
            </a:r>
          </a:p>
          <a:p>
            <a:pPr>
              <a:buAutoNum type="arabicPeriod"/>
            </a:pPr>
            <a:r>
              <a:rPr lang="en-US" dirty="0" smtClean="0"/>
              <a:t> Contours line.</a:t>
            </a:r>
          </a:p>
          <a:p>
            <a:pPr>
              <a:buAutoNum type="arabicPeriod"/>
            </a:pPr>
            <a:r>
              <a:rPr lang="en-US" dirty="0" smtClean="0"/>
              <a:t>Expected population in future.</a:t>
            </a:r>
          </a:p>
          <a:p>
            <a:pPr>
              <a:buAutoNum type="arabicPeriod"/>
            </a:pPr>
            <a:r>
              <a:rPr lang="en-US" dirty="0" smtClean="0"/>
              <a:t>Location of building.</a:t>
            </a:r>
          </a:p>
          <a:p>
            <a:pPr>
              <a:buAutoNum type="arabicPeriod"/>
            </a:pPr>
            <a:endParaRPr lang="en-US" dirty="0"/>
          </a:p>
          <a:p>
            <a:pPr marL="0" indent="0">
              <a:buNone/>
            </a:pPr>
            <a:endParaRPr lang="en-US" dirty="0"/>
          </a:p>
          <a:p>
            <a:pPr marL="0" indent="0">
              <a:buNone/>
            </a:pPr>
            <a:endParaRPr lang="en-US" dirty="0" smtClean="0"/>
          </a:p>
          <a:p>
            <a:pPr marL="0" indent="0">
              <a:buNone/>
            </a:pPr>
            <a:endParaRPr lang="en-US" dirty="0"/>
          </a:p>
        </p:txBody>
      </p:sp>
      <p:pic>
        <p:nvPicPr>
          <p:cNvPr id="4" name="Picture 3"/>
          <p:cNvPicPr>
            <a:picLocks noChangeAspect="1"/>
          </p:cNvPicPr>
          <p:nvPr/>
        </p:nvPicPr>
        <p:blipFill>
          <a:blip r:embed="rId2"/>
          <a:stretch>
            <a:fillRect/>
          </a:stretch>
        </p:blipFill>
        <p:spPr>
          <a:xfrm>
            <a:off x="6467853" y="1904999"/>
            <a:ext cx="5506660" cy="4418889"/>
          </a:xfrm>
          <a:prstGeom prst="rect">
            <a:avLst/>
          </a:prstGeom>
        </p:spPr>
      </p:pic>
    </p:spTree>
    <p:extLst>
      <p:ext uri="{BB962C8B-B14F-4D97-AF65-F5344CB8AC3E}">
        <p14:creationId xmlns:p14="http://schemas.microsoft.com/office/powerpoint/2010/main" val="428395299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15155" y="632388"/>
            <a:ext cx="9889457" cy="1272611"/>
          </a:xfrm>
        </p:spPr>
        <p:txBody>
          <a:bodyPr/>
          <a:lstStyle/>
          <a:p>
            <a:pPr marL="571500" indent="-571500">
              <a:buFont typeface="Wingdings" panose="05000000000000000000" pitchFamily="2" charset="2"/>
              <a:buChar char="Ø"/>
            </a:pPr>
            <a:r>
              <a:rPr lang="en-US" b="1" dirty="0" smtClean="0"/>
              <a:t>Load on each manhole: </a:t>
            </a:r>
            <a:endParaRPr lang="en-US" b="1"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1896533" y="1651000"/>
                <a:ext cx="9608079" cy="4260222"/>
              </a:xfrm>
            </p:spPr>
            <p:txBody>
              <a:bodyPr>
                <a:normAutofit/>
              </a:bodyPr>
              <a:lstStyle/>
              <a:p>
                <a:pPr marL="0" indent="0">
                  <a:buNone/>
                </a:pPr>
                <a:r>
                  <a:rPr lang="en-US" sz="2600" b="1" dirty="0" smtClean="0">
                    <a:latin typeface="Times New Roman" panose="02020603050405020304" pitchFamily="18" charset="0"/>
                    <a:cs typeface="Times New Roman" panose="02020603050405020304" pitchFamily="18" charset="0"/>
                  </a:rPr>
                  <a:t>We assume equal distribution load on each manhole, so: </a:t>
                </a:r>
              </a:p>
              <a:p>
                <a:pPr marL="0" indent="0">
                  <a:buNone/>
                </a:pPr>
                <a:r>
                  <a:rPr lang="en-US" sz="2600" b="1" dirty="0">
                    <a:latin typeface="Times New Roman" panose="02020603050405020304" pitchFamily="18" charset="0"/>
                    <a:cs typeface="Times New Roman" panose="02020603050405020304" pitchFamily="18" charset="0"/>
                  </a:rPr>
                  <a:t> </a:t>
                </a:r>
                <a:endParaRPr lang="en-US" sz="2600" b="1" dirty="0" smtClean="0">
                  <a:latin typeface="Times New Roman" panose="02020603050405020304" pitchFamily="18" charset="0"/>
                  <a:cs typeface="Times New Roman" panose="02020603050405020304" pitchFamily="18" charset="0"/>
                </a:endParaRPr>
              </a:p>
              <a:p>
                <a:pPr marL="0" indent="0">
                  <a:buNone/>
                </a:pPr>
                <a:r>
                  <a:rPr lang="en-US" sz="2600" dirty="0" smtClean="0">
                    <a:latin typeface="Times New Roman" panose="02020603050405020304" pitchFamily="18" charset="0"/>
                    <a:cs typeface="Times New Roman" panose="02020603050405020304" pitchFamily="18" charset="0"/>
                  </a:rPr>
                  <a:t>No. of manholes from </a:t>
                </a:r>
                <a:r>
                  <a:rPr lang="en-US" sz="2600" dirty="0" smtClean="0">
                    <a:latin typeface="Times New Roman" panose="02020603050405020304" pitchFamily="18" charset="0"/>
                    <a:cs typeface="Times New Roman" panose="02020603050405020304" pitchFamily="18" charset="0"/>
                  </a:rPr>
                  <a:t>SewerCAD </a:t>
                </a:r>
                <a:r>
                  <a:rPr lang="en-US" sz="2600" dirty="0" smtClean="0">
                    <a:latin typeface="Times New Roman" panose="02020603050405020304" pitchFamily="18" charset="0"/>
                    <a:cs typeface="Times New Roman" panose="02020603050405020304" pitchFamily="18" charset="0"/>
                  </a:rPr>
                  <a:t>= 589 manhole.</a:t>
                </a:r>
              </a:p>
              <a:p>
                <a:pPr marL="0" indent="0">
                  <a:buNone/>
                </a:pPr>
                <a:endParaRPr lang="en-US" sz="2600" b="1" dirty="0">
                  <a:latin typeface="Times New Roman" panose="02020603050405020304" pitchFamily="18" charset="0"/>
                  <a:cs typeface="Times New Roman" panose="02020603050405020304" pitchFamily="18" charset="0"/>
                </a:endParaRPr>
              </a:p>
              <a:p>
                <a:pPr marL="0" indent="0">
                  <a:buNone/>
                </a:pPr>
                <a:r>
                  <a:rPr lang="en-US" sz="2600" b="1" dirty="0" smtClean="0">
                    <a:latin typeface="Times New Roman" panose="02020603050405020304" pitchFamily="18" charset="0"/>
                    <a:cs typeface="Times New Roman" panose="02020603050405020304" pitchFamily="18" charset="0"/>
                  </a:rPr>
                  <a:t>Load for each Manhole = </a:t>
                </a:r>
                <a14:m>
                  <m:oMath xmlns:m="http://schemas.openxmlformats.org/officeDocument/2006/math">
                    <m:f>
                      <m:fPr>
                        <m:ctrlPr>
                          <a:rPr lang="en-US" sz="2600" b="1" i="1" dirty="0" smtClean="0">
                            <a:latin typeface="Cambria Math" panose="02040503050406030204" pitchFamily="18" charset="0"/>
                          </a:rPr>
                        </m:ctrlPr>
                      </m:fPr>
                      <m:num>
                        <m:d>
                          <m:dPr>
                            <m:ctrlPr>
                              <a:rPr lang="en-US" sz="2600" b="1" i="1" dirty="0" smtClean="0">
                                <a:latin typeface="Cambria Math" panose="02040503050406030204" pitchFamily="18" charset="0"/>
                              </a:rPr>
                            </m:ctrlPr>
                          </m:dPr>
                          <m:e>
                            <m:r>
                              <a:rPr lang="en-US" sz="2600" b="1" i="1" dirty="0" smtClean="0">
                                <a:latin typeface="Cambria Math" panose="02040503050406030204" pitchFamily="18" charset="0"/>
                              </a:rPr>
                              <m:t> </m:t>
                            </m:r>
                            <m:r>
                              <a:rPr lang="en-US" sz="2600" b="1" i="1" dirty="0" smtClean="0">
                                <a:latin typeface="Cambria Math" panose="02040503050406030204" pitchFamily="18" charset="0"/>
                              </a:rPr>
                              <m:t>𝑫𝒆𝒔𝒊𝒈𝒏</m:t>
                            </m:r>
                            <m:r>
                              <a:rPr lang="en-US" sz="2600" b="1" i="1" dirty="0" smtClean="0">
                                <a:latin typeface="Cambria Math" panose="02040503050406030204" pitchFamily="18" charset="0"/>
                              </a:rPr>
                              <m:t> </m:t>
                            </m:r>
                            <m:r>
                              <a:rPr lang="en-US" sz="2600" b="1" i="1" dirty="0" smtClean="0">
                                <a:latin typeface="Cambria Math" panose="02040503050406030204" pitchFamily="18" charset="0"/>
                              </a:rPr>
                              <m:t>𝒗𝒂𝒍𝒖𝒆</m:t>
                            </m:r>
                          </m:e>
                        </m:d>
                      </m:num>
                      <m:den>
                        <m:r>
                          <a:rPr lang="en-US" sz="2600" b="1" i="1" dirty="0" smtClean="0">
                            <a:latin typeface="Cambria Math" panose="02040503050406030204" pitchFamily="18" charset="0"/>
                          </a:rPr>
                          <m:t>𝒏𝒐</m:t>
                        </m:r>
                        <m:r>
                          <a:rPr lang="en-US" sz="2600" b="1" i="1" dirty="0" smtClean="0">
                            <a:latin typeface="Cambria Math" panose="02040503050406030204" pitchFamily="18" charset="0"/>
                          </a:rPr>
                          <m:t>. </m:t>
                        </m:r>
                        <m:r>
                          <a:rPr lang="en-US" sz="2600" b="1" i="1" dirty="0" smtClean="0">
                            <a:latin typeface="Cambria Math" panose="02040503050406030204" pitchFamily="18" charset="0"/>
                          </a:rPr>
                          <m:t>𝒐𝒇</m:t>
                        </m:r>
                        <m:r>
                          <a:rPr lang="en-US" sz="2600" b="1" i="1" dirty="0" smtClean="0">
                            <a:latin typeface="Cambria Math" panose="02040503050406030204" pitchFamily="18" charset="0"/>
                          </a:rPr>
                          <m:t> </m:t>
                        </m:r>
                        <m:r>
                          <a:rPr lang="en-US" sz="2600" b="1" i="1" dirty="0" smtClean="0">
                            <a:latin typeface="Cambria Math" panose="02040503050406030204" pitchFamily="18" charset="0"/>
                          </a:rPr>
                          <m:t>𝒎𝒂𝒏𝒉𝒐𝒍𝒆𝒔</m:t>
                        </m:r>
                      </m:den>
                    </m:f>
                    <m:r>
                      <a:rPr lang="en-US" sz="2600" b="1" i="1" dirty="0" smtClean="0">
                        <a:latin typeface="Cambria Math" panose="02040503050406030204" pitchFamily="18" charset="0"/>
                      </a:rPr>
                      <m:t>=</m:t>
                    </m:r>
                    <m:f>
                      <m:fPr>
                        <m:ctrlPr>
                          <a:rPr lang="en-US" sz="2600" b="1" i="1" dirty="0" smtClean="0">
                            <a:latin typeface="Cambria Math" panose="02040503050406030204" pitchFamily="18" charset="0"/>
                          </a:rPr>
                        </m:ctrlPr>
                      </m:fPr>
                      <m:num>
                        <m:r>
                          <a:rPr lang="en-US" sz="2600" b="1" i="1" dirty="0" smtClean="0">
                            <a:latin typeface="Cambria Math" panose="02040503050406030204" pitchFamily="18" charset="0"/>
                          </a:rPr>
                          <m:t>𝟑𝟔𝟏𝟏</m:t>
                        </m:r>
                        <m:r>
                          <a:rPr lang="en-US" sz="2600" b="1" i="1" dirty="0" smtClean="0">
                            <a:latin typeface="Cambria Math" panose="02040503050406030204" pitchFamily="18" charset="0"/>
                          </a:rPr>
                          <m:t>.</m:t>
                        </m:r>
                        <m:r>
                          <a:rPr lang="en-US" sz="2600" b="1" i="1" dirty="0" smtClean="0">
                            <a:latin typeface="Cambria Math" panose="02040503050406030204" pitchFamily="18" charset="0"/>
                          </a:rPr>
                          <m:t>𝟖𝟐</m:t>
                        </m:r>
                      </m:num>
                      <m:den>
                        <m:r>
                          <a:rPr lang="en-US" sz="2600" b="1" i="1" dirty="0" smtClean="0">
                            <a:latin typeface="Cambria Math" panose="02040503050406030204" pitchFamily="18" charset="0"/>
                          </a:rPr>
                          <m:t>𝟓𝟖𝟗</m:t>
                        </m:r>
                      </m:den>
                    </m:f>
                    <m:r>
                      <a:rPr lang="en-US" sz="2600" b="1" i="1" dirty="0" smtClean="0">
                        <a:latin typeface="Cambria Math" panose="02040503050406030204" pitchFamily="18" charset="0"/>
                      </a:rPr>
                      <m:t> =</m:t>
                    </m:r>
                    <m:r>
                      <a:rPr lang="en-US" sz="2600" b="1" i="1" dirty="0" smtClean="0">
                        <a:latin typeface="Cambria Math" panose="02040503050406030204" pitchFamily="18" charset="0"/>
                      </a:rPr>
                      <m:t>𝟔</m:t>
                    </m:r>
                    <m:r>
                      <a:rPr lang="en-US" sz="2600" b="1" i="1" dirty="0" smtClean="0">
                        <a:latin typeface="Cambria Math" panose="02040503050406030204" pitchFamily="18" charset="0"/>
                      </a:rPr>
                      <m:t>.</m:t>
                    </m:r>
                    <m:r>
                      <a:rPr lang="en-US" sz="2600" b="1" i="1" dirty="0" smtClean="0">
                        <a:latin typeface="Cambria Math" panose="02040503050406030204" pitchFamily="18" charset="0"/>
                      </a:rPr>
                      <m:t>𝟒𝟓</m:t>
                    </m:r>
                    <m:r>
                      <a:rPr lang="en-US" sz="2600" b="1" i="1" dirty="0" smtClean="0">
                        <a:latin typeface="Cambria Math" panose="02040503050406030204" pitchFamily="18" charset="0"/>
                      </a:rPr>
                      <m:t> </m:t>
                    </m:r>
                    <m:sSup>
                      <m:sSupPr>
                        <m:ctrlPr>
                          <a:rPr lang="en-US" sz="2600" b="1" i="1">
                            <a:latin typeface="Cambria Math" panose="02040503050406030204" pitchFamily="18" charset="0"/>
                          </a:rPr>
                        </m:ctrlPr>
                      </m:sSupPr>
                      <m:e>
                        <m:r>
                          <a:rPr lang="en-US" sz="2600" b="1" i="1">
                            <a:latin typeface="Cambria Math" panose="02040503050406030204" pitchFamily="18" charset="0"/>
                          </a:rPr>
                          <m:t>𝒎</m:t>
                        </m:r>
                      </m:e>
                      <m:sup>
                        <m:r>
                          <a:rPr lang="en-US" sz="2600" b="1" i="1">
                            <a:latin typeface="Cambria Math" panose="02040503050406030204" pitchFamily="18" charset="0"/>
                          </a:rPr>
                          <m:t>𝟑</m:t>
                        </m:r>
                      </m:sup>
                    </m:sSup>
                    <m:r>
                      <a:rPr lang="en-US" sz="2600" b="1" i="1">
                        <a:latin typeface="Cambria Math" panose="02040503050406030204" pitchFamily="18" charset="0"/>
                      </a:rPr>
                      <m:t>/</m:t>
                    </m:r>
                    <m:r>
                      <a:rPr lang="en-US" sz="2600" b="1" i="1">
                        <a:latin typeface="Cambria Math" panose="02040503050406030204" pitchFamily="18" charset="0"/>
                      </a:rPr>
                      <m:t>𝒅𝒂𝒚</m:t>
                    </m:r>
                    <m:r>
                      <a:rPr lang="en-US" sz="2600" b="1" i="1">
                        <a:latin typeface="Cambria Math" panose="02040503050406030204" pitchFamily="18" charset="0"/>
                      </a:rPr>
                      <m:t>.</m:t>
                    </m:r>
                  </m:oMath>
                </a14:m>
                <a:r>
                  <a:rPr lang="en-US" sz="2600" b="1" dirty="0">
                    <a:latin typeface="Times New Roman" panose="02020603050405020304" pitchFamily="18" charset="0"/>
                    <a:cs typeface="Times New Roman" panose="02020603050405020304" pitchFamily="18" charset="0"/>
                  </a:rPr>
                  <a:t> </a:t>
                </a:r>
              </a:p>
              <a:p>
                <a:pPr marL="0" indent="0">
                  <a:buNone/>
                </a:pPr>
                <a:endParaRPr lang="en-US" sz="2600" b="1" dirty="0" smtClean="0">
                  <a:latin typeface="Times New Roman" panose="02020603050405020304" pitchFamily="18" charset="0"/>
                  <a:cs typeface="Times New Roman" panose="02020603050405020304" pitchFamily="18" charset="0"/>
                </a:endParaRPr>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1896533" y="1651000"/>
                <a:ext cx="9608079" cy="4260222"/>
              </a:xfrm>
              <a:blipFill rotWithShape="0">
                <a:blip r:embed="rId2"/>
                <a:stretch>
                  <a:fillRect l="-1142" t="-1288"/>
                </a:stretch>
              </a:blipFill>
            </p:spPr>
            <p:txBody>
              <a:bodyPr/>
              <a:lstStyle/>
              <a:p>
                <a:r>
                  <a:rPr lang="en-US">
                    <a:noFill/>
                  </a:rPr>
                  <a:t> </a:t>
                </a:r>
              </a:p>
            </p:txBody>
          </p:sp>
        </mc:Fallback>
      </mc:AlternateContent>
    </p:spTree>
    <p:extLst>
      <p:ext uri="{BB962C8B-B14F-4D97-AF65-F5344CB8AC3E}">
        <p14:creationId xmlns:p14="http://schemas.microsoft.com/office/powerpoint/2010/main" val="322217013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44658" y="624981"/>
            <a:ext cx="8911687" cy="1280890"/>
          </a:xfrm>
        </p:spPr>
        <p:txBody>
          <a:bodyPr/>
          <a:lstStyle/>
          <a:p>
            <a:pPr marL="571500" indent="-571500">
              <a:buFont typeface="Wingdings" panose="05000000000000000000" pitchFamily="2" charset="2"/>
              <a:buChar char="Ø"/>
            </a:pPr>
            <a:r>
              <a:rPr lang="en-US" dirty="0" smtClean="0"/>
              <a:t>RUN</a:t>
            </a:r>
            <a:endParaRPr lang="en-US" dirty="0"/>
          </a:p>
        </p:txBody>
      </p:sp>
      <p:sp>
        <p:nvSpPr>
          <p:cNvPr id="3" name="Content Placeholder 2"/>
          <p:cNvSpPr>
            <a:spLocks noGrp="1"/>
          </p:cNvSpPr>
          <p:nvPr>
            <p:ph idx="1"/>
          </p:nvPr>
        </p:nvSpPr>
        <p:spPr>
          <a:xfrm>
            <a:off x="1735667" y="1811867"/>
            <a:ext cx="9768945" cy="4910666"/>
          </a:xfrm>
        </p:spPr>
        <p:txBody>
          <a:bodyPr/>
          <a:lstStyle/>
          <a:p>
            <a:pPr marL="0" indent="0">
              <a:buNone/>
            </a:pPr>
            <a:r>
              <a:rPr lang="en-US" sz="2400" dirty="0"/>
              <a:t>After </a:t>
            </a:r>
            <a:r>
              <a:rPr lang="en-US" sz="2400" dirty="0">
                <a:hlinkClick r:id="rId2"/>
              </a:rPr>
              <a:t>building a model</a:t>
            </a:r>
            <a:r>
              <a:rPr lang="en-US" sz="2400" dirty="0"/>
              <a:t> and checking that all processes are </a:t>
            </a:r>
            <a:r>
              <a:rPr lang="en-US" sz="2400" dirty="0">
                <a:hlinkClick r:id="rId3"/>
              </a:rPr>
              <a:t>valid</a:t>
            </a:r>
            <a:r>
              <a:rPr lang="en-US" sz="2400" dirty="0"/>
              <a:t>, the model is ready to run. </a:t>
            </a:r>
          </a:p>
          <a:p>
            <a:pPr marL="0" indent="0">
              <a:buNone/>
            </a:pPr>
            <a:endParaRPr lang="en-US" dirty="0" smtClean="0"/>
          </a:p>
          <a:p>
            <a:pPr marL="0" indent="0">
              <a:buNone/>
            </a:pPr>
            <a:r>
              <a:rPr lang="en-US" sz="2400" dirty="0" smtClean="0"/>
              <a:t>After </a:t>
            </a:r>
            <a:r>
              <a:rPr lang="en-US" sz="2400" b="1" dirty="0" smtClean="0">
                <a:solidFill>
                  <a:schemeClr val="accent2">
                    <a:lumMod val="75000"/>
                  </a:schemeClr>
                </a:solidFill>
              </a:rPr>
              <a:t>First </a:t>
            </a:r>
            <a:r>
              <a:rPr lang="en-US" sz="2400" b="1" dirty="0">
                <a:solidFill>
                  <a:schemeClr val="accent2">
                    <a:lumMod val="75000"/>
                  </a:schemeClr>
                </a:solidFill>
              </a:rPr>
              <a:t>RUN </a:t>
            </a:r>
            <a:r>
              <a:rPr lang="en-US" sz="2400" dirty="0" smtClean="0"/>
              <a:t>we face some problem with ( Cover, velocity), and we solve these problem by: </a:t>
            </a:r>
          </a:p>
          <a:p>
            <a:pPr>
              <a:buAutoNum type="arabicPeriod"/>
            </a:pPr>
            <a:r>
              <a:rPr lang="en-US" dirty="0" smtClean="0"/>
              <a:t>The network need another Outfall.</a:t>
            </a:r>
          </a:p>
          <a:p>
            <a:pPr>
              <a:buAutoNum type="arabicPeriod"/>
            </a:pPr>
            <a:r>
              <a:rPr lang="en-US" dirty="0" smtClean="0"/>
              <a:t>Change direction of flow to another Outfall.</a:t>
            </a:r>
          </a:p>
          <a:p>
            <a:pPr>
              <a:buAutoNum type="arabicPeriod"/>
            </a:pPr>
            <a:r>
              <a:rPr lang="en-US" dirty="0" smtClean="0"/>
              <a:t>We use Drop manholes structure.</a:t>
            </a:r>
          </a:p>
          <a:p>
            <a:pPr marL="0" indent="0">
              <a:buNone/>
            </a:pPr>
            <a:r>
              <a:rPr lang="en-US" dirty="0" smtClean="0"/>
              <a:t>Then we make a </a:t>
            </a:r>
            <a:r>
              <a:rPr lang="en-US" b="1" dirty="0">
                <a:solidFill>
                  <a:schemeClr val="accent2">
                    <a:lumMod val="75000"/>
                  </a:schemeClr>
                </a:solidFill>
              </a:rPr>
              <a:t>Second RUN </a:t>
            </a:r>
            <a:r>
              <a:rPr lang="en-US" dirty="0" smtClean="0"/>
              <a:t>and we don't have any problem.</a:t>
            </a:r>
          </a:p>
          <a:p>
            <a:pPr marL="0" indent="0">
              <a:buNone/>
            </a:pPr>
            <a:endParaRPr lang="en-US" dirty="0" smtClean="0"/>
          </a:p>
          <a:p>
            <a:pPr marL="0" indent="0">
              <a:buNone/>
            </a:pPr>
            <a:endParaRPr lang="en-US" dirty="0" smtClean="0"/>
          </a:p>
          <a:p>
            <a:pPr>
              <a:buAutoNum type="arabicPeriod"/>
            </a:pPr>
            <a:endParaRPr lang="en-US" dirty="0" smtClean="0"/>
          </a:p>
          <a:p>
            <a:pPr>
              <a:buAutoNum type="arabicPeriod"/>
            </a:pPr>
            <a:endParaRPr lang="en-US" dirty="0" smtClean="0"/>
          </a:p>
          <a:p>
            <a:pPr>
              <a:buAutoNum type="arabicPeriod"/>
            </a:pPr>
            <a:endParaRPr lang="en-US" dirty="0"/>
          </a:p>
        </p:txBody>
      </p:sp>
      <p:pic>
        <p:nvPicPr>
          <p:cNvPr id="5" name="Picture 4"/>
          <p:cNvPicPr>
            <a:picLocks noChangeAspect="1"/>
          </p:cNvPicPr>
          <p:nvPr/>
        </p:nvPicPr>
        <p:blipFill>
          <a:blip r:embed="rId4"/>
          <a:stretch>
            <a:fillRect/>
          </a:stretch>
        </p:blipFill>
        <p:spPr>
          <a:xfrm>
            <a:off x="8520104" y="3605742"/>
            <a:ext cx="3581400" cy="1583266"/>
          </a:xfrm>
          <a:prstGeom prst="rect">
            <a:avLst/>
          </a:prstGeom>
        </p:spPr>
      </p:pic>
    </p:spTree>
    <p:extLst>
      <p:ext uri="{BB962C8B-B14F-4D97-AF65-F5344CB8AC3E}">
        <p14:creationId xmlns:p14="http://schemas.microsoft.com/office/powerpoint/2010/main" val="152710273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81915" y="702288"/>
            <a:ext cx="8911687" cy="1280890"/>
          </a:xfrm>
        </p:spPr>
        <p:txBody>
          <a:bodyPr>
            <a:normAutofit/>
          </a:bodyPr>
          <a:lstStyle/>
          <a:p>
            <a:pPr marL="457200" indent="-457200">
              <a:buFont typeface="Wingdings" panose="05000000000000000000" pitchFamily="2" charset="2"/>
              <a:buChar char="Ø"/>
            </a:pPr>
            <a:r>
              <a:rPr lang="en-US" sz="3200" dirty="0" smtClean="0"/>
              <a:t>RESULT of wastewater collection network: </a:t>
            </a:r>
            <a:endParaRPr lang="en-US" sz="3200" dirty="0"/>
          </a:p>
        </p:txBody>
      </p:sp>
      <p:sp>
        <p:nvSpPr>
          <p:cNvPr id="3" name="Content Placeholder 2"/>
          <p:cNvSpPr>
            <a:spLocks noGrp="1"/>
          </p:cNvSpPr>
          <p:nvPr>
            <p:ph idx="1"/>
          </p:nvPr>
        </p:nvSpPr>
        <p:spPr>
          <a:xfrm>
            <a:off x="1686991" y="1490133"/>
            <a:ext cx="9817621" cy="5003800"/>
          </a:xfrm>
        </p:spPr>
        <p:txBody>
          <a:bodyPr/>
          <a:lstStyle/>
          <a:p>
            <a:pPr marL="0" indent="0">
              <a:buNone/>
            </a:pPr>
            <a:r>
              <a:rPr lang="en-US" sz="2800" b="1" dirty="0" smtClean="0">
                <a:solidFill>
                  <a:schemeClr val="accent3"/>
                </a:solidFill>
                <a:latin typeface="Times New Roman" panose="02020603050405020304" pitchFamily="18" charset="0"/>
                <a:cs typeface="Times New Roman" panose="02020603050405020304" pitchFamily="18" charset="0"/>
              </a:rPr>
              <a:t>1. Cover : </a:t>
            </a:r>
          </a:p>
          <a:p>
            <a:pPr marL="0" indent="0">
              <a:buNone/>
            </a:pPr>
            <a:r>
              <a:rPr lang="en-US" dirty="0" smtClean="0"/>
              <a:t>Used to keep the velocities and slopes with acceptable limits.</a:t>
            </a:r>
          </a:p>
          <a:p>
            <a:pPr marL="0" indent="0">
              <a:buNone/>
            </a:pPr>
            <a:r>
              <a:rPr lang="en-US" dirty="0" smtClean="0"/>
              <a:t>Constrains( 1 - 4) m.</a:t>
            </a:r>
          </a:p>
          <a:p>
            <a:pPr marL="0" indent="0">
              <a:buNone/>
            </a:pPr>
            <a:endParaRPr lang="en-US" dirty="0"/>
          </a:p>
        </p:txBody>
      </p:sp>
      <p:graphicFrame>
        <p:nvGraphicFramePr>
          <p:cNvPr id="4" name="Chart 3"/>
          <p:cNvGraphicFramePr/>
          <p:nvPr>
            <p:extLst>
              <p:ext uri="{D42A27DB-BD31-4B8C-83A1-F6EECF244321}">
                <p14:modId xmlns:p14="http://schemas.microsoft.com/office/powerpoint/2010/main" val="519311033"/>
              </p:ext>
            </p:extLst>
          </p:nvPr>
        </p:nvGraphicFramePr>
        <p:xfrm>
          <a:off x="2650067" y="2904066"/>
          <a:ext cx="6747933" cy="336126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65899884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31621" y="624110"/>
            <a:ext cx="9972992" cy="1280890"/>
          </a:xfrm>
          <a:effectLst>
            <a:glow rad="228600">
              <a:schemeClr val="accent1">
                <a:satMod val="175000"/>
                <a:alpha val="40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lstStyle/>
          <a:p>
            <a:pPr marL="571500" indent="-571500">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General Background </a:t>
            </a:r>
            <a:r>
              <a:rPr lang="en-US" dirty="0" smtClean="0">
                <a:latin typeface="Times New Roman" panose="02020603050405020304" pitchFamily="18" charset="0"/>
                <a:cs typeface="Times New Roman" panose="02020603050405020304" pitchFamily="18" charset="0"/>
              </a:rPr>
              <a:t>SWCN: </a:t>
            </a:r>
            <a:endParaRPr lang="en-US" dirty="0"/>
          </a:p>
        </p:txBody>
      </p:sp>
      <p:sp>
        <p:nvSpPr>
          <p:cNvPr id="3" name="Content Placeholder 2"/>
          <p:cNvSpPr>
            <a:spLocks noGrp="1"/>
          </p:cNvSpPr>
          <p:nvPr>
            <p:ph idx="1"/>
          </p:nvPr>
        </p:nvSpPr>
        <p:spPr>
          <a:xfrm>
            <a:off x="1531621" y="1623060"/>
            <a:ext cx="9477691" cy="5090160"/>
          </a:xfrm>
        </p:spPr>
        <p:txBody>
          <a:bodyPr/>
          <a:lstStyle/>
          <a:p>
            <a:pPr marL="0" indent="0">
              <a:buNone/>
            </a:pPr>
            <a:endParaRPr lang="en-US" b="1" dirty="0">
              <a:latin typeface="Times New Roman" panose="02020603050405020304" pitchFamily="18" charset="0"/>
              <a:cs typeface="Times New Roman" panose="02020603050405020304" pitchFamily="18" charset="0"/>
            </a:endParaRPr>
          </a:p>
          <a:p>
            <a:pPr>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They do not have storm water collection network</a:t>
            </a:r>
            <a:r>
              <a:rPr lang="en-US" sz="2800" b="1" dirty="0" smtClean="0">
                <a:solidFill>
                  <a:schemeClr val="tx1"/>
                </a:solidFill>
                <a:latin typeface="Times New Roman" panose="02020603050405020304" pitchFamily="18" charset="0"/>
                <a:cs typeface="Times New Roman" panose="02020603050405020304" pitchFamily="18" charset="0"/>
              </a:rPr>
              <a:t>.</a:t>
            </a:r>
          </a:p>
          <a:p>
            <a:pPr>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And we choose this town, because of: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0" indent="0" algn="just">
              <a:buNone/>
            </a:pPr>
            <a:endParaRPr lang="en-US" dirty="0" smtClean="0">
              <a:solidFill>
                <a:schemeClr val="tx1"/>
              </a:solidFill>
              <a:latin typeface="Times New Roman" panose="02020603050405020304" pitchFamily="18" charset="0"/>
              <a:cs typeface="Times New Roman" panose="02020603050405020304" pitchFamily="18" charset="0"/>
            </a:endParaRPr>
          </a:p>
          <a:p>
            <a:pPr marL="0" indent="0" algn="just">
              <a:buNone/>
            </a:pPr>
            <a:r>
              <a:rPr lang="en-US" sz="2000" b="1" dirty="0" smtClean="0">
                <a:solidFill>
                  <a:schemeClr val="accent6">
                    <a:lumMod val="75000"/>
                  </a:schemeClr>
                </a:solidFill>
                <a:latin typeface="Times New Roman" panose="02020603050405020304" pitchFamily="18" charset="0"/>
                <a:cs typeface="Times New Roman" panose="02020603050405020304" pitchFamily="18" charset="0"/>
              </a:rPr>
              <a:t>1. High </a:t>
            </a:r>
            <a:r>
              <a:rPr lang="en-US" sz="2000" b="1" dirty="0">
                <a:solidFill>
                  <a:schemeClr val="accent6">
                    <a:lumMod val="75000"/>
                  </a:schemeClr>
                </a:solidFill>
                <a:latin typeface="Times New Roman" panose="02020603050405020304" pitchFamily="18" charset="0"/>
                <a:cs typeface="Times New Roman" panose="02020603050405020304" pitchFamily="18" charset="0"/>
              </a:rPr>
              <a:t>density of </a:t>
            </a:r>
            <a:r>
              <a:rPr lang="en-US" sz="2000" b="1" dirty="0" smtClean="0">
                <a:solidFill>
                  <a:schemeClr val="accent6">
                    <a:lumMod val="75000"/>
                  </a:schemeClr>
                </a:solidFill>
                <a:latin typeface="Times New Roman" panose="02020603050405020304" pitchFamily="18" charset="0"/>
                <a:cs typeface="Times New Roman" panose="02020603050405020304" pitchFamily="18" charset="0"/>
              </a:rPr>
              <a:t>population.</a:t>
            </a:r>
          </a:p>
          <a:p>
            <a:pPr marL="0" indent="0" algn="just">
              <a:buNone/>
            </a:pPr>
            <a:r>
              <a:rPr lang="en-US" sz="2000" b="1" dirty="0" smtClean="0">
                <a:solidFill>
                  <a:schemeClr val="accent6">
                    <a:lumMod val="75000"/>
                  </a:schemeClr>
                </a:solidFill>
                <a:latin typeface="Times New Roman" panose="02020603050405020304" pitchFamily="18" charset="0"/>
                <a:cs typeface="Times New Roman" panose="02020603050405020304" pitchFamily="18" charset="0"/>
              </a:rPr>
              <a:t>2. The </a:t>
            </a:r>
            <a:r>
              <a:rPr lang="en-US" sz="2000" b="1" dirty="0">
                <a:solidFill>
                  <a:schemeClr val="accent6">
                    <a:lumMod val="75000"/>
                  </a:schemeClr>
                </a:solidFill>
                <a:latin typeface="Times New Roman" panose="02020603050405020304" pitchFamily="18" charset="0"/>
                <a:cs typeface="Times New Roman" panose="02020603050405020304" pitchFamily="18" charset="0"/>
              </a:rPr>
              <a:t>town suffers from flood in winter.</a:t>
            </a:r>
            <a:endParaRPr lang="en-US" sz="2000" b="1" dirty="0">
              <a:solidFill>
                <a:schemeClr val="accent6">
                  <a:lumMod val="75000"/>
                </a:schemeClr>
              </a:solidFill>
              <a:effectLst/>
              <a:latin typeface="Times New Roman" panose="02020603050405020304" pitchFamily="18" charset="0"/>
              <a:cs typeface="Times New Roman" panose="02020603050405020304" pitchFamily="18" charset="0"/>
            </a:endParaRPr>
          </a:p>
        </p:txBody>
      </p:sp>
      <p:graphicFrame>
        <p:nvGraphicFramePr>
          <p:cNvPr id="5" name="Diagram 4"/>
          <p:cNvGraphicFramePr/>
          <p:nvPr>
            <p:extLst>
              <p:ext uri="{D42A27DB-BD31-4B8C-83A1-F6EECF244321}">
                <p14:modId xmlns:p14="http://schemas.microsoft.com/office/powerpoint/2010/main" val="4155477012"/>
              </p:ext>
            </p:extLst>
          </p:nvPr>
        </p:nvGraphicFramePr>
        <p:xfrm>
          <a:off x="7594981" y="2446020"/>
          <a:ext cx="4536059" cy="406431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3183296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01800" y="685799"/>
            <a:ext cx="9802812" cy="5782733"/>
          </a:xfrm>
        </p:spPr>
        <p:txBody>
          <a:bodyPr/>
          <a:lstStyle/>
          <a:p>
            <a:pPr marL="0" indent="0">
              <a:buNone/>
            </a:pPr>
            <a:r>
              <a:rPr lang="en-US" sz="2800" b="1" dirty="0">
                <a:solidFill>
                  <a:schemeClr val="accent3"/>
                </a:solidFill>
                <a:latin typeface="Times New Roman" panose="02020603050405020304" pitchFamily="18" charset="0"/>
                <a:cs typeface="Times New Roman" panose="02020603050405020304" pitchFamily="18" charset="0"/>
              </a:rPr>
              <a:t>2. Velocity </a:t>
            </a:r>
          </a:p>
          <a:p>
            <a:pPr marL="0" indent="0">
              <a:buNone/>
            </a:pPr>
            <a:r>
              <a:rPr lang="en-US" dirty="0" smtClean="0"/>
              <a:t>The velocity should be more than(0.5-0.6)m/s to avoid deposition, and less than 3m/s to eliminate corrosion.</a:t>
            </a:r>
          </a:p>
          <a:p>
            <a:pPr marL="0" indent="0">
              <a:buNone/>
            </a:pPr>
            <a:endParaRPr lang="en-US" dirty="0" smtClean="0"/>
          </a:p>
          <a:p>
            <a:pPr marL="0" indent="0">
              <a:buNone/>
            </a:pPr>
            <a:endParaRPr lang="en-US" dirty="0"/>
          </a:p>
        </p:txBody>
      </p:sp>
      <p:graphicFrame>
        <p:nvGraphicFramePr>
          <p:cNvPr id="6" name="Chart 5"/>
          <p:cNvGraphicFramePr/>
          <p:nvPr>
            <p:extLst>
              <p:ext uri="{D42A27DB-BD31-4B8C-83A1-F6EECF244321}">
                <p14:modId xmlns:p14="http://schemas.microsoft.com/office/powerpoint/2010/main" val="3942405713"/>
              </p:ext>
            </p:extLst>
          </p:nvPr>
        </p:nvGraphicFramePr>
        <p:xfrm>
          <a:off x="5274733" y="1439333"/>
          <a:ext cx="6917267" cy="5418667"/>
        </p:xfrm>
        <a:graphic>
          <a:graphicData uri="http://schemas.openxmlformats.org/drawingml/2006/chart">
            <c:chart xmlns:c="http://schemas.openxmlformats.org/drawingml/2006/chart" xmlns:r="http://schemas.openxmlformats.org/officeDocument/2006/relationships" r:id="rId2"/>
          </a:graphicData>
        </a:graphic>
      </p:graphicFrame>
      <p:pic>
        <p:nvPicPr>
          <p:cNvPr id="7" name="Picture 6"/>
          <p:cNvPicPr>
            <a:picLocks noChangeAspect="1"/>
          </p:cNvPicPr>
          <p:nvPr/>
        </p:nvPicPr>
        <p:blipFill>
          <a:blip r:embed="rId3"/>
          <a:stretch>
            <a:fillRect/>
          </a:stretch>
        </p:blipFill>
        <p:spPr>
          <a:xfrm>
            <a:off x="314324" y="1896533"/>
            <a:ext cx="5070475" cy="4825999"/>
          </a:xfrm>
          <a:prstGeom prst="rect">
            <a:avLst/>
          </a:prstGeom>
        </p:spPr>
      </p:pic>
    </p:spTree>
    <p:extLst>
      <p:ext uri="{BB962C8B-B14F-4D97-AF65-F5344CB8AC3E}">
        <p14:creationId xmlns:p14="http://schemas.microsoft.com/office/powerpoint/2010/main" val="3593554620"/>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27200" y="643467"/>
            <a:ext cx="9777412" cy="5267755"/>
          </a:xfrm>
        </p:spPr>
        <p:txBody>
          <a:bodyPr/>
          <a:lstStyle/>
          <a:p>
            <a:pPr marL="0" indent="0">
              <a:buNone/>
            </a:pPr>
            <a:r>
              <a:rPr lang="en-US" sz="2800" b="1" dirty="0">
                <a:solidFill>
                  <a:schemeClr val="accent3"/>
                </a:solidFill>
                <a:latin typeface="Times New Roman" panose="02020603050405020304" pitchFamily="18" charset="0"/>
                <a:cs typeface="Times New Roman" panose="02020603050405020304" pitchFamily="18" charset="0"/>
              </a:rPr>
              <a:t>3. Slope:</a:t>
            </a:r>
          </a:p>
          <a:p>
            <a:pPr marL="0" indent="0">
              <a:buNone/>
            </a:pPr>
            <a:r>
              <a:rPr lang="en-US" dirty="0" smtClean="0"/>
              <a:t>We assumed slope of sewer pipe (1 -10)%.</a:t>
            </a:r>
            <a:endParaRPr lang="en-US" dirty="0"/>
          </a:p>
        </p:txBody>
      </p:sp>
      <p:graphicFrame>
        <p:nvGraphicFramePr>
          <p:cNvPr id="4" name="Chart 3"/>
          <p:cNvGraphicFramePr/>
          <p:nvPr>
            <p:extLst>
              <p:ext uri="{D42A27DB-BD31-4B8C-83A1-F6EECF244321}">
                <p14:modId xmlns:p14="http://schemas.microsoft.com/office/powerpoint/2010/main" val="47184342"/>
              </p:ext>
            </p:extLst>
          </p:nvPr>
        </p:nvGraphicFramePr>
        <p:xfrm>
          <a:off x="1820334" y="1937173"/>
          <a:ext cx="8441266" cy="465836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83789661"/>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676400" y="550333"/>
            <a:ext cx="9828212" cy="5360889"/>
          </a:xfrm>
        </p:spPr>
        <p:txBody>
          <a:bodyPr/>
          <a:lstStyle/>
          <a:p>
            <a:pPr marL="0" indent="0">
              <a:buNone/>
            </a:pPr>
            <a:r>
              <a:rPr lang="en-US" sz="2800" b="1" dirty="0">
                <a:solidFill>
                  <a:schemeClr val="accent3"/>
                </a:solidFill>
                <a:latin typeface="Times New Roman" panose="02020603050405020304" pitchFamily="18" charset="0"/>
                <a:cs typeface="Times New Roman" panose="02020603050405020304" pitchFamily="18" charset="0"/>
              </a:rPr>
              <a:t>4. Diameter of sewer pipe:</a:t>
            </a:r>
          </a:p>
          <a:p>
            <a:pPr marL="0" indent="0">
              <a:buNone/>
            </a:pPr>
            <a:r>
              <a:rPr lang="en-US" dirty="0" smtClean="0"/>
              <a:t>The minimum diameter used to design this network equal to 8 inch</a:t>
            </a:r>
            <a:r>
              <a:rPr lang="en-US" dirty="0" smtClean="0"/>
              <a:t>.</a:t>
            </a:r>
          </a:p>
          <a:p>
            <a:pPr marL="0" indent="0">
              <a:buNone/>
            </a:pPr>
            <a:r>
              <a:rPr lang="en-US" dirty="0" smtClean="0"/>
              <a:t>Outfall diameter = 10in.</a:t>
            </a:r>
            <a:endParaRPr lang="en-US" dirty="0"/>
          </a:p>
        </p:txBody>
      </p:sp>
      <p:graphicFrame>
        <p:nvGraphicFramePr>
          <p:cNvPr id="4" name="Chart 3"/>
          <p:cNvGraphicFramePr>
            <a:graphicFrameLocks/>
          </p:cNvGraphicFramePr>
          <p:nvPr>
            <p:extLst>
              <p:ext uri="{D42A27DB-BD31-4B8C-83A1-F6EECF244321}">
                <p14:modId xmlns:p14="http://schemas.microsoft.com/office/powerpoint/2010/main" val="1483743730"/>
              </p:ext>
            </p:extLst>
          </p:nvPr>
        </p:nvGraphicFramePr>
        <p:xfrm>
          <a:off x="2023533" y="1625601"/>
          <a:ext cx="8170334" cy="47752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1174949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2444365" y="236538"/>
            <a:ext cx="8335146" cy="6113462"/>
          </a:xfrm>
          <a:prstGeom prst="rect">
            <a:avLst/>
          </a:prstGeom>
        </p:spPr>
      </p:pic>
    </p:spTree>
    <p:extLst>
      <p:ext uri="{BB962C8B-B14F-4D97-AF65-F5344CB8AC3E}">
        <p14:creationId xmlns:p14="http://schemas.microsoft.com/office/powerpoint/2010/main" val="1631951542"/>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74801" y="719667"/>
            <a:ext cx="9929812" cy="5884333"/>
          </a:xfrm>
        </p:spPr>
        <p:txBody>
          <a:bodyPr/>
          <a:lstStyle/>
          <a:p>
            <a:pPr marL="0" indent="0">
              <a:buNone/>
            </a:pPr>
            <a:r>
              <a:rPr lang="en-US" sz="2800" b="1" dirty="0">
                <a:solidFill>
                  <a:schemeClr val="accent3"/>
                </a:solidFill>
                <a:latin typeface="Times New Roman" panose="02020603050405020304" pitchFamily="18" charset="0"/>
                <a:cs typeface="Times New Roman" panose="02020603050405020304" pitchFamily="18" charset="0"/>
              </a:rPr>
              <a:t>5. Profile : </a:t>
            </a:r>
          </a:p>
          <a:p>
            <a:pPr marL="0" indent="0">
              <a:buNone/>
            </a:pPr>
            <a:r>
              <a:rPr lang="en-US" dirty="0" smtClean="0"/>
              <a:t>We use a drop manhole.</a:t>
            </a:r>
          </a:p>
          <a:p>
            <a:pPr marL="0" indent="0">
              <a:buNone/>
            </a:pPr>
            <a:endParaRPr lang="en-US" dirty="0" smtClean="0"/>
          </a:p>
          <a:p>
            <a:pPr marL="0" indent="0">
              <a:buNone/>
            </a:pPr>
            <a:endParaRPr lang="en-US" dirty="0"/>
          </a:p>
        </p:txBody>
      </p:sp>
      <p:pic>
        <p:nvPicPr>
          <p:cNvPr id="4" name="Picture 3"/>
          <p:cNvPicPr>
            <a:picLocks noChangeAspect="1"/>
          </p:cNvPicPr>
          <p:nvPr/>
        </p:nvPicPr>
        <p:blipFill>
          <a:blip r:embed="rId2"/>
          <a:stretch>
            <a:fillRect/>
          </a:stretch>
        </p:blipFill>
        <p:spPr>
          <a:xfrm>
            <a:off x="4529667" y="719667"/>
            <a:ext cx="7459133" cy="5418665"/>
          </a:xfrm>
          <a:prstGeom prst="rect">
            <a:avLst/>
          </a:prstGeom>
        </p:spPr>
      </p:pic>
    </p:spTree>
    <p:extLst>
      <p:ext uri="{BB962C8B-B14F-4D97-AF65-F5344CB8AC3E}">
        <p14:creationId xmlns:p14="http://schemas.microsoft.com/office/powerpoint/2010/main" val="3938004126"/>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78625" y="387890"/>
            <a:ext cx="8911687" cy="1280890"/>
          </a:xfrm>
          <a:effectLst>
            <a:glow rad="228600">
              <a:schemeClr val="accent2">
                <a:satMod val="175000"/>
                <a:alpha val="40000"/>
              </a:schemeClr>
            </a:glow>
          </a:effectLst>
        </p:spPr>
        <p:style>
          <a:lnRef idx="2">
            <a:schemeClr val="accent6"/>
          </a:lnRef>
          <a:fillRef idx="1">
            <a:schemeClr val="lt1"/>
          </a:fillRef>
          <a:effectRef idx="0">
            <a:schemeClr val="accent6"/>
          </a:effectRef>
          <a:fontRef idx="minor">
            <a:schemeClr val="dk1"/>
          </a:fontRef>
        </p:style>
        <p:txBody>
          <a:bodyPr/>
          <a:lstStyle/>
          <a:p>
            <a:r>
              <a:rPr lang="en-US" dirty="0" smtClean="0"/>
              <a:t>Storm water collection network</a:t>
            </a:r>
            <a:endParaRPr lang="en-US" dirty="0"/>
          </a:p>
        </p:txBody>
      </p:sp>
      <p:pic>
        <p:nvPicPr>
          <p:cNvPr id="7" name="Picture 6"/>
          <p:cNvPicPr>
            <a:picLocks noChangeAspect="1"/>
          </p:cNvPicPr>
          <p:nvPr/>
        </p:nvPicPr>
        <p:blipFill>
          <a:blip r:embed="rId2"/>
          <a:stretch>
            <a:fillRect/>
          </a:stretch>
        </p:blipFill>
        <p:spPr>
          <a:xfrm>
            <a:off x="0" y="1755457"/>
            <a:ext cx="12192000" cy="5369243"/>
          </a:xfrm>
          <a:prstGeom prst="rect">
            <a:avLst/>
          </a:prstGeom>
        </p:spPr>
      </p:pic>
    </p:spTree>
    <p:extLst>
      <p:ext uri="{BB962C8B-B14F-4D97-AF65-F5344CB8AC3E}">
        <p14:creationId xmlns:p14="http://schemas.microsoft.com/office/powerpoint/2010/main" val="1264003638"/>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5725" y="0"/>
            <a:ext cx="8911687" cy="662940"/>
          </a:xfrm>
        </p:spPr>
        <p:txBody>
          <a:bodyPr/>
          <a:lstStyle/>
          <a:p>
            <a:pPr marL="571500" indent="-571500">
              <a:buFont typeface="Wingdings" panose="05000000000000000000" pitchFamily="2" charset="2"/>
              <a:buChar char="Ø"/>
            </a:pPr>
            <a:r>
              <a:rPr lang="en-US" dirty="0" smtClean="0"/>
              <a:t>Methodology of SWCN</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378855890"/>
              </p:ext>
            </p:extLst>
          </p:nvPr>
        </p:nvGraphicFramePr>
        <p:xfrm>
          <a:off x="335280" y="609600"/>
          <a:ext cx="11856720" cy="61569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68745135"/>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collection: </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582530601"/>
              </p:ext>
            </p:extLst>
          </p:nvPr>
        </p:nvGraphicFramePr>
        <p:xfrm>
          <a:off x="297179" y="1371600"/>
          <a:ext cx="8343901" cy="5486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descr="C:\Users\user\Desktop\GP2\76901520_2411235875809086_4481583766745120768_n.jpg"/>
          <p:cNvPicPr/>
          <p:nvPr/>
        </p:nvPicPr>
        <p:blipFill>
          <a:blip r:embed="rId7">
            <a:extLst>
              <a:ext uri="{28A0092B-C50C-407E-A947-70E740481C1C}">
                <a14:useLocalDpi xmlns:a14="http://schemas.microsoft.com/office/drawing/2010/main" val="0"/>
              </a:ext>
            </a:extLst>
          </a:blip>
          <a:srcRect/>
          <a:stretch>
            <a:fillRect/>
          </a:stretch>
        </p:blipFill>
        <p:spPr bwMode="auto">
          <a:xfrm>
            <a:off x="8641080" y="1264554"/>
            <a:ext cx="3550920" cy="5105765"/>
          </a:xfrm>
          <a:prstGeom prst="rect">
            <a:avLst/>
          </a:prstGeom>
          <a:noFill/>
          <a:ln>
            <a:noFill/>
          </a:ln>
        </p:spPr>
      </p:pic>
    </p:spTree>
    <p:extLst>
      <p:ext uri="{BB962C8B-B14F-4D97-AF65-F5344CB8AC3E}">
        <p14:creationId xmlns:p14="http://schemas.microsoft.com/office/powerpoint/2010/main" val="2434124291"/>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Drawing the network on GIS </a:t>
            </a:r>
            <a:endParaRPr lang="en-US" dirty="0"/>
          </a:p>
        </p:txBody>
      </p:sp>
      <p:sp>
        <p:nvSpPr>
          <p:cNvPr id="3" name="Content Placeholder 2"/>
          <p:cNvSpPr>
            <a:spLocks noGrp="1"/>
          </p:cNvSpPr>
          <p:nvPr>
            <p:ph idx="1"/>
          </p:nvPr>
        </p:nvSpPr>
        <p:spPr>
          <a:xfrm>
            <a:off x="181292" y="1264555"/>
            <a:ext cx="8915400" cy="3777622"/>
          </a:xfrm>
        </p:spPr>
        <p:txBody>
          <a:bodyPr/>
          <a:lstStyle/>
          <a:p>
            <a:pPr>
              <a:buAutoNum type="arabicPeriod"/>
            </a:pPr>
            <a:r>
              <a:rPr lang="en-US" sz="2800" dirty="0" smtClean="0">
                <a:latin typeface="Times New Roman" panose="02020603050405020304" pitchFamily="18" charset="0"/>
                <a:cs typeface="Times New Roman" panose="02020603050405020304" pitchFamily="18" charset="0"/>
              </a:rPr>
              <a:t>We distribute the location </a:t>
            </a:r>
            <a:r>
              <a:rPr lang="en-US" sz="2800" dirty="0" smtClean="0">
                <a:latin typeface="Times New Roman" panose="02020603050405020304" pitchFamily="18" charset="0"/>
                <a:cs typeface="Times New Roman" panose="02020603050405020304" pitchFamily="18" charset="0"/>
              </a:rPr>
              <a:t>of</a:t>
            </a:r>
          </a:p>
          <a:p>
            <a:pPr marL="0" indent="0">
              <a:buNone/>
            </a:pPr>
            <a:r>
              <a:rPr lang="en-US" sz="2800" dirty="0">
                <a:latin typeface="Times New Roman" panose="02020603050405020304" pitchFamily="18" charset="0"/>
                <a:cs typeface="Times New Roman" panose="02020603050405020304" pitchFamily="18" charset="0"/>
              </a:rPr>
              <a:t> </a:t>
            </a:r>
            <a:r>
              <a:rPr lang="en-US" sz="2800" dirty="0" smtClean="0">
                <a:latin typeface="Times New Roman" panose="02020603050405020304" pitchFamily="18" charset="0"/>
                <a:cs typeface="Times New Roman" panose="02020603050405020304" pitchFamily="18" charset="0"/>
              </a:rPr>
              <a:t>  </a:t>
            </a:r>
            <a:r>
              <a:rPr lang="en-US" sz="2800" dirty="0" smtClean="0">
                <a:latin typeface="Times New Roman" panose="02020603050405020304" pitchFamily="18" charset="0"/>
                <a:cs typeface="Times New Roman" panose="02020603050405020304" pitchFamily="18" charset="0"/>
              </a:rPr>
              <a:t> </a:t>
            </a:r>
            <a:r>
              <a:rPr lang="en-US" sz="2800" dirty="0" smtClean="0">
                <a:latin typeface="Times New Roman" panose="02020603050405020304" pitchFamily="18" charset="0"/>
                <a:cs typeface="Times New Roman" panose="02020603050405020304" pitchFamily="18" charset="0"/>
              </a:rPr>
              <a:t>the catch basins.</a:t>
            </a:r>
          </a:p>
          <a:p>
            <a:pPr marL="0" indent="0">
              <a:buNone/>
            </a:pPr>
            <a:r>
              <a:rPr lang="en-US" sz="2800" dirty="0" smtClean="0">
                <a:latin typeface="Times New Roman" panose="02020603050405020304" pitchFamily="18" charset="0"/>
                <a:cs typeface="Times New Roman" panose="02020603050405020304" pitchFamily="18" charset="0"/>
              </a:rPr>
              <a:t>2. Then</a:t>
            </a:r>
            <a:r>
              <a:rPr lang="en-US" sz="2800" dirty="0" smtClean="0">
                <a:latin typeface="Times New Roman" panose="02020603050405020304" pitchFamily="18" charset="0"/>
                <a:cs typeface="Times New Roman" panose="02020603050405020304" pitchFamily="18" charset="0"/>
              </a:rPr>
              <a:t>, we draw the </a:t>
            </a:r>
            <a:r>
              <a:rPr lang="en-US" sz="2800" dirty="0" smtClean="0">
                <a:latin typeface="Times New Roman" panose="02020603050405020304" pitchFamily="18" charset="0"/>
                <a:cs typeface="Times New Roman" panose="02020603050405020304" pitchFamily="18" charset="0"/>
              </a:rPr>
              <a:t>catchments</a:t>
            </a:r>
          </a:p>
          <a:p>
            <a:pPr marL="0" indent="0">
              <a:buNone/>
            </a:pPr>
            <a:r>
              <a:rPr lang="en-US" sz="2800" dirty="0" smtClean="0">
                <a:latin typeface="Times New Roman" panose="02020603050405020304" pitchFamily="18" charset="0"/>
                <a:cs typeface="Times New Roman" panose="02020603050405020304" pitchFamily="18" charset="0"/>
              </a:rPr>
              <a:t>      for </a:t>
            </a:r>
            <a:r>
              <a:rPr lang="en-US" sz="2800" dirty="0" smtClean="0">
                <a:latin typeface="Times New Roman" panose="02020603050405020304" pitchFamily="18" charset="0"/>
                <a:cs typeface="Times New Roman" panose="02020603050405020304" pitchFamily="18" charset="0"/>
              </a:rPr>
              <a:t>each catch basin.</a:t>
            </a:r>
          </a:p>
          <a:p>
            <a:pPr marL="0" indent="0">
              <a:buNone/>
            </a:pPr>
            <a:r>
              <a:rPr lang="en-US" sz="2800" dirty="0" smtClean="0">
                <a:latin typeface="Times New Roman" panose="02020603050405020304" pitchFamily="18" charset="0"/>
                <a:cs typeface="Times New Roman" panose="02020603050405020304" pitchFamily="18" charset="0"/>
              </a:rPr>
              <a:t>3.  </a:t>
            </a:r>
            <a:r>
              <a:rPr lang="en-US" sz="2800" dirty="0">
                <a:latin typeface="Times New Roman" panose="02020603050405020304" pitchFamily="18" charset="0"/>
                <a:cs typeface="Times New Roman" panose="02020603050405020304" pitchFamily="18" charset="0"/>
                <a:sym typeface="Wingdings" panose="05000000000000000000" pitchFamily="2" charset="2"/>
              </a:rPr>
              <a:t>After that we convert it to </a:t>
            </a:r>
            <a:r>
              <a:rPr lang="en-US" sz="2800" dirty="0" smtClean="0">
                <a:latin typeface="Times New Roman" panose="02020603050405020304" pitchFamily="18" charset="0"/>
                <a:cs typeface="Times New Roman" panose="02020603050405020304" pitchFamily="18" charset="0"/>
                <a:sym typeface="Wingdings" panose="05000000000000000000" pitchFamily="2" charset="2"/>
              </a:rPr>
              <a:t>shape files.</a:t>
            </a:r>
            <a:endParaRPr lang="en-US" sz="2800" dirty="0">
              <a:latin typeface="Times New Roman" panose="02020603050405020304" pitchFamily="18" charset="0"/>
              <a:cs typeface="Times New Roman" panose="02020603050405020304" pitchFamily="18" charset="0"/>
            </a:endParaRPr>
          </a:p>
          <a:p>
            <a:pPr>
              <a:buAutoNum type="arabicPeriod"/>
            </a:pPr>
            <a:endParaRPr lang="en-US" dirty="0" smtClean="0"/>
          </a:p>
          <a:p>
            <a:pPr>
              <a:buAutoNum type="arabicPeriod"/>
            </a:pPr>
            <a:endParaRPr lang="en-US" dirty="0">
              <a:sym typeface="Wingdings" panose="05000000000000000000" pitchFamily="2" charset="2"/>
            </a:endParaRPr>
          </a:p>
        </p:txBody>
      </p:sp>
      <p:pic>
        <p:nvPicPr>
          <p:cNvPr id="4" name="Picture 3"/>
          <p:cNvPicPr>
            <a:picLocks noChangeAspect="1"/>
          </p:cNvPicPr>
          <p:nvPr/>
        </p:nvPicPr>
        <p:blipFill>
          <a:blip r:embed="rId2"/>
          <a:stretch>
            <a:fillRect/>
          </a:stretch>
        </p:blipFill>
        <p:spPr>
          <a:xfrm>
            <a:off x="6084606" y="1167687"/>
            <a:ext cx="6206453" cy="5690313"/>
          </a:xfrm>
          <a:prstGeom prst="rect">
            <a:avLst/>
          </a:prstGeom>
        </p:spPr>
      </p:pic>
    </p:spTree>
    <p:extLst>
      <p:ext uri="{BB962C8B-B14F-4D97-AF65-F5344CB8AC3E}">
        <p14:creationId xmlns:p14="http://schemas.microsoft.com/office/powerpoint/2010/main" val="1248597764"/>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3252" y="1531620"/>
            <a:ext cx="8915400" cy="3777622"/>
          </a:xfrm>
        </p:spPr>
        <p:txBody>
          <a:bodyPr/>
          <a:lstStyle/>
          <a:p>
            <a:pPr algn="ctr">
              <a:buFont typeface="Arial" panose="020B0604020202020204" pitchFamily="34" charset="0"/>
              <a:buChar char="•"/>
            </a:pPr>
            <a:r>
              <a:rPr lang="en-US" sz="2400" b="1" dirty="0" smtClean="0">
                <a:latin typeface="Times New Roman" panose="02020603050405020304" pitchFamily="18" charset="0"/>
                <a:cs typeface="Times New Roman" panose="02020603050405020304" pitchFamily="18" charset="0"/>
              </a:rPr>
              <a:t>We use Model Builder :</a:t>
            </a:r>
          </a:p>
          <a:p>
            <a:pPr algn="ctr">
              <a:buFont typeface="Arial" panose="020B0604020202020204" pitchFamily="34" charset="0"/>
              <a:buChar char="•"/>
            </a:pPr>
            <a:r>
              <a:rPr lang="en-US" sz="2400" dirty="0" smtClean="0">
                <a:latin typeface="Times New Roman" panose="02020603050405020304" pitchFamily="18" charset="0"/>
                <a:cs typeface="Times New Roman" panose="02020603050405020304" pitchFamily="18" charset="0"/>
              </a:rPr>
              <a:t>Then we connect between catch basin by conduits.</a:t>
            </a:r>
          </a:p>
          <a:p>
            <a:pPr algn="ctr">
              <a:buFont typeface="Arial" panose="020B0604020202020204" pitchFamily="34" charset="0"/>
              <a:buChar char="•"/>
            </a:pPr>
            <a:r>
              <a:rPr lang="en-US" sz="2400" dirty="0" smtClean="0">
                <a:latin typeface="Times New Roman" panose="02020603050405020304" pitchFamily="18" charset="0"/>
                <a:cs typeface="Times New Roman" panose="02020603050405020304" pitchFamily="18" charset="0"/>
              </a:rPr>
              <a:t>Also, we define for each catch basin the catchment flow into it.</a:t>
            </a:r>
          </a:p>
          <a:p>
            <a:pPr marL="0" indent="0">
              <a:buNone/>
            </a:pPr>
            <a:endParaRPr lang="en-US" b="1" dirty="0" smtClean="0"/>
          </a:p>
          <a:p>
            <a:pPr marL="0" indent="0">
              <a:buNone/>
            </a:pPr>
            <a:endParaRPr lang="en-US" dirty="0"/>
          </a:p>
        </p:txBody>
      </p:sp>
      <p:sp>
        <p:nvSpPr>
          <p:cNvPr id="4" name="Title 1"/>
          <p:cNvSpPr>
            <a:spLocks noGrp="1"/>
          </p:cNvSpPr>
          <p:nvPr>
            <p:ph type="title"/>
          </p:nvPr>
        </p:nvSpPr>
        <p:spPr>
          <a:xfrm>
            <a:off x="2592925" y="624110"/>
            <a:ext cx="8911687" cy="1280890"/>
          </a:xfrm>
        </p:spPr>
        <p:txBody>
          <a:bodyPr/>
          <a:lstStyle/>
          <a:p>
            <a:r>
              <a:rPr lang="en-US" dirty="0" smtClean="0"/>
              <a:t>Drawing the network on StormCAD </a:t>
            </a:r>
            <a:endParaRPr lang="en-US" dirty="0"/>
          </a:p>
        </p:txBody>
      </p:sp>
      <p:pic>
        <p:nvPicPr>
          <p:cNvPr id="5" name="Picture 4"/>
          <p:cNvPicPr>
            <a:picLocks noChangeAspect="1"/>
          </p:cNvPicPr>
          <p:nvPr/>
        </p:nvPicPr>
        <p:blipFill>
          <a:blip r:embed="rId2"/>
          <a:stretch>
            <a:fillRect/>
          </a:stretch>
        </p:blipFill>
        <p:spPr>
          <a:xfrm>
            <a:off x="623252" y="3161347"/>
            <a:ext cx="5985827" cy="3204209"/>
          </a:xfrm>
          <a:prstGeom prst="rect">
            <a:avLst/>
          </a:prstGeom>
        </p:spPr>
      </p:pic>
      <p:pic>
        <p:nvPicPr>
          <p:cNvPr id="6" name="Picture 5"/>
          <p:cNvPicPr>
            <a:picLocks noChangeAspect="1"/>
          </p:cNvPicPr>
          <p:nvPr/>
        </p:nvPicPr>
        <p:blipFill>
          <a:blip r:embed="rId3"/>
          <a:stretch>
            <a:fillRect/>
          </a:stretch>
        </p:blipFill>
        <p:spPr>
          <a:xfrm>
            <a:off x="6713537" y="3161347"/>
            <a:ext cx="5478463" cy="3204209"/>
          </a:xfrm>
          <a:prstGeom prst="rect">
            <a:avLst/>
          </a:prstGeom>
        </p:spPr>
      </p:pic>
    </p:spTree>
    <p:extLst>
      <p:ext uri="{BB962C8B-B14F-4D97-AF65-F5344CB8AC3E}">
        <p14:creationId xmlns:p14="http://schemas.microsoft.com/office/powerpoint/2010/main" val="326867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67933" y="624110"/>
            <a:ext cx="9836679" cy="1280890"/>
          </a:xfrm>
          <a:effectLst>
            <a:glow rad="228600">
              <a:schemeClr val="accent1">
                <a:satMod val="175000"/>
                <a:alpha val="40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lstStyle/>
          <a:p>
            <a:pPr marL="571500" indent="-571500">
              <a:buFont typeface="Wingdings" panose="05000000000000000000" pitchFamily="2" charset="2"/>
              <a:buChar char="Ø"/>
            </a:pPr>
            <a:r>
              <a:rPr lang="en-US" b="1"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The main objectives of this project:</a:t>
            </a:r>
            <a:r>
              <a:rPr lang="en-US" dirty="0" smtClean="0"/>
              <a:t> </a:t>
            </a:r>
            <a:r>
              <a:rPr lang="en-US" dirty="0"/>
              <a:t/>
            </a:r>
            <a:br>
              <a:rPr lang="en-US" dirty="0"/>
            </a:br>
            <a:endParaRPr lang="en-US" dirty="0"/>
          </a:p>
        </p:txBody>
      </p:sp>
      <p:sp>
        <p:nvSpPr>
          <p:cNvPr id="3" name="Content Placeholder 2"/>
          <p:cNvSpPr>
            <a:spLocks noGrp="1"/>
          </p:cNvSpPr>
          <p:nvPr>
            <p:ph idx="1"/>
          </p:nvPr>
        </p:nvSpPr>
        <p:spPr>
          <a:xfrm>
            <a:off x="1667933" y="2133600"/>
            <a:ext cx="9836679" cy="3777622"/>
          </a:xfrm>
        </p:spPr>
        <p:txBody>
          <a:bodyPr/>
          <a:lstStyle/>
          <a:p>
            <a:pPr lvl="0">
              <a:buFont typeface="Arial" panose="020B0604020202020204" pitchFamily="34" charset="0"/>
              <a:buChar char="•"/>
            </a:pPr>
            <a:r>
              <a:rPr lang="en-US" sz="2400" b="1" dirty="0" smtClean="0">
                <a:latin typeface="Times New Roman" panose="02020603050405020304" pitchFamily="18" charset="0"/>
                <a:cs typeface="Times New Roman" panose="02020603050405020304" pitchFamily="18" charset="0"/>
              </a:rPr>
              <a:t>Hydraulic analysis of </a:t>
            </a:r>
            <a:r>
              <a:rPr lang="en-US" sz="2400" b="1" dirty="0">
                <a:latin typeface="Times New Roman" panose="02020603050405020304" pitchFamily="18" charset="0"/>
                <a:cs typeface="Times New Roman" panose="02020603050405020304" pitchFamily="18" charset="0"/>
              </a:rPr>
              <a:t>the existing water distribution </a:t>
            </a:r>
            <a:r>
              <a:rPr lang="en-US" sz="2400" b="1" dirty="0" smtClean="0">
                <a:latin typeface="Times New Roman" panose="02020603050405020304" pitchFamily="18" charset="0"/>
                <a:cs typeface="Times New Roman" panose="02020603050405020304" pitchFamily="18" charset="0"/>
              </a:rPr>
              <a:t>network</a:t>
            </a:r>
            <a:r>
              <a:rPr lang="en-US" sz="2400" b="1" dirty="0" smtClean="0">
                <a:latin typeface="Times New Roman" panose="02020603050405020304" pitchFamily="18" charset="0"/>
                <a:cs typeface="Times New Roman" panose="02020603050405020304" pitchFamily="18" charset="0"/>
              </a:rPr>
              <a:t>.</a:t>
            </a:r>
          </a:p>
          <a:p>
            <a:pPr marL="0" lvl="0" indent="0">
              <a:buNone/>
            </a:pPr>
            <a:endParaRPr lang="en-US" sz="2400" b="1" dirty="0" smtClean="0">
              <a:latin typeface="Times New Roman" panose="02020603050405020304" pitchFamily="18" charset="0"/>
              <a:cs typeface="Times New Roman" panose="02020603050405020304" pitchFamily="18" charset="0"/>
            </a:endParaRPr>
          </a:p>
          <a:p>
            <a:pPr lvl="0">
              <a:buFont typeface="Arial" panose="020B0604020202020204" pitchFamily="34" charset="0"/>
              <a:buChar char="•"/>
            </a:pPr>
            <a:r>
              <a:rPr lang="en-US" sz="2400" b="1" dirty="0" smtClean="0">
                <a:latin typeface="Times New Roman" panose="02020603050405020304" pitchFamily="18" charset="0"/>
                <a:cs typeface="Times New Roman" panose="02020603050405020304" pitchFamily="18" charset="0"/>
              </a:rPr>
              <a:t>If the result not meet constrains </a:t>
            </a:r>
            <a:r>
              <a:rPr lang="en-US" sz="2400" b="1" dirty="0" smtClean="0">
                <a:latin typeface="Times New Roman" panose="02020603050405020304" pitchFamily="18" charset="0"/>
                <a:cs typeface="Times New Roman" panose="02020603050405020304" pitchFamily="18" charset="0"/>
                <a:sym typeface="Wingdings" panose="05000000000000000000" pitchFamily="2" charset="2"/>
              </a:rPr>
              <a:t> </a:t>
            </a:r>
            <a:r>
              <a:rPr lang="en-US" sz="2400" b="1" dirty="0" smtClean="0">
                <a:latin typeface="Times New Roman" panose="02020603050405020304" pitchFamily="18" charset="0"/>
                <a:cs typeface="Times New Roman" panose="02020603050405020304" pitchFamily="18" charset="0"/>
              </a:rPr>
              <a:t>Re-design.</a:t>
            </a:r>
            <a:endParaRPr lang="en-US" sz="2400" b="1" dirty="0" smtClean="0">
              <a:latin typeface="Times New Roman" panose="02020603050405020304" pitchFamily="18" charset="0"/>
              <a:cs typeface="Times New Roman" panose="02020603050405020304" pitchFamily="18" charset="0"/>
            </a:endParaRPr>
          </a:p>
          <a:p>
            <a:pPr lvl="0">
              <a:buFont typeface="Arial" panose="020B0604020202020204" pitchFamily="34" charset="0"/>
              <a:buChar char="•"/>
            </a:pPr>
            <a:endParaRPr lang="en-US" sz="2400" b="1" dirty="0" smtClean="0">
              <a:latin typeface="Times New Roman" panose="02020603050405020304" pitchFamily="18" charset="0"/>
              <a:cs typeface="Times New Roman" panose="02020603050405020304" pitchFamily="18" charset="0"/>
            </a:endParaRPr>
          </a:p>
          <a:p>
            <a:pPr>
              <a:buFont typeface="Arial" panose="020B0604020202020204" pitchFamily="34" charset="0"/>
              <a:buChar char="•"/>
            </a:pPr>
            <a:r>
              <a:rPr lang="en-US" sz="2400" b="1" dirty="0">
                <a:latin typeface="Times New Roman" panose="02020603050405020304" pitchFamily="18" charset="0"/>
                <a:cs typeface="Times New Roman" panose="02020603050405020304" pitchFamily="18" charset="0"/>
              </a:rPr>
              <a:t>Design a wastewater collection network</a:t>
            </a:r>
            <a:r>
              <a:rPr lang="en-US" sz="2400" b="1" dirty="0" smtClean="0">
                <a:latin typeface="Times New Roman" panose="02020603050405020304" pitchFamily="18" charset="0"/>
                <a:cs typeface="Times New Roman" panose="02020603050405020304" pitchFamily="18" charset="0"/>
              </a:rPr>
              <a:t>.</a:t>
            </a:r>
          </a:p>
          <a:p>
            <a:pPr>
              <a:buFont typeface="Arial" panose="020B0604020202020204" pitchFamily="34" charset="0"/>
              <a:buChar char="•"/>
            </a:pPr>
            <a:endParaRPr lang="en-US" sz="2400" b="1" dirty="0">
              <a:latin typeface="Times New Roman" panose="02020603050405020304" pitchFamily="18" charset="0"/>
              <a:cs typeface="Times New Roman" panose="02020603050405020304" pitchFamily="18" charset="0"/>
            </a:endParaRPr>
          </a:p>
          <a:p>
            <a:pPr lvl="0">
              <a:buFont typeface="Arial" panose="020B0604020202020204" pitchFamily="34" charset="0"/>
              <a:buChar char="•"/>
            </a:pPr>
            <a:r>
              <a:rPr lang="en-US" sz="2400" b="1" dirty="0" smtClean="0">
                <a:latin typeface="Times New Roman" panose="02020603050405020304" pitchFamily="18" charset="0"/>
                <a:cs typeface="Times New Roman" panose="02020603050405020304" pitchFamily="18" charset="0"/>
              </a:rPr>
              <a:t>Design a Storm water collection network.</a:t>
            </a:r>
          </a:p>
          <a:p>
            <a:pPr marL="0" lvl="0" indent="0">
              <a:buNone/>
            </a:pPr>
            <a:endParaRPr lang="en-US" dirty="0"/>
          </a:p>
        </p:txBody>
      </p:sp>
    </p:spTree>
    <p:extLst>
      <p:ext uri="{BB962C8B-B14F-4D97-AF65-F5344CB8AC3E}">
        <p14:creationId xmlns:p14="http://schemas.microsoft.com/office/powerpoint/2010/main" val="4073205840"/>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624110"/>
            <a:ext cx="10591799" cy="1280890"/>
          </a:xfrm>
        </p:spPr>
        <p:txBody>
          <a:bodyPr/>
          <a:lstStyle/>
          <a:p>
            <a:r>
              <a:rPr lang="en-US" dirty="0" smtClean="0"/>
              <a:t>Storm water collection Network in StormCAD program</a:t>
            </a:r>
            <a:endParaRPr lang="en-US" dirty="0"/>
          </a:p>
        </p:txBody>
      </p:sp>
      <p:pic>
        <p:nvPicPr>
          <p:cNvPr id="4" name="Content Placeholder 3"/>
          <p:cNvPicPr>
            <a:picLocks noGrp="1" noChangeAspect="1"/>
          </p:cNvPicPr>
          <p:nvPr>
            <p:ph idx="1"/>
          </p:nvPr>
        </p:nvPicPr>
        <p:blipFill>
          <a:blip r:embed="rId2"/>
          <a:stretch>
            <a:fillRect/>
          </a:stretch>
        </p:blipFill>
        <p:spPr>
          <a:xfrm>
            <a:off x="533400" y="1905000"/>
            <a:ext cx="11216640" cy="4724400"/>
          </a:xfrm>
          <a:prstGeom prst="roundRect">
            <a:avLst>
              <a:gd name="adj" fmla="val 11111"/>
            </a:avLst>
          </a:prstGeom>
          <a:ln w="190500" cap="rnd">
            <a:solidFill>
              <a:srgbClr val="C8C6BD"/>
            </a:solidFill>
            <a:prstDash val="solid"/>
          </a:ln>
          <a:effectLst>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304800" h="152400" prst="hardEdge"/>
            <a:extrusionClr>
              <a:srgbClr val="FFFFFF"/>
            </a:extrusionClr>
          </a:sp3d>
        </p:spPr>
      </p:pic>
    </p:spTree>
    <p:extLst>
      <p:ext uri="{BB962C8B-B14F-4D97-AF65-F5344CB8AC3E}">
        <p14:creationId xmlns:p14="http://schemas.microsoft.com/office/powerpoint/2010/main" val="2857733700"/>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SWCN Components: </a:t>
            </a:r>
            <a:endParaRPr lang="en-US" dirty="0"/>
          </a:p>
        </p:txBody>
      </p:sp>
      <p:sp>
        <p:nvSpPr>
          <p:cNvPr id="3" name="Content Placeholder 2"/>
          <p:cNvSpPr>
            <a:spLocks noGrp="1"/>
          </p:cNvSpPr>
          <p:nvPr>
            <p:ph idx="1"/>
          </p:nvPr>
        </p:nvSpPr>
        <p:spPr>
          <a:xfrm>
            <a:off x="236220" y="1478280"/>
            <a:ext cx="11268392" cy="5082540"/>
          </a:xfrm>
        </p:spPr>
        <p:txBody>
          <a:bodyPr/>
          <a:lstStyle/>
          <a:p>
            <a:pPr>
              <a:buFont typeface="Wingdings" panose="05000000000000000000" pitchFamily="2" charset="2"/>
              <a:buChar char="v"/>
            </a:pPr>
            <a:r>
              <a:rPr lang="en-US" sz="2800" b="1" dirty="0" smtClean="0">
                <a:latin typeface="Times New Roman" panose="02020603050405020304" pitchFamily="18" charset="0"/>
                <a:cs typeface="Times New Roman" panose="02020603050405020304" pitchFamily="18" charset="0"/>
              </a:rPr>
              <a:t>Catchments: </a:t>
            </a:r>
          </a:p>
          <a:p>
            <a:pPr marL="0" indent="0">
              <a:buNone/>
            </a:pPr>
            <a:r>
              <a:rPr lang="en-US" b="1" dirty="0" smtClean="0">
                <a:latin typeface="Times New Roman" panose="02020603050405020304" pitchFamily="18" charset="0"/>
                <a:cs typeface="Times New Roman" panose="02020603050405020304" pitchFamily="18" charset="0"/>
              </a:rPr>
              <a:t>         There </a:t>
            </a:r>
            <a:r>
              <a:rPr lang="en-US" b="1" dirty="0">
                <a:latin typeface="Times New Roman" panose="02020603050405020304" pitchFamily="18" charset="0"/>
                <a:cs typeface="Times New Roman" panose="02020603050405020304" pitchFamily="18" charset="0"/>
              </a:rPr>
              <a:t>are many factors affecting the movement and direction of water in the catchment areas:</a:t>
            </a:r>
          </a:p>
          <a:p>
            <a:pPr lvl="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Size </a:t>
            </a:r>
            <a:r>
              <a:rPr lang="en-US" dirty="0" smtClean="0">
                <a:latin typeface="Times New Roman" panose="02020603050405020304" pitchFamily="18" charset="0"/>
                <a:cs typeface="Times New Roman" panose="02020603050405020304" pitchFamily="18" charset="0"/>
              </a:rPr>
              <a:t>of the catchment.</a:t>
            </a:r>
            <a:r>
              <a:rPr lang="en-US" dirty="0">
                <a:latin typeface="Times New Roman" panose="02020603050405020304" pitchFamily="18" charset="0"/>
                <a:cs typeface="Times New Roman" panose="02020603050405020304" pitchFamily="18" charset="0"/>
              </a:rPr>
              <a:t> </a:t>
            </a:r>
          </a:p>
          <a:p>
            <a:pPr lvl="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Surface </a:t>
            </a:r>
            <a:r>
              <a:rPr lang="en-US" dirty="0">
                <a:latin typeface="Times New Roman" panose="02020603050405020304" pitchFamily="18" charset="0"/>
                <a:cs typeface="Times New Roman" panose="02020603050405020304" pitchFamily="18" charset="0"/>
              </a:rPr>
              <a:t>type </a:t>
            </a:r>
            <a:r>
              <a:rPr lang="en-US" dirty="0" smtClean="0">
                <a:latin typeface="Times New Roman" panose="02020603050405020304" pitchFamily="18" charset="0"/>
                <a:cs typeface="Times New Roman" panose="02020603050405020304" pitchFamily="18" charset="0"/>
              </a:rPr>
              <a:t>that related to Runoff coefficient(C).</a:t>
            </a:r>
            <a:r>
              <a:rPr lang="ar-SA" dirty="0">
                <a:latin typeface="Times New Roman" panose="02020603050405020304" pitchFamily="18" charset="0"/>
                <a:cs typeface="Times New Roman" panose="02020603050405020304" pitchFamily="18" charset="0"/>
              </a:rPr>
              <a:t> </a:t>
            </a:r>
            <a:endParaRPr lang="en-US" dirty="0">
              <a:latin typeface="Times New Roman" panose="02020603050405020304" pitchFamily="18" charset="0"/>
              <a:cs typeface="Times New Roman" panose="02020603050405020304" pitchFamily="18" charset="0"/>
            </a:endParaRPr>
          </a:p>
          <a:p>
            <a:pPr lvl="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Topography </a:t>
            </a:r>
            <a:r>
              <a:rPr lang="en-US" dirty="0" smtClean="0">
                <a:latin typeface="Times New Roman" panose="02020603050405020304" pitchFamily="18" charset="0"/>
                <a:cs typeface="Times New Roman" panose="02020603050405020304" pitchFamily="18" charset="0"/>
              </a:rPr>
              <a:t>of the catchment.</a:t>
            </a:r>
            <a:endParaRPr lang="en-US" dirty="0">
              <a:latin typeface="Times New Roman" panose="02020603050405020304" pitchFamily="18" charset="0"/>
              <a:cs typeface="Times New Roman" panose="02020603050405020304" pitchFamily="18" charset="0"/>
            </a:endParaRPr>
          </a:p>
          <a:p>
            <a:pPr marL="0" indent="0">
              <a:buNone/>
            </a:pPr>
            <a:r>
              <a:rPr lang="en-US" sz="2000" dirty="0" smtClean="0">
                <a:latin typeface="Times New Roman" panose="02020603050405020304" pitchFamily="18" charset="0"/>
                <a:cs typeface="Times New Roman" panose="02020603050405020304" pitchFamily="18" charset="0"/>
              </a:rPr>
              <a:t>            Then</a:t>
            </a:r>
            <a:r>
              <a:rPr lang="en-US" sz="2000" dirty="0" smtClean="0">
                <a:latin typeface="Times New Roman" panose="02020603050405020304" pitchFamily="18" charset="0"/>
                <a:cs typeface="Times New Roman" panose="02020603050405020304" pitchFamily="18" charset="0"/>
              </a:rPr>
              <a:t>, we determine the flow for each catchment by using </a:t>
            </a:r>
            <a:r>
              <a:rPr lang="en-US" b="1" dirty="0" smtClean="0"/>
              <a:t>(Rational method):</a:t>
            </a:r>
          </a:p>
          <a:p>
            <a:pPr marL="0" indent="0">
              <a:buNone/>
            </a:pPr>
            <a:r>
              <a:rPr lang="en-US" b="1" dirty="0"/>
              <a:t> </a:t>
            </a:r>
            <a:r>
              <a:rPr lang="en-US" b="1" dirty="0" smtClean="0"/>
              <a:t>                        Q = 0.0028 * C * I * A</a:t>
            </a:r>
          </a:p>
          <a:p>
            <a:pPr marL="0" indent="0">
              <a:buNone/>
            </a:pPr>
            <a:r>
              <a:rPr lang="en-US" b="1" dirty="0"/>
              <a:t> </a:t>
            </a:r>
            <a:r>
              <a:rPr lang="en-US" b="1" dirty="0" smtClean="0"/>
              <a:t>                 </a:t>
            </a:r>
            <a:r>
              <a:rPr lang="en-US" b="1" dirty="0" smtClean="0"/>
              <a:t>          where</a:t>
            </a:r>
            <a:r>
              <a:rPr lang="en-US" b="1" dirty="0" smtClean="0"/>
              <a:t>: </a:t>
            </a:r>
          </a:p>
          <a:p>
            <a:pPr marL="0" indent="0">
              <a:buNone/>
            </a:pPr>
            <a:r>
              <a:rPr lang="en-US" b="1" dirty="0"/>
              <a:t> </a:t>
            </a:r>
            <a:r>
              <a:rPr lang="en-US" b="1" dirty="0" smtClean="0"/>
              <a:t>                 </a:t>
            </a:r>
            <a:r>
              <a:rPr lang="en-US" b="1" dirty="0" smtClean="0"/>
              <a:t>          </a:t>
            </a:r>
            <a:r>
              <a:rPr lang="en-US" b="1" dirty="0" smtClean="0"/>
              <a:t>I(mm/</a:t>
            </a:r>
            <a:r>
              <a:rPr lang="en-US" b="1" dirty="0" err="1" smtClean="0"/>
              <a:t>hr</a:t>
            </a:r>
            <a:r>
              <a:rPr lang="en-US" b="1" dirty="0" smtClean="0"/>
              <a:t>).</a:t>
            </a:r>
          </a:p>
          <a:p>
            <a:pPr marL="0" indent="0">
              <a:buNone/>
            </a:pPr>
            <a:r>
              <a:rPr lang="en-US" b="1" dirty="0"/>
              <a:t> </a:t>
            </a:r>
            <a:r>
              <a:rPr lang="en-US" b="1" dirty="0" smtClean="0"/>
              <a:t>               </a:t>
            </a:r>
            <a:r>
              <a:rPr lang="en-US" b="1" dirty="0" smtClean="0"/>
              <a:t>           </a:t>
            </a:r>
            <a:r>
              <a:rPr lang="en-US" b="1" dirty="0" smtClean="0"/>
              <a:t>A(hectares).</a:t>
            </a:r>
          </a:p>
          <a:p>
            <a:pPr marL="0" indent="0">
              <a:buNone/>
            </a:pPr>
            <a:endParaRPr lang="en-US" b="1" dirty="0" smtClean="0"/>
          </a:p>
        </p:txBody>
      </p:sp>
      <p:graphicFrame>
        <p:nvGraphicFramePr>
          <p:cNvPr id="4" name="Diagram 3"/>
          <p:cNvGraphicFramePr/>
          <p:nvPr>
            <p:extLst>
              <p:ext uri="{D42A27DB-BD31-4B8C-83A1-F6EECF244321}">
                <p14:modId xmlns:p14="http://schemas.microsoft.com/office/powerpoint/2010/main" val="3390339983"/>
              </p:ext>
            </p:extLst>
          </p:nvPr>
        </p:nvGraphicFramePr>
        <p:xfrm>
          <a:off x="4692068" y="2709302"/>
          <a:ext cx="7711440" cy="50977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60901625"/>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55665" y="121190"/>
            <a:ext cx="8911687" cy="1280890"/>
          </a:xfrm>
        </p:spPr>
        <p:txBody>
          <a:bodyPr/>
          <a:lstStyle/>
          <a:p>
            <a:r>
              <a:rPr lang="en-US" dirty="0" smtClean="0"/>
              <a:t>Rational Method:</a:t>
            </a:r>
            <a:endParaRPr lang="en-US"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638492" y="1938108"/>
                <a:ext cx="8915400" cy="3777622"/>
              </a:xfrm>
            </p:spPr>
            <p:txBody>
              <a:bodyPr/>
              <a:lstStyle/>
              <a:p>
                <a:pPr>
                  <a:buFont typeface="Arial" panose="020B0604020202020204" pitchFamily="34" charset="0"/>
                  <a:buChar char="•"/>
                </a:pPr>
                <a:r>
                  <a:rPr lang="en-US" sz="2400" b="1" dirty="0" smtClean="0">
                    <a:latin typeface="Times New Roman" panose="02020603050405020304" pitchFamily="18" charset="0"/>
                    <a:cs typeface="Times New Roman" panose="02020603050405020304" pitchFamily="18" charset="0"/>
                  </a:rPr>
                  <a:t>Runoff coefficient:</a:t>
                </a:r>
              </a:p>
              <a:p>
                <a:pPr marL="0" indent="0">
                  <a:buNone/>
                </a:pPr>
                <a:r>
                  <a:rPr lang="en-US" sz="2000" dirty="0" smtClean="0">
                    <a:latin typeface="Times New Roman" panose="02020603050405020304" pitchFamily="18" charset="0"/>
                    <a:cs typeface="Times New Roman" panose="02020603050405020304" pitchFamily="18" charset="0"/>
                  </a:rPr>
                  <a:t>Runoff </a:t>
                </a:r>
                <a:r>
                  <a:rPr lang="en-US" sz="2000" dirty="0">
                    <a:latin typeface="Times New Roman" panose="02020603050405020304" pitchFamily="18" charset="0"/>
                    <a:cs typeface="Times New Roman" panose="02020603050405020304" pitchFamily="18" charset="0"/>
                  </a:rPr>
                  <a:t>coefficients describe the infiltration capacity of the land that </a:t>
                </a:r>
                <a:r>
                  <a:rPr lang="en-US" sz="2000" dirty="0" smtClean="0">
                    <a:latin typeface="Times New Roman" panose="02020603050405020304" pitchFamily="18" charset="0"/>
                    <a:cs typeface="Times New Roman" panose="02020603050405020304" pitchFamily="18" charset="0"/>
                  </a:rPr>
                  <a:t>affect </a:t>
                </a:r>
              </a:p>
              <a:p>
                <a:pPr marL="0" indent="0">
                  <a:buNone/>
                </a:pPr>
                <a:r>
                  <a:rPr lang="en-US" sz="2000" dirty="0" smtClean="0">
                    <a:latin typeface="Times New Roman" panose="02020603050405020304" pitchFamily="18" charset="0"/>
                    <a:cs typeface="Times New Roman" panose="02020603050405020304" pitchFamily="18" charset="0"/>
                  </a:rPr>
                  <a:t>the </a:t>
                </a:r>
                <a:r>
                  <a:rPr lang="en-US" sz="2000" dirty="0">
                    <a:latin typeface="Times New Roman" panose="02020603050405020304" pitchFamily="18" charset="0"/>
                    <a:cs typeface="Times New Roman" panose="02020603050405020304" pitchFamily="18" charset="0"/>
                  </a:rPr>
                  <a:t>volume and the speed of </a:t>
                </a:r>
                <a:r>
                  <a:rPr lang="en-US" sz="2000" dirty="0" smtClean="0">
                    <a:latin typeface="Times New Roman" panose="02020603050405020304" pitchFamily="18" charset="0"/>
                    <a:cs typeface="Times New Roman" panose="02020603050405020304" pitchFamily="18" charset="0"/>
                  </a:rPr>
                  <a:t>storm water </a:t>
                </a:r>
                <a:r>
                  <a:rPr lang="en-US" sz="2000" dirty="0">
                    <a:latin typeface="Times New Roman" panose="02020603050405020304" pitchFamily="18" charset="0"/>
                    <a:cs typeface="Times New Roman" panose="02020603050405020304" pitchFamily="18" charset="0"/>
                  </a:rPr>
                  <a:t>reaching the outfall</a:t>
                </a:r>
                <a:r>
                  <a:rPr lang="en-US" sz="2000" dirty="0" smtClean="0">
                    <a:latin typeface="Times New Roman" panose="02020603050405020304" pitchFamily="18" charset="0"/>
                    <a:cs typeface="Times New Roman" panose="02020603050405020304" pitchFamily="18" charset="0"/>
                  </a:rPr>
                  <a:t>.</a:t>
                </a:r>
              </a:p>
              <a:p>
                <a:pPr marL="0" indent="0">
                  <a:buNone/>
                </a:pPr>
                <a:endParaRPr lang="en-US" sz="2000" dirty="0" smtClean="0">
                  <a:latin typeface="Times New Roman" panose="02020603050405020304" pitchFamily="18" charset="0"/>
                  <a:cs typeface="Times New Roman" panose="02020603050405020304" pitchFamily="18" charset="0"/>
                </a:endParaRPr>
              </a:p>
              <a:p>
                <a:pPr marL="0" indent="0">
                  <a:buNone/>
                </a:pPr>
                <a:r>
                  <a:rPr lang="en-US" sz="2000" dirty="0" smtClean="0">
                    <a:latin typeface="Times New Roman" panose="02020603050405020304" pitchFamily="18" charset="0"/>
                    <a:cs typeface="Times New Roman" panose="02020603050405020304" pitchFamily="18" charset="0"/>
                  </a:rPr>
                  <a:t>Run off coefficient for each catchment calculated by </a:t>
                </a:r>
                <a:r>
                  <a:rPr lang="en-US" sz="2000" b="1" dirty="0" smtClean="0">
                    <a:latin typeface="Times New Roman" panose="02020603050405020304" pitchFamily="18" charset="0"/>
                    <a:cs typeface="Times New Roman" panose="02020603050405020304" pitchFamily="18" charset="0"/>
                  </a:rPr>
                  <a:t>weighted average formula:</a:t>
                </a:r>
              </a:p>
              <a:p>
                <a:pPr marL="0" indent="0">
                  <a:buNone/>
                </a:pPr>
                <a:endParaRPr lang="en-US" sz="2000" b="1" dirty="0">
                  <a:latin typeface="Times New Roman" panose="02020603050405020304" pitchFamily="18" charset="0"/>
                  <a:cs typeface="Times New Roman" panose="02020603050405020304" pitchFamily="18" charset="0"/>
                </a:endParaRPr>
              </a:p>
              <a:p>
                <a:pPr marL="0" indent="0">
                  <a:buNone/>
                </a:pPr>
                <a:r>
                  <a:rPr lang="en-US" sz="2000" b="1" dirty="0" smtClean="0">
                    <a:latin typeface="Times New Roman" panose="02020603050405020304" pitchFamily="18" charset="0"/>
                    <a:cs typeface="Times New Roman" panose="02020603050405020304" pitchFamily="18" charset="0"/>
                  </a:rPr>
                  <a:t> </a:t>
                </a:r>
              </a:p>
              <a:p>
                <a:pPr marL="0" indent="0">
                  <a:buNone/>
                </a:pPr>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cs typeface="Times New Roman" panose="02020603050405020304" pitchFamily="18" charset="0"/>
                        </a:rPr>
                        <m:t>𝐶</m:t>
                      </m:r>
                      <m:r>
                        <a:rPr lang="en-US" sz="2000" b="0" i="1" smtClean="0">
                          <a:latin typeface="Cambria Math" panose="02040503050406030204" pitchFamily="18" charset="0"/>
                          <a:cs typeface="Times New Roman" panose="02020603050405020304" pitchFamily="18" charset="0"/>
                        </a:rPr>
                        <m:t>=</m:t>
                      </m:r>
                      <m:f>
                        <m:fPr>
                          <m:ctrlPr>
                            <a:rPr lang="en-US" sz="2000" b="0" i="1" smtClean="0">
                              <a:latin typeface="Cambria Math" panose="02040503050406030204" pitchFamily="18" charset="0"/>
                              <a:cs typeface="Times New Roman" panose="02020603050405020304" pitchFamily="18" charset="0"/>
                            </a:rPr>
                          </m:ctrlPr>
                        </m:fPr>
                        <m:num>
                          <m:r>
                            <a:rPr lang="en-US" sz="2000" b="0" i="1" smtClean="0">
                              <a:latin typeface="Cambria Math" panose="02040503050406030204" pitchFamily="18" charset="0"/>
                              <a:cs typeface="Times New Roman" panose="02020603050405020304" pitchFamily="18" charset="0"/>
                            </a:rPr>
                            <m:t>𝐶</m:t>
                          </m:r>
                          <m:r>
                            <a:rPr lang="en-US" sz="2000" b="0" i="1" smtClean="0">
                              <a:latin typeface="Cambria Math" panose="02040503050406030204" pitchFamily="18" charset="0"/>
                              <a:cs typeface="Times New Roman" panose="02020603050405020304" pitchFamily="18" charset="0"/>
                            </a:rPr>
                            <m:t>1</m:t>
                          </m:r>
                          <m:r>
                            <a:rPr lang="en-US" sz="2000" b="0" i="1" smtClean="0">
                              <a:latin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cs typeface="Times New Roman" panose="02020603050405020304" pitchFamily="18" charset="0"/>
                            </a:rPr>
                            <m:t>𝐴</m:t>
                          </m:r>
                          <m:r>
                            <a:rPr lang="en-US" sz="2000" b="0" i="1" smtClean="0">
                              <a:latin typeface="Cambria Math" panose="02040503050406030204" pitchFamily="18" charset="0"/>
                              <a:cs typeface="Times New Roman" panose="02020603050405020304" pitchFamily="18" charset="0"/>
                            </a:rPr>
                            <m:t>1</m:t>
                          </m:r>
                          <m:r>
                            <a:rPr lang="en-US" sz="2000" b="0" i="1" smtClean="0">
                              <a:latin typeface="Cambria Math" panose="02040503050406030204" pitchFamily="18" charset="0"/>
                              <a:cs typeface="Times New Roman" panose="02020603050405020304" pitchFamily="18" charset="0"/>
                            </a:rPr>
                            <m:t>+</m:t>
                          </m:r>
                          <m:r>
                            <a:rPr lang="en-US" sz="2000" b="0" i="1" smtClean="0">
                              <a:latin typeface="Cambria Math" panose="02040503050406030204" pitchFamily="18" charset="0"/>
                              <a:cs typeface="Times New Roman" panose="02020603050405020304" pitchFamily="18" charset="0"/>
                            </a:rPr>
                            <m:t>𝐶</m:t>
                          </m:r>
                          <m:r>
                            <a:rPr lang="en-US" sz="2000" b="0" i="1" smtClean="0">
                              <a:latin typeface="Cambria Math" panose="02040503050406030204" pitchFamily="18" charset="0"/>
                              <a:cs typeface="Times New Roman" panose="02020603050405020304" pitchFamily="18" charset="0"/>
                            </a:rPr>
                            <m:t>2</m:t>
                          </m:r>
                          <m:r>
                            <a:rPr lang="en-US" sz="2000" b="0" i="1" smtClean="0">
                              <a:latin typeface="Cambria Math" panose="02040503050406030204" pitchFamily="18" charset="0"/>
                              <a:cs typeface="Times New Roman" panose="02020603050405020304" pitchFamily="18" charset="0"/>
                            </a:rPr>
                            <m:t> ∗</m:t>
                          </m:r>
                          <m:r>
                            <a:rPr lang="en-US" sz="2000" b="0" i="1" smtClean="0">
                              <a:latin typeface="Cambria Math" panose="02040503050406030204" pitchFamily="18" charset="0"/>
                              <a:cs typeface="Times New Roman" panose="02020603050405020304" pitchFamily="18" charset="0"/>
                            </a:rPr>
                            <m:t>𝐴</m:t>
                          </m:r>
                          <m:r>
                            <a:rPr lang="en-US" sz="2000" b="0" i="1" smtClean="0">
                              <a:latin typeface="Cambria Math" panose="02040503050406030204" pitchFamily="18" charset="0"/>
                              <a:cs typeface="Times New Roman" panose="02020603050405020304" pitchFamily="18" charset="0"/>
                            </a:rPr>
                            <m:t>2</m:t>
                          </m:r>
                          <m:r>
                            <a:rPr lang="en-US" sz="2000" b="0" i="1" smtClean="0">
                              <a:latin typeface="Cambria Math" panose="02040503050406030204" pitchFamily="18" charset="0"/>
                              <a:cs typeface="Times New Roman" panose="02020603050405020304" pitchFamily="18" charset="0"/>
                            </a:rPr>
                            <m:t>+ …</m:t>
                          </m:r>
                        </m:num>
                        <m:den>
                          <m:r>
                            <a:rPr lang="en-US" sz="2000" b="0" i="1" smtClean="0">
                              <a:latin typeface="Cambria Math" panose="02040503050406030204" pitchFamily="18" charset="0"/>
                              <a:cs typeface="Times New Roman" panose="02020603050405020304" pitchFamily="18" charset="0"/>
                            </a:rPr>
                            <m:t>Ʃ</m:t>
                          </m:r>
                          <m:r>
                            <a:rPr lang="en-US" sz="2000" b="0" i="1" smtClean="0">
                              <a:latin typeface="Cambria Math" panose="02040503050406030204" pitchFamily="18" charset="0"/>
                              <a:cs typeface="Times New Roman" panose="02020603050405020304" pitchFamily="18" charset="0"/>
                            </a:rPr>
                            <m:t>𝐴</m:t>
                          </m:r>
                        </m:den>
                      </m:f>
                    </m:oMath>
                  </m:oMathPara>
                </a14:m>
                <a:endParaRPr lang="en-US" sz="2000" dirty="0" smtClean="0">
                  <a:latin typeface="Times New Roman" panose="02020603050405020304" pitchFamily="18" charset="0"/>
                  <a:cs typeface="Times New Roman" panose="02020603050405020304" pitchFamily="18" charset="0"/>
                </a:endParaRPr>
              </a:p>
              <a:p>
                <a:pPr marL="0" indent="0">
                  <a:buNone/>
                </a:pPr>
                <a:endParaRPr lang="en-US" dirty="0" smtClean="0"/>
              </a:p>
              <a:p>
                <a:pPr marL="0" indent="0">
                  <a:buNone/>
                </a:pPr>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638492" y="1938108"/>
                <a:ext cx="8915400" cy="3777622"/>
              </a:xfrm>
              <a:blipFill rotWithShape="0">
                <a:blip r:embed="rId2"/>
                <a:stretch>
                  <a:fillRect l="-958" t="-1290"/>
                </a:stretch>
              </a:blipFill>
            </p:spPr>
            <p:txBody>
              <a:bodyPr/>
              <a:lstStyle/>
              <a:p>
                <a:r>
                  <a:rPr lang="en-US">
                    <a:noFill/>
                  </a:rPr>
                  <a:t> </a:t>
                </a:r>
              </a:p>
            </p:txBody>
          </p:sp>
        </mc:Fallback>
      </mc:AlternateContent>
      <p:pic>
        <p:nvPicPr>
          <p:cNvPr id="4" name="Picture 3"/>
          <p:cNvPicPr>
            <a:picLocks noChangeAspect="1"/>
          </p:cNvPicPr>
          <p:nvPr/>
        </p:nvPicPr>
        <p:blipFill>
          <a:blip r:embed="rId3"/>
          <a:stretch>
            <a:fillRect/>
          </a:stretch>
        </p:blipFill>
        <p:spPr>
          <a:xfrm>
            <a:off x="9075634" y="543299"/>
            <a:ext cx="3116366" cy="4511040"/>
          </a:xfrm>
          <a:prstGeom prst="rect">
            <a:avLst/>
          </a:prstGeom>
        </p:spPr>
      </p:pic>
    </p:spTree>
    <p:extLst>
      <p:ext uri="{BB962C8B-B14F-4D97-AF65-F5344CB8AC3E}">
        <p14:creationId xmlns:p14="http://schemas.microsoft.com/office/powerpoint/2010/main" val="3582588273"/>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635744" y="1242060"/>
                <a:ext cx="11358136" cy="5219700"/>
              </a:xfrm>
            </p:spPr>
            <p:txBody>
              <a:bodyPr>
                <a:normAutofit/>
              </a:bodyPr>
              <a:lstStyle/>
              <a:p>
                <a:pPr>
                  <a:buFont typeface="Wingdings" panose="05000000000000000000" pitchFamily="2" charset="2"/>
                  <a:buChar char="v"/>
                </a:pPr>
                <a:r>
                  <a:rPr lang="en-US" sz="2400" b="1" dirty="0" smtClean="0">
                    <a:latin typeface="Times New Roman" panose="02020603050405020304" pitchFamily="18" charset="0"/>
                    <a:cs typeface="Times New Roman" panose="02020603050405020304" pitchFamily="18" charset="0"/>
                  </a:rPr>
                  <a:t>Time of concentration: </a:t>
                </a:r>
              </a:p>
              <a:p>
                <a:pPr marL="0" indent="0">
                  <a:buNone/>
                </a:pPr>
                <a:r>
                  <a:rPr lang="en-US" sz="1600" dirty="0"/>
                  <a:t>We need </a:t>
                </a:r>
                <a:r>
                  <a:rPr lang="en-US" sz="1600" b="1" dirty="0" err="1"/>
                  <a:t>Kirpich</a:t>
                </a:r>
                <a:r>
                  <a:rPr lang="en-US" sz="1600" b="1" dirty="0"/>
                  <a:t> Equation’s</a:t>
                </a:r>
                <a:r>
                  <a:rPr lang="en-US" sz="1600" dirty="0"/>
                  <a:t> to calculate time of concentration.</a:t>
                </a:r>
              </a:p>
              <a:p>
                <a:pPr marL="0" indent="0">
                  <a:buNone/>
                </a:pPr>
                <a14:m>
                  <m:oMathPara xmlns:m="http://schemas.openxmlformats.org/officeDocument/2006/math">
                    <m:oMathParaPr>
                      <m:jc m:val="centerGroup"/>
                    </m:oMathParaPr>
                    <m:oMath xmlns:m="http://schemas.openxmlformats.org/officeDocument/2006/math">
                      <m:r>
                        <a:rPr lang="en-US" b="1" i="1">
                          <a:latin typeface="Cambria Math" panose="02040503050406030204" pitchFamily="18" charset="0"/>
                        </a:rPr>
                        <m:t>𝐭𝐜</m:t>
                      </m:r>
                      <m:r>
                        <a:rPr lang="en-US">
                          <a:latin typeface="Cambria Math" panose="02040503050406030204" pitchFamily="18" charset="0"/>
                        </a:rPr>
                        <m:t>= </m:t>
                      </m:r>
                      <m:r>
                        <a:rPr lang="en-US">
                          <a:latin typeface="Cambria Math" panose="02040503050406030204" pitchFamily="18" charset="0"/>
                        </a:rPr>
                        <m:t>1</m:t>
                      </m:r>
                      <m:r>
                        <a:rPr lang="en-US">
                          <a:latin typeface="Cambria Math" panose="02040503050406030204" pitchFamily="18" charset="0"/>
                        </a:rPr>
                        <m:t>.</m:t>
                      </m:r>
                      <m:r>
                        <a:rPr lang="en-US">
                          <a:latin typeface="Cambria Math" panose="02040503050406030204" pitchFamily="18" charset="0"/>
                        </a:rPr>
                        <m:t>8</m:t>
                      </m:r>
                      <m:f>
                        <m:fPr>
                          <m:ctrlPr>
                            <a:rPr lang="en-US" i="1">
                              <a:latin typeface="Cambria Math" panose="02040503050406030204" pitchFamily="18" charset="0"/>
                            </a:rPr>
                          </m:ctrlPr>
                        </m:fPr>
                        <m:num>
                          <m:d>
                            <m:dPr>
                              <m:ctrlPr>
                                <a:rPr lang="en-US" i="1">
                                  <a:latin typeface="Cambria Math" panose="02040503050406030204" pitchFamily="18" charset="0"/>
                                </a:rPr>
                              </m:ctrlPr>
                            </m:dPr>
                            <m:e>
                              <m:r>
                                <a:rPr lang="en-US">
                                  <a:latin typeface="Cambria Math" panose="02040503050406030204" pitchFamily="18" charset="0"/>
                                </a:rPr>
                                <m:t>1</m:t>
                              </m:r>
                              <m:r>
                                <a:rPr lang="en-US">
                                  <a:latin typeface="Cambria Math" panose="02040503050406030204" pitchFamily="18" charset="0"/>
                                </a:rPr>
                                <m:t>.</m:t>
                              </m:r>
                              <m:r>
                                <a:rPr lang="en-US">
                                  <a:latin typeface="Cambria Math" panose="02040503050406030204" pitchFamily="18" charset="0"/>
                                </a:rPr>
                                <m:t>1</m:t>
                              </m:r>
                              <m:r>
                                <a:rPr lang="en-US" i="1">
                                  <a:latin typeface="Cambria Math" panose="02040503050406030204" pitchFamily="18" charset="0"/>
                                </a:rPr>
                                <m:t>−</m:t>
                              </m:r>
                              <m:r>
                                <m:rPr>
                                  <m:sty m:val="p"/>
                                </m:rPr>
                                <a:rPr lang="en-US">
                                  <a:latin typeface="Cambria Math" panose="02040503050406030204" pitchFamily="18" charset="0"/>
                                </a:rPr>
                                <m:t>C</m:t>
                              </m:r>
                            </m:e>
                          </m:d>
                          <m:sSup>
                            <m:sSupPr>
                              <m:ctrlPr>
                                <a:rPr lang="en-US" i="1">
                                  <a:latin typeface="Cambria Math" panose="02040503050406030204" pitchFamily="18" charset="0"/>
                                </a:rPr>
                              </m:ctrlPr>
                            </m:sSupPr>
                            <m:e>
                              <m:r>
                                <m:rPr>
                                  <m:sty m:val="p"/>
                                </m:rPr>
                                <a:rPr lang="en-US">
                                  <a:latin typeface="Cambria Math" panose="02040503050406030204" pitchFamily="18" charset="0"/>
                                </a:rPr>
                                <m:t>L</m:t>
                              </m:r>
                            </m:e>
                            <m:sup>
                              <m:r>
                                <a:rPr lang="en-US">
                                  <a:latin typeface="Cambria Math" panose="02040503050406030204" pitchFamily="18" charset="0"/>
                                </a:rPr>
                                <m:t>0</m:t>
                              </m:r>
                              <m:r>
                                <a:rPr lang="en-US">
                                  <a:latin typeface="Cambria Math" panose="02040503050406030204" pitchFamily="18" charset="0"/>
                                </a:rPr>
                                <m:t>.</m:t>
                              </m:r>
                              <m:r>
                                <a:rPr lang="en-US">
                                  <a:latin typeface="Cambria Math" panose="02040503050406030204" pitchFamily="18" charset="0"/>
                                </a:rPr>
                                <m:t>5</m:t>
                              </m:r>
                            </m:sup>
                          </m:sSup>
                        </m:num>
                        <m:den>
                          <m:sSup>
                            <m:sSupPr>
                              <m:ctrlPr>
                                <a:rPr lang="en-US" i="1">
                                  <a:latin typeface="Cambria Math" panose="02040503050406030204" pitchFamily="18" charset="0"/>
                                </a:rPr>
                              </m:ctrlPr>
                            </m:sSupPr>
                            <m:e>
                              <m:r>
                                <a:rPr lang="en-US" i="1">
                                  <a:latin typeface="Cambria Math" panose="02040503050406030204" pitchFamily="18" charset="0"/>
                                </a:rPr>
                                <m:t>𝑆</m:t>
                              </m:r>
                            </m:e>
                            <m:sup>
                              <m:f>
                                <m:fPr>
                                  <m:ctrlPr>
                                    <a:rPr lang="en-US" i="1">
                                      <a:latin typeface="Cambria Math" panose="02040503050406030204" pitchFamily="18" charset="0"/>
                                    </a:rPr>
                                  </m:ctrlPr>
                                </m:fPr>
                                <m:num>
                                  <m:r>
                                    <a:rPr lang="en-US">
                                      <a:latin typeface="Cambria Math" panose="02040503050406030204" pitchFamily="18" charset="0"/>
                                    </a:rPr>
                                    <m:t>1</m:t>
                                  </m:r>
                                </m:num>
                                <m:den>
                                  <m:r>
                                    <a:rPr lang="en-US">
                                      <a:latin typeface="Cambria Math" panose="02040503050406030204" pitchFamily="18" charset="0"/>
                                    </a:rPr>
                                    <m:t>3</m:t>
                                  </m:r>
                                </m:den>
                              </m:f>
                            </m:sup>
                          </m:sSup>
                        </m:den>
                      </m:f>
                      <m:r>
                        <a:rPr lang="en-US">
                          <a:latin typeface="Cambria Math" panose="02040503050406030204" pitchFamily="18" charset="0"/>
                        </a:rPr>
                        <m:t>   </m:t>
                      </m:r>
                    </m:oMath>
                  </m:oMathPara>
                </a14:m>
                <a:endParaRPr lang="en-US" dirty="0" smtClean="0"/>
              </a:p>
              <a:p>
                <a:pPr marL="0" indent="0">
                  <a:buNone/>
                </a:pPr>
                <a:endParaRPr lang="en-US" sz="1600" dirty="0" smtClean="0"/>
              </a:p>
              <a:p>
                <a:pPr marL="0" indent="0">
                  <a:buNone/>
                </a:pPr>
                <a:endParaRPr lang="en-US" sz="1600" dirty="0" smtClean="0"/>
              </a:p>
              <a:p>
                <a:pPr marL="0" indent="0">
                  <a:buNone/>
                </a:pPr>
                <a:endParaRPr lang="en-US" sz="1600" dirty="0"/>
              </a:p>
              <a:p>
                <a:pPr marL="0" indent="0">
                  <a:buNone/>
                </a:pPr>
                <a:endParaRPr lang="en-US" sz="2400" b="1" dirty="0">
                  <a:latin typeface="Times New Roman" panose="02020603050405020304" pitchFamily="18" charset="0"/>
                  <a:cs typeface="Times New Roman" panose="02020603050405020304" pitchFamily="18" charset="0"/>
                </a:endParaRPr>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635744" y="1242060"/>
                <a:ext cx="11358136" cy="5219700"/>
              </a:xfrm>
              <a:blipFill rotWithShape="0">
                <a:blip r:embed="rId2"/>
                <a:stretch>
                  <a:fillRect l="-697" t="-935"/>
                </a:stretch>
              </a:blipFill>
            </p:spPr>
            <p:txBody>
              <a:bodyPr/>
              <a:lstStyle/>
              <a:p>
                <a:r>
                  <a:rPr lang="en-US">
                    <a:noFill/>
                  </a:rPr>
                  <a:t> </a:t>
                </a:r>
              </a:p>
            </p:txBody>
          </p:sp>
        </mc:Fallback>
      </mc:AlternateContent>
      <p:sp>
        <p:nvSpPr>
          <p:cNvPr id="4" name="Title 1"/>
          <p:cNvSpPr>
            <a:spLocks noGrp="1"/>
          </p:cNvSpPr>
          <p:nvPr>
            <p:ph type="title"/>
          </p:nvPr>
        </p:nvSpPr>
        <p:spPr>
          <a:xfrm>
            <a:off x="1655665" y="121190"/>
            <a:ext cx="8911687" cy="1280890"/>
          </a:xfrm>
        </p:spPr>
        <p:txBody>
          <a:bodyPr/>
          <a:lstStyle/>
          <a:p>
            <a:r>
              <a:rPr lang="en-US" dirty="0" smtClean="0"/>
              <a:t>Rational Method:</a:t>
            </a:r>
            <a:endParaRPr lang="en-US" dirty="0"/>
          </a:p>
        </p:txBody>
      </p:sp>
      <p:pic>
        <p:nvPicPr>
          <p:cNvPr id="5" name="Picture 4"/>
          <p:cNvPicPr/>
          <p:nvPr/>
        </p:nvPicPr>
        <p:blipFill>
          <a:blip r:embed="rId3"/>
          <a:stretch>
            <a:fillRect/>
          </a:stretch>
        </p:blipFill>
        <p:spPr>
          <a:xfrm>
            <a:off x="556260" y="2747010"/>
            <a:ext cx="5486400" cy="4000500"/>
          </a:xfrm>
          <a:prstGeom prst="rect">
            <a:avLst/>
          </a:prstGeom>
        </p:spPr>
      </p:pic>
      <p:pic>
        <p:nvPicPr>
          <p:cNvPr id="6" name="Picture 5"/>
          <p:cNvPicPr/>
          <p:nvPr/>
        </p:nvPicPr>
        <p:blipFill>
          <a:blip r:embed="rId4"/>
          <a:stretch>
            <a:fillRect/>
          </a:stretch>
        </p:blipFill>
        <p:spPr>
          <a:xfrm>
            <a:off x="6042660" y="2747010"/>
            <a:ext cx="6217920" cy="4000500"/>
          </a:xfrm>
          <a:prstGeom prst="rect">
            <a:avLst/>
          </a:prstGeom>
        </p:spPr>
      </p:pic>
    </p:spTree>
    <p:extLst>
      <p:ext uri="{BB962C8B-B14F-4D97-AF65-F5344CB8AC3E}">
        <p14:creationId xmlns:p14="http://schemas.microsoft.com/office/powerpoint/2010/main" val="3112097549"/>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196532" y="1181100"/>
                <a:ext cx="8915400" cy="5608320"/>
              </a:xfrm>
            </p:spPr>
            <p:txBody>
              <a:bodyPr>
                <a:normAutofit/>
              </a:bodyPr>
              <a:lstStyle/>
              <a:p>
                <a:pPr>
                  <a:buFont typeface="Wingdings" panose="05000000000000000000" pitchFamily="2" charset="2"/>
                  <a:buChar char="v"/>
                </a:pPr>
                <a:r>
                  <a:rPr lang="en-US" sz="2400" b="1" dirty="0" smtClean="0">
                    <a:latin typeface="Times New Roman" panose="02020603050405020304" pitchFamily="18" charset="0"/>
                    <a:cs typeface="Times New Roman" panose="02020603050405020304" pitchFamily="18" charset="0"/>
                  </a:rPr>
                  <a:t>Intensity(mm/</a:t>
                </a:r>
                <a:r>
                  <a:rPr lang="en-US" sz="2400" b="1" dirty="0" err="1" smtClean="0">
                    <a:latin typeface="Times New Roman" panose="02020603050405020304" pitchFamily="18" charset="0"/>
                    <a:cs typeface="Times New Roman" panose="02020603050405020304" pitchFamily="18" charset="0"/>
                  </a:rPr>
                  <a:t>hr</a:t>
                </a:r>
                <a:r>
                  <a:rPr lang="en-US" sz="2400" b="1" dirty="0" smtClean="0">
                    <a:latin typeface="Times New Roman" panose="02020603050405020304" pitchFamily="18" charset="0"/>
                    <a:cs typeface="Times New Roman" panose="02020603050405020304" pitchFamily="18" charset="0"/>
                  </a:rPr>
                  <a:t>):</a:t>
                </a:r>
              </a:p>
              <a:p>
                <a:pPr marL="0" indent="0">
                  <a:buNone/>
                </a:pPr>
                <a:r>
                  <a:rPr lang="en-US" sz="2000" dirty="0" smtClean="0">
                    <a:latin typeface="Times New Roman" panose="02020603050405020304" pitchFamily="18" charset="0"/>
                    <a:cs typeface="Times New Roman" panose="02020603050405020304" pitchFamily="18" charset="0"/>
                  </a:rPr>
                  <a:t>Depth of precipitation per unit of </a:t>
                </a:r>
                <a:r>
                  <a:rPr lang="en-US" sz="2000" dirty="0" smtClean="0">
                    <a:latin typeface="Times New Roman" panose="02020603050405020304" pitchFamily="18" charset="0"/>
                    <a:cs typeface="Times New Roman" panose="02020603050405020304" pitchFamily="18" charset="0"/>
                  </a:rPr>
                  <a:t>time.</a:t>
                </a:r>
              </a:p>
              <a:p>
                <a:pPr marL="0" indent="0">
                  <a:buNone/>
                </a:pPr>
                <a:r>
                  <a:rPr lang="en-US"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Intensity </a:t>
                </a:r>
                <a:r>
                  <a:rPr lang="en-US" sz="2000" dirty="0" smtClean="0">
                    <a:latin typeface="Times New Roman" panose="02020603050405020304" pitchFamily="18" charset="0"/>
                    <a:cs typeface="Times New Roman" panose="02020603050405020304" pitchFamily="18" charset="0"/>
                  </a:rPr>
                  <a:t>can be calculated by: </a:t>
                </a:r>
              </a:p>
              <a:p>
                <a:pPr marL="457200" indent="-457200" algn="ctr">
                  <a:buAutoNum type="arabicPeriod"/>
                </a:pPr>
                <a:r>
                  <a:rPr lang="en-US" sz="2000" dirty="0">
                    <a:latin typeface="Times New Roman" panose="02020603050405020304" pitchFamily="18" charset="0"/>
                    <a:cs typeface="Times New Roman" panose="02020603050405020304" pitchFamily="18" charset="0"/>
                  </a:rPr>
                  <a:t>E</a:t>
                </a:r>
                <a:r>
                  <a:rPr lang="en-US" sz="2000" dirty="0" smtClean="0">
                    <a:latin typeface="Times New Roman" panose="02020603050405020304" pitchFamily="18" charset="0"/>
                    <a:cs typeface="Times New Roman" panose="02020603050405020304" pitchFamily="18" charset="0"/>
                  </a:rPr>
                  <a:t>quation.    </a:t>
                </a:r>
                <a:r>
                  <a:rPr lang="en-US" sz="2000" dirty="0" smtClean="0">
                    <a:latin typeface="Times New Roman" panose="02020603050405020304" pitchFamily="18" charset="0"/>
                    <a:cs typeface="Times New Roman" panose="02020603050405020304" pitchFamily="18" charset="0"/>
                    <a:sym typeface="Wingdings" panose="05000000000000000000" pitchFamily="2" charset="2"/>
                  </a:rPr>
                  <a:t> </a:t>
                </a:r>
                <a:r>
                  <a:rPr lang="en-US" sz="2000" dirty="0" smtClean="0">
                    <a:cs typeface="Times New Roman" panose="02020603050405020304" pitchFamily="18" charset="0"/>
                  </a:rPr>
                  <a:t> </a:t>
                </a:r>
                <a14:m>
                  <m:oMath xmlns:m="http://schemas.openxmlformats.org/officeDocument/2006/math">
                    <m:r>
                      <a:rPr lang="en-US" sz="2000" i="1">
                        <a:latin typeface="Cambria Math" panose="02040503050406030204" pitchFamily="18" charset="0"/>
                        <a:cs typeface="Times New Roman" panose="02020603050405020304" pitchFamily="18" charset="0"/>
                      </a:rPr>
                      <m:t>𝑖</m:t>
                    </m:r>
                    <m:r>
                      <a:rPr lang="en-US" sz="2000" i="1">
                        <a:latin typeface="Cambria Math" panose="02040503050406030204" pitchFamily="18" charset="0"/>
                        <a:cs typeface="Times New Roman" panose="02020603050405020304" pitchFamily="18" charset="0"/>
                      </a:rPr>
                      <m:t>=</m:t>
                    </m:r>
                    <m:r>
                      <a:rPr lang="en-US" sz="2000" i="1">
                        <a:latin typeface="Cambria Math" panose="02040503050406030204" pitchFamily="18" charset="0"/>
                        <a:cs typeface="Times New Roman" panose="02020603050405020304" pitchFamily="18" charset="0"/>
                      </a:rPr>
                      <m:t>120</m:t>
                    </m:r>
                    <m:r>
                      <a:rPr lang="en-US" sz="2000" i="1">
                        <a:latin typeface="Cambria Math" panose="02040503050406030204" pitchFamily="18" charset="0"/>
                        <a:cs typeface="Times New Roman" panose="02020603050405020304" pitchFamily="18" charset="0"/>
                      </a:rPr>
                      <m:t> ∗</m:t>
                    </m:r>
                    <m:f>
                      <m:fPr>
                        <m:ctrlPr>
                          <a:rPr lang="en-US" sz="2000" i="1">
                            <a:latin typeface="Cambria Math" panose="02040503050406030204" pitchFamily="18" charset="0"/>
                            <a:cs typeface="Times New Roman" panose="02020603050405020304" pitchFamily="18" charset="0"/>
                          </a:rPr>
                        </m:ctrlPr>
                      </m:fPr>
                      <m:num>
                        <m:sSup>
                          <m:sSupPr>
                            <m:ctrlPr>
                              <a:rPr lang="en-US" sz="2000" i="1">
                                <a:latin typeface="Cambria Math" panose="02040503050406030204" pitchFamily="18" charset="0"/>
                                <a:cs typeface="Times New Roman" panose="02020603050405020304" pitchFamily="18" charset="0"/>
                              </a:rPr>
                            </m:ctrlPr>
                          </m:sSupPr>
                          <m:e>
                            <m:r>
                              <a:rPr lang="en-US" sz="2000" i="1">
                                <a:latin typeface="Cambria Math" panose="02040503050406030204" pitchFamily="18" charset="0"/>
                                <a:cs typeface="Times New Roman" panose="02020603050405020304" pitchFamily="18" charset="0"/>
                              </a:rPr>
                              <m:t>𝑇</m:t>
                            </m:r>
                          </m:e>
                          <m:sup>
                            <m:r>
                              <a:rPr lang="en-US" sz="2000" i="1">
                                <a:latin typeface="Cambria Math" panose="02040503050406030204" pitchFamily="18" charset="0"/>
                                <a:cs typeface="Times New Roman" panose="02020603050405020304" pitchFamily="18" charset="0"/>
                              </a:rPr>
                              <m:t>0</m:t>
                            </m:r>
                            <m:r>
                              <a:rPr lang="en-US" sz="2000" i="1">
                                <a:latin typeface="Cambria Math" panose="02040503050406030204" pitchFamily="18" charset="0"/>
                                <a:cs typeface="Times New Roman" panose="02020603050405020304" pitchFamily="18" charset="0"/>
                              </a:rPr>
                              <m:t>.</m:t>
                            </m:r>
                            <m:r>
                              <a:rPr lang="en-US" sz="2000" i="1">
                                <a:latin typeface="Cambria Math" panose="02040503050406030204" pitchFamily="18" charset="0"/>
                                <a:cs typeface="Times New Roman" panose="02020603050405020304" pitchFamily="18" charset="0"/>
                              </a:rPr>
                              <m:t>175</m:t>
                            </m:r>
                          </m:sup>
                        </m:sSup>
                      </m:num>
                      <m:den>
                        <m:d>
                          <m:dPr>
                            <m:ctrlPr>
                              <a:rPr lang="en-US" sz="2000" i="1">
                                <a:latin typeface="Cambria Math" panose="02040503050406030204" pitchFamily="18" charset="0"/>
                                <a:cs typeface="Times New Roman" panose="02020603050405020304" pitchFamily="18" charset="0"/>
                              </a:rPr>
                            </m:ctrlPr>
                          </m:dPr>
                          <m:e>
                            <m:r>
                              <a:rPr lang="en-US" sz="2000" i="1">
                                <a:latin typeface="Cambria Math" panose="02040503050406030204" pitchFamily="18" charset="0"/>
                                <a:cs typeface="Times New Roman" panose="02020603050405020304" pitchFamily="18" charset="0"/>
                              </a:rPr>
                              <m:t>𝑇𝑑</m:t>
                            </m:r>
                            <m:r>
                              <a:rPr lang="en-US" sz="2000" i="1">
                                <a:latin typeface="Cambria Math" panose="02040503050406030204" pitchFamily="18" charset="0"/>
                                <a:cs typeface="Times New Roman" panose="02020603050405020304" pitchFamily="18" charset="0"/>
                              </a:rPr>
                              <m:t>+</m:t>
                            </m:r>
                            <m:r>
                              <a:rPr lang="en-US" sz="2000" i="1">
                                <a:latin typeface="Cambria Math" panose="02040503050406030204" pitchFamily="18" charset="0"/>
                                <a:cs typeface="Times New Roman" panose="02020603050405020304" pitchFamily="18" charset="0"/>
                              </a:rPr>
                              <m:t>27</m:t>
                            </m:r>
                          </m:e>
                        </m:d>
                      </m:den>
                    </m:f>
                  </m:oMath>
                </a14:m>
                <a:endParaRPr lang="en-US" sz="2000" dirty="0" smtClean="0">
                  <a:cs typeface="Times New Roman" panose="02020603050405020304" pitchFamily="18" charset="0"/>
                </a:endParaRPr>
              </a:p>
              <a:p>
                <a:pPr marL="0" indent="0">
                  <a:buNone/>
                </a:pPr>
                <a:r>
                  <a:rPr lang="en-US" sz="2000" dirty="0" smtClean="0">
                    <a:latin typeface="Times New Roman" panose="02020603050405020304" pitchFamily="18" charset="0"/>
                    <a:cs typeface="Times New Roman" panose="02020603050405020304" pitchFamily="18" charset="0"/>
                  </a:rPr>
                  <a:t>                                      2. IDF-Curve  </a:t>
                </a:r>
                <a:r>
                  <a:rPr lang="en-US" sz="2000" dirty="0" smtClean="0">
                    <a:latin typeface="Times New Roman" panose="02020603050405020304" pitchFamily="18" charset="0"/>
                    <a:cs typeface="Times New Roman" panose="02020603050405020304" pitchFamily="18" charset="0"/>
                    <a:sym typeface="Wingdings" panose="05000000000000000000" pitchFamily="2" charset="2"/>
                  </a:rPr>
                  <a:t> </a:t>
                </a:r>
                <a:endParaRPr lang="en-US" sz="2000" dirty="0" smtClean="0">
                  <a:latin typeface="Times New Roman" panose="02020603050405020304" pitchFamily="18" charset="0"/>
                  <a:cs typeface="Times New Roman" panose="02020603050405020304" pitchFamily="18" charset="0"/>
                  <a:sym typeface="Wingdings" panose="05000000000000000000" pitchFamily="2" charset="2"/>
                </a:endParaRPr>
              </a:p>
              <a:p>
                <a:pPr marL="0" indent="0">
                  <a:buNone/>
                </a:pPr>
                <a:r>
                  <a:rPr lang="en-US" sz="2000" dirty="0" smtClean="0">
                    <a:latin typeface="Times New Roman" panose="02020603050405020304" pitchFamily="18" charset="0"/>
                    <a:cs typeface="Times New Roman" panose="02020603050405020304" pitchFamily="18" charset="0"/>
                    <a:sym typeface="Wingdings" panose="05000000000000000000" pitchFamily="2" charset="2"/>
                  </a:rPr>
                  <a:t>                 Rainfall for Nablus = 643mm/Year.</a:t>
                </a:r>
              </a:p>
              <a:p>
                <a:pPr marL="0" indent="0">
                  <a:buNone/>
                </a:pPr>
                <a:r>
                  <a:rPr lang="en-US" sz="2000" dirty="0">
                    <a:latin typeface="Times New Roman" panose="02020603050405020304" pitchFamily="18" charset="0"/>
                    <a:cs typeface="Times New Roman" panose="02020603050405020304" pitchFamily="18" charset="0"/>
                    <a:sym typeface="Wingdings" panose="05000000000000000000" pitchFamily="2" charset="2"/>
                  </a:rPr>
                  <a:t> </a:t>
                </a:r>
                <a:r>
                  <a:rPr lang="en-US" sz="2000" dirty="0" smtClean="0">
                    <a:latin typeface="Times New Roman" panose="02020603050405020304" pitchFamily="18" charset="0"/>
                    <a:cs typeface="Times New Roman" panose="02020603050405020304" pitchFamily="18" charset="0"/>
                    <a:sym typeface="Wingdings" panose="05000000000000000000" pitchFamily="2" charset="2"/>
                  </a:rPr>
                  <a:t>                Rainfall for </a:t>
                </a:r>
                <a:r>
                  <a:rPr lang="en-US" sz="2000" dirty="0" smtClean="0">
                    <a:latin typeface="Times New Roman" panose="02020603050405020304" pitchFamily="18" charset="0"/>
                    <a:cs typeface="Times New Roman" panose="02020603050405020304" pitchFamily="18" charset="0"/>
                  </a:rPr>
                  <a:t>Kofr Ra'I = 623mm/Year.</a:t>
                </a:r>
                <a:endParaRPr lang="en-US" sz="2000" dirty="0" smtClean="0">
                  <a:latin typeface="Times New Roman" panose="02020603050405020304" pitchFamily="18" charset="0"/>
                  <a:cs typeface="Times New Roman" panose="02020603050405020304" pitchFamily="18" charset="0"/>
                  <a:sym typeface="Wingdings" panose="05000000000000000000" pitchFamily="2" charset="2"/>
                </a:endParaRPr>
              </a:p>
              <a:p>
                <a:pPr marL="0" indent="0" algn="ctr">
                  <a:buNone/>
                </a:pPr>
                <a:r>
                  <a:rPr lang="en-US" sz="2000" dirty="0" smtClean="0">
                    <a:latin typeface="Times New Roman" panose="02020603050405020304" pitchFamily="18" charset="0"/>
                    <a:cs typeface="Times New Roman" panose="02020603050405020304" pitchFamily="18" charset="0"/>
                  </a:rPr>
                  <a:t>     IDF-Curve Kofr Ra'I =</a:t>
                </a:r>
              </a:p>
              <a:p>
                <a:pPr marL="0" indent="0" algn="ctr">
                  <a:buNone/>
                </a:pPr>
                <a:r>
                  <a:rPr lang="en-US" sz="2000" dirty="0" smtClean="0">
                    <a:latin typeface="Times New Roman" panose="02020603050405020304" pitchFamily="18" charset="0"/>
                    <a:cs typeface="Times New Roman" panose="02020603050405020304" pitchFamily="18" charset="0"/>
                  </a:rPr>
                  <a:t>                         = </a:t>
                </a:r>
                <a14:m>
                  <m:oMath xmlns:m="http://schemas.openxmlformats.org/officeDocument/2006/math">
                    <m:f>
                      <m:fPr>
                        <m:ctrlPr>
                          <a:rPr lang="en-US" sz="2000" i="1">
                            <a:latin typeface="Cambria Math" panose="02040503050406030204" pitchFamily="18" charset="0"/>
                          </a:rPr>
                        </m:ctrlPr>
                      </m:fPr>
                      <m:num>
                        <m:r>
                          <a:rPr lang="en-US" sz="2000" i="1">
                            <a:latin typeface="Cambria Math" panose="02040503050406030204" pitchFamily="18" charset="0"/>
                          </a:rPr>
                          <m:t>𝑅𝑎𝑖𝑛𝑓𝑎𝑙𝑙</m:t>
                        </m:r>
                        <m:r>
                          <a:rPr lang="en-US" sz="2000" i="1">
                            <a:latin typeface="Cambria Math" panose="02040503050406030204" pitchFamily="18" charset="0"/>
                          </a:rPr>
                          <m:t> </m:t>
                        </m:r>
                        <m:r>
                          <a:rPr lang="en-US" sz="2000" i="1">
                            <a:latin typeface="Cambria Math" panose="02040503050406030204" pitchFamily="18" charset="0"/>
                          </a:rPr>
                          <m:t>𝑓𝑜𝑟</m:t>
                        </m:r>
                        <m:r>
                          <a:rPr lang="en-US" sz="2000" i="1">
                            <a:latin typeface="Cambria Math" panose="02040503050406030204" pitchFamily="18" charset="0"/>
                          </a:rPr>
                          <m:t> </m:t>
                        </m:r>
                        <m:r>
                          <m:rPr>
                            <m:sty m:val="p"/>
                          </m:rPr>
                          <a:rPr lang="en-US" sz="2000">
                            <a:latin typeface="Cambria Math" panose="02040503050406030204" pitchFamily="18" charset="0"/>
                          </a:rPr>
                          <m:t>Kofr</m:t>
                        </m:r>
                        <m:r>
                          <a:rPr lang="en-US" sz="2000">
                            <a:latin typeface="Cambria Math" panose="02040503050406030204" pitchFamily="18" charset="0"/>
                          </a:rPr>
                          <m:t> </m:t>
                        </m:r>
                        <m:r>
                          <m:rPr>
                            <m:sty m:val="p"/>
                          </m:rPr>
                          <a:rPr lang="en-US" sz="2000">
                            <a:latin typeface="Cambria Math" panose="02040503050406030204" pitchFamily="18" charset="0"/>
                          </a:rPr>
                          <m:t>Ra</m:t>
                        </m:r>
                        <m:r>
                          <a:rPr lang="en-US" sz="2000" i="1">
                            <a:latin typeface="Cambria Math" panose="02040503050406030204" pitchFamily="18" charset="0"/>
                          </a:rPr>
                          <m:t>′</m:t>
                        </m:r>
                        <m:r>
                          <m:rPr>
                            <m:sty m:val="p"/>
                          </m:rPr>
                          <a:rPr lang="en-US" sz="2000">
                            <a:latin typeface="Cambria Math" panose="02040503050406030204" pitchFamily="18" charset="0"/>
                          </a:rPr>
                          <m:t>I</m:t>
                        </m:r>
                      </m:num>
                      <m:den>
                        <m:r>
                          <a:rPr lang="en-US" sz="2000" i="1">
                            <a:latin typeface="Cambria Math" panose="02040503050406030204" pitchFamily="18" charset="0"/>
                          </a:rPr>
                          <m:t>𝑅𝑎𝑖𝑛𝑓𝑎𝑙𝑙</m:t>
                        </m:r>
                        <m:r>
                          <a:rPr lang="en-US" sz="2000" i="1">
                            <a:latin typeface="Cambria Math" panose="02040503050406030204" pitchFamily="18" charset="0"/>
                          </a:rPr>
                          <m:t> </m:t>
                        </m:r>
                        <m:r>
                          <a:rPr lang="en-US" sz="2000" i="1">
                            <a:latin typeface="Cambria Math" panose="02040503050406030204" pitchFamily="18" charset="0"/>
                          </a:rPr>
                          <m:t>𝑓𝑜𝑟</m:t>
                        </m:r>
                        <m:r>
                          <a:rPr lang="en-US" sz="2000" i="1">
                            <a:latin typeface="Cambria Math" panose="02040503050406030204" pitchFamily="18" charset="0"/>
                          </a:rPr>
                          <m:t> </m:t>
                        </m:r>
                        <m:r>
                          <a:rPr lang="en-US" sz="2000" i="1">
                            <a:latin typeface="Cambria Math" panose="02040503050406030204" pitchFamily="18" charset="0"/>
                          </a:rPr>
                          <m:t>𝑁𝑎𝑏𝑙𝑢𝑠</m:t>
                        </m:r>
                      </m:den>
                    </m:f>
                    <m:r>
                      <a:rPr lang="en-US" sz="2000" i="1">
                        <a:latin typeface="Cambria Math" panose="02040503050406030204" pitchFamily="18" charset="0"/>
                      </a:rPr>
                      <m:t> ∗</m:t>
                    </m:r>
                    <m:r>
                      <a:rPr lang="en-US" sz="2000" i="1">
                        <a:latin typeface="Cambria Math" panose="02040503050406030204" pitchFamily="18" charset="0"/>
                      </a:rPr>
                      <m:t>𝐼𝐷𝐹</m:t>
                    </m:r>
                    <m:r>
                      <a:rPr lang="en-US" sz="2000" i="1">
                        <a:latin typeface="Cambria Math" panose="02040503050406030204" pitchFamily="18" charset="0"/>
                      </a:rPr>
                      <m:t>−</m:t>
                    </m:r>
                    <m:r>
                      <a:rPr lang="en-US" sz="2000" i="1">
                        <a:latin typeface="Cambria Math" panose="02040503050406030204" pitchFamily="18" charset="0"/>
                      </a:rPr>
                      <m:t>𝐶𝑢𝑟𝑣𝑒</m:t>
                    </m:r>
                    <m:r>
                      <a:rPr lang="en-US" sz="2000" i="1">
                        <a:latin typeface="Cambria Math" panose="02040503050406030204" pitchFamily="18" charset="0"/>
                      </a:rPr>
                      <m:t> </m:t>
                    </m:r>
                    <m:r>
                      <a:rPr lang="en-US" sz="2000" i="1">
                        <a:latin typeface="Cambria Math" panose="02040503050406030204" pitchFamily="18" charset="0"/>
                      </a:rPr>
                      <m:t>𝑓𝑜𝑟</m:t>
                    </m:r>
                    <m:r>
                      <a:rPr lang="en-US" sz="2000" i="1">
                        <a:latin typeface="Cambria Math" panose="02040503050406030204" pitchFamily="18" charset="0"/>
                      </a:rPr>
                      <m:t> </m:t>
                    </m:r>
                    <m:r>
                      <a:rPr lang="en-US" sz="2000" i="1">
                        <a:latin typeface="Cambria Math" panose="02040503050406030204" pitchFamily="18" charset="0"/>
                      </a:rPr>
                      <m:t>𝑁𝑎𝑏𝑙𝑢𝑠</m:t>
                    </m:r>
                  </m:oMath>
                </a14:m>
                <a:r>
                  <a:rPr lang="en-US" sz="2000" dirty="0" smtClean="0">
                    <a:latin typeface="Times New Roman" panose="02020603050405020304" pitchFamily="18" charset="0"/>
                    <a:cs typeface="Times New Roman" panose="02020603050405020304" pitchFamily="18" charset="0"/>
                  </a:rPr>
                  <a:t> </a:t>
                </a:r>
              </a:p>
              <a:p>
                <a:pPr marL="0" indent="0" algn="ctr">
                  <a:buNone/>
                </a:pPr>
                <a:r>
                  <a:rPr lang="en-US" sz="2000" dirty="0" smtClean="0">
                    <a:latin typeface="Times New Roman" panose="02020603050405020304" pitchFamily="18" charset="0"/>
                    <a:cs typeface="Times New Roman" panose="02020603050405020304" pitchFamily="18" charset="0"/>
                  </a:rPr>
                  <a:t>= </a:t>
                </a:r>
                <a14:m>
                  <m:oMath xmlns:m="http://schemas.openxmlformats.org/officeDocument/2006/math">
                    <m:f>
                      <m:fPr>
                        <m:ctrlPr>
                          <a:rPr lang="en-US" sz="2000" i="1">
                            <a:latin typeface="Cambria Math" panose="02040503050406030204" pitchFamily="18" charset="0"/>
                          </a:rPr>
                        </m:ctrlPr>
                      </m:fPr>
                      <m:num>
                        <m:r>
                          <a:rPr lang="en-US" sz="2000" b="0" i="1" smtClean="0">
                            <a:latin typeface="Cambria Math" panose="02040503050406030204" pitchFamily="18" charset="0"/>
                          </a:rPr>
                          <m:t>623</m:t>
                        </m:r>
                      </m:num>
                      <m:den>
                        <m:r>
                          <a:rPr lang="en-US" sz="2000" b="0" i="1" smtClean="0">
                            <a:latin typeface="Cambria Math" panose="02040503050406030204" pitchFamily="18" charset="0"/>
                          </a:rPr>
                          <m:t>643</m:t>
                        </m:r>
                      </m:den>
                    </m:f>
                    <m:r>
                      <a:rPr lang="en-US" sz="2000" b="0" i="0">
                        <a:latin typeface="Cambria Math" panose="02040503050406030204" pitchFamily="18" charset="0"/>
                      </a:rPr>
                      <m:t> </m:t>
                    </m:r>
                  </m:oMath>
                </a14:m>
                <a:r>
                  <a:rPr lang="en-US" sz="2000" dirty="0" smtClean="0">
                    <a:latin typeface="Times New Roman" panose="02020603050405020304" pitchFamily="18" charset="0"/>
                    <a:cs typeface="Times New Roman" panose="02020603050405020304" pitchFamily="18" charset="0"/>
                  </a:rPr>
                  <a:t> * </a:t>
                </a:r>
                <a14:m>
                  <m:oMath xmlns:m="http://schemas.openxmlformats.org/officeDocument/2006/math">
                    <m:r>
                      <a:rPr lang="en-US" sz="2000" i="1">
                        <a:latin typeface="Cambria Math" panose="02040503050406030204" pitchFamily="18" charset="0"/>
                      </a:rPr>
                      <m:t>𝐼𝐷𝐹</m:t>
                    </m:r>
                    <m:r>
                      <a:rPr lang="en-US" sz="2000" i="1">
                        <a:latin typeface="Cambria Math" panose="02040503050406030204" pitchFamily="18" charset="0"/>
                      </a:rPr>
                      <m:t>−</m:t>
                    </m:r>
                    <m:r>
                      <a:rPr lang="en-US" sz="2000" i="1">
                        <a:latin typeface="Cambria Math" panose="02040503050406030204" pitchFamily="18" charset="0"/>
                      </a:rPr>
                      <m:t>𝐶𝑢𝑟𝑣𝑒</m:t>
                    </m:r>
                    <m:r>
                      <a:rPr lang="en-US" sz="2000" i="1">
                        <a:latin typeface="Cambria Math" panose="02040503050406030204" pitchFamily="18" charset="0"/>
                      </a:rPr>
                      <m:t> </m:t>
                    </m:r>
                    <m:r>
                      <a:rPr lang="en-US" sz="2000" i="1">
                        <a:latin typeface="Cambria Math" panose="02040503050406030204" pitchFamily="18" charset="0"/>
                      </a:rPr>
                      <m:t>𝑓𝑜𝑟</m:t>
                    </m:r>
                    <m:r>
                      <a:rPr lang="en-US" sz="2000" i="1">
                        <a:latin typeface="Cambria Math" panose="02040503050406030204" pitchFamily="18" charset="0"/>
                      </a:rPr>
                      <m:t> </m:t>
                    </m:r>
                    <m:r>
                      <a:rPr lang="en-US" sz="2000" i="1">
                        <a:latin typeface="Cambria Math" panose="02040503050406030204" pitchFamily="18" charset="0"/>
                      </a:rPr>
                      <m:t>𝑁𝑎𝑏𝑙𝑢𝑠</m:t>
                    </m:r>
                  </m:oMath>
                </a14:m>
                <a:r>
                  <a:rPr lang="en-US" sz="2000" dirty="0">
                    <a:latin typeface="Times New Roman" panose="02020603050405020304" pitchFamily="18" charset="0"/>
                    <a:cs typeface="Times New Roman" panose="02020603050405020304" pitchFamily="18" charset="0"/>
                  </a:rPr>
                  <a:t> </a:t>
                </a:r>
                <a:endParaRPr lang="en-US" sz="2000" dirty="0">
                  <a:latin typeface="Times New Roman" panose="02020603050405020304" pitchFamily="18" charset="0"/>
                  <a:cs typeface="Times New Roman" panose="02020603050405020304" pitchFamily="18" charset="0"/>
                </a:endParaRPr>
              </a:p>
              <a:p>
                <a:pPr marL="0" indent="0" algn="ctr">
                  <a:buNone/>
                </a:pPr>
                <a:endParaRPr lang="en-US" sz="2000" dirty="0">
                  <a:latin typeface="Times New Roman" panose="02020603050405020304" pitchFamily="18" charset="0"/>
                  <a:cs typeface="Times New Roman" panose="02020603050405020304" pitchFamily="18" charset="0"/>
                </a:endParaRPr>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196532" y="1181100"/>
                <a:ext cx="8915400" cy="5608320"/>
              </a:xfrm>
              <a:blipFill rotWithShape="0">
                <a:blip r:embed="rId2"/>
                <a:stretch>
                  <a:fillRect l="-889" t="-870"/>
                </a:stretch>
              </a:blipFill>
            </p:spPr>
            <p:txBody>
              <a:bodyPr/>
              <a:lstStyle/>
              <a:p>
                <a:r>
                  <a:rPr lang="en-US">
                    <a:noFill/>
                  </a:rPr>
                  <a:t> </a:t>
                </a:r>
              </a:p>
            </p:txBody>
          </p:sp>
        </mc:Fallback>
      </mc:AlternateContent>
      <p:sp>
        <p:nvSpPr>
          <p:cNvPr id="4" name="Title 1"/>
          <p:cNvSpPr>
            <a:spLocks noGrp="1"/>
          </p:cNvSpPr>
          <p:nvPr>
            <p:ph type="title"/>
          </p:nvPr>
        </p:nvSpPr>
        <p:spPr>
          <a:xfrm>
            <a:off x="1655665" y="121190"/>
            <a:ext cx="8911687" cy="1280890"/>
          </a:xfrm>
        </p:spPr>
        <p:txBody>
          <a:bodyPr/>
          <a:lstStyle/>
          <a:p>
            <a:r>
              <a:rPr lang="en-US" dirty="0" smtClean="0"/>
              <a:t>Rational Method:</a:t>
            </a:r>
            <a:endParaRPr lang="en-US" dirty="0"/>
          </a:p>
        </p:txBody>
      </p:sp>
    </p:spTree>
    <p:extLst>
      <p:ext uri="{BB962C8B-B14F-4D97-AF65-F5344CB8AC3E}">
        <p14:creationId xmlns:p14="http://schemas.microsoft.com/office/powerpoint/2010/main" val="2471609036"/>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792046349"/>
              </p:ext>
            </p:extLst>
          </p:nvPr>
        </p:nvGraphicFramePr>
        <p:xfrm>
          <a:off x="1324598" y="700755"/>
          <a:ext cx="10180015" cy="582823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107979358"/>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09052" y="1303020"/>
            <a:ext cx="8915400" cy="3777622"/>
          </a:xfrm>
        </p:spPr>
        <p:txBody>
          <a:bodyPr>
            <a:normAutofit/>
          </a:bodyPr>
          <a:lstStyle/>
          <a:p>
            <a:pPr>
              <a:buFont typeface="Wingdings" panose="05000000000000000000" pitchFamily="2" charset="2"/>
              <a:buChar char="v"/>
            </a:pPr>
            <a:r>
              <a:rPr lang="en-US" sz="2400" b="1" dirty="0" smtClean="0">
                <a:latin typeface="Times New Roman" panose="02020603050405020304" pitchFamily="18" charset="0"/>
                <a:cs typeface="Times New Roman" panose="02020603050405020304" pitchFamily="18" charset="0"/>
              </a:rPr>
              <a:t>Area of catchment:</a:t>
            </a:r>
          </a:p>
          <a:p>
            <a:pPr marL="0" indent="0">
              <a:buNone/>
            </a:pPr>
            <a:r>
              <a:rPr lang="en-US" sz="2400" b="1" dirty="0" smtClean="0">
                <a:latin typeface="Times New Roman" panose="02020603050405020304" pitchFamily="18" charset="0"/>
                <a:cs typeface="Times New Roman" panose="02020603050405020304" pitchFamily="18" charset="0"/>
              </a:rPr>
              <a:t>we calculate the area of catchment by GIS.</a:t>
            </a:r>
          </a:p>
          <a:p>
            <a:pPr marL="0" indent="0">
              <a:buNone/>
            </a:pPr>
            <a:endParaRPr lang="en-US" sz="2400" b="1" dirty="0">
              <a:latin typeface="Times New Roman" panose="02020603050405020304" pitchFamily="18" charset="0"/>
              <a:cs typeface="Times New Roman" panose="02020603050405020304" pitchFamily="18" charset="0"/>
            </a:endParaRPr>
          </a:p>
        </p:txBody>
      </p:sp>
      <p:sp>
        <p:nvSpPr>
          <p:cNvPr id="4" name="Title 1"/>
          <p:cNvSpPr>
            <a:spLocks noGrp="1"/>
          </p:cNvSpPr>
          <p:nvPr>
            <p:ph type="title"/>
          </p:nvPr>
        </p:nvSpPr>
        <p:spPr>
          <a:xfrm>
            <a:off x="1655665" y="121190"/>
            <a:ext cx="8911687" cy="1280890"/>
          </a:xfrm>
        </p:spPr>
        <p:txBody>
          <a:bodyPr/>
          <a:lstStyle/>
          <a:p>
            <a:r>
              <a:rPr lang="en-US" dirty="0" smtClean="0"/>
              <a:t>Rational Method:</a:t>
            </a:r>
            <a:endParaRPr lang="en-US" dirty="0"/>
          </a:p>
        </p:txBody>
      </p:sp>
      <p:pic>
        <p:nvPicPr>
          <p:cNvPr id="5" name="Picture 4"/>
          <p:cNvPicPr/>
          <p:nvPr/>
        </p:nvPicPr>
        <p:blipFill>
          <a:blip r:embed="rId2"/>
          <a:stretch>
            <a:fillRect/>
          </a:stretch>
        </p:blipFill>
        <p:spPr>
          <a:xfrm>
            <a:off x="1821180" y="2568670"/>
            <a:ext cx="9814560" cy="4449350"/>
          </a:xfrm>
          <a:prstGeom prst="rect">
            <a:avLst/>
          </a:prstGeom>
        </p:spPr>
      </p:pic>
    </p:spTree>
    <p:extLst>
      <p:ext uri="{BB962C8B-B14F-4D97-AF65-F5344CB8AC3E}">
        <p14:creationId xmlns:p14="http://schemas.microsoft.com/office/powerpoint/2010/main" val="1136242333"/>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16625" y="159290"/>
            <a:ext cx="8911687" cy="1280890"/>
          </a:xfrm>
        </p:spPr>
        <p:txBody>
          <a:bodyPr/>
          <a:lstStyle/>
          <a:p>
            <a:r>
              <a:rPr lang="en-US" dirty="0" smtClean="0"/>
              <a:t>Entering constrains to StormCAD:</a:t>
            </a:r>
            <a:endParaRPr lang="en-US" dirty="0"/>
          </a:p>
        </p:txBody>
      </p:sp>
      <p:sp>
        <p:nvSpPr>
          <p:cNvPr id="3" name="Content Placeholder 2"/>
          <p:cNvSpPr>
            <a:spLocks noGrp="1"/>
          </p:cNvSpPr>
          <p:nvPr>
            <p:ph idx="1"/>
          </p:nvPr>
        </p:nvSpPr>
        <p:spPr>
          <a:xfrm>
            <a:off x="1228945" y="1203960"/>
            <a:ext cx="8915400" cy="4701540"/>
          </a:xfrm>
        </p:spPr>
        <p:txBody>
          <a:bodyPr>
            <a:normAutofit/>
          </a:bodyPr>
          <a:lstStyle/>
          <a:p>
            <a:pPr marL="0" indent="0">
              <a:buNone/>
            </a:pPr>
            <a:r>
              <a:rPr lang="en-US" b="1" dirty="0" smtClean="0">
                <a:latin typeface="Times New Roman" panose="02020603050405020304" pitchFamily="18" charset="0"/>
                <a:cs typeface="Times New Roman" panose="02020603050405020304" pitchFamily="18" charset="0"/>
              </a:rPr>
              <a:t>1. Minimum </a:t>
            </a:r>
            <a:r>
              <a:rPr lang="en-US" b="1" dirty="0">
                <a:latin typeface="Times New Roman" panose="02020603050405020304" pitchFamily="18" charset="0"/>
                <a:cs typeface="Times New Roman" panose="02020603050405020304" pitchFamily="18" charset="0"/>
              </a:rPr>
              <a:t>&amp;Maximum velocity</a:t>
            </a:r>
            <a:r>
              <a:rPr lang="en-US" b="1" dirty="0" smtClean="0">
                <a:latin typeface="Times New Roman" panose="02020603050405020304" pitchFamily="18" charset="0"/>
                <a:cs typeface="Times New Roman" panose="02020603050405020304" pitchFamily="18" charset="0"/>
              </a:rPr>
              <a:t>.</a:t>
            </a:r>
          </a:p>
          <a:p>
            <a:pPr marL="0" indent="0" algn="ctr">
              <a:buNone/>
            </a:pPr>
            <a:r>
              <a:rPr lang="en-US" dirty="0">
                <a:latin typeface="Times New Roman" panose="02020603050405020304" pitchFamily="18" charset="0"/>
                <a:cs typeface="Times New Roman" panose="02020603050405020304" pitchFamily="18" charset="0"/>
              </a:rPr>
              <a:t>V min. = 0.6 </a:t>
            </a:r>
            <a:r>
              <a:rPr lang="en-US" dirty="0" smtClean="0">
                <a:latin typeface="Times New Roman" panose="02020603050405020304" pitchFamily="18" charset="0"/>
                <a:cs typeface="Times New Roman" panose="02020603050405020304" pitchFamily="18" charset="0"/>
              </a:rPr>
              <a:t>m/s.</a:t>
            </a:r>
          </a:p>
          <a:p>
            <a:pPr marL="0" indent="0" algn="ctr">
              <a:buNone/>
            </a:pPr>
            <a:r>
              <a:rPr lang="en-US" dirty="0" smtClean="0">
                <a:latin typeface="Times New Roman" panose="02020603050405020304" pitchFamily="18" charset="0"/>
                <a:cs typeface="Times New Roman" panose="02020603050405020304" pitchFamily="18" charset="0"/>
              </a:rPr>
              <a:t>V </a:t>
            </a:r>
            <a:r>
              <a:rPr lang="en-US" dirty="0">
                <a:latin typeface="Times New Roman" panose="02020603050405020304" pitchFamily="18" charset="0"/>
                <a:cs typeface="Times New Roman" panose="02020603050405020304" pitchFamily="18" charset="0"/>
              </a:rPr>
              <a:t>max. = 5 m/s</a:t>
            </a:r>
            <a:r>
              <a:rPr lang="en-US" dirty="0" smtClean="0">
                <a:latin typeface="Times New Roman" panose="02020603050405020304" pitchFamily="18" charset="0"/>
                <a:cs typeface="Times New Roman" panose="02020603050405020304" pitchFamily="18" charset="0"/>
              </a:rPr>
              <a:t>.</a:t>
            </a:r>
          </a:p>
          <a:p>
            <a:pPr marL="0" indent="0">
              <a:buNone/>
            </a:pPr>
            <a:r>
              <a:rPr lang="en-US" b="1" dirty="0">
                <a:latin typeface="Times New Roman" panose="02020603050405020304" pitchFamily="18" charset="0"/>
                <a:cs typeface="Times New Roman" panose="02020603050405020304" pitchFamily="18" charset="0"/>
              </a:rPr>
              <a:t>2. Minimum &amp; maximum slopes of sewer lines</a:t>
            </a:r>
            <a:r>
              <a:rPr lang="en-US" b="1" dirty="0" smtClean="0">
                <a:latin typeface="Times New Roman" panose="02020603050405020304" pitchFamily="18" charset="0"/>
                <a:cs typeface="Times New Roman" panose="02020603050405020304" pitchFamily="18" charset="0"/>
              </a:rPr>
              <a:t>.</a:t>
            </a:r>
          </a:p>
          <a:p>
            <a:pPr marL="0" indent="0" algn="ctr">
              <a:buNone/>
            </a:pPr>
            <a:r>
              <a:rPr lang="en-US" dirty="0">
                <a:latin typeface="Times New Roman" panose="02020603050405020304" pitchFamily="18" charset="0"/>
                <a:cs typeface="Times New Roman" panose="02020603050405020304" pitchFamily="18" charset="0"/>
              </a:rPr>
              <a:t>S min = 1</a:t>
            </a:r>
            <a:r>
              <a:rPr lang="en-US" dirty="0" smtClean="0">
                <a:latin typeface="Times New Roman" panose="02020603050405020304" pitchFamily="18" charset="0"/>
                <a:cs typeface="Times New Roman" panose="02020603050405020304" pitchFamily="18" charset="0"/>
              </a:rPr>
              <a:t>%</a:t>
            </a:r>
          </a:p>
          <a:p>
            <a:pPr marL="0" indent="0" algn="ctr">
              <a:buNone/>
            </a:pP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S max = 10</a:t>
            </a:r>
            <a:r>
              <a:rPr lang="en-US" dirty="0" smtClean="0">
                <a:latin typeface="Times New Roman" panose="02020603050405020304" pitchFamily="18" charset="0"/>
                <a:cs typeface="Times New Roman" panose="02020603050405020304" pitchFamily="18" charset="0"/>
              </a:rPr>
              <a:t>%</a:t>
            </a:r>
          </a:p>
          <a:p>
            <a:pPr marL="0" indent="0">
              <a:buNone/>
            </a:pPr>
            <a:r>
              <a:rPr lang="en-US" b="1" dirty="0" smtClean="0">
                <a:latin typeface="Times New Roman" panose="02020603050405020304" pitchFamily="18" charset="0"/>
                <a:cs typeface="Times New Roman" panose="02020603050405020304" pitchFamily="18" charset="0"/>
              </a:rPr>
              <a:t>3. Minimum </a:t>
            </a:r>
            <a:r>
              <a:rPr lang="en-US" b="1" dirty="0">
                <a:latin typeface="Times New Roman" panose="02020603050405020304" pitchFamily="18" charset="0"/>
                <a:cs typeface="Times New Roman" panose="02020603050405020304" pitchFamily="18" charset="0"/>
              </a:rPr>
              <a:t>&amp; maximum cover </a:t>
            </a:r>
            <a:endParaRPr lang="en-US" b="1" dirty="0" smtClean="0">
              <a:latin typeface="Times New Roman" panose="02020603050405020304" pitchFamily="18" charset="0"/>
              <a:cs typeface="Times New Roman" panose="02020603050405020304" pitchFamily="18" charset="0"/>
            </a:endParaRPr>
          </a:p>
          <a:p>
            <a:pPr marL="0" marR="0" indent="0" algn="ctr">
              <a:lnSpc>
                <a:spcPct val="107000"/>
              </a:lnSpc>
              <a:spcBef>
                <a:spcPts val="0"/>
              </a:spcBef>
              <a:spcAft>
                <a:spcPts val="800"/>
              </a:spcAft>
              <a:buNone/>
            </a:pPr>
            <a:r>
              <a:rPr lang="en-US" dirty="0">
                <a:latin typeface="Times New Roman" panose="02020603050405020304" pitchFamily="18" charset="0"/>
                <a:ea typeface="Calibri" panose="020F0502020204030204" pitchFamily="34" charset="0"/>
                <a:cs typeface="Times New Roman" panose="02020603050405020304" pitchFamily="18" charset="0"/>
              </a:rPr>
              <a:t>Cover min. = 1m</a:t>
            </a:r>
            <a:endParaRPr lang="en-US" sz="1400" dirty="0">
              <a:latin typeface="Times New Roman" panose="02020603050405020304" pitchFamily="18" charset="0"/>
              <a:ea typeface="Calibri" panose="020F0502020204030204" pitchFamily="34" charset="0"/>
              <a:cs typeface="Times New Roman" panose="02020603050405020304" pitchFamily="18" charset="0"/>
            </a:endParaRPr>
          </a:p>
          <a:p>
            <a:pPr marL="0" marR="0" indent="0" algn="ctr">
              <a:lnSpc>
                <a:spcPct val="107000"/>
              </a:lnSpc>
              <a:spcBef>
                <a:spcPts val="0"/>
              </a:spcBef>
              <a:spcAft>
                <a:spcPts val="800"/>
              </a:spcAft>
              <a:buNone/>
            </a:pPr>
            <a:r>
              <a:rPr lang="en-US" dirty="0">
                <a:latin typeface="Times New Roman" panose="02020603050405020304" pitchFamily="18" charset="0"/>
                <a:ea typeface="Calibri" panose="020F0502020204030204" pitchFamily="34" charset="0"/>
                <a:cs typeface="Times New Roman" panose="02020603050405020304" pitchFamily="18" charset="0"/>
              </a:rPr>
              <a:t>Cover max. = </a:t>
            </a:r>
            <a:r>
              <a:rPr lang="en-US" dirty="0" smtClean="0">
                <a:latin typeface="Times New Roman" panose="02020603050405020304" pitchFamily="18" charset="0"/>
                <a:ea typeface="Calibri" panose="020F0502020204030204" pitchFamily="34" charset="0"/>
                <a:cs typeface="Times New Roman" panose="02020603050405020304" pitchFamily="18" charset="0"/>
              </a:rPr>
              <a:t>5m</a:t>
            </a:r>
          </a:p>
          <a:p>
            <a:pPr marL="0" indent="0">
              <a:lnSpc>
                <a:spcPct val="107000"/>
              </a:lnSpc>
              <a:buNone/>
            </a:pPr>
            <a:r>
              <a:rPr lang="en-US" b="1" dirty="0" smtClean="0">
                <a:latin typeface="Times New Roman" panose="02020603050405020304" pitchFamily="18" charset="0"/>
                <a:cs typeface="Times New Roman" panose="02020603050405020304" pitchFamily="18" charset="0"/>
              </a:rPr>
              <a:t>4. Pipe </a:t>
            </a:r>
            <a:r>
              <a:rPr lang="en-US" b="1" dirty="0">
                <a:latin typeface="Times New Roman" panose="02020603050405020304" pitchFamily="18" charset="0"/>
                <a:cs typeface="Times New Roman" panose="02020603050405020304" pitchFamily="18" charset="0"/>
              </a:rPr>
              <a:t>material </a:t>
            </a:r>
            <a:endParaRPr lang="en-US" b="1" dirty="0" smtClean="0">
              <a:latin typeface="Times New Roman" panose="02020603050405020304" pitchFamily="18" charset="0"/>
              <a:cs typeface="Times New Roman" panose="02020603050405020304" pitchFamily="18" charset="0"/>
            </a:endParaRPr>
          </a:p>
          <a:p>
            <a:pPr lvl="0">
              <a:lnSpc>
                <a:spcPct val="107000"/>
              </a:lnSpc>
              <a:spcBef>
                <a:spcPts val="0"/>
              </a:spcBef>
              <a:buFont typeface="+mj-lt"/>
              <a:buAutoNum type="arabicPeriod"/>
            </a:pPr>
            <a:r>
              <a:rPr lang="en-US" dirty="0">
                <a:latin typeface="Times New Roman" panose="02020603050405020304" pitchFamily="18" charset="0"/>
                <a:ea typeface="Calibri" panose="020F0502020204030204" pitchFamily="34" charset="0"/>
                <a:cs typeface="Times New Roman" panose="02020603050405020304" pitchFamily="18" charset="0"/>
              </a:rPr>
              <a:t>PVC for conduits that have diameter &lt;16” with manning coefficient (n=0.013).</a:t>
            </a:r>
            <a:endParaRPr lang="en-US" sz="1400" dirty="0">
              <a:latin typeface="Times New Roman" panose="02020603050405020304" pitchFamily="18" charset="0"/>
              <a:ea typeface="Calibri" panose="020F0502020204030204" pitchFamily="34" charset="0"/>
              <a:cs typeface="Times New Roman" panose="02020603050405020304" pitchFamily="18" charset="0"/>
            </a:endParaRPr>
          </a:p>
          <a:p>
            <a:pPr lvl="0">
              <a:lnSpc>
                <a:spcPct val="107000"/>
              </a:lnSpc>
              <a:spcBef>
                <a:spcPts val="0"/>
              </a:spcBef>
              <a:spcAft>
                <a:spcPts val="800"/>
              </a:spcAft>
              <a:buFont typeface="+mj-lt"/>
              <a:buAutoNum type="arabicPeriod"/>
            </a:pPr>
            <a:r>
              <a:rPr lang="en-US" dirty="0">
                <a:latin typeface="Times New Roman" panose="02020603050405020304" pitchFamily="18" charset="0"/>
                <a:ea typeface="Calibri" panose="020F0502020204030204" pitchFamily="34" charset="0"/>
                <a:cs typeface="Times New Roman" panose="02020603050405020304" pitchFamily="18" charset="0"/>
              </a:rPr>
              <a:t>Concrete for conduits that have diameter &gt;16” with manning coefficient (n=0.015).</a:t>
            </a:r>
            <a:endParaRPr lang="en-US" sz="1400" dirty="0">
              <a:latin typeface="Times New Roman" panose="02020603050405020304" pitchFamily="18" charset="0"/>
              <a:ea typeface="Calibri" panose="020F0502020204030204" pitchFamily="34" charset="0"/>
              <a:cs typeface="Times New Roman" panose="02020603050405020304" pitchFamily="18" charset="0"/>
            </a:endParaRPr>
          </a:p>
          <a:p>
            <a:pPr marL="0" indent="0">
              <a:lnSpc>
                <a:spcPct val="107000"/>
              </a:lnSpc>
              <a:buNone/>
            </a:pPr>
            <a:endParaRPr lang="en-US" b="1" dirty="0"/>
          </a:p>
          <a:p>
            <a:pPr marL="0" marR="0" indent="0" algn="ctr">
              <a:lnSpc>
                <a:spcPct val="107000"/>
              </a:lnSpc>
              <a:spcBef>
                <a:spcPts val="0"/>
              </a:spcBef>
              <a:spcAft>
                <a:spcPts val="800"/>
              </a:spcAft>
              <a:buNone/>
            </a:pPr>
            <a:endParaRPr lang="en-US" sz="1400" dirty="0">
              <a:latin typeface="Calibri" panose="020F0502020204030204" pitchFamily="34" charset="0"/>
              <a:ea typeface="Calibri" panose="020F0502020204030204" pitchFamily="34" charset="0"/>
              <a:cs typeface="Arial" panose="020B0604020202020204" pitchFamily="34" charset="0"/>
            </a:endParaRPr>
          </a:p>
          <a:p>
            <a:pPr marL="0" indent="0">
              <a:buNone/>
            </a:pPr>
            <a:endParaRPr lang="en-US" b="1" dirty="0"/>
          </a:p>
          <a:p>
            <a:pPr marL="0" indent="0" algn="ctr">
              <a:buNone/>
            </a:pPr>
            <a:endParaRPr lang="en-US" dirty="0"/>
          </a:p>
          <a:p>
            <a:pPr marL="0" indent="0">
              <a:buNone/>
            </a:pPr>
            <a:endParaRPr lang="en-US" b="1" dirty="0"/>
          </a:p>
          <a:p>
            <a:pPr marL="0" indent="0" algn="ctr">
              <a:buNone/>
            </a:pPr>
            <a:endParaRPr lang="en-US" dirty="0"/>
          </a:p>
          <a:p>
            <a:pPr marL="0" indent="0">
              <a:buNone/>
            </a:pPr>
            <a:endParaRPr lang="en-US" b="1" dirty="0"/>
          </a:p>
          <a:p>
            <a:pPr marL="0" indent="0">
              <a:buNone/>
            </a:pPr>
            <a:endParaRPr lang="en-US" dirty="0"/>
          </a:p>
        </p:txBody>
      </p:sp>
      <p:pic>
        <p:nvPicPr>
          <p:cNvPr id="4" name="Picture 3"/>
          <p:cNvPicPr>
            <a:picLocks noChangeAspect="1"/>
          </p:cNvPicPr>
          <p:nvPr/>
        </p:nvPicPr>
        <p:blipFill>
          <a:blip r:embed="rId2"/>
          <a:stretch>
            <a:fillRect/>
          </a:stretch>
        </p:blipFill>
        <p:spPr>
          <a:xfrm>
            <a:off x="6492240" y="895350"/>
            <a:ext cx="5699760" cy="4194810"/>
          </a:xfrm>
          <a:prstGeom prst="rect">
            <a:avLst/>
          </a:prstGeom>
        </p:spPr>
      </p:pic>
    </p:spTree>
    <p:extLst>
      <p:ext uri="{BB962C8B-B14F-4D97-AF65-F5344CB8AC3E}">
        <p14:creationId xmlns:p14="http://schemas.microsoft.com/office/powerpoint/2010/main" val="4245908634"/>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 catch basin: </a:t>
            </a:r>
            <a:endParaRPr lang="en-US" dirty="0"/>
          </a:p>
        </p:txBody>
      </p:sp>
      <p:sp>
        <p:nvSpPr>
          <p:cNvPr id="3" name="Content Placeholder 2"/>
          <p:cNvSpPr>
            <a:spLocks noGrp="1"/>
          </p:cNvSpPr>
          <p:nvPr>
            <p:ph idx="1"/>
          </p:nvPr>
        </p:nvSpPr>
        <p:spPr>
          <a:xfrm>
            <a:off x="1187702" y="1655035"/>
            <a:ext cx="8915400" cy="3777622"/>
          </a:xfrm>
        </p:spPr>
        <p:txBody>
          <a:bodyPr>
            <a:normAutofit/>
          </a:bodyPr>
          <a:lstStyle/>
          <a:p>
            <a:pPr>
              <a:buFont typeface="Arial" panose="020B0604020202020204" pitchFamily="34" charset="0"/>
              <a:buChar char="•"/>
            </a:pPr>
            <a:r>
              <a:rPr lang="en-US" sz="2200" dirty="0" smtClean="0">
                <a:latin typeface="Times New Roman" panose="02020603050405020304" pitchFamily="18" charset="0"/>
                <a:cs typeface="Times New Roman" panose="02020603050405020304" pitchFamily="18" charset="0"/>
              </a:rPr>
              <a:t>We use clogging factor = 80%.</a:t>
            </a:r>
          </a:p>
          <a:p>
            <a:pPr>
              <a:buFont typeface="Arial" panose="020B0604020202020204" pitchFamily="34" charset="0"/>
              <a:buChar char="•"/>
            </a:pPr>
            <a:r>
              <a:rPr lang="en-US" sz="2200" dirty="0" smtClean="0">
                <a:latin typeface="Times New Roman" panose="02020603050405020304" pitchFamily="18" charset="0"/>
                <a:cs typeface="Times New Roman" panose="02020603050405020304" pitchFamily="18" charset="0"/>
              </a:rPr>
              <a:t>Sump depth = 0.5m</a:t>
            </a:r>
          </a:p>
          <a:p>
            <a:pPr>
              <a:buFont typeface="Arial" panose="020B0604020202020204" pitchFamily="34" charset="0"/>
              <a:buChar char="•"/>
            </a:pPr>
            <a:r>
              <a:rPr lang="en-US" sz="2200" dirty="0" smtClean="0">
                <a:latin typeface="Times New Roman" panose="02020603050405020304" pitchFamily="18" charset="0"/>
                <a:cs typeface="Times New Roman" panose="02020603050405020304" pitchFamily="18" charset="0"/>
              </a:rPr>
              <a:t>Inlet: </a:t>
            </a:r>
          </a:p>
          <a:p>
            <a:pPr marL="0" indent="0">
              <a:buNone/>
            </a:pPr>
            <a:r>
              <a:rPr lang="en-US" sz="2200" dirty="0" smtClean="0">
                <a:latin typeface="Times New Roman" panose="02020603050405020304" pitchFamily="18" charset="0"/>
                <a:cs typeface="Times New Roman" panose="02020603050405020304" pitchFamily="18" charset="0"/>
              </a:rPr>
              <a:t>Type : Grate.</a:t>
            </a:r>
          </a:p>
          <a:p>
            <a:pPr marL="0" indent="0">
              <a:buNone/>
            </a:pPr>
            <a:r>
              <a:rPr lang="en-US" sz="2200" dirty="0" smtClean="0">
                <a:latin typeface="Times New Roman" panose="02020603050405020304" pitchFamily="18" charset="0"/>
                <a:cs typeface="Times New Roman" panose="02020603050405020304" pitchFamily="18" charset="0"/>
              </a:rPr>
              <a:t>Dimension = 0.6 * 0.6 m.</a:t>
            </a:r>
            <a:endParaRPr lang="en-US" sz="2200"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a:stretch>
            <a:fillRect/>
          </a:stretch>
        </p:blipFill>
        <p:spPr>
          <a:xfrm>
            <a:off x="5195843" y="1514164"/>
            <a:ext cx="6996157" cy="3419475"/>
          </a:xfrm>
          <a:prstGeom prst="rect">
            <a:avLst/>
          </a:prstGeom>
        </p:spPr>
      </p:pic>
    </p:spTree>
    <p:extLst>
      <p:ext uri="{BB962C8B-B14F-4D97-AF65-F5344CB8AC3E}">
        <p14:creationId xmlns:p14="http://schemas.microsoft.com/office/powerpoint/2010/main" val="2528221353"/>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Entering storm data: </a:t>
            </a:r>
            <a:endParaRPr lang="en-US" dirty="0"/>
          </a:p>
        </p:txBody>
      </p:sp>
      <p:pic>
        <p:nvPicPr>
          <p:cNvPr id="4" name="Content Placeholder 3"/>
          <p:cNvPicPr>
            <a:picLocks noGrp="1" noChangeAspect="1"/>
          </p:cNvPicPr>
          <p:nvPr>
            <p:ph idx="1"/>
          </p:nvPr>
        </p:nvPicPr>
        <p:blipFill>
          <a:blip r:embed="rId2"/>
          <a:stretch>
            <a:fillRect/>
          </a:stretch>
        </p:blipFill>
        <p:spPr>
          <a:xfrm>
            <a:off x="789424" y="1386475"/>
            <a:ext cx="6030475" cy="3776662"/>
          </a:xfrm>
          <a:prstGeom prst="rect">
            <a:avLst/>
          </a:prstGeom>
        </p:spPr>
      </p:pic>
      <p:pic>
        <p:nvPicPr>
          <p:cNvPr id="5" name="Picture 4"/>
          <p:cNvPicPr>
            <a:picLocks noChangeAspect="1"/>
          </p:cNvPicPr>
          <p:nvPr/>
        </p:nvPicPr>
        <p:blipFill>
          <a:blip r:embed="rId3"/>
          <a:stretch>
            <a:fillRect/>
          </a:stretch>
        </p:blipFill>
        <p:spPr>
          <a:xfrm>
            <a:off x="6819900" y="1386475"/>
            <a:ext cx="5372100" cy="3776662"/>
          </a:xfrm>
          <a:prstGeom prst="rect">
            <a:avLst/>
          </a:prstGeom>
        </p:spPr>
      </p:pic>
      <p:sp>
        <p:nvSpPr>
          <p:cNvPr id="6" name="TextBox 5"/>
          <p:cNvSpPr txBox="1"/>
          <p:nvPr/>
        </p:nvSpPr>
        <p:spPr>
          <a:xfrm>
            <a:off x="899160" y="5227320"/>
            <a:ext cx="5920740" cy="400110"/>
          </a:xfrm>
          <a:prstGeom prst="rect">
            <a:avLst/>
          </a:prstGeom>
          <a:noFill/>
        </p:spPr>
        <p:txBody>
          <a:bodyPr wrap="square" rtlCol="0">
            <a:spAutoFit/>
          </a:bodyPr>
          <a:lstStyle/>
          <a:p>
            <a:pPr algn="ctr"/>
            <a:r>
              <a:rPr lang="en-US" sz="2000" b="1" dirty="0" smtClean="0">
                <a:solidFill>
                  <a:schemeClr val="accent6">
                    <a:lumMod val="75000"/>
                  </a:schemeClr>
                </a:solidFill>
                <a:latin typeface="Times New Roman" panose="02020603050405020304" pitchFamily="18" charset="0"/>
                <a:cs typeface="Times New Roman" panose="02020603050405020304" pitchFamily="18" charset="0"/>
              </a:rPr>
              <a:t>IDF – Curve For </a:t>
            </a:r>
            <a:r>
              <a:rPr lang="en-US" sz="2000" b="1" dirty="0" err="1" smtClean="0">
                <a:solidFill>
                  <a:schemeClr val="accent6">
                    <a:lumMod val="75000"/>
                  </a:schemeClr>
                </a:solidFill>
                <a:latin typeface="Times New Roman" panose="02020603050405020304" pitchFamily="18" charset="0"/>
                <a:cs typeface="Times New Roman" panose="02020603050405020304" pitchFamily="18" charset="0"/>
              </a:rPr>
              <a:t>KofrRa’i</a:t>
            </a:r>
            <a:endParaRPr lang="en-US" sz="2000" b="1" dirty="0">
              <a:solidFill>
                <a:schemeClr val="accent6">
                  <a:lumMod val="75000"/>
                </a:schemeClr>
              </a:solidFill>
              <a:latin typeface="Times New Roman" panose="02020603050405020304" pitchFamily="18" charset="0"/>
              <a:cs typeface="Times New Roman" panose="02020603050405020304" pitchFamily="18" charset="0"/>
            </a:endParaRPr>
          </a:p>
        </p:txBody>
      </p:sp>
      <p:sp>
        <p:nvSpPr>
          <p:cNvPr id="7" name="TextBox 6"/>
          <p:cNvSpPr txBox="1"/>
          <p:nvPr/>
        </p:nvSpPr>
        <p:spPr>
          <a:xfrm>
            <a:off x="6819899" y="5163137"/>
            <a:ext cx="5920740" cy="400110"/>
          </a:xfrm>
          <a:prstGeom prst="rect">
            <a:avLst/>
          </a:prstGeom>
          <a:noFill/>
        </p:spPr>
        <p:txBody>
          <a:bodyPr wrap="square" rtlCol="0">
            <a:spAutoFit/>
          </a:bodyPr>
          <a:lstStyle/>
          <a:p>
            <a:pPr algn="ctr"/>
            <a:r>
              <a:rPr lang="en-US" sz="2000" b="1" dirty="0" smtClean="0">
                <a:solidFill>
                  <a:schemeClr val="accent6">
                    <a:lumMod val="75000"/>
                  </a:schemeClr>
                </a:solidFill>
                <a:latin typeface="Times New Roman" panose="02020603050405020304" pitchFamily="18" charset="0"/>
                <a:cs typeface="Times New Roman" panose="02020603050405020304" pitchFamily="18" charset="0"/>
              </a:rPr>
              <a:t>Return Period (Year)</a:t>
            </a:r>
            <a:endParaRPr lang="en-US" sz="2000" b="1" dirty="0">
              <a:solidFill>
                <a:schemeClr val="accent6">
                  <a:lumMod val="7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4177412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61892" y="578390"/>
            <a:ext cx="8911687" cy="1208076"/>
          </a:xfrm>
          <a:effectLst>
            <a:glow rad="228600">
              <a:schemeClr val="accent1">
                <a:satMod val="175000"/>
                <a:alpha val="40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lstStyle/>
          <a:p>
            <a:pPr marL="571500" indent="-571500">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Description of the study </a:t>
            </a:r>
            <a:r>
              <a:rPr lang="en-US" b="1" dirty="0" smtClean="0">
                <a:latin typeface="Times New Roman" panose="02020603050405020304" pitchFamily="18" charset="0"/>
                <a:cs typeface="Times New Roman" panose="02020603050405020304" pitchFamily="18" charset="0"/>
              </a:rPr>
              <a:t>area:</a:t>
            </a:r>
            <a:endParaRPr lang="en-US"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600200" y="1786467"/>
            <a:ext cx="9904412" cy="4885266"/>
          </a:xfrm>
        </p:spPr>
        <p:txBody>
          <a:bodyPr/>
          <a:lstStyle/>
          <a:p>
            <a:pPr marL="0" indent="0">
              <a:buNone/>
            </a:pPr>
            <a:r>
              <a:rPr lang="en-US" sz="2800" b="1" dirty="0" smtClean="0">
                <a:solidFill>
                  <a:schemeClr val="accent2">
                    <a:lumMod val="75000"/>
                  </a:schemeClr>
                </a:solidFill>
                <a:latin typeface="Times New Roman" panose="02020603050405020304" pitchFamily="18" charset="0"/>
                <a:cs typeface="Times New Roman" panose="02020603050405020304" pitchFamily="18" charset="0"/>
              </a:rPr>
              <a:t>1. Location: </a:t>
            </a:r>
          </a:p>
          <a:p>
            <a:pPr marL="0" indent="0">
              <a:buNone/>
            </a:pPr>
            <a:endParaRPr lang="en-US" b="1" dirty="0" smtClean="0">
              <a:latin typeface="Times New Roman" panose="02020603050405020304" pitchFamily="18" charset="0"/>
              <a:cs typeface="Times New Roman" panose="02020603050405020304" pitchFamily="18" charset="0"/>
            </a:endParaRPr>
          </a:p>
          <a:p>
            <a:pPr marL="0" indent="0">
              <a:buNone/>
            </a:pPr>
            <a:r>
              <a:rPr lang="en-US" sz="2000" b="1" dirty="0">
                <a:solidFill>
                  <a:schemeClr val="accent1">
                    <a:lumMod val="50000"/>
                  </a:schemeClr>
                </a:solidFill>
                <a:latin typeface="Times New Roman" panose="02020603050405020304" pitchFamily="18" charset="0"/>
                <a:cs typeface="Times New Roman" panose="02020603050405020304" pitchFamily="18" charset="0"/>
              </a:rPr>
              <a:t>The town of Kofr Ra'I is located 23 km </a:t>
            </a:r>
            <a:endParaRPr lang="en-US" sz="2000" b="1" dirty="0" smtClean="0">
              <a:solidFill>
                <a:schemeClr val="accent1">
                  <a:lumMod val="50000"/>
                </a:schemeClr>
              </a:solidFill>
              <a:latin typeface="Times New Roman" panose="02020603050405020304" pitchFamily="18" charset="0"/>
              <a:cs typeface="Times New Roman" panose="02020603050405020304" pitchFamily="18" charset="0"/>
            </a:endParaRPr>
          </a:p>
          <a:p>
            <a:pPr marL="0" indent="0">
              <a:buNone/>
            </a:pPr>
            <a:r>
              <a:rPr lang="en-US" sz="2000" b="1" dirty="0" smtClean="0">
                <a:solidFill>
                  <a:schemeClr val="accent1">
                    <a:lumMod val="50000"/>
                  </a:schemeClr>
                </a:solidFill>
                <a:latin typeface="Times New Roman" panose="02020603050405020304" pitchFamily="18" charset="0"/>
                <a:cs typeface="Times New Roman" panose="02020603050405020304" pitchFamily="18" charset="0"/>
              </a:rPr>
              <a:t>away </a:t>
            </a:r>
            <a:r>
              <a:rPr lang="en-US" sz="2000" b="1" dirty="0">
                <a:solidFill>
                  <a:schemeClr val="accent1">
                    <a:lumMod val="50000"/>
                  </a:schemeClr>
                </a:solidFill>
                <a:latin typeface="Times New Roman" panose="02020603050405020304" pitchFamily="18" charset="0"/>
                <a:cs typeface="Times New Roman" panose="02020603050405020304" pitchFamily="18" charset="0"/>
              </a:rPr>
              <a:t>to the south-west of Jenin </a:t>
            </a:r>
            <a:endParaRPr lang="en-US" sz="2000" b="1" dirty="0" smtClean="0">
              <a:solidFill>
                <a:schemeClr val="accent1">
                  <a:lumMod val="50000"/>
                </a:schemeClr>
              </a:solidFill>
              <a:latin typeface="Times New Roman" panose="02020603050405020304" pitchFamily="18" charset="0"/>
              <a:cs typeface="Times New Roman" panose="02020603050405020304" pitchFamily="18" charset="0"/>
            </a:endParaRPr>
          </a:p>
          <a:p>
            <a:pPr marL="0" indent="0">
              <a:buNone/>
            </a:pPr>
            <a:r>
              <a:rPr lang="en-US" sz="2000" b="1" dirty="0" smtClean="0">
                <a:solidFill>
                  <a:schemeClr val="accent1">
                    <a:lumMod val="50000"/>
                  </a:schemeClr>
                </a:solidFill>
                <a:latin typeface="Times New Roman" panose="02020603050405020304" pitchFamily="18" charset="0"/>
                <a:cs typeface="Times New Roman" panose="02020603050405020304" pitchFamily="18" charset="0"/>
              </a:rPr>
              <a:t>governorate</a:t>
            </a:r>
            <a:r>
              <a:rPr lang="en-US" sz="2000" b="1" dirty="0">
                <a:solidFill>
                  <a:schemeClr val="accent1">
                    <a:lumMod val="50000"/>
                  </a:schemeClr>
                </a:solidFill>
                <a:latin typeface="Times New Roman" panose="02020603050405020304" pitchFamily="18" charset="0"/>
                <a:cs typeface="Times New Roman" panose="02020603050405020304" pitchFamily="18" charset="0"/>
              </a:rPr>
              <a:t>, in the northeast of </a:t>
            </a:r>
            <a:endParaRPr lang="en-US" sz="2000" b="1" dirty="0" smtClean="0">
              <a:solidFill>
                <a:schemeClr val="accent1">
                  <a:lumMod val="50000"/>
                </a:schemeClr>
              </a:solidFill>
              <a:latin typeface="Times New Roman" panose="02020603050405020304" pitchFamily="18" charset="0"/>
              <a:cs typeface="Times New Roman" panose="02020603050405020304" pitchFamily="18" charset="0"/>
            </a:endParaRPr>
          </a:p>
          <a:p>
            <a:pPr marL="0" indent="0">
              <a:buNone/>
            </a:pPr>
            <a:r>
              <a:rPr lang="en-US" sz="2000" b="1" dirty="0" smtClean="0">
                <a:solidFill>
                  <a:schemeClr val="accent1">
                    <a:lumMod val="50000"/>
                  </a:schemeClr>
                </a:solidFill>
                <a:latin typeface="Times New Roman" panose="02020603050405020304" pitchFamily="18" charset="0"/>
                <a:cs typeface="Times New Roman" panose="02020603050405020304" pitchFamily="18" charset="0"/>
              </a:rPr>
              <a:t>Tulkarem </a:t>
            </a:r>
            <a:r>
              <a:rPr lang="en-US" sz="2000" b="1" dirty="0">
                <a:solidFill>
                  <a:schemeClr val="accent1">
                    <a:lumMod val="50000"/>
                  </a:schemeClr>
                </a:solidFill>
                <a:latin typeface="Times New Roman" panose="02020603050405020304" pitchFamily="18" charset="0"/>
                <a:cs typeface="Times New Roman" panose="02020603050405020304" pitchFamily="18" charset="0"/>
              </a:rPr>
              <a:t>in the northern West </a:t>
            </a:r>
            <a:r>
              <a:rPr lang="en-US" sz="2000" b="1" dirty="0" smtClean="0">
                <a:solidFill>
                  <a:schemeClr val="accent1">
                    <a:lumMod val="50000"/>
                  </a:schemeClr>
                </a:solidFill>
                <a:latin typeface="Times New Roman" panose="02020603050405020304" pitchFamily="18" charset="0"/>
                <a:cs typeface="Times New Roman" panose="02020603050405020304" pitchFamily="18" charset="0"/>
              </a:rPr>
              <a:t>Bank.</a:t>
            </a:r>
          </a:p>
          <a:p>
            <a:pPr marL="0" indent="0">
              <a:buNone/>
            </a:pPr>
            <a:endParaRPr lang="en-US" b="1"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a:stretch>
            <a:fillRect/>
          </a:stretch>
        </p:blipFill>
        <p:spPr>
          <a:xfrm>
            <a:off x="6017736" y="2156280"/>
            <a:ext cx="5486876" cy="4145639"/>
          </a:xfrm>
          <a:prstGeom prst="rect">
            <a:avLst/>
          </a:prstGeom>
        </p:spPr>
      </p:pic>
    </p:spTree>
    <p:extLst>
      <p:ext uri="{BB962C8B-B14F-4D97-AF65-F5344CB8AC3E}">
        <p14:creationId xmlns:p14="http://schemas.microsoft.com/office/powerpoint/2010/main" val="2525765507"/>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743718" y="1600341"/>
            <a:ext cx="8911687" cy="1280890"/>
          </a:xfrm>
        </p:spPr>
        <p:txBody>
          <a:bodyPr>
            <a:normAutofit/>
          </a:bodyPr>
          <a:lstStyle/>
          <a:p>
            <a:pPr marL="571500" indent="-571500" algn="ctr">
              <a:buFont typeface="Wingdings" panose="05000000000000000000" pitchFamily="2" charset="2"/>
              <a:buChar char="Ø"/>
            </a:pPr>
            <a:r>
              <a:rPr lang="en-US" sz="4800" b="1" dirty="0" smtClean="0">
                <a:latin typeface="Times New Roman" panose="02020603050405020304" pitchFamily="18" charset="0"/>
                <a:cs typeface="Times New Roman" panose="02020603050405020304" pitchFamily="18" charset="0"/>
              </a:rPr>
              <a:t>RUN the model:</a:t>
            </a:r>
            <a:endParaRPr lang="en-US" sz="48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9793555"/>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52845" y="128810"/>
            <a:ext cx="8911687" cy="1280890"/>
          </a:xfrm>
        </p:spPr>
        <p:txBody>
          <a:bodyPr/>
          <a:lstStyle/>
          <a:p>
            <a:r>
              <a:rPr lang="en-US" dirty="0" smtClean="0"/>
              <a:t>Result from StormCAD: </a:t>
            </a:r>
            <a:endParaRPr lang="en-US" dirty="0"/>
          </a:p>
        </p:txBody>
      </p:sp>
      <p:sp>
        <p:nvSpPr>
          <p:cNvPr id="3" name="Content Placeholder 2"/>
          <p:cNvSpPr>
            <a:spLocks noGrp="1"/>
          </p:cNvSpPr>
          <p:nvPr>
            <p:ph idx="1"/>
          </p:nvPr>
        </p:nvSpPr>
        <p:spPr>
          <a:xfrm>
            <a:off x="1005840" y="1158240"/>
            <a:ext cx="9668192" cy="3777622"/>
          </a:xfrm>
        </p:spPr>
        <p:txBody>
          <a:bodyPr/>
          <a:lstStyle/>
          <a:p>
            <a:pPr>
              <a:buAutoNum type="arabicPeriod"/>
            </a:pPr>
            <a:r>
              <a:rPr lang="en-US" sz="2400" b="1" dirty="0" smtClean="0">
                <a:latin typeface="Times New Roman" panose="02020603050405020304" pitchFamily="18" charset="0"/>
                <a:cs typeface="Times New Roman" panose="02020603050405020304" pitchFamily="18" charset="0"/>
              </a:rPr>
              <a:t>Cover: </a:t>
            </a:r>
          </a:p>
          <a:p>
            <a:pPr marL="0" indent="0">
              <a:buNone/>
            </a:pPr>
            <a:r>
              <a:rPr lang="en-US" sz="2000" dirty="0">
                <a:latin typeface="Times New Roman" panose="02020603050405020304" pitchFamily="18" charset="0"/>
                <a:cs typeface="Times New Roman" panose="02020603050405020304" pitchFamily="18" charset="0"/>
              </a:rPr>
              <a:t>The cover depth we obtained in our design was convenient and within constrains (1-5)m, where the maximum average cover depth reached to </a:t>
            </a:r>
            <a:r>
              <a:rPr lang="en-US" sz="2000" dirty="0" smtClean="0">
                <a:latin typeface="Times New Roman" panose="02020603050405020304" pitchFamily="18" charset="0"/>
                <a:cs typeface="Times New Roman" panose="02020603050405020304" pitchFamily="18" charset="0"/>
              </a:rPr>
              <a:t>4.88m.</a:t>
            </a:r>
            <a:endParaRPr lang="en-US" sz="2000" b="1" dirty="0" smtClean="0">
              <a:latin typeface="Times New Roman" panose="02020603050405020304" pitchFamily="18" charset="0"/>
              <a:cs typeface="Times New Roman" panose="02020603050405020304" pitchFamily="18" charset="0"/>
            </a:endParaRPr>
          </a:p>
          <a:p>
            <a:pPr marL="0" indent="0">
              <a:buNone/>
            </a:pPr>
            <a:endParaRPr lang="en-US" sz="2400" b="1" dirty="0" smtClean="0">
              <a:latin typeface="Times New Roman" panose="02020603050405020304" pitchFamily="18" charset="0"/>
              <a:cs typeface="Times New Roman" panose="02020603050405020304" pitchFamily="18" charset="0"/>
            </a:endParaRPr>
          </a:p>
          <a:p>
            <a:pPr marL="0" indent="0">
              <a:buNone/>
            </a:pPr>
            <a:endParaRPr lang="en-US" dirty="0"/>
          </a:p>
        </p:txBody>
      </p:sp>
      <p:graphicFrame>
        <p:nvGraphicFramePr>
          <p:cNvPr id="4" name="Chart 3"/>
          <p:cNvGraphicFramePr/>
          <p:nvPr>
            <p:extLst>
              <p:ext uri="{D42A27DB-BD31-4B8C-83A1-F6EECF244321}">
                <p14:modId xmlns:p14="http://schemas.microsoft.com/office/powerpoint/2010/main" val="1647456990"/>
              </p:ext>
            </p:extLst>
          </p:nvPr>
        </p:nvGraphicFramePr>
        <p:xfrm>
          <a:off x="3657600" y="2255520"/>
          <a:ext cx="6667500" cy="471678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697579172"/>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38545" y="98330"/>
            <a:ext cx="8911687" cy="1280890"/>
          </a:xfrm>
        </p:spPr>
        <p:txBody>
          <a:bodyPr/>
          <a:lstStyle/>
          <a:p>
            <a:r>
              <a:rPr lang="en-US" dirty="0"/>
              <a:t>Result from StormCAD: </a:t>
            </a:r>
          </a:p>
        </p:txBody>
      </p:sp>
      <p:sp>
        <p:nvSpPr>
          <p:cNvPr id="3" name="Content Placeholder 2"/>
          <p:cNvSpPr>
            <a:spLocks noGrp="1"/>
          </p:cNvSpPr>
          <p:nvPr>
            <p:ph idx="1"/>
          </p:nvPr>
        </p:nvSpPr>
        <p:spPr>
          <a:xfrm>
            <a:off x="1415732" y="1447800"/>
            <a:ext cx="8915400" cy="3777622"/>
          </a:xfrm>
        </p:spPr>
        <p:txBody>
          <a:bodyPr/>
          <a:lstStyle/>
          <a:p>
            <a:pPr marL="0" indent="0">
              <a:buNone/>
            </a:pPr>
            <a:r>
              <a:rPr lang="en-US" sz="2400" b="1" dirty="0" smtClean="0">
                <a:latin typeface="Times New Roman" panose="02020603050405020304" pitchFamily="18" charset="0"/>
                <a:cs typeface="Times New Roman" panose="02020603050405020304" pitchFamily="18" charset="0"/>
              </a:rPr>
              <a:t>2. Velocity</a:t>
            </a:r>
            <a:r>
              <a:rPr lang="en-US" b="1" dirty="0" smtClean="0">
                <a:latin typeface="Times New Roman" panose="02020603050405020304" pitchFamily="18" charset="0"/>
                <a:cs typeface="Times New Roman" panose="02020603050405020304" pitchFamily="18" charset="0"/>
              </a:rPr>
              <a:t>:</a:t>
            </a:r>
          </a:p>
          <a:p>
            <a:pPr marL="0" indent="0">
              <a:buNone/>
            </a:pPr>
            <a:r>
              <a:rPr lang="en-US" dirty="0">
                <a:latin typeface="Times New Roman" panose="02020603050405020304" pitchFamily="18" charset="0"/>
                <a:cs typeface="Times New Roman" panose="02020603050405020304" pitchFamily="18" charset="0"/>
              </a:rPr>
              <a:t>The velocity values of the flow we obtained were all within (0.6-5) m/s. where the maximum velocity we obtained was 4.845 </a:t>
            </a:r>
            <a:r>
              <a:rPr lang="en-US" dirty="0" smtClean="0">
                <a:latin typeface="Times New Roman" panose="02020603050405020304" pitchFamily="18" charset="0"/>
                <a:cs typeface="Times New Roman" panose="02020603050405020304" pitchFamily="18" charset="0"/>
              </a:rPr>
              <a:t>m/s.</a:t>
            </a:r>
            <a:endParaRPr lang="en-US" b="1" dirty="0">
              <a:latin typeface="Times New Roman" panose="02020603050405020304" pitchFamily="18" charset="0"/>
              <a:cs typeface="Times New Roman" panose="02020603050405020304" pitchFamily="18" charset="0"/>
            </a:endParaRPr>
          </a:p>
          <a:p>
            <a:pPr marL="0" indent="0">
              <a:buNone/>
            </a:pPr>
            <a:endParaRPr lang="en-US" dirty="0"/>
          </a:p>
        </p:txBody>
      </p:sp>
      <p:graphicFrame>
        <p:nvGraphicFramePr>
          <p:cNvPr id="4" name="Chart 3"/>
          <p:cNvGraphicFramePr/>
          <p:nvPr>
            <p:extLst>
              <p:ext uri="{D42A27DB-BD31-4B8C-83A1-F6EECF244321}">
                <p14:modId xmlns:p14="http://schemas.microsoft.com/office/powerpoint/2010/main" val="4030884173"/>
              </p:ext>
            </p:extLst>
          </p:nvPr>
        </p:nvGraphicFramePr>
        <p:xfrm>
          <a:off x="3436620" y="2392680"/>
          <a:ext cx="7025640" cy="446532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562721084"/>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00445" y="151670"/>
            <a:ext cx="8911687" cy="1280890"/>
          </a:xfrm>
        </p:spPr>
        <p:txBody>
          <a:bodyPr/>
          <a:lstStyle/>
          <a:p>
            <a:r>
              <a:rPr lang="en-US" dirty="0"/>
              <a:t>Result from StormCAD: </a:t>
            </a:r>
          </a:p>
        </p:txBody>
      </p:sp>
      <p:sp>
        <p:nvSpPr>
          <p:cNvPr id="3" name="Content Placeholder 2"/>
          <p:cNvSpPr>
            <a:spLocks noGrp="1"/>
          </p:cNvSpPr>
          <p:nvPr>
            <p:ph idx="1"/>
          </p:nvPr>
        </p:nvSpPr>
        <p:spPr>
          <a:xfrm>
            <a:off x="1651952" y="1127760"/>
            <a:ext cx="8915400" cy="3777622"/>
          </a:xfrm>
        </p:spPr>
        <p:txBody>
          <a:bodyPr/>
          <a:lstStyle/>
          <a:p>
            <a:pPr marL="0" indent="0">
              <a:buNone/>
            </a:pPr>
            <a:r>
              <a:rPr lang="en-US" sz="2400" b="1" dirty="0" smtClean="0">
                <a:latin typeface="Times New Roman" panose="02020603050405020304" pitchFamily="18" charset="0"/>
                <a:cs typeface="Times New Roman" panose="02020603050405020304" pitchFamily="18" charset="0"/>
              </a:rPr>
              <a:t>3. Slope:</a:t>
            </a:r>
          </a:p>
          <a:p>
            <a:pPr marL="0" indent="0">
              <a:buNone/>
            </a:pPr>
            <a:r>
              <a:rPr lang="en-US" sz="2000" dirty="0">
                <a:latin typeface="Times New Roman" panose="02020603050405020304" pitchFamily="18" charset="0"/>
                <a:cs typeface="Times New Roman" panose="02020603050405020304" pitchFamily="18" charset="0"/>
              </a:rPr>
              <a:t>In our design we designed the slope to be within (1-10) %</a:t>
            </a:r>
            <a:endParaRPr lang="en-US" sz="2000" b="1" dirty="0" smtClean="0">
              <a:latin typeface="Times New Roman" panose="02020603050405020304" pitchFamily="18" charset="0"/>
              <a:cs typeface="Times New Roman" panose="02020603050405020304" pitchFamily="18" charset="0"/>
            </a:endParaRPr>
          </a:p>
          <a:p>
            <a:pPr marL="0" indent="0">
              <a:buNone/>
            </a:pPr>
            <a:endParaRPr lang="en-US" dirty="0"/>
          </a:p>
        </p:txBody>
      </p:sp>
      <p:graphicFrame>
        <p:nvGraphicFramePr>
          <p:cNvPr id="4" name="Chart 3"/>
          <p:cNvGraphicFramePr/>
          <p:nvPr>
            <p:extLst>
              <p:ext uri="{D42A27DB-BD31-4B8C-83A1-F6EECF244321}">
                <p14:modId xmlns:p14="http://schemas.microsoft.com/office/powerpoint/2010/main" val="290431266"/>
              </p:ext>
            </p:extLst>
          </p:nvPr>
        </p:nvGraphicFramePr>
        <p:xfrm>
          <a:off x="3154680" y="2061210"/>
          <a:ext cx="6675120" cy="390525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799911052"/>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77585" y="60230"/>
            <a:ext cx="8911687" cy="1280890"/>
          </a:xfrm>
        </p:spPr>
        <p:txBody>
          <a:bodyPr/>
          <a:lstStyle/>
          <a:p>
            <a:r>
              <a:rPr lang="en-US" dirty="0"/>
              <a:t>Result from StormCAD: </a:t>
            </a:r>
          </a:p>
        </p:txBody>
      </p:sp>
      <p:sp>
        <p:nvSpPr>
          <p:cNvPr id="3" name="Content Placeholder 2"/>
          <p:cNvSpPr>
            <a:spLocks noGrp="1"/>
          </p:cNvSpPr>
          <p:nvPr>
            <p:ph idx="1"/>
          </p:nvPr>
        </p:nvSpPr>
        <p:spPr>
          <a:xfrm>
            <a:off x="1777585" y="1074420"/>
            <a:ext cx="8915400" cy="3777622"/>
          </a:xfrm>
        </p:spPr>
        <p:txBody>
          <a:bodyPr>
            <a:normAutofit/>
          </a:bodyPr>
          <a:lstStyle/>
          <a:p>
            <a:pPr marL="0" indent="0">
              <a:buNone/>
            </a:pPr>
            <a:r>
              <a:rPr lang="en-US" sz="2400" b="1" dirty="0" smtClean="0">
                <a:latin typeface="Times New Roman" panose="02020603050405020304" pitchFamily="18" charset="0"/>
                <a:cs typeface="Times New Roman" panose="02020603050405020304" pitchFamily="18" charset="0"/>
              </a:rPr>
              <a:t>4. Diameter :</a:t>
            </a:r>
          </a:p>
          <a:p>
            <a:pPr marL="0" indent="0">
              <a:buNone/>
            </a:pPr>
            <a:r>
              <a:rPr lang="en-US" sz="2400" b="1" dirty="0" smtClean="0">
                <a:latin typeface="Times New Roman" panose="02020603050405020304" pitchFamily="18" charset="0"/>
                <a:cs typeface="Times New Roman" panose="02020603050405020304" pitchFamily="18" charset="0"/>
              </a:rPr>
              <a:t>Design diameter range between(4 – 36)in.</a:t>
            </a:r>
          </a:p>
          <a:p>
            <a:pPr marL="0" indent="0">
              <a:buNone/>
            </a:pPr>
            <a:endParaRPr lang="en-US" sz="2400" b="1" dirty="0">
              <a:latin typeface="Times New Roman" panose="02020603050405020304" pitchFamily="18" charset="0"/>
              <a:cs typeface="Times New Roman" panose="02020603050405020304" pitchFamily="18" charset="0"/>
            </a:endParaRPr>
          </a:p>
        </p:txBody>
      </p:sp>
      <p:graphicFrame>
        <p:nvGraphicFramePr>
          <p:cNvPr id="4" name="Chart 3"/>
          <p:cNvGraphicFramePr>
            <a:graphicFrameLocks/>
          </p:cNvGraphicFramePr>
          <p:nvPr>
            <p:extLst>
              <p:ext uri="{D42A27DB-BD31-4B8C-83A1-F6EECF244321}">
                <p14:modId xmlns:p14="http://schemas.microsoft.com/office/powerpoint/2010/main" val="1643231654"/>
              </p:ext>
            </p:extLst>
          </p:nvPr>
        </p:nvGraphicFramePr>
        <p:xfrm>
          <a:off x="4663440" y="1691640"/>
          <a:ext cx="6879272" cy="397002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927616672"/>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00445" y="189770"/>
            <a:ext cx="8911687" cy="1280890"/>
          </a:xfrm>
        </p:spPr>
        <p:txBody>
          <a:bodyPr/>
          <a:lstStyle/>
          <a:p>
            <a:r>
              <a:rPr lang="en-US" dirty="0"/>
              <a:t>Result from StormCAD: </a:t>
            </a:r>
          </a:p>
        </p:txBody>
      </p:sp>
      <p:sp>
        <p:nvSpPr>
          <p:cNvPr id="3" name="Content Placeholder 2"/>
          <p:cNvSpPr>
            <a:spLocks noGrp="1"/>
          </p:cNvSpPr>
          <p:nvPr>
            <p:ph idx="1"/>
          </p:nvPr>
        </p:nvSpPr>
        <p:spPr>
          <a:xfrm>
            <a:off x="1964372" y="1173480"/>
            <a:ext cx="8915400" cy="3777622"/>
          </a:xfrm>
        </p:spPr>
        <p:txBody>
          <a:bodyPr>
            <a:normAutofit/>
          </a:bodyPr>
          <a:lstStyle/>
          <a:p>
            <a:pPr marL="0" indent="0">
              <a:buNone/>
            </a:pPr>
            <a:r>
              <a:rPr lang="en-US" sz="2400" b="1" dirty="0" smtClean="0">
                <a:latin typeface="Times New Roman" panose="02020603050405020304" pitchFamily="18" charset="0"/>
                <a:cs typeface="Times New Roman" panose="02020603050405020304" pitchFamily="18" charset="0"/>
              </a:rPr>
              <a:t>5. Profiles: </a:t>
            </a:r>
          </a:p>
          <a:p>
            <a:pPr marL="0" indent="0">
              <a:buNone/>
            </a:pPr>
            <a:endParaRPr lang="en-US" sz="2400" b="1"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a:stretch>
            <a:fillRect/>
          </a:stretch>
        </p:blipFill>
        <p:spPr>
          <a:xfrm>
            <a:off x="3709449" y="1539240"/>
            <a:ext cx="7334250" cy="5189219"/>
          </a:xfrm>
          <a:prstGeom prst="rect">
            <a:avLst/>
          </a:prstGeom>
        </p:spPr>
      </p:pic>
    </p:spTree>
    <p:extLst>
      <p:ext uri="{BB962C8B-B14F-4D97-AF65-F5344CB8AC3E}">
        <p14:creationId xmlns:p14="http://schemas.microsoft.com/office/powerpoint/2010/main" val="3191441031"/>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34001" y="222458"/>
            <a:ext cx="8911687" cy="751763"/>
          </a:xfrm>
        </p:spPr>
        <p:txBody>
          <a:bodyPr/>
          <a:lstStyle/>
          <a:p>
            <a:r>
              <a:rPr lang="en-US" dirty="0" smtClean="0"/>
              <a:t>Conclusions and Recommendations: </a:t>
            </a:r>
            <a:endParaRPr lang="en-US" dirty="0"/>
          </a:p>
        </p:txBody>
      </p:sp>
      <p:sp>
        <p:nvSpPr>
          <p:cNvPr id="3" name="Content Placeholder 2"/>
          <p:cNvSpPr>
            <a:spLocks noGrp="1"/>
          </p:cNvSpPr>
          <p:nvPr>
            <p:ph idx="1"/>
          </p:nvPr>
        </p:nvSpPr>
        <p:spPr>
          <a:xfrm>
            <a:off x="1572262" y="1056830"/>
            <a:ext cx="8915400" cy="5557615"/>
          </a:xfrm>
        </p:spPr>
        <p:txBody>
          <a:bodyPr>
            <a:normAutofit lnSpcReduction="10000"/>
          </a:bodyPr>
          <a:lstStyle/>
          <a:p>
            <a:pPr algn="ctr">
              <a:buFont typeface="Wingdings" panose="05000000000000000000" pitchFamily="2" charset="2"/>
              <a:buChar char="v"/>
            </a:pPr>
            <a:r>
              <a:rPr lang="en-US" sz="2400" b="1" dirty="0" smtClean="0">
                <a:latin typeface="Times New Roman" panose="02020603050405020304" pitchFamily="18" charset="0"/>
                <a:cs typeface="Times New Roman" panose="02020603050405020304" pitchFamily="18" charset="0"/>
              </a:rPr>
              <a:t>Conclusions: </a:t>
            </a:r>
          </a:p>
          <a:p>
            <a:pPr>
              <a:buFont typeface="Arial" panose="020B0604020202020204" pitchFamily="34" charset="0"/>
              <a:buChar char="•"/>
            </a:pPr>
            <a:r>
              <a:rPr lang="en-US" b="1" dirty="0" smtClean="0">
                <a:latin typeface="Times New Roman" panose="02020603050405020304" pitchFamily="18" charset="0"/>
                <a:cs typeface="Times New Roman" panose="02020603050405020304" pitchFamily="18" charset="0"/>
              </a:rPr>
              <a:t>Water distribution network:</a:t>
            </a:r>
          </a:p>
          <a:p>
            <a:pPr marL="0" indent="0">
              <a:buNone/>
            </a:pPr>
            <a:r>
              <a:rPr lang="en-US" dirty="0" smtClean="0">
                <a:latin typeface="Times New Roman" panose="02020603050405020304" pitchFamily="18" charset="0"/>
                <a:cs typeface="Times New Roman" panose="02020603050405020304" pitchFamily="18" charset="0"/>
              </a:rPr>
              <a:t>After we make analysis for WDN Kofr Ra'I town for existing network and for future the network doesn’t need Re – design.</a:t>
            </a:r>
          </a:p>
          <a:p>
            <a:pPr>
              <a:buFont typeface="Arial" panose="020B0604020202020204" pitchFamily="34" charset="0"/>
              <a:buChar char="•"/>
            </a:pPr>
            <a:r>
              <a:rPr lang="en-US" b="1" dirty="0">
                <a:latin typeface="Times New Roman" panose="02020603050405020304" pitchFamily="18" charset="0"/>
                <a:cs typeface="Times New Roman" panose="02020603050405020304" pitchFamily="18" charset="0"/>
              </a:rPr>
              <a:t>  Waste water collection network: </a:t>
            </a:r>
            <a:endParaRPr lang="en-US" dirty="0"/>
          </a:p>
          <a:p>
            <a:pPr>
              <a:buFont typeface="Wingdings" panose="05000000000000000000" pitchFamily="2" charset="2"/>
              <a:buChar char="ü"/>
            </a:pPr>
            <a:r>
              <a:rPr lang="en-US" dirty="0">
                <a:latin typeface="Times New Roman" panose="02020603050405020304" pitchFamily="18" charset="0"/>
                <a:cs typeface="Times New Roman" panose="02020603050405020304" pitchFamily="18" charset="0"/>
              </a:rPr>
              <a:t>There are four outfalls of the study area. </a:t>
            </a:r>
          </a:p>
          <a:p>
            <a:pPr>
              <a:buFont typeface="Wingdings" panose="05000000000000000000" pitchFamily="2" charset="2"/>
              <a:buChar char="ü"/>
            </a:pP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The final model has 589 conduits and 589 manholes. </a:t>
            </a:r>
          </a:p>
          <a:p>
            <a:pPr>
              <a:buFont typeface="Wingdings" panose="05000000000000000000" pitchFamily="2" charset="2"/>
              <a:buChar char="ü"/>
            </a:pP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The Network have an 8in pipe diameter. </a:t>
            </a:r>
            <a:endParaRPr lang="en-US" dirty="0" smtClean="0">
              <a:latin typeface="Times New Roman" panose="02020603050405020304" pitchFamily="18" charset="0"/>
              <a:cs typeface="Times New Roman" panose="02020603050405020304" pitchFamily="18" charset="0"/>
            </a:endParaRPr>
          </a:p>
          <a:p>
            <a:pPr>
              <a:buFont typeface="Wingdings" panose="05000000000000000000" pitchFamily="2" charset="2"/>
              <a:buChar char="ü"/>
            </a:pPr>
            <a:r>
              <a:rPr lang="en-US" dirty="0" smtClean="0">
                <a:latin typeface="Times New Roman" panose="02020603050405020304" pitchFamily="18" charset="0"/>
                <a:cs typeface="Times New Roman" panose="02020603050405020304" pitchFamily="18" charset="0"/>
              </a:rPr>
              <a:t>Outfall diameter equal to 10in.</a:t>
            </a:r>
          </a:p>
          <a:p>
            <a:pPr>
              <a:buFont typeface="Arial" panose="020B0604020202020204" pitchFamily="34" charset="0"/>
              <a:buChar char="•"/>
            </a:pPr>
            <a:r>
              <a:rPr lang="en-US" b="1" dirty="0">
                <a:latin typeface="Times New Roman" panose="02020603050405020304" pitchFamily="18" charset="0"/>
                <a:cs typeface="Times New Roman" panose="02020603050405020304" pitchFamily="18" charset="0"/>
              </a:rPr>
              <a:t>Storm water collection network: </a:t>
            </a:r>
            <a:endParaRPr lang="en-US" b="1" dirty="0" smtClean="0">
              <a:latin typeface="Times New Roman" panose="02020603050405020304" pitchFamily="18" charset="0"/>
              <a:cs typeface="Times New Roman" panose="02020603050405020304" pitchFamily="18" charset="0"/>
            </a:endParaRPr>
          </a:p>
          <a:p>
            <a:pPr>
              <a:buFont typeface="Wingdings" panose="05000000000000000000" pitchFamily="2" charset="2"/>
              <a:buChar char="ü"/>
            </a:pPr>
            <a:r>
              <a:rPr lang="en-US" dirty="0">
                <a:latin typeface="Times New Roman" panose="02020603050405020304" pitchFamily="18" charset="0"/>
                <a:cs typeface="Times New Roman" panose="02020603050405020304" pitchFamily="18" charset="0"/>
              </a:rPr>
              <a:t>Out fall flow equal to 100,702</a:t>
            </a:r>
            <a:r>
              <a:rPr lang="en-US" dirty="0">
                <a:latin typeface="Times New Roman" panose="02020603050405020304" pitchFamily="18" charset="0"/>
                <a:cs typeface="Times New Roman" panose="02020603050405020304" pitchFamily="18" charset="0"/>
              </a:rPr>
              <a:t>𝑚3/</a:t>
            </a:r>
            <a:r>
              <a:rPr lang="en-US" dirty="0" smtClean="0">
                <a:latin typeface="Times New Roman" panose="02020603050405020304" pitchFamily="18" charset="0"/>
                <a:cs typeface="Times New Roman" panose="02020603050405020304" pitchFamily="18" charset="0"/>
              </a:rPr>
              <a:t>𝑑𝑎𝑦.</a:t>
            </a:r>
            <a:endParaRPr lang="en-US" dirty="0">
              <a:latin typeface="Times New Roman" panose="02020603050405020304" pitchFamily="18" charset="0"/>
              <a:cs typeface="Times New Roman" panose="02020603050405020304" pitchFamily="18" charset="0"/>
            </a:endParaRPr>
          </a:p>
          <a:p>
            <a:pPr>
              <a:buFont typeface="Wingdings" panose="05000000000000000000" pitchFamily="2" charset="2"/>
              <a:buChar char="ü"/>
            </a:pPr>
            <a:r>
              <a:rPr lang="en-US" dirty="0">
                <a:latin typeface="Times New Roman" panose="02020603050405020304" pitchFamily="18" charset="0"/>
                <a:cs typeface="Times New Roman" panose="02020603050405020304" pitchFamily="18" charset="0"/>
              </a:rPr>
              <a:t>Design diameter ( 4 – 36)in.</a:t>
            </a:r>
          </a:p>
          <a:p>
            <a:pPr>
              <a:buFont typeface="Wingdings" panose="05000000000000000000" pitchFamily="2" charset="2"/>
              <a:buChar char="ü"/>
            </a:pPr>
            <a:r>
              <a:rPr lang="en-US" dirty="0">
                <a:latin typeface="Times New Roman" panose="02020603050405020304" pitchFamily="18" charset="0"/>
                <a:cs typeface="Times New Roman" panose="02020603050405020304" pitchFamily="18" charset="0"/>
              </a:rPr>
              <a:t>Catch basin ( 0.6 * 0.6)m.</a:t>
            </a:r>
          </a:p>
          <a:p>
            <a:pPr>
              <a:buFont typeface="Wingdings" panose="05000000000000000000" pitchFamily="2" charset="2"/>
              <a:buChar char="ü"/>
            </a:pPr>
            <a:r>
              <a:rPr lang="en-US" dirty="0">
                <a:latin typeface="Times New Roman" panose="02020603050405020304" pitchFamily="18" charset="0"/>
                <a:cs typeface="Times New Roman" panose="02020603050405020304" pitchFamily="18" charset="0"/>
              </a:rPr>
              <a:t>Conduit materials: </a:t>
            </a:r>
          </a:p>
          <a:p>
            <a:pPr marL="0" indent="0">
              <a:buNone/>
            </a:pPr>
            <a:r>
              <a:rPr lang="en-US" dirty="0" smtClean="0">
                <a:latin typeface="Times New Roman" panose="02020603050405020304" pitchFamily="18" charset="0"/>
                <a:cs typeface="Times New Roman" panose="02020603050405020304" pitchFamily="18" charset="0"/>
              </a:rPr>
              <a:t>          PVC </a:t>
            </a:r>
            <a:r>
              <a:rPr lang="en-US" dirty="0">
                <a:latin typeface="Times New Roman" panose="02020603050405020304" pitchFamily="18" charset="0"/>
                <a:cs typeface="Times New Roman" panose="02020603050405020304" pitchFamily="18" charset="0"/>
              </a:rPr>
              <a:t>and concrete.</a:t>
            </a:r>
            <a:endParaRPr lang="en-US" dirty="0">
              <a:latin typeface="Times New Roman" panose="02020603050405020304" pitchFamily="18" charset="0"/>
              <a:cs typeface="Times New Roman" panose="02020603050405020304" pitchFamily="18" charset="0"/>
            </a:endParaRPr>
          </a:p>
          <a:p>
            <a:pPr>
              <a:buFont typeface="Arial" panose="020B0604020202020204" pitchFamily="34" charset="0"/>
              <a:buChar char="•"/>
            </a:pPr>
            <a:endParaRPr lang="en-US" b="1" dirty="0">
              <a:latin typeface="Times New Roman" panose="02020603050405020304" pitchFamily="18" charset="0"/>
              <a:cs typeface="Times New Roman" panose="02020603050405020304" pitchFamily="18" charset="0"/>
            </a:endParaRPr>
          </a:p>
          <a:p>
            <a:pPr marL="0" indent="0">
              <a:buNone/>
            </a:pPr>
            <a:endParaRPr lang="en-US" b="1" dirty="0">
              <a:latin typeface="Times New Roman" panose="02020603050405020304" pitchFamily="18" charset="0"/>
              <a:cs typeface="Times New Roman" panose="02020603050405020304" pitchFamily="18" charset="0"/>
            </a:endParaRPr>
          </a:p>
          <a:p>
            <a:pPr>
              <a:buFont typeface="Arial" panose="020B0604020202020204" pitchFamily="34" charset="0"/>
              <a:buChar char="•"/>
            </a:pPr>
            <a:endParaRPr lang="en-US"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2675334"/>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marL="342900" indent="-342900" algn="ctr">
              <a:buFont typeface="Wingdings" panose="05000000000000000000" pitchFamily="2" charset="2"/>
              <a:buChar char="v"/>
            </a:pPr>
            <a:r>
              <a:rPr lang="en-US" sz="2400" b="1" dirty="0" smtClean="0">
                <a:solidFill>
                  <a:schemeClr val="tx1"/>
                </a:solidFill>
                <a:latin typeface="Times New Roman" panose="02020603050405020304" pitchFamily="18" charset="0"/>
                <a:cs typeface="Times New Roman" panose="02020603050405020304" pitchFamily="18" charset="0"/>
              </a:rPr>
              <a:t>Recommendations: </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2674670" y="1338841"/>
            <a:ext cx="8915400" cy="3777622"/>
          </a:xfrm>
        </p:spPr>
        <p:txBody>
          <a:bodyPr/>
          <a:lstStyle/>
          <a:p>
            <a:pPr>
              <a:buFont typeface="Arial" panose="020B0604020202020204" pitchFamily="34" charset="0"/>
              <a:buChar char="•"/>
            </a:pPr>
            <a:r>
              <a:rPr lang="en-US" b="1" dirty="0" smtClean="0">
                <a:latin typeface="Times New Roman" panose="02020603050405020304" pitchFamily="18" charset="0"/>
                <a:cs typeface="Times New Roman" panose="02020603050405020304" pitchFamily="18" charset="0"/>
              </a:rPr>
              <a:t> Waste water collection network: </a:t>
            </a:r>
          </a:p>
          <a:p>
            <a:pPr marL="0" indent="0">
              <a:buNone/>
            </a:pPr>
            <a:r>
              <a:rPr lang="en-US" b="1"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We recommended the out flow from Kofr Ra’I town and surrounding town to design WWCN to transfer the waste water to treatment planet.</a:t>
            </a:r>
          </a:p>
          <a:p>
            <a:pPr>
              <a:buFont typeface="Arial" panose="020B0604020202020204" pitchFamily="34" charset="0"/>
              <a:buChar char="•"/>
            </a:pPr>
            <a:r>
              <a:rPr lang="en-US" b="1" dirty="0">
                <a:latin typeface="Times New Roman" panose="02020603050405020304" pitchFamily="18" charset="0"/>
                <a:cs typeface="Times New Roman" panose="02020603050405020304" pitchFamily="18" charset="0"/>
              </a:rPr>
              <a:t>Storm water collection network: </a:t>
            </a:r>
            <a:endParaRPr lang="en-US" b="1" dirty="0" smtClean="0">
              <a:latin typeface="Times New Roman" panose="02020603050405020304" pitchFamily="18" charset="0"/>
              <a:cs typeface="Times New Roman" panose="02020603050405020304" pitchFamily="18" charset="0"/>
            </a:endParaRPr>
          </a:p>
          <a:p>
            <a:pPr>
              <a:buFont typeface="Wingdings" panose="05000000000000000000" pitchFamily="2" charset="2"/>
              <a:buChar char="ü"/>
            </a:pPr>
            <a:r>
              <a:rPr lang="en-US" dirty="0" smtClean="0">
                <a:latin typeface="Times New Roman" panose="02020603050405020304" pitchFamily="18" charset="0"/>
                <a:cs typeface="Times New Roman" panose="02020603050405020304" pitchFamily="18" charset="0"/>
              </a:rPr>
              <a:t>Aggregation storm water to use it in several uses.</a:t>
            </a:r>
          </a:p>
          <a:p>
            <a:pPr>
              <a:buFont typeface="Wingdings" panose="05000000000000000000" pitchFamily="2" charset="2"/>
              <a:buChar char="ü"/>
            </a:pPr>
            <a:r>
              <a:rPr lang="en-US" dirty="0" smtClean="0">
                <a:latin typeface="Times New Roman" panose="02020603050405020304" pitchFamily="18" charset="0"/>
                <a:cs typeface="Times New Roman" panose="02020603050405020304" pitchFamily="18" charset="0"/>
              </a:rPr>
              <a:t>Reduce from flooded. </a:t>
            </a:r>
            <a:endParaRPr lang="en-US" dirty="0">
              <a:latin typeface="Times New Roman" panose="02020603050405020304" pitchFamily="18" charset="0"/>
              <a:cs typeface="Times New Roman" panose="02020603050405020304" pitchFamily="18" charset="0"/>
            </a:endParaRPr>
          </a:p>
          <a:p>
            <a:pPr marL="0" indent="0">
              <a:buNone/>
            </a:pPr>
            <a:endParaRPr lang="en-US" dirty="0"/>
          </a:p>
        </p:txBody>
      </p:sp>
    </p:spTree>
    <p:extLst>
      <p:ext uri="{BB962C8B-B14F-4D97-AF65-F5344CB8AC3E}">
        <p14:creationId xmlns:p14="http://schemas.microsoft.com/office/powerpoint/2010/main" val="3282390635"/>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27559" y="3294103"/>
            <a:ext cx="14258699" cy="1730283"/>
          </a:xfrm>
        </p:spPr>
        <p:txBody>
          <a:bodyPr/>
          <a:lstStyle/>
          <a:p>
            <a:endParaRPr lang="en-US" dirty="0"/>
          </a:p>
        </p:txBody>
      </p:sp>
      <p:sp>
        <p:nvSpPr>
          <p:cNvPr id="3" name="Content Placeholder 2"/>
          <p:cNvSpPr>
            <a:spLocks noGrp="1"/>
          </p:cNvSpPr>
          <p:nvPr>
            <p:ph idx="1"/>
          </p:nvPr>
        </p:nvSpPr>
        <p:spPr/>
        <p:txBody>
          <a:bodyPr/>
          <a:lstStyle/>
          <a:p>
            <a:endParaRPr lang="en-US"/>
          </a:p>
        </p:txBody>
      </p:sp>
      <p:pic>
        <p:nvPicPr>
          <p:cNvPr id="6146" name="Picture 2" descr="نتيجة بحث الصور عن ‪thank you imag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5895226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9045" y="359190"/>
            <a:ext cx="8911687" cy="1280890"/>
          </a:xfrm>
        </p:spPr>
        <p:txBody>
          <a:bodyPr/>
          <a:lstStyle/>
          <a:p>
            <a:pPr algn="ctr"/>
            <a:r>
              <a:rPr lang="en-US" sz="4400" b="1" dirty="0" smtClean="0">
                <a:latin typeface="Times New Roman" panose="02020603050405020304" pitchFamily="18" charset="0"/>
                <a:cs typeface="Times New Roman" panose="02020603050405020304" pitchFamily="18" charset="0"/>
              </a:rPr>
              <a:t>2.Climate</a:t>
            </a:r>
            <a:r>
              <a:rPr lang="en-US" dirty="0" smtClean="0">
                <a:latin typeface="Times New Roman" panose="02020603050405020304" pitchFamily="18" charset="0"/>
                <a:cs typeface="Times New Roman" panose="02020603050405020304" pitchFamily="18" charset="0"/>
              </a:rPr>
              <a:t> </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lnSpcReduction="10000"/>
          </a:bodyPr>
          <a:lstStyle/>
          <a:p>
            <a:endParaRPr lang="en-US" dirty="0"/>
          </a:p>
          <a:p>
            <a:pPr>
              <a:buFont typeface="Arial" panose="020B0604020202020204" pitchFamily="34" charset="0"/>
              <a:buChar char="•"/>
            </a:pPr>
            <a:r>
              <a:rPr lang="en-US" sz="2000" b="1" dirty="0">
                <a:latin typeface="Times New Roman" panose="02020603050405020304" pitchFamily="18" charset="0"/>
                <a:cs typeface="Times New Roman" panose="02020603050405020304" pitchFamily="18" charset="0"/>
              </a:rPr>
              <a:t>Temperatures: </a:t>
            </a:r>
            <a:r>
              <a:rPr lang="en-US" sz="2000" dirty="0">
                <a:latin typeface="Times New Roman" panose="02020603050405020304" pitchFamily="18" charset="0"/>
                <a:cs typeface="Times New Roman" panose="02020603050405020304" pitchFamily="18" charset="0"/>
              </a:rPr>
              <a:t>the temperatures range is from 28 to 34 degrees in summer, (6 - 12) degrees in winter. </a:t>
            </a:r>
            <a:endParaRPr lang="en-US" sz="2000" dirty="0" smtClean="0">
              <a:latin typeface="Times New Roman" panose="02020603050405020304" pitchFamily="18" charset="0"/>
              <a:cs typeface="Times New Roman" panose="02020603050405020304" pitchFamily="18" charset="0"/>
            </a:endParaRPr>
          </a:p>
          <a:p>
            <a:pPr marL="0" indent="0">
              <a:buNone/>
            </a:pPr>
            <a:endParaRPr lang="en-US" sz="2000" dirty="0">
              <a:latin typeface="Times New Roman" panose="02020603050405020304" pitchFamily="18" charset="0"/>
              <a:cs typeface="Times New Roman" panose="02020603050405020304" pitchFamily="18" charset="0"/>
            </a:endParaRPr>
          </a:p>
          <a:p>
            <a:pPr marL="0" indent="0">
              <a:buNone/>
            </a:pPr>
            <a:r>
              <a:rPr lang="en-US" sz="2000" dirty="0" smtClean="0">
                <a:latin typeface="Times New Roman" panose="02020603050405020304" pitchFamily="18" charset="0"/>
                <a:cs typeface="Times New Roman" panose="02020603050405020304" pitchFamily="18" charset="0"/>
              </a:rPr>
              <a:t> </a:t>
            </a:r>
            <a:endParaRPr lang="en-US" sz="2000" dirty="0">
              <a:latin typeface="Times New Roman" panose="02020603050405020304" pitchFamily="18" charset="0"/>
              <a:cs typeface="Times New Roman" panose="02020603050405020304" pitchFamily="18" charset="0"/>
            </a:endParaRPr>
          </a:p>
          <a:p>
            <a:pPr>
              <a:buFont typeface="Arial" panose="020B0604020202020204" pitchFamily="34" charset="0"/>
              <a:buChar char="•"/>
            </a:pPr>
            <a:r>
              <a:rPr lang="en-US" sz="2000" b="1" dirty="0">
                <a:latin typeface="Times New Roman" panose="02020603050405020304" pitchFamily="18" charset="0"/>
                <a:cs typeface="Times New Roman" panose="02020603050405020304" pitchFamily="18" charset="0"/>
              </a:rPr>
              <a:t>Rain: </a:t>
            </a:r>
            <a:r>
              <a:rPr lang="en-US" sz="2000" dirty="0">
                <a:latin typeface="Times New Roman" panose="02020603050405020304" pitchFamily="18" charset="0"/>
                <a:cs typeface="Times New Roman" panose="02020603050405020304" pitchFamily="18" charset="0"/>
              </a:rPr>
              <a:t>from 550 to 650 mm per year, and According to the Meteorological Department, the town of Kofr </a:t>
            </a:r>
            <a:r>
              <a:rPr lang="en-US" sz="2000" dirty="0" smtClean="0">
                <a:latin typeface="Times New Roman" panose="02020603050405020304" pitchFamily="18" charset="0"/>
                <a:cs typeface="Times New Roman" panose="02020603050405020304" pitchFamily="18" charset="0"/>
              </a:rPr>
              <a:t>Ra'I.</a:t>
            </a:r>
          </a:p>
          <a:p>
            <a:pPr marL="0" indent="0">
              <a:buNone/>
            </a:pPr>
            <a:endParaRPr lang="en-US" sz="2000" dirty="0">
              <a:latin typeface="Times New Roman" panose="02020603050405020304" pitchFamily="18" charset="0"/>
              <a:cs typeface="Times New Roman" panose="02020603050405020304" pitchFamily="18" charset="0"/>
            </a:endParaRPr>
          </a:p>
          <a:p>
            <a:pPr>
              <a:buFont typeface="Arial" panose="020B0604020202020204" pitchFamily="34" charset="0"/>
              <a:buChar char="•"/>
            </a:pPr>
            <a:r>
              <a:rPr lang="en-US" sz="2000" b="1" dirty="0">
                <a:latin typeface="Times New Roman" panose="02020603050405020304" pitchFamily="18" charset="0"/>
                <a:cs typeface="Times New Roman" panose="02020603050405020304" pitchFamily="18" charset="0"/>
              </a:rPr>
              <a:t>Humidity: </a:t>
            </a:r>
            <a:r>
              <a:rPr lang="en-US" sz="2000" dirty="0">
                <a:latin typeface="Times New Roman" panose="02020603050405020304" pitchFamily="18" charset="0"/>
                <a:cs typeface="Times New Roman" panose="02020603050405020304" pitchFamily="18" charset="0"/>
              </a:rPr>
              <a:t>the humidity is relatively high and its </a:t>
            </a:r>
            <a:r>
              <a:rPr lang="en-US" sz="2000" dirty="0" smtClean="0">
                <a:latin typeface="Times New Roman" panose="02020603050405020304" pitchFamily="18" charset="0"/>
                <a:cs typeface="Times New Roman" panose="02020603050405020304" pitchFamily="18" charset="0"/>
              </a:rPr>
              <a:t>70-80 </a:t>
            </a:r>
            <a:r>
              <a:rPr lang="en-US" sz="2000" dirty="0">
                <a:latin typeface="Times New Roman" panose="02020603050405020304" pitchFamily="18" charset="0"/>
                <a:cs typeface="Times New Roman" panose="02020603050405020304" pitchFamily="18" charset="0"/>
              </a:rPr>
              <a:t>in winter and 40-60 in summer. </a:t>
            </a:r>
          </a:p>
          <a:p>
            <a:pPr marL="0" indent="0">
              <a:buNone/>
            </a:pPr>
            <a:endParaRPr lang="en-US" dirty="0"/>
          </a:p>
        </p:txBody>
      </p:sp>
    </p:spTree>
    <p:extLst>
      <p:ext uri="{BB962C8B-B14F-4D97-AF65-F5344CB8AC3E}">
        <p14:creationId xmlns:p14="http://schemas.microsoft.com/office/powerpoint/2010/main" val="44856683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57412" y="668866"/>
            <a:ext cx="8915400" cy="5867400"/>
          </a:xfrm>
        </p:spPr>
        <p:txBody>
          <a:bodyPr/>
          <a:lstStyle/>
          <a:p>
            <a:pPr marL="0" lvl="1" indent="0" algn="ctr">
              <a:buNone/>
            </a:pPr>
            <a:r>
              <a:rPr lang="en-US" sz="3600" b="1" dirty="0" smtClean="0">
                <a:solidFill>
                  <a:schemeClr val="accent2">
                    <a:lumMod val="75000"/>
                  </a:schemeClr>
                </a:solidFill>
              </a:rPr>
              <a:t>3.</a:t>
            </a:r>
            <a:r>
              <a:rPr lang="en-US" sz="3600" b="1" dirty="0" smtClean="0">
                <a:solidFill>
                  <a:schemeClr val="accent2">
                    <a:lumMod val="75000"/>
                  </a:schemeClr>
                </a:solidFill>
                <a:latin typeface="Times New Roman" panose="02020603050405020304" pitchFamily="18" charset="0"/>
                <a:cs typeface="Times New Roman" panose="02020603050405020304" pitchFamily="18" charset="0"/>
              </a:rPr>
              <a:t> </a:t>
            </a:r>
            <a:r>
              <a:rPr lang="en-US" sz="3600" b="1" dirty="0" smtClean="0">
                <a:solidFill>
                  <a:schemeClr val="accent2">
                    <a:lumMod val="75000"/>
                  </a:schemeClr>
                </a:solidFill>
                <a:latin typeface="Times New Roman" panose="02020603050405020304" pitchFamily="18" charset="0"/>
                <a:cs typeface="Times New Roman" panose="02020603050405020304" pitchFamily="18" charset="0"/>
              </a:rPr>
              <a:t>Topography: </a:t>
            </a:r>
          </a:p>
          <a:p>
            <a:pPr marL="0" lvl="1" indent="0">
              <a:buNone/>
            </a:pPr>
            <a:r>
              <a:rPr lang="en-US" sz="2000" dirty="0">
                <a:solidFill>
                  <a:schemeClr val="accent3">
                    <a:lumMod val="50000"/>
                  </a:schemeClr>
                </a:solidFill>
                <a:latin typeface="Times New Roman" panose="02020603050405020304" pitchFamily="18" charset="0"/>
                <a:cs typeface="Times New Roman" panose="02020603050405020304" pitchFamily="18" charset="0"/>
              </a:rPr>
              <a:t>The village is located on six intermediate mountains, the height of the village is 400 meters above </a:t>
            </a:r>
            <a:r>
              <a:rPr lang="en-US" sz="2000" dirty="0" smtClean="0">
                <a:solidFill>
                  <a:schemeClr val="accent3">
                    <a:lumMod val="50000"/>
                  </a:schemeClr>
                </a:solidFill>
                <a:latin typeface="Times New Roman" panose="02020603050405020304" pitchFamily="18" charset="0"/>
                <a:cs typeface="Times New Roman" panose="02020603050405020304" pitchFamily="18" charset="0"/>
              </a:rPr>
              <a:t>mean sea </a:t>
            </a:r>
            <a:r>
              <a:rPr lang="en-US" sz="2000" dirty="0">
                <a:solidFill>
                  <a:schemeClr val="accent3">
                    <a:lumMod val="50000"/>
                  </a:schemeClr>
                </a:solidFill>
                <a:latin typeface="Times New Roman" panose="02020603050405020304" pitchFamily="18" charset="0"/>
                <a:cs typeface="Times New Roman" panose="02020603050405020304" pitchFamily="18" charset="0"/>
              </a:rPr>
              <a:t>level on average, the highest rise in the village is up to 580 meters above sea level and the minimum is 165 m above the sea level. </a:t>
            </a:r>
            <a:endParaRPr lang="en-US" sz="2000" dirty="0" smtClean="0">
              <a:solidFill>
                <a:schemeClr val="accent3">
                  <a:lumMod val="50000"/>
                </a:schemeClr>
              </a:solidFill>
              <a:latin typeface="Times New Roman" panose="02020603050405020304" pitchFamily="18" charset="0"/>
              <a:cs typeface="Times New Roman" panose="02020603050405020304" pitchFamily="18" charset="0"/>
            </a:endParaRPr>
          </a:p>
          <a:p>
            <a:pPr marL="0" lvl="1" indent="0">
              <a:buNone/>
            </a:pPr>
            <a:endParaRPr lang="en-US" dirty="0"/>
          </a:p>
          <a:p>
            <a:pPr marL="0" lvl="1" indent="0" algn="ctr">
              <a:buNone/>
            </a:pPr>
            <a:r>
              <a:rPr lang="en-US" sz="3600" b="1" dirty="0">
                <a:solidFill>
                  <a:schemeClr val="accent2">
                    <a:lumMod val="75000"/>
                  </a:schemeClr>
                </a:solidFill>
                <a:latin typeface="Times New Roman" panose="02020603050405020304" pitchFamily="18" charset="0"/>
                <a:cs typeface="Times New Roman" panose="02020603050405020304" pitchFamily="18" charset="0"/>
              </a:rPr>
              <a:t>4. Population</a:t>
            </a:r>
            <a:r>
              <a:rPr lang="en-US" sz="3600" b="1" dirty="0">
                <a:solidFill>
                  <a:schemeClr val="accent2">
                    <a:lumMod val="75000"/>
                  </a:schemeClr>
                </a:solidFill>
                <a:latin typeface="Times New Roman" panose="02020603050405020304" pitchFamily="18" charset="0"/>
                <a:cs typeface="Times New Roman" panose="02020603050405020304" pitchFamily="18" charset="0"/>
              </a:rPr>
              <a:t>:</a:t>
            </a:r>
          </a:p>
          <a:p>
            <a:pPr marL="0" lvl="1" indent="0">
              <a:buNone/>
            </a:pPr>
            <a:r>
              <a:rPr lang="en-US" dirty="0" smtClean="0"/>
              <a:t> </a:t>
            </a:r>
            <a:endParaRPr lang="en-US" dirty="0"/>
          </a:p>
          <a:p>
            <a:pPr marL="0" lvl="1" indent="0">
              <a:buNone/>
            </a:pPr>
            <a:endParaRPr lang="en-US" dirty="0"/>
          </a:p>
          <a:p>
            <a:pPr marL="0" lvl="1" indent="0">
              <a:buNone/>
            </a:pPr>
            <a:endParaRPr lang="en-US" dirty="0"/>
          </a:p>
          <a:p>
            <a:pPr marL="0" indent="0">
              <a:buNone/>
            </a:pP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1126982380"/>
              </p:ext>
            </p:extLst>
          </p:nvPr>
        </p:nvGraphicFramePr>
        <p:xfrm>
          <a:off x="2772707" y="3499977"/>
          <a:ext cx="7268600" cy="2533355"/>
        </p:xfrm>
        <a:graphic>
          <a:graphicData uri="http://schemas.openxmlformats.org/drawingml/2006/table">
            <a:tbl>
              <a:tblPr firstRow="1" bandRow="1">
                <a:tableStyleId>{68D230F3-CF80-4859-8CE7-A43EE81993B5}</a:tableStyleId>
              </a:tblPr>
              <a:tblGrid>
                <a:gridCol w="3634300"/>
                <a:gridCol w="3634300"/>
              </a:tblGrid>
              <a:tr h="506671">
                <a:tc>
                  <a:txBody>
                    <a:bodyPr/>
                    <a:lstStyle/>
                    <a:p>
                      <a:pPr marL="0" marR="0" indent="0" algn="ctr">
                        <a:lnSpc>
                          <a:spcPct val="107000"/>
                        </a:lnSpc>
                        <a:spcBef>
                          <a:spcPts val="0"/>
                        </a:spcBef>
                        <a:spcAft>
                          <a:spcPts val="0"/>
                        </a:spcAft>
                      </a:pPr>
                      <a:r>
                        <a:rPr lang="en-GB" sz="2000" b="1" dirty="0">
                          <a:solidFill>
                            <a:schemeClr val="accent1">
                              <a:lumMod val="50000"/>
                            </a:schemeClr>
                          </a:solidFill>
                          <a:effectLst/>
                          <a:latin typeface="Times New Roman" panose="02020603050405020304" pitchFamily="18" charset="0"/>
                          <a:ea typeface="Calibri" panose="020F0502020204030204" pitchFamily="34" charset="0"/>
                          <a:cs typeface="Times New Roman" panose="02020603050405020304" pitchFamily="18" charset="0"/>
                        </a:rPr>
                        <a:t>    Year:</a:t>
                      </a:r>
                      <a:endParaRPr lang="en-US" sz="2000" b="1" dirty="0">
                        <a:solidFill>
                          <a:schemeClr val="accent1">
                            <a:lumMod val="50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indent="0" algn="l">
                        <a:lnSpc>
                          <a:spcPct val="107000"/>
                        </a:lnSpc>
                        <a:spcBef>
                          <a:spcPts val="0"/>
                        </a:spcBef>
                        <a:spcAft>
                          <a:spcPts val="0"/>
                        </a:spcAft>
                      </a:pPr>
                      <a:r>
                        <a:rPr lang="en-GB" sz="2000" b="1" dirty="0">
                          <a:solidFill>
                            <a:schemeClr val="bg2">
                              <a:lumMod val="10000"/>
                            </a:schemeClr>
                          </a:solidFill>
                          <a:effectLst/>
                          <a:latin typeface="Times New Roman" panose="02020603050405020304" pitchFamily="18" charset="0"/>
                          <a:ea typeface="Calibri" panose="020F0502020204030204" pitchFamily="34" charset="0"/>
                          <a:cs typeface="Times New Roman" panose="02020603050405020304" pitchFamily="18" charset="0"/>
                        </a:rPr>
                        <a:t>Population (</a:t>
                      </a:r>
                      <a:r>
                        <a:rPr lang="en-GB" sz="2000" b="1" dirty="0">
                          <a:solidFill>
                            <a:schemeClr val="bg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person.):</a:t>
                      </a:r>
                      <a:endParaRPr lang="en-US" sz="2000" b="1" dirty="0">
                        <a:solidFill>
                          <a:schemeClr val="bg2">
                            <a:lumMod val="10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506671">
                <a:tc>
                  <a:txBody>
                    <a:bodyPr/>
                    <a:lstStyle/>
                    <a:p>
                      <a:pPr marL="0" marR="0" indent="0" algn="ctr">
                        <a:lnSpc>
                          <a:spcPct val="107000"/>
                        </a:lnSpc>
                        <a:spcBef>
                          <a:spcPts val="0"/>
                        </a:spcBef>
                        <a:spcAft>
                          <a:spcPts val="0"/>
                        </a:spcAft>
                      </a:pPr>
                      <a:r>
                        <a:rPr lang="en-GB" sz="2000" b="1" dirty="0">
                          <a:effectLst/>
                          <a:latin typeface="Times New Roman" panose="02020603050405020304" pitchFamily="18" charset="0"/>
                          <a:ea typeface="Calibri" panose="020F0502020204030204" pitchFamily="34" charset="0"/>
                          <a:cs typeface="Times New Roman" panose="02020603050405020304" pitchFamily="18" charset="0"/>
                        </a:rPr>
                        <a:t>2007</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indent="457200">
                        <a:lnSpc>
                          <a:spcPct val="107000"/>
                        </a:lnSpc>
                        <a:spcBef>
                          <a:spcPts val="0"/>
                        </a:spcBef>
                        <a:spcAft>
                          <a:spcPts val="0"/>
                        </a:spcAft>
                      </a:pPr>
                      <a:r>
                        <a:rPr lang="en-US" sz="2000" b="1">
                          <a:effectLst/>
                          <a:latin typeface="Times New Roman" panose="02020603050405020304" pitchFamily="18" charset="0"/>
                          <a:ea typeface="Calibri" panose="020F0502020204030204" pitchFamily="34" charset="0"/>
                          <a:cs typeface="Times New Roman" panose="02020603050405020304" pitchFamily="18" charset="0"/>
                        </a:rPr>
                        <a:t>7364</a:t>
                      </a:r>
                    </a:p>
                  </a:txBody>
                  <a:tcPr marL="68580" marR="68580" marT="0" marB="0"/>
                </a:tc>
              </a:tr>
              <a:tr h="506671">
                <a:tc>
                  <a:txBody>
                    <a:bodyPr/>
                    <a:lstStyle/>
                    <a:p>
                      <a:pPr marL="0" marR="0" indent="0" algn="ctr">
                        <a:lnSpc>
                          <a:spcPct val="107000"/>
                        </a:lnSpc>
                        <a:spcBef>
                          <a:spcPts val="0"/>
                        </a:spcBef>
                        <a:spcAft>
                          <a:spcPts val="0"/>
                        </a:spcAft>
                      </a:pPr>
                      <a:r>
                        <a:rPr lang="en-GB" sz="2000" b="1" dirty="0">
                          <a:effectLst/>
                          <a:latin typeface="Times New Roman" panose="02020603050405020304" pitchFamily="18" charset="0"/>
                          <a:ea typeface="Calibri" panose="020F0502020204030204" pitchFamily="34" charset="0"/>
                          <a:cs typeface="Times New Roman" panose="02020603050405020304" pitchFamily="18" charset="0"/>
                        </a:rPr>
                        <a:t>2017</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indent="457200">
                        <a:lnSpc>
                          <a:spcPct val="107000"/>
                        </a:lnSpc>
                        <a:spcBef>
                          <a:spcPts val="0"/>
                        </a:spcBef>
                        <a:spcAft>
                          <a:spcPts val="0"/>
                        </a:spcAft>
                      </a:pP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8471</a:t>
                      </a:r>
                    </a:p>
                  </a:txBody>
                  <a:tcPr marL="68580" marR="68580" marT="0" marB="0"/>
                </a:tc>
              </a:tr>
              <a:tr h="506671">
                <a:tc>
                  <a:txBody>
                    <a:bodyPr/>
                    <a:lstStyle/>
                    <a:p>
                      <a:pPr marL="0" marR="0" indent="0" algn="ctr">
                        <a:lnSpc>
                          <a:spcPct val="107000"/>
                        </a:lnSpc>
                        <a:spcBef>
                          <a:spcPts val="0"/>
                        </a:spcBef>
                        <a:spcAft>
                          <a:spcPts val="0"/>
                        </a:spcAft>
                      </a:pPr>
                      <a:r>
                        <a:rPr lang="en-GB" sz="2000" b="1">
                          <a:effectLst/>
                          <a:latin typeface="Times New Roman" panose="02020603050405020304" pitchFamily="18" charset="0"/>
                          <a:ea typeface="Calibri" panose="020F0502020204030204" pitchFamily="34" charset="0"/>
                          <a:cs typeface="Times New Roman" panose="02020603050405020304" pitchFamily="18" charset="0"/>
                        </a:rPr>
                        <a:t>2018</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indent="457200">
                        <a:lnSpc>
                          <a:spcPct val="107000"/>
                        </a:lnSpc>
                        <a:spcBef>
                          <a:spcPts val="0"/>
                        </a:spcBef>
                        <a:spcAft>
                          <a:spcPts val="0"/>
                        </a:spcAft>
                      </a:pPr>
                      <a:r>
                        <a:rPr lang="en-GB" sz="2000" b="1" dirty="0">
                          <a:effectLst/>
                          <a:latin typeface="Times New Roman" panose="02020603050405020304" pitchFamily="18" charset="0"/>
                          <a:ea typeface="Calibri" panose="020F0502020204030204" pitchFamily="34" charset="0"/>
                          <a:cs typeface="Times New Roman" panose="02020603050405020304" pitchFamily="18" charset="0"/>
                        </a:rPr>
                        <a:t>8590</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506671">
                <a:tc>
                  <a:txBody>
                    <a:bodyPr/>
                    <a:lstStyle/>
                    <a:p>
                      <a:pPr marL="0" marR="0" indent="0" algn="ctr">
                        <a:lnSpc>
                          <a:spcPct val="107000"/>
                        </a:lnSpc>
                        <a:spcBef>
                          <a:spcPts val="0"/>
                        </a:spcBef>
                        <a:spcAft>
                          <a:spcPts val="0"/>
                        </a:spcAft>
                      </a:pPr>
                      <a:r>
                        <a:rPr lang="en-GB" sz="2000" b="1">
                          <a:effectLst/>
                          <a:latin typeface="Times New Roman" panose="02020603050405020304" pitchFamily="18" charset="0"/>
                          <a:ea typeface="Calibri" panose="020F0502020204030204" pitchFamily="34" charset="0"/>
                          <a:cs typeface="Times New Roman" panose="02020603050405020304" pitchFamily="18" charset="0"/>
                        </a:rPr>
                        <a:t>2048</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indent="457200">
                        <a:lnSpc>
                          <a:spcPct val="107000"/>
                        </a:lnSpc>
                        <a:spcBef>
                          <a:spcPts val="0"/>
                        </a:spcBef>
                        <a:spcAft>
                          <a:spcPts val="0"/>
                        </a:spcAft>
                      </a:pPr>
                      <a:r>
                        <a:rPr lang="en-GB" sz="2000" b="1" dirty="0">
                          <a:effectLst/>
                          <a:latin typeface="Times New Roman" panose="02020603050405020304" pitchFamily="18" charset="0"/>
                          <a:ea typeface="Calibri" panose="020F0502020204030204" pitchFamily="34" charset="0"/>
                          <a:cs typeface="Times New Roman" panose="02020603050405020304" pitchFamily="18" charset="0"/>
                        </a:rPr>
                        <a:t>13075</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123044202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1_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Wisp">
  <a:themeElements>
    <a:clrScheme name="Wisp">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ppt/theme/themeOverride1.xml><?xml version="1.0" encoding="utf-8"?>
<a:themeOverride xmlns:a="http://schemas.openxmlformats.org/drawingml/2006/main">
  <a:clrScheme name="Wisp">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themeOverride>
</file>

<file path=ppt/theme/themeOverride2.xml><?xml version="1.0" encoding="utf-8"?>
<a:themeOverride xmlns:a="http://schemas.openxmlformats.org/drawingml/2006/main">
  <a:clrScheme name="Wisp">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themeOverride>
</file>

<file path=ppt/theme/themeOverride3.xml><?xml version="1.0" encoding="utf-8"?>
<a:themeOverride xmlns:a="http://schemas.openxmlformats.org/drawingml/2006/main">
  <a:clrScheme name="Wisp">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themeOverride>
</file>

<file path=docProps/app.xml><?xml version="1.0" encoding="utf-8"?>
<Properties xmlns="http://schemas.openxmlformats.org/officeDocument/2006/extended-properties" xmlns:vt="http://schemas.openxmlformats.org/officeDocument/2006/docPropsVTypes">
  <Template>Ion</Template>
  <TotalTime>3292</TotalTime>
  <Words>2142</Words>
  <Application>Microsoft Office PowerPoint</Application>
  <PresentationFormat>Widescreen</PresentationFormat>
  <Paragraphs>484</Paragraphs>
  <Slides>78</Slides>
  <Notes>0</Notes>
  <HiddenSlides>0</HiddenSlides>
  <MMClips>0</MMClips>
  <ScaleCrop>false</ScaleCrop>
  <HeadingPairs>
    <vt:vector size="6" baseType="variant">
      <vt:variant>
        <vt:lpstr>Fonts Used</vt:lpstr>
      </vt:variant>
      <vt:variant>
        <vt:i4>13</vt:i4>
      </vt:variant>
      <vt:variant>
        <vt:lpstr>Theme</vt:lpstr>
      </vt:variant>
      <vt:variant>
        <vt:i4>2</vt:i4>
      </vt:variant>
      <vt:variant>
        <vt:lpstr>Slide Titles</vt:lpstr>
      </vt:variant>
      <vt:variant>
        <vt:i4>78</vt:i4>
      </vt:variant>
    </vt:vector>
  </HeadingPairs>
  <TitlesOfParts>
    <vt:vector size="93" baseType="lpstr">
      <vt:lpstr>SimSun</vt:lpstr>
      <vt:lpstr>Arial</vt:lpstr>
      <vt:lpstr>Bahnschrift</vt:lpstr>
      <vt:lpstr>Calibri</vt:lpstr>
      <vt:lpstr>Cambria Math</vt:lpstr>
      <vt:lpstr>Century Gothic</vt:lpstr>
      <vt:lpstr>Constantia</vt:lpstr>
      <vt:lpstr>Rockwell</vt:lpstr>
      <vt:lpstr>Tahoma</vt:lpstr>
      <vt:lpstr>Times New Roman</vt:lpstr>
      <vt:lpstr>Trebuchet MS</vt:lpstr>
      <vt:lpstr>Wingdings</vt:lpstr>
      <vt:lpstr>Wingdings 3</vt:lpstr>
      <vt:lpstr>1_Ion</vt:lpstr>
      <vt:lpstr>Wisp</vt:lpstr>
      <vt:lpstr>PowerPoint Presentation</vt:lpstr>
      <vt:lpstr>Content: </vt:lpstr>
      <vt:lpstr>General Background WDN: </vt:lpstr>
      <vt:lpstr>General Background WWCN: </vt:lpstr>
      <vt:lpstr>General Background SWCN: </vt:lpstr>
      <vt:lpstr>The main objectives of this project:  </vt:lpstr>
      <vt:lpstr>Description of the study area:</vt:lpstr>
      <vt:lpstr>2.Climate </vt:lpstr>
      <vt:lpstr>PowerPoint Presentation</vt:lpstr>
      <vt:lpstr>PowerPoint Presentation</vt:lpstr>
      <vt:lpstr>Methodology for WDN: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Methodology:</vt:lpstr>
      <vt:lpstr>Data Collection:</vt:lpstr>
      <vt:lpstr>several considerations to allocate manholes on the network: </vt:lpstr>
      <vt:lpstr>Wastewater Collection Network in SewerCAD </vt:lpstr>
      <vt:lpstr>Determine of Wastewater Loads </vt:lpstr>
      <vt:lpstr>PowerPoint Presentation</vt:lpstr>
      <vt:lpstr>PowerPoint Presentation</vt:lpstr>
      <vt:lpstr>Sewershed </vt:lpstr>
      <vt:lpstr>Load on each manhole: </vt:lpstr>
      <vt:lpstr>RUN</vt:lpstr>
      <vt:lpstr>RESULT of wastewater collection network: </vt:lpstr>
      <vt:lpstr>PowerPoint Presentation</vt:lpstr>
      <vt:lpstr>PowerPoint Presentation</vt:lpstr>
      <vt:lpstr>PowerPoint Presentation</vt:lpstr>
      <vt:lpstr>PowerPoint Presentation</vt:lpstr>
      <vt:lpstr>PowerPoint Presentation</vt:lpstr>
      <vt:lpstr>Storm water collection network</vt:lpstr>
      <vt:lpstr>Methodology of SWCN</vt:lpstr>
      <vt:lpstr>Data collection: </vt:lpstr>
      <vt:lpstr>Drawing the network on GIS </vt:lpstr>
      <vt:lpstr>Drawing the network on StormCAD </vt:lpstr>
      <vt:lpstr>Storm water collection Network in StormCAD program</vt:lpstr>
      <vt:lpstr>SWCN Components: </vt:lpstr>
      <vt:lpstr>Rational Method:</vt:lpstr>
      <vt:lpstr>Rational Method:</vt:lpstr>
      <vt:lpstr>Rational Method:</vt:lpstr>
      <vt:lpstr>PowerPoint Presentation</vt:lpstr>
      <vt:lpstr>Rational Method:</vt:lpstr>
      <vt:lpstr>Entering constrains to StormCAD:</vt:lpstr>
      <vt:lpstr>For catch basin: </vt:lpstr>
      <vt:lpstr>Entering storm data: </vt:lpstr>
      <vt:lpstr>RUN the model:</vt:lpstr>
      <vt:lpstr>Result from StormCAD: </vt:lpstr>
      <vt:lpstr>Result from StormCAD: </vt:lpstr>
      <vt:lpstr>Result from StormCAD: </vt:lpstr>
      <vt:lpstr>Result from StormCAD: </vt:lpstr>
      <vt:lpstr>Result from StormCAD: </vt:lpstr>
      <vt:lpstr>Conclusions and Recommendations: </vt:lpstr>
      <vt:lpstr>Recommendations: </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abood0ayaseh@gmail.com</dc:creator>
  <cp:lastModifiedBy>abood0ayaseh@gmail.com</cp:lastModifiedBy>
  <cp:revision>129</cp:revision>
  <dcterms:created xsi:type="dcterms:W3CDTF">2019-05-17T23:39:28Z</dcterms:created>
  <dcterms:modified xsi:type="dcterms:W3CDTF">2019-12-25T18:55:55Z</dcterms:modified>
</cp:coreProperties>
</file>