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9" r:id="rId7"/>
    <p:sldId id="260" r:id="rId8"/>
    <p:sldId id="261" r:id="rId9"/>
    <p:sldId id="264" r:id="rId10"/>
    <p:sldId id="262" r:id="rId11"/>
    <p:sldId id="263" r:id="rId12"/>
    <p:sldId id="265" r:id="rId13"/>
    <p:sldId id="276" r:id="rId14"/>
    <p:sldId id="266" r:id="rId15"/>
    <p:sldId id="270" r:id="rId16"/>
    <p:sldId id="271" r:id="rId17"/>
    <p:sldId id="272" r:id="rId18"/>
    <p:sldId id="273" r:id="rId19"/>
    <p:sldId id="274" r:id="rId20"/>
    <p:sldId id="275" r:id="rId21"/>
    <p:sldId id="26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1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42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82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7734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99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6787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42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60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85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5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1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606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56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33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13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9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3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D15DE9C-316C-4C9C-AA6F-BD300B1E073F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20A6D32-D446-4DFA-ADC7-A7285D288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18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Servic_sync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Services management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47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Enabling the user, and the organization to store </a:t>
            </a:r>
            <a:r>
              <a:rPr lang="en-US" dirty="0" err="1" smtClean="0"/>
              <a:t>informations</a:t>
            </a:r>
            <a:r>
              <a:rPr lang="en-US" dirty="0" smtClean="0"/>
              <a:t> and comments about his own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5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the service providers to share his services and it’s information</a:t>
            </a:r>
            <a:endParaRPr lang="en-US" dirty="0"/>
          </a:p>
          <a:p>
            <a:r>
              <a:rPr lang="en-US" dirty="0" smtClean="0"/>
              <a:t>Then the users and the organizations can find the services that they interested 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47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Stripe payment API used to subscribe the organizations and the service providers </a:t>
            </a:r>
          </a:p>
          <a:p>
            <a:r>
              <a:rPr lang="en-US" dirty="0" smtClean="0"/>
              <a:t>It’s very secure and reliable payment gateway</a:t>
            </a:r>
          </a:p>
          <a:p>
            <a:r>
              <a:rPr lang="en-US" dirty="0" smtClean="0"/>
              <a:t>It’s integrated with the server via the </a:t>
            </a:r>
            <a:r>
              <a:rPr lang="en-US" dirty="0" err="1" smtClean="0"/>
              <a:t>webhook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277743"/>
            <a:ext cx="5505293" cy="263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15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</a:t>
            </a:r>
            <a:r>
              <a:rPr lang="en-US" dirty="0" err="1" smtClean="0"/>
              <a:t>Django</a:t>
            </a:r>
            <a:r>
              <a:rPr lang="en-US" dirty="0" smtClean="0"/>
              <a:t> admin panel </a:t>
            </a:r>
          </a:p>
          <a:p>
            <a:r>
              <a:rPr lang="en-US" dirty="0" smtClean="0"/>
              <a:t>Also help with the </a:t>
            </a:r>
            <a:r>
              <a:rPr lang="en-US" dirty="0" err="1" smtClean="0"/>
              <a:t>Dajango</a:t>
            </a:r>
            <a:r>
              <a:rPr lang="en-US" dirty="0" smtClean="0"/>
              <a:t> REPL shell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75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</a:p>
          <a:p>
            <a:r>
              <a:rPr lang="en-US" dirty="0" smtClean="0"/>
              <a:t>Authentication and authorization </a:t>
            </a:r>
          </a:p>
          <a:p>
            <a:r>
              <a:rPr lang="en-US" dirty="0" smtClean="0"/>
              <a:t>Email</a:t>
            </a:r>
          </a:p>
          <a:p>
            <a:r>
              <a:rPr lang="en-US" dirty="0" smtClean="0"/>
              <a:t>Email security</a:t>
            </a:r>
          </a:p>
          <a:p>
            <a:r>
              <a:rPr lang="en-US" dirty="0" smtClean="0"/>
              <a:t>Links security</a:t>
            </a:r>
          </a:p>
          <a:p>
            <a:r>
              <a:rPr lang="en-US" dirty="0" smtClean="0"/>
              <a:t>Secure information</a:t>
            </a:r>
          </a:p>
          <a:p>
            <a:r>
              <a:rPr lang="en-US" dirty="0" smtClean="0"/>
              <a:t>Logging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13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 and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Implemented using JWT with a different permission classes</a:t>
            </a:r>
          </a:p>
          <a:p>
            <a:r>
              <a:rPr lang="en-US" dirty="0" smtClean="0"/>
              <a:t>Implemented from scratch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Searching and personal operations performed using email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69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Emails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Detect disposable and risky mail addresses</a:t>
            </a:r>
          </a:p>
          <a:p>
            <a:r>
              <a:rPr lang="en-US" dirty="0" smtClean="0"/>
              <a:t>Implemented using </a:t>
            </a:r>
            <a:r>
              <a:rPr lang="en-US" dirty="0" err="1" smtClean="0"/>
              <a:t>kickbox</a:t>
            </a:r>
            <a:r>
              <a:rPr lang="en-US" dirty="0" smtClean="0"/>
              <a:t> 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33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 security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API of the common web sandbox: urlscan.io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0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 secure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Sensitive information like usernames and passwords shouldn’t stored as a clear text, they should be secured</a:t>
            </a:r>
          </a:p>
          <a:p>
            <a:endParaRPr lang="en-US" dirty="0"/>
          </a:p>
          <a:p>
            <a:r>
              <a:rPr lang="en-US" dirty="0" smtClean="0"/>
              <a:t>Implemented two way strong encryption using </a:t>
            </a:r>
            <a:r>
              <a:rPr lang="en-US" dirty="0" err="1" smtClean="0"/>
              <a:t>django</a:t>
            </a:r>
            <a:r>
              <a:rPr lang="en-US" dirty="0" smtClean="0"/>
              <a:t> </a:t>
            </a:r>
            <a:r>
              <a:rPr lang="en-US" dirty="0" err="1" smtClean="0"/>
              <a:t>Fernet</a:t>
            </a:r>
            <a:r>
              <a:rPr lang="en-US" dirty="0" smtClean="0"/>
              <a:t> cryptography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88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127" y="331791"/>
            <a:ext cx="8534400" cy="1507067"/>
          </a:xfrm>
        </p:spPr>
        <p:txBody>
          <a:bodyPr/>
          <a:lstStyle/>
          <a:p>
            <a:r>
              <a:rPr lang="en-US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127" y="2025713"/>
            <a:ext cx="8534400" cy="3615267"/>
          </a:xfrm>
        </p:spPr>
        <p:txBody>
          <a:bodyPr/>
          <a:lstStyle/>
          <a:p>
            <a:r>
              <a:rPr lang="en-US" dirty="0" smtClean="0"/>
              <a:t>The idea came from the online services sharing in our company is too messy and annoying </a:t>
            </a:r>
          </a:p>
          <a:p>
            <a:r>
              <a:rPr lang="en-US" dirty="0" smtClean="0"/>
              <a:t>So the idea of this project is to organize them and the sharing process in one 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86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a logging service that tracks all changes to workspaces; in order to increase accountability</a:t>
            </a:r>
          </a:p>
          <a:p>
            <a:r>
              <a:rPr lang="en-US" dirty="0" smtClean="0"/>
              <a:t>It considers the time dimension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35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769" y="132616"/>
            <a:ext cx="8534400" cy="1507067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769" y="2016659"/>
            <a:ext cx="8534400" cy="3615267"/>
          </a:xfrm>
        </p:spPr>
        <p:txBody>
          <a:bodyPr/>
          <a:lstStyle/>
          <a:p>
            <a:r>
              <a:rPr lang="en-US" dirty="0" smtClean="0"/>
              <a:t>Chats system</a:t>
            </a:r>
          </a:p>
          <a:p>
            <a:r>
              <a:rPr lang="en-US" dirty="0" smtClean="0"/>
              <a:t>Recommendations system</a:t>
            </a:r>
          </a:p>
          <a:p>
            <a:r>
              <a:rPr lang="en-US" dirty="0" smtClean="0"/>
              <a:t>Reviews system</a:t>
            </a:r>
          </a:p>
          <a:p>
            <a:r>
              <a:rPr lang="en-US" dirty="0" smtClean="0"/>
              <a:t>Reports system</a:t>
            </a:r>
          </a:p>
          <a:p>
            <a:r>
              <a:rPr lang="en-US" dirty="0" smtClean="0"/>
              <a:t>Automatic fraud detection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79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020" y="322737"/>
            <a:ext cx="8534400" cy="1507067"/>
          </a:xfrm>
        </p:spPr>
        <p:txBody>
          <a:bodyPr/>
          <a:lstStyle/>
          <a:p>
            <a:r>
              <a:rPr lang="en-US" dirty="0" smtClean="0"/>
              <a:t>Simple market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020" y="2452022"/>
            <a:ext cx="8534400" cy="3615267"/>
          </a:xfrm>
        </p:spPr>
        <p:txBody>
          <a:bodyPr/>
          <a:lstStyle/>
          <a:p>
            <a:r>
              <a:rPr lang="en-US" dirty="0" smtClean="0"/>
              <a:t>To check the idea and the demand of it I did some simple market research</a:t>
            </a:r>
          </a:p>
          <a:p>
            <a:r>
              <a:rPr lang="en-US" dirty="0" smtClean="0"/>
              <a:t>As research suggests: the online services supply and demand increased since Covid-19 era </a:t>
            </a:r>
          </a:p>
          <a:p>
            <a:r>
              <a:rPr lang="en-US" dirty="0" smtClean="0"/>
              <a:t>Also it suggests that the most demand thing nowadays is innovation</a:t>
            </a:r>
          </a:p>
          <a:p>
            <a:r>
              <a:rPr lang="en-US" dirty="0" smtClean="0"/>
              <a:t>It also discovered that some of problems that faces the innovators like: collaborations, learning resources, and platforms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87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295578"/>
            <a:ext cx="8534400" cy="1507067"/>
          </a:xfrm>
        </p:spPr>
        <p:txBody>
          <a:bodyPr/>
          <a:lstStyle/>
          <a:p>
            <a:r>
              <a:rPr lang="en-US" dirty="0" smtClean="0"/>
              <a:t>Project’s 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964603"/>
            <a:ext cx="8534400" cy="4210532"/>
          </a:xfrm>
        </p:spPr>
        <p:txBody>
          <a:bodyPr/>
          <a:lstStyle/>
          <a:p>
            <a:r>
              <a:rPr lang="en-US" dirty="0" smtClean="0"/>
              <a:t>This project aims to build a place for the organizations to share the services with their stakeholders</a:t>
            </a:r>
          </a:p>
          <a:p>
            <a:r>
              <a:rPr lang="en-US" dirty="0" smtClean="0"/>
              <a:t>It also supported to connect the service providers with the users and organizations that are interested in their 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6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132615"/>
            <a:ext cx="8534400" cy="1507067"/>
          </a:xfrm>
        </p:spPr>
        <p:txBody>
          <a:bodyPr/>
          <a:lstStyle/>
          <a:p>
            <a:r>
              <a:rPr lang="en-US" dirty="0" smtClean="0"/>
              <a:t>Roles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4212" y="1639682"/>
            <a:ext cx="7943740" cy="3611328"/>
          </a:xfrm>
        </p:spPr>
        <p:txBody>
          <a:bodyPr/>
          <a:lstStyle/>
          <a:p>
            <a:r>
              <a:rPr lang="en-US" dirty="0" smtClean="0"/>
              <a:t>Organizations </a:t>
            </a:r>
          </a:p>
          <a:p>
            <a:r>
              <a:rPr lang="en-US" dirty="0" smtClean="0"/>
              <a:t>Users </a:t>
            </a:r>
          </a:p>
          <a:p>
            <a:r>
              <a:rPr lang="en-US" dirty="0" smtClean="0"/>
              <a:t>Service Providers</a:t>
            </a:r>
          </a:p>
          <a:p>
            <a:endParaRPr lang="en-US" dirty="0"/>
          </a:p>
          <a:p>
            <a:r>
              <a:rPr lang="en-US" dirty="0" smtClean="0"/>
              <a:t>Global system admin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86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12861"/>
            <a:ext cx="8534400" cy="1507067"/>
          </a:xfrm>
        </p:spPr>
        <p:txBody>
          <a:bodyPr/>
          <a:lstStyle/>
          <a:p>
            <a:r>
              <a:rPr lang="en-US" dirty="0" smtClean="0"/>
              <a:t>Main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523654"/>
            <a:ext cx="8534400" cy="3615267"/>
          </a:xfrm>
        </p:spPr>
        <p:txBody>
          <a:bodyPr/>
          <a:lstStyle/>
          <a:p>
            <a:r>
              <a:rPr lang="en-US" dirty="0" smtClean="0"/>
              <a:t>Make workspaces to enable the organizations to share the services with their stakeholders</a:t>
            </a:r>
          </a:p>
          <a:p>
            <a:r>
              <a:rPr lang="en-US" dirty="0" smtClean="0"/>
              <a:t>Enable the organizations to store and manage their services in a singles place and give access to them for their managers</a:t>
            </a:r>
          </a:p>
          <a:p>
            <a:r>
              <a:rPr lang="en-US" dirty="0" smtClean="0"/>
              <a:t>Enables the user to store and manage their services </a:t>
            </a:r>
          </a:p>
          <a:p>
            <a:r>
              <a:rPr lang="en-US" dirty="0" smtClean="0"/>
              <a:t>Enables the service providers to share their services to users and organizations</a:t>
            </a:r>
          </a:p>
          <a:p>
            <a:r>
              <a:rPr lang="en-US" dirty="0" smtClean="0"/>
              <a:t>Enable the users and the organizations to find the services that they need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8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Workspaces is main place for the collaboration between the organizations and their stakeholders </a:t>
            </a:r>
          </a:p>
          <a:p>
            <a:r>
              <a:rPr lang="en-US" dirty="0" smtClean="0"/>
              <a:t>Workspace contains many groups, many managers and announcements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6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Workspaces’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Workspaces’ groups is a part of workspace to diver in the </a:t>
            </a:r>
            <a:r>
              <a:rPr lang="en-US" dirty="0" err="1" smtClean="0"/>
              <a:t>priviliges</a:t>
            </a:r>
            <a:endParaRPr lang="en-US" dirty="0" smtClean="0"/>
          </a:p>
          <a:p>
            <a:r>
              <a:rPr lang="en-US" dirty="0" smtClean="0"/>
              <a:t>Group has many authorized managers</a:t>
            </a:r>
          </a:p>
          <a:p>
            <a:r>
              <a:rPr lang="en-US" dirty="0" smtClean="0"/>
              <a:t>Group has multiple local group’s admin and members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410" y="304631"/>
            <a:ext cx="8534400" cy="1507067"/>
          </a:xfrm>
        </p:spPr>
        <p:txBody>
          <a:bodyPr/>
          <a:lstStyle/>
          <a:p>
            <a:r>
              <a:rPr lang="en-US" dirty="0"/>
              <a:t>Technologies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410" y="2164783"/>
            <a:ext cx="8534400" cy="3615267"/>
          </a:xfrm>
        </p:spPr>
        <p:txBody>
          <a:bodyPr/>
          <a:lstStyle/>
          <a:p>
            <a:r>
              <a:rPr lang="en-US" dirty="0" smtClean="0"/>
              <a:t>Angular: for the frontend</a:t>
            </a:r>
          </a:p>
          <a:p>
            <a:r>
              <a:rPr lang="en-US" dirty="0" err="1" smtClean="0"/>
              <a:t>Django</a:t>
            </a:r>
            <a:r>
              <a:rPr lang="en-US" dirty="0" smtClean="0"/>
              <a:t> with it’s rest framework: for the backend</a:t>
            </a:r>
          </a:p>
          <a:p>
            <a:r>
              <a:rPr lang="en-US" dirty="0" err="1" smtClean="0"/>
              <a:t>PostgreSQL</a:t>
            </a:r>
            <a:r>
              <a:rPr lang="en-US" dirty="0" smtClean="0"/>
              <a:t>: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66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458</TotalTime>
  <Words>499</Words>
  <Application>Microsoft Office PowerPoint</Application>
  <PresentationFormat>Widescreen</PresentationFormat>
  <Paragraphs>82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Century Gothic</vt:lpstr>
      <vt:lpstr>Wingdings 3</vt:lpstr>
      <vt:lpstr>Slice</vt:lpstr>
      <vt:lpstr>Servic_sync</vt:lpstr>
      <vt:lpstr>Idea</vt:lpstr>
      <vt:lpstr>Simple market research</vt:lpstr>
      <vt:lpstr>Project’s aims</vt:lpstr>
      <vt:lpstr>Roles</vt:lpstr>
      <vt:lpstr>Main features</vt:lpstr>
      <vt:lpstr>Workspaces</vt:lpstr>
      <vt:lpstr>Workspaces’ groups</vt:lpstr>
      <vt:lpstr>Technologies </vt:lpstr>
      <vt:lpstr>Service management</vt:lpstr>
      <vt:lpstr>Service providers</vt:lpstr>
      <vt:lpstr>Payment</vt:lpstr>
      <vt:lpstr>Administration</vt:lpstr>
      <vt:lpstr>Security and safety</vt:lpstr>
      <vt:lpstr>Authentication and authorization</vt:lpstr>
      <vt:lpstr>Email </vt:lpstr>
      <vt:lpstr>Emails Security</vt:lpstr>
      <vt:lpstr>Links security </vt:lpstr>
      <vt:lpstr>Store secure information</vt:lpstr>
      <vt:lpstr>Logging services</vt:lpstr>
      <vt:lpstr>Future work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Servic_sync</dc:title>
  <dc:creator>Microsoft account</dc:creator>
  <cp:lastModifiedBy>Microsoft account</cp:lastModifiedBy>
  <cp:revision>7</cp:revision>
  <dcterms:created xsi:type="dcterms:W3CDTF">2023-09-30T23:02:04Z</dcterms:created>
  <dcterms:modified xsi:type="dcterms:W3CDTF">2023-10-01T06:40:53Z</dcterms:modified>
</cp:coreProperties>
</file>