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5" r:id="rId1"/>
  </p:sldMasterIdLst>
  <p:notesMasterIdLst>
    <p:notesMasterId r:id="rId25"/>
  </p:notesMasterIdLst>
  <p:sldIdLst>
    <p:sldId id="256" r:id="rId2"/>
    <p:sldId id="257" r:id="rId3"/>
    <p:sldId id="262" r:id="rId4"/>
    <p:sldId id="285" r:id="rId5"/>
    <p:sldId id="261" r:id="rId6"/>
    <p:sldId id="286" r:id="rId7"/>
    <p:sldId id="288" r:id="rId8"/>
    <p:sldId id="271" r:id="rId9"/>
    <p:sldId id="290" r:id="rId10"/>
    <p:sldId id="259" r:id="rId11"/>
    <p:sldId id="291" r:id="rId12"/>
    <p:sldId id="292" r:id="rId13"/>
    <p:sldId id="293" r:id="rId14"/>
    <p:sldId id="294" r:id="rId15"/>
    <p:sldId id="296" r:id="rId16"/>
    <p:sldId id="272" r:id="rId17"/>
    <p:sldId id="295" r:id="rId18"/>
    <p:sldId id="298" r:id="rId19"/>
    <p:sldId id="297" r:id="rId20"/>
    <p:sldId id="300" r:id="rId21"/>
    <p:sldId id="299" r:id="rId22"/>
    <p:sldId id="273" r:id="rId23"/>
    <p:sldId id="280" r:id="rId24"/>
  </p:sldIdLst>
  <p:sldSz cx="9144000" cy="6858000" type="screen4x3"/>
  <p:notesSz cx="6858000" cy="9144000"/>
  <p:embeddedFontLst>
    <p:embeddedFont>
      <p:font typeface="Montserrat" panose="020B0604020202020204" charset="0"/>
      <p:regular r:id="rId26"/>
      <p:bold r:id="rId27"/>
      <p:italic r:id="rId28"/>
      <p:boldItalic r:id="rId29"/>
    </p:embeddedFont>
    <p:embeddedFont>
      <p:font typeface="Open Sans" panose="020B0604020202020204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852C"/>
    <a:srgbClr val="FF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17AA344-FC43-47CB-AE51-9766B3CF0273}">
  <a:tblStyle styleId="{017AA344-FC43-47CB-AE51-9766B3CF0273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i="0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Interaction ability</a:t>
            </a:r>
          </a:p>
        </c:rich>
      </c:tx>
      <c:layout>
        <c:manualLayout>
          <c:xMode val="edge"/>
          <c:yMode val="edge"/>
          <c:x val="0.19178547208943353"/>
          <c:y val="0.8623849184792278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4469695941610118E-2"/>
          <c:y val="0.12193146873257771"/>
          <c:w val="0.9335227292554662"/>
          <c:h val="0.621405208560199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Interaction ability</c:v>
                </c:pt>
              </c:strCache>
            </c:strRef>
          </c:tx>
          <c:spPr>
            <a:solidFill>
              <a:srgbClr val="F0852C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17555131-99F4-48F0-83AF-1694D9322564}" type="VALUE">
                      <a:rPr lang="en-US" sz="1600" b="1" i="0">
                        <a:solidFill>
                          <a:schemeClr val="bg1"/>
                        </a:solidFill>
                        <a:latin typeface="Open Sans" panose="020B0604020202020204" charset="0"/>
                        <a:ea typeface="Open Sans" panose="020B0604020202020204" charset="0"/>
                        <a:cs typeface="Open Sans" panose="020B0604020202020204" charset="0"/>
                      </a:rPr>
                      <a:pPr/>
                      <a:t>[VALUE]</a:t>
                    </a:fld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65B6-4833-B909-70AA068EF3F3}"/>
                </c:ext>
              </c:extLst>
            </c:dLbl>
            <c:dLbl>
              <c:idx val="1"/>
              <c:tx>
                <c:rich>
                  <a:bodyPr rot="-540000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BB9904C-9317-4767-B687-D682421799F4}" type="VALUE">
                      <a:rPr lang="en-US" sz="1600" b="1" i="0">
                        <a:solidFill>
                          <a:schemeClr val="bg1"/>
                        </a:solidFill>
                        <a:latin typeface="Open Sans" panose="020B0604020202020204" charset="0"/>
                        <a:ea typeface="Open Sans" panose="020B0604020202020204" charset="0"/>
                        <a:cs typeface="Open Sans" panose="020B0604020202020204" charset="0"/>
                      </a:rPr>
                      <a:pPr>
                        <a:defRPr sz="16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defRPr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65B6-4833-B909-70AA068EF3F3}"/>
                </c:ext>
              </c:extLst>
            </c:dLbl>
            <c:dLbl>
              <c:idx val="2"/>
              <c:layout>
                <c:manualLayout>
                  <c:x val="9.6933903097891219E-8"/>
                  <c:y val="-3.9157681001965733E-2"/>
                </c:manualLayout>
              </c:layout>
              <c:tx>
                <c:rich>
                  <a:bodyPr rot="-540000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EFB5AB7-4EA4-4CC8-ABCB-0F86AD54D24D}" type="VALUE">
                      <a:rPr lang="en-US" sz="1600" b="1" i="0">
                        <a:solidFill>
                          <a:schemeClr val="bg1"/>
                        </a:solidFill>
                        <a:latin typeface="Open Sans" panose="020B0604020202020204" charset="0"/>
                        <a:ea typeface="Open Sans" panose="020B0604020202020204" charset="0"/>
                        <a:cs typeface="Open Sans" panose="020B0604020202020204" charset="0"/>
                      </a:rPr>
                      <a:pPr>
                        <a:defRPr sz="1600" b="1"/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16988597083375"/>
                      <c:h val="0.1119780855843567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65B6-4833-B909-70AA068EF3F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3"/>
                <c:pt idx="0">
                  <c:v>Age 7 - 9</c:v>
                </c:pt>
                <c:pt idx="1">
                  <c:v>Age 10 - 12</c:v>
                </c:pt>
                <c:pt idx="2">
                  <c:v>Age 13 - 16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0.13</c:v>
                </c:pt>
                <c:pt idx="1">
                  <c:v>0.42</c:v>
                </c:pt>
                <c:pt idx="2">
                  <c:v>0.74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B6-4833-B909-70AA068EF3F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3"/>
                <c:pt idx="0">
                  <c:v>Age 7 - 9</c:v>
                </c:pt>
                <c:pt idx="1">
                  <c:v>Age 10 - 12</c:v>
                </c:pt>
                <c:pt idx="2">
                  <c:v>Age 13 - 16</c:v>
                </c:pt>
              </c:strCache>
            </c:strRef>
          </c:cat>
          <c:val>
            <c:numRef>
              <c:f>Sheet1!$C$2:$C$5</c:f>
            </c:numRef>
          </c:val>
          <c:extLst>
            <c:ext xmlns:c16="http://schemas.microsoft.com/office/drawing/2014/chart" uri="{C3380CC4-5D6E-409C-BE32-E72D297353CC}">
              <c16:uniqueId val="{00000001-65B6-4833-B909-70AA068EF3F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3"/>
                <c:pt idx="0">
                  <c:v>Age 7 - 9</c:v>
                </c:pt>
                <c:pt idx="1">
                  <c:v>Age 10 - 12</c:v>
                </c:pt>
                <c:pt idx="2">
                  <c:v>Age 13 - 16</c:v>
                </c:pt>
              </c:strCache>
            </c:strRef>
          </c:cat>
          <c:val>
            <c:numRef>
              <c:f>Sheet1!$D$2:$D$5</c:f>
            </c:numRef>
          </c:val>
          <c:extLst>
            <c:ext xmlns:c16="http://schemas.microsoft.com/office/drawing/2014/chart" uri="{C3380CC4-5D6E-409C-BE32-E72D297353CC}">
              <c16:uniqueId val="{00000002-65B6-4833-B909-70AA068EF3F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351827104"/>
        <c:axId val="351827760"/>
      </c:barChart>
      <c:catAx>
        <c:axId val="3518271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1827760"/>
        <c:crosses val="autoZero"/>
        <c:auto val="1"/>
        <c:lblAlgn val="ctr"/>
        <c:lblOffset val="100"/>
        <c:noMultiLvlLbl val="0"/>
      </c:catAx>
      <c:valAx>
        <c:axId val="35182776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351827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2790238523316673"/>
          <c:y val="0.80013503768245209"/>
          <c:w val="0.30088690643978444"/>
          <c:h val="6.84774501370238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7BB3BB-0BB6-4FB8-B520-D06FC50D2662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E72947E-E8D3-415A-BCBA-3414FD2E0DE0}">
      <dgm:prSet phldrT="[Text]" custT="1"/>
      <dgm:spPr/>
      <dgm:t>
        <a:bodyPr/>
        <a:lstStyle/>
        <a:p>
          <a:r>
            <a:rPr lang="en-US" sz="2800" b="0" i="0" dirty="0">
              <a:solidFill>
                <a:schemeClr val="bg1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rPr>
            <a:t>Marathon</a:t>
          </a:r>
          <a:endParaRPr lang="en-US" sz="1200" b="0" i="0" dirty="0">
            <a:solidFill>
              <a:schemeClr val="bg1"/>
            </a:solidFill>
            <a:latin typeface="Open Sans" panose="020B0604020202020204" charset="0"/>
            <a:ea typeface="Open Sans" panose="020B0604020202020204" charset="0"/>
            <a:cs typeface="Open Sans" panose="020B0604020202020204" charset="0"/>
          </a:endParaRPr>
        </a:p>
      </dgm:t>
    </dgm:pt>
    <dgm:pt modelId="{77545B8A-6B87-4B31-96B8-71D727C1434C}" type="parTrans" cxnId="{1690F4AF-E164-4F93-9C7A-72BA0066F915}">
      <dgm:prSet/>
      <dgm:spPr/>
      <dgm:t>
        <a:bodyPr/>
        <a:lstStyle/>
        <a:p>
          <a:endParaRPr lang="en-US"/>
        </a:p>
      </dgm:t>
    </dgm:pt>
    <dgm:pt modelId="{DAA42AEE-2CDE-40ED-BBCF-9A07028D32F1}" type="sibTrans" cxnId="{1690F4AF-E164-4F93-9C7A-72BA0066F915}">
      <dgm:prSet/>
      <dgm:spPr/>
      <dgm:t>
        <a:bodyPr/>
        <a:lstStyle/>
        <a:p>
          <a:endParaRPr lang="en-US"/>
        </a:p>
      </dgm:t>
    </dgm:pt>
    <dgm:pt modelId="{6BB8A111-D5C3-48C7-A5FF-8D11A963B494}">
      <dgm:prSet phldrT="[Text]"/>
      <dgm:spPr>
        <a:solidFill>
          <a:srgbClr val="F0852C"/>
        </a:solidFill>
        <a:ln>
          <a:noFill/>
        </a:ln>
      </dgm:spPr>
      <dgm:t>
        <a:bodyPr/>
        <a:lstStyle/>
        <a:p>
          <a:r>
            <a:rPr lang="en-US" dirty="0"/>
            <a:t>Lymph nodes </a:t>
          </a:r>
        </a:p>
      </dgm:t>
    </dgm:pt>
    <dgm:pt modelId="{86044D0A-A47D-4466-BE59-71BDE8BF061A}" type="parTrans" cxnId="{05A8089B-B2D6-4152-87FD-C53971FE713E}">
      <dgm:prSet/>
      <dgm:spPr/>
      <dgm:t>
        <a:bodyPr/>
        <a:lstStyle/>
        <a:p>
          <a:endParaRPr lang="en-US"/>
        </a:p>
      </dgm:t>
    </dgm:pt>
    <dgm:pt modelId="{363083E9-F821-4258-BBED-6A07892B43F0}" type="sibTrans" cxnId="{05A8089B-B2D6-4152-87FD-C53971FE713E}">
      <dgm:prSet/>
      <dgm:spPr>
        <a:solidFill>
          <a:schemeClr val="bg1"/>
        </a:solidFill>
        <a:ln>
          <a:noFill/>
        </a:ln>
      </dgm:spPr>
      <dgm:t>
        <a:bodyPr/>
        <a:lstStyle/>
        <a:p>
          <a:endParaRPr lang="en-US"/>
        </a:p>
      </dgm:t>
    </dgm:pt>
    <dgm:pt modelId="{A07F97ED-4AED-486C-85BB-4A21F0E6EEE1}">
      <dgm:prSet phldrT="[Text]" custT="1"/>
      <dgm:spPr/>
      <dgm:t>
        <a:bodyPr/>
        <a:lstStyle/>
        <a:p>
          <a:endParaRPr lang="en-US" sz="2800" b="0" i="0" dirty="0">
            <a:latin typeface="Open Sans" panose="020B0604020202020204" charset="0"/>
            <a:ea typeface="Open Sans" panose="020B0604020202020204" charset="0"/>
            <a:cs typeface="Open Sans" panose="020B0604020202020204" charset="0"/>
          </a:endParaRPr>
        </a:p>
      </dgm:t>
    </dgm:pt>
    <dgm:pt modelId="{0F02F649-8ACE-465F-867B-54D08FE04BD1}" type="parTrans" cxnId="{108360F7-B2E3-4F5E-864E-8B43C035D680}">
      <dgm:prSet/>
      <dgm:spPr/>
      <dgm:t>
        <a:bodyPr/>
        <a:lstStyle/>
        <a:p>
          <a:endParaRPr lang="en-US"/>
        </a:p>
      </dgm:t>
    </dgm:pt>
    <dgm:pt modelId="{64F45BB2-15C5-4304-99D2-CEB64CE5CF6C}" type="sibTrans" cxnId="{108360F7-B2E3-4F5E-864E-8B43C035D680}">
      <dgm:prSet/>
      <dgm:spPr/>
      <dgm:t>
        <a:bodyPr/>
        <a:lstStyle/>
        <a:p>
          <a:endParaRPr lang="en-US"/>
        </a:p>
      </dgm:t>
    </dgm:pt>
    <dgm:pt modelId="{67A6430B-F07F-406E-8AF3-1E72C140E1B9}">
      <dgm:prSet phldrT="[Text]"/>
      <dgm:spPr>
        <a:solidFill>
          <a:srgbClr val="F0852C"/>
        </a:solidFill>
        <a:ln>
          <a:noFill/>
        </a:ln>
      </dgm:spPr>
      <dgm:t>
        <a:bodyPr/>
        <a:lstStyle/>
        <a:p>
          <a:r>
            <a:rPr lang="en-US" dirty="0"/>
            <a:t>Lung savior</a:t>
          </a:r>
        </a:p>
      </dgm:t>
    </dgm:pt>
    <dgm:pt modelId="{C98B6D84-BD45-44B3-991B-17A27F1F495C}" type="parTrans" cxnId="{CD945980-8904-44B3-817C-FA4769F6A88F}">
      <dgm:prSet/>
      <dgm:spPr/>
      <dgm:t>
        <a:bodyPr/>
        <a:lstStyle/>
        <a:p>
          <a:endParaRPr lang="en-US"/>
        </a:p>
      </dgm:t>
    </dgm:pt>
    <dgm:pt modelId="{BDE096E4-C7A5-422E-8B9C-BF9B92686239}" type="sibTrans" cxnId="{CD945980-8904-44B3-817C-FA4769F6A88F}">
      <dgm:prSet/>
      <dgm:spPr>
        <a:solidFill>
          <a:schemeClr val="bg1"/>
        </a:solidFill>
        <a:ln>
          <a:noFill/>
        </a:ln>
      </dgm:spPr>
      <dgm:t>
        <a:bodyPr/>
        <a:lstStyle/>
        <a:p>
          <a:endParaRPr lang="en-US"/>
        </a:p>
      </dgm:t>
    </dgm:pt>
    <dgm:pt modelId="{9F813032-8998-4768-A5DA-9E3057A778E1}">
      <dgm:prSet phldrT="[Text]"/>
      <dgm:spPr>
        <a:solidFill>
          <a:srgbClr val="F0852C"/>
        </a:solidFill>
        <a:ln>
          <a:noFill/>
        </a:ln>
      </dgm:spPr>
      <dgm:t>
        <a:bodyPr/>
        <a:lstStyle/>
        <a:p>
          <a:r>
            <a:rPr lang="en-US" dirty="0"/>
            <a:t>  </a:t>
          </a:r>
        </a:p>
      </dgm:t>
    </dgm:pt>
    <dgm:pt modelId="{0BCFB4BC-1ED6-4AFE-80BD-08F8C424D944}" type="sibTrans" cxnId="{5B131254-AEC0-4456-AF22-B49D6F4229B3}">
      <dgm:prSet/>
      <dgm:spPr>
        <a:solidFill>
          <a:schemeClr val="bg1"/>
        </a:solidFill>
        <a:ln>
          <a:noFill/>
        </a:ln>
      </dgm:spPr>
      <dgm:t>
        <a:bodyPr/>
        <a:lstStyle/>
        <a:p>
          <a:endParaRPr lang="en-US"/>
        </a:p>
      </dgm:t>
    </dgm:pt>
    <dgm:pt modelId="{744CDE65-2C18-4B1C-B864-54E40F90FA71}" type="parTrans" cxnId="{5B131254-AEC0-4456-AF22-B49D6F4229B3}">
      <dgm:prSet/>
      <dgm:spPr/>
      <dgm:t>
        <a:bodyPr/>
        <a:lstStyle/>
        <a:p>
          <a:endParaRPr lang="en-US"/>
        </a:p>
      </dgm:t>
    </dgm:pt>
    <dgm:pt modelId="{627DF77C-2800-4E33-B94B-1BA4459F8166}" type="pres">
      <dgm:prSet presAssocID="{727BB3BB-0BB6-4FB8-B520-D06FC50D2662}" presName="Name0" presStyleCnt="0">
        <dgm:presLayoutVars>
          <dgm:chMax val="7"/>
          <dgm:chPref val="7"/>
          <dgm:dir/>
        </dgm:presLayoutVars>
      </dgm:prSet>
      <dgm:spPr/>
    </dgm:pt>
    <dgm:pt modelId="{78E2A9DD-CB5F-434E-8A4C-71209FAEE19E}" type="pres">
      <dgm:prSet presAssocID="{727BB3BB-0BB6-4FB8-B520-D06FC50D2662}" presName="dot1" presStyleLbl="alignNode1" presStyleIdx="0" presStyleCnt="12"/>
      <dgm:spPr>
        <a:solidFill>
          <a:srgbClr val="F0852C"/>
        </a:solidFill>
        <a:ln>
          <a:noFill/>
        </a:ln>
      </dgm:spPr>
    </dgm:pt>
    <dgm:pt modelId="{CAA6D843-B72F-440E-A0E6-258AC1063287}" type="pres">
      <dgm:prSet presAssocID="{727BB3BB-0BB6-4FB8-B520-D06FC50D2662}" presName="dot2" presStyleLbl="alignNode1" presStyleIdx="1" presStyleCnt="12"/>
      <dgm:spPr>
        <a:solidFill>
          <a:srgbClr val="F0852C"/>
        </a:solidFill>
        <a:ln>
          <a:noFill/>
        </a:ln>
      </dgm:spPr>
    </dgm:pt>
    <dgm:pt modelId="{D7234F38-F860-4919-80C9-5FA98AEA14FA}" type="pres">
      <dgm:prSet presAssocID="{727BB3BB-0BB6-4FB8-B520-D06FC50D2662}" presName="dot3" presStyleLbl="alignNode1" presStyleIdx="2" presStyleCnt="12"/>
      <dgm:spPr>
        <a:solidFill>
          <a:srgbClr val="F0852C"/>
        </a:solidFill>
        <a:ln>
          <a:noFill/>
        </a:ln>
      </dgm:spPr>
    </dgm:pt>
    <dgm:pt modelId="{A46B4E7D-1024-481C-ACA3-0D5EB9D49412}" type="pres">
      <dgm:prSet presAssocID="{727BB3BB-0BB6-4FB8-B520-D06FC50D2662}" presName="dot4" presStyleLbl="alignNode1" presStyleIdx="3" presStyleCnt="12"/>
      <dgm:spPr>
        <a:solidFill>
          <a:srgbClr val="F0852C"/>
        </a:solidFill>
        <a:ln>
          <a:noFill/>
        </a:ln>
      </dgm:spPr>
    </dgm:pt>
    <dgm:pt modelId="{F50F924F-23E6-4634-9577-6765441CA9AF}" type="pres">
      <dgm:prSet presAssocID="{727BB3BB-0BB6-4FB8-B520-D06FC50D2662}" presName="dot5" presStyleLbl="alignNode1" presStyleIdx="4" presStyleCnt="12"/>
      <dgm:spPr>
        <a:solidFill>
          <a:srgbClr val="F0852C"/>
        </a:solidFill>
        <a:ln>
          <a:noFill/>
        </a:ln>
      </dgm:spPr>
    </dgm:pt>
    <dgm:pt modelId="{8A5E520F-B93F-4721-9639-5FD693E985D2}" type="pres">
      <dgm:prSet presAssocID="{727BB3BB-0BB6-4FB8-B520-D06FC50D2662}" presName="dotArrow1" presStyleLbl="alignNode1" presStyleIdx="5" presStyleCnt="12"/>
      <dgm:spPr>
        <a:solidFill>
          <a:srgbClr val="F0852C"/>
        </a:solidFill>
        <a:ln>
          <a:noFill/>
        </a:ln>
      </dgm:spPr>
    </dgm:pt>
    <dgm:pt modelId="{5BA10AB9-734C-4288-AAD6-3AC216DEEE35}" type="pres">
      <dgm:prSet presAssocID="{727BB3BB-0BB6-4FB8-B520-D06FC50D2662}" presName="dotArrow2" presStyleLbl="alignNode1" presStyleIdx="6" presStyleCnt="12"/>
      <dgm:spPr>
        <a:solidFill>
          <a:srgbClr val="F0852C"/>
        </a:solidFill>
        <a:ln>
          <a:noFill/>
        </a:ln>
      </dgm:spPr>
    </dgm:pt>
    <dgm:pt modelId="{9E03FB29-3584-49F6-9B4C-BE463CEBDD2F}" type="pres">
      <dgm:prSet presAssocID="{727BB3BB-0BB6-4FB8-B520-D06FC50D2662}" presName="dotArrow3" presStyleLbl="alignNode1" presStyleIdx="7" presStyleCnt="12"/>
      <dgm:spPr>
        <a:solidFill>
          <a:srgbClr val="F0852C"/>
        </a:solidFill>
        <a:ln>
          <a:noFill/>
        </a:ln>
      </dgm:spPr>
    </dgm:pt>
    <dgm:pt modelId="{323E4DCF-51FE-4043-AB77-D3F1C8092275}" type="pres">
      <dgm:prSet presAssocID="{727BB3BB-0BB6-4FB8-B520-D06FC50D2662}" presName="dotArrow4" presStyleLbl="alignNode1" presStyleIdx="8" presStyleCnt="12"/>
      <dgm:spPr>
        <a:solidFill>
          <a:srgbClr val="F0852C"/>
        </a:solidFill>
        <a:ln>
          <a:noFill/>
        </a:ln>
      </dgm:spPr>
    </dgm:pt>
    <dgm:pt modelId="{A5219447-ADEE-4027-AC07-60A5894C8615}" type="pres">
      <dgm:prSet presAssocID="{727BB3BB-0BB6-4FB8-B520-D06FC50D2662}" presName="dotArrow5" presStyleLbl="alignNode1" presStyleIdx="9" presStyleCnt="12"/>
      <dgm:spPr>
        <a:solidFill>
          <a:srgbClr val="F0852C"/>
        </a:solidFill>
        <a:ln>
          <a:noFill/>
        </a:ln>
      </dgm:spPr>
    </dgm:pt>
    <dgm:pt modelId="{E1FE4054-01EB-4A1D-9267-086EBEAB18C5}" type="pres">
      <dgm:prSet presAssocID="{727BB3BB-0BB6-4FB8-B520-D06FC50D2662}" presName="dotArrow6" presStyleLbl="alignNode1" presStyleIdx="10" presStyleCnt="12"/>
      <dgm:spPr>
        <a:solidFill>
          <a:srgbClr val="F0852C"/>
        </a:solidFill>
        <a:ln>
          <a:noFill/>
        </a:ln>
      </dgm:spPr>
    </dgm:pt>
    <dgm:pt modelId="{37440ACA-E452-468B-A264-FC0E543B5B32}" type="pres">
      <dgm:prSet presAssocID="{727BB3BB-0BB6-4FB8-B520-D06FC50D2662}" presName="dotArrow7" presStyleLbl="alignNode1" presStyleIdx="11" presStyleCnt="12"/>
      <dgm:spPr>
        <a:solidFill>
          <a:srgbClr val="F0852C"/>
        </a:solidFill>
        <a:ln>
          <a:noFill/>
        </a:ln>
      </dgm:spPr>
    </dgm:pt>
    <dgm:pt modelId="{8ED9FF39-F79E-4758-9D80-F09EF4A4C409}" type="pres">
      <dgm:prSet presAssocID="{9F813032-8998-4768-A5DA-9E3057A778E1}" presName="parTx1" presStyleLbl="node1" presStyleIdx="0" presStyleCnt="3"/>
      <dgm:spPr/>
    </dgm:pt>
    <dgm:pt modelId="{A24FD354-9D5C-46F7-8AD5-69BF5054C65B}" type="pres">
      <dgm:prSet presAssocID="{9F813032-8998-4768-A5DA-9E3057A778E1}" presName="desTx1" presStyleLbl="revTx" presStyleIdx="0" presStyleCnt="2" custLinFactNeighborX="-61695" custLinFactNeighborY="8074">
        <dgm:presLayoutVars>
          <dgm:bulletEnabled val="1"/>
        </dgm:presLayoutVars>
      </dgm:prSet>
      <dgm:spPr/>
    </dgm:pt>
    <dgm:pt modelId="{510264BD-7202-4A5A-A635-4F22755D0913}" type="pres">
      <dgm:prSet presAssocID="{0BCFB4BC-1ED6-4AFE-80BD-08F8C424D944}" presName="picture1" presStyleCnt="0"/>
      <dgm:spPr/>
    </dgm:pt>
    <dgm:pt modelId="{0D79DC54-4867-4931-9800-36283E5F7965}" type="pres">
      <dgm:prSet presAssocID="{0BCFB4BC-1ED6-4AFE-80BD-08F8C424D944}" presName="imageRepeatNode" presStyleLbl="fgImgPlace1" presStyleIdx="0" presStyleCnt="3"/>
      <dgm:spPr/>
    </dgm:pt>
    <dgm:pt modelId="{26671AE3-15C4-46C9-B203-352392C32CE6}" type="pres">
      <dgm:prSet presAssocID="{6BB8A111-D5C3-48C7-A5FF-8D11A963B494}" presName="parTx2" presStyleLbl="node1" presStyleIdx="1" presStyleCnt="3"/>
      <dgm:spPr/>
    </dgm:pt>
    <dgm:pt modelId="{6C3FE34F-878B-4A5F-9FD1-8A1E51E9032A}" type="pres">
      <dgm:prSet presAssocID="{6BB8A111-D5C3-48C7-A5FF-8D11A963B494}" presName="desTx2" presStyleLbl="revTx" presStyleIdx="1" presStyleCnt="2">
        <dgm:presLayoutVars>
          <dgm:bulletEnabled val="1"/>
        </dgm:presLayoutVars>
      </dgm:prSet>
      <dgm:spPr/>
    </dgm:pt>
    <dgm:pt modelId="{E1676502-20C7-4D07-AEB5-4F9A9A01E0AC}" type="pres">
      <dgm:prSet presAssocID="{363083E9-F821-4258-BBED-6A07892B43F0}" presName="picture2" presStyleCnt="0"/>
      <dgm:spPr/>
    </dgm:pt>
    <dgm:pt modelId="{F54596B7-CBCB-48F7-9DE0-8E9DD297BD11}" type="pres">
      <dgm:prSet presAssocID="{363083E9-F821-4258-BBED-6A07892B43F0}" presName="imageRepeatNode" presStyleLbl="fgImgPlace1" presStyleIdx="1" presStyleCnt="3"/>
      <dgm:spPr/>
    </dgm:pt>
    <dgm:pt modelId="{DC43454C-AC13-4A73-98EE-F6DF263E4B1E}" type="pres">
      <dgm:prSet presAssocID="{67A6430B-F07F-406E-8AF3-1E72C140E1B9}" presName="parTx3" presStyleLbl="node1" presStyleIdx="2" presStyleCnt="3"/>
      <dgm:spPr/>
    </dgm:pt>
    <dgm:pt modelId="{6F3B256C-81A8-4EB5-BB38-293B2C29576E}" type="pres">
      <dgm:prSet presAssocID="{BDE096E4-C7A5-422E-8B9C-BF9B92686239}" presName="picture3" presStyleCnt="0"/>
      <dgm:spPr/>
    </dgm:pt>
    <dgm:pt modelId="{F7B4EC7A-1B3A-49BE-8607-3FE242F85D5B}" type="pres">
      <dgm:prSet presAssocID="{BDE096E4-C7A5-422E-8B9C-BF9B92686239}" presName="imageRepeatNode" presStyleLbl="fgImgPlace1" presStyleIdx="2" presStyleCnt="3"/>
      <dgm:spPr/>
    </dgm:pt>
  </dgm:ptLst>
  <dgm:cxnLst>
    <dgm:cxn modelId="{5B54C31A-D6D8-4197-9D12-A8E8BCD42AF6}" type="presOf" srcId="{67A6430B-F07F-406E-8AF3-1E72C140E1B9}" destId="{DC43454C-AC13-4A73-98EE-F6DF263E4B1E}" srcOrd="0" destOrd="0" presId="urn:microsoft.com/office/officeart/2008/layout/AscendingPictureAccentProcess"/>
    <dgm:cxn modelId="{1DC11C28-DFED-4332-98A2-EE981598521B}" type="presOf" srcId="{DE72947E-E8D3-415A-BCBA-3414FD2E0DE0}" destId="{A24FD354-9D5C-46F7-8AD5-69BF5054C65B}" srcOrd="0" destOrd="0" presId="urn:microsoft.com/office/officeart/2008/layout/AscendingPictureAccentProcess"/>
    <dgm:cxn modelId="{B92EEA40-736C-4C75-8FD4-83C78E6798C7}" type="presOf" srcId="{363083E9-F821-4258-BBED-6A07892B43F0}" destId="{F54596B7-CBCB-48F7-9DE0-8E9DD297BD11}" srcOrd="0" destOrd="0" presId="urn:microsoft.com/office/officeart/2008/layout/AscendingPictureAccentProcess"/>
    <dgm:cxn modelId="{118A8E73-1A5E-4554-B1D3-86F252ED9112}" type="presOf" srcId="{727BB3BB-0BB6-4FB8-B520-D06FC50D2662}" destId="{627DF77C-2800-4E33-B94B-1BA4459F8166}" srcOrd="0" destOrd="0" presId="urn:microsoft.com/office/officeart/2008/layout/AscendingPictureAccentProcess"/>
    <dgm:cxn modelId="{24A2BB53-A884-4420-92DE-98087C7D733A}" type="presOf" srcId="{A07F97ED-4AED-486C-85BB-4A21F0E6EEE1}" destId="{6C3FE34F-878B-4A5F-9FD1-8A1E51E9032A}" srcOrd="0" destOrd="0" presId="urn:microsoft.com/office/officeart/2008/layout/AscendingPictureAccentProcess"/>
    <dgm:cxn modelId="{5B131254-AEC0-4456-AF22-B49D6F4229B3}" srcId="{727BB3BB-0BB6-4FB8-B520-D06FC50D2662}" destId="{9F813032-8998-4768-A5DA-9E3057A778E1}" srcOrd="0" destOrd="0" parTransId="{744CDE65-2C18-4B1C-B864-54E40F90FA71}" sibTransId="{0BCFB4BC-1ED6-4AFE-80BD-08F8C424D944}"/>
    <dgm:cxn modelId="{CD945980-8904-44B3-817C-FA4769F6A88F}" srcId="{727BB3BB-0BB6-4FB8-B520-D06FC50D2662}" destId="{67A6430B-F07F-406E-8AF3-1E72C140E1B9}" srcOrd="2" destOrd="0" parTransId="{C98B6D84-BD45-44B3-991B-17A27F1F495C}" sibTransId="{BDE096E4-C7A5-422E-8B9C-BF9B92686239}"/>
    <dgm:cxn modelId="{004B879A-0E88-4DDD-A32F-31614C15E4EE}" type="presOf" srcId="{6BB8A111-D5C3-48C7-A5FF-8D11A963B494}" destId="{26671AE3-15C4-46C9-B203-352392C32CE6}" srcOrd="0" destOrd="0" presId="urn:microsoft.com/office/officeart/2008/layout/AscendingPictureAccentProcess"/>
    <dgm:cxn modelId="{05A8089B-B2D6-4152-87FD-C53971FE713E}" srcId="{727BB3BB-0BB6-4FB8-B520-D06FC50D2662}" destId="{6BB8A111-D5C3-48C7-A5FF-8D11A963B494}" srcOrd="1" destOrd="0" parTransId="{86044D0A-A47D-4466-BE59-71BDE8BF061A}" sibTransId="{363083E9-F821-4258-BBED-6A07892B43F0}"/>
    <dgm:cxn modelId="{1690F4AF-E164-4F93-9C7A-72BA0066F915}" srcId="{9F813032-8998-4768-A5DA-9E3057A778E1}" destId="{DE72947E-E8D3-415A-BCBA-3414FD2E0DE0}" srcOrd="0" destOrd="0" parTransId="{77545B8A-6B87-4B31-96B8-71D727C1434C}" sibTransId="{DAA42AEE-2CDE-40ED-BBCF-9A07028D32F1}"/>
    <dgm:cxn modelId="{C21262D2-B3F4-4F47-8C14-28D95AB9B272}" type="presOf" srcId="{BDE096E4-C7A5-422E-8B9C-BF9B92686239}" destId="{F7B4EC7A-1B3A-49BE-8607-3FE242F85D5B}" srcOrd="0" destOrd="0" presId="urn:microsoft.com/office/officeart/2008/layout/AscendingPictureAccentProcess"/>
    <dgm:cxn modelId="{7F8757E0-BDF8-4034-8666-D0C0F290FE8B}" type="presOf" srcId="{9F813032-8998-4768-A5DA-9E3057A778E1}" destId="{8ED9FF39-F79E-4758-9D80-F09EF4A4C409}" srcOrd="0" destOrd="0" presId="urn:microsoft.com/office/officeart/2008/layout/AscendingPictureAccentProcess"/>
    <dgm:cxn modelId="{A50833EC-CF2C-4451-9C25-8FD28C2F0451}" type="presOf" srcId="{0BCFB4BC-1ED6-4AFE-80BD-08F8C424D944}" destId="{0D79DC54-4867-4931-9800-36283E5F7965}" srcOrd="0" destOrd="0" presId="urn:microsoft.com/office/officeart/2008/layout/AscendingPictureAccentProcess"/>
    <dgm:cxn modelId="{108360F7-B2E3-4F5E-864E-8B43C035D680}" srcId="{6BB8A111-D5C3-48C7-A5FF-8D11A963B494}" destId="{A07F97ED-4AED-486C-85BB-4A21F0E6EEE1}" srcOrd="0" destOrd="0" parTransId="{0F02F649-8ACE-465F-867B-54D08FE04BD1}" sibTransId="{64F45BB2-15C5-4304-99D2-CEB64CE5CF6C}"/>
    <dgm:cxn modelId="{BDE6987D-F298-493F-8D66-E8B45D5A2E00}" type="presParOf" srcId="{627DF77C-2800-4E33-B94B-1BA4459F8166}" destId="{78E2A9DD-CB5F-434E-8A4C-71209FAEE19E}" srcOrd="0" destOrd="0" presId="urn:microsoft.com/office/officeart/2008/layout/AscendingPictureAccentProcess"/>
    <dgm:cxn modelId="{F07A2295-5F47-47B7-AC4F-8D99E185A83B}" type="presParOf" srcId="{627DF77C-2800-4E33-B94B-1BA4459F8166}" destId="{CAA6D843-B72F-440E-A0E6-258AC1063287}" srcOrd="1" destOrd="0" presId="urn:microsoft.com/office/officeart/2008/layout/AscendingPictureAccentProcess"/>
    <dgm:cxn modelId="{0D3D40C1-1ADC-4CBF-B335-E4600359C3C4}" type="presParOf" srcId="{627DF77C-2800-4E33-B94B-1BA4459F8166}" destId="{D7234F38-F860-4919-80C9-5FA98AEA14FA}" srcOrd="2" destOrd="0" presId="urn:microsoft.com/office/officeart/2008/layout/AscendingPictureAccentProcess"/>
    <dgm:cxn modelId="{9E280E0E-C87B-42CB-9341-83B832BE9F53}" type="presParOf" srcId="{627DF77C-2800-4E33-B94B-1BA4459F8166}" destId="{A46B4E7D-1024-481C-ACA3-0D5EB9D49412}" srcOrd="3" destOrd="0" presId="urn:microsoft.com/office/officeart/2008/layout/AscendingPictureAccentProcess"/>
    <dgm:cxn modelId="{3B1EE120-95EA-4388-903A-710327E70578}" type="presParOf" srcId="{627DF77C-2800-4E33-B94B-1BA4459F8166}" destId="{F50F924F-23E6-4634-9577-6765441CA9AF}" srcOrd="4" destOrd="0" presId="urn:microsoft.com/office/officeart/2008/layout/AscendingPictureAccentProcess"/>
    <dgm:cxn modelId="{6E4EC95D-7A7E-41EB-9ECC-5D1E220BF119}" type="presParOf" srcId="{627DF77C-2800-4E33-B94B-1BA4459F8166}" destId="{8A5E520F-B93F-4721-9639-5FD693E985D2}" srcOrd="5" destOrd="0" presId="urn:microsoft.com/office/officeart/2008/layout/AscendingPictureAccentProcess"/>
    <dgm:cxn modelId="{7F4198D3-6473-4114-893F-80EE6A295EF4}" type="presParOf" srcId="{627DF77C-2800-4E33-B94B-1BA4459F8166}" destId="{5BA10AB9-734C-4288-AAD6-3AC216DEEE35}" srcOrd="6" destOrd="0" presId="urn:microsoft.com/office/officeart/2008/layout/AscendingPictureAccentProcess"/>
    <dgm:cxn modelId="{3ABE7D52-DC15-40FC-9B6E-3B8281C46E93}" type="presParOf" srcId="{627DF77C-2800-4E33-B94B-1BA4459F8166}" destId="{9E03FB29-3584-49F6-9B4C-BE463CEBDD2F}" srcOrd="7" destOrd="0" presId="urn:microsoft.com/office/officeart/2008/layout/AscendingPictureAccentProcess"/>
    <dgm:cxn modelId="{7647909B-CF04-42C7-BBE3-9045DDA1EA7A}" type="presParOf" srcId="{627DF77C-2800-4E33-B94B-1BA4459F8166}" destId="{323E4DCF-51FE-4043-AB77-D3F1C8092275}" srcOrd="8" destOrd="0" presId="urn:microsoft.com/office/officeart/2008/layout/AscendingPictureAccentProcess"/>
    <dgm:cxn modelId="{4A6064C4-31D6-4310-B130-F7A7CE4CD649}" type="presParOf" srcId="{627DF77C-2800-4E33-B94B-1BA4459F8166}" destId="{A5219447-ADEE-4027-AC07-60A5894C8615}" srcOrd="9" destOrd="0" presId="urn:microsoft.com/office/officeart/2008/layout/AscendingPictureAccentProcess"/>
    <dgm:cxn modelId="{4866BD69-5DD8-46FE-9F61-832A5603E441}" type="presParOf" srcId="{627DF77C-2800-4E33-B94B-1BA4459F8166}" destId="{E1FE4054-01EB-4A1D-9267-086EBEAB18C5}" srcOrd="10" destOrd="0" presId="urn:microsoft.com/office/officeart/2008/layout/AscendingPictureAccentProcess"/>
    <dgm:cxn modelId="{3FFF139A-FD15-404D-9C0C-22015E1CCF7A}" type="presParOf" srcId="{627DF77C-2800-4E33-B94B-1BA4459F8166}" destId="{37440ACA-E452-468B-A264-FC0E543B5B32}" srcOrd="11" destOrd="0" presId="urn:microsoft.com/office/officeart/2008/layout/AscendingPictureAccentProcess"/>
    <dgm:cxn modelId="{78676FD2-CA8E-4070-8F87-6DC415E47763}" type="presParOf" srcId="{627DF77C-2800-4E33-B94B-1BA4459F8166}" destId="{8ED9FF39-F79E-4758-9D80-F09EF4A4C409}" srcOrd="12" destOrd="0" presId="urn:microsoft.com/office/officeart/2008/layout/AscendingPictureAccentProcess"/>
    <dgm:cxn modelId="{D7B42546-9A61-44C7-AB30-985409AF3DE7}" type="presParOf" srcId="{627DF77C-2800-4E33-B94B-1BA4459F8166}" destId="{A24FD354-9D5C-46F7-8AD5-69BF5054C65B}" srcOrd="13" destOrd="0" presId="urn:microsoft.com/office/officeart/2008/layout/AscendingPictureAccentProcess"/>
    <dgm:cxn modelId="{803ECFB6-8360-4479-AEE8-5D9E0A8E773F}" type="presParOf" srcId="{627DF77C-2800-4E33-B94B-1BA4459F8166}" destId="{510264BD-7202-4A5A-A635-4F22755D0913}" srcOrd="14" destOrd="0" presId="urn:microsoft.com/office/officeart/2008/layout/AscendingPictureAccentProcess"/>
    <dgm:cxn modelId="{03104158-A9BA-48D5-BBEC-7A6D8C769259}" type="presParOf" srcId="{510264BD-7202-4A5A-A635-4F22755D0913}" destId="{0D79DC54-4867-4931-9800-36283E5F7965}" srcOrd="0" destOrd="0" presId="urn:microsoft.com/office/officeart/2008/layout/AscendingPictureAccentProcess"/>
    <dgm:cxn modelId="{7504A046-E0A6-4D50-9717-777CBA894F83}" type="presParOf" srcId="{627DF77C-2800-4E33-B94B-1BA4459F8166}" destId="{26671AE3-15C4-46C9-B203-352392C32CE6}" srcOrd="15" destOrd="0" presId="urn:microsoft.com/office/officeart/2008/layout/AscendingPictureAccentProcess"/>
    <dgm:cxn modelId="{5C7252FB-68FE-4A89-8CD4-E37FEB4B17BC}" type="presParOf" srcId="{627DF77C-2800-4E33-B94B-1BA4459F8166}" destId="{6C3FE34F-878B-4A5F-9FD1-8A1E51E9032A}" srcOrd="16" destOrd="0" presId="urn:microsoft.com/office/officeart/2008/layout/AscendingPictureAccentProcess"/>
    <dgm:cxn modelId="{22073F78-419C-4C67-86B2-99C5028ED9CF}" type="presParOf" srcId="{627DF77C-2800-4E33-B94B-1BA4459F8166}" destId="{E1676502-20C7-4D07-AEB5-4F9A9A01E0AC}" srcOrd="17" destOrd="0" presId="urn:microsoft.com/office/officeart/2008/layout/AscendingPictureAccentProcess"/>
    <dgm:cxn modelId="{2D86191A-96FF-4990-BCCE-9E9B99CDD9BB}" type="presParOf" srcId="{E1676502-20C7-4D07-AEB5-4F9A9A01E0AC}" destId="{F54596B7-CBCB-48F7-9DE0-8E9DD297BD11}" srcOrd="0" destOrd="0" presId="urn:microsoft.com/office/officeart/2008/layout/AscendingPictureAccentProcess"/>
    <dgm:cxn modelId="{BDCBAF4A-B427-4FA3-8094-E352FB52A8A3}" type="presParOf" srcId="{627DF77C-2800-4E33-B94B-1BA4459F8166}" destId="{DC43454C-AC13-4A73-98EE-F6DF263E4B1E}" srcOrd="18" destOrd="0" presId="urn:microsoft.com/office/officeart/2008/layout/AscendingPictureAccentProcess"/>
    <dgm:cxn modelId="{E0F2DCBA-B3BF-4EF8-81EF-64258CF20F86}" type="presParOf" srcId="{627DF77C-2800-4E33-B94B-1BA4459F8166}" destId="{6F3B256C-81A8-4EB5-BB38-293B2C29576E}" srcOrd="19" destOrd="0" presId="urn:microsoft.com/office/officeart/2008/layout/AscendingPictureAccentProcess"/>
    <dgm:cxn modelId="{3F64CBA9-2538-430D-B13B-B30A76E7ACC2}" type="presParOf" srcId="{6F3B256C-81A8-4EB5-BB38-293B2C29576E}" destId="{F7B4EC7A-1B3A-49BE-8607-3FE242F85D5B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E2A9DD-CB5F-434E-8A4C-71209FAEE19E}">
      <dsp:nvSpPr>
        <dsp:cNvPr id="0" name=""/>
        <dsp:cNvSpPr/>
      </dsp:nvSpPr>
      <dsp:spPr>
        <a:xfrm>
          <a:off x="2024918" y="3180134"/>
          <a:ext cx="120629" cy="120629"/>
        </a:xfrm>
        <a:prstGeom prst="ellipse">
          <a:avLst/>
        </a:prstGeom>
        <a:solidFill>
          <a:srgbClr val="F0852C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A6D843-B72F-440E-A0E6-258AC1063287}">
      <dsp:nvSpPr>
        <dsp:cNvPr id="0" name=""/>
        <dsp:cNvSpPr/>
      </dsp:nvSpPr>
      <dsp:spPr>
        <a:xfrm>
          <a:off x="1797807" y="3289487"/>
          <a:ext cx="120629" cy="120629"/>
        </a:xfrm>
        <a:prstGeom prst="ellipse">
          <a:avLst/>
        </a:prstGeom>
        <a:solidFill>
          <a:srgbClr val="F0852C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234F38-F860-4919-80C9-5FA98AEA14FA}">
      <dsp:nvSpPr>
        <dsp:cNvPr id="0" name=""/>
        <dsp:cNvSpPr/>
      </dsp:nvSpPr>
      <dsp:spPr>
        <a:xfrm>
          <a:off x="1560271" y="3375864"/>
          <a:ext cx="120629" cy="120629"/>
        </a:xfrm>
        <a:prstGeom prst="ellipse">
          <a:avLst/>
        </a:prstGeom>
        <a:solidFill>
          <a:srgbClr val="F0852C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6B4E7D-1024-481C-ACA3-0D5EB9D49412}">
      <dsp:nvSpPr>
        <dsp:cNvPr id="0" name=""/>
        <dsp:cNvSpPr/>
      </dsp:nvSpPr>
      <dsp:spPr>
        <a:xfrm>
          <a:off x="3115051" y="1914269"/>
          <a:ext cx="120629" cy="120629"/>
        </a:xfrm>
        <a:prstGeom prst="ellipse">
          <a:avLst/>
        </a:prstGeom>
        <a:solidFill>
          <a:srgbClr val="F0852C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0F924F-23E6-4634-9577-6765441CA9AF}">
      <dsp:nvSpPr>
        <dsp:cNvPr id="0" name=""/>
        <dsp:cNvSpPr/>
      </dsp:nvSpPr>
      <dsp:spPr>
        <a:xfrm>
          <a:off x="3024207" y="2136806"/>
          <a:ext cx="120629" cy="120629"/>
        </a:xfrm>
        <a:prstGeom prst="ellipse">
          <a:avLst/>
        </a:prstGeom>
        <a:solidFill>
          <a:srgbClr val="F0852C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5E520F-B93F-4721-9639-5FD693E985D2}">
      <dsp:nvSpPr>
        <dsp:cNvPr id="0" name=""/>
        <dsp:cNvSpPr/>
      </dsp:nvSpPr>
      <dsp:spPr>
        <a:xfrm>
          <a:off x="2959424" y="239072"/>
          <a:ext cx="120629" cy="120629"/>
        </a:xfrm>
        <a:prstGeom prst="ellipse">
          <a:avLst/>
        </a:prstGeom>
        <a:solidFill>
          <a:srgbClr val="F0852C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A10AB9-734C-4288-AAD6-3AC216DEEE35}">
      <dsp:nvSpPr>
        <dsp:cNvPr id="0" name=""/>
        <dsp:cNvSpPr/>
      </dsp:nvSpPr>
      <dsp:spPr>
        <a:xfrm>
          <a:off x="3126220" y="132697"/>
          <a:ext cx="120629" cy="120629"/>
        </a:xfrm>
        <a:prstGeom prst="ellipse">
          <a:avLst/>
        </a:prstGeom>
        <a:solidFill>
          <a:srgbClr val="F0852C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03FB29-3584-49F6-9B4C-BE463CEBDD2F}">
      <dsp:nvSpPr>
        <dsp:cNvPr id="0" name=""/>
        <dsp:cNvSpPr/>
      </dsp:nvSpPr>
      <dsp:spPr>
        <a:xfrm>
          <a:off x="3293761" y="26322"/>
          <a:ext cx="120629" cy="120629"/>
        </a:xfrm>
        <a:prstGeom prst="ellipse">
          <a:avLst/>
        </a:prstGeom>
        <a:solidFill>
          <a:srgbClr val="F0852C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3E4DCF-51FE-4043-AB77-D3F1C8092275}">
      <dsp:nvSpPr>
        <dsp:cNvPr id="0" name=""/>
        <dsp:cNvSpPr/>
      </dsp:nvSpPr>
      <dsp:spPr>
        <a:xfrm>
          <a:off x="3461302" y="132697"/>
          <a:ext cx="120629" cy="120629"/>
        </a:xfrm>
        <a:prstGeom prst="ellipse">
          <a:avLst/>
        </a:prstGeom>
        <a:solidFill>
          <a:srgbClr val="F0852C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219447-ADEE-4027-AC07-60A5894C8615}">
      <dsp:nvSpPr>
        <dsp:cNvPr id="0" name=""/>
        <dsp:cNvSpPr/>
      </dsp:nvSpPr>
      <dsp:spPr>
        <a:xfrm>
          <a:off x="3628843" y="239072"/>
          <a:ext cx="120629" cy="120629"/>
        </a:xfrm>
        <a:prstGeom prst="ellipse">
          <a:avLst/>
        </a:prstGeom>
        <a:solidFill>
          <a:srgbClr val="F0852C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FE4054-01EB-4A1D-9267-086EBEAB18C5}">
      <dsp:nvSpPr>
        <dsp:cNvPr id="0" name=""/>
        <dsp:cNvSpPr/>
      </dsp:nvSpPr>
      <dsp:spPr>
        <a:xfrm>
          <a:off x="3293761" y="250560"/>
          <a:ext cx="120629" cy="120629"/>
        </a:xfrm>
        <a:prstGeom prst="ellipse">
          <a:avLst/>
        </a:prstGeom>
        <a:solidFill>
          <a:srgbClr val="F0852C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440ACA-E452-468B-A264-FC0E543B5B32}">
      <dsp:nvSpPr>
        <dsp:cNvPr id="0" name=""/>
        <dsp:cNvSpPr/>
      </dsp:nvSpPr>
      <dsp:spPr>
        <a:xfrm>
          <a:off x="3293761" y="475225"/>
          <a:ext cx="120629" cy="120629"/>
        </a:xfrm>
        <a:prstGeom prst="ellipse">
          <a:avLst/>
        </a:prstGeom>
        <a:solidFill>
          <a:srgbClr val="F0852C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D9FF39-F79E-4758-9D80-F09EF4A4C409}">
      <dsp:nvSpPr>
        <dsp:cNvPr id="0" name=""/>
        <dsp:cNvSpPr/>
      </dsp:nvSpPr>
      <dsp:spPr>
        <a:xfrm>
          <a:off x="972761" y="3651482"/>
          <a:ext cx="2599490" cy="696970"/>
        </a:xfrm>
        <a:prstGeom prst="roundRect">
          <a:avLst/>
        </a:prstGeom>
        <a:solidFill>
          <a:srgbClr val="F0852C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0226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  </a:t>
          </a:r>
        </a:p>
      </dsp:txBody>
      <dsp:txXfrm>
        <a:off x="1006784" y="3685505"/>
        <a:ext cx="2531444" cy="628924"/>
      </dsp:txXfrm>
    </dsp:sp>
    <dsp:sp modelId="{A24FD354-9D5C-46F7-8AD5-69BF5054C65B}">
      <dsp:nvSpPr>
        <dsp:cNvPr id="0" name=""/>
        <dsp:cNvSpPr/>
      </dsp:nvSpPr>
      <dsp:spPr>
        <a:xfrm>
          <a:off x="1265159" y="3677804"/>
          <a:ext cx="3739513" cy="696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0" i="0" kern="1200" dirty="0">
              <a:solidFill>
                <a:schemeClr val="bg1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rPr>
            <a:t>Marathon</a:t>
          </a:r>
          <a:endParaRPr lang="en-US" sz="1200" b="0" i="0" kern="1200" dirty="0">
            <a:solidFill>
              <a:schemeClr val="bg1"/>
            </a:solidFill>
            <a:latin typeface="Open Sans" panose="020B0604020202020204" charset="0"/>
            <a:ea typeface="Open Sans" panose="020B0604020202020204" charset="0"/>
            <a:cs typeface="Open Sans" panose="020B0604020202020204" charset="0"/>
          </a:endParaRPr>
        </a:p>
      </dsp:txBody>
      <dsp:txXfrm>
        <a:off x="1265159" y="3677804"/>
        <a:ext cx="3739513" cy="696970"/>
      </dsp:txXfrm>
    </dsp:sp>
    <dsp:sp modelId="{0D79DC54-4867-4931-9800-36283E5F7965}">
      <dsp:nvSpPr>
        <dsp:cNvPr id="0" name=""/>
        <dsp:cNvSpPr/>
      </dsp:nvSpPr>
      <dsp:spPr>
        <a:xfrm>
          <a:off x="251962" y="2948980"/>
          <a:ext cx="1204805" cy="1205018"/>
        </a:xfrm>
        <a:prstGeom prst="ellipse">
          <a:avLst/>
        </a:prstGeom>
        <a:solidFill>
          <a:schemeClr val="bg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671AE3-15C4-46C9-B203-352392C32CE6}">
      <dsp:nvSpPr>
        <dsp:cNvPr id="0" name=""/>
        <dsp:cNvSpPr/>
      </dsp:nvSpPr>
      <dsp:spPr>
        <a:xfrm>
          <a:off x="2644447" y="2746442"/>
          <a:ext cx="2599490" cy="696970"/>
        </a:xfrm>
        <a:prstGeom prst="roundRect">
          <a:avLst/>
        </a:prstGeom>
        <a:solidFill>
          <a:srgbClr val="F0852C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0226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Lymph nodes </a:t>
          </a:r>
        </a:p>
      </dsp:txBody>
      <dsp:txXfrm>
        <a:off x="2678470" y="2780465"/>
        <a:ext cx="2531444" cy="628924"/>
      </dsp:txXfrm>
    </dsp:sp>
    <dsp:sp modelId="{6C3FE34F-878B-4A5F-9FD1-8A1E51E9032A}">
      <dsp:nvSpPr>
        <dsp:cNvPr id="0" name=""/>
        <dsp:cNvSpPr/>
      </dsp:nvSpPr>
      <dsp:spPr>
        <a:xfrm>
          <a:off x="5243938" y="2746442"/>
          <a:ext cx="2067827" cy="696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b="0" i="0" kern="1200" dirty="0">
            <a:latin typeface="Open Sans" panose="020B0604020202020204" charset="0"/>
            <a:ea typeface="Open Sans" panose="020B0604020202020204" charset="0"/>
            <a:cs typeface="Open Sans" panose="020B0604020202020204" charset="0"/>
          </a:endParaRPr>
        </a:p>
      </dsp:txBody>
      <dsp:txXfrm>
        <a:off x="5243938" y="2746442"/>
        <a:ext cx="2067827" cy="696970"/>
      </dsp:txXfrm>
    </dsp:sp>
    <dsp:sp modelId="{F54596B7-CBCB-48F7-9DE0-8E9DD297BD11}">
      <dsp:nvSpPr>
        <dsp:cNvPr id="0" name=""/>
        <dsp:cNvSpPr/>
      </dsp:nvSpPr>
      <dsp:spPr>
        <a:xfrm>
          <a:off x="1923649" y="2043940"/>
          <a:ext cx="1204805" cy="1205018"/>
        </a:xfrm>
        <a:prstGeom prst="ellipse">
          <a:avLst/>
        </a:prstGeom>
        <a:solidFill>
          <a:schemeClr val="bg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43454C-AC13-4A73-98EE-F6DF263E4B1E}">
      <dsp:nvSpPr>
        <dsp:cNvPr id="0" name=""/>
        <dsp:cNvSpPr/>
      </dsp:nvSpPr>
      <dsp:spPr>
        <a:xfrm>
          <a:off x="3412157" y="1373776"/>
          <a:ext cx="2599490" cy="696970"/>
        </a:xfrm>
        <a:prstGeom prst="roundRect">
          <a:avLst/>
        </a:prstGeom>
        <a:solidFill>
          <a:srgbClr val="F0852C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0226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Lung savior</a:t>
          </a:r>
        </a:p>
      </dsp:txBody>
      <dsp:txXfrm>
        <a:off x="3446180" y="1407799"/>
        <a:ext cx="2531444" cy="628924"/>
      </dsp:txXfrm>
    </dsp:sp>
    <dsp:sp modelId="{F7B4EC7A-1B3A-49BE-8607-3FE242F85D5B}">
      <dsp:nvSpPr>
        <dsp:cNvPr id="0" name=""/>
        <dsp:cNvSpPr/>
      </dsp:nvSpPr>
      <dsp:spPr>
        <a:xfrm>
          <a:off x="2691359" y="671274"/>
          <a:ext cx="1204805" cy="1205018"/>
        </a:xfrm>
        <a:prstGeom prst="ellipse">
          <a:avLst/>
        </a:prstGeom>
        <a:solidFill>
          <a:schemeClr val="bg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227673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149812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30594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935162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409216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9911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915504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16251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41676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414608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Shape 3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40742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13058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690363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9535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443450" y="3874950"/>
            <a:ext cx="6154500" cy="158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5800"/>
            </a:lvl1pPr>
            <a:lvl2pPr lvl="1" algn="ctr">
              <a:spcBef>
                <a:spcPts val="0"/>
              </a:spcBef>
              <a:buSzPct val="100000"/>
              <a:defRPr sz="5800"/>
            </a:lvl2pPr>
            <a:lvl3pPr lvl="2" algn="ctr">
              <a:spcBef>
                <a:spcPts val="0"/>
              </a:spcBef>
              <a:buSzPct val="100000"/>
              <a:defRPr sz="5800"/>
            </a:lvl3pPr>
            <a:lvl4pPr lvl="3" algn="ctr">
              <a:spcBef>
                <a:spcPts val="0"/>
              </a:spcBef>
              <a:buSzPct val="100000"/>
              <a:defRPr sz="5800"/>
            </a:lvl4pPr>
            <a:lvl5pPr lvl="4" algn="ctr">
              <a:spcBef>
                <a:spcPts val="0"/>
              </a:spcBef>
              <a:buSzPct val="100000"/>
              <a:defRPr sz="5800"/>
            </a:lvl5pPr>
            <a:lvl6pPr lvl="5" algn="ctr">
              <a:spcBef>
                <a:spcPts val="0"/>
              </a:spcBef>
              <a:buSzPct val="100000"/>
              <a:defRPr sz="5800"/>
            </a:lvl6pPr>
            <a:lvl7pPr lvl="6" algn="ctr">
              <a:spcBef>
                <a:spcPts val="0"/>
              </a:spcBef>
              <a:buSzPct val="100000"/>
              <a:defRPr sz="5800"/>
            </a:lvl7pPr>
            <a:lvl8pPr lvl="7" algn="ctr">
              <a:spcBef>
                <a:spcPts val="0"/>
              </a:spcBef>
              <a:buSzPct val="100000"/>
              <a:defRPr sz="5800"/>
            </a:lvl8pPr>
            <a:lvl9pPr lvl="8" algn="ctr">
              <a:spcBef>
                <a:spcPts val="0"/>
              </a:spcBef>
              <a:buSzPct val="100000"/>
              <a:defRPr sz="5800"/>
            </a:lvl9pPr>
          </a:lstStyle>
          <a:p>
            <a:endParaRPr/>
          </a:p>
        </p:txBody>
      </p:sp>
      <p:sp>
        <p:nvSpPr>
          <p:cNvPr id="10" name="Shape 10"/>
          <p:cNvSpPr/>
          <p:nvPr/>
        </p:nvSpPr>
        <p:spPr>
          <a:xfrm>
            <a:off x="581050" y="5857225"/>
            <a:ext cx="6016799" cy="1682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 - Gold">
    <p:bg>
      <p:bgPr>
        <a:solidFill>
          <a:srgbClr val="ED9E46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588700" y="5875075"/>
            <a:ext cx="7966499" cy="371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71" name="Shape 71"/>
          <p:cNvSpPr/>
          <p:nvPr/>
        </p:nvSpPr>
        <p:spPr>
          <a:xfrm>
            <a:off x="2584275" y="602225"/>
            <a:ext cx="3996000" cy="1682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- Gold">
    <p:bg>
      <p:bgPr>
        <a:solidFill>
          <a:srgbClr val="ED9E46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 - Teal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565775" y="2111125"/>
            <a:ext cx="6009299" cy="1546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4800"/>
            </a:lvl1pPr>
            <a:lvl2pPr lvl="1" algn="ctr" rtl="0">
              <a:spcBef>
                <a:spcPts val="0"/>
              </a:spcBef>
              <a:buSzPct val="100000"/>
              <a:defRPr sz="4800"/>
            </a:lvl2pPr>
            <a:lvl3pPr lvl="2" algn="ctr" rtl="0">
              <a:spcBef>
                <a:spcPts val="0"/>
              </a:spcBef>
              <a:buSzPct val="100000"/>
              <a:defRPr sz="4800"/>
            </a:lvl3pPr>
            <a:lvl4pPr lvl="3" algn="ctr" rtl="0">
              <a:spcBef>
                <a:spcPts val="0"/>
              </a:spcBef>
              <a:buSzPct val="100000"/>
              <a:defRPr sz="4800"/>
            </a:lvl4pPr>
            <a:lvl5pPr lvl="4" algn="ctr" rtl="0">
              <a:spcBef>
                <a:spcPts val="0"/>
              </a:spcBef>
              <a:buSzPct val="100000"/>
              <a:defRPr sz="4800"/>
            </a:lvl5pPr>
            <a:lvl6pPr lvl="5" algn="ctr" rtl="0">
              <a:spcBef>
                <a:spcPts val="0"/>
              </a:spcBef>
              <a:buSzPct val="100000"/>
              <a:defRPr sz="4800"/>
            </a:lvl6pPr>
            <a:lvl7pPr lvl="6" algn="ctr" rtl="0">
              <a:spcBef>
                <a:spcPts val="0"/>
              </a:spcBef>
              <a:buSzPct val="100000"/>
              <a:defRPr sz="4800"/>
            </a:lvl7pPr>
            <a:lvl8pPr lvl="7" algn="ctr" rtl="0">
              <a:spcBef>
                <a:spcPts val="0"/>
              </a:spcBef>
              <a:buSzPct val="100000"/>
              <a:defRPr sz="4800"/>
            </a:lvl8pPr>
            <a:lvl9pPr lvl="8" algn="ctr" rtl="0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481675" y="4658725"/>
            <a:ext cx="6093599" cy="1092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buSzPct val="100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buSzPct val="100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buSzPct val="100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buSzPct val="100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buSzPct val="100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buSzPct val="100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buSzPct val="100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buSzPct val="100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4" name="Shape 14"/>
          <p:cNvSpPr/>
          <p:nvPr/>
        </p:nvSpPr>
        <p:spPr>
          <a:xfrm>
            <a:off x="581050" y="4074025"/>
            <a:ext cx="6016799" cy="1682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 - Gold">
    <p:bg>
      <p:bgPr>
        <a:solidFill>
          <a:srgbClr val="ED9E46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565775" y="2111125"/>
            <a:ext cx="6009299" cy="1546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4800"/>
            </a:lvl1pPr>
            <a:lvl2pPr lvl="1" algn="ctr" rtl="0">
              <a:spcBef>
                <a:spcPts val="0"/>
              </a:spcBef>
              <a:buSzPct val="100000"/>
              <a:defRPr sz="4800"/>
            </a:lvl2pPr>
            <a:lvl3pPr lvl="2" algn="ctr" rtl="0">
              <a:spcBef>
                <a:spcPts val="0"/>
              </a:spcBef>
              <a:buSzPct val="100000"/>
              <a:defRPr sz="4800"/>
            </a:lvl3pPr>
            <a:lvl4pPr lvl="3" algn="ctr" rtl="0">
              <a:spcBef>
                <a:spcPts val="0"/>
              </a:spcBef>
              <a:buSzPct val="100000"/>
              <a:defRPr sz="4800"/>
            </a:lvl4pPr>
            <a:lvl5pPr lvl="4" algn="ctr" rtl="0">
              <a:spcBef>
                <a:spcPts val="0"/>
              </a:spcBef>
              <a:buSzPct val="100000"/>
              <a:defRPr sz="4800"/>
            </a:lvl5pPr>
            <a:lvl6pPr lvl="5" algn="ctr" rtl="0">
              <a:spcBef>
                <a:spcPts val="0"/>
              </a:spcBef>
              <a:buSzPct val="100000"/>
              <a:defRPr sz="4800"/>
            </a:lvl6pPr>
            <a:lvl7pPr lvl="6" algn="ctr" rtl="0">
              <a:spcBef>
                <a:spcPts val="0"/>
              </a:spcBef>
              <a:buSzPct val="100000"/>
              <a:defRPr sz="4800"/>
            </a:lvl7pPr>
            <a:lvl8pPr lvl="7" algn="ctr" rtl="0">
              <a:spcBef>
                <a:spcPts val="0"/>
              </a:spcBef>
              <a:buSzPct val="100000"/>
              <a:defRPr sz="4800"/>
            </a:lvl8pPr>
            <a:lvl9pPr lvl="8" algn="ctr" rtl="0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481675" y="4658725"/>
            <a:ext cx="6093599" cy="1092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buSzPct val="100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buSzPct val="100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buSzPct val="100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buSzPct val="100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buSzPct val="100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buSzPct val="100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buSzPct val="100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buSzPct val="100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8" name="Shape 18"/>
          <p:cNvSpPr/>
          <p:nvPr/>
        </p:nvSpPr>
        <p:spPr>
          <a:xfrm>
            <a:off x="581050" y="4074025"/>
            <a:ext cx="6016799" cy="1682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 - Teal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1513800" y="2882400"/>
            <a:ext cx="6116400" cy="1093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defRPr i="1"/>
            </a:lvl1pPr>
            <a:lvl2pPr lvl="1" algn="ctr" rtl="0">
              <a:spcBef>
                <a:spcPts val="0"/>
              </a:spcBef>
              <a:defRPr i="1"/>
            </a:lvl2pPr>
            <a:lvl3pPr lvl="2" algn="ctr" rtl="0">
              <a:spcBef>
                <a:spcPts val="0"/>
              </a:spcBef>
              <a:defRPr i="1"/>
            </a:lvl3pPr>
            <a:lvl4pPr lvl="3" algn="ctr" rtl="0">
              <a:spcBef>
                <a:spcPts val="0"/>
              </a:spcBef>
              <a:defRPr i="1"/>
            </a:lvl4pPr>
            <a:lvl5pPr lvl="4" algn="ctr" rtl="0">
              <a:spcBef>
                <a:spcPts val="0"/>
              </a:spcBef>
              <a:defRPr i="1"/>
            </a:lvl5pPr>
            <a:lvl6pPr lvl="5" algn="ctr" rtl="0">
              <a:spcBef>
                <a:spcPts val="0"/>
              </a:spcBef>
              <a:defRPr i="1"/>
            </a:lvl6pPr>
            <a:lvl7pPr lvl="6" algn="ctr" rtl="0">
              <a:spcBef>
                <a:spcPts val="0"/>
              </a:spcBef>
              <a:defRPr i="1"/>
            </a:lvl7pPr>
            <a:lvl8pPr lvl="7" algn="ctr" rtl="0">
              <a:spcBef>
                <a:spcPts val="0"/>
              </a:spcBef>
              <a:defRPr i="1"/>
            </a:lvl8pPr>
            <a:lvl9pPr lvl="8" algn="ctr">
              <a:spcBef>
                <a:spcPts val="0"/>
              </a:spcBef>
              <a:defRPr i="1"/>
            </a:lvl9pPr>
          </a:lstStyle>
          <a:p>
            <a:endParaRPr/>
          </a:p>
        </p:txBody>
      </p:sp>
      <p:sp>
        <p:nvSpPr>
          <p:cNvPr id="21" name="Shape 21"/>
          <p:cNvSpPr txBox="1"/>
          <p:nvPr/>
        </p:nvSpPr>
        <p:spPr>
          <a:xfrm>
            <a:off x="3593400" y="1575225"/>
            <a:ext cx="1957200" cy="87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96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</a:t>
            </a:r>
          </a:p>
        </p:txBody>
      </p:sp>
      <p:sp>
        <p:nvSpPr>
          <p:cNvPr id="22" name="Shape 22"/>
          <p:cNvSpPr/>
          <p:nvPr/>
        </p:nvSpPr>
        <p:spPr>
          <a:xfrm>
            <a:off x="2584275" y="6087475"/>
            <a:ext cx="3996000" cy="1682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" name="Shape 23"/>
          <p:cNvSpPr/>
          <p:nvPr/>
        </p:nvSpPr>
        <p:spPr>
          <a:xfrm>
            <a:off x="2584275" y="602225"/>
            <a:ext cx="3996000" cy="1682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596826"/>
            <a:ext cx="8229600" cy="14291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561950" y="2507725"/>
            <a:ext cx="8020199" cy="3753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/>
          <p:nvPr/>
        </p:nvSpPr>
        <p:spPr>
          <a:xfrm>
            <a:off x="0" y="1490900"/>
            <a:ext cx="412800" cy="3440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368224"/>
            <a:ext cx="8229600" cy="764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/>
          <p:nvPr/>
        </p:nvSpPr>
        <p:spPr>
          <a:xfrm>
            <a:off x="2584275" y="6087475"/>
            <a:ext cx="3996000" cy="1682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2 columns - Gold">
    <p:bg>
      <p:bgPr>
        <a:solidFill>
          <a:srgbClr val="ED9E46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457200" y="596826"/>
            <a:ext cx="8229600" cy="14291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457200" y="2469612"/>
            <a:ext cx="3561000" cy="4098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lnSpc>
                <a:spcPct val="115000"/>
              </a:lnSpc>
              <a:spcBef>
                <a:spcPts val="0"/>
              </a:spcBef>
              <a:buSzPct val="100000"/>
              <a:defRPr sz="2400"/>
            </a:lvl1pPr>
            <a:lvl2pPr lvl="1" rtl="0">
              <a:lnSpc>
                <a:spcPct val="115000"/>
              </a:lnSpc>
              <a:spcBef>
                <a:spcPts val="0"/>
              </a:spcBef>
              <a:buSzPct val="100000"/>
              <a:defRPr sz="1800"/>
            </a:lvl2pPr>
            <a:lvl3pPr lvl="2" rtl="0">
              <a:lnSpc>
                <a:spcPct val="115000"/>
              </a:lnSpc>
              <a:spcBef>
                <a:spcPts val="0"/>
              </a:spcBef>
              <a:buSzPct val="100000"/>
              <a:defRPr sz="1800"/>
            </a:lvl3pPr>
            <a:lvl4pPr lvl="3" rtl="0">
              <a:lnSpc>
                <a:spcPct val="115000"/>
              </a:lnSpc>
              <a:spcBef>
                <a:spcPts val="0"/>
              </a:spcBef>
              <a:defRPr/>
            </a:lvl4pPr>
            <a:lvl5pPr lvl="4" rtl="0">
              <a:lnSpc>
                <a:spcPct val="115000"/>
              </a:lnSpc>
              <a:spcBef>
                <a:spcPts val="0"/>
              </a:spcBef>
              <a:defRPr/>
            </a:lvl5pPr>
            <a:lvl6pPr lvl="5" rtl="0">
              <a:lnSpc>
                <a:spcPct val="115000"/>
              </a:lnSpc>
              <a:spcBef>
                <a:spcPts val="0"/>
              </a:spcBef>
              <a:defRPr/>
            </a:lvl6pPr>
            <a:lvl7pPr lvl="6" rtl="0">
              <a:lnSpc>
                <a:spcPct val="115000"/>
              </a:lnSpc>
              <a:spcBef>
                <a:spcPts val="0"/>
              </a:spcBef>
              <a:defRPr/>
            </a:lvl7pPr>
            <a:lvl8pPr lvl="7" rtl="0">
              <a:lnSpc>
                <a:spcPct val="115000"/>
              </a:lnSpc>
              <a:spcBef>
                <a:spcPts val="0"/>
              </a:spcBef>
              <a:defRPr/>
            </a:lvl8pPr>
            <a:lvl9pPr lvl="8" rtl="0">
              <a:lnSpc>
                <a:spcPct val="115000"/>
              </a:lnSpc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2"/>
          </p:nvPr>
        </p:nvSpPr>
        <p:spPr>
          <a:xfrm>
            <a:off x="5131069" y="2469500"/>
            <a:ext cx="3600000" cy="4098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lnSpc>
                <a:spcPct val="115000"/>
              </a:lnSpc>
              <a:spcBef>
                <a:spcPts val="0"/>
              </a:spcBef>
              <a:buSzPct val="100000"/>
              <a:defRPr sz="2400"/>
            </a:lvl1pPr>
            <a:lvl2pPr lvl="1" rtl="0">
              <a:lnSpc>
                <a:spcPct val="115000"/>
              </a:lnSpc>
              <a:spcBef>
                <a:spcPts val="0"/>
              </a:spcBef>
              <a:buSzPct val="100000"/>
              <a:defRPr sz="1800"/>
            </a:lvl2pPr>
            <a:lvl3pPr lvl="2" rtl="0">
              <a:lnSpc>
                <a:spcPct val="115000"/>
              </a:lnSpc>
              <a:spcBef>
                <a:spcPts val="0"/>
              </a:spcBef>
              <a:buSzPct val="100000"/>
              <a:defRPr sz="1800"/>
            </a:lvl3pPr>
            <a:lvl4pPr lvl="3" rtl="0">
              <a:lnSpc>
                <a:spcPct val="115000"/>
              </a:lnSpc>
              <a:spcBef>
                <a:spcPts val="0"/>
              </a:spcBef>
              <a:defRPr/>
            </a:lvl4pPr>
            <a:lvl5pPr lvl="4" rtl="0">
              <a:lnSpc>
                <a:spcPct val="115000"/>
              </a:lnSpc>
              <a:spcBef>
                <a:spcPts val="0"/>
              </a:spcBef>
              <a:defRPr/>
            </a:lvl5pPr>
            <a:lvl6pPr lvl="5" rtl="0">
              <a:lnSpc>
                <a:spcPct val="115000"/>
              </a:lnSpc>
              <a:spcBef>
                <a:spcPts val="0"/>
              </a:spcBef>
              <a:defRPr/>
            </a:lvl6pPr>
            <a:lvl7pPr lvl="6" rtl="0">
              <a:lnSpc>
                <a:spcPct val="115000"/>
              </a:lnSpc>
              <a:spcBef>
                <a:spcPts val="0"/>
              </a:spcBef>
              <a:defRPr/>
            </a:lvl7pPr>
            <a:lvl8pPr lvl="7" rtl="0">
              <a:lnSpc>
                <a:spcPct val="115000"/>
              </a:lnSpc>
              <a:spcBef>
                <a:spcPts val="0"/>
              </a:spcBef>
              <a:defRPr/>
            </a:lvl8pPr>
            <a:lvl9pPr lvl="8" rtl="0">
              <a:lnSpc>
                <a:spcPct val="115000"/>
              </a:lnSpc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/>
          <p:nvPr/>
        </p:nvSpPr>
        <p:spPr>
          <a:xfrm>
            <a:off x="0" y="1490900"/>
            <a:ext cx="412800" cy="3440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 - Gold">
    <p:bg>
      <p:bgPr>
        <a:solidFill>
          <a:srgbClr val="ED9E46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596826"/>
            <a:ext cx="8229600" cy="14291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97575" y="2461850"/>
            <a:ext cx="2691000" cy="3784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lnSpc>
                <a:spcPct val="115000"/>
              </a:lnSpc>
              <a:spcBef>
                <a:spcPts val="0"/>
              </a:spcBef>
              <a:buSzPct val="100000"/>
              <a:defRPr sz="1800"/>
            </a:lvl1pPr>
            <a:lvl2pPr lvl="1" rtl="0">
              <a:lnSpc>
                <a:spcPct val="115000"/>
              </a:lnSpc>
              <a:spcBef>
                <a:spcPts val="0"/>
              </a:spcBef>
              <a:buSzPct val="100000"/>
              <a:defRPr sz="1800"/>
            </a:lvl2pPr>
            <a:lvl3pPr lvl="2" rtl="0">
              <a:lnSpc>
                <a:spcPct val="115000"/>
              </a:lnSpc>
              <a:spcBef>
                <a:spcPts val="0"/>
              </a:spcBef>
              <a:buSzPct val="100000"/>
              <a:defRPr sz="1800"/>
            </a:lvl3pPr>
            <a:lvl4pPr lvl="3" rtl="0">
              <a:lnSpc>
                <a:spcPct val="115000"/>
              </a:lnSpc>
              <a:spcBef>
                <a:spcPts val="0"/>
              </a:spcBef>
              <a:defRPr/>
            </a:lvl4pPr>
            <a:lvl5pPr lvl="4" rtl="0">
              <a:lnSpc>
                <a:spcPct val="115000"/>
              </a:lnSpc>
              <a:spcBef>
                <a:spcPts val="0"/>
              </a:spcBef>
              <a:defRPr/>
            </a:lvl5pPr>
            <a:lvl6pPr lvl="5" rtl="0">
              <a:lnSpc>
                <a:spcPct val="115000"/>
              </a:lnSpc>
              <a:spcBef>
                <a:spcPts val="0"/>
              </a:spcBef>
              <a:defRPr/>
            </a:lvl6pPr>
            <a:lvl7pPr lvl="6" rtl="0">
              <a:lnSpc>
                <a:spcPct val="115000"/>
              </a:lnSpc>
              <a:spcBef>
                <a:spcPts val="0"/>
              </a:spcBef>
              <a:defRPr/>
            </a:lvl7pPr>
            <a:lvl8pPr lvl="7" rtl="0">
              <a:lnSpc>
                <a:spcPct val="115000"/>
              </a:lnSpc>
              <a:spcBef>
                <a:spcPts val="0"/>
              </a:spcBef>
              <a:defRPr/>
            </a:lvl8pPr>
            <a:lvl9pPr lvl="8" rtl="0">
              <a:lnSpc>
                <a:spcPct val="115000"/>
              </a:lnSpc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3226491" y="2461850"/>
            <a:ext cx="2691000" cy="3784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lnSpc>
                <a:spcPct val="115000"/>
              </a:lnSpc>
              <a:spcBef>
                <a:spcPts val="0"/>
              </a:spcBef>
              <a:buSzPct val="100000"/>
              <a:defRPr sz="1800"/>
            </a:lvl1pPr>
            <a:lvl2pPr lvl="1" rtl="0">
              <a:lnSpc>
                <a:spcPct val="115000"/>
              </a:lnSpc>
              <a:spcBef>
                <a:spcPts val="0"/>
              </a:spcBef>
              <a:buSzPct val="100000"/>
              <a:defRPr sz="1800"/>
            </a:lvl2pPr>
            <a:lvl3pPr lvl="2" rtl="0">
              <a:lnSpc>
                <a:spcPct val="115000"/>
              </a:lnSpc>
              <a:spcBef>
                <a:spcPts val="0"/>
              </a:spcBef>
              <a:buSzPct val="100000"/>
              <a:defRPr sz="1800"/>
            </a:lvl3pPr>
            <a:lvl4pPr lvl="3" rtl="0">
              <a:lnSpc>
                <a:spcPct val="115000"/>
              </a:lnSpc>
              <a:spcBef>
                <a:spcPts val="0"/>
              </a:spcBef>
              <a:defRPr/>
            </a:lvl4pPr>
            <a:lvl5pPr lvl="4" rtl="0">
              <a:lnSpc>
                <a:spcPct val="115000"/>
              </a:lnSpc>
              <a:spcBef>
                <a:spcPts val="0"/>
              </a:spcBef>
              <a:defRPr/>
            </a:lvl5pPr>
            <a:lvl6pPr lvl="5" rtl="0">
              <a:lnSpc>
                <a:spcPct val="115000"/>
              </a:lnSpc>
              <a:spcBef>
                <a:spcPts val="0"/>
              </a:spcBef>
              <a:defRPr/>
            </a:lvl6pPr>
            <a:lvl7pPr lvl="6" rtl="0">
              <a:lnSpc>
                <a:spcPct val="115000"/>
              </a:lnSpc>
              <a:spcBef>
                <a:spcPts val="0"/>
              </a:spcBef>
              <a:defRPr/>
            </a:lvl7pPr>
            <a:lvl8pPr lvl="7" rtl="0">
              <a:lnSpc>
                <a:spcPct val="115000"/>
              </a:lnSpc>
              <a:spcBef>
                <a:spcPts val="0"/>
              </a:spcBef>
              <a:defRPr/>
            </a:lvl8pPr>
            <a:lvl9pPr lvl="8" rtl="0">
              <a:lnSpc>
                <a:spcPct val="115000"/>
              </a:lnSpc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3"/>
          </p:nvPr>
        </p:nvSpPr>
        <p:spPr>
          <a:xfrm>
            <a:off x="6055407" y="2461850"/>
            <a:ext cx="2691000" cy="3784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lnSpc>
                <a:spcPct val="115000"/>
              </a:lnSpc>
              <a:spcBef>
                <a:spcPts val="0"/>
              </a:spcBef>
              <a:buSzPct val="100000"/>
              <a:defRPr sz="1800"/>
            </a:lvl1pPr>
            <a:lvl2pPr lvl="1" rtl="0">
              <a:lnSpc>
                <a:spcPct val="115000"/>
              </a:lnSpc>
              <a:spcBef>
                <a:spcPts val="0"/>
              </a:spcBef>
              <a:buSzPct val="100000"/>
              <a:defRPr sz="1800"/>
            </a:lvl2pPr>
            <a:lvl3pPr lvl="2" rtl="0">
              <a:lnSpc>
                <a:spcPct val="115000"/>
              </a:lnSpc>
              <a:spcBef>
                <a:spcPts val="0"/>
              </a:spcBef>
              <a:buSzPct val="100000"/>
              <a:defRPr sz="1800"/>
            </a:lvl3pPr>
            <a:lvl4pPr lvl="3" rtl="0">
              <a:lnSpc>
                <a:spcPct val="115000"/>
              </a:lnSpc>
              <a:spcBef>
                <a:spcPts val="0"/>
              </a:spcBef>
              <a:defRPr/>
            </a:lvl4pPr>
            <a:lvl5pPr lvl="4" rtl="0">
              <a:lnSpc>
                <a:spcPct val="115000"/>
              </a:lnSpc>
              <a:spcBef>
                <a:spcPts val="0"/>
              </a:spcBef>
              <a:defRPr/>
            </a:lvl5pPr>
            <a:lvl6pPr lvl="5" rtl="0">
              <a:lnSpc>
                <a:spcPct val="115000"/>
              </a:lnSpc>
              <a:spcBef>
                <a:spcPts val="0"/>
              </a:spcBef>
              <a:defRPr/>
            </a:lvl6pPr>
            <a:lvl7pPr lvl="6" rtl="0">
              <a:lnSpc>
                <a:spcPct val="115000"/>
              </a:lnSpc>
              <a:spcBef>
                <a:spcPts val="0"/>
              </a:spcBef>
              <a:defRPr/>
            </a:lvl7pPr>
            <a:lvl8pPr lvl="7" rtl="0">
              <a:lnSpc>
                <a:spcPct val="115000"/>
              </a:lnSpc>
              <a:spcBef>
                <a:spcPts val="0"/>
              </a:spcBef>
              <a:defRPr/>
            </a:lvl8pPr>
            <a:lvl9pPr lvl="8" rtl="0">
              <a:lnSpc>
                <a:spcPct val="115000"/>
              </a:lnSpc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/>
          <p:nvPr/>
        </p:nvSpPr>
        <p:spPr>
          <a:xfrm>
            <a:off x="0" y="1490900"/>
            <a:ext cx="412800" cy="3440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5AFDC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596826"/>
            <a:ext cx="8229600" cy="142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36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36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36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36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36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36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36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36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36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561950" y="2507725"/>
            <a:ext cx="8020199" cy="3753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FFFFFF"/>
              </a:buClr>
              <a:buSzPct val="100000"/>
              <a:buFont typeface="Open Sans"/>
              <a:buChar char="○"/>
              <a:defRPr sz="30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480"/>
              </a:spcBef>
              <a:buClr>
                <a:srgbClr val="FFFFFF"/>
              </a:buClr>
              <a:buSzPct val="100000"/>
              <a:buFont typeface="Open Sans"/>
              <a:buChar char="●"/>
              <a:defRPr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480"/>
              </a:spcBef>
              <a:buClr>
                <a:srgbClr val="FFFFFF"/>
              </a:buClr>
              <a:buSzPct val="100000"/>
              <a:buFont typeface="Open Sans"/>
              <a:defRPr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360"/>
              </a:spcBef>
              <a:buClr>
                <a:srgbClr val="FFFFFF"/>
              </a:buClr>
              <a:buSzPct val="100000"/>
              <a:buFont typeface="Open Sans"/>
              <a:defRPr sz="18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360"/>
              </a:spcBef>
              <a:buClr>
                <a:srgbClr val="FFFFFF"/>
              </a:buClr>
              <a:buSzPct val="100000"/>
              <a:buFont typeface="Open Sans"/>
              <a:defRPr sz="18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360"/>
              </a:spcBef>
              <a:buClr>
                <a:srgbClr val="FFFFFF"/>
              </a:buClr>
              <a:buSzPct val="100000"/>
              <a:buFont typeface="Open Sans"/>
              <a:defRPr sz="18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360"/>
              </a:spcBef>
              <a:buClr>
                <a:srgbClr val="FFFFFF"/>
              </a:buClr>
              <a:buSzPct val="100000"/>
              <a:buFont typeface="Open Sans"/>
              <a:defRPr sz="18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360"/>
              </a:spcBef>
              <a:buClr>
                <a:srgbClr val="FFFFFF"/>
              </a:buClr>
              <a:buSzPct val="100000"/>
              <a:buFont typeface="Open Sans"/>
              <a:defRPr sz="18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360"/>
              </a:spcBef>
              <a:buClr>
                <a:srgbClr val="FFFFFF"/>
              </a:buClr>
              <a:buSzPct val="100000"/>
              <a:buFont typeface="Open Sans"/>
              <a:defRPr sz="18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6" r:id="rId6"/>
    <p:sldLayoutId id="2147483658" r:id="rId7"/>
    <p:sldLayoutId id="2147483660" r:id="rId8"/>
    <p:sldLayoutId id="2147483661" r:id="rId9"/>
    <p:sldLayoutId id="2147483663" r:id="rId10"/>
    <p:sldLayoutId id="2147483664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ctrTitle"/>
          </p:nvPr>
        </p:nvSpPr>
        <p:spPr>
          <a:xfrm>
            <a:off x="443450" y="3874950"/>
            <a:ext cx="6154500" cy="158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/>
              <a:t>Guardians -</a:t>
            </a:r>
            <a:r>
              <a:rPr lang="en-US" dirty="0">
                <a:solidFill>
                  <a:srgbClr val="FFC000"/>
                </a:solidFill>
              </a:rPr>
              <a:t>Within</a:t>
            </a:r>
            <a:endParaRPr lang="en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ctrTitle"/>
          </p:nvPr>
        </p:nvSpPr>
        <p:spPr>
          <a:xfrm>
            <a:off x="565775" y="2111125"/>
            <a:ext cx="6009299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>
                <a:solidFill>
                  <a:srgbClr val="FFC800"/>
                </a:solidFill>
              </a:rPr>
              <a:t>2.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dirty="0"/>
              <a:t>Lymph Nodes</a:t>
            </a:r>
            <a:endParaRPr lang="en" dirty="0"/>
          </a:p>
        </p:txBody>
      </p:sp>
      <p:sp>
        <p:nvSpPr>
          <p:cNvPr id="6" name="TextBox 5"/>
          <p:cNvSpPr txBox="1"/>
          <p:nvPr/>
        </p:nvSpPr>
        <p:spPr>
          <a:xfrm>
            <a:off x="563043" y="4783016"/>
            <a:ext cx="6236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Kill all </a:t>
            </a:r>
            <a:r>
              <a:rPr lang="en-US" sz="2800" b="1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Viruses</a:t>
            </a:r>
            <a:r>
              <a:rPr lang="en-US" sz="2800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to clean up the nodes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088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/>
          <p:nvPr/>
        </p:nvSpPr>
        <p:spPr>
          <a:xfrm>
            <a:off x="563043" y="4043422"/>
            <a:ext cx="5950300" cy="1487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" name="Shape 99"/>
          <p:cNvSpPr txBox="1">
            <a:spLocks/>
          </p:cNvSpPr>
          <p:nvPr/>
        </p:nvSpPr>
        <p:spPr>
          <a:xfrm>
            <a:off x="504043" y="2123846"/>
            <a:ext cx="6009299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" sz="4800" b="1" dirty="0">
                <a:solidFill>
                  <a:srgbClr val="00B0F0"/>
                </a:solidFill>
                <a:latin typeface="Montserrat" panose="020B0604020202020204" charset="0"/>
                <a:ea typeface="Open Sans" panose="020B0604020202020204" charset="0"/>
                <a:cs typeface="Open Sans" panose="020B0604020202020204" charset="0"/>
              </a:rPr>
              <a:t>3.</a:t>
            </a:r>
          </a:p>
          <a:p>
            <a:r>
              <a:rPr lang="en-US" sz="4800" b="1" dirty="0">
                <a:solidFill>
                  <a:schemeClr val="bg1"/>
                </a:solidFill>
                <a:latin typeface="Montserrat" panose="020B0604020202020204" charset="0"/>
                <a:ea typeface="Open Sans" panose="020B0604020202020204" charset="0"/>
                <a:cs typeface="Open Sans" panose="020B0604020202020204" charset="0"/>
              </a:rPr>
              <a:t>Lung savior</a:t>
            </a:r>
            <a:endParaRPr lang="en" sz="4800" b="1" dirty="0">
              <a:solidFill>
                <a:schemeClr val="bg1"/>
              </a:solidFill>
              <a:latin typeface="Montserrat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3043" y="4783016"/>
            <a:ext cx="69926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Final combat between Guardian and Tb</a:t>
            </a:r>
          </a:p>
          <a:p>
            <a:r>
              <a:rPr lang="en-US" sz="2800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Bacteria cells </a:t>
            </a:r>
          </a:p>
        </p:txBody>
      </p:sp>
    </p:spTree>
    <p:extLst>
      <p:ext uri="{BB962C8B-B14F-4D97-AF65-F5344CB8AC3E}">
        <p14:creationId xmlns:p14="http://schemas.microsoft.com/office/powerpoint/2010/main" val="3127809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820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596826"/>
            <a:ext cx="8229600" cy="1429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/>
              <a:t>Target Market</a:t>
            </a:r>
            <a:endParaRPr lang="en" dirty="0"/>
          </a:p>
        </p:txBody>
      </p:sp>
      <p:sp>
        <p:nvSpPr>
          <p:cNvPr id="8" name="TextBox 7"/>
          <p:cNvSpPr txBox="1"/>
          <p:nvPr/>
        </p:nvSpPr>
        <p:spPr>
          <a:xfrm>
            <a:off x="623668" y="3865993"/>
            <a:ext cx="22180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Kids of age </a:t>
            </a:r>
          </a:p>
          <a:p>
            <a:r>
              <a:rPr lang="en-US" sz="2400" b="1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13 - 16</a:t>
            </a: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273002278"/>
              </p:ext>
            </p:extLst>
          </p:nvPr>
        </p:nvGraphicFramePr>
        <p:xfrm>
          <a:off x="3118338" y="2981547"/>
          <a:ext cx="5158154" cy="3567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Rectangle 13"/>
          <p:cNvSpPr/>
          <p:nvPr/>
        </p:nvSpPr>
        <p:spPr>
          <a:xfrm>
            <a:off x="623668" y="2149843"/>
            <a:ext cx="80631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Based on market studies conducted to measure the ability of students to understand and interact with Guardians-Within</a:t>
            </a:r>
          </a:p>
        </p:txBody>
      </p:sp>
    </p:spTree>
    <p:extLst>
      <p:ext uri="{BB962C8B-B14F-4D97-AF65-F5344CB8AC3E}">
        <p14:creationId xmlns:p14="http://schemas.microsoft.com/office/powerpoint/2010/main" val="500555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ctrTitle" idx="4294967295"/>
          </p:nvPr>
        </p:nvSpPr>
        <p:spPr>
          <a:xfrm>
            <a:off x="565775" y="1501525"/>
            <a:ext cx="8012399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9600" dirty="0"/>
              <a:t>43.5 </a:t>
            </a:r>
            <a:r>
              <a:rPr lang="en-US" sz="9600" dirty="0"/>
              <a:t>million</a:t>
            </a:r>
            <a:endParaRPr lang="en" sz="9600" dirty="0"/>
          </a:p>
        </p:txBody>
      </p:sp>
      <p:sp>
        <p:nvSpPr>
          <p:cNvPr id="228" name="Shape 228"/>
          <p:cNvSpPr txBox="1">
            <a:spLocks noGrp="1"/>
          </p:cNvSpPr>
          <p:nvPr>
            <p:ph type="subTitle" idx="4294967295"/>
          </p:nvPr>
        </p:nvSpPr>
        <p:spPr>
          <a:xfrm>
            <a:off x="481675" y="4049125"/>
            <a:ext cx="8204699" cy="1092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dirty="0"/>
              <a:t>VR users World Wild now</a:t>
            </a:r>
          </a:p>
          <a:p>
            <a:pPr lvl="0" algn="ctr">
              <a:spcBef>
                <a:spcPts val="0"/>
              </a:spcBef>
              <a:buNone/>
            </a:pPr>
            <a:r>
              <a:rPr lang="en-US" sz="2200" dirty="0"/>
              <a:t>According to </a:t>
            </a:r>
            <a:r>
              <a:rPr lang="en-US" sz="2200" b="1" dirty="0"/>
              <a:t>KZERO</a:t>
            </a:r>
            <a:r>
              <a:rPr lang="en-US" sz="2200" dirty="0"/>
              <a:t> researchers</a:t>
            </a:r>
            <a:endParaRPr lang="en" sz="2200" dirty="0"/>
          </a:p>
        </p:txBody>
      </p:sp>
      <p:sp>
        <p:nvSpPr>
          <p:cNvPr id="229" name="Shape 229"/>
          <p:cNvSpPr/>
          <p:nvPr/>
        </p:nvSpPr>
        <p:spPr>
          <a:xfrm>
            <a:off x="2584275" y="3420475"/>
            <a:ext cx="3996000" cy="1682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86691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ctrTitle" idx="4294967295"/>
          </p:nvPr>
        </p:nvSpPr>
        <p:spPr>
          <a:xfrm>
            <a:off x="862675" y="587125"/>
            <a:ext cx="7395060" cy="1017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7200" dirty="0"/>
              <a:t>700,000,000</a:t>
            </a:r>
            <a:r>
              <a:rPr lang="en" sz="7200" dirty="0">
                <a:solidFill>
                  <a:srgbClr val="FFC800"/>
                </a:solidFill>
              </a:rPr>
              <a:t>$</a:t>
            </a:r>
          </a:p>
        </p:txBody>
      </p:sp>
      <p:sp>
        <p:nvSpPr>
          <p:cNvPr id="235" name="Shape 235"/>
          <p:cNvSpPr txBox="1">
            <a:spLocks noGrp="1"/>
          </p:cNvSpPr>
          <p:nvPr>
            <p:ph type="subTitle" idx="4294967295"/>
          </p:nvPr>
        </p:nvSpPr>
        <p:spPr>
          <a:xfrm>
            <a:off x="862675" y="1686925"/>
            <a:ext cx="6093599" cy="1092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2400" dirty="0"/>
              <a:t>That’s a lot of money</a:t>
            </a:r>
          </a:p>
        </p:txBody>
      </p:sp>
      <p:sp>
        <p:nvSpPr>
          <p:cNvPr id="236" name="Shape 236"/>
          <p:cNvSpPr txBox="1">
            <a:spLocks noGrp="1"/>
          </p:cNvSpPr>
          <p:nvPr>
            <p:ph type="ctrTitle" idx="4294967295"/>
          </p:nvPr>
        </p:nvSpPr>
        <p:spPr>
          <a:xfrm>
            <a:off x="862675" y="4597799"/>
            <a:ext cx="7772400" cy="1193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 sz="7200" dirty="0"/>
              <a:t>By 2020</a:t>
            </a:r>
            <a:endParaRPr lang="en" sz="7200" dirty="0">
              <a:solidFill>
                <a:srgbClr val="FFC800"/>
              </a:solidFill>
            </a:endParaRPr>
          </a:p>
        </p:txBody>
      </p:sp>
      <p:sp>
        <p:nvSpPr>
          <p:cNvPr id="237" name="Shape 237"/>
          <p:cNvSpPr txBox="1">
            <a:spLocks noGrp="1"/>
          </p:cNvSpPr>
          <p:nvPr>
            <p:ph type="subTitle" idx="4294967295"/>
          </p:nvPr>
        </p:nvSpPr>
        <p:spPr>
          <a:xfrm>
            <a:off x="862675" y="5615544"/>
            <a:ext cx="7772400" cy="617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 sz="2400" dirty="0"/>
              <a:t>So near</a:t>
            </a:r>
            <a:endParaRPr lang="en" sz="2400" dirty="0"/>
          </a:p>
        </p:txBody>
      </p:sp>
      <p:sp>
        <p:nvSpPr>
          <p:cNvPr id="238" name="Shape 238"/>
          <p:cNvSpPr txBox="1">
            <a:spLocks noGrp="1"/>
          </p:cNvSpPr>
          <p:nvPr>
            <p:ph type="ctrTitle" idx="4294967295"/>
          </p:nvPr>
        </p:nvSpPr>
        <p:spPr>
          <a:xfrm>
            <a:off x="862675" y="2616599"/>
            <a:ext cx="7772400" cy="1193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7200" dirty="0"/>
              <a:t>15,000,000</a:t>
            </a:r>
            <a:r>
              <a:rPr lang="en" sz="7200" dirty="0">
                <a:solidFill>
                  <a:srgbClr val="FFC800"/>
                </a:solidFill>
              </a:rPr>
              <a:t> </a:t>
            </a:r>
            <a:r>
              <a:rPr lang="en" dirty="0">
                <a:solidFill>
                  <a:srgbClr val="FFC800"/>
                </a:solidFill>
              </a:rPr>
              <a:t>users</a:t>
            </a:r>
          </a:p>
        </p:txBody>
      </p:sp>
      <p:sp>
        <p:nvSpPr>
          <p:cNvPr id="239" name="Shape 239"/>
          <p:cNvSpPr txBox="1">
            <a:spLocks noGrp="1"/>
          </p:cNvSpPr>
          <p:nvPr>
            <p:ph type="subTitle" idx="4294967295"/>
          </p:nvPr>
        </p:nvSpPr>
        <p:spPr>
          <a:xfrm>
            <a:off x="862675" y="3710544"/>
            <a:ext cx="7772400" cy="617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2400" dirty="0"/>
              <a:t>And a lot of users </a:t>
            </a:r>
          </a:p>
        </p:txBody>
      </p:sp>
      <p:sp>
        <p:nvSpPr>
          <p:cNvPr id="240" name="Shape 240"/>
          <p:cNvSpPr/>
          <p:nvPr/>
        </p:nvSpPr>
        <p:spPr>
          <a:xfrm>
            <a:off x="0" y="910275"/>
            <a:ext cx="663300" cy="6633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1" name="Shape 241"/>
          <p:cNvSpPr/>
          <p:nvPr/>
        </p:nvSpPr>
        <p:spPr>
          <a:xfrm>
            <a:off x="0" y="2913243"/>
            <a:ext cx="663300" cy="6633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2" name="Shape 242"/>
          <p:cNvSpPr/>
          <p:nvPr/>
        </p:nvSpPr>
        <p:spPr>
          <a:xfrm>
            <a:off x="0" y="4916212"/>
            <a:ext cx="663300" cy="6633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596826"/>
            <a:ext cx="8229600" cy="1429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/>
              <a:t>Business Model</a:t>
            </a:r>
            <a:endParaRPr lang="en" dirty="0"/>
          </a:p>
        </p:txBody>
      </p:sp>
      <p:sp>
        <p:nvSpPr>
          <p:cNvPr id="13" name="Shape 256"/>
          <p:cNvSpPr txBox="1">
            <a:spLocks noGrp="1"/>
          </p:cNvSpPr>
          <p:nvPr>
            <p:ph type="body" idx="1"/>
          </p:nvPr>
        </p:nvSpPr>
        <p:spPr>
          <a:xfrm>
            <a:off x="4609513" y="2459506"/>
            <a:ext cx="3481755" cy="34489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b="1" dirty="0"/>
              <a:t>Revenue Market</a:t>
            </a:r>
          </a:p>
          <a:p>
            <a:pPr lvl="0" rtl="0">
              <a:spcBef>
                <a:spcPts val="0"/>
              </a:spcBef>
              <a:buNone/>
            </a:pPr>
            <a:endParaRPr lang="en-US" sz="1800" b="1" dirty="0"/>
          </a:p>
          <a:p>
            <a:r>
              <a:rPr lang="en-US" sz="1800" dirty="0">
                <a:sym typeface="Wingdings" panose="05000000000000000000" pitchFamily="2" charset="2"/>
              </a:rPr>
              <a:t>  Sell a package of different illnesses levels with the ability to get new packages </a:t>
            </a:r>
            <a:endParaRPr lang="en" sz="1800" dirty="0"/>
          </a:p>
          <a:p>
            <a:pPr lvl="0" rtl="0">
              <a:spcBef>
                <a:spcPts val="0"/>
              </a:spcBef>
              <a:buNone/>
            </a:pPr>
            <a:endParaRPr lang="en" sz="1800" dirty="0"/>
          </a:p>
          <a:p>
            <a:r>
              <a:rPr lang="en-US" sz="1800" dirty="0">
                <a:sym typeface="Wingdings" panose="05000000000000000000" pitchFamily="2" charset="2"/>
              </a:rPr>
              <a:t> Provide a simplified version with payed upgrades to get any disease package</a:t>
            </a:r>
            <a:endParaRPr lang="en-US" sz="1800" dirty="0"/>
          </a:p>
          <a:p>
            <a:pPr lvl="0" rtl="0">
              <a:spcBef>
                <a:spcPts val="0"/>
              </a:spcBef>
              <a:buNone/>
            </a:pPr>
            <a:endParaRPr lang="en" sz="1800" dirty="0"/>
          </a:p>
        </p:txBody>
      </p:sp>
      <p:sp>
        <p:nvSpPr>
          <p:cNvPr id="14" name="Shape 256"/>
          <p:cNvSpPr txBox="1">
            <a:spLocks noGrp="1"/>
          </p:cNvSpPr>
          <p:nvPr>
            <p:ph type="body" idx="1"/>
          </p:nvPr>
        </p:nvSpPr>
        <p:spPr>
          <a:xfrm>
            <a:off x="457200" y="2459506"/>
            <a:ext cx="3343423" cy="292607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b="1" dirty="0"/>
              <a:t>Channels</a:t>
            </a:r>
          </a:p>
          <a:p>
            <a:pPr lvl="0" rtl="0">
              <a:spcBef>
                <a:spcPts val="0"/>
              </a:spcBef>
              <a:buNone/>
            </a:pPr>
            <a:endParaRPr lang="en-US" sz="1800" b="1" dirty="0"/>
          </a:p>
          <a:p>
            <a:pPr marL="285750" lvl="0" indent="-285750" rtl="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" sz="1800" dirty="0"/>
              <a:t>Distrubite it in schools</a:t>
            </a:r>
          </a:p>
          <a:p>
            <a:pPr lvl="0" rtl="0">
              <a:spcBef>
                <a:spcPts val="0"/>
              </a:spcBef>
              <a:buNone/>
            </a:pPr>
            <a:endParaRPr lang="en" sz="1800" dirty="0"/>
          </a:p>
          <a:p>
            <a:pPr marL="285750" lvl="0" indent="-285750" rtl="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" sz="1800" dirty="0"/>
              <a:t>Children clinics</a:t>
            </a:r>
          </a:p>
          <a:p>
            <a:pPr lvl="0" rtl="0">
              <a:spcBef>
                <a:spcPts val="0"/>
              </a:spcBef>
              <a:buNone/>
            </a:pPr>
            <a:endParaRPr lang="en" sz="1800" dirty="0"/>
          </a:p>
          <a:p>
            <a:pPr marL="285750" lvl="0" indent="-285750" rtl="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" sz="1800" dirty="0"/>
              <a:t>Application stores</a:t>
            </a:r>
          </a:p>
        </p:txBody>
      </p:sp>
    </p:spTree>
    <p:extLst>
      <p:ext uri="{BB962C8B-B14F-4D97-AF65-F5344CB8AC3E}">
        <p14:creationId xmlns:p14="http://schemas.microsoft.com/office/powerpoint/2010/main" val="3845852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596826"/>
            <a:ext cx="8229600" cy="1429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/>
              <a:t>Competition </a:t>
            </a:r>
            <a:endParaRPr lang="en" dirty="0"/>
          </a:p>
        </p:txBody>
      </p:sp>
      <p:graphicFrame>
        <p:nvGraphicFramePr>
          <p:cNvPr id="6" name="Shape 209"/>
          <p:cNvGraphicFramePr/>
          <p:nvPr>
            <p:extLst>
              <p:ext uri="{D42A27DB-BD31-4B8C-83A1-F6EECF244321}">
                <p14:modId xmlns:p14="http://schemas.microsoft.com/office/powerpoint/2010/main" val="1370285261"/>
              </p:ext>
            </p:extLst>
          </p:nvPr>
        </p:nvGraphicFramePr>
        <p:xfrm>
          <a:off x="457200" y="2708359"/>
          <a:ext cx="8116152" cy="2891930"/>
        </p:xfrm>
        <a:graphic>
          <a:graphicData uri="http://schemas.openxmlformats.org/drawingml/2006/table">
            <a:tbl>
              <a:tblPr>
                <a:noFill/>
                <a:tableStyleId>{017AA344-FC43-47CB-AE51-9766B3CF0273}</a:tableStyleId>
              </a:tblPr>
              <a:tblGrid>
                <a:gridCol w="2029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90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90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290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1447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800" b="1">
                        <a:solidFill>
                          <a:srgbClr val="FFFFFF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b="1" dirty="0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3D enviroment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</a:t>
                      </a:r>
                      <a:r>
                        <a:rPr lang="en" sz="1800" b="1" dirty="0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irtual Reality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b="1" dirty="0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Cross platform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447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 b="1" dirty="0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Gurdians - Wthin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endParaRPr lang="en" sz="2400" dirty="0">
                        <a:solidFill>
                          <a:srgbClr val="FFFFFF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endParaRPr lang="en" sz="2400" dirty="0">
                        <a:solidFill>
                          <a:srgbClr val="FFFFFF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endParaRPr lang="en" sz="2400" dirty="0">
                        <a:solidFill>
                          <a:srgbClr val="FFFFFF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447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 b="1" dirty="0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Dr. Nano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endParaRPr lang="en" sz="2400" dirty="0">
                        <a:solidFill>
                          <a:srgbClr val="FFFFFF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endParaRPr lang="en" sz="2400" dirty="0">
                        <a:solidFill>
                          <a:srgbClr val="FFFFFF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endParaRPr lang="en" sz="2400" dirty="0">
                        <a:solidFill>
                          <a:srgbClr val="FFFFFF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447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</a:t>
                      </a:r>
                      <a:r>
                        <a:rPr lang="en" sz="1800" b="1" dirty="0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he human body game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endParaRPr lang="en" sz="2400" dirty="0">
                        <a:solidFill>
                          <a:srgbClr val="FFFFFF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endParaRPr lang="en" sz="2400" dirty="0">
                        <a:solidFill>
                          <a:srgbClr val="FFFFFF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endParaRPr lang="en" sz="2400" dirty="0">
                        <a:solidFill>
                          <a:srgbClr val="FFFFFF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" name="Graphic 2" descr="Checkmark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08959" y="3467964"/>
            <a:ext cx="583531" cy="583531"/>
          </a:xfrm>
          <a:prstGeom prst="rect">
            <a:avLst/>
          </a:prstGeom>
        </p:spPr>
      </p:pic>
      <p:pic>
        <p:nvPicPr>
          <p:cNvPr id="5" name="Graphic 4" descr="Close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049212" y="4240792"/>
            <a:ext cx="507934" cy="507934"/>
          </a:xfrm>
          <a:prstGeom prst="rect">
            <a:avLst/>
          </a:prstGeom>
        </p:spPr>
      </p:pic>
      <p:pic>
        <p:nvPicPr>
          <p:cNvPr id="12" name="Graphic 11" descr="Checkmark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49212" y="3482861"/>
            <a:ext cx="583531" cy="583531"/>
          </a:xfrm>
          <a:prstGeom prst="rect">
            <a:avLst/>
          </a:prstGeom>
        </p:spPr>
      </p:pic>
      <p:pic>
        <p:nvPicPr>
          <p:cNvPr id="13" name="Graphic 12" descr="Checkmark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89465" y="3467963"/>
            <a:ext cx="583531" cy="583531"/>
          </a:xfrm>
          <a:prstGeom prst="rect">
            <a:avLst/>
          </a:prstGeom>
        </p:spPr>
      </p:pic>
      <p:pic>
        <p:nvPicPr>
          <p:cNvPr id="15" name="Graphic 14" descr="Checkmark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08959" y="4240792"/>
            <a:ext cx="583531" cy="583531"/>
          </a:xfrm>
          <a:prstGeom prst="rect">
            <a:avLst/>
          </a:prstGeom>
        </p:spPr>
      </p:pic>
      <p:pic>
        <p:nvPicPr>
          <p:cNvPr id="16" name="Graphic 15" descr="Close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027263" y="4240792"/>
            <a:ext cx="507934" cy="507934"/>
          </a:xfrm>
          <a:prstGeom prst="rect">
            <a:avLst/>
          </a:prstGeom>
        </p:spPr>
      </p:pic>
      <p:pic>
        <p:nvPicPr>
          <p:cNvPr id="17" name="Graphic 16" descr="Close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049212" y="5017935"/>
            <a:ext cx="507934" cy="507934"/>
          </a:xfrm>
          <a:prstGeom prst="rect">
            <a:avLst/>
          </a:prstGeom>
        </p:spPr>
      </p:pic>
      <p:pic>
        <p:nvPicPr>
          <p:cNvPr id="19" name="Graphic 18" descr="Close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8959" y="4949831"/>
            <a:ext cx="507934" cy="507934"/>
          </a:xfrm>
          <a:prstGeom prst="rect">
            <a:avLst/>
          </a:prstGeom>
        </p:spPr>
      </p:pic>
      <p:pic>
        <p:nvPicPr>
          <p:cNvPr id="20" name="Graphic 19" descr="Checkmark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27263" y="5017935"/>
            <a:ext cx="583531" cy="58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8487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>
            <a:spLocks noGrp="1"/>
          </p:cNvSpPr>
          <p:nvPr>
            <p:ph type="title"/>
          </p:nvPr>
        </p:nvSpPr>
        <p:spPr>
          <a:xfrm>
            <a:off x="457200" y="596826"/>
            <a:ext cx="8229600" cy="1429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/>
              <a:t>Our Team </a:t>
            </a:r>
            <a:endParaRPr lang="en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405" y="2665827"/>
            <a:ext cx="211455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245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596826"/>
            <a:ext cx="8229600" cy="1429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/>
              <a:t>Problem | opportunity</a:t>
            </a:r>
            <a:endParaRPr lang="en" dirty="0"/>
          </a:p>
        </p:txBody>
      </p:sp>
      <p:sp>
        <p:nvSpPr>
          <p:cNvPr id="7" name="Rectangle 6"/>
          <p:cNvSpPr/>
          <p:nvPr/>
        </p:nvSpPr>
        <p:spPr>
          <a:xfrm>
            <a:off x="457200" y="2443472"/>
            <a:ext cx="89329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800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Huge gap between theoretical material Vs. practicality in current educational curriculum.</a:t>
            </a:r>
          </a:p>
        </p:txBody>
      </p:sp>
      <p:pic>
        <p:nvPicPr>
          <p:cNvPr id="8" name="Graphic 7" descr="Book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96265" y="3816039"/>
            <a:ext cx="1546035" cy="1546035"/>
          </a:xfrm>
          <a:prstGeom prst="rect">
            <a:avLst/>
          </a:prstGeom>
        </p:spPr>
      </p:pic>
      <p:pic>
        <p:nvPicPr>
          <p:cNvPr id="9" name="Graphic 8" descr="Teacher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414412" y="3559127"/>
            <a:ext cx="2757266" cy="2757266"/>
          </a:xfrm>
          <a:prstGeom prst="rect">
            <a:avLst/>
          </a:prstGeom>
        </p:spPr>
      </p:pic>
      <p:pic>
        <p:nvPicPr>
          <p:cNvPr id="10" name="Graphic 9" descr="Childr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533020" y="5265012"/>
            <a:ext cx="1390672" cy="1390672"/>
          </a:xfrm>
          <a:prstGeom prst="rect">
            <a:avLst/>
          </a:prstGeom>
        </p:spPr>
      </p:pic>
      <p:pic>
        <p:nvPicPr>
          <p:cNvPr id="11" name="Graphic 10" descr="Confused Face with No Fill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629209" y="3643276"/>
            <a:ext cx="1294484" cy="1294484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596826"/>
            <a:ext cx="8229600" cy="1429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/>
              <a:t>Financial Projection</a:t>
            </a: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42353049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>
            <a:spLocks noGrp="1"/>
          </p:cNvSpPr>
          <p:nvPr>
            <p:ph type="title"/>
          </p:nvPr>
        </p:nvSpPr>
        <p:spPr>
          <a:xfrm>
            <a:off x="457200" y="596826"/>
            <a:ext cx="8229600" cy="1429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/>
              <a:t>Timeline </a:t>
            </a:r>
            <a:endParaRPr lang="en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00" y="2450668"/>
            <a:ext cx="8939799" cy="3260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0867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title"/>
          </p:nvPr>
        </p:nvSpPr>
        <p:spPr>
          <a:xfrm>
            <a:off x="457200" y="368224"/>
            <a:ext cx="8229600" cy="764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OUR PROCESS</a:t>
            </a:r>
          </a:p>
        </p:txBody>
      </p:sp>
      <p:sp>
        <p:nvSpPr>
          <p:cNvPr id="248" name="Shape 248"/>
          <p:cNvSpPr/>
          <p:nvPr/>
        </p:nvSpPr>
        <p:spPr>
          <a:xfrm>
            <a:off x="3098480" y="2545650"/>
            <a:ext cx="2988899" cy="1766700"/>
          </a:xfrm>
          <a:prstGeom prst="chevron">
            <a:avLst>
              <a:gd name="adj" fmla="val 29853"/>
            </a:avLst>
          </a:prstGeom>
          <a:noFill/>
          <a:ln w="19050" cap="flat" cmpd="sng">
            <a:solidFill>
              <a:srgbClr val="FFFFFF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2.</a:t>
            </a:r>
          </a:p>
          <a:p>
            <a:pPr lvl="0" algn="ctr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</a:t>
            </a:r>
            <a:r>
              <a:rPr lang="en" sz="1800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nitial prototype</a:t>
            </a:r>
          </a:p>
        </p:txBody>
      </p:sp>
      <p:sp>
        <p:nvSpPr>
          <p:cNvPr id="249" name="Shape 249"/>
          <p:cNvSpPr/>
          <p:nvPr/>
        </p:nvSpPr>
        <p:spPr>
          <a:xfrm>
            <a:off x="5697929" y="2545650"/>
            <a:ext cx="2988899" cy="1766700"/>
          </a:xfrm>
          <a:prstGeom prst="chevron">
            <a:avLst>
              <a:gd name="adj" fmla="val 29853"/>
            </a:avLst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3.</a:t>
            </a:r>
          </a:p>
          <a:p>
            <a:pPr lvl="0" algn="ctr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Market Feedback</a:t>
            </a:r>
            <a:endParaRPr lang="en" sz="1800" b="1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0" name="Shape 250"/>
          <p:cNvSpPr/>
          <p:nvPr/>
        </p:nvSpPr>
        <p:spPr>
          <a:xfrm>
            <a:off x="507680" y="2545650"/>
            <a:ext cx="2988899" cy="1766700"/>
          </a:xfrm>
          <a:prstGeom prst="chevron">
            <a:avLst>
              <a:gd name="adj" fmla="val 29853"/>
            </a:avLst>
          </a:prstGeom>
          <a:noFill/>
          <a:ln w="19050" cap="flat" cmpd="sng">
            <a:solidFill>
              <a:srgbClr val="FFFFFF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1.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800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Ideation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ctrTitle" idx="4294967295"/>
          </p:nvPr>
        </p:nvSpPr>
        <p:spPr>
          <a:xfrm>
            <a:off x="457200" y="8157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9600"/>
              <a:t>THANKS!</a:t>
            </a:r>
          </a:p>
        </p:txBody>
      </p:sp>
      <p:sp>
        <p:nvSpPr>
          <p:cNvPr id="341" name="Shape 341"/>
          <p:cNvSpPr txBox="1">
            <a:spLocks noGrp="1"/>
          </p:cNvSpPr>
          <p:nvPr>
            <p:ph type="subTitle" idx="4294967295"/>
          </p:nvPr>
        </p:nvSpPr>
        <p:spPr>
          <a:xfrm>
            <a:off x="457200" y="2186550"/>
            <a:ext cx="6593700" cy="104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>
                <a:solidFill>
                  <a:srgbClr val="1D98C7"/>
                </a:solidFill>
                <a:latin typeface="Montserrat"/>
                <a:ea typeface="Montserrat"/>
                <a:cs typeface="Montserrat"/>
                <a:sym typeface="Montserrat"/>
              </a:rPr>
              <a:t>Any questions?</a:t>
            </a:r>
          </a:p>
        </p:txBody>
      </p:sp>
      <p:sp>
        <p:nvSpPr>
          <p:cNvPr id="343" name="Shape 343"/>
          <p:cNvSpPr/>
          <p:nvPr/>
        </p:nvSpPr>
        <p:spPr>
          <a:xfrm>
            <a:off x="581050" y="3363375"/>
            <a:ext cx="6016799" cy="1682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 idx="4294967295"/>
          </p:nvPr>
        </p:nvSpPr>
        <p:spPr>
          <a:xfrm>
            <a:off x="457200" y="3183925"/>
            <a:ext cx="8229600" cy="764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6000" dirty="0">
                <a:solidFill>
                  <a:srgbClr val="FFC000"/>
                </a:solidFill>
              </a:rPr>
              <a:t>Education</a:t>
            </a:r>
            <a:endParaRPr lang="en" sz="6000" dirty="0">
              <a:solidFill>
                <a:srgbClr val="FFC000"/>
              </a:solidFill>
            </a:endParaRPr>
          </a:p>
        </p:txBody>
      </p:sp>
      <p:sp>
        <p:nvSpPr>
          <p:cNvPr id="117" name="Shape 117"/>
          <p:cNvSpPr txBox="1">
            <a:spLocks noGrp="1"/>
          </p:cNvSpPr>
          <p:nvPr>
            <p:ph type="subTitle" idx="4294967295"/>
          </p:nvPr>
        </p:nvSpPr>
        <p:spPr>
          <a:xfrm>
            <a:off x="481675" y="4787650"/>
            <a:ext cx="8158199" cy="1092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dirty="0"/>
              <a:t>Should be enhanced with practice, as practice can turn an amateur to a master</a:t>
            </a:r>
            <a:endParaRPr lang="en" dirty="0"/>
          </a:p>
        </p:txBody>
      </p:sp>
      <p:sp>
        <p:nvSpPr>
          <p:cNvPr id="118" name="Shape 118"/>
          <p:cNvSpPr/>
          <p:nvPr/>
        </p:nvSpPr>
        <p:spPr>
          <a:xfrm>
            <a:off x="3979200" y="4415350"/>
            <a:ext cx="1185600" cy="1682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3" name="Graphic 2" descr="Atom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84839" y="1085546"/>
            <a:ext cx="2151869" cy="215186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596826"/>
            <a:ext cx="8229600" cy="1429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/>
              <a:t>Solution </a:t>
            </a:r>
            <a:endParaRPr lang="en" dirty="0"/>
          </a:p>
        </p:txBody>
      </p:sp>
      <p:sp>
        <p:nvSpPr>
          <p:cNvPr id="12" name="Rectangle 11"/>
          <p:cNvSpPr/>
          <p:nvPr/>
        </p:nvSpPr>
        <p:spPr>
          <a:xfrm>
            <a:off x="457200" y="2249576"/>
            <a:ext cx="8686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800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Combining theoretical knowledge in fun attractive game.</a:t>
            </a:r>
          </a:p>
        </p:txBody>
      </p:sp>
      <p:pic>
        <p:nvPicPr>
          <p:cNvPr id="13" name="Graphic 12" descr="Game controll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033868" y="2927781"/>
            <a:ext cx="1533464" cy="1533464"/>
          </a:xfrm>
          <a:prstGeom prst="rect">
            <a:avLst/>
          </a:prstGeom>
        </p:spPr>
      </p:pic>
      <p:pic>
        <p:nvPicPr>
          <p:cNvPr id="14" name="Graphic 13" descr="Head with Gear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72445" y="4587449"/>
            <a:ext cx="1808518" cy="1808518"/>
          </a:xfrm>
          <a:prstGeom prst="rect">
            <a:avLst/>
          </a:prstGeom>
        </p:spPr>
      </p:pic>
      <p:pic>
        <p:nvPicPr>
          <p:cNvPr id="15" name="Graphic 14" descr="Microscope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462662" y="3507032"/>
            <a:ext cx="1829310" cy="1829310"/>
          </a:xfrm>
          <a:prstGeom prst="rect">
            <a:avLst/>
          </a:prstGeom>
        </p:spPr>
      </p:pic>
      <p:pic>
        <p:nvPicPr>
          <p:cNvPr id="16" name="Graphic 15" descr="Grinning Face with No Fill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705341" y="4587449"/>
            <a:ext cx="1427152" cy="142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158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596826"/>
            <a:ext cx="8229600" cy="1429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/>
              <a:t>Value Proposition </a:t>
            </a:r>
            <a:endParaRPr lang="en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2586559"/>
            <a:ext cx="6167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An</a:t>
            </a:r>
            <a:r>
              <a:rPr lang="en-US" sz="2400" b="1" dirty="0">
                <a:solidFill>
                  <a:srgbClr val="FFC00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Educational</a:t>
            </a:r>
            <a:r>
              <a:rPr lang="en-US" sz="2400" b="1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game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032746"/>
            <a:ext cx="6470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Simulate </a:t>
            </a:r>
            <a:r>
              <a:rPr lang="en-US" sz="2400" b="1" dirty="0">
                <a:solidFill>
                  <a:srgbClr val="FFC00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human biology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4774227"/>
            <a:ext cx="849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Create </a:t>
            </a:r>
            <a:r>
              <a:rPr lang="en-US" sz="2400" b="1" dirty="0">
                <a:solidFill>
                  <a:srgbClr val="FFC00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better visualization </a:t>
            </a:r>
            <a:r>
              <a:rPr lang="en-US" sz="2400" b="1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of theoretical knowledge related to human body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3291265"/>
            <a:ext cx="7047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Implemented in </a:t>
            </a:r>
            <a:r>
              <a:rPr lang="en-US" sz="2400" b="1" dirty="0">
                <a:solidFill>
                  <a:srgbClr val="FFC00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virtual environment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596826"/>
            <a:ext cx="8229600" cy="1429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/>
              <a:t>Revealing Magic</a:t>
            </a:r>
            <a:endParaRPr lang="en" dirty="0"/>
          </a:p>
        </p:txBody>
      </p:sp>
      <p:sp>
        <p:nvSpPr>
          <p:cNvPr id="12" name="Rectangle 11"/>
          <p:cNvSpPr/>
          <p:nvPr/>
        </p:nvSpPr>
        <p:spPr>
          <a:xfrm>
            <a:off x="2437516" y="5066684"/>
            <a:ext cx="53668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800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Solves the case of Tuberculosis </a:t>
            </a:r>
          </a:p>
          <a:p>
            <a:pPr lvl="1"/>
            <a:r>
              <a:rPr lang="en-US" sz="2800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607822" y="2601268"/>
            <a:ext cx="31019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Guardians –Within </a:t>
            </a:r>
            <a:endParaRPr lang="en-US" sz="3600" b="1" dirty="0"/>
          </a:p>
        </p:txBody>
      </p:sp>
      <p:pic>
        <p:nvPicPr>
          <p:cNvPr id="4" name="Graphic 3" descr="Arrow: Slight curve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95348" y="2951534"/>
            <a:ext cx="981826" cy="914400"/>
          </a:xfrm>
          <a:prstGeom prst="rect">
            <a:avLst/>
          </a:prstGeom>
        </p:spPr>
      </p:pic>
      <p:pic>
        <p:nvPicPr>
          <p:cNvPr id="11" name="Graphic 10" descr="Arrow: Slight curve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095476">
            <a:off x="2478657" y="3630668"/>
            <a:ext cx="1072128" cy="9144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3639408" y="3968480"/>
            <a:ext cx="536682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800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Our Guardian wander around the body to protect it </a:t>
            </a:r>
          </a:p>
          <a:p>
            <a:pPr lvl="1"/>
            <a:r>
              <a:rPr lang="en-US" sz="2800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</a:t>
            </a:r>
          </a:p>
        </p:txBody>
      </p:sp>
      <p:pic>
        <p:nvPicPr>
          <p:cNvPr id="18" name="Graphic 17" descr="Arrow: Slight curve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4288120">
            <a:off x="1593738" y="4025272"/>
            <a:ext cx="1197520" cy="9144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3777174" y="3133635"/>
            <a:ext cx="53668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800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Simulate human body </a:t>
            </a:r>
          </a:p>
          <a:p>
            <a:pPr lvl="1"/>
            <a:r>
              <a:rPr lang="en-US" sz="2800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46625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596826"/>
            <a:ext cx="8229600" cy="1429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Guardians - Within</a:t>
            </a:r>
            <a:endParaRPr lang="en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566179767"/>
              </p:ext>
            </p:extLst>
          </p:nvPr>
        </p:nvGraphicFramePr>
        <p:xfrm>
          <a:off x="890954" y="2026024"/>
          <a:ext cx="7563729" cy="4374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22819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/>
          <p:nvPr/>
        </p:nvSpPr>
        <p:spPr>
          <a:xfrm>
            <a:off x="563043" y="4043422"/>
            <a:ext cx="5950300" cy="1487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" name="Shape 99"/>
          <p:cNvSpPr txBox="1">
            <a:spLocks/>
          </p:cNvSpPr>
          <p:nvPr/>
        </p:nvSpPr>
        <p:spPr>
          <a:xfrm>
            <a:off x="504043" y="2123846"/>
            <a:ext cx="6009299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" sz="4800" b="1" dirty="0">
                <a:solidFill>
                  <a:srgbClr val="00B0F0"/>
                </a:solidFill>
                <a:latin typeface="Montserrat" panose="020B0604020202020204" charset="0"/>
                <a:ea typeface="Open Sans" panose="020B0604020202020204" charset="0"/>
                <a:cs typeface="Open Sans" panose="020B0604020202020204" charset="0"/>
              </a:rPr>
              <a:t>1.</a:t>
            </a:r>
          </a:p>
          <a:p>
            <a:r>
              <a:rPr lang="en-US" sz="4800" b="1" dirty="0">
                <a:solidFill>
                  <a:schemeClr val="bg1"/>
                </a:solidFill>
                <a:latin typeface="Montserrat" panose="020B0604020202020204" charset="0"/>
                <a:ea typeface="Open Sans" panose="020B0604020202020204" charset="0"/>
                <a:cs typeface="Open Sans" panose="020B0604020202020204" charset="0"/>
              </a:rPr>
              <a:t>Marathon</a:t>
            </a:r>
            <a:endParaRPr lang="en" sz="4800" b="1" dirty="0">
              <a:solidFill>
                <a:schemeClr val="bg1"/>
              </a:solidFill>
              <a:latin typeface="Montserrat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3043" y="4783016"/>
            <a:ext cx="775084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Running through </a:t>
            </a:r>
            <a:r>
              <a:rPr lang="en-US" sz="2800" b="1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Blood Vessel Gates </a:t>
            </a:r>
            <a:r>
              <a:rPr lang="en-US" sz="2800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before </a:t>
            </a:r>
          </a:p>
          <a:p>
            <a:r>
              <a:rPr lang="en-US" sz="2800" dirty="0">
                <a:solidFill>
                  <a:schemeClr val="bg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the end of timer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6264196"/>
      </p:ext>
    </p:extLst>
  </p:cSld>
  <p:clrMapOvr>
    <a:masterClrMapping/>
  </p:clrMapOvr>
</p:sld>
</file>

<file path=ppt/theme/theme1.xml><?xml version="1.0" encoding="utf-8"?>
<a:theme xmlns:a="http://schemas.openxmlformats.org/drawingml/2006/main" name="Mercut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280</Words>
  <Application>Microsoft Office PowerPoint</Application>
  <PresentationFormat>On-screen Show (4:3)</PresentationFormat>
  <Paragraphs>85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Courier New</vt:lpstr>
      <vt:lpstr>Montserrat</vt:lpstr>
      <vt:lpstr>Open Sans</vt:lpstr>
      <vt:lpstr>Arial</vt:lpstr>
      <vt:lpstr>Wingdings</vt:lpstr>
      <vt:lpstr>Times New Roman</vt:lpstr>
      <vt:lpstr>Mercutio template</vt:lpstr>
      <vt:lpstr>Guardians -Within</vt:lpstr>
      <vt:lpstr>Problem | opportunity</vt:lpstr>
      <vt:lpstr>Education</vt:lpstr>
      <vt:lpstr>Solution </vt:lpstr>
      <vt:lpstr>Value Proposition </vt:lpstr>
      <vt:lpstr>Revealing Magic</vt:lpstr>
      <vt:lpstr>Guardians - Within</vt:lpstr>
      <vt:lpstr>PowerPoint Presentation</vt:lpstr>
      <vt:lpstr>PowerPoint Presentation</vt:lpstr>
      <vt:lpstr>2. Lymph Nodes</vt:lpstr>
      <vt:lpstr>PowerPoint Presentation</vt:lpstr>
      <vt:lpstr>PowerPoint Presentation</vt:lpstr>
      <vt:lpstr>PowerPoint Presentation</vt:lpstr>
      <vt:lpstr>Target Market</vt:lpstr>
      <vt:lpstr>43.5 million</vt:lpstr>
      <vt:lpstr>700,000,000$</vt:lpstr>
      <vt:lpstr>Business Model</vt:lpstr>
      <vt:lpstr>Competition </vt:lpstr>
      <vt:lpstr>Our Team </vt:lpstr>
      <vt:lpstr>Financial Projection</vt:lpstr>
      <vt:lpstr>Timeline </vt:lpstr>
      <vt:lpstr>OUR PROCESS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Guardians -Within</dc:title>
  <cp:lastModifiedBy>Hanan Tbaileh</cp:lastModifiedBy>
  <cp:revision>27</cp:revision>
  <dcterms:modified xsi:type="dcterms:W3CDTF">2017-04-08T21:33:39Z</dcterms:modified>
</cp:coreProperties>
</file>