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jpg" ContentType="image/jpg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</p:sldIdLst>
  <p:sldSz cx="18288000" cy="10287000"/>
  <p:notesSz cx="18288000" cy="102870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393409" y="2517575"/>
            <a:ext cx="4311650" cy="1654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800" b="1" i="0">
                <a:solidFill>
                  <a:schemeClr val="tx1"/>
                </a:solidFill>
                <a:latin typeface="Cambria"/>
                <a:cs typeface="Cambria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743200" y="5760720"/>
            <a:ext cx="12801600" cy="25717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800" b="1" i="0">
                <a:solidFill>
                  <a:schemeClr val="tx1"/>
                </a:solidFill>
                <a:latin typeface="Cambria"/>
                <a:cs typeface="Cambria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FFFAF5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17" name="bg object 1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3996091" cy="5415600"/>
          </a:xfrm>
          <a:prstGeom prst="rect">
            <a:avLst/>
          </a:prstGeom>
        </p:spPr>
      </p:pic>
      <p:sp>
        <p:nvSpPr>
          <p:cNvPr id="18" name="bg object 18"/>
          <p:cNvSpPr/>
          <p:nvPr/>
        </p:nvSpPr>
        <p:spPr>
          <a:xfrm>
            <a:off x="14245921" y="6914619"/>
            <a:ext cx="4042410" cy="3372485"/>
          </a:xfrm>
          <a:custGeom>
            <a:avLst/>
            <a:gdLst/>
            <a:ahLst/>
            <a:cxnLst/>
            <a:rect l="l" t="t" r="r" b="b"/>
            <a:pathLst>
              <a:path w="4042409" h="3372484">
                <a:moveTo>
                  <a:pt x="1833057" y="3372379"/>
                </a:moveTo>
                <a:lnTo>
                  <a:pt x="3600" y="3372379"/>
                </a:lnTo>
                <a:lnTo>
                  <a:pt x="2416" y="3356071"/>
                </a:lnTo>
                <a:lnTo>
                  <a:pt x="0" y="3307061"/>
                </a:lnTo>
                <a:lnTo>
                  <a:pt x="799" y="3258242"/>
                </a:lnTo>
                <a:lnTo>
                  <a:pt x="6918" y="3214420"/>
                </a:lnTo>
                <a:lnTo>
                  <a:pt x="14528" y="3170886"/>
                </a:lnTo>
                <a:lnTo>
                  <a:pt x="23630" y="3127639"/>
                </a:lnTo>
                <a:lnTo>
                  <a:pt x="34223" y="3084679"/>
                </a:lnTo>
                <a:lnTo>
                  <a:pt x="43212" y="3036064"/>
                </a:lnTo>
                <a:lnTo>
                  <a:pt x="50458" y="2987286"/>
                </a:lnTo>
                <a:lnTo>
                  <a:pt x="56242" y="2938373"/>
                </a:lnTo>
                <a:lnTo>
                  <a:pt x="60842" y="2889349"/>
                </a:lnTo>
                <a:lnTo>
                  <a:pt x="64536" y="2840241"/>
                </a:lnTo>
                <a:lnTo>
                  <a:pt x="67606" y="2791075"/>
                </a:lnTo>
                <a:lnTo>
                  <a:pt x="70329" y="2741877"/>
                </a:lnTo>
                <a:lnTo>
                  <a:pt x="72984" y="2692673"/>
                </a:lnTo>
                <a:lnTo>
                  <a:pt x="75852" y="2643489"/>
                </a:lnTo>
                <a:lnTo>
                  <a:pt x="79210" y="2594350"/>
                </a:lnTo>
                <a:lnTo>
                  <a:pt x="83339" y="2545284"/>
                </a:lnTo>
                <a:lnTo>
                  <a:pt x="88517" y="2496315"/>
                </a:lnTo>
                <a:lnTo>
                  <a:pt x="93333" y="2452205"/>
                </a:lnTo>
                <a:lnTo>
                  <a:pt x="97561" y="2408033"/>
                </a:lnTo>
                <a:lnTo>
                  <a:pt x="101603" y="2363840"/>
                </a:lnTo>
                <a:lnTo>
                  <a:pt x="105862" y="2319668"/>
                </a:lnTo>
                <a:lnTo>
                  <a:pt x="112465" y="2275640"/>
                </a:lnTo>
                <a:lnTo>
                  <a:pt x="122871" y="2232715"/>
                </a:lnTo>
                <a:lnTo>
                  <a:pt x="137079" y="2190895"/>
                </a:lnTo>
                <a:lnTo>
                  <a:pt x="155089" y="2150180"/>
                </a:lnTo>
                <a:lnTo>
                  <a:pt x="176596" y="2103458"/>
                </a:lnTo>
                <a:lnTo>
                  <a:pt x="198883" y="2057222"/>
                </a:lnTo>
                <a:lnTo>
                  <a:pt x="221952" y="2011472"/>
                </a:lnTo>
                <a:lnTo>
                  <a:pt x="245802" y="1966209"/>
                </a:lnTo>
                <a:lnTo>
                  <a:pt x="270432" y="1921432"/>
                </a:lnTo>
                <a:lnTo>
                  <a:pt x="295844" y="1877142"/>
                </a:lnTo>
                <a:lnTo>
                  <a:pt x="322038" y="1833338"/>
                </a:lnTo>
                <a:lnTo>
                  <a:pt x="349012" y="1790021"/>
                </a:lnTo>
                <a:lnTo>
                  <a:pt x="376767" y="1747190"/>
                </a:lnTo>
                <a:lnTo>
                  <a:pt x="405304" y="1704845"/>
                </a:lnTo>
                <a:lnTo>
                  <a:pt x="434621" y="1662987"/>
                </a:lnTo>
                <a:lnTo>
                  <a:pt x="464720" y="1621616"/>
                </a:lnTo>
                <a:lnTo>
                  <a:pt x="495600" y="1580730"/>
                </a:lnTo>
                <a:lnTo>
                  <a:pt x="527261" y="1540332"/>
                </a:lnTo>
                <a:lnTo>
                  <a:pt x="559703" y="1500419"/>
                </a:lnTo>
                <a:lnTo>
                  <a:pt x="584910" y="1470174"/>
                </a:lnTo>
                <a:lnTo>
                  <a:pt x="611520" y="1441287"/>
                </a:lnTo>
                <a:lnTo>
                  <a:pt x="639534" y="1413760"/>
                </a:lnTo>
                <a:lnTo>
                  <a:pt x="668951" y="1387592"/>
                </a:lnTo>
                <a:lnTo>
                  <a:pt x="709348" y="1353594"/>
                </a:lnTo>
                <a:lnTo>
                  <a:pt x="747466" y="1317571"/>
                </a:lnTo>
                <a:lnTo>
                  <a:pt x="783305" y="1279524"/>
                </a:lnTo>
                <a:lnTo>
                  <a:pt x="816865" y="1239453"/>
                </a:lnTo>
                <a:lnTo>
                  <a:pt x="848147" y="1197358"/>
                </a:lnTo>
                <a:lnTo>
                  <a:pt x="877150" y="1153237"/>
                </a:lnTo>
                <a:lnTo>
                  <a:pt x="907099" y="1111424"/>
                </a:lnTo>
                <a:lnTo>
                  <a:pt x="939606" y="1072038"/>
                </a:lnTo>
                <a:lnTo>
                  <a:pt x="974671" y="1035079"/>
                </a:lnTo>
                <a:lnTo>
                  <a:pt x="1012294" y="1000546"/>
                </a:lnTo>
                <a:lnTo>
                  <a:pt x="1052475" y="968441"/>
                </a:lnTo>
                <a:lnTo>
                  <a:pt x="1093308" y="936726"/>
                </a:lnTo>
                <a:lnTo>
                  <a:pt x="1214654" y="840106"/>
                </a:lnTo>
                <a:lnTo>
                  <a:pt x="1255531" y="808434"/>
                </a:lnTo>
                <a:lnTo>
                  <a:pt x="1297029" y="777542"/>
                </a:lnTo>
                <a:lnTo>
                  <a:pt x="1339391" y="747738"/>
                </a:lnTo>
                <a:lnTo>
                  <a:pt x="1425659" y="691200"/>
                </a:lnTo>
                <a:lnTo>
                  <a:pt x="1469275" y="664514"/>
                </a:lnTo>
                <a:lnTo>
                  <a:pt x="1513713" y="639273"/>
                </a:lnTo>
                <a:lnTo>
                  <a:pt x="1558970" y="615475"/>
                </a:lnTo>
                <a:lnTo>
                  <a:pt x="1605047" y="593122"/>
                </a:lnTo>
                <a:lnTo>
                  <a:pt x="1651108" y="569277"/>
                </a:lnTo>
                <a:lnTo>
                  <a:pt x="1696426" y="544275"/>
                </a:lnTo>
                <a:lnTo>
                  <a:pt x="1741001" y="518115"/>
                </a:lnTo>
                <a:lnTo>
                  <a:pt x="1784832" y="490797"/>
                </a:lnTo>
                <a:lnTo>
                  <a:pt x="1827920" y="462321"/>
                </a:lnTo>
                <a:lnTo>
                  <a:pt x="1870265" y="432687"/>
                </a:lnTo>
                <a:lnTo>
                  <a:pt x="1911866" y="401895"/>
                </a:lnTo>
                <a:lnTo>
                  <a:pt x="1952724" y="369945"/>
                </a:lnTo>
                <a:lnTo>
                  <a:pt x="1993915" y="343350"/>
                </a:lnTo>
                <a:lnTo>
                  <a:pt x="2035813" y="318058"/>
                </a:lnTo>
                <a:lnTo>
                  <a:pt x="2078418" y="294069"/>
                </a:lnTo>
                <a:lnTo>
                  <a:pt x="2121732" y="271382"/>
                </a:lnTo>
                <a:lnTo>
                  <a:pt x="2165753" y="249998"/>
                </a:lnTo>
                <a:lnTo>
                  <a:pt x="2210481" y="229916"/>
                </a:lnTo>
                <a:lnTo>
                  <a:pt x="2256933" y="210693"/>
                </a:lnTo>
                <a:lnTo>
                  <a:pt x="2303669" y="192542"/>
                </a:lnTo>
                <a:lnTo>
                  <a:pt x="2350690" y="175463"/>
                </a:lnTo>
                <a:lnTo>
                  <a:pt x="2397995" y="159458"/>
                </a:lnTo>
                <a:lnTo>
                  <a:pt x="2445586" y="144525"/>
                </a:lnTo>
                <a:lnTo>
                  <a:pt x="2493461" y="130664"/>
                </a:lnTo>
                <a:lnTo>
                  <a:pt x="2541622" y="117877"/>
                </a:lnTo>
                <a:lnTo>
                  <a:pt x="2590067" y="106162"/>
                </a:lnTo>
                <a:lnTo>
                  <a:pt x="2638797" y="95519"/>
                </a:lnTo>
                <a:lnTo>
                  <a:pt x="2687811" y="85950"/>
                </a:lnTo>
                <a:lnTo>
                  <a:pt x="2737111" y="77453"/>
                </a:lnTo>
                <a:lnTo>
                  <a:pt x="2786695" y="70028"/>
                </a:lnTo>
                <a:lnTo>
                  <a:pt x="2890343" y="57090"/>
                </a:lnTo>
                <a:lnTo>
                  <a:pt x="3052142" y="43578"/>
                </a:lnTo>
                <a:lnTo>
                  <a:pt x="3267224" y="20451"/>
                </a:lnTo>
                <a:lnTo>
                  <a:pt x="3276917" y="18674"/>
                </a:lnTo>
                <a:lnTo>
                  <a:pt x="3286538" y="16190"/>
                </a:lnTo>
                <a:lnTo>
                  <a:pt x="3296138" y="13923"/>
                </a:lnTo>
                <a:lnTo>
                  <a:pt x="3305769" y="12797"/>
                </a:lnTo>
                <a:lnTo>
                  <a:pt x="3656781" y="1388"/>
                </a:lnTo>
                <a:lnTo>
                  <a:pt x="3757038" y="0"/>
                </a:lnTo>
                <a:lnTo>
                  <a:pt x="3807147" y="96"/>
                </a:lnTo>
                <a:lnTo>
                  <a:pt x="3857240" y="848"/>
                </a:lnTo>
                <a:lnTo>
                  <a:pt x="3907318" y="2346"/>
                </a:lnTo>
                <a:lnTo>
                  <a:pt x="3957388" y="4540"/>
                </a:lnTo>
                <a:lnTo>
                  <a:pt x="4042078" y="9560"/>
                </a:lnTo>
                <a:lnTo>
                  <a:pt x="4042078" y="1756542"/>
                </a:lnTo>
                <a:lnTo>
                  <a:pt x="3433523" y="1756542"/>
                </a:lnTo>
                <a:lnTo>
                  <a:pt x="3396507" y="1757150"/>
                </a:lnTo>
                <a:lnTo>
                  <a:pt x="3322884" y="1763281"/>
                </a:lnTo>
                <a:lnTo>
                  <a:pt x="3257196" y="1773989"/>
                </a:lnTo>
                <a:lnTo>
                  <a:pt x="3199902" y="1787920"/>
                </a:lnTo>
                <a:lnTo>
                  <a:pt x="3119732" y="1815356"/>
                </a:lnTo>
                <a:lnTo>
                  <a:pt x="3067224" y="1832052"/>
                </a:lnTo>
                <a:lnTo>
                  <a:pt x="3014164" y="1846754"/>
                </a:lnTo>
                <a:lnTo>
                  <a:pt x="2960552" y="1859462"/>
                </a:lnTo>
                <a:lnTo>
                  <a:pt x="2906387" y="1870177"/>
                </a:lnTo>
                <a:lnTo>
                  <a:pt x="2867758" y="1878624"/>
                </a:lnTo>
                <a:lnTo>
                  <a:pt x="2830801" y="1891195"/>
                </a:lnTo>
                <a:lnTo>
                  <a:pt x="2795514" y="1907891"/>
                </a:lnTo>
                <a:lnTo>
                  <a:pt x="2761897" y="1928710"/>
                </a:lnTo>
                <a:lnTo>
                  <a:pt x="2717893" y="1957706"/>
                </a:lnTo>
                <a:lnTo>
                  <a:pt x="2674948" y="1987942"/>
                </a:lnTo>
                <a:lnTo>
                  <a:pt x="2633061" y="2019418"/>
                </a:lnTo>
                <a:lnTo>
                  <a:pt x="2592234" y="2052135"/>
                </a:lnTo>
                <a:lnTo>
                  <a:pt x="2552465" y="2086091"/>
                </a:lnTo>
                <a:lnTo>
                  <a:pt x="2513755" y="2121288"/>
                </a:lnTo>
                <a:lnTo>
                  <a:pt x="2476104" y="2157724"/>
                </a:lnTo>
                <a:lnTo>
                  <a:pt x="2439512" y="2195401"/>
                </a:lnTo>
                <a:lnTo>
                  <a:pt x="2403978" y="2234318"/>
                </a:lnTo>
                <a:lnTo>
                  <a:pt x="2312139" y="2354121"/>
                </a:lnTo>
                <a:lnTo>
                  <a:pt x="2248600" y="2437829"/>
                </a:lnTo>
                <a:lnTo>
                  <a:pt x="2216598" y="2479496"/>
                </a:lnTo>
                <a:lnTo>
                  <a:pt x="2184216" y="2520859"/>
                </a:lnTo>
                <a:lnTo>
                  <a:pt x="2151287" y="2561786"/>
                </a:lnTo>
                <a:lnTo>
                  <a:pt x="2126219" y="2592264"/>
                </a:lnTo>
                <a:lnTo>
                  <a:pt x="2103831" y="2624449"/>
                </a:lnTo>
                <a:lnTo>
                  <a:pt x="2084122" y="2658341"/>
                </a:lnTo>
                <a:lnTo>
                  <a:pt x="2067094" y="2693941"/>
                </a:lnTo>
                <a:lnTo>
                  <a:pt x="2047859" y="2739273"/>
                </a:lnTo>
                <a:lnTo>
                  <a:pt x="2029016" y="2784750"/>
                </a:lnTo>
                <a:lnTo>
                  <a:pt x="2010565" y="2830373"/>
                </a:lnTo>
                <a:lnTo>
                  <a:pt x="1992505" y="2876140"/>
                </a:lnTo>
                <a:lnTo>
                  <a:pt x="1974838" y="2922053"/>
                </a:lnTo>
                <a:lnTo>
                  <a:pt x="1957563" y="2968111"/>
                </a:lnTo>
                <a:lnTo>
                  <a:pt x="1940680" y="3014313"/>
                </a:lnTo>
                <a:lnTo>
                  <a:pt x="1924189" y="3060661"/>
                </a:lnTo>
                <a:lnTo>
                  <a:pt x="1908090" y="3107154"/>
                </a:lnTo>
                <a:lnTo>
                  <a:pt x="1892382" y="3153793"/>
                </a:lnTo>
                <a:lnTo>
                  <a:pt x="1877067" y="3200576"/>
                </a:lnTo>
                <a:lnTo>
                  <a:pt x="1862144" y="3247504"/>
                </a:lnTo>
                <a:lnTo>
                  <a:pt x="1844669" y="3314150"/>
                </a:lnTo>
                <a:lnTo>
                  <a:pt x="1837495" y="3347831"/>
                </a:lnTo>
                <a:lnTo>
                  <a:pt x="1833057" y="3372379"/>
                </a:lnTo>
                <a:close/>
              </a:path>
              <a:path w="4042409" h="3372484">
                <a:moveTo>
                  <a:pt x="4042078" y="1992365"/>
                </a:moveTo>
                <a:lnTo>
                  <a:pt x="3996464" y="1961933"/>
                </a:lnTo>
                <a:lnTo>
                  <a:pt x="3950296" y="1931619"/>
                </a:lnTo>
                <a:lnTo>
                  <a:pt x="3903593" y="1902236"/>
                </a:lnTo>
                <a:lnTo>
                  <a:pt x="3856029" y="1874361"/>
                </a:lnTo>
                <a:lnTo>
                  <a:pt x="3790917" y="1839302"/>
                </a:lnTo>
                <a:lnTo>
                  <a:pt x="3722948" y="1810164"/>
                </a:lnTo>
                <a:lnTo>
                  <a:pt x="3652668" y="1787153"/>
                </a:lnTo>
                <a:lnTo>
                  <a:pt x="3580621" y="1770475"/>
                </a:lnTo>
                <a:lnTo>
                  <a:pt x="3507382" y="1760236"/>
                </a:lnTo>
                <a:lnTo>
                  <a:pt x="3433523" y="1756542"/>
                </a:lnTo>
                <a:lnTo>
                  <a:pt x="4042078" y="1756542"/>
                </a:lnTo>
                <a:lnTo>
                  <a:pt x="4042078" y="1992365"/>
                </a:lnTo>
                <a:close/>
              </a:path>
            </a:pathLst>
          </a:custGeom>
          <a:solidFill>
            <a:srgbClr val="EF756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4154210" y="2266906"/>
            <a:ext cx="4933315" cy="5085715"/>
          </a:xfrm>
          <a:custGeom>
            <a:avLst/>
            <a:gdLst/>
            <a:ahLst/>
            <a:cxnLst/>
            <a:rect l="l" t="t" r="r" b="b"/>
            <a:pathLst>
              <a:path w="4933315" h="5085715">
                <a:moveTo>
                  <a:pt x="4780469" y="5085606"/>
                </a:moveTo>
                <a:lnTo>
                  <a:pt x="127140" y="5085606"/>
                </a:lnTo>
                <a:lnTo>
                  <a:pt x="103698" y="4960055"/>
                </a:lnTo>
                <a:lnTo>
                  <a:pt x="54034" y="4577045"/>
                </a:lnTo>
                <a:lnTo>
                  <a:pt x="9138" y="3927041"/>
                </a:lnTo>
                <a:lnTo>
                  <a:pt x="0" y="3000507"/>
                </a:lnTo>
                <a:lnTo>
                  <a:pt x="1089" y="2935632"/>
                </a:lnTo>
                <a:lnTo>
                  <a:pt x="2111" y="2870582"/>
                </a:lnTo>
                <a:lnTo>
                  <a:pt x="3067" y="2805391"/>
                </a:lnTo>
                <a:lnTo>
                  <a:pt x="3957" y="2740097"/>
                </a:lnTo>
                <a:lnTo>
                  <a:pt x="4785" y="2674736"/>
                </a:lnTo>
                <a:lnTo>
                  <a:pt x="5552" y="2609344"/>
                </a:lnTo>
                <a:lnTo>
                  <a:pt x="6258" y="2543957"/>
                </a:lnTo>
                <a:lnTo>
                  <a:pt x="6907" y="2478612"/>
                </a:lnTo>
                <a:lnTo>
                  <a:pt x="7499" y="2413344"/>
                </a:lnTo>
                <a:lnTo>
                  <a:pt x="8036" y="2348190"/>
                </a:lnTo>
                <a:lnTo>
                  <a:pt x="8556" y="2277709"/>
                </a:lnTo>
                <a:lnTo>
                  <a:pt x="9015" y="2207524"/>
                </a:lnTo>
                <a:lnTo>
                  <a:pt x="9412" y="2138337"/>
                </a:lnTo>
                <a:lnTo>
                  <a:pt x="9752" y="2070161"/>
                </a:lnTo>
                <a:lnTo>
                  <a:pt x="10193" y="1961692"/>
                </a:lnTo>
                <a:lnTo>
                  <a:pt x="10546" y="1835414"/>
                </a:lnTo>
                <a:lnTo>
                  <a:pt x="10660" y="1772917"/>
                </a:lnTo>
                <a:lnTo>
                  <a:pt x="10765" y="1562408"/>
                </a:lnTo>
                <a:lnTo>
                  <a:pt x="10650" y="1446323"/>
                </a:lnTo>
                <a:lnTo>
                  <a:pt x="10550" y="1389968"/>
                </a:lnTo>
                <a:lnTo>
                  <a:pt x="10279" y="1280686"/>
                </a:lnTo>
                <a:lnTo>
                  <a:pt x="9924" y="1176046"/>
                </a:lnTo>
                <a:lnTo>
                  <a:pt x="9717" y="1124876"/>
                </a:lnTo>
                <a:lnTo>
                  <a:pt x="9209" y="1017014"/>
                </a:lnTo>
                <a:lnTo>
                  <a:pt x="8629" y="912943"/>
                </a:lnTo>
                <a:lnTo>
                  <a:pt x="7939" y="805630"/>
                </a:lnTo>
                <a:lnTo>
                  <a:pt x="7308" y="717334"/>
                </a:lnTo>
                <a:lnTo>
                  <a:pt x="6494" y="614982"/>
                </a:lnTo>
                <a:lnTo>
                  <a:pt x="5856" y="540367"/>
                </a:lnTo>
                <a:lnTo>
                  <a:pt x="5092" y="457379"/>
                </a:lnTo>
                <a:lnTo>
                  <a:pt x="3923" y="340273"/>
                </a:lnTo>
                <a:lnTo>
                  <a:pt x="2898" y="244939"/>
                </a:lnTo>
                <a:lnTo>
                  <a:pt x="1017" y="81369"/>
                </a:lnTo>
                <a:lnTo>
                  <a:pt x="7437" y="49775"/>
                </a:lnTo>
                <a:lnTo>
                  <a:pt x="24919" y="23902"/>
                </a:lnTo>
                <a:lnTo>
                  <a:pt x="50792" y="6420"/>
                </a:lnTo>
                <a:lnTo>
                  <a:pt x="82386" y="0"/>
                </a:lnTo>
                <a:lnTo>
                  <a:pt x="1283956" y="11707"/>
                </a:lnTo>
                <a:lnTo>
                  <a:pt x="1730553" y="23536"/>
                </a:lnTo>
                <a:lnTo>
                  <a:pt x="2938171" y="53501"/>
                </a:lnTo>
                <a:lnTo>
                  <a:pt x="3314275" y="69364"/>
                </a:lnTo>
                <a:lnTo>
                  <a:pt x="3562578" y="84156"/>
                </a:lnTo>
                <a:lnTo>
                  <a:pt x="3743508" y="97930"/>
                </a:lnTo>
                <a:lnTo>
                  <a:pt x="3860281" y="108542"/>
                </a:lnTo>
                <a:lnTo>
                  <a:pt x="3973152" y="120393"/>
                </a:lnTo>
                <a:lnTo>
                  <a:pt x="4081413" y="133566"/>
                </a:lnTo>
                <a:lnTo>
                  <a:pt x="4133594" y="140674"/>
                </a:lnTo>
                <a:lnTo>
                  <a:pt x="4184359" y="148142"/>
                </a:lnTo>
                <a:lnTo>
                  <a:pt x="4233617" y="155982"/>
                </a:lnTo>
                <a:lnTo>
                  <a:pt x="4281281" y="164203"/>
                </a:lnTo>
                <a:lnTo>
                  <a:pt x="4327263" y="172816"/>
                </a:lnTo>
                <a:lnTo>
                  <a:pt x="4371475" y="181832"/>
                </a:lnTo>
                <a:lnTo>
                  <a:pt x="4413827" y="191259"/>
                </a:lnTo>
                <a:lnTo>
                  <a:pt x="4454232" y="201109"/>
                </a:lnTo>
                <a:lnTo>
                  <a:pt x="4492602" y="211392"/>
                </a:lnTo>
                <a:lnTo>
                  <a:pt x="4562880" y="233296"/>
                </a:lnTo>
                <a:lnTo>
                  <a:pt x="4623955" y="257055"/>
                </a:lnTo>
                <a:lnTo>
                  <a:pt x="4675120" y="282749"/>
                </a:lnTo>
                <a:lnTo>
                  <a:pt x="4715669" y="310461"/>
                </a:lnTo>
                <a:lnTo>
                  <a:pt x="4744895" y="340273"/>
                </a:lnTo>
                <a:lnTo>
                  <a:pt x="4766826" y="379238"/>
                </a:lnTo>
                <a:lnTo>
                  <a:pt x="4788363" y="429942"/>
                </a:lnTo>
                <a:lnTo>
                  <a:pt x="4807341" y="486192"/>
                </a:lnTo>
                <a:lnTo>
                  <a:pt x="4823948" y="547900"/>
                </a:lnTo>
                <a:lnTo>
                  <a:pt x="4838370" y="614982"/>
                </a:lnTo>
                <a:lnTo>
                  <a:pt x="4850794" y="687351"/>
                </a:lnTo>
                <a:lnTo>
                  <a:pt x="4856314" y="725491"/>
                </a:lnTo>
                <a:lnTo>
                  <a:pt x="4861404" y="764921"/>
                </a:lnTo>
                <a:lnTo>
                  <a:pt x="4866088" y="805630"/>
                </a:lnTo>
                <a:lnTo>
                  <a:pt x="4870389" y="847606"/>
                </a:lnTo>
                <a:lnTo>
                  <a:pt x="4874329" y="890840"/>
                </a:lnTo>
                <a:lnTo>
                  <a:pt x="4877933" y="935321"/>
                </a:lnTo>
                <a:lnTo>
                  <a:pt x="4881224" y="981037"/>
                </a:lnTo>
                <a:lnTo>
                  <a:pt x="4884224" y="1027979"/>
                </a:lnTo>
                <a:lnTo>
                  <a:pt x="4886957" y="1076134"/>
                </a:lnTo>
                <a:lnTo>
                  <a:pt x="4889447" y="1125494"/>
                </a:lnTo>
                <a:lnTo>
                  <a:pt x="4891717" y="1176046"/>
                </a:lnTo>
                <a:lnTo>
                  <a:pt x="4893789" y="1227780"/>
                </a:lnTo>
                <a:lnTo>
                  <a:pt x="4895688" y="1280686"/>
                </a:lnTo>
                <a:lnTo>
                  <a:pt x="4897436" y="1334752"/>
                </a:lnTo>
                <a:lnTo>
                  <a:pt x="4899058" y="1389968"/>
                </a:lnTo>
                <a:lnTo>
                  <a:pt x="4900575" y="1446323"/>
                </a:lnTo>
                <a:lnTo>
                  <a:pt x="4902012" y="1503807"/>
                </a:lnTo>
                <a:lnTo>
                  <a:pt x="4903391" y="1562408"/>
                </a:lnTo>
                <a:lnTo>
                  <a:pt x="4904736" y="1622116"/>
                </a:lnTo>
                <a:lnTo>
                  <a:pt x="4908801" y="1807774"/>
                </a:lnTo>
                <a:lnTo>
                  <a:pt x="4910243" y="1871802"/>
                </a:lnTo>
                <a:lnTo>
                  <a:pt x="4911768" y="1936883"/>
                </a:lnTo>
                <a:lnTo>
                  <a:pt x="4913398" y="2003006"/>
                </a:lnTo>
                <a:lnTo>
                  <a:pt x="4915157" y="2070161"/>
                </a:lnTo>
                <a:lnTo>
                  <a:pt x="4917068" y="2138337"/>
                </a:lnTo>
                <a:lnTo>
                  <a:pt x="4919155" y="2207524"/>
                </a:lnTo>
                <a:lnTo>
                  <a:pt x="4921441" y="2277709"/>
                </a:lnTo>
                <a:lnTo>
                  <a:pt x="4923949" y="2348883"/>
                </a:lnTo>
                <a:lnTo>
                  <a:pt x="4926702" y="2421036"/>
                </a:lnTo>
                <a:lnTo>
                  <a:pt x="4929724" y="2494155"/>
                </a:lnTo>
                <a:lnTo>
                  <a:pt x="4933037" y="2568231"/>
                </a:lnTo>
                <a:lnTo>
                  <a:pt x="4930653" y="3422851"/>
                </a:lnTo>
                <a:lnTo>
                  <a:pt x="4875824" y="4236945"/>
                </a:lnTo>
                <a:lnTo>
                  <a:pt x="4811460" y="4846026"/>
                </a:lnTo>
                <a:lnTo>
                  <a:pt x="4780469" y="5085606"/>
                </a:lnTo>
                <a:close/>
              </a:path>
            </a:pathLst>
          </a:custGeom>
          <a:solidFill>
            <a:srgbClr val="FFC3B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1400599" y="5358312"/>
            <a:ext cx="300355" cy="283845"/>
          </a:xfrm>
          <a:custGeom>
            <a:avLst/>
            <a:gdLst/>
            <a:ahLst/>
            <a:cxnLst/>
            <a:rect l="l" t="t" r="r" b="b"/>
            <a:pathLst>
              <a:path w="300355" h="283845">
                <a:moveTo>
                  <a:pt x="185470" y="283254"/>
                </a:moveTo>
                <a:lnTo>
                  <a:pt x="173568" y="281820"/>
                </a:lnTo>
                <a:lnTo>
                  <a:pt x="162046" y="282342"/>
                </a:lnTo>
                <a:lnTo>
                  <a:pt x="150572" y="282064"/>
                </a:lnTo>
                <a:lnTo>
                  <a:pt x="105582" y="273045"/>
                </a:lnTo>
                <a:lnTo>
                  <a:pt x="64783" y="252048"/>
                </a:lnTo>
                <a:lnTo>
                  <a:pt x="31295" y="220678"/>
                </a:lnTo>
                <a:lnTo>
                  <a:pt x="9788" y="183263"/>
                </a:lnTo>
                <a:lnTo>
                  <a:pt x="651" y="143692"/>
                </a:lnTo>
                <a:lnTo>
                  <a:pt x="0" y="133555"/>
                </a:lnTo>
                <a:lnTo>
                  <a:pt x="9" y="123354"/>
                </a:lnTo>
                <a:lnTo>
                  <a:pt x="6611" y="83284"/>
                </a:lnTo>
                <a:lnTo>
                  <a:pt x="23297" y="46260"/>
                </a:lnTo>
                <a:lnTo>
                  <a:pt x="58823" y="20662"/>
                </a:lnTo>
                <a:lnTo>
                  <a:pt x="99676" y="4900"/>
                </a:lnTo>
                <a:lnTo>
                  <a:pt x="143189" y="0"/>
                </a:lnTo>
                <a:lnTo>
                  <a:pt x="157796" y="858"/>
                </a:lnTo>
                <a:lnTo>
                  <a:pt x="200437" y="10812"/>
                </a:lnTo>
                <a:lnTo>
                  <a:pt x="239165" y="31246"/>
                </a:lnTo>
                <a:lnTo>
                  <a:pt x="267887" y="60844"/>
                </a:lnTo>
                <a:lnTo>
                  <a:pt x="292825" y="100412"/>
                </a:lnTo>
                <a:lnTo>
                  <a:pt x="299865" y="158933"/>
                </a:lnTo>
                <a:lnTo>
                  <a:pt x="297136" y="188055"/>
                </a:lnTo>
                <a:lnTo>
                  <a:pt x="285158" y="227942"/>
                </a:lnTo>
                <a:lnTo>
                  <a:pt x="253369" y="263451"/>
                </a:lnTo>
                <a:lnTo>
                  <a:pt x="203454" y="282656"/>
                </a:lnTo>
                <a:lnTo>
                  <a:pt x="185470" y="283254"/>
                </a:lnTo>
                <a:close/>
              </a:path>
            </a:pathLst>
          </a:custGeom>
          <a:solidFill>
            <a:srgbClr val="1C457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800" b="1" i="0">
                <a:solidFill>
                  <a:schemeClr val="tx1"/>
                </a:solidFill>
                <a:latin typeface="Cambria"/>
                <a:cs typeface="Cambria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91440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941832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800" b="1" i="0">
                <a:solidFill>
                  <a:schemeClr val="tx1"/>
                </a:solidFill>
                <a:latin typeface="Cambria"/>
                <a:cs typeface="Cambria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FFFAF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354658" y="248465"/>
            <a:ext cx="5993523" cy="106024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800" b="1" i="0">
                <a:solidFill>
                  <a:schemeClr val="tx1"/>
                </a:solidFill>
                <a:latin typeface="Cambria"/>
                <a:cs typeface="Cambria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914400" y="2366010"/>
            <a:ext cx="1645920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217920" y="9566910"/>
            <a:ext cx="585216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914400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3167361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openxmlformats.org/officeDocument/2006/relationships/image" Target="../media/image7.png"/></Relationships>
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6.jpg"/></Relationships>

</file>

<file path=ppt/slides/_rels/slide1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7.jpg"/></Relationships>

</file>

<file path=ppt/slides/_rels/slide1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8.jpg"/></Relationships>

</file>

<file path=ppt/slides/_rels/slide1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9.jpg"/></Relationships>

</file>

<file path=ppt/slides/_rels/slide1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0.jpg"/></Relationships>

</file>

<file path=ppt/slides/_rels/slide1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1.jpg"/></Relationships>

</file>

<file path=ppt/slides/_rels/slide1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1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png"/><Relationship Id="rId3" Type="http://schemas.openxmlformats.org/officeDocument/2006/relationships/image" Target="../media/image9.jpg"/><Relationship Id="rId4" Type="http://schemas.openxmlformats.org/officeDocument/2006/relationships/image" Target="../media/image10.png"/><Relationship Id="rId5" Type="http://schemas.openxmlformats.org/officeDocument/2006/relationships/image" Target="../media/image11.jpg"/></Relationships>
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Relationship Id="rId4" Type="http://schemas.openxmlformats.org/officeDocument/2006/relationships/image" Target="../media/image14.jpg"/><Relationship Id="rId5" Type="http://schemas.openxmlformats.org/officeDocument/2006/relationships/image" Target="../media/image15.jpg"/></Relationships>
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6.jpg"/><Relationship Id="rId3" Type="http://schemas.openxmlformats.org/officeDocument/2006/relationships/image" Target="../media/image17.jpg"/><Relationship Id="rId4" Type="http://schemas.openxmlformats.org/officeDocument/2006/relationships/image" Target="../media/image18.jpg"/></Relationships>
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9.jpg"/><Relationship Id="rId3" Type="http://schemas.openxmlformats.org/officeDocument/2006/relationships/image" Target="../media/image20.png"/><Relationship Id="rId4" Type="http://schemas.openxmlformats.org/officeDocument/2006/relationships/image" Target="../media/image21.png"/></Relationships>
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2.png"/><Relationship Id="rId3" Type="http://schemas.openxmlformats.org/officeDocument/2006/relationships/image" Target="../media/image23.png"/><Relationship Id="rId4" Type="http://schemas.openxmlformats.org/officeDocument/2006/relationships/image" Target="../media/image24.png"/></Relationships>
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5.jp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9254233"/>
            <a:ext cx="8770620" cy="1033144"/>
          </a:xfrm>
          <a:custGeom>
            <a:avLst/>
            <a:gdLst/>
            <a:ahLst/>
            <a:cxnLst/>
            <a:rect l="l" t="t" r="r" b="b"/>
            <a:pathLst>
              <a:path w="8770620" h="1033145">
                <a:moveTo>
                  <a:pt x="8770126" y="1032767"/>
                </a:moveTo>
                <a:lnTo>
                  <a:pt x="0" y="1032767"/>
                </a:lnTo>
                <a:lnTo>
                  <a:pt x="0" y="0"/>
                </a:lnTo>
                <a:lnTo>
                  <a:pt x="1335" y="225"/>
                </a:lnTo>
                <a:lnTo>
                  <a:pt x="50944" y="7970"/>
                </a:lnTo>
                <a:lnTo>
                  <a:pt x="100424" y="15089"/>
                </a:lnTo>
                <a:lnTo>
                  <a:pt x="149788" y="21607"/>
                </a:lnTo>
                <a:lnTo>
                  <a:pt x="199047" y="27546"/>
                </a:lnTo>
                <a:lnTo>
                  <a:pt x="248211" y="32929"/>
                </a:lnTo>
                <a:lnTo>
                  <a:pt x="297291" y="37778"/>
                </a:lnTo>
                <a:lnTo>
                  <a:pt x="346299" y="42117"/>
                </a:lnTo>
                <a:lnTo>
                  <a:pt x="395245" y="45968"/>
                </a:lnTo>
                <a:lnTo>
                  <a:pt x="444140" y="49354"/>
                </a:lnTo>
                <a:lnTo>
                  <a:pt x="492996" y="52298"/>
                </a:lnTo>
                <a:lnTo>
                  <a:pt x="541823" y="54823"/>
                </a:lnTo>
                <a:lnTo>
                  <a:pt x="590633" y="56952"/>
                </a:lnTo>
                <a:lnTo>
                  <a:pt x="639435" y="58708"/>
                </a:lnTo>
                <a:lnTo>
                  <a:pt x="688243" y="60112"/>
                </a:lnTo>
                <a:lnTo>
                  <a:pt x="737065" y="61189"/>
                </a:lnTo>
                <a:lnTo>
                  <a:pt x="785914" y="61962"/>
                </a:lnTo>
                <a:lnTo>
                  <a:pt x="834800" y="62452"/>
                </a:lnTo>
                <a:lnTo>
                  <a:pt x="883734" y="62683"/>
                </a:lnTo>
                <a:lnTo>
                  <a:pt x="932728" y="62677"/>
                </a:lnTo>
                <a:lnTo>
                  <a:pt x="981791" y="62458"/>
                </a:lnTo>
                <a:lnTo>
                  <a:pt x="1030936" y="62049"/>
                </a:lnTo>
                <a:lnTo>
                  <a:pt x="1080174" y="61471"/>
                </a:lnTo>
                <a:lnTo>
                  <a:pt x="1129514" y="60749"/>
                </a:lnTo>
                <a:lnTo>
                  <a:pt x="1178969" y="59904"/>
                </a:lnTo>
                <a:lnTo>
                  <a:pt x="1228549" y="58961"/>
                </a:lnTo>
                <a:lnTo>
                  <a:pt x="1529272" y="52493"/>
                </a:lnTo>
                <a:lnTo>
                  <a:pt x="1580036" y="51494"/>
                </a:lnTo>
                <a:lnTo>
                  <a:pt x="1631013" y="50579"/>
                </a:lnTo>
                <a:lnTo>
                  <a:pt x="1682214" y="49770"/>
                </a:lnTo>
                <a:lnTo>
                  <a:pt x="1733650" y="49091"/>
                </a:lnTo>
                <a:lnTo>
                  <a:pt x="1785333" y="48563"/>
                </a:lnTo>
                <a:lnTo>
                  <a:pt x="1837272" y="48210"/>
                </a:lnTo>
                <a:lnTo>
                  <a:pt x="1889479" y="48055"/>
                </a:lnTo>
                <a:lnTo>
                  <a:pt x="1941966" y="48121"/>
                </a:lnTo>
                <a:lnTo>
                  <a:pt x="1991530" y="48534"/>
                </a:lnTo>
                <a:lnTo>
                  <a:pt x="2041182" y="49403"/>
                </a:lnTo>
                <a:lnTo>
                  <a:pt x="2090920" y="50708"/>
                </a:lnTo>
                <a:lnTo>
                  <a:pt x="2140741" y="52430"/>
                </a:lnTo>
                <a:lnTo>
                  <a:pt x="2190643" y="54550"/>
                </a:lnTo>
                <a:lnTo>
                  <a:pt x="2240622" y="57048"/>
                </a:lnTo>
                <a:lnTo>
                  <a:pt x="2290676" y="59907"/>
                </a:lnTo>
                <a:lnTo>
                  <a:pt x="2340802" y="63107"/>
                </a:lnTo>
                <a:lnTo>
                  <a:pt x="2390997" y="66628"/>
                </a:lnTo>
                <a:lnTo>
                  <a:pt x="2441259" y="70451"/>
                </a:lnTo>
                <a:lnTo>
                  <a:pt x="2491585" y="74558"/>
                </a:lnTo>
                <a:lnTo>
                  <a:pt x="2541972" y="78930"/>
                </a:lnTo>
                <a:lnTo>
                  <a:pt x="2592417" y="83546"/>
                </a:lnTo>
                <a:lnTo>
                  <a:pt x="2642917" y="88389"/>
                </a:lnTo>
                <a:lnTo>
                  <a:pt x="2693471" y="93438"/>
                </a:lnTo>
                <a:lnTo>
                  <a:pt x="2744075" y="98676"/>
                </a:lnTo>
                <a:lnTo>
                  <a:pt x="2794726" y="104082"/>
                </a:lnTo>
                <a:lnTo>
                  <a:pt x="2845421" y="109638"/>
                </a:lnTo>
                <a:lnTo>
                  <a:pt x="2896159" y="115325"/>
                </a:lnTo>
                <a:lnTo>
                  <a:pt x="2946935" y="121123"/>
                </a:lnTo>
                <a:lnTo>
                  <a:pt x="2997748" y="127014"/>
                </a:lnTo>
                <a:lnTo>
                  <a:pt x="3048595" y="132978"/>
                </a:lnTo>
                <a:lnTo>
                  <a:pt x="3099472" y="138996"/>
                </a:lnTo>
                <a:lnTo>
                  <a:pt x="3303235" y="163228"/>
                </a:lnTo>
                <a:lnTo>
                  <a:pt x="3354225" y="169230"/>
                </a:lnTo>
                <a:lnTo>
                  <a:pt x="3405230" y="175172"/>
                </a:lnTo>
                <a:lnTo>
                  <a:pt x="3456246" y="181035"/>
                </a:lnTo>
                <a:lnTo>
                  <a:pt x="3507271" y="186799"/>
                </a:lnTo>
                <a:lnTo>
                  <a:pt x="3558303" y="192445"/>
                </a:lnTo>
                <a:lnTo>
                  <a:pt x="3609338" y="197954"/>
                </a:lnTo>
                <a:lnTo>
                  <a:pt x="3660373" y="203307"/>
                </a:lnTo>
                <a:lnTo>
                  <a:pt x="3711406" y="208486"/>
                </a:lnTo>
                <a:lnTo>
                  <a:pt x="3762434" y="213470"/>
                </a:lnTo>
                <a:lnTo>
                  <a:pt x="3813455" y="218241"/>
                </a:lnTo>
                <a:lnTo>
                  <a:pt x="3864465" y="222779"/>
                </a:lnTo>
                <a:lnTo>
                  <a:pt x="3915463" y="227067"/>
                </a:lnTo>
                <a:lnTo>
                  <a:pt x="3966444" y="231083"/>
                </a:lnTo>
                <a:lnTo>
                  <a:pt x="4017407" y="234810"/>
                </a:lnTo>
                <a:lnTo>
                  <a:pt x="4068348" y="238228"/>
                </a:lnTo>
                <a:lnTo>
                  <a:pt x="4119265" y="241319"/>
                </a:lnTo>
                <a:lnTo>
                  <a:pt x="4170156" y="244062"/>
                </a:lnTo>
                <a:lnTo>
                  <a:pt x="4221017" y="246439"/>
                </a:lnTo>
                <a:lnTo>
                  <a:pt x="4271845" y="248431"/>
                </a:lnTo>
                <a:lnTo>
                  <a:pt x="4322638" y="250019"/>
                </a:lnTo>
                <a:lnTo>
                  <a:pt x="4373394" y="251184"/>
                </a:lnTo>
                <a:lnTo>
                  <a:pt x="4886879" y="259996"/>
                </a:lnTo>
                <a:lnTo>
                  <a:pt x="4989431" y="261945"/>
                </a:lnTo>
                <a:lnTo>
                  <a:pt x="5040682" y="262992"/>
                </a:lnTo>
                <a:lnTo>
                  <a:pt x="5089696" y="264057"/>
                </a:lnTo>
                <a:lnTo>
                  <a:pt x="5138808" y="265236"/>
                </a:lnTo>
                <a:lnTo>
                  <a:pt x="5188014" y="266534"/>
                </a:lnTo>
                <a:lnTo>
                  <a:pt x="5237308" y="267956"/>
                </a:lnTo>
                <a:lnTo>
                  <a:pt x="5286686" y="269506"/>
                </a:lnTo>
                <a:lnTo>
                  <a:pt x="5336142" y="271188"/>
                </a:lnTo>
                <a:lnTo>
                  <a:pt x="5385671" y="273007"/>
                </a:lnTo>
                <a:lnTo>
                  <a:pt x="5435268" y="274968"/>
                </a:lnTo>
                <a:lnTo>
                  <a:pt x="5484928" y="277075"/>
                </a:lnTo>
                <a:lnTo>
                  <a:pt x="5534645" y="279332"/>
                </a:lnTo>
                <a:lnTo>
                  <a:pt x="5584415" y="281744"/>
                </a:lnTo>
                <a:lnTo>
                  <a:pt x="5634233" y="284316"/>
                </a:lnTo>
                <a:lnTo>
                  <a:pt x="5684093" y="287052"/>
                </a:lnTo>
                <a:lnTo>
                  <a:pt x="5733990" y="289957"/>
                </a:lnTo>
                <a:lnTo>
                  <a:pt x="5783920" y="293034"/>
                </a:lnTo>
                <a:lnTo>
                  <a:pt x="5833876" y="296289"/>
                </a:lnTo>
                <a:lnTo>
                  <a:pt x="5883854" y="299726"/>
                </a:lnTo>
                <a:lnTo>
                  <a:pt x="5933849" y="303350"/>
                </a:lnTo>
                <a:lnTo>
                  <a:pt x="5983855" y="307165"/>
                </a:lnTo>
                <a:lnTo>
                  <a:pt x="6033868" y="311175"/>
                </a:lnTo>
                <a:lnTo>
                  <a:pt x="6083882" y="315386"/>
                </a:lnTo>
                <a:lnTo>
                  <a:pt x="6133893" y="319801"/>
                </a:lnTo>
                <a:lnTo>
                  <a:pt x="6183894" y="324426"/>
                </a:lnTo>
                <a:lnTo>
                  <a:pt x="6233882" y="329264"/>
                </a:lnTo>
                <a:lnTo>
                  <a:pt x="6283850" y="334320"/>
                </a:lnTo>
                <a:lnTo>
                  <a:pt x="6333794" y="339599"/>
                </a:lnTo>
                <a:lnTo>
                  <a:pt x="6383708" y="345105"/>
                </a:lnTo>
                <a:lnTo>
                  <a:pt x="6433588" y="350843"/>
                </a:lnTo>
                <a:lnTo>
                  <a:pt x="6483428" y="356816"/>
                </a:lnTo>
                <a:lnTo>
                  <a:pt x="6533224" y="363031"/>
                </a:lnTo>
                <a:lnTo>
                  <a:pt x="6582969" y="369491"/>
                </a:lnTo>
                <a:lnTo>
                  <a:pt x="6632660" y="376201"/>
                </a:lnTo>
                <a:lnTo>
                  <a:pt x="6682290" y="383165"/>
                </a:lnTo>
                <a:lnTo>
                  <a:pt x="6731855" y="390387"/>
                </a:lnTo>
                <a:lnTo>
                  <a:pt x="6781349" y="397873"/>
                </a:lnTo>
                <a:lnTo>
                  <a:pt x="6830768" y="405627"/>
                </a:lnTo>
                <a:lnTo>
                  <a:pt x="6880106" y="413653"/>
                </a:lnTo>
                <a:lnTo>
                  <a:pt x="6929358" y="421955"/>
                </a:lnTo>
                <a:lnTo>
                  <a:pt x="6978519" y="430539"/>
                </a:lnTo>
                <a:lnTo>
                  <a:pt x="7027584" y="439409"/>
                </a:lnTo>
                <a:lnTo>
                  <a:pt x="7076548" y="448569"/>
                </a:lnTo>
                <a:lnTo>
                  <a:pt x="7125406" y="458024"/>
                </a:lnTo>
                <a:lnTo>
                  <a:pt x="7174152" y="467779"/>
                </a:lnTo>
                <a:lnTo>
                  <a:pt x="7222781" y="477837"/>
                </a:lnTo>
                <a:lnTo>
                  <a:pt x="7271289" y="488203"/>
                </a:lnTo>
                <a:lnTo>
                  <a:pt x="7319670" y="498883"/>
                </a:lnTo>
                <a:lnTo>
                  <a:pt x="7367919" y="509879"/>
                </a:lnTo>
                <a:lnTo>
                  <a:pt x="7416031" y="521198"/>
                </a:lnTo>
                <a:lnTo>
                  <a:pt x="7464000" y="532843"/>
                </a:lnTo>
                <a:lnTo>
                  <a:pt x="7511822" y="544819"/>
                </a:lnTo>
                <a:lnTo>
                  <a:pt x="7559492" y="557130"/>
                </a:lnTo>
                <a:lnTo>
                  <a:pt x="7607004" y="569782"/>
                </a:lnTo>
                <a:lnTo>
                  <a:pt x="7654353" y="582777"/>
                </a:lnTo>
                <a:lnTo>
                  <a:pt x="7701535" y="596122"/>
                </a:lnTo>
                <a:lnTo>
                  <a:pt x="7748543" y="609820"/>
                </a:lnTo>
                <a:lnTo>
                  <a:pt x="7795373" y="623876"/>
                </a:lnTo>
                <a:lnTo>
                  <a:pt x="7842020" y="638295"/>
                </a:lnTo>
                <a:lnTo>
                  <a:pt x="7888479" y="653080"/>
                </a:lnTo>
                <a:lnTo>
                  <a:pt x="7934744" y="668237"/>
                </a:lnTo>
                <a:lnTo>
                  <a:pt x="7980810" y="683770"/>
                </a:lnTo>
                <a:lnTo>
                  <a:pt x="8026673" y="699684"/>
                </a:lnTo>
                <a:lnTo>
                  <a:pt x="8072327" y="715982"/>
                </a:lnTo>
                <a:lnTo>
                  <a:pt x="8117766" y="732671"/>
                </a:lnTo>
                <a:lnTo>
                  <a:pt x="8162987" y="749753"/>
                </a:lnTo>
                <a:lnTo>
                  <a:pt x="8207983" y="767233"/>
                </a:lnTo>
                <a:lnTo>
                  <a:pt x="8252750" y="785117"/>
                </a:lnTo>
                <a:lnTo>
                  <a:pt x="8297282" y="803409"/>
                </a:lnTo>
                <a:lnTo>
                  <a:pt x="8341575" y="822112"/>
                </a:lnTo>
                <a:lnTo>
                  <a:pt x="8385622" y="841232"/>
                </a:lnTo>
                <a:lnTo>
                  <a:pt x="8429420" y="860773"/>
                </a:lnTo>
                <a:lnTo>
                  <a:pt x="8472963" y="880740"/>
                </a:lnTo>
                <a:lnTo>
                  <a:pt x="8516246" y="901137"/>
                </a:lnTo>
                <a:lnTo>
                  <a:pt x="8559263" y="921968"/>
                </a:lnTo>
                <a:lnTo>
                  <a:pt x="8602010" y="943239"/>
                </a:lnTo>
                <a:lnTo>
                  <a:pt x="8644481" y="964953"/>
                </a:lnTo>
                <a:lnTo>
                  <a:pt x="8686672" y="987115"/>
                </a:lnTo>
                <a:lnTo>
                  <a:pt x="8728577" y="1009730"/>
                </a:lnTo>
                <a:lnTo>
                  <a:pt x="8770126" y="1032767"/>
                </a:lnTo>
                <a:close/>
              </a:path>
            </a:pathLst>
          </a:custGeom>
          <a:solidFill>
            <a:srgbClr val="FFC3B1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3" name="object 3" descr=""/>
          <p:cNvGrpSpPr/>
          <p:nvPr/>
        </p:nvGrpSpPr>
        <p:grpSpPr>
          <a:xfrm>
            <a:off x="17096723" y="689278"/>
            <a:ext cx="1191895" cy="2388235"/>
            <a:chOff x="17096723" y="689278"/>
            <a:chExt cx="1191895" cy="2388235"/>
          </a:xfrm>
        </p:grpSpPr>
        <p:sp>
          <p:nvSpPr>
            <p:cNvPr id="4" name="object 4" descr=""/>
            <p:cNvSpPr/>
            <p:nvPr/>
          </p:nvSpPr>
          <p:spPr>
            <a:xfrm>
              <a:off x="17096723" y="689278"/>
              <a:ext cx="1191895" cy="2388235"/>
            </a:xfrm>
            <a:custGeom>
              <a:avLst/>
              <a:gdLst/>
              <a:ahLst/>
              <a:cxnLst/>
              <a:rect l="l" t="t" r="r" b="b"/>
              <a:pathLst>
                <a:path w="1191894" h="2388235">
                  <a:moveTo>
                    <a:pt x="1136" y="1182275"/>
                  </a:moveTo>
                  <a:lnTo>
                    <a:pt x="18427" y="1373278"/>
                  </a:lnTo>
                  <a:lnTo>
                    <a:pt x="16750" y="1366343"/>
                  </a:lnTo>
                  <a:lnTo>
                    <a:pt x="7328" y="1314741"/>
                  </a:lnTo>
                  <a:lnTo>
                    <a:pt x="1744" y="1262870"/>
                  </a:lnTo>
                  <a:lnTo>
                    <a:pt x="0" y="1210728"/>
                  </a:lnTo>
                  <a:lnTo>
                    <a:pt x="1136" y="1182275"/>
                  </a:lnTo>
                  <a:close/>
                </a:path>
                <a:path w="1191894" h="2388235">
                  <a:moveTo>
                    <a:pt x="1191273" y="2049700"/>
                  </a:moveTo>
                  <a:lnTo>
                    <a:pt x="1191273" y="2387959"/>
                  </a:lnTo>
                  <a:lnTo>
                    <a:pt x="1185934" y="2387379"/>
                  </a:lnTo>
                  <a:lnTo>
                    <a:pt x="1138675" y="2380119"/>
                  </a:lnTo>
                  <a:lnTo>
                    <a:pt x="1091784" y="2370771"/>
                  </a:lnTo>
                  <a:lnTo>
                    <a:pt x="1045262" y="2359334"/>
                  </a:lnTo>
                  <a:lnTo>
                    <a:pt x="999108" y="2345809"/>
                  </a:lnTo>
                  <a:lnTo>
                    <a:pt x="973848" y="2338941"/>
                  </a:lnTo>
                  <a:lnTo>
                    <a:pt x="948416" y="2332838"/>
                  </a:lnTo>
                  <a:lnTo>
                    <a:pt x="922813" y="2327501"/>
                  </a:lnTo>
                  <a:lnTo>
                    <a:pt x="897038" y="2322930"/>
                  </a:lnTo>
                  <a:lnTo>
                    <a:pt x="853293" y="2313548"/>
                  </a:lnTo>
                  <a:lnTo>
                    <a:pt x="810300" y="2301712"/>
                  </a:lnTo>
                  <a:lnTo>
                    <a:pt x="768060" y="2287421"/>
                  </a:lnTo>
                  <a:lnTo>
                    <a:pt x="726572" y="2270676"/>
                  </a:lnTo>
                  <a:lnTo>
                    <a:pt x="679468" y="2249558"/>
                  </a:lnTo>
                  <a:lnTo>
                    <a:pt x="638557" y="2216653"/>
                  </a:lnTo>
                  <a:lnTo>
                    <a:pt x="634904" y="2212016"/>
                  </a:lnTo>
                  <a:lnTo>
                    <a:pt x="626053" y="2210762"/>
                  </a:lnTo>
                  <a:lnTo>
                    <a:pt x="619289" y="2209361"/>
                  </a:lnTo>
                  <a:lnTo>
                    <a:pt x="610164" y="2207713"/>
                  </a:lnTo>
                  <a:lnTo>
                    <a:pt x="601281" y="2205306"/>
                  </a:lnTo>
                  <a:lnTo>
                    <a:pt x="561557" y="2182472"/>
                  </a:lnTo>
                  <a:lnTo>
                    <a:pt x="554959" y="2175956"/>
                  </a:lnTo>
                  <a:lnTo>
                    <a:pt x="550097" y="2171653"/>
                  </a:lnTo>
                  <a:lnTo>
                    <a:pt x="544918" y="2167817"/>
                  </a:lnTo>
                  <a:lnTo>
                    <a:pt x="539424" y="2164450"/>
                  </a:lnTo>
                  <a:lnTo>
                    <a:pt x="533613" y="2161551"/>
                  </a:lnTo>
                  <a:lnTo>
                    <a:pt x="506422" y="2145429"/>
                  </a:lnTo>
                  <a:lnTo>
                    <a:pt x="480392" y="2127712"/>
                  </a:lnTo>
                  <a:lnTo>
                    <a:pt x="455523" y="2108399"/>
                  </a:lnTo>
                  <a:lnTo>
                    <a:pt x="411404" y="2069443"/>
                  </a:lnTo>
                  <a:lnTo>
                    <a:pt x="390444" y="2051984"/>
                  </a:lnTo>
                  <a:lnTo>
                    <a:pt x="369606" y="2034414"/>
                  </a:lnTo>
                  <a:lnTo>
                    <a:pt x="349564" y="2016031"/>
                  </a:lnTo>
                  <a:lnTo>
                    <a:pt x="324489" y="1993570"/>
                  </a:lnTo>
                  <a:lnTo>
                    <a:pt x="276538" y="1946413"/>
                  </a:lnTo>
                  <a:lnTo>
                    <a:pt x="244674" y="1910758"/>
                  </a:lnTo>
                  <a:lnTo>
                    <a:pt x="219729" y="1876374"/>
                  </a:lnTo>
                  <a:lnTo>
                    <a:pt x="213512" y="1866169"/>
                  </a:lnTo>
                  <a:lnTo>
                    <a:pt x="206561" y="1856539"/>
                  </a:lnTo>
                  <a:lnTo>
                    <a:pt x="198876" y="1847483"/>
                  </a:lnTo>
                  <a:lnTo>
                    <a:pt x="190457" y="1839003"/>
                  </a:lnTo>
                  <a:lnTo>
                    <a:pt x="184493" y="1832621"/>
                  </a:lnTo>
                  <a:lnTo>
                    <a:pt x="113407" y="1689529"/>
                  </a:lnTo>
                  <a:lnTo>
                    <a:pt x="95126" y="1648814"/>
                  </a:lnTo>
                  <a:lnTo>
                    <a:pt x="74813" y="1587024"/>
                  </a:lnTo>
                  <a:lnTo>
                    <a:pt x="66864" y="1567006"/>
                  </a:lnTo>
                  <a:lnTo>
                    <a:pt x="49730" y="1529391"/>
                  </a:lnTo>
                  <a:lnTo>
                    <a:pt x="36696" y="1490166"/>
                  </a:lnTo>
                  <a:lnTo>
                    <a:pt x="27238" y="1439110"/>
                  </a:lnTo>
                  <a:lnTo>
                    <a:pt x="18361" y="1380586"/>
                  </a:lnTo>
                  <a:lnTo>
                    <a:pt x="18427" y="1373278"/>
                  </a:lnTo>
                  <a:lnTo>
                    <a:pt x="1136" y="1182275"/>
                  </a:lnTo>
                  <a:lnTo>
                    <a:pt x="2094" y="1158315"/>
                  </a:lnTo>
                  <a:lnTo>
                    <a:pt x="5170" y="1136803"/>
                  </a:lnTo>
                  <a:lnTo>
                    <a:pt x="7454" y="1115222"/>
                  </a:lnTo>
                  <a:lnTo>
                    <a:pt x="8944" y="1093572"/>
                  </a:lnTo>
                  <a:lnTo>
                    <a:pt x="9641" y="1071852"/>
                  </a:lnTo>
                  <a:lnTo>
                    <a:pt x="8713" y="1037925"/>
                  </a:lnTo>
                  <a:lnTo>
                    <a:pt x="11022" y="1004317"/>
                  </a:lnTo>
                  <a:lnTo>
                    <a:pt x="14206" y="970802"/>
                  </a:lnTo>
                  <a:lnTo>
                    <a:pt x="15905" y="937155"/>
                  </a:lnTo>
                  <a:lnTo>
                    <a:pt x="16017" y="913131"/>
                  </a:lnTo>
                  <a:lnTo>
                    <a:pt x="17666" y="889263"/>
                  </a:lnTo>
                  <a:lnTo>
                    <a:pt x="25579" y="841997"/>
                  </a:lnTo>
                  <a:lnTo>
                    <a:pt x="39464" y="796129"/>
                  </a:lnTo>
                  <a:lnTo>
                    <a:pt x="59139" y="752430"/>
                  </a:lnTo>
                  <a:lnTo>
                    <a:pt x="88499" y="701806"/>
                  </a:lnTo>
                  <a:lnTo>
                    <a:pt x="124143" y="655391"/>
                  </a:lnTo>
                  <a:lnTo>
                    <a:pt x="133284" y="644556"/>
                  </a:lnTo>
                  <a:lnTo>
                    <a:pt x="141582" y="633153"/>
                  </a:lnTo>
                  <a:lnTo>
                    <a:pt x="149037" y="621182"/>
                  </a:lnTo>
                  <a:lnTo>
                    <a:pt x="155649" y="608642"/>
                  </a:lnTo>
                  <a:lnTo>
                    <a:pt x="170048" y="585573"/>
                  </a:lnTo>
                  <a:lnTo>
                    <a:pt x="185972" y="563700"/>
                  </a:lnTo>
                  <a:lnTo>
                    <a:pt x="203422" y="543023"/>
                  </a:lnTo>
                  <a:lnTo>
                    <a:pt x="221216" y="524756"/>
                  </a:lnTo>
                  <a:lnTo>
                    <a:pt x="294552" y="1334860"/>
                  </a:lnTo>
                  <a:lnTo>
                    <a:pt x="299704" y="1368128"/>
                  </a:lnTo>
                  <a:lnTo>
                    <a:pt x="322170" y="1449134"/>
                  </a:lnTo>
                  <a:lnTo>
                    <a:pt x="338897" y="1496371"/>
                  </a:lnTo>
                  <a:lnTo>
                    <a:pt x="357483" y="1542820"/>
                  </a:lnTo>
                  <a:lnTo>
                    <a:pt x="377928" y="1588482"/>
                  </a:lnTo>
                  <a:lnTo>
                    <a:pt x="400231" y="1633356"/>
                  </a:lnTo>
                  <a:lnTo>
                    <a:pt x="424393" y="1677442"/>
                  </a:lnTo>
                  <a:lnTo>
                    <a:pt x="456912" y="1722397"/>
                  </a:lnTo>
                  <a:lnTo>
                    <a:pt x="508482" y="1777393"/>
                  </a:lnTo>
                  <a:lnTo>
                    <a:pt x="549669" y="1816378"/>
                  </a:lnTo>
                  <a:lnTo>
                    <a:pt x="592890" y="1852941"/>
                  </a:lnTo>
                  <a:lnTo>
                    <a:pt x="638259" y="1887178"/>
                  </a:lnTo>
                  <a:lnTo>
                    <a:pt x="692413" y="1919797"/>
                  </a:lnTo>
                  <a:lnTo>
                    <a:pt x="748988" y="1948010"/>
                  </a:lnTo>
                  <a:lnTo>
                    <a:pt x="792907" y="1967638"/>
                  </a:lnTo>
                  <a:lnTo>
                    <a:pt x="837632" y="1984753"/>
                  </a:lnTo>
                  <a:lnTo>
                    <a:pt x="883163" y="1999355"/>
                  </a:lnTo>
                  <a:lnTo>
                    <a:pt x="929500" y="2011443"/>
                  </a:lnTo>
                  <a:lnTo>
                    <a:pt x="976643" y="2021018"/>
                  </a:lnTo>
                  <a:lnTo>
                    <a:pt x="1029028" y="2029590"/>
                  </a:lnTo>
                  <a:lnTo>
                    <a:pt x="1081528" y="2037164"/>
                  </a:lnTo>
                  <a:lnTo>
                    <a:pt x="1134143" y="2043740"/>
                  </a:lnTo>
                  <a:lnTo>
                    <a:pt x="1186873" y="2049319"/>
                  </a:lnTo>
                  <a:lnTo>
                    <a:pt x="1191273" y="2049700"/>
                  </a:lnTo>
                  <a:close/>
                </a:path>
                <a:path w="1191894" h="2388235">
                  <a:moveTo>
                    <a:pt x="1191273" y="0"/>
                  </a:moveTo>
                  <a:lnTo>
                    <a:pt x="1191273" y="350938"/>
                  </a:lnTo>
                  <a:lnTo>
                    <a:pt x="1163309" y="357271"/>
                  </a:lnTo>
                  <a:lnTo>
                    <a:pt x="1117689" y="368906"/>
                  </a:lnTo>
                  <a:lnTo>
                    <a:pt x="1072417" y="381766"/>
                  </a:lnTo>
                  <a:lnTo>
                    <a:pt x="1027493" y="395852"/>
                  </a:lnTo>
                  <a:lnTo>
                    <a:pt x="982918" y="411163"/>
                  </a:lnTo>
                  <a:lnTo>
                    <a:pt x="937620" y="427150"/>
                  </a:lnTo>
                  <a:lnTo>
                    <a:pt x="892784" y="444261"/>
                  </a:lnTo>
                  <a:lnTo>
                    <a:pt x="848410" y="462497"/>
                  </a:lnTo>
                  <a:lnTo>
                    <a:pt x="804497" y="481856"/>
                  </a:lnTo>
                  <a:lnTo>
                    <a:pt x="760898" y="502413"/>
                  </a:lnTo>
                  <a:lnTo>
                    <a:pt x="709180" y="530171"/>
                  </a:lnTo>
                  <a:lnTo>
                    <a:pt x="661341" y="564469"/>
                  </a:lnTo>
                  <a:lnTo>
                    <a:pt x="628605" y="591639"/>
                  </a:lnTo>
                  <a:lnTo>
                    <a:pt x="596614" y="619638"/>
                  </a:lnTo>
                  <a:lnTo>
                    <a:pt x="565367" y="648466"/>
                  </a:lnTo>
                  <a:lnTo>
                    <a:pt x="534866" y="678122"/>
                  </a:lnTo>
                  <a:lnTo>
                    <a:pt x="502022" y="714521"/>
                  </a:lnTo>
                  <a:lnTo>
                    <a:pt x="471944" y="752677"/>
                  </a:lnTo>
                  <a:lnTo>
                    <a:pt x="444632" y="792592"/>
                  </a:lnTo>
                  <a:lnTo>
                    <a:pt x="420087" y="834266"/>
                  </a:lnTo>
                  <a:lnTo>
                    <a:pt x="398309" y="877697"/>
                  </a:lnTo>
                  <a:lnTo>
                    <a:pt x="379297" y="922887"/>
                  </a:lnTo>
                  <a:lnTo>
                    <a:pt x="372189" y="941180"/>
                  </a:lnTo>
                  <a:lnTo>
                    <a:pt x="357236" y="977496"/>
                  </a:lnTo>
                  <a:lnTo>
                    <a:pt x="334080" y="1039706"/>
                  </a:lnTo>
                  <a:lnTo>
                    <a:pt x="320630" y="1084192"/>
                  </a:lnTo>
                  <a:lnTo>
                    <a:pt x="309656" y="1129211"/>
                  </a:lnTo>
                  <a:lnTo>
                    <a:pt x="301156" y="1174761"/>
                  </a:lnTo>
                  <a:lnTo>
                    <a:pt x="295133" y="1220844"/>
                  </a:lnTo>
                  <a:lnTo>
                    <a:pt x="291584" y="1267460"/>
                  </a:lnTo>
                  <a:lnTo>
                    <a:pt x="291845" y="1301303"/>
                  </a:lnTo>
                  <a:lnTo>
                    <a:pt x="294552" y="1334860"/>
                  </a:lnTo>
                  <a:lnTo>
                    <a:pt x="221216" y="524756"/>
                  </a:lnTo>
                  <a:lnTo>
                    <a:pt x="222398" y="523543"/>
                  </a:lnTo>
                  <a:lnTo>
                    <a:pt x="228139" y="517391"/>
                  </a:lnTo>
                  <a:lnTo>
                    <a:pt x="234434" y="511954"/>
                  </a:lnTo>
                  <a:lnTo>
                    <a:pt x="272634" y="496236"/>
                  </a:lnTo>
                  <a:lnTo>
                    <a:pt x="281029" y="495666"/>
                  </a:lnTo>
                  <a:lnTo>
                    <a:pt x="286931" y="483022"/>
                  </a:lnTo>
                  <a:lnTo>
                    <a:pt x="294568" y="471777"/>
                  </a:lnTo>
                  <a:lnTo>
                    <a:pt x="303940" y="461932"/>
                  </a:lnTo>
                  <a:lnTo>
                    <a:pt x="315048" y="453487"/>
                  </a:lnTo>
                  <a:lnTo>
                    <a:pt x="330758" y="443601"/>
                  </a:lnTo>
                  <a:lnTo>
                    <a:pt x="345292" y="432405"/>
                  </a:lnTo>
                  <a:lnTo>
                    <a:pt x="358705" y="419853"/>
                  </a:lnTo>
                  <a:lnTo>
                    <a:pt x="370980" y="405961"/>
                  </a:lnTo>
                  <a:lnTo>
                    <a:pt x="385197" y="392128"/>
                  </a:lnTo>
                  <a:lnTo>
                    <a:pt x="400808" y="380434"/>
                  </a:lnTo>
                  <a:lnTo>
                    <a:pt x="417812" y="370878"/>
                  </a:lnTo>
                  <a:lnTo>
                    <a:pt x="436210" y="363462"/>
                  </a:lnTo>
                  <a:lnTo>
                    <a:pt x="459200" y="353303"/>
                  </a:lnTo>
                  <a:lnTo>
                    <a:pt x="480844" y="341028"/>
                  </a:lnTo>
                  <a:lnTo>
                    <a:pt x="501143" y="326637"/>
                  </a:lnTo>
                  <a:lnTo>
                    <a:pt x="520096" y="310130"/>
                  </a:lnTo>
                  <a:lnTo>
                    <a:pt x="537171" y="294664"/>
                  </a:lnTo>
                  <a:lnTo>
                    <a:pt x="555598" y="281297"/>
                  </a:lnTo>
                  <a:lnTo>
                    <a:pt x="575379" y="270028"/>
                  </a:lnTo>
                  <a:lnTo>
                    <a:pt x="596512" y="260857"/>
                  </a:lnTo>
                  <a:lnTo>
                    <a:pt x="605359" y="256648"/>
                  </a:lnTo>
                  <a:lnTo>
                    <a:pt x="614082" y="252203"/>
                  </a:lnTo>
                  <a:lnTo>
                    <a:pt x="622680" y="247521"/>
                  </a:lnTo>
                  <a:lnTo>
                    <a:pt x="631154" y="242604"/>
                  </a:lnTo>
                  <a:lnTo>
                    <a:pt x="644888" y="236032"/>
                  </a:lnTo>
                  <a:lnTo>
                    <a:pt x="672521" y="223228"/>
                  </a:lnTo>
                  <a:lnTo>
                    <a:pt x="686283" y="216714"/>
                  </a:lnTo>
                  <a:lnTo>
                    <a:pt x="701850" y="208872"/>
                  </a:lnTo>
                  <a:lnTo>
                    <a:pt x="717323" y="200824"/>
                  </a:lnTo>
                  <a:lnTo>
                    <a:pt x="733040" y="192961"/>
                  </a:lnTo>
                  <a:lnTo>
                    <a:pt x="748743" y="185943"/>
                  </a:lnTo>
                  <a:lnTo>
                    <a:pt x="794975" y="166455"/>
                  </a:lnTo>
                  <a:lnTo>
                    <a:pt x="840844" y="146171"/>
                  </a:lnTo>
                  <a:lnTo>
                    <a:pt x="886487" y="125393"/>
                  </a:lnTo>
                  <a:lnTo>
                    <a:pt x="932042" y="104425"/>
                  </a:lnTo>
                  <a:lnTo>
                    <a:pt x="977646" y="83569"/>
                  </a:lnTo>
                  <a:lnTo>
                    <a:pt x="1023438" y="63127"/>
                  </a:lnTo>
                  <a:lnTo>
                    <a:pt x="1069553" y="43403"/>
                  </a:lnTo>
                  <a:lnTo>
                    <a:pt x="1116130" y="24699"/>
                  </a:lnTo>
                  <a:lnTo>
                    <a:pt x="1164575" y="7917"/>
                  </a:lnTo>
                  <a:lnTo>
                    <a:pt x="1191273" y="0"/>
                  </a:lnTo>
                  <a:close/>
                </a:path>
              </a:pathLst>
            </a:custGeom>
            <a:solidFill>
              <a:srgbClr val="FFC3B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17638189" y="1176930"/>
              <a:ext cx="650240" cy="1454150"/>
            </a:xfrm>
            <a:custGeom>
              <a:avLst/>
              <a:gdLst/>
              <a:ahLst/>
              <a:cxnLst/>
              <a:rect l="l" t="t" r="r" b="b"/>
              <a:pathLst>
                <a:path w="650240" h="1454150">
                  <a:moveTo>
                    <a:pt x="649808" y="1009771"/>
                  </a:moveTo>
                  <a:lnTo>
                    <a:pt x="649808" y="1453806"/>
                  </a:lnTo>
                  <a:lnTo>
                    <a:pt x="636532" y="1453041"/>
                  </a:lnTo>
                  <a:lnTo>
                    <a:pt x="614796" y="1450874"/>
                  </a:lnTo>
                  <a:lnTo>
                    <a:pt x="593404" y="1447111"/>
                  </a:lnTo>
                  <a:lnTo>
                    <a:pt x="572354" y="1441751"/>
                  </a:lnTo>
                  <a:lnTo>
                    <a:pt x="551648" y="1434794"/>
                  </a:lnTo>
                  <a:lnTo>
                    <a:pt x="523729" y="1425874"/>
                  </a:lnTo>
                  <a:lnTo>
                    <a:pt x="495408" y="1418775"/>
                  </a:lnTo>
                  <a:lnTo>
                    <a:pt x="467055" y="1411939"/>
                  </a:lnTo>
                  <a:lnTo>
                    <a:pt x="439038" y="1403811"/>
                  </a:lnTo>
                  <a:lnTo>
                    <a:pt x="396595" y="1389505"/>
                  </a:lnTo>
                  <a:lnTo>
                    <a:pt x="355922" y="1371620"/>
                  </a:lnTo>
                  <a:lnTo>
                    <a:pt x="317018" y="1350157"/>
                  </a:lnTo>
                  <a:lnTo>
                    <a:pt x="279883" y="1325116"/>
                  </a:lnTo>
                  <a:lnTo>
                    <a:pt x="274344" y="1319959"/>
                  </a:lnTo>
                  <a:lnTo>
                    <a:pt x="268444" y="1315299"/>
                  </a:lnTo>
                  <a:lnTo>
                    <a:pt x="262185" y="1311135"/>
                  </a:lnTo>
                  <a:lnTo>
                    <a:pt x="255566" y="1307467"/>
                  </a:lnTo>
                  <a:lnTo>
                    <a:pt x="233312" y="1295847"/>
                  </a:lnTo>
                  <a:lnTo>
                    <a:pt x="212367" y="1282382"/>
                  </a:lnTo>
                  <a:lnTo>
                    <a:pt x="174404" y="1249912"/>
                  </a:lnTo>
                  <a:lnTo>
                    <a:pt x="142708" y="1219636"/>
                  </a:lnTo>
                  <a:lnTo>
                    <a:pt x="115117" y="1186346"/>
                  </a:lnTo>
                  <a:lnTo>
                    <a:pt x="91633" y="1150042"/>
                  </a:lnTo>
                  <a:lnTo>
                    <a:pt x="59477" y="1084247"/>
                  </a:lnTo>
                  <a:lnTo>
                    <a:pt x="39217" y="1029337"/>
                  </a:lnTo>
                  <a:lnTo>
                    <a:pt x="30251" y="993390"/>
                  </a:lnTo>
                  <a:lnTo>
                    <a:pt x="28281" y="986022"/>
                  </a:lnTo>
                  <a:lnTo>
                    <a:pt x="25825" y="978801"/>
                  </a:lnTo>
                  <a:lnTo>
                    <a:pt x="22885" y="971728"/>
                  </a:lnTo>
                  <a:lnTo>
                    <a:pt x="14050" y="948149"/>
                  </a:lnTo>
                  <a:lnTo>
                    <a:pt x="7559" y="924059"/>
                  </a:lnTo>
                  <a:lnTo>
                    <a:pt x="3411" y="899456"/>
                  </a:lnTo>
                  <a:lnTo>
                    <a:pt x="1606" y="874341"/>
                  </a:lnTo>
                  <a:lnTo>
                    <a:pt x="0" y="817665"/>
                  </a:lnTo>
                  <a:lnTo>
                    <a:pt x="1317" y="761132"/>
                  </a:lnTo>
                  <a:lnTo>
                    <a:pt x="5558" y="704744"/>
                  </a:lnTo>
                  <a:lnTo>
                    <a:pt x="12724" y="648499"/>
                  </a:lnTo>
                  <a:lnTo>
                    <a:pt x="20091" y="603330"/>
                  </a:lnTo>
                  <a:lnTo>
                    <a:pt x="28719" y="558422"/>
                  </a:lnTo>
                  <a:lnTo>
                    <a:pt x="38610" y="513775"/>
                  </a:lnTo>
                  <a:lnTo>
                    <a:pt x="49763" y="469389"/>
                  </a:lnTo>
                  <a:lnTo>
                    <a:pt x="68503" y="418645"/>
                  </a:lnTo>
                  <a:lnTo>
                    <a:pt x="105969" y="361760"/>
                  </a:lnTo>
                  <a:lnTo>
                    <a:pt x="120992" y="337850"/>
                  </a:lnTo>
                  <a:lnTo>
                    <a:pt x="159026" y="288946"/>
                  </a:lnTo>
                  <a:lnTo>
                    <a:pt x="189420" y="251886"/>
                  </a:lnTo>
                  <a:lnTo>
                    <a:pt x="222305" y="217279"/>
                  </a:lnTo>
                  <a:lnTo>
                    <a:pt x="259579" y="187102"/>
                  </a:lnTo>
                  <a:lnTo>
                    <a:pt x="301752" y="159791"/>
                  </a:lnTo>
                  <a:lnTo>
                    <a:pt x="304925" y="157890"/>
                  </a:lnTo>
                  <a:lnTo>
                    <a:pt x="356746" y="730335"/>
                  </a:lnTo>
                  <a:lnTo>
                    <a:pt x="357376" y="736999"/>
                  </a:lnTo>
                  <a:lnTo>
                    <a:pt x="372932" y="796085"/>
                  </a:lnTo>
                  <a:lnTo>
                    <a:pt x="404087" y="855927"/>
                  </a:lnTo>
                  <a:lnTo>
                    <a:pt x="427116" y="887500"/>
                  </a:lnTo>
                  <a:lnTo>
                    <a:pt x="454954" y="915272"/>
                  </a:lnTo>
                  <a:lnTo>
                    <a:pt x="486582" y="938225"/>
                  </a:lnTo>
                  <a:lnTo>
                    <a:pt x="503753" y="947832"/>
                  </a:lnTo>
                  <a:lnTo>
                    <a:pt x="520230" y="958251"/>
                  </a:lnTo>
                  <a:lnTo>
                    <a:pt x="536964" y="968226"/>
                  </a:lnTo>
                  <a:lnTo>
                    <a:pt x="553955" y="977757"/>
                  </a:lnTo>
                  <a:lnTo>
                    <a:pt x="571202" y="986843"/>
                  </a:lnTo>
                  <a:lnTo>
                    <a:pt x="620973" y="1003062"/>
                  </a:lnTo>
                  <a:lnTo>
                    <a:pt x="649808" y="1009771"/>
                  </a:lnTo>
                  <a:close/>
                </a:path>
                <a:path w="650240" h="1454150">
                  <a:moveTo>
                    <a:pt x="649808" y="0"/>
                  </a:moveTo>
                  <a:lnTo>
                    <a:pt x="649808" y="474586"/>
                  </a:lnTo>
                  <a:lnTo>
                    <a:pt x="611407" y="486760"/>
                  </a:lnTo>
                  <a:lnTo>
                    <a:pt x="563615" y="501864"/>
                  </a:lnTo>
                  <a:lnTo>
                    <a:pt x="530798" y="514084"/>
                  </a:lnTo>
                  <a:lnTo>
                    <a:pt x="468784" y="545640"/>
                  </a:lnTo>
                  <a:lnTo>
                    <a:pt x="433999" y="568675"/>
                  </a:lnTo>
                  <a:lnTo>
                    <a:pt x="403729" y="594972"/>
                  </a:lnTo>
                  <a:lnTo>
                    <a:pt x="380028" y="627339"/>
                  </a:lnTo>
                  <a:lnTo>
                    <a:pt x="364098" y="664136"/>
                  </a:lnTo>
                  <a:lnTo>
                    <a:pt x="356715" y="703566"/>
                  </a:lnTo>
                  <a:lnTo>
                    <a:pt x="356232" y="716942"/>
                  </a:lnTo>
                  <a:lnTo>
                    <a:pt x="356365" y="723643"/>
                  </a:lnTo>
                  <a:lnTo>
                    <a:pt x="356746" y="730335"/>
                  </a:lnTo>
                  <a:lnTo>
                    <a:pt x="304925" y="157890"/>
                  </a:lnTo>
                  <a:lnTo>
                    <a:pt x="344748" y="134036"/>
                  </a:lnTo>
                  <a:lnTo>
                    <a:pt x="388567" y="109836"/>
                  </a:lnTo>
                  <a:lnTo>
                    <a:pt x="433210" y="87191"/>
                  </a:lnTo>
                  <a:lnTo>
                    <a:pt x="478677" y="66103"/>
                  </a:lnTo>
                  <a:lnTo>
                    <a:pt x="524968" y="46569"/>
                  </a:lnTo>
                  <a:lnTo>
                    <a:pt x="551415" y="36308"/>
                  </a:lnTo>
                  <a:lnTo>
                    <a:pt x="564628" y="31160"/>
                  </a:lnTo>
                  <a:lnTo>
                    <a:pt x="577702" y="25693"/>
                  </a:lnTo>
                  <a:lnTo>
                    <a:pt x="623560" y="7950"/>
                  </a:lnTo>
                  <a:lnTo>
                    <a:pt x="649808" y="0"/>
                  </a:lnTo>
                  <a:close/>
                </a:path>
              </a:pathLst>
            </a:custGeom>
            <a:solidFill>
              <a:srgbClr val="EF756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" name="object 6" descr=""/>
          <p:cNvSpPr/>
          <p:nvPr/>
        </p:nvSpPr>
        <p:spPr>
          <a:xfrm>
            <a:off x="608836" y="8914552"/>
            <a:ext cx="1250315" cy="952500"/>
          </a:xfrm>
          <a:custGeom>
            <a:avLst/>
            <a:gdLst/>
            <a:ahLst/>
            <a:cxnLst/>
            <a:rect l="l" t="t" r="r" b="b"/>
            <a:pathLst>
              <a:path w="1250314" h="952500">
                <a:moveTo>
                  <a:pt x="925343" y="951975"/>
                </a:moveTo>
                <a:lnTo>
                  <a:pt x="881568" y="951916"/>
                </a:lnTo>
                <a:lnTo>
                  <a:pt x="837631" y="949320"/>
                </a:lnTo>
                <a:lnTo>
                  <a:pt x="794052" y="944714"/>
                </a:lnTo>
                <a:lnTo>
                  <a:pt x="751353" y="938630"/>
                </a:lnTo>
                <a:lnTo>
                  <a:pt x="708087" y="933378"/>
                </a:lnTo>
                <a:lnTo>
                  <a:pt x="662736" y="930419"/>
                </a:lnTo>
                <a:lnTo>
                  <a:pt x="615723" y="929008"/>
                </a:lnTo>
                <a:lnTo>
                  <a:pt x="567467" y="928398"/>
                </a:lnTo>
                <a:lnTo>
                  <a:pt x="518390" y="927840"/>
                </a:lnTo>
                <a:lnTo>
                  <a:pt x="468911" y="926590"/>
                </a:lnTo>
                <a:lnTo>
                  <a:pt x="419452" y="923900"/>
                </a:lnTo>
                <a:lnTo>
                  <a:pt x="370434" y="919023"/>
                </a:lnTo>
                <a:lnTo>
                  <a:pt x="322277" y="911213"/>
                </a:lnTo>
                <a:lnTo>
                  <a:pt x="275401" y="899723"/>
                </a:lnTo>
                <a:lnTo>
                  <a:pt x="230228" y="883807"/>
                </a:lnTo>
                <a:lnTo>
                  <a:pt x="187178" y="862716"/>
                </a:lnTo>
                <a:lnTo>
                  <a:pt x="146671" y="835706"/>
                </a:lnTo>
                <a:lnTo>
                  <a:pt x="109130" y="802029"/>
                </a:lnTo>
                <a:lnTo>
                  <a:pt x="76409" y="763419"/>
                </a:lnTo>
                <a:lnTo>
                  <a:pt x="49891" y="722408"/>
                </a:lnTo>
                <a:lnTo>
                  <a:pt x="29283" y="679443"/>
                </a:lnTo>
                <a:lnTo>
                  <a:pt x="14293" y="634971"/>
                </a:lnTo>
                <a:lnTo>
                  <a:pt x="4629" y="589440"/>
                </a:lnTo>
                <a:lnTo>
                  <a:pt x="0" y="543298"/>
                </a:lnTo>
                <a:lnTo>
                  <a:pt x="112" y="496991"/>
                </a:lnTo>
                <a:lnTo>
                  <a:pt x="4674" y="450968"/>
                </a:lnTo>
                <a:lnTo>
                  <a:pt x="13393" y="405676"/>
                </a:lnTo>
                <a:lnTo>
                  <a:pt x="25978" y="361562"/>
                </a:lnTo>
                <a:lnTo>
                  <a:pt x="42136" y="319073"/>
                </a:lnTo>
                <a:lnTo>
                  <a:pt x="61576" y="278659"/>
                </a:lnTo>
                <a:lnTo>
                  <a:pt x="84004" y="240765"/>
                </a:lnTo>
                <a:lnTo>
                  <a:pt x="109130" y="205839"/>
                </a:lnTo>
                <a:lnTo>
                  <a:pt x="147784" y="159432"/>
                </a:lnTo>
                <a:lnTo>
                  <a:pt x="185202" y="119460"/>
                </a:lnTo>
                <a:lnTo>
                  <a:pt x="221654" y="85688"/>
                </a:lnTo>
                <a:lnTo>
                  <a:pt x="257408" y="57878"/>
                </a:lnTo>
                <a:lnTo>
                  <a:pt x="292734" y="35794"/>
                </a:lnTo>
                <a:lnTo>
                  <a:pt x="327902" y="19201"/>
                </a:lnTo>
                <a:lnTo>
                  <a:pt x="398841" y="1540"/>
                </a:lnTo>
                <a:lnTo>
                  <a:pt x="435151" y="0"/>
                </a:lnTo>
                <a:lnTo>
                  <a:pt x="472381" y="3004"/>
                </a:lnTo>
                <a:lnTo>
                  <a:pt x="510800" y="10317"/>
                </a:lnTo>
                <a:lnTo>
                  <a:pt x="550678" y="21703"/>
                </a:lnTo>
                <a:lnTo>
                  <a:pt x="592283" y="36925"/>
                </a:lnTo>
                <a:lnTo>
                  <a:pt x="635887" y="55747"/>
                </a:lnTo>
                <a:lnTo>
                  <a:pt x="681757" y="77932"/>
                </a:lnTo>
                <a:lnTo>
                  <a:pt x="730164" y="103245"/>
                </a:lnTo>
                <a:lnTo>
                  <a:pt x="781377" y="131448"/>
                </a:lnTo>
                <a:lnTo>
                  <a:pt x="835666" y="162307"/>
                </a:lnTo>
                <a:lnTo>
                  <a:pt x="896036" y="197050"/>
                </a:lnTo>
                <a:lnTo>
                  <a:pt x="951383" y="229362"/>
                </a:lnTo>
                <a:lnTo>
                  <a:pt x="1001780" y="259724"/>
                </a:lnTo>
                <a:lnTo>
                  <a:pt x="1047298" y="288619"/>
                </a:lnTo>
                <a:lnTo>
                  <a:pt x="1088012" y="316528"/>
                </a:lnTo>
                <a:lnTo>
                  <a:pt x="1123993" y="343935"/>
                </a:lnTo>
                <a:lnTo>
                  <a:pt x="1155313" y="371321"/>
                </a:lnTo>
                <a:lnTo>
                  <a:pt x="1182046" y="399169"/>
                </a:lnTo>
                <a:lnTo>
                  <a:pt x="1222040" y="458179"/>
                </a:lnTo>
                <a:lnTo>
                  <a:pt x="1244553" y="524824"/>
                </a:lnTo>
                <a:lnTo>
                  <a:pt x="1250168" y="602962"/>
                </a:lnTo>
                <a:lnTo>
                  <a:pt x="1246819" y="647546"/>
                </a:lnTo>
                <a:lnTo>
                  <a:pt x="1239464" y="696451"/>
                </a:lnTo>
                <a:lnTo>
                  <a:pt x="1225987" y="750901"/>
                </a:lnTo>
                <a:lnTo>
                  <a:pt x="1207134" y="797517"/>
                </a:lnTo>
                <a:lnTo>
                  <a:pt x="1183427" y="836829"/>
                </a:lnTo>
                <a:lnTo>
                  <a:pt x="1155387" y="869366"/>
                </a:lnTo>
                <a:lnTo>
                  <a:pt x="1123535" y="895658"/>
                </a:lnTo>
                <a:lnTo>
                  <a:pt x="1088392" y="916234"/>
                </a:lnTo>
                <a:lnTo>
                  <a:pt x="1050480" y="931624"/>
                </a:lnTo>
                <a:lnTo>
                  <a:pt x="1010321" y="942358"/>
                </a:lnTo>
                <a:lnTo>
                  <a:pt x="968435" y="948965"/>
                </a:lnTo>
                <a:lnTo>
                  <a:pt x="925343" y="951975"/>
                </a:lnTo>
                <a:close/>
              </a:path>
            </a:pathLst>
          </a:custGeom>
          <a:solidFill>
            <a:srgbClr val="EF7562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7" name="object 7" descr=""/>
          <p:cNvGrpSpPr/>
          <p:nvPr/>
        </p:nvGrpSpPr>
        <p:grpSpPr>
          <a:xfrm>
            <a:off x="2591149" y="0"/>
            <a:ext cx="5759450" cy="772795"/>
            <a:chOff x="2591149" y="0"/>
            <a:chExt cx="5759450" cy="772795"/>
          </a:xfrm>
        </p:grpSpPr>
        <p:sp>
          <p:nvSpPr>
            <p:cNvPr id="8" name="object 8" descr=""/>
            <p:cNvSpPr/>
            <p:nvPr/>
          </p:nvSpPr>
          <p:spPr>
            <a:xfrm>
              <a:off x="2591149" y="0"/>
              <a:ext cx="5445760" cy="772795"/>
            </a:xfrm>
            <a:custGeom>
              <a:avLst/>
              <a:gdLst/>
              <a:ahLst/>
              <a:cxnLst/>
              <a:rect l="l" t="t" r="r" b="b"/>
              <a:pathLst>
                <a:path w="5445759" h="772795">
                  <a:moveTo>
                    <a:pt x="1919293" y="706997"/>
                  </a:moveTo>
                  <a:lnTo>
                    <a:pt x="1868025" y="701867"/>
                  </a:lnTo>
                  <a:lnTo>
                    <a:pt x="1816838" y="694753"/>
                  </a:lnTo>
                  <a:lnTo>
                    <a:pt x="1765804" y="684712"/>
                  </a:lnTo>
                  <a:lnTo>
                    <a:pt x="1714995" y="670804"/>
                  </a:lnTo>
                  <a:lnTo>
                    <a:pt x="1667391" y="656108"/>
                  </a:lnTo>
                  <a:lnTo>
                    <a:pt x="1619544" y="642182"/>
                  </a:lnTo>
                  <a:lnTo>
                    <a:pt x="1571486" y="628925"/>
                  </a:lnTo>
                  <a:lnTo>
                    <a:pt x="1474862" y="604003"/>
                  </a:lnTo>
                  <a:lnTo>
                    <a:pt x="1134688" y="522702"/>
                  </a:lnTo>
                  <a:lnTo>
                    <a:pt x="1037975" y="497771"/>
                  </a:lnTo>
                  <a:lnTo>
                    <a:pt x="991335" y="479649"/>
                  </a:lnTo>
                  <a:lnTo>
                    <a:pt x="945721" y="459361"/>
                  </a:lnTo>
                  <a:lnTo>
                    <a:pt x="901133" y="436907"/>
                  </a:lnTo>
                  <a:lnTo>
                    <a:pt x="857572" y="412287"/>
                  </a:lnTo>
                  <a:lnTo>
                    <a:pt x="840286" y="399748"/>
                  </a:lnTo>
                  <a:lnTo>
                    <a:pt x="831880" y="393980"/>
                  </a:lnTo>
                  <a:lnTo>
                    <a:pt x="823309" y="391373"/>
                  </a:lnTo>
                  <a:lnTo>
                    <a:pt x="778324" y="384311"/>
                  </a:lnTo>
                  <a:lnTo>
                    <a:pt x="737193" y="368791"/>
                  </a:lnTo>
                  <a:lnTo>
                    <a:pt x="698409" y="348098"/>
                  </a:lnTo>
                  <a:lnTo>
                    <a:pt x="660470" y="325520"/>
                  </a:lnTo>
                  <a:lnTo>
                    <a:pt x="621869" y="304343"/>
                  </a:lnTo>
                  <a:lnTo>
                    <a:pt x="251752" y="126423"/>
                  </a:lnTo>
                  <a:lnTo>
                    <a:pt x="21369" y="13370"/>
                  </a:lnTo>
                  <a:lnTo>
                    <a:pt x="0" y="0"/>
                  </a:lnTo>
                  <a:lnTo>
                    <a:pt x="5445404" y="0"/>
                  </a:lnTo>
                  <a:lnTo>
                    <a:pt x="5382729" y="55572"/>
                  </a:lnTo>
                  <a:lnTo>
                    <a:pt x="5339030" y="87966"/>
                  </a:lnTo>
                  <a:lnTo>
                    <a:pt x="5293348" y="117498"/>
                  </a:lnTo>
                  <a:lnTo>
                    <a:pt x="5246054" y="143910"/>
                  </a:lnTo>
                  <a:lnTo>
                    <a:pt x="5197149" y="167202"/>
                  </a:lnTo>
                  <a:lnTo>
                    <a:pt x="5146631" y="187375"/>
                  </a:lnTo>
                  <a:lnTo>
                    <a:pt x="5129447" y="196853"/>
                  </a:lnTo>
                  <a:lnTo>
                    <a:pt x="5113551" y="209667"/>
                  </a:lnTo>
                  <a:lnTo>
                    <a:pt x="5097763" y="223094"/>
                  </a:lnTo>
                  <a:lnTo>
                    <a:pt x="5080901" y="234412"/>
                  </a:lnTo>
                  <a:lnTo>
                    <a:pt x="5045158" y="252493"/>
                  </a:lnTo>
                  <a:lnTo>
                    <a:pt x="5008928" y="269668"/>
                  </a:lnTo>
                  <a:lnTo>
                    <a:pt x="4936171" y="303290"/>
                  </a:lnTo>
                  <a:lnTo>
                    <a:pt x="4746495" y="392570"/>
                  </a:lnTo>
                  <a:lnTo>
                    <a:pt x="4698858" y="414415"/>
                  </a:lnTo>
                  <a:lnTo>
                    <a:pt x="4667142" y="429732"/>
                  </a:lnTo>
                  <a:lnTo>
                    <a:pt x="4634810" y="443501"/>
                  </a:lnTo>
                  <a:lnTo>
                    <a:pt x="4568298" y="466396"/>
                  </a:lnTo>
                  <a:lnTo>
                    <a:pt x="4520623" y="477187"/>
                  </a:lnTo>
                  <a:lnTo>
                    <a:pt x="4472739" y="487129"/>
                  </a:lnTo>
                  <a:lnTo>
                    <a:pt x="4328857" y="515916"/>
                  </a:lnTo>
                  <a:lnTo>
                    <a:pt x="4281160" y="526513"/>
                  </a:lnTo>
                  <a:lnTo>
                    <a:pt x="4233766" y="538283"/>
                  </a:lnTo>
                  <a:lnTo>
                    <a:pt x="4186261" y="554611"/>
                  </a:lnTo>
                  <a:lnTo>
                    <a:pt x="4093632" y="596296"/>
                  </a:lnTo>
                  <a:lnTo>
                    <a:pt x="4046271" y="613637"/>
                  </a:lnTo>
                  <a:lnTo>
                    <a:pt x="4012894" y="619773"/>
                  </a:lnTo>
                  <a:lnTo>
                    <a:pt x="3978221" y="621352"/>
                  </a:lnTo>
                  <a:lnTo>
                    <a:pt x="3943096" y="621633"/>
                  </a:lnTo>
                  <a:lnTo>
                    <a:pt x="3908359" y="623875"/>
                  </a:lnTo>
                  <a:lnTo>
                    <a:pt x="3844793" y="631652"/>
                  </a:lnTo>
                  <a:lnTo>
                    <a:pt x="3783832" y="651268"/>
                  </a:lnTo>
                  <a:lnTo>
                    <a:pt x="3753745" y="667726"/>
                  </a:lnTo>
                  <a:lnTo>
                    <a:pt x="3722833" y="682283"/>
                  </a:lnTo>
                  <a:lnTo>
                    <a:pt x="3658533" y="705696"/>
                  </a:lnTo>
                  <a:lnTo>
                    <a:pt x="3591887" y="721221"/>
                  </a:lnTo>
                  <a:lnTo>
                    <a:pt x="3523853" y="728574"/>
                  </a:lnTo>
                  <a:lnTo>
                    <a:pt x="3476395" y="731366"/>
                  </a:lnTo>
                  <a:lnTo>
                    <a:pt x="3429009" y="735122"/>
                  </a:lnTo>
                  <a:lnTo>
                    <a:pt x="3381683" y="739616"/>
                  </a:lnTo>
                  <a:lnTo>
                    <a:pt x="3192781" y="760441"/>
                  </a:lnTo>
                  <a:lnTo>
                    <a:pt x="3145082" y="764269"/>
                  </a:lnTo>
                  <a:lnTo>
                    <a:pt x="3097138" y="765921"/>
                  </a:lnTo>
                  <a:lnTo>
                    <a:pt x="3049003" y="765825"/>
                  </a:lnTo>
                  <a:lnTo>
                    <a:pt x="3000734" y="764408"/>
                  </a:lnTo>
                  <a:lnTo>
                    <a:pt x="2814085" y="754443"/>
                  </a:lnTo>
                  <a:lnTo>
                    <a:pt x="2757072" y="749513"/>
                  </a:lnTo>
                  <a:lnTo>
                    <a:pt x="2744952" y="749409"/>
                  </a:lnTo>
                  <a:lnTo>
                    <a:pt x="2338956" y="714299"/>
                  </a:lnTo>
                  <a:lnTo>
                    <a:pt x="2301328" y="717807"/>
                  </a:lnTo>
                  <a:lnTo>
                    <a:pt x="2263501" y="724405"/>
                  </a:lnTo>
                  <a:lnTo>
                    <a:pt x="2241599" y="730299"/>
                  </a:lnTo>
                  <a:lnTo>
                    <a:pt x="2227126" y="732823"/>
                  </a:lnTo>
                  <a:lnTo>
                    <a:pt x="2021786" y="715066"/>
                  </a:lnTo>
                  <a:lnTo>
                    <a:pt x="1919293" y="706997"/>
                  </a:lnTo>
                  <a:close/>
                </a:path>
                <a:path w="5445759" h="772795">
                  <a:moveTo>
                    <a:pt x="2807428" y="754110"/>
                  </a:moveTo>
                  <a:lnTo>
                    <a:pt x="2757072" y="749513"/>
                  </a:lnTo>
                  <a:lnTo>
                    <a:pt x="2814085" y="754443"/>
                  </a:lnTo>
                  <a:lnTo>
                    <a:pt x="2807428" y="754110"/>
                  </a:lnTo>
                  <a:close/>
                </a:path>
                <a:path w="5445759" h="772795">
                  <a:moveTo>
                    <a:pt x="2518769" y="771932"/>
                  </a:moveTo>
                  <a:lnTo>
                    <a:pt x="2480962" y="765936"/>
                  </a:lnTo>
                  <a:lnTo>
                    <a:pt x="2444720" y="753617"/>
                  </a:lnTo>
                  <a:lnTo>
                    <a:pt x="2411125" y="735356"/>
                  </a:lnTo>
                  <a:lnTo>
                    <a:pt x="2375762" y="718583"/>
                  </a:lnTo>
                  <a:lnTo>
                    <a:pt x="2338956" y="714299"/>
                  </a:lnTo>
                  <a:lnTo>
                    <a:pt x="2744952" y="749409"/>
                  </a:lnTo>
                  <a:lnTo>
                    <a:pt x="2706853" y="749085"/>
                  </a:lnTo>
                  <a:lnTo>
                    <a:pt x="2656773" y="752828"/>
                  </a:lnTo>
                  <a:lnTo>
                    <a:pt x="2606830" y="760742"/>
                  </a:lnTo>
                  <a:lnTo>
                    <a:pt x="2594602" y="764480"/>
                  </a:lnTo>
                  <a:lnTo>
                    <a:pt x="2582221" y="767508"/>
                  </a:lnTo>
                  <a:lnTo>
                    <a:pt x="2569688" y="769827"/>
                  </a:lnTo>
                  <a:lnTo>
                    <a:pt x="2557002" y="771436"/>
                  </a:lnTo>
                  <a:lnTo>
                    <a:pt x="2544247" y="772327"/>
                  </a:lnTo>
                  <a:lnTo>
                    <a:pt x="2531502" y="772492"/>
                  </a:lnTo>
                  <a:lnTo>
                    <a:pt x="2518769" y="771932"/>
                  </a:lnTo>
                  <a:close/>
                </a:path>
                <a:path w="5445759" h="772795">
                  <a:moveTo>
                    <a:pt x="2174338" y="735810"/>
                  </a:moveTo>
                  <a:lnTo>
                    <a:pt x="2123741" y="726488"/>
                  </a:lnTo>
                  <a:lnTo>
                    <a:pt x="2072867" y="719887"/>
                  </a:lnTo>
                  <a:lnTo>
                    <a:pt x="2021786" y="715066"/>
                  </a:lnTo>
                  <a:lnTo>
                    <a:pt x="2227126" y="732823"/>
                  </a:lnTo>
                  <a:lnTo>
                    <a:pt x="2219438" y="734164"/>
                  </a:lnTo>
                  <a:lnTo>
                    <a:pt x="2197018" y="736001"/>
                  </a:lnTo>
                  <a:lnTo>
                    <a:pt x="2174338" y="735810"/>
                  </a:lnTo>
                  <a:close/>
                </a:path>
              </a:pathLst>
            </a:custGeom>
            <a:solidFill>
              <a:srgbClr val="C7E1D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9" name="object 9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858459" y="0"/>
              <a:ext cx="249538" cy="168104"/>
            </a:xfrm>
            <a:prstGeom prst="rect">
              <a:avLst/>
            </a:prstGeom>
          </p:spPr>
        </p:pic>
        <p:pic>
          <p:nvPicPr>
            <p:cNvPr id="10" name="object 10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670992" y="394269"/>
              <a:ext cx="239828" cy="231653"/>
            </a:xfrm>
            <a:prstGeom prst="rect">
              <a:avLst/>
            </a:prstGeom>
          </p:spPr>
        </p:pic>
        <p:pic>
          <p:nvPicPr>
            <p:cNvPr id="11" name="object 11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417169" y="61047"/>
              <a:ext cx="235142" cy="233165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113540" y="256761"/>
              <a:ext cx="236912" cy="223457"/>
            </a:xfrm>
            <a:prstGeom prst="rect">
              <a:avLst/>
            </a:prstGeom>
          </p:spPr>
        </p:pic>
      </p:grpSp>
      <p:pic>
        <p:nvPicPr>
          <p:cNvPr id="13" name="object 13" descr="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8700643" y="0"/>
            <a:ext cx="224998" cy="208418"/>
          </a:xfrm>
          <a:prstGeom prst="rect">
            <a:avLst/>
          </a:prstGeom>
        </p:spPr>
      </p:pic>
      <p:grpSp>
        <p:nvGrpSpPr>
          <p:cNvPr id="14" name="object 14" descr=""/>
          <p:cNvGrpSpPr/>
          <p:nvPr/>
        </p:nvGrpSpPr>
        <p:grpSpPr>
          <a:xfrm>
            <a:off x="861715" y="1408020"/>
            <a:ext cx="16080740" cy="6457950"/>
            <a:chOff x="861715" y="1408020"/>
            <a:chExt cx="16080740" cy="6457950"/>
          </a:xfrm>
        </p:grpSpPr>
        <p:pic>
          <p:nvPicPr>
            <p:cNvPr id="15" name="object 15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861715" y="1408020"/>
              <a:ext cx="9248773" cy="6134099"/>
            </a:xfrm>
            <a:prstGeom prst="rect">
              <a:avLst/>
            </a:prstGeom>
          </p:spPr>
        </p:pic>
        <p:sp>
          <p:nvSpPr>
            <p:cNvPr id="16" name="object 16" descr=""/>
            <p:cNvSpPr/>
            <p:nvPr/>
          </p:nvSpPr>
          <p:spPr>
            <a:xfrm>
              <a:off x="9728441" y="1864841"/>
              <a:ext cx="7214234" cy="6001385"/>
            </a:xfrm>
            <a:custGeom>
              <a:avLst/>
              <a:gdLst/>
              <a:ahLst/>
              <a:cxnLst/>
              <a:rect l="l" t="t" r="r" b="b"/>
              <a:pathLst>
                <a:path w="7214234" h="6001384">
                  <a:moveTo>
                    <a:pt x="7213765" y="3193275"/>
                  </a:moveTo>
                  <a:lnTo>
                    <a:pt x="7198881" y="3125076"/>
                  </a:lnTo>
                  <a:lnTo>
                    <a:pt x="7182904" y="3080448"/>
                  </a:lnTo>
                  <a:lnTo>
                    <a:pt x="7162660" y="3037598"/>
                  </a:lnTo>
                  <a:lnTo>
                    <a:pt x="7138263" y="2996844"/>
                  </a:lnTo>
                  <a:lnTo>
                    <a:pt x="7109866" y="2958490"/>
                  </a:lnTo>
                  <a:lnTo>
                    <a:pt x="7077608" y="2922854"/>
                  </a:lnTo>
                  <a:lnTo>
                    <a:pt x="7041972" y="2890583"/>
                  </a:lnTo>
                  <a:lnTo>
                    <a:pt x="7003618" y="2862186"/>
                  </a:lnTo>
                  <a:lnTo>
                    <a:pt x="6962851" y="2837802"/>
                  </a:lnTo>
                  <a:lnTo>
                    <a:pt x="6920001" y="2817558"/>
                  </a:lnTo>
                  <a:lnTo>
                    <a:pt x="6875386" y="2801569"/>
                  </a:lnTo>
                  <a:lnTo>
                    <a:pt x="6829323" y="2789999"/>
                  </a:lnTo>
                  <a:lnTo>
                    <a:pt x="6782117" y="2782951"/>
                  </a:lnTo>
                  <a:lnTo>
                    <a:pt x="6734111" y="2780576"/>
                  </a:lnTo>
                  <a:lnTo>
                    <a:pt x="5156035" y="2780576"/>
                  </a:lnTo>
                  <a:lnTo>
                    <a:pt x="5204053" y="2778201"/>
                  </a:lnTo>
                  <a:lnTo>
                    <a:pt x="5251247" y="2771152"/>
                  </a:lnTo>
                  <a:lnTo>
                    <a:pt x="5297322" y="2759583"/>
                  </a:lnTo>
                  <a:lnTo>
                    <a:pt x="5341937" y="2743593"/>
                  </a:lnTo>
                  <a:lnTo>
                    <a:pt x="5384787" y="2723350"/>
                  </a:lnTo>
                  <a:lnTo>
                    <a:pt x="5425541" y="2698966"/>
                  </a:lnTo>
                  <a:lnTo>
                    <a:pt x="5463895" y="2670568"/>
                  </a:lnTo>
                  <a:lnTo>
                    <a:pt x="5499532" y="2638298"/>
                  </a:lnTo>
                  <a:lnTo>
                    <a:pt x="5531802" y="2602661"/>
                  </a:lnTo>
                  <a:lnTo>
                    <a:pt x="5560199" y="2564307"/>
                  </a:lnTo>
                  <a:lnTo>
                    <a:pt x="5584583" y="2523553"/>
                  </a:lnTo>
                  <a:lnTo>
                    <a:pt x="5604840" y="2480703"/>
                  </a:lnTo>
                  <a:lnTo>
                    <a:pt x="5620817" y="2436076"/>
                  </a:lnTo>
                  <a:lnTo>
                    <a:pt x="5632386" y="2390013"/>
                  </a:lnTo>
                  <a:lnTo>
                    <a:pt x="5637187" y="2357907"/>
                  </a:lnTo>
                  <a:lnTo>
                    <a:pt x="5637187" y="422668"/>
                  </a:lnTo>
                  <a:lnTo>
                    <a:pt x="5620817" y="344500"/>
                  </a:lnTo>
                  <a:lnTo>
                    <a:pt x="5604840" y="299872"/>
                  </a:lnTo>
                  <a:lnTo>
                    <a:pt x="5584583" y="257022"/>
                  </a:lnTo>
                  <a:lnTo>
                    <a:pt x="5560199" y="216268"/>
                  </a:lnTo>
                  <a:lnTo>
                    <a:pt x="5531802" y="177914"/>
                  </a:lnTo>
                  <a:lnTo>
                    <a:pt x="5499532" y="142278"/>
                  </a:lnTo>
                  <a:lnTo>
                    <a:pt x="5463895" y="110007"/>
                  </a:lnTo>
                  <a:lnTo>
                    <a:pt x="5425541" y="81610"/>
                  </a:lnTo>
                  <a:lnTo>
                    <a:pt x="5384787" y="57226"/>
                  </a:lnTo>
                  <a:lnTo>
                    <a:pt x="5341937" y="36982"/>
                  </a:lnTo>
                  <a:lnTo>
                    <a:pt x="5297322" y="20993"/>
                  </a:lnTo>
                  <a:lnTo>
                    <a:pt x="5251247" y="9423"/>
                  </a:lnTo>
                  <a:lnTo>
                    <a:pt x="5204053" y="2374"/>
                  </a:lnTo>
                  <a:lnTo>
                    <a:pt x="5156035" y="0"/>
                  </a:lnTo>
                  <a:lnTo>
                    <a:pt x="485775" y="0"/>
                  </a:lnTo>
                  <a:lnTo>
                    <a:pt x="437756" y="2374"/>
                  </a:lnTo>
                  <a:lnTo>
                    <a:pt x="390563" y="9423"/>
                  </a:lnTo>
                  <a:lnTo>
                    <a:pt x="344487" y="20993"/>
                  </a:lnTo>
                  <a:lnTo>
                    <a:pt x="299872" y="36982"/>
                  </a:lnTo>
                  <a:lnTo>
                    <a:pt x="257022" y="57226"/>
                  </a:lnTo>
                  <a:lnTo>
                    <a:pt x="216268" y="81610"/>
                  </a:lnTo>
                  <a:lnTo>
                    <a:pt x="177914" y="110007"/>
                  </a:lnTo>
                  <a:lnTo>
                    <a:pt x="142278" y="142278"/>
                  </a:lnTo>
                  <a:lnTo>
                    <a:pt x="110007" y="177914"/>
                  </a:lnTo>
                  <a:lnTo>
                    <a:pt x="81610" y="216268"/>
                  </a:lnTo>
                  <a:lnTo>
                    <a:pt x="57226" y="257022"/>
                  </a:lnTo>
                  <a:lnTo>
                    <a:pt x="36969" y="299872"/>
                  </a:lnTo>
                  <a:lnTo>
                    <a:pt x="20993" y="344500"/>
                  </a:lnTo>
                  <a:lnTo>
                    <a:pt x="9423" y="390563"/>
                  </a:lnTo>
                  <a:lnTo>
                    <a:pt x="2374" y="437756"/>
                  </a:lnTo>
                  <a:lnTo>
                    <a:pt x="0" y="485775"/>
                  </a:lnTo>
                  <a:lnTo>
                    <a:pt x="0" y="2294801"/>
                  </a:lnTo>
                  <a:lnTo>
                    <a:pt x="2374" y="2342819"/>
                  </a:lnTo>
                  <a:lnTo>
                    <a:pt x="9423" y="2390013"/>
                  </a:lnTo>
                  <a:lnTo>
                    <a:pt x="20993" y="2436076"/>
                  </a:lnTo>
                  <a:lnTo>
                    <a:pt x="36969" y="2480703"/>
                  </a:lnTo>
                  <a:lnTo>
                    <a:pt x="57226" y="2523553"/>
                  </a:lnTo>
                  <a:lnTo>
                    <a:pt x="81610" y="2564307"/>
                  </a:lnTo>
                  <a:lnTo>
                    <a:pt x="110007" y="2602661"/>
                  </a:lnTo>
                  <a:lnTo>
                    <a:pt x="142278" y="2638298"/>
                  </a:lnTo>
                  <a:lnTo>
                    <a:pt x="177914" y="2670568"/>
                  </a:lnTo>
                  <a:lnTo>
                    <a:pt x="216268" y="2698966"/>
                  </a:lnTo>
                  <a:lnTo>
                    <a:pt x="257022" y="2723350"/>
                  </a:lnTo>
                  <a:lnTo>
                    <a:pt x="299872" y="2743593"/>
                  </a:lnTo>
                  <a:lnTo>
                    <a:pt x="344487" y="2759583"/>
                  </a:lnTo>
                  <a:lnTo>
                    <a:pt x="390563" y="2771152"/>
                  </a:lnTo>
                  <a:lnTo>
                    <a:pt x="437756" y="2778201"/>
                  </a:lnTo>
                  <a:lnTo>
                    <a:pt x="485775" y="2780576"/>
                  </a:lnTo>
                  <a:lnTo>
                    <a:pt x="1938096" y="2780576"/>
                  </a:lnTo>
                  <a:lnTo>
                    <a:pt x="1890077" y="2782951"/>
                  </a:lnTo>
                  <a:lnTo>
                    <a:pt x="1842884" y="2789999"/>
                  </a:lnTo>
                  <a:lnTo>
                    <a:pt x="1796808" y="2801569"/>
                  </a:lnTo>
                  <a:lnTo>
                    <a:pt x="1752193" y="2817558"/>
                  </a:lnTo>
                  <a:lnTo>
                    <a:pt x="1709343" y="2837802"/>
                  </a:lnTo>
                  <a:lnTo>
                    <a:pt x="1668589" y="2862186"/>
                  </a:lnTo>
                  <a:lnTo>
                    <a:pt x="1630235" y="2890583"/>
                  </a:lnTo>
                  <a:lnTo>
                    <a:pt x="1594599" y="2922854"/>
                  </a:lnTo>
                  <a:lnTo>
                    <a:pt x="1562328" y="2958490"/>
                  </a:lnTo>
                  <a:lnTo>
                    <a:pt x="1533931" y="2996844"/>
                  </a:lnTo>
                  <a:lnTo>
                    <a:pt x="1509547" y="3037598"/>
                  </a:lnTo>
                  <a:lnTo>
                    <a:pt x="1489290" y="3080448"/>
                  </a:lnTo>
                  <a:lnTo>
                    <a:pt x="1473314" y="3125076"/>
                  </a:lnTo>
                  <a:lnTo>
                    <a:pt x="1461744" y="3171139"/>
                  </a:lnTo>
                  <a:lnTo>
                    <a:pt x="1454696" y="3218332"/>
                  </a:lnTo>
                  <a:lnTo>
                    <a:pt x="1452321" y="3266351"/>
                  </a:lnTo>
                  <a:lnTo>
                    <a:pt x="1452321" y="5515178"/>
                  </a:lnTo>
                  <a:lnTo>
                    <a:pt x="1454696" y="5563184"/>
                  </a:lnTo>
                  <a:lnTo>
                    <a:pt x="1461744" y="5610390"/>
                  </a:lnTo>
                  <a:lnTo>
                    <a:pt x="1473314" y="5656453"/>
                  </a:lnTo>
                  <a:lnTo>
                    <a:pt x="1489290" y="5701068"/>
                  </a:lnTo>
                  <a:lnTo>
                    <a:pt x="1509547" y="5743918"/>
                  </a:lnTo>
                  <a:lnTo>
                    <a:pt x="1533931" y="5784685"/>
                  </a:lnTo>
                  <a:lnTo>
                    <a:pt x="1562328" y="5823039"/>
                  </a:lnTo>
                  <a:lnTo>
                    <a:pt x="1594599" y="5858662"/>
                  </a:lnTo>
                  <a:lnTo>
                    <a:pt x="1630235" y="5890933"/>
                  </a:lnTo>
                  <a:lnTo>
                    <a:pt x="1668589" y="5919330"/>
                  </a:lnTo>
                  <a:lnTo>
                    <a:pt x="1709343" y="5943727"/>
                  </a:lnTo>
                  <a:lnTo>
                    <a:pt x="1752193" y="5963971"/>
                  </a:lnTo>
                  <a:lnTo>
                    <a:pt x="1796808" y="5979947"/>
                  </a:lnTo>
                  <a:lnTo>
                    <a:pt x="1842884" y="5991530"/>
                  </a:lnTo>
                  <a:lnTo>
                    <a:pt x="1890077" y="5998565"/>
                  </a:lnTo>
                  <a:lnTo>
                    <a:pt x="1938096" y="6000953"/>
                  </a:lnTo>
                  <a:lnTo>
                    <a:pt x="6734111" y="6000953"/>
                  </a:lnTo>
                  <a:lnTo>
                    <a:pt x="6782117" y="5998565"/>
                  </a:lnTo>
                  <a:lnTo>
                    <a:pt x="6829323" y="5991530"/>
                  </a:lnTo>
                  <a:lnTo>
                    <a:pt x="6875386" y="5979947"/>
                  </a:lnTo>
                  <a:lnTo>
                    <a:pt x="6920001" y="5963971"/>
                  </a:lnTo>
                  <a:lnTo>
                    <a:pt x="6962851" y="5943727"/>
                  </a:lnTo>
                  <a:lnTo>
                    <a:pt x="7003618" y="5919330"/>
                  </a:lnTo>
                  <a:lnTo>
                    <a:pt x="7041972" y="5890933"/>
                  </a:lnTo>
                  <a:lnTo>
                    <a:pt x="7077608" y="5858662"/>
                  </a:lnTo>
                  <a:lnTo>
                    <a:pt x="7109866" y="5823039"/>
                  </a:lnTo>
                  <a:lnTo>
                    <a:pt x="7138263" y="5784685"/>
                  </a:lnTo>
                  <a:lnTo>
                    <a:pt x="7162660" y="5743918"/>
                  </a:lnTo>
                  <a:lnTo>
                    <a:pt x="7182904" y="5701068"/>
                  </a:lnTo>
                  <a:lnTo>
                    <a:pt x="7198881" y="5656453"/>
                  </a:lnTo>
                  <a:lnTo>
                    <a:pt x="7210463" y="5610390"/>
                  </a:lnTo>
                  <a:lnTo>
                    <a:pt x="7213765" y="5588241"/>
                  </a:lnTo>
                  <a:lnTo>
                    <a:pt x="7213765" y="3193275"/>
                  </a:lnTo>
                  <a:close/>
                </a:path>
              </a:pathLst>
            </a:custGeom>
            <a:solidFill>
              <a:srgbClr val="8FC3A3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7" name="object 17"/>
          <p:cNvSpPr txBox="1">
            <a:spLocks noGrp="1"/>
          </p:cNvSpPr>
          <p:nvPr>
            <p:ph type="ctr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 marR="5080" indent="1198880">
              <a:lnSpc>
                <a:spcPct val="116799"/>
              </a:lnSpc>
              <a:spcBef>
                <a:spcPts val="95"/>
              </a:spcBef>
            </a:pPr>
            <a:r>
              <a:rPr dirty="0" sz="3050" spc="395"/>
              <a:t>Done</a:t>
            </a:r>
            <a:r>
              <a:rPr dirty="0" sz="3050" spc="204"/>
              <a:t> by: </a:t>
            </a:r>
            <a:r>
              <a:rPr dirty="0" sz="3050" spc="345"/>
              <a:t>Shahd</a:t>
            </a:r>
            <a:r>
              <a:rPr dirty="0" sz="3050" spc="215"/>
              <a:t> </a:t>
            </a:r>
            <a:r>
              <a:rPr dirty="0" sz="3050" spc="250"/>
              <a:t>Ismail</a:t>
            </a:r>
            <a:r>
              <a:rPr dirty="0" sz="3050" spc="220"/>
              <a:t> </a:t>
            </a:r>
            <a:r>
              <a:rPr dirty="0" sz="3050" spc="470"/>
              <a:t>&amp;</a:t>
            </a:r>
            <a:r>
              <a:rPr dirty="0" sz="3050" spc="220"/>
              <a:t> </a:t>
            </a:r>
            <a:r>
              <a:rPr dirty="0" sz="3050" spc="270"/>
              <a:t>Hala</a:t>
            </a:r>
            <a:endParaRPr sz="3050"/>
          </a:p>
          <a:p>
            <a:pPr algn="ctr">
              <a:lnSpc>
                <a:spcPct val="100000"/>
              </a:lnSpc>
              <a:spcBef>
                <a:spcPts val="615"/>
              </a:spcBef>
            </a:pPr>
            <a:r>
              <a:rPr dirty="0" sz="3050" spc="295"/>
              <a:t>HajAli</a:t>
            </a:r>
            <a:endParaRPr sz="3050"/>
          </a:p>
        </p:txBody>
      </p:sp>
      <p:sp>
        <p:nvSpPr>
          <p:cNvPr id="18" name="object 18" descr=""/>
          <p:cNvSpPr txBox="1"/>
          <p:nvPr/>
        </p:nvSpPr>
        <p:spPr>
          <a:xfrm>
            <a:off x="11689175" y="5196059"/>
            <a:ext cx="4726305" cy="164655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ctr" marL="12700" marR="5080">
              <a:lnSpc>
                <a:spcPct val="116199"/>
              </a:lnSpc>
              <a:spcBef>
                <a:spcPts val="95"/>
              </a:spcBef>
            </a:pPr>
            <a:r>
              <a:rPr dirty="0" sz="3050" spc="200" b="1">
                <a:latin typeface="Cambria"/>
                <a:cs typeface="Cambria"/>
              </a:rPr>
              <a:t>supervised</a:t>
            </a:r>
            <a:r>
              <a:rPr dirty="0" sz="3050" spc="245" b="1">
                <a:latin typeface="Cambria"/>
                <a:cs typeface="Cambria"/>
              </a:rPr>
              <a:t> </a:t>
            </a:r>
            <a:r>
              <a:rPr dirty="0" sz="3050" spc="195" b="1">
                <a:latin typeface="Cambria"/>
                <a:cs typeface="Cambria"/>
              </a:rPr>
              <a:t>by: </a:t>
            </a:r>
            <a:r>
              <a:rPr dirty="0" sz="3050" spc="345" b="1">
                <a:latin typeface="Cambria"/>
                <a:cs typeface="Cambria"/>
              </a:rPr>
              <a:t>Dr,ManarQamheiah</a:t>
            </a:r>
            <a:r>
              <a:rPr dirty="0" sz="3050" spc="235" b="1">
                <a:latin typeface="Cambria"/>
                <a:cs typeface="Cambria"/>
              </a:rPr>
              <a:t> </a:t>
            </a:r>
            <a:r>
              <a:rPr dirty="0" sz="3050" spc="420" b="1">
                <a:latin typeface="Cambria"/>
                <a:cs typeface="Cambria"/>
              </a:rPr>
              <a:t>&amp; </a:t>
            </a:r>
            <a:r>
              <a:rPr dirty="0" sz="3050" spc="290" b="1">
                <a:latin typeface="Cambria"/>
                <a:cs typeface="Cambria"/>
              </a:rPr>
              <a:t>Dr.</a:t>
            </a:r>
            <a:r>
              <a:rPr dirty="0" sz="3050" spc="204" b="1">
                <a:latin typeface="Cambria"/>
                <a:cs typeface="Cambria"/>
              </a:rPr>
              <a:t> </a:t>
            </a:r>
            <a:r>
              <a:rPr dirty="0" sz="3050" spc="335" b="1">
                <a:latin typeface="Cambria"/>
                <a:cs typeface="Cambria"/>
              </a:rPr>
              <a:t>Haya</a:t>
            </a:r>
            <a:r>
              <a:rPr dirty="0" sz="3050" spc="204" b="1">
                <a:latin typeface="Cambria"/>
                <a:cs typeface="Cambria"/>
              </a:rPr>
              <a:t> </a:t>
            </a:r>
            <a:r>
              <a:rPr dirty="0" sz="3050" spc="290" b="1">
                <a:latin typeface="Cambria"/>
                <a:cs typeface="Cambria"/>
              </a:rPr>
              <a:t>Samanaa</a:t>
            </a:r>
            <a:endParaRPr sz="3050">
              <a:latin typeface="Cambria"/>
              <a:cs typeface="Cambri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58370" y="1028700"/>
            <a:ext cx="15459074" cy="7715249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43265" y="824435"/>
            <a:ext cx="16078199" cy="8429624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33829" y="831816"/>
            <a:ext cx="16421099" cy="8572499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851834" y="1028700"/>
            <a:ext cx="15411449" cy="8020049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28700" y="1028700"/>
            <a:ext cx="16001999" cy="8439149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9163" y="1028700"/>
            <a:ext cx="17354547" cy="8105774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14245921" y="6914619"/>
            <a:ext cx="4042410" cy="3372485"/>
          </a:xfrm>
          <a:custGeom>
            <a:avLst/>
            <a:gdLst/>
            <a:ahLst/>
            <a:cxnLst/>
            <a:rect l="l" t="t" r="r" b="b"/>
            <a:pathLst>
              <a:path w="4042409" h="3372484">
                <a:moveTo>
                  <a:pt x="1833057" y="3372379"/>
                </a:moveTo>
                <a:lnTo>
                  <a:pt x="3600" y="3372379"/>
                </a:lnTo>
                <a:lnTo>
                  <a:pt x="2416" y="3356071"/>
                </a:lnTo>
                <a:lnTo>
                  <a:pt x="0" y="3307061"/>
                </a:lnTo>
                <a:lnTo>
                  <a:pt x="799" y="3258242"/>
                </a:lnTo>
                <a:lnTo>
                  <a:pt x="6918" y="3214420"/>
                </a:lnTo>
                <a:lnTo>
                  <a:pt x="14528" y="3170886"/>
                </a:lnTo>
                <a:lnTo>
                  <a:pt x="23630" y="3127639"/>
                </a:lnTo>
                <a:lnTo>
                  <a:pt x="34223" y="3084679"/>
                </a:lnTo>
                <a:lnTo>
                  <a:pt x="43212" y="3036064"/>
                </a:lnTo>
                <a:lnTo>
                  <a:pt x="50458" y="2987286"/>
                </a:lnTo>
                <a:lnTo>
                  <a:pt x="56242" y="2938373"/>
                </a:lnTo>
                <a:lnTo>
                  <a:pt x="60842" y="2889349"/>
                </a:lnTo>
                <a:lnTo>
                  <a:pt x="64536" y="2840241"/>
                </a:lnTo>
                <a:lnTo>
                  <a:pt x="67606" y="2791075"/>
                </a:lnTo>
                <a:lnTo>
                  <a:pt x="70329" y="2741877"/>
                </a:lnTo>
                <a:lnTo>
                  <a:pt x="72984" y="2692673"/>
                </a:lnTo>
                <a:lnTo>
                  <a:pt x="75852" y="2643489"/>
                </a:lnTo>
                <a:lnTo>
                  <a:pt x="79210" y="2594350"/>
                </a:lnTo>
                <a:lnTo>
                  <a:pt x="83339" y="2545284"/>
                </a:lnTo>
                <a:lnTo>
                  <a:pt x="88517" y="2496315"/>
                </a:lnTo>
                <a:lnTo>
                  <a:pt x="93333" y="2452205"/>
                </a:lnTo>
                <a:lnTo>
                  <a:pt x="97561" y="2408033"/>
                </a:lnTo>
                <a:lnTo>
                  <a:pt x="101603" y="2363840"/>
                </a:lnTo>
                <a:lnTo>
                  <a:pt x="105862" y="2319668"/>
                </a:lnTo>
                <a:lnTo>
                  <a:pt x="112465" y="2275640"/>
                </a:lnTo>
                <a:lnTo>
                  <a:pt x="122871" y="2232715"/>
                </a:lnTo>
                <a:lnTo>
                  <a:pt x="137079" y="2190895"/>
                </a:lnTo>
                <a:lnTo>
                  <a:pt x="155089" y="2150180"/>
                </a:lnTo>
                <a:lnTo>
                  <a:pt x="176596" y="2103458"/>
                </a:lnTo>
                <a:lnTo>
                  <a:pt x="198883" y="2057222"/>
                </a:lnTo>
                <a:lnTo>
                  <a:pt x="221952" y="2011472"/>
                </a:lnTo>
                <a:lnTo>
                  <a:pt x="245802" y="1966209"/>
                </a:lnTo>
                <a:lnTo>
                  <a:pt x="270432" y="1921432"/>
                </a:lnTo>
                <a:lnTo>
                  <a:pt x="295844" y="1877142"/>
                </a:lnTo>
                <a:lnTo>
                  <a:pt x="322038" y="1833338"/>
                </a:lnTo>
                <a:lnTo>
                  <a:pt x="349012" y="1790021"/>
                </a:lnTo>
                <a:lnTo>
                  <a:pt x="376767" y="1747190"/>
                </a:lnTo>
                <a:lnTo>
                  <a:pt x="405304" y="1704845"/>
                </a:lnTo>
                <a:lnTo>
                  <a:pt x="434621" y="1662987"/>
                </a:lnTo>
                <a:lnTo>
                  <a:pt x="464720" y="1621616"/>
                </a:lnTo>
                <a:lnTo>
                  <a:pt x="495600" y="1580730"/>
                </a:lnTo>
                <a:lnTo>
                  <a:pt x="527261" y="1540332"/>
                </a:lnTo>
                <a:lnTo>
                  <a:pt x="559703" y="1500419"/>
                </a:lnTo>
                <a:lnTo>
                  <a:pt x="584910" y="1470174"/>
                </a:lnTo>
                <a:lnTo>
                  <a:pt x="611520" y="1441287"/>
                </a:lnTo>
                <a:lnTo>
                  <a:pt x="639534" y="1413760"/>
                </a:lnTo>
                <a:lnTo>
                  <a:pt x="668951" y="1387592"/>
                </a:lnTo>
                <a:lnTo>
                  <a:pt x="709348" y="1353594"/>
                </a:lnTo>
                <a:lnTo>
                  <a:pt x="747466" y="1317571"/>
                </a:lnTo>
                <a:lnTo>
                  <a:pt x="783305" y="1279524"/>
                </a:lnTo>
                <a:lnTo>
                  <a:pt x="816865" y="1239453"/>
                </a:lnTo>
                <a:lnTo>
                  <a:pt x="848147" y="1197358"/>
                </a:lnTo>
                <a:lnTo>
                  <a:pt x="877150" y="1153237"/>
                </a:lnTo>
                <a:lnTo>
                  <a:pt x="907099" y="1111424"/>
                </a:lnTo>
                <a:lnTo>
                  <a:pt x="939606" y="1072038"/>
                </a:lnTo>
                <a:lnTo>
                  <a:pt x="974671" y="1035079"/>
                </a:lnTo>
                <a:lnTo>
                  <a:pt x="1012294" y="1000546"/>
                </a:lnTo>
                <a:lnTo>
                  <a:pt x="1052475" y="968441"/>
                </a:lnTo>
                <a:lnTo>
                  <a:pt x="1093308" y="936726"/>
                </a:lnTo>
                <a:lnTo>
                  <a:pt x="1214654" y="840106"/>
                </a:lnTo>
                <a:lnTo>
                  <a:pt x="1255531" y="808434"/>
                </a:lnTo>
                <a:lnTo>
                  <a:pt x="1297029" y="777542"/>
                </a:lnTo>
                <a:lnTo>
                  <a:pt x="1339391" y="747738"/>
                </a:lnTo>
                <a:lnTo>
                  <a:pt x="1425659" y="691200"/>
                </a:lnTo>
                <a:lnTo>
                  <a:pt x="1469275" y="664514"/>
                </a:lnTo>
                <a:lnTo>
                  <a:pt x="1513713" y="639273"/>
                </a:lnTo>
                <a:lnTo>
                  <a:pt x="1558970" y="615475"/>
                </a:lnTo>
                <a:lnTo>
                  <a:pt x="1605047" y="593122"/>
                </a:lnTo>
                <a:lnTo>
                  <a:pt x="1651108" y="569277"/>
                </a:lnTo>
                <a:lnTo>
                  <a:pt x="1696426" y="544275"/>
                </a:lnTo>
                <a:lnTo>
                  <a:pt x="1741001" y="518115"/>
                </a:lnTo>
                <a:lnTo>
                  <a:pt x="1784832" y="490797"/>
                </a:lnTo>
                <a:lnTo>
                  <a:pt x="1827920" y="462321"/>
                </a:lnTo>
                <a:lnTo>
                  <a:pt x="1870265" y="432687"/>
                </a:lnTo>
                <a:lnTo>
                  <a:pt x="1911866" y="401895"/>
                </a:lnTo>
                <a:lnTo>
                  <a:pt x="1952724" y="369945"/>
                </a:lnTo>
                <a:lnTo>
                  <a:pt x="1993915" y="343350"/>
                </a:lnTo>
                <a:lnTo>
                  <a:pt x="2035813" y="318058"/>
                </a:lnTo>
                <a:lnTo>
                  <a:pt x="2078418" y="294069"/>
                </a:lnTo>
                <a:lnTo>
                  <a:pt x="2121732" y="271382"/>
                </a:lnTo>
                <a:lnTo>
                  <a:pt x="2165753" y="249998"/>
                </a:lnTo>
                <a:lnTo>
                  <a:pt x="2210481" y="229916"/>
                </a:lnTo>
                <a:lnTo>
                  <a:pt x="2256933" y="210693"/>
                </a:lnTo>
                <a:lnTo>
                  <a:pt x="2303669" y="192542"/>
                </a:lnTo>
                <a:lnTo>
                  <a:pt x="2350690" y="175463"/>
                </a:lnTo>
                <a:lnTo>
                  <a:pt x="2397995" y="159458"/>
                </a:lnTo>
                <a:lnTo>
                  <a:pt x="2445586" y="144525"/>
                </a:lnTo>
                <a:lnTo>
                  <a:pt x="2493461" y="130664"/>
                </a:lnTo>
                <a:lnTo>
                  <a:pt x="2541622" y="117877"/>
                </a:lnTo>
                <a:lnTo>
                  <a:pt x="2590067" y="106162"/>
                </a:lnTo>
                <a:lnTo>
                  <a:pt x="2638797" y="95519"/>
                </a:lnTo>
                <a:lnTo>
                  <a:pt x="2687811" y="85950"/>
                </a:lnTo>
                <a:lnTo>
                  <a:pt x="2737111" y="77453"/>
                </a:lnTo>
                <a:lnTo>
                  <a:pt x="2786695" y="70028"/>
                </a:lnTo>
                <a:lnTo>
                  <a:pt x="2890343" y="57090"/>
                </a:lnTo>
                <a:lnTo>
                  <a:pt x="3052142" y="43578"/>
                </a:lnTo>
                <a:lnTo>
                  <a:pt x="3267224" y="20451"/>
                </a:lnTo>
                <a:lnTo>
                  <a:pt x="3276917" y="18674"/>
                </a:lnTo>
                <a:lnTo>
                  <a:pt x="3286538" y="16190"/>
                </a:lnTo>
                <a:lnTo>
                  <a:pt x="3296138" y="13923"/>
                </a:lnTo>
                <a:lnTo>
                  <a:pt x="3305769" y="12797"/>
                </a:lnTo>
                <a:lnTo>
                  <a:pt x="3656781" y="1388"/>
                </a:lnTo>
                <a:lnTo>
                  <a:pt x="3757038" y="0"/>
                </a:lnTo>
                <a:lnTo>
                  <a:pt x="3807147" y="96"/>
                </a:lnTo>
                <a:lnTo>
                  <a:pt x="3857240" y="848"/>
                </a:lnTo>
                <a:lnTo>
                  <a:pt x="3907318" y="2346"/>
                </a:lnTo>
                <a:lnTo>
                  <a:pt x="3957388" y="4540"/>
                </a:lnTo>
                <a:lnTo>
                  <a:pt x="4042078" y="9560"/>
                </a:lnTo>
                <a:lnTo>
                  <a:pt x="4042078" y="1756542"/>
                </a:lnTo>
                <a:lnTo>
                  <a:pt x="3433523" y="1756542"/>
                </a:lnTo>
                <a:lnTo>
                  <a:pt x="3396507" y="1757150"/>
                </a:lnTo>
                <a:lnTo>
                  <a:pt x="3322884" y="1763281"/>
                </a:lnTo>
                <a:lnTo>
                  <a:pt x="3257196" y="1773989"/>
                </a:lnTo>
                <a:lnTo>
                  <a:pt x="3199902" y="1787920"/>
                </a:lnTo>
                <a:lnTo>
                  <a:pt x="3119732" y="1815356"/>
                </a:lnTo>
                <a:lnTo>
                  <a:pt x="3067224" y="1832052"/>
                </a:lnTo>
                <a:lnTo>
                  <a:pt x="3014164" y="1846754"/>
                </a:lnTo>
                <a:lnTo>
                  <a:pt x="2960552" y="1859462"/>
                </a:lnTo>
                <a:lnTo>
                  <a:pt x="2906387" y="1870177"/>
                </a:lnTo>
                <a:lnTo>
                  <a:pt x="2867758" y="1878624"/>
                </a:lnTo>
                <a:lnTo>
                  <a:pt x="2830801" y="1891195"/>
                </a:lnTo>
                <a:lnTo>
                  <a:pt x="2795514" y="1907891"/>
                </a:lnTo>
                <a:lnTo>
                  <a:pt x="2761897" y="1928710"/>
                </a:lnTo>
                <a:lnTo>
                  <a:pt x="2717893" y="1957706"/>
                </a:lnTo>
                <a:lnTo>
                  <a:pt x="2674948" y="1987942"/>
                </a:lnTo>
                <a:lnTo>
                  <a:pt x="2633061" y="2019418"/>
                </a:lnTo>
                <a:lnTo>
                  <a:pt x="2592234" y="2052135"/>
                </a:lnTo>
                <a:lnTo>
                  <a:pt x="2552465" y="2086091"/>
                </a:lnTo>
                <a:lnTo>
                  <a:pt x="2513755" y="2121288"/>
                </a:lnTo>
                <a:lnTo>
                  <a:pt x="2476104" y="2157724"/>
                </a:lnTo>
                <a:lnTo>
                  <a:pt x="2439512" y="2195401"/>
                </a:lnTo>
                <a:lnTo>
                  <a:pt x="2403978" y="2234318"/>
                </a:lnTo>
                <a:lnTo>
                  <a:pt x="2312139" y="2354121"/>
                </a:lnTo>
                <a:lnTo>
                  <a:pt x="2248600" y="2437829"/>
                </a:lnTo>
                <a:lnTo>
                  <a:pt x="2216598" y="2479496"/>
                </a:lnTo>
                <a:lnTo>
                  <a:pt x="2184216" y="2520859"/>
                </a:lnTo>
                <a:lnTo>
                  <a:pt x="2151287" y="2561786"/>
                </a:lnTo>
                <a:lnTo>
                  <a:pt x="2126219" y="2592264"/>
                </a:lnTo>
                <a:lnTo>
                  <a:pt x="2103831" y="2624449"/>
                </a:lnTo>
                <a:lnTo>
                  <a:pt x="2084122" y="2658341"/>
                </a:lnTo>
                <a:lnTo>
                  <a:pt x="2067094" y="2693941"/>
                </a:lnTo>
                <a:lnTo>
                  <a:pt x="2047859" y="2739273"/>
                </a:lnTo>
                <a:lnTo>
                  <a:pt x="2029016" y="2784750"/>
                </a:lnTo>
                <a:lnTo>
                  <a:pt x="2010565" y="2830373"/>
                </a:lnTo>
                <a:lnTo>
                  <a:pt x="1992505" y="2876140"/>
                </a:lnTo>
                <a:lnTo>
                  <a:pt x="1974838" y="2922053"/>
                </a:lnTo>
                <a:lnTo>
                  <a:pt x="1957563" y="2968111"/>
                </a:lnTo>
                <a:lnTo>
                  <a:pt x="1940680" y="3014313"/>
                </a:lnTo>
                <a:lnTo>
                  <a:pt x="1924189" y="3060661"/>
                </a:lnTo>
                <a:lnTo>
                  <a:pt x="1908090" y="3107154"/>
                </a:lnTo>
                <a:lnTo>
                  <a:pt x="1892382" y="3153793"/>
                </a:lnTo>
                <a:lnTo>
                  <a:pt x="1877067" y="3200576"/>
                </a:lnTo>
                <a:lnTo>
                  <a:pt x="1862144" y="3247504"/>
                </a:lnTo>
                <a:lnTo>
                  <a:pt x="1844669" y="3314150"/>
                </a:lnTo>
                <a:lnTo>
                  <a:pt x="1837495" y="3347831"/>
                </a:lnTo>
                <a:lnTo>
                  <a:pt x="1833057" y="3372379"/>
                </a:lnTo>
                <a:close/>
              </a:path>
              <a:path w="4042409" h="3372484">
                <a:moveTo>
                  <a:pt x="4042078" y="1992365"/>
                </a:moveTo>
                <a:lnTo>
                  <a:pt x="3996464" y="1961933"/>
                </a:lnTo>
                <a:lnTo>
                  <a:pt x="3950296" y="1931619"/>
                </a:lnTo>
                <a:lnTo>
                  <a:pt x="3903593" y="1902236"/>
                </a:lnTo>
                <a:lnTo>
                  <a:pt x="3856029" y="1874361"/>
                </a:lnTo>
                <a:lnTo>
                  <a:pt x="3790917" y="1839302"/>
                </a:lnTo>
                <a:lnTo>
                  <a:pt x="3722948" y="1810164"/>
                </a:lnTo>
                <a:lnTo>
                  <a:pt x="3652668" y="1787153"/>
                </a:lnTo>
                <a:lnTo>
                  <a:pt x="3580621" y="1770475"/>
                </a:lnTo>
                <a:lnTo>
                  <a:pt x="3507382" y="1760236"/>
                </a:lnTo>
                <a:lnTo>
                  <a:pt x="3433523" y="1756542"/>
                </a:lnTo>
                <a:lnTo>
                  <a:pt x="4042078" y="1756542"/>
                </a:lnTo>
                <a:lnTo>
                  <a:pt x="4042078" y="1992365"/>
                </a:lnTo>
                <a:close/>
              </a:path>
            </a:pathLst>
          </a:custGeom>
          <a:solidFill>
            <a:srgbClr val="EF756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 descr=""/>
          <p:cNvSpPr txBox="1"/>
          <p:nvPr/>
        </p:nvSpPr>
        <p:spPr>
          <a:xfrm>
            <a:off x="5578496" y="289794"/>
            <a:ext cx="5925185" cy="1320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668780" marR="5080" indent="-1656714">
              <a:lnSpc>
                <a:spcPct val="116399"/>
              </a:lnSpc>
              <a:spcBef>
                <a:spcPts val="100"/>
              </a:spcBef>
            </a:pPr>
            <a:r>
              <a:rPr dirty="0" sz="3650" spc="204" b="1">
                <a:latin typeface="Cambria"/>
                <a:cs typeface="Cambria"/>
              </a:rPr>
              <a:t>tools</a:t>
            </a:r>
            <a:r>
              <a:rPr dirty="0" sz="3650" spc="250" b="1">
                <a:latin typeface="Cambria"/>
                <a:cs typeface="Cambria"/>
              </a:rPr>
              <a:t> </a:t>
            </a:r>
            <a:r>
              <a:rPr dirty="0" sz="3650" spc="330" b="1">
                <a:latin typeface="Cambria"/>
                <a:cs typeface="Cambria"/>
              </a:rPr>
              <a:t>and</a:t>
            </a:r>
            <a:r>
              <a:rPr dirty="0" sz="3650" spc="250" b="1">
                <a:latin typeface="Cambria"/>
                <a:cs typeface="Cambria"/>
              </a:rPr>
              <a:t> </a:t>
            </a:r>
            <a:r>
              <a:rPr dirty="0" sz="3650" spc="370" b="1">
                <a:latin typeface="Cambria"/>
                <a:cs typeface="Cambria"/>
              </a:rPr>
              <a:t>programming </a:t>
            </a:r>
            <a:r>
              <a:rPr dirty="0" sz="3650" spc="260" b="1">
                <a:latin typeface="Cambria"/>
                <a:cs typeface="Cambria"/>
              </a:rPr>
              <a:t>languages</a:t>
            </a:r>
            <a:endParaRPr sz="3650">
              <a:latin typeface="Cambria"/>
              <a:cs typeface="Cambria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01541" y="3621380"/>
            <a:ext cx="3498215" cy="1246505"/>
          </a:xfrm>
          <a:prstGeom prst="rect"/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8000" spc="495"/>
              <a:t>flutter</a:t>
            </a:r>
            <a:endParaRPr sz="8000"/>
          </a:p>
        </p:txBody>
      </p:sp>
      <p:sp>
        <p:nvSpPr>
          <p:cNvPr id="5" name="object 5" descr=""/>
          <p:cNvSpPr txBox="1"/>
          <p:nvPr/>
        </p:nvSpPr>
        <p:spPr>
          <a:xfrm>
            <a:off x="6363908" y="3813555"/>
            <a:ext cx="4354830" cy="91313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5800" spc="840" b="1">
                <a:latin typeface="Cambria"/>
                <a:cs typeface="Cambria"/>
              </a:rPr>
              <a:t>Mongo</a:t>
            </a:r>
            <a:r>
              <a:rPr dirty="0" sz="5800" spc="390" b="1">
                <a:latin typeface="Cambria"/>
                <a:cs typeface="Cambria"/>
              </a:rPr>
              <a:t> </a:t>
            </a:r>
            <a:r>
              <a:rPr dirty="0" sz="5800" spc="1030" b="1">
                <a:latin typeface="Cambria"/>
                <a:cs typeface="Cambria"/>
              </a:rPr>
              <a:t>DB</a:t>
            </a:r>
            <a:endParaRPr sz="5800">
              <a:latin typeface="Cambria"/>
              <a:cs typeface="Cambria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13037473" y="3818556"/>
            <a:ext cx="2855595" cy="820419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5200" spc="685" b="1">
                <a:latin typeface="Cambria"/>
                <a:cs typeface="Cambria"/>
              </a:rPr>
              <a:t>Node</a:t>
            </a:r>
            <a:r>
              <a:rPr dirty="0" sz="5200" spc="345" b="1">
                <a:latin typeface="Cambria"/>
                <a:cs typeface="Cambria"/>
              </a:rPr>
              <a:t> </a:t>
            </a:r>
            <a:r>
              <a:rPr dirty="0" sz="5200" spc="550" b="1">
                <a:latin typeface="Cambria"/>
                <a:cs typeface="Cambria"/>
              </a:rPr>
              <a:t>JS</a:t>
            </a:r>
            <a:endParaRPr sz="5200">
              <a:latin typeface="Cambria"/>
              <a:cs typeface="Cambria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6108559" y="2286308"/>
            <a:ext cx="5128895" cy="4833620"/>
          </a:xfrm>
          <a:custGeom>
            <a:avLst/>
            <a:gdLst/>
            <a:ahLst/>
            <a:cxnLst/>
            <a:rect l="l" t="t" r="r" b="b"/>
            <a:pathLst>
              <a:path w="5128895" h="4833620">
                <a:moveTo>
                  <a:pt x="4642989" y="4833438"/>
                </a:moveTo>
                <a:lnTo>
                  <a:pt x="485774" y="4833438"/>
                </a:lnTo>
                <a:lnTo>
                  <a:pt x="437762" y="4831061"/>
                </a:lnTo>
                <a:lnTo>
                  <a:pt x="390562" y="4824018"/>
                </a:lnTo>
                <a:lnTo>
                  <a:pt x="344494" y="4812441"/>
                </a:lnTo>
                <a:lnTo>
                  <a:pt x="299876" y="4796461"/>
                </a:lnTo>
                <a:lnTo>
                  <a:pt x="257028" y="4776211"/>
                </a:lnTo>
                <a:lnTo>
                  <a:pt x="216266" y="4751823"/>
                </a:lnTo>
                <a:lnTo>
                  <a:pt x="177911" y="4723428"/>
                </a:lnTo>
                <a:lnTo>
                  <a:pt x="142280" y="4691158"/>
                </a:lnTo>
                <a:lnTo>
                  <a:pt x="110010" y="4655527"/>
                </a:lnTo>
                <a:lnTo>
                  <a:pt x="81615" y="4617171"/>
                </a:lnTo>
                <a:lnTo>
                  <a:pt x="57227" y="4576410"/>
                </a:lnTo>
                <a:lnTo>
                  <a:pt x="36977" y="4533561"/>
                </a:lnTo>
                <a:lnTo>
                  <a:pt x="20997" y="4488944"/>
                </a:lnTo>
                <a:lnTo>
                  <a:pt x="9420" y="4442876"/>
                </a:lnTo>
                <a:lnTo>
                  <a:pt x="2377" y="4395676"/>
                </a:lnTo>
                <a:lnTo>
                  <a:pt x="0" y="4347664"/>
                </a:lnTo>
                <a:lnTo>
                  <a:pt x="0" y="485774"/>
                </a:lnTo>
                <a:lnTo>
                  <a:pt x="2377" y="437762"/>
                </a:lnTo>
                <a:lnTo>
                  <a:pt x="9420" y="390562"/>
                </a:lnTo>
                <a:lnTo>
                  <a:pt x="20997" y="344494"/>
                </a:lnTo>
                <a:lnTo>
                  <a:pt x="36977" y="299876"/>
                </a:lnTo>
                <a:lnTo>
                  <a:pt x="57227" y="257028"/>
                </a:lnTo>
                <a:lnTo>
                  <a:pt x="81615" y="216266"/>
                </a:lnTo>
                <a:lnTo>
                  <a:pt x="110010" y="177911"/>
                </a:lnTo>
                <a:lnTo>
                  <a:pt x="142280" y="142280"/>
                </a:lnTo>
                <a:lnTo>
                  <a:pt x="177911" y="110010"/>
                </a:lnTo>
                <a:lnTo>
                  <a:pt x="216266" y="81615"/>
                </a:lnTo>
                <a:lnTo>
                  <a:pt x="257028" y="57227"/>
                </a:lnTo>
                <a:lnTo>
                  <a:pt x="299876" y="36977"/>
                </a:lnTo>
                <a:lnTo>
                  <a:pt x="344494" y="20997"/>
                </a:lnTo>
                <a:lnTo>
                  <a:pt x="390562" y="9420"/>
                </a:lnTo>
                <a:lnTo>
                  <a:pt x="437762" y="2377"/>
                </a:lnTo>
                <a:lnTo>
                  <a:pt x="485775" y="0"/>
                </a:lnTo>
                <a:lnTo>
                  <a:pt x="4642989" y="0"/>
                </a:lnTo>
                <a:lnTo>
                  <a:pt x="4691002" y="2377"/>
                </a:lnTo>
                <a:lnTo>
                  <a:pt x="4738201" y="9420"/>
                </a:lnTo>
                <a:lnTo>
                  <a:pt x="4784269" y="20997"/>
                </a:lnTo>
                <a:lnTo>
                  <a:pt x="4828887" y="36977"/>
                </a:lnTo>
                <a:lnTo>
                  <a:pt x="4871736" y="57227"/>
                </a:lnTo>
                <a:lnTo>
                  <a:pt x="4912497" y="81615"/>
                </a:lnTo>
                <a:lnTo>
                  <a:pt x="4950852" y="110010"/>
                </a:lnTo>
                <a:lnTo>
                  <a:pt x="4986483" y="142280"/>
                </a:lnTo>
                <a:lnTo>
                  <a:pt x="5018753" y="177911"/>
                </a:lnTo>
                <a:lnTo>
                  <a:pt x="5047148" y="216266"/>
                </a:lnTo>
                <a:lnTo>
                  <a:pt x="5071536" y="257028"/>
                </a:lnTo>
                <a:lnTo>
                  <a:pt x="5091786" y="299876"/>
                </a:lnTo>
                <a:lnTo>
                  <a:pt x="5107766" y="344494"/>
                </a:lnTo>
                <a:lnTo>
                  <a:pt x="5119343" y="390562"/>
                </a:lnTo>
                <a:lnTo>
                  <a:pt x="5126387" y="437762"/>
                </a:lnTo>
                <a:lnTo>
                  <a:pt x="5128764" y="485774"/>
                </a:lnTo>
                <a:lnTo>
                  <a:pt x="5128764" y="4347664"/>
                </a:lnTo>
                <a:lnTo>
                  <a:pt x="5126387" y="4395676"/>
                </a:lnTo>
                <a:lnTo>
                  <a:pt x="5119343" y="4442876"/>
                </a:lnTo>
                <a:lnTo>
                  <a:pt x="5107766" y="4488944"/>
                </a:lnTo>
                <a:lnTo>
                  <a:pt x="5091786" y="4533561"/>
                </a:lnTo>
                <a:lnTo>
                  <a:pt x="5071536" y="4576410"/>
                </a:lnTo>
                <a:lnTo>
                  <a:pt x="5047148" y="4617171"/>
                </a:lnTo>
                <a:lnTo>
                  <a:pt x="5018753" y="4655527"/>
                </a:lnTo>
                <a:lnTo>
                  <a:pt x="4986483" y="4691158"/>
                </a:lnTo>
                <a:lnTo>
                  <a:pt x="4950852" y="4723428"/>
                </a:lnTo>
                <a:lnTo>
                  <a:pt x="4912497" y="4751823"/>
                </a:lnTo>
                <a:lnTo>
                  <a:pt x="4871736" y="4776211"/>
                </a:lnTo>
                <a:lnTo>
                  <a:pt x="4828887" y="4796461"/>
                </a:lnTo>
                <a:lnTo>
                  <a:pt x="4784269" y="4812441"/>
                </a:lnTo>
                <a:lnTo>
                  <a:pt x="4738201" y="4824018"/>
                </a:lnTo>
                <a:lnTo>
                  <a:pt x="4691002" y="4831061"/>
                </a:lnTo>
                <a:lnTo>
                  <a:pt x="4642989" y="4833438"/>
                </a:lnTo>
                <a:close/>
              </a:path>
            </a:pathLst>
          </a:custGeom>
          <a:solidFill>
            <a:srgbClr val="78ACF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6286941" y="676719"/>
            <a:ext cx="3326765" cy="64452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4050" spc="330" b="1">
                <a:latin typeface="Cambria"/>
                <a:cs typeface="Cambria"/>
              </a:rPr>
              <a:t>future</a:t>
            </a:r>
            <a:r>
              <a:rPr dirty="0" sz="4050" spc="285" b="1">
                <a:latin typeface="Cambria"/>
                <a:cs typeface="Cambria"/>
              </a:rPr>
              <a:t> </a:t>
            </a:r>
            <a:r>
              <a:rPr dirty="0" sz="4050" spc="290" b="1">
                <a:latin typeface="Cambria"/>
                <a:cs typeface="Cambria"/>
              </a:rPr>
              <a:t>work</a:t>
            </a:r>
            <a:endParaRPr sz="4050">
              <a:latin typeface="Cambria"/>
              <a:cs typeface="Cambria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6892028" y="3837437"/>
            <a:ext cx="3866515" cy="15671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758190" marR="5080" indent="-746125">
              <a:lnSpc>
                <a:spcPct val="116300"/>
              </a:lnSpc>
              <a:spcBef>
                <a:spcPts val="95"/>
              </a:spcBef>
            </a:pPr>
            <a:r>
              <a:rPr dirty="0" sz="4350" spc="370" b="1">
                <a:latin typeface="Cambria"/>
                <a:cs typeface="Cambria"/>
              </a:rPr>
              <a:t>full</a:t>
            </a:r>
            <a:r>
              <a:rPr dirty="0" sz="4350" spc="290" b="1">
                <a:latin typeface="Cambria"/>
                <a:cs typeface="Cambria"/>
              </a:rPr>
              <a:t> </a:t>
            </a:r>
            <a:r>
              <a:rPr dirty="0" sz="4350" spc="425" b="1">
                <a:latin typeface="Cambria"/>
                <a:cs typeface="Cambria"/>
              </a:rPr>
              <a:t>payment </a:t>
            </a:r>
            <a:r>
              <a:rPr dirty="0" sz="4350" spc="315" b="1">
                <a:latin typeface="Cambria"/>
                <a:cs typeface="Cambria"/>
              </a:rPr>
              <a:t>system</a:t>
            </a:r>
            <a:endParaRPr sz="4350">
              <a:latin typeface="Cambria"/>
              <a:cs typeface="Cambri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316021" rIns="0" bIns="0" rtlCol="0" vert="horz">
            <a:spAutoFit/>
          </a:bodyPr>
          <a:lstStyle/>
          <a:p>
            <a:pPr marL="302895">
              <a:lnSpc>
                <a:spcPct val="100000"/>
              </a:lnSpc>
              <a:spcBef>
                <a:spcPts val="95"/>
              </a:spcBef>
            </a:pPr>
            <a:r>
              <a:rPr dirty="0" spc="455"/>
              <a:t>About</a:t>
            </a:r>
            <a:r>
              <a:rPr dirty="0" spc="320"/>
              <a:t> </a:t>
            </a:r>
            <a:r>
              <a:rPr dirty="0" spc="310"/>
              <a:t>the</a:t>
            </a:r>
            <a:r>
              <a:rPr dirty="0" spc="320"/>
              <a:t> </a:t>
            </a:r>
            <a:r>
              <a:rPr dirty="0" spc="300"/>
              <a:t>project</a:t>
            </a:r>
          </a:p>
        </p:txBody>
      </p:sp>
      <p:sp>
        <p:nvSpPr>
          <p:cNvPr id="3" name="object 3" descr=""/>
          <p:cNvSpPr/>
          <p:nvPr/>
        </p:nvSpPr>
        <p:spPr>
          <a:xfrm>
            <a:off x="10412453" y="2266906"/>
            <a:ext cx="4933315" cy="5085715"/>
          </a:xfrm>
          <a:custGeom>
            <a:avLst/>
            <a:gdLst/>
            <a:ahLst/>
            <a:cxnLst/>
            <a:rect l="l" t="t" r="r" b="b"/>
            <a:pathLst>
              <a:path w="4933315" h="5085715">
                <a:moveTo>
                  <a:pt x="4780469" y="5085606"/>
                </a:moveTo>
                <a:lnTo>
                  <a:pt x="127140" y="5085606"/>
                </a:lnTo>
                <a:lnTo>
                  <a:pt x="103698" y="4960055"/>
                </a:lnTo>
                <a:lnTo>
                  <a:pt x="54034" y="4577045"/>
                </a:lnTo>
                <a:lnTo>
                  <a:pt x="9138" y="3927041"/>
                </a:lnTo>
                <a:lnTo>
                  <a:pt x="0" y="3000507"/>
                </a:lnTo>
                <a:lnTo>
                  <a:pt x="1089" y="2935632"/>
                </a:lnTo>
                <a:lnTo>
                  <a:pt x="2111" y="2870582"/>
                </a:lnTo>
                <a:lnTo>
                  <a:pt x="3067" y="2805391"/>
                </a:lnTo>
                <a:lnTo>
                  <a:pt x="3957" y="2740097"/>
                </a:lnTo>
                <a:lnTo>
                  <a:pt x="4785" y="2674736"/>
                </a:lnTo>
                <a:lnTo>
                  <a:pt x="5552" y="2609344"/>
                </a:lnTo>
                <a:lnTo>
                  <a:pt x="6258" y="2543957"/>
                </a:lnTo>
                <a:lnTo>
                  <a:pt x="6907" y="2478612"/>
                </a:lnTo>
                <a:lnTo>
                  <a:pt x="7499" y="2413344"/>
                </a:lnTo>
                <a:lnTo>
                  <a:pt x="8036" y="2348190"/>
                </a:lnTo>
                <a:lnTo>
                  <a:pt x="8556" y="2277709"/>
                </a:lnTo>
                <a:lnTo>
                  <a:pt x="9015" y="2207524"/>
                </a:lnTo>
                <a:lnTo>
                  <a:pt x="9412" y="2138337"/>
                </a:lnTo>
                <a:lnTo>
                  <a:pt x="9752" y="2070161"/>
                </a:lnTo>
                <a:lnTo>
                  <a:pt x="10193" y="1961692"/>
                </a:lnTo>
                <a:lnTo>
                  <a:pt x="10546" y="1835414"/>
                </a:lnTo>
                <a:lnTo>
                  <a:pt x="10660" y="1772917"/>
                </a:lnTo>
                <a:lnTo>
                  <a:pt x="10765" y="1562408"/>
                </a:lnTo>
                <a:lnTo>
                  <a:pt x="10650" y="1446323"/>
                </a:lnTo>
                <a:lnTo>
                  <a:pt x="10550" y="1389968"/>
                </a:lnTo>
                <a:lnTo>
                  <a:pt x="10279" y="1280686"/>
                </a:lnTo>
                <a:lnTo>
                  <a:pt x="9924" y="1176046"/>
                </a:lnTo>
                <a:lnTo>
                  <a:pt x="9717" y="1124876"/>
                </a:lnTo>
                <a:lnTo>
                  <a:pt x="9209" y="1017014"/>
                </a:lnTo>
                <a:lnTo>
                  <a:pt x="8629" y="912943"/>
                </a:lnTo>
                <a:lnTo>
                  <a:pt x="7939" y="805630"/>
                </a:lnTo>
                <a:lnTo>
                  <a:pt x="7308" y="717334"/>
                </a:lnTo>
                <a:lnTo>
                  <a:pt x="6494" y="614982"/>
                </a:lnTo>
                <a:lnTo>
                  <a:pt x="5856" y="540367"/>
                </a:lnTo>
                <a:lnTo>
                  <a:pt x="5092" y="457379"/>
                </a:lnTo>
                <a:lnTo>
                  <a:pt x="3923" y="340273"/>
                </a:lnTo>
                <a:lnTo>
                  <a:pt x="2898" y="244939"/>
                </a:lnTo>
                <a:lnTo>
                  <a:pt x="1017" y="81369"/>
                </a:lnTo>
                <a:lnTo>
                  <a:pt x="7437" y="49775"/>
                </a:lnTo>
                <a:lnTo>
                  <a:pt x="24919" y="23902"/>
                </a:lnTo>
                <a:lnTo>
                  <a:pt x="50792" y="6420"/>
                </a:lnTo>
                <a:lnTo>
                  <a:pt x="82386" y="0"/>
                </a:lnTo>
                <a:lnTo>
                  <a:pt x="1283956" y="11707"/>
                </a:lnTo>
                <a:lnTo>
                  <a:pt x="1730553" y="23536"/>
                </a:lnTo>
                <a:lnTo>
                  <a:pt x="2938171" y="53501"/>
                </a:lnTo>
                <a:lnTo>
                  <a:pt x="3314275" y="69364"/>
                </a:lnTo>
                <a:lnTo>
                  <a:pt x="3562578" y="84156"/>
                </a:lnTo>
                <a:lnTo>
                  <a:pt x="3743508" y="97930"/>
                </a:lnTo>
                <a:lnTo>
                  <a:pt x="3860281" y="108542"/>
                </a:lnTo>
                <a:lnTo>
                  <a:pt x="3973152" y="120393"/>
                </a:lnTo>
                <a:lnTo>
                  <a:pt x="4081413" y="133566"/>
                </a:lnTo>
                <a:lnTo>
                  <a:pt x="4133594" y="140674"/>
                </a:lnTo>
                <a:lnTo>
                  <a:pt x="4184359" y="148142"/>
                </a:lnTo>
                <a:lnTo>
                  <a:pt x="4233617" y="155982"/>
                </a:lnTo>
                <a:lnTo>
                  <a:pt x="4281281" y="164203"/>
                </a:lnTo>
                <a:lnTo>
                  <a:pt x="4327263" y="172816"/>
                </a:lnTo>
                <a:lnTo>
                  <a:pt x="4371475" y="181832"/>
                </a:lnTo>
                <a:lnTo>
                  <a:pt x="4413827" y="191259"/>
                </a:lnTo>
                <a:lnTo>
                  <a:pt x="4454232" y="201109"/>
                </a:lnTo>
                <a:lnTo>
                  <a:pt x="4492602" y="211392"/>
                </a:lnTo>
                <a:lnTo>
                  <a:pt x="4562880" y="233296"/>
                </a:lnTo>
                <a:lnTo>
                  <a:pt x="4623955" y="257055"/>
                </a:lnTo>
                <a:lnTo>
                  <a:pt x="4675120" y="282749"/>
                </a:lnTo>
                <a:lnTo>
                  <a:pt x="4715669" y="310461"/>
                </a:lnTo>
                <a:lnTo>
                  <a:pt x="4744895" y="340273"/>
                </a:lnTo>
                <a:lnTo>
                  <a:pt x="4766826" y="379238"/>
                </a:lnTo>
                <a:lnTo>
                  <a:pt x="4788363" y="429942"/>
                </a:lnTo>
                <a:lnTo>
                  <a:pt x="4807341" y="486192"/>
                </a:lnTo>
                <a:lnTo>
                  <a:pt x="4823948" y="547900"/>
                </a:lnTo>
                <a:lnTo>
                  <a:pt x="4838370" y="614982"/>
                </a:lnTo>
                <a:lnTo>
                  <a:pt x="4850794" y="687351"/>
                </a:lnTo>
                <a:lnTo>
                  <a:pt x="4856314" y="725491"/>
                </a:lnTo>
                <a:lnTo>
                  <a:pt x="4861404" y="764921"/>
                </a:lnTo>
                <a:lnTo>
                  <a:pt x="4866088" y="805630"/>
                </a:lnTo>
                <a:lnTo>
                  <a:pt x="4870389" y="847606"/>
                </a:lnTo>
                <a:lnTo>
                  <a:pt x="4874329" y="890840"/>
                </a:lnTo>
                <a:lnTo>
                  <a:pt x="4877933" y="935321"/>
                </a:lnTo>
                <a:lnTo>
                  <a:pt x="4881224" y="981037"/>
                </a:lnTo>
                <a:lnTo>
                  <a:pt x="4884224" y="1027979"/>
                </a:lnTo>
                <a:lnTo>
                  <a:pt x="4886957" y="1076134"/>
                </a:lnTo>
                <a:lnTo>
                  <a:pt x="4889447" y="1125494"/>
                </a:lnTo>
                <a:lnTo>
                  <a:pt x="4891717" y="1176046"/>
                </a:lnTo>
                <a:lnTo>
                  <a:pt x="4893789" y="1227780"/>
                </a:lnTo>
                <a:lnTo>
                  <a:pt x="4895688" y="1280686"/>
                </a:lnTo>
                <a:lnTo>
                  <a:pt x="4897436" y="1334752"/>
                </a:lnTo>
                <a:lnTo>
                  <a:pt x="4899058" y="1389968"/>
                </a:lnTo>
                <a:lnTo>
                  <a:pt x="4900575" y="1446323"/>
                </a:lnTo>
                <a:lnTo>
                  <a:pt x="4902012" y="1503807"/>
                </a:lnTo>
                <a:lnTo>
                  <a:pt x="4903391" y="1562408"/>
                </a:lnTo>
                <a:lnTo>
                  <a:pt x="4904736" y="1622116"/>
                </a:lnTo>
                <a:lnTo>
                  <a:pt x="4908801" y="1807774"/>
                </a:lnTo>
                <a:lnTo>
                  <a:pt x="4910243" y="1871802"/>
                </a:lnTo>
                <a:lnTo>
                  <a:pt x="4911768" y="1936883"/>
                </a:lnTo>
                <a:lnTo>
                  <a:pt x="4913398" y="2003006"/>
                </a:lnTo>
                <a:lnTo>
                  <a:pt x="4915157" y="2070161"/>
                </a:lnTo>
                <a:lnTo>
                  <a:pt x="4917068" y="2138337"/>
                </a:lnTo>
                <a:lnTo>
                  <a:pt x="4919155" y="2207524"/>
                </a:lnTo>
                <a:lnTo>
                  <a:pt x="4921441" y="2277709"/>
                </a:lnTo>
                <a:lnTo>
                  <a:pt x="4923949" y="2348883"/>
                </a:lnTo>
                <a:lnTo>
                  <a:pt x="4926702" y="2421036"/>
                </a:lnTo>
                <a:lnTo>
                  <a:pt x="4929724" y="2494155"/>
                </a:lnTo>
                <a:lnTo>
                  <a:pt x="4933037" y="2568231"/>
                </a:lnTo>
                <a:lnTo>
                  <a:pt x="4930653" y="3422851"/>
                </a:lnTo>
                <a:lnTo>
                  <a:pt x="4875824" y="4236945"/>
                </a:lnTo>
                <a:lnTo>
                  <a:pt x="4811460" y="4846026"/>
                </a:lnTo>
                <a:lnTo>
                  <a:pt x="4780469" y="5085606"/>
                </a:lnTo>
                <a:close/>
              </a:path>
            </a:pathLst>
          </a:custGeom>
          <a:solidFill>
            <a:srgbClr val="FFC3B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4355910" y="2836682"/>
            <a:ext cx="4231640" cy="406082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algn="ctr" marL="816610" marR="485140">
              <a:lnSpc>
                <a:spcPct val="117200"/>
              </a:lnSpc>
              <a:spcBef>
                <a:spcPts val="90"/>
              </a:spcBef>
            </a:pPr>
            <a:r>
              <a:rPr dirty="0" sz="3200" spc="335" b="1">
                <a:latin typeface="Cambria"/>
                <a:cs typeface="Cambria"/>
              </a:rPr>
              <a:t>Timeline </a:t>
            </a:r>
            <a:r>
              <a:rPr dirty="0" sz="3200" spc="365" b="1">
                <a:latin typeface="Cambria"/>
                <a:cs typeface="Cambria"/>
              </a:rPr>
              <a:t>Management</a:t>
            </a:r>
            <a:endParaRPr sz="3200">
              <a:latin typeface="Cambria"/>
              <a:cs typeface="Cambria"/>
            </a:endParaRPr>
          </a:p>
          <a:p>
            <a:pPr marL="1490980" marR="5080" indent="-1478915">
              <a:lnSpc>
                <a:spcPct val="114900"/>
              </a:lnSpc>
              <a:spcBef>
                <a:spcPts val="3604"/>
              </a:spcBef>
            </a:pPr>
            <a:r>
              <a:rPr dirty="0" sz="3100" spc="280" b="1">
                <a:latin typeface="Cambria"/>
                <a:cs typeface="Cambria"/>
              </a:rPr>
              <a:t>Legal</a:t>
            </a:r>
            <a:r>
              <a:rPr dirty="0" sz="3100" spc="210" b="1">
                <a:latin typeface="Cambria"/>
                <a:cs typeface="Cambria"/>
              </a:rPr>
              <a:t> </a:t>
            </a:r>
            <a:r>
              <a:rPr dirty="0" sz="3100" spc="280" b="1">
                <a:latin typeface="Cambria"/>
                <a:cs typeface="Cambria"/>
              </a:rPr>
              <a:t>and</a:t>
            </a:r>
            <a:r>
              <a:rPr dirty="0" sz="3100" spc="215" b="1">
                <a:latin typeface="Cambria"/>
                <a:cs typeface="Cambria"/>
              </a:rPr>
              <a:t> </a:t>
            </a:r>
            <a:r>
              <a:rPr dirty="0" sz="3100" spc="220" b="1">
                <a:latin typeface="Cambria"/>
                <a:cs typeface="Cambria"/>
              </a:rPr>
              <a:t>Logistical </a:t>
            </a:r>
            <a:r>
              <a:rPr dirty="0" sz="3100" spc="140" b="1">
                <a:latin typeface="Cambria"/>
                <a:cs typeface="Cambria"/>
              </a:rPr>
              <a:t>Issues</a:t>
            </a:r>
            <a:endParaRPr sz="3100">
              <a:latin typeface="Cambria"/>
              <a:cs typeface="Cambria"/>
            </a:endParaRPr>
          </a:p>
          <a:p>
            <a:pPr algn="ctr" marL="528955" marR="198120">
              <a:lnSpc>
                <a:spcPct val="114900"/>
              </a:lnSpc>
              <a:spcBef>
                <a:spcPts val="2075"/>
              </a:spcBef>
            </a:pPr>
            <a:r>
              <a:rPr dirty="0" sz="3100" spc="360" b="1">
                <a:latin typeface="Cambria"/>
                <a:cs typeface="Cambria"/>
              </a:rPr>
              <a:t>Communication </a:t>
            </a:r>
            <a:r>
              <a:rPr dirty="0" sz="3100" spc="260" b="1">
                <a:latin typeface="Cambria"/>
                <a:cs typeface="Cambria"/>
              </a:rPr>
              <a:t>Challenges</a:t>
            </a:r>
            <a:endParaRPr sz="3100">
              <a:latin typeface="Cambria"/>
              <a:cs typeface="Cambria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10953617" y="2903539"/>
            <a:ext cx="3410585" cy="326834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 marL="465455">
              <a:lnSpc>
                <a:spcPct val="100000"/>
              </a:lnSpc>
              <a:spcBef>
                <a:spcPts val="100"/>
              </a:spcBef>
            </a:pPr>
            <a:r>
              <a:rPr dirty="0" sz="4000" spc="360" b="1">
                <a:latin typeface="Cambria"/>
                <a:cs typeface="Cambria"/>
              </a:rPr>
              <a:t>Solution</a:t>
            </a:r>
            <a:r>
              <a:rPr dirty="0" sz="4000" spc="265" b="1">
                <a:latin typeface="Cambria"/>
                <a:cs typeface="Cambria"/>
              </a:rPr>
              <a:t> </a:t>
            </a:r>
            <a:r>
              <a:rPr dirty="0" sz="4000" spc="-50" b="1">
                <a:latin typeface="Cambria"/>
                <a:cs typeface="Cambria"/>
              </a:rPr>
              <a:t>:</a:t>
            </a:r>
            <a:endParaRPr sz="4000">
              <a:latin typeface="Cambria"/>
              <a:cs typeface="Cambria"/>
            </a:endParaRPr>
          </a:p>
          <a:p>
            <a:pPr algn="ctr" marL="12700" marR="5080">
              <a:lnSpc>
                <a:spcPct val="115500"/>
              </a:lnSpc>
              <a:spcBef>
                <a:spcPts val="2435"/>
              </a:spcBef>
            </a:pPr>
            <a:r>
              <a:rPr dirty="0" sz="3300" spc="305" b="1">
                <a:latin typeface="Cambria"/>
                <a:cs typeface="Cambria"/>
              </a:rPr>
              <a:t>Monasaba </a:t>
            </a:r>
            <a:r>
              <a:rPr dirty="0" sz="3300" spc="229" b="1">
                <a:latin typeface="Cambria"/>
                <a:cs typeface="Cambria"/>
              </a:rPr>
              <a:t>application solved</a:t>
            </a:r>
            <a:r>
              <a:rPr dirty="0" sz="3300" spc="220" b="1">
                <a:latin typeface="Cambria"/>
                <a:cs typeface="Cambria"/>
              </a:rPr>
              <a:t> </a:t>
            </a:r>
            <a:r>
              <a:rPr dirty="0" sz="3300" spc="160" b="1">
                <a:latin typeface="Cambria"/>
                <a:cs typeface="Cambria"/>
              </a:rPr>
              <a:t>all</a:t>
            </a:r>
            <a:r>
              <a:rPr dirty="0" sz="3300" spc="220" b="1">
                <a:latin typeface="Cambria"/>
                <a:cs typeface="Cambria"/>
              </a:rPr>
              <a:t> </a:t>
            </a:r>
            <a:r>
              <a:rPr dirty="0" sz="3300" spc="170" b="1">
                <a:latin typeface="Cambria"/>
                <a:cs typeface="Cambria"/>
              </a:rPr>
              <a:t>these </a:t>
            </a:r>
            <a:r>
              <a:rPr dirty="0" sz="3300" spc="155" b="1">
                <a:latin typeface="Cambria"/>
                <a:cs typeface="Cambria"/>
              </a:rPr>
              <a:t>issue</a:t>
            </a:r>
            <a:endParaRPr sz="3300">
              <a:latin typeface="Cambria"/>
              <a:cs typeface="Cambri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14911131" y="0"/>
            <a:ext cx="3376929" cy="3357245"/>
          </a:xfrm>
          <a:custGeom>
            <a:avLst/>
            <a:gdLst/>
            <a:ahLst/>
            <a:cxnLst/>
            <a:rect l="l" t="t" r="r" b="b"/>
            <a:pathLst>
              <a:path w="3376930" h="3357245">
                <a:moveTo>
                  <a:pt x="2617960" y="3356898"/>
                </a:moveTo>
                <a:lnTo>
                  <a:pt x="2570916" y="3356421"/>
                </a:lnTo>
                <a:lnTo>
                  <a:pt x="2523864" y="3355258"/>
                </a:lnTo>
                <a:lnTo>
                  <a:pt x="2476824" y="3353375"/>
                </a:lnTo>
                <a:lnTo>
                  <a:pt x="2429818" y="3350741"/>
                </a:lnTo>
                <a:lnTo>
                  <a:pt x="2382867" y="3347323"/>
                </a:lnTo>
                <a:lnTo>
                  <a:pt x="2335991" y="3343088"/>
                </a:lnTo>
                <a:lnTo>
                  <a:pt x="2289212" y="3338003"/>
                </a:lnTo>
                <a:lnTo>
                  <a:pt x="2242550" y="3332037"/>
                </a:lnTo>
                <a:lnTo>
                  <a:pt x="2196026" y="3325156"/>
                </a:lnTo>
                <a:lnTo>
                  <a:pt x="2149662" y="3317329"/>
                </a:lnTo>
                <a:lnTo>
                  <a:pt x="2103478" y="3308521"/>
                </a:lnTo>
                <a:lnTo>
                  <a:pt x="2057496" y="3298701"/>
                </a:lnTo>
                <a:lnTo>
                  <a:pt x="2011736" y="3287837"/>
                </a:lnTo>
                <a:lnTo>
                  <a:pt x="1966219" y="3275895"/>
                </a:lnTo>
                <a:lnTo>
                  <a:pt x="1920967" y="3262843"/>
                </a:lnTo>
                <a:lnTo>
                  <a:pt x="1875999" y="3248648"/>
                </a:lnTo>
                <a:lnTo>
                  <a:pt x="1831338" y="3233278"/>
                </a:lnTo>
                <a:lnTo>
                  <a:pt x="1787004" y="3216701"/>
                </a:lnTo>
                <a:lnTo>
                  <a:pt x="1743019" y="3198883"/>
                </a:lnTo>
                <a:lnTo>
                  <a:pt x="1699402" y="3179792"/>
                </a:lnTo>
                <a:lnTo>
                  <a:pt x="1656175" y="3159396"/>
                </a:lnTo>
                <a:lnTo>
                  <a:pt x="1613360" y="3137662"/>
                </a:lnTo>
                <a:lnTo>
                  <a:pt x="1570976" y="3114557"/>
                </a:lnTo>
                <a:lnTo>
                  <a:pt x="1529046" y="3090049"/>
                </a:lnTo>
                <a:lnTo>
                  <a:pt x="1487590" y="3064105"/>
                </a:lnTo>
                <a:lnTo>
                  <a:pt x="1446628" y="3036692"/>
                </a:lnTo>
                <a:lnTo>
                  <a:pt x="1406183" y="3007779"/>
                </a:lnTo>
                <a:lnTo>
                  <a:pt x="1366274" y="2977332"/>
                </a:lnTo>
                <a:lnTo>
                  <a:pt x="1326923" y="2945319"/>
                </a:lnTo>
                <a:lnTo>
                  <a:pt x="1288151" y="2911707"/>
                </a:lnTo>
                <a:lnTo>
                  <a:pt x="1249979" y="2876464"/>
                </a:lnTo>
                <a:lnTo>
                  <a:pt x="1212428" y="2839556"/>
                </a:lnTo>
                <a:lnTo>
                  <a:pt x="1175519" y="2800953"/>
                </a:lnTo>
                <a:lnTo>
                  <a:pt x="1139272" y="2760620"/>
                </a:lnTo>
                <a:lnTo>
                  <a:pt x="1103709" y="2718526"/>
                </a:lnTo>
                <a:lnTo>
                  <a:pt x="1043404" y="2645526"/>
                </a:lnTo>
                <a:lnTo>
                  <a:pt x="985217" y="2576262"/>
                </a:lnTo>
                <a:lnTo>
                  <a:pt x="929120" y="2510584"/>
                </a:lnTo>
                <a:lnTo>
                  <a:pt x="875085" y="2448343"/>
                </a:lnTo>
                <a:lnTo>
                  <a:pt x="823084" y="2389389"/>
                </a:lnTo>
                <a:lnTo>
                  <a:pt x="773090" y="2333573"/>
                </a:lnTo>
                <a:lnTo>
                  <a:pt x="725074" y="2280743"/>
                </a:lnTo>
                <a:lnTo>
                  <a:pt x="679008" y="2230752"/>
                </a:lnTo>
                <a:lnTo>
                  <a:pt x="634865" y="2183448"/>
                </a:lnTo>
                <a:lnTo>
                  <a:pt x="592617" y="2138683"/>
                </a:lnTo>
                <a:lnTo>
                  <a:pt x="552236" y="2096306"/>
                </a:lnTo>
                <a:lnTo>
                  <a:pt x="347586" y="1883811"/>
                </a:lnTo>
                <a:lnTo>
                  <a:pt x="319491" y="1853959"/>
                </a:lnTo>
                <a:lnTo>
                  <a:pt x="293039" y="1825297"/>
                </a:lnTo>
                <a:lnTo>
                  <a:pt x="244953" y="1770945"/>
                </a:lnTo>
                <a:lnTo>
                  <a:pt x="203107" y="1719556"/>
                </a:lnTo>
                <a:lnTo>
                  <a:pt x="167276" y="1669933"/>
                </a:lnTo>
                <a:lnTo>
                  <a:pt x="137238" y="1620877"/>
                </a:lnTo>
                <a:lnTo>
                  <a:pt x="112769" y="1571190"/>
                </a:lnTo>
                <a:lnTo>
                  <a:pt x="93646" y="1519675"/>
                </a:lnTo>
                <a:lnTo>
                  <a:pt x="79646" y="1465132"/>
                </a:lnTo>
                <a:lnTo>
                  <a:pt x="70545" y="1406364"/>
                </a:lnTo>
                <a:lnTo>
                  <a:pt x="67892" y="1383049"/>
                </a:lnTo>
                <a:lnTo>
                  <a:pt x="64869" y="1357825"/>
                </a:lnTo>
                <a:lnTo>
                  <a:pt x="61525" y="1330750"/>
                </a:lnTo>
                <a:lnTo>
                  <a:pt x="54059" y="1271283"/>
                </a:lnTo>
                <a:lnTo>
                  <a:pt x="50034" y="1239006"/>
                </a:lnTo>
                <a:lnTo>
                  <a:pt x="41634" y="1169658"/>
                </a:lnTo>
                <a:lnTo>
                  <a:pt x="33086" y="1094304"/>
                </a:lnTo>
                <a:lnTo>
                  <a:pt x="28876" y="1054521"/>
                </a:lnTo>
                <a:lnTo>
                  <a:pt x="24771" y="1013410"/>
                </a:lnTo>
                <a:lnTo>
                  <a:pt x="20820" y="971031"/>
                </a:lnTo>
                <a:lnTo>
                  <a:pt x="17070" y="927442"/>
                </a:lnTo>
                <a:lnTo>
                  <a:pt x="13568" y="882700"/>
                </a:lnTo>
                <a:lnTo>
                  <a:pt x="10361" y="836865"/>
                </a:lnTo>
                <a:lnTo>
                  <a:pt x="7499" y="789993"/>
                </a:lnTo>
                <a:lnTo>
                  <a:pt x="5027" y="742143"/>
                </a:lnTo>
                <a:lnTo>
                  <a:pt x="2993" y="693374"/>
                </a:lnTo>
                <a:lnTo>
                  <a:pt x="1446" y="643744"/>
                </a:lnTo>
                <a:lnTo>
                  <a:pt x="432" y="593311"/>
                </a:lnTo>
                <a:lnTo>
                  <a:pt x="0" y="542132"/>
                </a:lnTo>
                <a:lnTo>
                  <a:pt x="195" y="490267"/>
                </a:lnTo>
                <a:lnTo>
                  <a:pt x="1068" y="437773"/>
                </a:lnTo>
                <a:lnTo>
                  <a:pt x="2663" y="384708"/>
                </a:lnTo>
                <a:lnTo>
                  <a:pt x="5031" y="331132"/>
                </a:lnTo>
                <a:lnTo>
                  <a:pt x="8216" y="277101"/>
                </a:lnTo>
                <a:lnTo>
                  <a:pt x="12269" y="222674"/>
                </a:lnTo>
                <a:lnTo>
                  <a:pt x="17235" y="167910"/>
                </a:lnTo>
                <a:lnTo>
                  <a:pt x="23162" y="112866"/>
                </a:lnTo>
                <a:lnTo>
                  <a:pt x="30099" y="57600"/>
                </a:lnTo>
                <a:lnTo>
                  <a:pt x="38092" y="2172"/>
                </a:lnTo>
                <a:lnTo>
                  <a:pt x="38448" y="0"/>
                </a:lnTo>
                <a:lnTo>
                  <a:pt x="3376869" y="0"/>
                </a:lnTo>
                <a:lnTo>
                  <a:pt x="3376869" y="3294290"/>
                </a:lnTo>
                <a:lnTo>
                  <a:pt x="3219222" y="3315461"/>
                </a:lnTo>
                <a:lnTo>
                  <a:pt x="3128889" y="3326161"/>
                </a:lnTo>
                <a:lnTo>
                  <a:pt x="3037515" y="3335679"/>
                </a:lnTo>
                <a:lnTo>
                  <a:pt x="2945269" y="3343755"/>
                </a:lnTo>
                <a:lnTo>
                  <a:pt x="2898871" y="3347170"/>
                </a:lnTo>
                <a:lnTo>
                  <a:pt x="2852318" y="3350128"/>
                </a:lnTo>
                <a:lnTo>
                  <a:pt x="2805631" y="3352594"/>
                </a:lnTo>
                <a:lnTo>
                  <a:pt x="2758831" y="3354537"/>
                </a:lnTo>
                <a:lnTo>
                  <a:pt x="2711938" y="3355923"/>
                </a:lnTo>
                <a:lnTo>
                  <a:pt x="2664974" y="3356721"/>
                </a:lnTo>
                <a:lnTo>
                  <a:pt x="2617960" y="3356898"/>
                </a:lnTo>
                <a:close/>
              </a:path>
            </a:pathLst>
          </a:custGeom>
          <a:solidFill>
            <a:srgbClr val="C7E1D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 descr=""/>
          <p:cNvSpPr/>
          <p:nvPr/>
        </p:nvSpPr>
        <p:spPr>
          <a:xfrm>
            <a:off x="15833249" y="8162198"/>
            <a:ext cx="1586230" cy="1582420"/>
          </a:xfrm>
          <a:custGeom>
            <a:avLst/>
            <a:gdLst/>
            <a:ahLst/>
            <a:cxnLst/>
            <a:rect l="l" t="t" r="r" b="b"/>
            <a:pathLst>
              <a:path w="1586230" h="1582420">
                <a:moveTo>
                  <a:pt x="1543125" y="1502422"/>
                </a:moveTo>
                <a:lnTo>
                  <a:pt x="1567186" y="600675"/>
                </a:lnTo>
                <a:lnTo>
                  <a:pt x="1565361" y="806886"/>
                </a:lnTo>
                <a:lnTo>
                  <a:pt x="1565837" y="854637"/>
                </a:lnTo>
                <a:lnTo>
                  <a:pt x="1564967" y="1026237"/>
                </a:lnTo>
                <a:lnTo>
                  <a:pt x="1561032" y="1212628"/>
                </a:lnTo>
                <a:lnTo>
                  <a:pt x="1556949" y="1327498"/>
                </a:lnTo>
                <a:lnTo>
                  <a:pt x="1554523" y="1378154"/>
                </a:lnTo>
                <a:lnTo>
                  <a:pt x="1551867" y="1422530"/>
                </a:lnTo>
                <a:lnTo>
                  <a:pt x="1545933" y="1487159"/>
                </a:lnTo>
                <a:lnTo>
                  <a:pt x="1543125" y="1502422"/>
                </a:lnTo>
                <a:close/>
              </a:path>
              <a:path w="1586230" h="1582420">
                <a:moveTo>
                  <a:pt x="0" y="1506251"/>
                </a:moveTo>
                <a:lnTo>
                  <a:pt x="10504" y="1423904"/>
                </a:lnTo>
                <a:lnTo>
                  <a:pt x="51055" y="1144361"/>
                </a:lnTo>
                <a:lnTo>
                  <a:pt x="131985" y="1123954"/>
                </a:lnTo>
                <a:lnTo>
                  <a:pt x="234114" y="1104861"/>
                </a:lnTo>
                <a:lnTo>
                  <a:pt x="378212" y="1085545"/>
                </a:lnTo>
                <a:lnTo>
                  <a:pt x="448007" y="1077571"/>
                </a:lnTo>
                <a:lnTo>
                  <a:pt x="512554" y="1069243"/>
                </a:lnTo>
                <a:lnTo>
                  <a:pt x="571964" y="1060213"/>
                </a:lnTo>
                <a:lnTo>
                  <a:pt x="626345" y="1050131"/>
                </a:lnTo>
                <a:lnTo>
                  <a:pt x="675805" y="1038648"/>
                </a:lnTo>
                <a:lnTo>
                  <a:pt x="720455" y="1025414"/>
                </a:lnTo>
                <a:lnTo>
                  <a:pt x="760402" y="1010081"/>
                </a:lnTo>
                <a:lnTo>
                  <a:pt x="795756" y="992299"/>
                </a:lnTo>
                <a:lnTo>
                  <a:pt x="853121" y="947989"/>
                </a:lnTo>
                <a:lnTo>
                  <a:pt x="902576" y="881193"/>
                </a:lnTo>
                <a:lnTo>
                  <a:pt x="938246" y="827241"/>
                </a:lnTo>
                <a:lnTo>
                  <a:pt x="979783" y="760051"/>
                </a:lnTo>
                <a:lnTo>
                  <a:pt x="1001946" y="721849"/>
                </a:lnTo>
                <a:lnTo>
                  <a:pt x="1024609" y="680766"/>
                </a:lnTo>
                <a:lnTo>
                  <a:pt x="1047449" y="636945"/>
                </a:lnTo>
                <a:lnTo>
                  <a:pt x="1070145" y="590530"/>
                </a:lnTo>
                <a:lnTo>
                  <a:pt x="1092374" y="541662"/>
                </a:lnTo>
                <a:lnTo>
                  <a:pt x="1113814" y="490485"/>
                </a:lnTo>
                <a:lnTo>
                  <a:pt x="1134142" y="437142"/>
                </a:lnTo>
                <a:lnTo>
                  <a:pt x="1153037" y="381776"/>
                </a:lnTo>
                <a:lnTo>
                  <a:pt x="1170176" y="324529"/>
                </a:lnTo>
                <a:lnTo>
                  <a:pt x="1185237" y="265545"/>
                </a:lnTo>
                <a:lnTo>
                  <a:pt x="1197898" y="204966"/>
                </a:lnTo>
                <a:lnTo>
                  <a:pt x="1207836" y="142936"/>
                </a:lnTo>
                <a:lnTo>
                  <a:pt x="1214730" y="79597"/>
                </a:lnTo>
                <a:lnTo>
                  <a:pt x="1218256" y="15092"/>
                </a:lnTo>
                <a:lnTo>
                  <a:pt x="1231728" y="11828"/>
                </a:lnTo>
                <a:lnTo>
                  <a:pt x="1269335" y="5210"/>
                </a:lnTo>
                <a:lnTo>
                  <a:pt x="1326864" y="0"/>
                </a:lnTo>
                <a:lnTo>
                  <a:pt x="1400104" y="957"/>
                </a:lnTo>
                <a:lnTo>
                  <a:pt x="1471003" y="4118"/>
                </a:lnTo>
                <a:lnTo>
                  <a:pt x="1524938" y="7673"/>
                </a:lnTo>
                <a:lnTo>
                  <a:pt x="1562833" y="19612"/>
                </a:lnTo>
                <a:lnTo>
                  <a:pt x="1585612" y="47928"/>
                </a:lnTo>
                <a:lnTo>
                  <a:pt x="1543125" y="1502422"/>
                </a:lnTo>
                <a:lnTo>
                  <a:pt x="1527784" y="1541478"/>
                </a:lnTo>
                <a:lnTo>
                  <a:pt x="1471335" y="1580563"/>
                </a:lnTo>
                <a:lnTo>
                  <a:pt x="1425152" y="1581942"/>
                </a:lnTo>
                <a:lnTo>
                  <a:pt x="1403396" y="1580306"/>
                </a:lnTo>
                <a:lnTo>
                  <a:pt x="1371862" y="1578475"/>
                </a:lnTo>
                <a:lnTo>
                  <a:pt x="1331930" y="1576517"/>
                </a:lnTo>
                <a:lnTo>
                  <a:pt x="1284851" y="1574497"/>
                </a:lnTo>
                <a:lnTo>
                  <a:pt x="1232381" y="1572499"/>
                </a:lnTo>
                <a:lnTo>
                  <a:pt x="1190122" y="1571070"/>
                </a:lnTo>
                <a:lnTo>
                  <a:pt x="1136958" y="1569432"/>
                </a:lnTo>
                <a:lnTo>
                  <a:pt x="1044089" y="1567035"/>
                </a:lnTo>
                <a:lnTo>
                  <a:pt x="993123" y="1565985"/>
                </a:lnTo>
                <a:lnTo>
                  <a:pt x="932978" y="1565076"/>
                </a:lnTo>
                <a:lnTo>
                  <a:pt x="875458" y="1564594"/>
                </a:lnTo>
                <a:lnTo>
                  <a:pt x="821939" y="1564607"/>
                </a:lnTo>
                <a:lnTo>
                  <a:pt x="773800" y="1565185"/>
                </a:lnTo>
                <a:lnTo>
                  <a:pt x="724912" y="1566180"/>
                </a:lnTo>
                <a:lnTo>
                  <a:pt x="669333" y="1567366"/>
                </a:lnTo>
                <a:lnTo>
                  <a:pt x="413315" y="1573022"/>
                </a:lnTo>
                <a:lnTo>
                  <a:pt x="349183" y="1574414"/>
                </a:lnTo>
                <a:lnTo>
                  <a:pt x="288321" y="1575696"/>
                </a:lnTo>
                <a:lnTo>
                  <a:pt x="232387" y="1576819"/>
                </a:lnTo>
                <a:lnTo>
                  <a:pt x="183042" y="1577733"/>
                </a:lnTo>
                <a:lnTo>
                  <a:pt x="162963" y="1578053"/>
                </a:lnTo>
                <a:lnTo>
                  <a:pt x="50150" y="1575043"/>
                </a:lnTo>
                <a:lnTo>
                  <a:pt x="21736" y="1565078"/>
                </a:lnTo>
                <a:lnTo>
                  <a:pt x="3618" y="1543248"/>
                </a:lnTo>
                <a:lnTo>
                  <a:pt x="0" y="1506251"/>
                </a:lnTo>
                <a:close/>
              </a:path>
            </a:pathLst>
          </a:custGeom>
          <a:solidFill>
            <a:srgbClr val="A1A2E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/>
          <p:nvPr/>
        </p:nvSpPr>
        <p:spPr>
          <a:xfrm>
            <a:off x="11035518" y="660634"/>
            <a:ext cx="1570355" cy="1630680"/>
          </a:xfrm>
          <a:custGeom>
            <a:avLst/>
            <a:gdLst/>
            <a:ahLst/>
            <a:cxnLst/>
            <a:rect l="l" t="t" r="r" b="b"/>
            <a:pathLst>
              <a:path w="1570354" h="1630680">
                <a:moveTo>
                  <a:pt x="1570118" y="70798"/>
                </a:moveTo>
                <a:lnTo>
                  <a:pt x="1561721" y="154326"/>
                </a:lnTo>
                <a:lnTo>
                  <a:pt x="1547541" y="277648"/>
                </a:lnTo>
                <a:lnTo>
                  <a:pt x="1534188" y="389348"/>
                </a:lnTo>
                <a:lnTo>
                  <a:pt x="1528268" y="438008"/>
                </a:lnTo>
                <a:lnTo>
                  <a:pt x="1447007" y="460820"/>
                </a:lnTo>
                <a:lnTo>
                  <a:pt x="1344280" y="482876"/>
                </a:lnTo>
                <a:lnTo>
                  <a:pt x="1199133" y="506289"/>
                </a:lnTo>
                <a:lnTo>
                  <a:pt x="1128793" y="516233"/>
                </a:lnTo>
                <a:lnTo>
                  <a:pt x="1063767" y="526392"/>
                </a:lnTo>
                <a:lnTo>
                  <a:pt x="1003954" y="537123"/>
                </a:lnTo>
                <a:lnTo>
                  <a:pt x="949253" y="548782"/>
                </a:lnTo>
                <a:lnTo>
                  <a:pt x="899563" y="561725"/>
                </a:lnTo>
                <a:lnTo>
                  <a:pt x="854784" y="576307"/>
                </a:lnTo>
                <a:lnTo>
                  <a:pt x="814815" y="592885"/>
                </a:lnTo>
                <a:lnTo>
                  <a:pt x="779555" y="611815"/>
                </a:lnTo>
                <a:lnTo>
                  <a:pt x="722761" y="658154"/>
                </a:lnTo>
                <a:lnTo>
                  <a:pt x="688976" y="704721"/>
                </a:lnTo>
                <a:lnTo>
                  <a:pt x="658125" y="752993"/>
                </a:lnTo>
                <a:lnTo>
                  <a:pt x="620412" y="815419"/>
                </a:lnTo>
                <a:lnTo>
                  <a:pt x="599788" y="851556"/>
                </a:lnTo>
                <a:lnTo>
                  <a:pt x="578414" y="890772"/>
                </a:lnTo>
                <a:lnTo>
                  <a:pt x="556613" y="932914"/>
                </a:lnTo>
                <a:lnTo>
                  <a:pt x="534706" y="977828"/>
                </a:lnTo>
                <a:lnTo>
                  <a:pt x="513015" y="1025362"/>
                </a:lnTo>
                <a:lnTo>
                  <a:pt x="491862" y="1075361"/>
                </a:lnTo>
                <a:lnTo>
                  <a:pt x="471569" y="1127674"/>
                </a:lnTo>
                <a:lnTo>
                  <a:pt x="452458" y="1182146"/>
                </a:lnTo>
                <a:lnTo>
                  <a:pt x="434851" y="1238626"/>
                </a:lnTo>
                <a:lnTo>
                  <a:pt x="419069" y="1296958"/>
                </a:lnTo>
                <a:lnTo>
                  <a:pt x="405435" y="1356991"/>
                </a:lnTo>
                <a:lnTo>
                  <a:pt x="394270" y="1418571"/>
                </a:lnTo>
                <a:lnTo>
                  <a:pt x="385897" y="1481546"/>
                </a:lnTo>
                <a:lnTo>
                  <a:pt x="380637" y="1545761"/>
                </a:lnTo>
                <a:lnTo>
                  <a:pt x="378812" y="1611064"/>
                </a:lnTo>
                <a:lnTo>
                  <a:pt x="365282" y="1614726"/>
                </a:lnTo>
                <a:lnTo>
                  <a:pt x="327444" y="1622431"/>
                </a:lnTo>
                <a:lnTo>
                  <a:pt x="269428" y="1629250"/>
                </a:lnTo>
                <a:lnTo>
                  <a:pt x="195365" y="1630258"/>
                </a:lnTo>
                <a:lnTo>
                  <a:pt x="123607" y="1628975"/>
                </a:lnTo>
                <a:lnTo>
                  <a:pt x="68989" y="1626836"/>
                </a:lnTo>
                <a:lnTo>
                  <a:pt x="30359" y="1615788"/>
                </a:lnTo>
                <a:lnTo>
                  <a:pt x="6568" y="1587779"/>
                </a:lnTo>
                <a:lnTo>
                  <a:pt x="7807" y="1497328"/>
                </a:lnTo>
                <a:lnTo>
                  <a:pt x="9872" y="1282597"/>
                </a:lnTo>
                <a:lnTo>
                  <a:pt x="10285" y="1028513"/>
                </a:lnTo>
                <a:lnTo>
                  <a:pt x="6568" y="820006"/>
                </a:lnTo>
                <a:lnTo>
                  <a:pt x="4799" y="771748"/>
                </a:lnTo>
                <a:lnTo>
                  <a:pt x="3277" y="717814"/>
                </a:lnTo>
                <a:lnTo>
                  <a:pt x="2022" y="659538"/>
                </a:lnTo>
                <a:lnTo>
                  <a:pt x="1049" y="598255"/>
                </a:lnTo>
                <a:lnTo>
                  <a:pt x="376" y="535303"/>
                </a:lnTo>
                <a:lnTo>
                  <a:pt x="21" y="472015"/>
                </a:lnTo>
                <a:lnTo>
                  <a:pt x="0" y="409727"/>
                </a:lnTo>
                <a:lnTo>
                  <a:pt x="330" y="349776"/>
                </a:lnTo>
                <a:lnTo>
                  <a:pt x="1029" y="293496"/>
                </a:lnTo>
                <a:lnTo>
                  <a:pt x="2114" y="242222"/>
                </a:lnTo>
                <a:lnTo>
                  <a:pt x="3603" y="197291"/>
                </a:lnTo>
                <a:lnTo>
                  <a:pt x="7858" y="131798"/>
                </a:lnTo>
                <a:lnTo>
                  <a:pt x="24740" y="76398"/>
                </a:lnTo>
                <a:lnTo>
                  <a:pt x="80749" y="35364"/>
                </a:lnTo>
                <a:lnTo>
                  <a:pt x="127398" y="32724"/>
                </a:lnTo>
                <a:lnTo>
                  <a:pt x="149436" y="33791"/>
                </a:lnTo>
                <a:lnTo>
                  <a:pt x="181362" y="34792"/>
                </a:lnTo>
                <a:lnTo>
                  <a:pt x="221782" y="35694"/>
                </a:lnTo>
                <a:lnTo>
                  <a:pt x="269300" y="36465"/>
                </a:lnTo>
                <a:lnTo>
                  <a:pt x="322523" y="37071"/>
                </a:lnTo>
                <a:lnTo>
                  <a:pt x="380056" y="37481"/>
                </a:lnTo>
                <a:lnTo>
                  <a:pt x="440504" y="37661"/>
                </a:lnTo>
                <a:lnTo>
                  <a:pt x="502471" y="37579"/>
                </a:lnTo>
                <a:lnTo>
                  <a:pt x="564565" y="37202"/>
                </a:lnTo>
                <a:lnTo>
                  <a:pt x="625388" y="36498"/>
                </a:lnTo>
                <a:lnTo>
                  <a:pt x="683548" y="35434"/>
                </a:lnTo>
                <a:lnTo>
                  <a:pt x="737650" y="33977"/>
                </a:lnTo>
                <a:lnTo>
                  <a:pt x="786298" y="32095"/>
                </a:lnTo>
                <a:lnTo>
                  <a:pt x="883472" y="27477"/>
                </a:lnTo>
                <a:lnTo>
                  <a:pt x="1242147" y="10023"/>
                </a:lnTo>
                <a:lnTo>
                  <a:pt x="1348293" y="5041"/>
                </a:lnTo>
                <a:lnTo>
                  <a:pt x="1392811" y="3051"/>
                </a:lnTo>
                <a:lnTo>
                  <a:pt x="1429835" y="1497"/>
                </a:lnTo>
                <a:lnTo>
                  <a:pt x="1458024" y="454"/>
                </a:lnTo>
                <a:lnTo>
                  <a:pt x="1476035" y="0"/>
                </a:lnTo>
                <a:lnTo>
                  <a:pt x="1515913" y="2079"/>
                </a:lnTo>
                <a:lnTo>
                  <a:pt x="1546558" y="11917"/>
                </a:lnTo>
                <a:lnTo>
                  <a:pt x="1565462" y="33496"/>
                </a:lnTo>
                <a:lnTo>
                  <a:pt x="1570118" y="70798"/>
                </a:lnTo>
                <a:close/>
              </a:path>
            </a:pathLst>
          </a:custGeom>
          <a:solidFill>
            <a:srgbClr val="A1A2E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/>
          <p:nvPr/>
        </p:nvSpPr>
        <p:spPr>
          <a:xfrm>
            <a:off x="0" y="0"/>
            <a:ext cx="337185" cy="370205"/>
          </a:xfrm>
          <a:custGeom>
            <a:avLst/>
            <a:gdLst/>
            <a:ahLst/>
            <a:cxnLst/>
            <a:rect l="l" t="t" r="r" b="b"/>
            <a:pathLst>
              <a:path w="337185" h="370205">
                <a:moveTo>
                  <a:pt x="150952" y="369985"/>
                </a:moveTo>
                <a:lnTo>
                  <a:pt x="99184" y="360817"/>
                </a:lnTo>
                <a:lnTo>
                  <a:pt x="61398" y="347685"/>
                </a:lnTo>
                <a:lnTo>
                  <a:pt x="2696" y="302592"/>
                </a:lnTo>
                <a:lnTo>
                  <a:pt x="0" y="298735"/>
                </a:lnTo>
                <a:lnTo>
                  <a:pt x="0" y="6809"/>
                </a:lnTo>
                <a:lnTo>
                  <a:pt x="5217" y="0"/>
                </a:lnTo>
                <a:lnTo>
                  <a:pt x="286098" y="0"/>
                </a:lnTo>
                <a:lnTo>
                  <a:pt x="314375" y="51887"/>
                </a:lnTo>
                <a:lnTo>
                  <a:pt x="328891" y="95382"/>
                </a:lnTo>
                <a:lnTo>
                  <a:pt x="335355" y="134883"/>
                </a:lnTo>
                <a:lnTo>
                  <a:pt x="337057" y="174897"/>
                </a:lnTo>
                <a:lnTo>
                  <a:pt x="333762" y="214226"/>
                </a:lnTo>
                <a:lnTo>
                  <a:pt x="325234" y="251675"/>
                </a:lnTo>
                <a:lnTo>
                  <a:pt x="291533" y="316157"/>
                </a:lnTo>
                <a:lnTo>
                  <a:pt x="234069" y="358781"/>
                </a:lnTo>
                <a:lnTo>
                  <a:pt x="195835" y="368908"/>
                </a:lnTo>
                <a:lnTo>
                  <a:pt x="150952" y="369985"/>
                </a:lnTo>
                <a:close/>
              </a:path>
            </a:pathLst>
          </a:custGeom>
          <a:solidFill>
            <a:srgbClr val="EF756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 descr=""/>
          <p:cNvSpPr/>
          <p:nvPr/>
        </p:nvSpPr>
        <p:spPr>
          <a:xfrm>
            <a:off x="540746" y="445419"/>
            <a:ext cx="477520" cy="496570"/>
          </a:xfrm>
          <a:custGeom>
            <a:avLst/>
            <a:gdLst/>
            <a:ahLst/>
            <a:cxnLst/>
            <a:rect l="l" t="t" r="r" b="b"/>
            <a:pathLst>
              <a:path w="477519" h="496569">
                <a:moveTo>
                  <a:pt x="183948" y="496268"/>
                </a:moveTo>
                <a:lnTo>
                  <a:pt x="113607" y="477972"/>
                </a:lnTo>
                <a:lnTo>
                  <a:pt x="59448" y="439186"/>
                </a:lnTo>
                <a:lnTo>
                  <a:pt x="22256" y="384798"/>
                </a:lnTo>
                <a:lnTo>
                  <a:pt x="2816" y="319697"/>
                </a:lnTo>
                <a:lnTo>
                  <a:pt x="0" y="284657"/>
                </a:lnTo>
                <a:lnTo>
                  <a:pt x="1915" y="248771"/>
                </a:lnTo>
                <a:lnTo>
                  <a:pt x="20338" y="176908"/>
                </a:lnTo>
                <a:lnTo>
                  <a:pt x="37041" y="142153"/>
                </a:lnTo>
                <a:lnTo>
                  <a:pt x="58870" y="108997"/>
                </a:lnTo>
                <a:lnTo>
                  <a:pt x="85923" y="78051"/>
                </a:lnTo>
                <a:lnTo>
                  <a:pt x="118297" y="49925"/>
                </a:lnTo>
                <a:lnTo>
                  <a:pt x="156092" y="25233"/>
                </a:lnTo>
                <a:lnTo>
                  <a:pt x="202172" y="6945"/>
                </a:lnTo>
                <a:lnTo>
                  <a:pt x="246548" y="0"/>
                </a:lnTo>
                <a:lnTo>
                  <a:pt x="288672" y="3170"/>
                </a:lnTo>
                <a:lnTo>
                  <a:pt x="327999" y="15230"/>
                </a:lnTo>
                <a:lnTo>
                  <a:pt x="363980" y="34953"/>
                </a:lnTo>
                <a:lnTo>
                  <a:pt x="396071" y="61115"/>
                </a:lnTo>
                <a:lnTo>
                  <a:pt x="423724" y="92487"/>
                </a:lnTo>
                <a:lnTo>
                  <a:pt x="446393" y="127846"/>
                </a:lnTo>
                <a:lnTo>
                  <a:pt x="461703" y="163630"/>
                </a:lnTo>
                <a:lnTo>
                  <a:pt x="472000" y="201507"/>
                </a:lnTo>
                <a:lnTo>
                  <a:pt x="476948" y="240572"/>
                </a:lnTo>
                <a:lnTo>
                  <a:pt x="476209" y="279918"/>
                </a:lnTo>
                <a:lnTo>
                  <a:pt x="469443" y="318641"/>
                </a:lnTo>
                <a:lnTo>
                  <a:pt x="456312" y="355835"/>
                </a:lnTo>
                <a:lnTo>
                  <a:pt x="436480" y="390595"/>
                </a:lnTo>
                <a:lnTo>
                  <a:pt x="409606" y="422016"/>
                </a:lnTo>
                <a:lnTo>
                  <a:pt x="375354" y="449193"/>
                </a:lnTo>
                <a:lnTo>
                  <a:pt x="333384" y="471220"/>
                </a:lnTo>
                <a:lnTo>
                  <a:pt x="283360" y="487193"/>
                </a:lnTo>
                <a:lnTo>
                  <a:pt x="224941" y="496205"/>
                </a:lnTo>
                <a:lnTo>
                  <a:pt x="183948" y="496268"/>
                </a:lnTo>
                <a:close/>
              </a:path>
            </a:pathLst>
          </a:custGeom>
          <a:solidFill>
            <a:srgbClr val="EF7562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57004" y="0"/>
            <a:ext cx="251517" cy="78698"/>
          </a:xfrm>
          <a:prstGeom prst="rect">
            <a:avLst/>
          </a:prstGeom>
        </p:spPr>
      </p:pic>
      <p:sp>
        <p:nvSpPr>
          <p:cNvPr id="8" name="object 8" descr=""/>
          <p:cNvSpPr/>
          <p:nvPr/>
        </p:nvSpPr>
        <p:spPr>
          <a:xfrm>
            <a:off x="1169022" y="108891"/>
            <a:ext cx="269240" cy="268605"/>
          </a:xfrm>
          <a:custGeom>
            <a:avLst/>
            <a:gdLst/>
            <a:ahLst/>
            <a:cxnLst/>
            <a:rect l="l" t="t" r="r" b="b"/>
            <a:pathLst>
              <a:path w="269240" h="268605">
                <a:moveTo>
                  <a:pt x="150645" y="268438"/>
                </a:moveTo>
                <a:lnTo>
                  <a:pt x="96165" y="265181"/>
                </a:lnTo>
                <a:lnTo>
                  <a:pt x="58830" y="252705"/>
                </a:lnTo>
                <a:lnTo>
                  <a:pt x="11566" y="204663"/>
                </a:lnTo>
                <a:lnTo>
                  <a:pt x="0" y="139129"/>
                </a:lnTo>
                <a:lnTo>
                  <a:pt x="7285" y="104787"/>
                </a:lnTo>
                <a:lnTo>
                  <a:pt x="47360" y="42928"/>
                </a:lnTo>
                <a:lnTo>
                  <a:pt x="79895" y="19398"/>
                </a:lnTo>
                <a:lnTo>
                  <a:pt x="120593" y="3461"/>
                </a:lnTo>
                <a:lnTo>
                  <a:pt x="173527" y="0"/>
                </a:lnTo>
                <a:lnTo>
                  <a:pt x="215255" y="18876"/>
                </a:lnTo>
                <a:lnTo>
                  <a:pt x="245443" y="54067"/>
                </a:lnTo>
                <a:lnTo>
                  <a:pt x="263757" y="99548"/>
                </a:lnTo>
                <a:lnTo>
                  <a:pt x="268711" y="136601"/>
                </a:lnTo>
                <a:lnTo>
                  <a:pt x="264580" y="173699"/>
                </a:lnTo>
                <a:lnTo>
                  <a:pt x="251036" y="208138"/>
                </a:lnTo>
                <a:lnTo>
                  <a:pt x="227752" y="237211"/>
                </a:lnTo>
                <a:lnTo>
                  <a:pt x="194397" y="258213"/>
                </a:lnTo>
                <a:lnTo>
                  <a:pt x="150645" y="268438"/>
                </a:lnTo>
                <a:close/>
              </a:path>
            </a:pathLst>
          </a:custGeom>
          <a:solidFill>
            <a:srgbClr val="EF756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 descr=""/>
          <p:cNvSpPr/>
          <p:nvPr/>
        </p:nvSpPr>
        <p:spPr>
          <a:xfrm>
            <a:off x="0" y="680251"/>
            <a:ext cx="156210" cy="268605"/>
          </a:xfrm>
          <a:custGeom>
            <a:avLst/>
            <a:gdLst/>
            <a:ahLst/>
            <a:cxnLst/>
            <a:rect l="l" t="t" r="r" b="b"/>
            <a:pathLst>
              <a:path w="156210" h="268605">
                <a:moveTo>
                  <a:pt x="37999" y="268398"/>
                </a:moveTo>
                <a:lnTo>
                  <a:pt x="0" y="266126"/>
                </a:lnTo>
                <a:lnTo>
                  <a:pt x="0" y="6533"/>
                </a:lnTo>
                <a:lnTo>
                  <a:pt x="7947" y="3421"/>
                </a:lnTo>
                <a:lnTo>
                  <a:pt x="61781" y="0"/>
                </a:lnTo>
                <a:lnTo>
                  <a:pt x="105008" y="18943"/>
                </a:lnTo>
                <a:lnTo>
                  <a:pt x="135496" y="54147"/>
                </a:lnTo>
                <a:lnTo>
                  <a:pt x="151111" y="99508"/>
                </a:lnTo>
                <a:lnTo>
                  <a:pt x="156065" y="136561"/>
                </a:lnTo>
                <a:lnTo>
                  <a:pt x="151934" y="173660"/>
                </a:lnTo>
                <a:lnTo>
                  <a:pt x="138390" y="208098"/>
                </a:lnTo>
                <a:lnTo>
                  <a:pt x="115106" y="237171"/>
                </a:lnTo>
                <a:lnTo>
                  <a:pt x="81751" y="258173"/>
                </a:lnTo>
                <a:lnTo>
                  <a:pt x="37999" y="268398"/>
                </a:lnTo>
                <a:close/>
              </a:path>
            </a:pathLst>
          </a:custGeom>
          <a:solidFill>
            <a:srgbClr val="EF7562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10" name="object 10" descr=""/>
          <p:cNvGrpSpPr/>
          <p:nvPr/>
        </p:nvGrpSpPr>
        <p:grpSpPr>
          <a:xfrm>
            <a:off x="0" y="1442269"/>
            <a:ext cx="11070590" cy="8844915"/>
            <a:chOff x="0" y="1442269"/>
            <a:chExt cx="11070590" cy="8844915"/>
          </a:xfrm>
        </p:grpSpPr>
        <p:sp>
          <p:nvSpPr>
            <p:cNvPr id="11" name="object 11" descr=""/>
            <p:cNvSpPr/>
            <p:nvPr/>
          </p:nvSpPr>
          <p:spPr>
            <a:xfrm>
              <a:off x="0" y="9029228"/>
              <a:ext cx="7180580" cy="1257935"/>
            </a:xfrm>
            <a:custGeom>
              <a:avLst/>
              <a:gdLst/>
              <a:ahLst/>
              <a:cxnLst/>
              <a:rect l="l" t="t" r="r" b="b"/>
              <a:pathLst>
                <a:path w="7180580" h="1257934">
                  <a:moveTo>
                    <a:pt x="0" y="0"/>
                  </a:moveTo>
                  <a:lnTo>
                    <a:pt x="0" y="1257771"/>
                  </a:lnTo>
                  <a:lnTo>
                    <a:pt x="7180401" y="1257771"/>
                  </a:lnTo>
                  <a:lnTo>
                    <a:pt x="7149866" y="1226425"/>
                  </a:lnTo>
                  <a:lnTo>
                    <a:pt x="7109284" y="1187274"/>
                  </a:lnTo>
                  <a:lnTo>
                    <a:pt x="7067916" y="1149684"/>
                  </a:lnTo>
                  <a:lnTo>
                    <a:pt x="7025875" y="1113624"/>
                  </a:lnTo>
                  <a:lnTo>
                    <a:pt x="6983272" y="1079064"/>
                  </a:lnTo>
                  <a:lnTo>
                    <a:pt x="6940221" y="1045975"/>
                  </a:lnTo>
                  <a:lnTo>
                    <a:pt x="6896833" y="1014327"/>
                  </a:lnTo>
                  <a:lnTo>
                    <a:pt x="6853221" y="984089"/>
                  </a:lnTo>
                  <a:lnTo>
                    <a:pt x="6809496" y="955233"/>
                  </a:lnTo>
                  <a:lnTo>
                    <a:pt x="6765772" y="927728"/>
                  </a:lnTo>
                  <a:lnTo>
                    <a:pt x="6722159" y="901545"/>
                  </a:lnTo>
                  <a:lnTo>
                    <a:pt x="6678771" y="876653"/>
                  </a:lnTo>
                  <a:lnTo>
                    <a:pt x="6635720" y="853023"/>
                  </a:lnTo>
                  <a:lnTo>
                    <a:pt x="6593118" y="830625"/>
                  </a:lnTo>
                  <a:lnTo>
                    <a:pt x="6551076" y="809430"/>
                  </a:lnTo>
                  <a:lnTo>
                    <a:pt x="6509708" y="789406"/>
                  </a:lnTo>
                  <a:lnTo>
                    <a:pt x="6469126" y="770526"/>
                  </a:lnTo>
                  <a:lnTo>
                    <a:pt x="6429442" y="752759"/>
                  </a:lnTo>
                  <a:lnTo>
                    <a:pt x="6390767" y="736074"/>
                  </a:lnTo>
                  <a:lnTo>
                    <a:pt x="6353215" y="720443"/>
                  </a:lnTo>
                  <a:lnTo>
                    <a:pt x="6316897" y="705835"/>
                  </a:lnTo>
                  <a:lnTo>
                    <a:pt x="6248414" y="679570"/>
                  </a:lnTo>
                  <a:lnTo>
                    <a:pt x="6186215" y="657042"/>
                  </a:lnTo>
                  <a:lnTo>
                    <a:pt x="6131198" y="638011"/>
                  </a:lnTo>
                  <a:lnTo>
                    <a:pt x="6064104" y="615501"/>
                  </a:lnTo>
                  <a:lnTo>
                    <a:pt x="6046303" y="609488"/>
                  </a:lnTo>
                  <a:lnTo>
                    <a:pt x="6030971" y="604171"/>
                  </a:lnTo>
                  <a:lnTo>
                    <a:pt x="6018221" y="599519"/>
                  </a:lnTo>
                  <a:lnTo>
                    <a:pt x="6008205" y="596041"/>
                  </a:lnTo>
                  <a:lnTo>
                    <a:pt x="5959817" y="582352"/>
                  </a:lnTo>
                  <a:lnTo>
                    <a:pt x="5913180" y="570710"/>
                  </a:lnTo>
                  <a:lnTo>
                    <a:pt x="5855884" y="557243"/>
                  </a:lnTo>
                  <a:lnTo>
                    <a:pt x="5788654" y="542108"/>
                  </a:lnTo>
                  <a:lnTo>
                    <a:pt x="5712214" y="525466"/>
                  </a:lnTo>
                  <a:lnTo>
                    <a:pt x="5670767" y="516629"/>
                  </a:lnTo>
                  <a:lnTo>
                    <a:pt x="5627289" y="507474"/>
                  </a:lnTo>
                  <a:lnTo>
                    <a:pt x="5581870" y="498022"/>
                  </a:lnTo>
                  <a:lnTo>
                    <a:pt x="5534602" y="488292"/>
                  </a:lnTo>
                  <a:lnTo>
                    <a:pt x="5485575" y="478305"/>
                  </a:lnTo>
                  <a:lnTo>
                    <a:pt x="5434879" y="468080"/>
                  </a:lnTo>
                  <a:lnTo>
                    <a:pt x="5382605" y="457637"/>
                  </a:lnTo>
                  <a:lnTo>
                    <a:pt x="5328844" y="446995"/>
                  </a:lnTo>
                  <a:lnTo>
                    <a:pt x="5273685" y="436176"/>
                  </a:lnTo>
                  <a:lnTo>
                    <a:pt x="5217220" y="425198"/>
                  </a:lnTo>
                  <a:lnTo>
                    <a:pt x="5159539" y="414082"/>
                  </a:lnTo>
                  <a:lnTo>
                    <a:pt x="5100732" y="402847"/>
                  </a:lnTo>
                  <a:lnTo>
                    <a:pt x="5040890" y="391513"/>
                  </a:lnTo>
                  <a:lnTo>
                    <a:pt x="4980105" y="380101"/>
                  </a:lnTo>
                  <a:lnTo>
                    <a:pt x="4918465" y="368629"/>
                  </a:lnTo>
                  <a:lnTo>
                    <a:pt x="4856062" y="357119"/>
                  </a:lnTo>
                  <a:lnTo>
                    <a:pt x="4792986" y="345590"/>
                  </a:lnTo>
                  <a:lnTo>
                    <a:pt x="4729328" y="334061"/>
                  </a:lnTo>
                  <a:lnTo>
                    <a:pt x="4665178" y="322553"/>
                  </a:lnTo>
                  <a:lnTo>
                    <a:pt x="4600627" y="311085"/>
                  </a:lnTo>
                  <a:lnTo>
                    <a:pt x="4535766" y="299677"/>
                  </a:lnTo>
                  <a:lnTo>
                    <a:pt x="4470684" y="288350"/>
                  </a:lnTo>
                  <a:lnTo>
                    <a:pt x="4405473" y="277123"/>
                  </a:lnTo>
                  <a:lnTo>
                    <a:pt x="4340223" y="266016"/>
                  </a:lnTo>
                  <a:lnTo>
                    <a:pt x="4275025" y="255049"/>
                  </a:lnTo>
                  <a:lnTo>
                    <a:pt x="4209968" y="244242"/>
                  </a:lnTo>
                  <a:lnTo>
                    <a:pt x="4145144" y="233614"/>
                  </a:lnTo>
                  <a:lnTo>
                    <a:pt x="4080644" y="223186"/>
                  </a:lnTo>
                  <a:lnTo>
                    <a:pt x="4016557" y="212977"/>
                  </a:lnTo>
                  <a:lnTo>
                    <a:pt x="3952974" y="203008"/>
                  </a:lnTo>
                  <a:lnTo>
                    <a:pt x="3889986" y="193297"/>
                  </a:lnTo>
                  <a:lnTo>
                    <a:pt x="3827683" y="183866"/>
                  </a:lnTo>
                  <a:lnTo>
                    <a:pt x="3766156" y="174734"/>
                  </a:lnTo>
                  <a:lnTo>
                    <a:pt x="3705496" y="165920"/>
                  </a:lnTo>
                  <a:lnTo>
                    <a:pt x="3645792" y="157445"/>
                  </a:lnTo>
                  <a:lnTo>
                    <a:pt x="3587136" y="149329"/>
                  </a:lnTo>
                  <a:lnTo>
                    <a:pt x="3529618" y="141591"/>
                  </a:lnTo>
                  <a:lnTo>
                    <a:pt x="3473328" y="134252"/>
                  </a:lnTo>
                  <a:lnTo>
                    <a:pt x="3418358" y="127330"/>
                  </a:lnTo>
                  <a:lnTo>
                    <a:pt x="3364797" y="120847"/>
                  </a:lnTo>
                  <a:lnTo>
                    <a:pt x="3312736" y="114822"/>
                  </a:lnTo>
                  <a:lnTo>
                    <a:pt x="3262265" y="109275"/>
                  </a:lnTo>
                  <a:lnTo>
                    <a:pt x="3213476" y="104225"/>
                  </a:lnTo>
                  <a:lnTo>
                    <a:pt x="3166459" y="99693"/>
                  </a:lnTo>
                  <a:lnTo>
                    <a:pt x="3121304" y="95698"/>
                  </a:lnTo>
                  <a:lnTo>
                    <a:pt x="3078102" y="92261"/>
                  </a:lnTo>
                  <a:lnTo>
                    <a:pt x="3036943" y="89402"/>
                  </a:lnTo>
                  <a:lnTo>
                    <a:pt x="2997918" y="87139"/>
                  </a:lnTo>
                  <a:lnTo>
                    <a:pt x="2628892" y="73032"/>
                  </a:lnTo>
                  <a:lnTo>
                    <a:pt x="2489034" y="67857"/>
                  </a:lnTo>
                  <a:lnTo>
                    <a:pt x="2337155" y="62325"/>
                  </a:lnTo>
                  <a:lnTo>
                    <a:pt x="2229977" y="58483"/>
                  </a:lnTo>
                  <a:lnTo>
                    <a:pt x="2118583" y="54550"/>
                  </a:lnTo>
                  <a:lnTo>
                    <a:pt x="2003425" y="50554"/>
                  </a:lnTo>
                  <a:lnTo>
                    <a:pt x="1884954" y="46521"/>
                  </a:lnTo>
                  <a:lnTo>
                    <a:pt x="1763622" y="42479"/>
                  </a:lnTo>
                  <a:lnTo>
                    <a:pt x="1702023" y="40463"/>
                  </a:lnTo>
                  <a:lnTo>
                    <a:pt x="1639878" y="38454"/>
                  </a:lnTo>
                  <a:lnTo>
                    <a:pt x="1577244" y="36458"/>
                  </a:lnTo>
                  <a:lnTo>
                    <a:pt x="1514175" y="34475"/>
                  </a:lnTo>
                  <a:lnTo>
                    <a:pt x="1450729" y="32511"/>
                  </a:lnTo>
                  <a:lnTo>
                    <a:pt x="1386963" y="30569"/>
                  </a:lnTo>
                  <a:lnTo>
                    <a:pt x="1322932" y="28651"/>
                  </a:lnTo>
                  <a:lnTo>
                    <a:pt x="1258693" y="26762"/>
                  </a:lnTo>
                  <a:lnTo>
                    <a:pt x="1194303" y="24904"/>
                  </a:lnTo>
                  <a:lnTo>
                    <a:pt x="1129817" y="23081"/>
                  </a:lnTo>
                  <a:lnTo>
                    <a:pt x="1065292" y="21297"/>
                  </a:lnTo>
                  <a:lnTo>
                    <a:pt x="1000784" y="19555"/>
                  </a:lnTo>
                  <a:lnTo>
                    <a:pt x="936351" y="17858"/>
                  </a:lnTo>
                  <a:lnTo>
                    <a:pt x="872048" y="16210"/>
                  </a:lnTo>
                  <a:lnTo>
                    <a:pt x="807931" y="14614"/>
                  </a:lnTo>
                  <a:lnTo>
                    <a:pt x="744057" y="13073"/>
                  </a:lnTo>
                  <a:lnTo>
                    <a:pt x="680483" y="11592"/>
                  </a:lnTo>
                  <a:lnTo>
                    <a:pt x="617264" y="10173"/>
                  </a:lnTo>
                  <a:lnTo>
                    <a:pt x="554457" y="8819"/>
                  </a:lnTo>
                  <a:lnTo>
                    <a:pt x="492119" y="7534"/>
                  </a:lnTo>
                  <a:lnTo>
                    <a:pt x="430306" y="6323"/>
                  </a:lnTo>
                  <a:lnTo>
                    <a:pt x="369074" y="5187"/>
                  </a:lnTo>
                  <a:lnTo>
                    <a:pt x="308479" y="4130"/>
                  </a:lnTo>
                  <a:lnTo>
                    <a:pt x="248579" y="3156"/>
                  </a:lnTo>
                  <a:lnTo>
                    <a:pt x="189429" y="2268"/>
                  </a:lnTo>
                  <a:lnTo>
                    <a:pt x="131086" y="1470"/>
                  </a:lnTo>
                  <a:lnTo>
                    <a:pt x="73606" y="765"/>
                  </a:lnTo>
                  <a:lnTo>
                    <a:pt x="17045" y="1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3B1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2" name="object 12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492541" y="1491799"/>
              <a:ext cx="4538339" cy="7929497"/>
            </a:xfrm>
            <a:prstGeom prst="rect">
              <a:avLst/>
            </a:prstGeom>
          </p:spPr>
        </p:pic>
        <p:sp>
          <p:nvSpPr>
            <p:cNvPr id="13" name="object 13" descr=""/>
            <p:cNvSpPr/>
            <p:nvPr/>
          </p:nvSpPr>
          <p:spPr>
            <a:xfrm>
              <a:off x="1481111" y="1480369"/>
              <a:ext cx="4561205" cy="7952740"/>
            </a:xfrm>
            <a:custGeom>
              <a:avLst/>
              <a:gdLst/>
              <a:ahLst/>
              <a:cxnLst/>
              <a:rect l="l" t="t" r="r" b="b"/>
              <a:pathLst>
                <a:path w="4561205" h="7952740">
                  <a:moveTo>
                    <a:pt x="0" y="0"/>
                  </a:moveTo>
                  <a:lnTo>
                    <a:pt x="0" y="7952332"/>
                  </a:lnTo>
                  <a:lnTo>
                    <a:pt x="4561135" y="7952332"/>
                  </a:lnTo>
                  <a:lnTo>
                    <a:pt x="4561135" y="0"/>
                  </a:lnTo>
                  <a:lnTo>
                    <a:pt x="0" y="0"/>
                  </a:lnTo>
                </a:path>
              </a:pathLst>
            </a:custGeom>
            <a:ln w="7619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4" name="object 14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503333" y="1491799"/>
              <a:ext cx="4517249" cy="7929497"/>
            </a:xfrm>
            <a:prstGeom prst="rect">
              <a:avLst/>
            </a:prstGeom>
          </p:spPr>
        </p:pic>
        <p:sp>
          <p:nvSpPr>
            <p:cNvPr id="15" name="object 15" descr=""/>
            <p:cNvSpPr/>
            <p:nvPr/>
          </p:nvSpPr>
          <p:spPr>
            <a:xfrm>
              <a:off x="6491903" y="1480369"/>
              <a:ext cx="4540250" cy="7952740"/>
            </a:xfrm>
            <a:custGeom>
              <a:avLst/>
              <a:gdLst/>
              <a:ahLst/>
              <a:cxnLst/>
              <a:rect l="l" t="t" r="r" b="b"/>
              <a:pathLst>
                <a:path w="4540250" h="7952740">
                  <a:moveTo>
                    <a:pt x="0" y="0"/>
                  </a:moveTo>
                  <a:lnTo>
                    <a:pt x="0" y="7952332"/>
                  </a:lnTo>
                  <a:lnTo>
                    <a:pt x="4540001" y="7952332"/>
                  </a:lnTo>
                  <a:lnTo>
                    <a:pt x="4540001" y="0"/>
                  </a:lnTo>
                  <a:lnTo>
                    <a:pt x="0" y="0"/>
                  </a:lnTo>
                </a:path>
              </a:pathLst>
            </a:custGeom>
            <a:ln w="7619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6" name="object 16" descr=""/>
          <p:cNvGrpSpPr/>
          <p:nvPr/>
        </p:nvGrpSpPr>
        <p:grpSpPr>
          <a:xfrm>
            <a:off x="11589249" y="1442269"/>
            <a:ext cx="4855210" cy="8028940"/>
            <a:chOff x="11589249" y="1442269"/>
            <a:chExt cx="4855210" cy="8028940"/>
          </a:xfrm>
        </p:grpSpPr>
        <p:pic>
          <p:nvPicPr>
            <p:cNvPr id="17" name="object 17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1638780" y="1491799"/>
              <a:ext cx="4756010" cy="7929497"/>
            </a:xfrm>
            <a:prstGeom prst="rect">
              <a:avLst/>
            </a:prstGeom>
          </p:spPr>
        </p:pic>
        <p:sp>
          <p:nvSpPr>
            <p:cNvPr id="18" name="object 18" descr=""/>
            <p:cNvSpPr/>
            <p:nvPr/>
          </p:nvSpPr>
          <p:spPr>
            <a:xfrm>
              <a:off x="11627349" y="1480369"/>
              <a:ext cx="4779010" cy="7952740"/>
            </a:xfrm>
            <a:custGeom>
              <a:avLst/>
              <a:gdLst/>
              <a:ahLst/>
              <a:cxnLst/>
              <a:rect l="l" t="t" r="r" b="b"/>
              <a:pathLst>
                <a:path w="4779009" h="7952740">
                  <a:moveTo>
                    <a:pt x="0" y="0"/>
                  </a:moveTo>
                  <a:lnTo>
                    <a:pt x="0" y="7952332"/>
                  </a:lnTo>
                  <a:lnTo>
                    <a:pt x="4778871" y="7952332"/>
                  </a:lnTo>
                  <a:lnTo>
                    <a:pt x="4778871" y="0"/>
                  </a:lnTo>
                  <a:lnTo>
                    <a:pt x="0" y="0"/>
                  </a:lnTo>
                </a:path>
              </a:pathLst>
            </a:custGeom>
            <a:ln w="7619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9" name="object 19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35959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4050" spc="325"/>
              <a:t>User</a:t>
            </a:r>
            <a:r>
              <a:rPr dirty="0" sz="4050" spc="265"/>
              <a:t> </a:t>
            </a:r>
            <a:r>
              <a:rPr dirty="0" sz="4050" spc="204"/>
              <a:t>side</a:t>
            </a:r>
            <a:endParaRPr sz="405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7992208"/>
            <a:ext cx="2498725" cy="2294890"/>
          </a:xfrm>
          <a:custGeom>
            <a:avLst/>
            <a:gdLst/>
            <a:ahLst/>
            <a:cxnLst/>
            <a:rect l="l" t="t" r="r" b="b"/>
            <a:pathLst>
              <a:path w="2498725" h="2294890">
                <a:moveTo>
                  <a:pt x="2498660" y="2294791"/>
                </a:moveTo>
                <a:lnTo>
                  <a:pt x="2237405" y="2294791"/>
                </a:lnTo>
                <a:lnTo>
                  <a:pt x="2235546" y="2288404"/>
                </a:lnTo>
                <a:lnTo>
                  <a:pt x="2223539" y="2249102"/>
                </a:lnTo>
                <a:lnTo>
                  <a:pt x="2211066" y="2210146"/>
                </a:lnTo>
                <a:lnTo>
                  <a:pt x="2198123" y="2171542"/>
                </a:lnTo>
                <a:lnTo>
                  <a:pt x="2184712" y="2133301"/>
                </a:lnTo>
                <a:lnTo>
                  <a:pt x="2170831" y="2095431"/>
                </a:lnTo>
                <a:lnTo>
                  <a:pt x="2156480" y="2057939"/>
                </a:lnTo>
                <a:lnTo>
                  <a:pt x="2141658" y="2020836"/>
                </a:lnTo>
                <a:lnTo>
                  <a:pt x="2126364" y="1984130"/>
                </a:lnTo>
                <a:lnTo>
                  <a:pt x="2110597" y="1947829"/>
                </a:lnTo>
                <a:lnTo>
                  <a:pt x="2094357" y="1911941"/>
                </a:lnTo>
                <a:lnTo>
                  <a:pt x="2077643" y="1876476"/>
                </a:lnTo>
                <a:lnTo>
                  <a:pt x="2060455" y="1841442"/>
                </a:lnTo>
                <a:lnTo>
                  <a:pt x="2042791" y="1806848"/>
                </a:lnTo>
                <a:lnTo>
                  <a:pt x="2024652" y="1772703"/>
                </a:lnTo>
                <a:lnTo>
                  <a:pt x="2006035" y="1739014"/>
                </a:lnTo>
                <a:lnTo>
                  <a:pt x="1986941" y="1705791"/>
                </a:lnTo>
                <a:lnTo>
                  <a:pt x="1967369" y="1673042"/>
                </a:lnTo>
                <a:lnTo>
                  <a:pt x="1926788" y="1609001"/>
                </a:lnTo>
                <a:lnTo>
                  <a:pt x="1900530" y="1569819"/>
                </a:lnTo>
                <a:lnTo>
                  <a:pt x="1873774" y="1531221"/>
                </a:lnTo>
                <a:lnTo>
                  <a:pt x="1846525" y="1493205"/>
                </a:lnTo>
                <a:lnTo>
                  <a:pt x="1818789" y="1455770"/>
                </a:lnTo>
                <a:lnTo>
                  <a:pt x="1790573" y="1418916"/>
                </a:lnTo>
                <a:lnTo>
                  <a:pt x="1761883" y="1382640"/>
                </a:lnTo>
                <a:lnTo>
                  <a:pt x="1732724" y="1346943"/>
                </a:lnTo>
                <a:lnTo>
                  <a:pt x="1703103" y="1311823"/>
                </a:lnTo>
                <a:lnTo>
                  <a:pt x="1673025" y="1277279"/>
                </a:lnTo>
                <a:lnTo>
                  <a:pt x="1642497" y="1243310"/>
                </a:lnTo>
                <a:lnTo>
                  <a:pt x="1611525" y="1209915"/>
                </a:lnTo>
                <a:lnTo>
                  <a:pt x="1580114" y="1177092"/>
                </a:lnTo>
                <a:lnTo>
                  <a:pt x="1548272" y="1144842"/>
                </a:lnTo>
                <a:lnTo>
                  <a:pt x="1516003" y="1113163"/>
                </a:lnTo>
                <a:lnTo>
                  <a:pt x="1483314" y="1082053"/>
                </a:lnTo>
                <a:lnTo>
                  <a:pt x="1450211" y="1051513"/>
                </a:lnTo>
                <a:lnTo>
                  <a:pt x="1416699" y="1021540"/>
                </a:lnTo>
                <a:lnTo>
                  <a:pt x="1382786" y="992134"/>
                </a:lnTo>
                <a:lnTo>
                  <a:pt x="1348476" y="963293"/>
                </a:lnTo>
                <a:lnTo>
                  <a:pt x="1313777" y="935017"/>
                </a:lnTo>
                <a:lnTo>
                  <a:pt x="1278694" y="907305"/>
                </a:lnTo>
                <a:lnTo>
                  <a:pt x="1243232" y="880155"/>
                </a:lnTo>
                <a:lnTo>
                  <a:pt x="1207399" y="853567"/>
                </a:lnTo>
                <a:lnTo>
                  <a:pt x="1171200" y="827540"/>
                </a:lnTo>
                <a:lnTo>
                  <a:pt x="1134641" y="802072"/>
                </a:lnTo>
                <a:lnTo>
                  <a:pt x="1097728" y="777162"/>
                </a:lnTo>
                <a:lnTo>
                  <a:pt x="1060467" y="752810"/>
                </a:lnTo>
                <a:lnTo>
                  <a:pt x="1022865" y="729014"/>
                </a:lnTo>
                <a:lnTo>
                  <a:pt x="984927" y="705774"/>
                </a:lnTo>
                <a:lnTo>
                  <a:pt x="946659" y="683087"/>
                </a:lnTo>
                <a:lnTo>
                  <a:pt x="908068" y="660954"/>
                </a:lnTo>
                <a:lnTo>
                  <a:pt x="869158" y="639374"/>
                </a:lnTo>
                <a:lnTo>
                  <a:pt x="829938" y="618344"/>
                </a:lnTo>
                <a:lnTo>
                  <a:pt x="790411" y="597865"/>
                </a:lnTo>
                <a:lnTo>
                  <a:pt x="750585" y="577935"/>
                </a:lnTo>
                <a:lnTo>
                  <a:pt x="710466" y="558552"/>
                </a:lnTo>
                <a:lnTo>
                  <a:pt x="670059" y="539717"/>
                </a:lnTo>
                <a:lnTo>
                  <a:pt x="629371" y="521428"/>
                </a:lnTo>
                <a:lnTo>
                  <a:pt x="588407" y="503684"/>
                </a:lnTo>
                <a:lnTo>
                  <a:pt x="547174" y="486484"/>
                </a:lnTo>
                <a:lnTo>
                  <a:pt x="505677" y="469827"/>
                </a:lnTo>
                <a:lnTo>
                  <a:pt x="463924" y="453711"/>
                </a:lnTo>
                <a:lnTo>
                  <a:pt x="421918" y="438137"/>
                </a:lnTo>
                <a:lnTo>
                  <a:pt x="379668" y="423102"/>
                </a:lnTo>
                <a:lnTo>
                  <a:pt x="337178" y="408606"/>
                </a:lnTo>
                <a:lnTo>
                  <a:pt x="294455" y="394647"/>
                </a:lnTo>
                <a:lnTo>
                  <a:pt x="251505" y="381226"/>
                </a:lnTo>
                <a:lnTo>
                  <a:pt x="208334" y="368340"/>
                </a:lnTo>
                <a:lnTo>
                  <a:pt x="164948" y="355988"/>
                </a:lnTo>
                <a:lnTo>
                  <a:pt x="121352" y="344170"/>
                </a:lnTo>
                <a:lnTo>
                  <a:pt x="77554" y="332885"/>
                </a:lnTo>
                <a:lnTo>
                  <a:pt x="33558" y="322131"/>
                </a:lnTo>
                <a:lnTo>
                  <a:pt x="0" y="314367"/>
                </a:lnTo>
                <a:lnTo>
                  <a:pt x="0" y="0"/>
                </a:lnTo>
                <a:lnTo>
                  <a:pt x="44910" y="10438"/>
                </a:lnTo>
                <a:lnTo>
                  <a:pt x="88945" y="21203"/>
                </a:lnTo>
                <a:lnTo>
                  <a:pt x="132800" y="32450"/>
                </a:lnTo>
                <a:lnTo>
                  <a:pt x="176471" y="44180"/>
                </a:lnTo>
                <a:lnTo>
                  <a:pt x="219951" y="56394"/>
                </a:lnTo>
                <a:lnTo>
                  <a:pt x="263236" y="69093"/>
                </a:lnTo>
                <a:lnTo>
                  <a:pt x="306321" y="82277"/>
                </a:lnTo>
                <a:lnTo>
                  <a:pt x="349201" y="95948"/>
                </a:lnTo>
                <a:lnTo>
                  <a:pt x="391871" y="110106"/>
                </a:lnTo>
                <a:lnTo>
                  <a:pt x="434326" y="124752"/>
                </a:lnTo>
                <a:lnTo>
                  <a:pt x="476561" y="139887"/>
                </a:lnTo>
                <a:lnTo>
                  <a:pt x="518572" y="155512"/>
                </a:lnTo>
                <a:lnTo>
                  <a:pt x="560353" y="171628"/>
                </a:lnTo>
                <a:lnTo>
                  <a:pt x="601899" y="188236"/>
                </a:lnTo>
                <a:lnTo>
                  <a:pt x="643205" y="205336"/>
                </a:lnTo>
                <a:lnTo>
                  <a:pt x="684266" y="222930"/>
                </a:lnTo>
                <a:lnTo>
                  <a:pt x="725078" y="241017"/>
                </a:lnTo>
                <a:lnTo>
                  <a:pt x="765635" y="259601"/>
                </a:lnTo>
                <a:lnTo>
                  <a:pt x="805933" y="278680"/>
                </a:lnTo>
                <a:lnTo>
                  <a:pt x="845965" y="298256"/>
                </a:lnTo>
                <a:lnTo>
                  <a:pt x="885729" y="318329"/>
                </a:lnTo>
                <a:lnTo>
                  <a:pt x="925217" y="338902"/>
                </a:lnTo>
                <a:lnTo>
                  <a:pt x="964427" y="359974"/>
                </a:lnTo>
                <a:lnTo>
                  <a:pt x="1003351" y="381546"/>
                </a:lnTo>
                <a:lnTo>
                  <a:pt x="1041987" y="403620"/>
                </a:lnTo>
                <a:lnTo>
                  <a:pt x="1080328" y="426196"/>
                </a:lnTo>
                <a:lnTo>
                  <a:pt x="1118369" y="449275"/>
                </a:lnTo>
                <a:lnTo>
                  <a:pt x="1156106" y="472857"/>
                </a:lnTo>
                <a:lnTo>
                  <a:pt x="1193534" y="496945"/>
                </a:lnTo>
                <a:lnTo>
                  <a:pt x="1230647" y="521538"/>
                </a:lnTo>
                <a:lnTo>
                  <a:pt x="1267441" y="546638"/>
                </a:lnTo>
                <a:lnTo>
                  <a:pt x="1303911" y="572245"/>
                </a:lnTo>
                <a:lnTo>
                  <a:pt x="1340052" y="598360"/>
                </a:lnTo>
                <a:lnTo>
                  <a:pt x="1375858" y="624984"/>
                </a:lnTo>
                <a:lnTo>
                  <a:pt x="1411326" y="652119"/>
                </a:lnTo>
                <a:lnTo>
                  <a:pt x="1446449" y="679764"/>
                </a:lnTo>
                <a:lnTo>
                  <a:pt x="1481223" y="707921"/>
                </a:lnTo>
                <a:lnTo>
                  <a:pt x="1515643" y="736591"/>
                </a:lnTo>
                <a:lnTo>
                  <a:pt x="1549704" y="765774"/>
                </a:lnTo>
                <a:lnTo>
                  <a:pt x="1583401" y="795472"/>
                </a:lnTo>
                <a:lnTo>
                  <a:pt x="1616728" y="825684"/>
                </a:lnTo>
                <a:lnTo>
                  <a:pt x="1649682" y="856413"/>
                </a:lnTo>
                <a:lnTo>
                  <a:pt x="1682257" y="887659"/>
                </a:lnTo>
                <a:lnTo>
                  <a:pt x="1714448" y="919423"/>
                </a:lnTo>
                <a:lnTo>
                  <a:pt x="1746251" y="951705"/>
                </a:lnTo>
                <a:lnTo>
                  <a:pt x="1777659" y="984507"/>
                </a:lnTo>
                <a:lnTo>
                  <a:pt x="1808669" y="1017830"/>
                </a:lnTo>
                <a:lnTo>
                  <a:pt x="1839274" y="1051674"/>
                </a:lnTo>
                <a:lnTo>
                  <a:pt x="1869471" y="1086040"/>
                </a:lnTo>
                <a:lnTo>
                  <a:pt x="1899254" y="1120929"/>
                </a:lnTo>
                <a:lnTo>
                  <a:pt x="1928619" y="1156342"/>
                </a:lnTo>
                <a:lnTo>
                  <a:pt x="1957560" y="1192280"/>
                </a:lnTo>
                <a:lnTo>
                  <a:pt x="1986072" y="1228744"/>
                </a:lnTo>
                <a:lnTo>
                  <a:pt x="2014151" y="1265734"/>
                </a:lnTo>
                <a:lnTo>
                  <a:pt x="2041791" y="1303252"/>
                </a:lnTo>
                <a:lnTo>
                  <a:pt x="2068987" y="1341298"/>
                </a:lnTo>
                <a:lnTo>
                  <a:pt x="2095735" y="1379873"/>
                </a:lnTo>
                <a:lnTo>
                  <a:pt x="2122030" y="1418978"/>
                </a:lnTo>
                <a:lnTo>
                  <a:pt x="2162785" y="1482718"/>
                </a:lnTo>
                <a:lnTo>
                  <a:pt x="2201793" y="1548214"/>
                </a:lnTo>
                <a:lnTo>
                  <a:pt x="2220643" y="1581603"/>
                </a:lnTo>
                <a:lnTo>
                  <a:pt x="2239057" y="1615410"/>
                </a:lnTo>
                <a:lnTo>
                  <a:pt x="2257037" y="1649629"/>
                </a:lnTo>
                <a:lnTo>
                  <a:pt x="2274583" y="1684250"/>
                </a:lnTo>
                <a:lnTo>
                  <a:pt x="2291695" y="1719269"/>
                </a:lnTo>
                <a:lnTo>
                  <a:pt x="2308374" y="1754677"/>
                </a:lnTo>
                <a:lnTo>
                  <a:pt x="2324622" y="1790468"/>
                </a:lnTo>
                <a:lnTo>
                  <a:pt x="2340437" y="1826634"/>
                </a:lnTo>
                <a:lnTo>
                  <a:pt x="2355821" y="1863168"/>
                </a:lnTo>
                <a:lnTo>
                  <a:pt x="2370775" y="1900064"/>
                </a:lnTo>
                <a:lnTo>
                  <a:pt x="2385299" y="1937314"/>
                </a:lnTo>
                <a:lnTo>
                  <a:pt x="2399393" y="1974910"/>
                </a:lnTo>
                <a:lnTo>
                  <a:pt x="2413059" y="2012847"/>
                </a:lnTo>
                <a:lnTo>
                  <a:pt x="2426297" y="2051116"/>
                </a:lnTo>
                <a:lnTo>
                  <a:pt x="2439107" y="2089711"/>
                </a:lnTo>
                <a:lnTo>
                  <a:pt x="2451490" y="2128625"/>
                </a:lnTo>
                <a:lnTo>
                  <a:pt x="2463447" y="2167850"/>
                </a:lnTo>
                <a:lnTo>
                  <a:pt x="2474978" y="2207380"/>
                </a:lnTo>
                <a:lnTo>
                  <a:pt x="2486084" y="2247207"/>
                </a:lnTo>
                <a:lnTo>
                  <a:pt x="2496765" y="2287324"/>
                </a:lnTo>
                <a:lnTo>
                  <a:pt x="2498660" y="2294791"/>
                </a:lnTo>
                <a:close/>
              </a:path>
            </a:pathLst>
          </a:custGeom>
          <a:solidFill>
            <a:srgbClr val="EF7562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8115655" y="-1"/>
            <a:ext cx="172344" cy="66055"/>
          </a:xfrm>
          <a:prstGeom prst="rect">
            <a:avLst/>
          </a:prstGeom>
        </p:spPr>
      </p:pic>
      <p:sp>
        <p:nvSpPr>
          <p:cNvPr id="4" name="object 4" descr=""/>
          <p:cNvSpPr/>
          <p:nvPr/>
        </p:nvSpPr>
        <p:spPr>
          <a:xfrm>
            <a:off x="17536999" y="47680"/>
            <a:ext cx="354965" cy="327660"/>
          </a:xfrm>
          <a:custGeom>
            <a:avLst/>
            <a:gdLst/>
            <a:ahLst/>
            <a:cxnLst/>
            <a:rect l="l" t="t" r="r" b="b"/>
            <a:pathLst>
              <a:path w="354965" h="327660">
                <a:moveTo>
                  <a:pt x="6117" y="314108"/>
                </a:moveTo>
                <a:lnTo>
                  <a:pt x="2494" y="302638"/>
                </a:lnTo>
                <a:lnTo>
                  <a:pt x="0" y="281600"/>
                </a:lnTo>
                <a:lnTo>
                  <a:pt x="1216" y="261253"/>
                </a:lnTo>
                <a:lnTo>
                  <a:pt x="15936" y="222876"/>
                </a:lnTo>
                <a:lnTo>
                  <a:pt x="40952" y="183888"/>
                </a:lnTo>
                <a:lnTo>
                  <a:pt x="72623" y="139482"/>
                </a:lnTo>
                <a:lnTo>
                  <a:pt x="86357" y="119520"/>
                </a:lnTo>
                <a:lnTo>
                  <a:pt x="112150" y="87108"/>
                </a:lnTo>
                <a:lnTo>
                  <a:pt x="140570" y="56809"/>
                </a:lnTo>
                <a:lnTo>
                  <a:pt x="167025" y="46013"/>
                </a:lnTo>
                <a:lnTo>
                  <a:pt x="171108" y="44538"/>
                </a:lnTo>
                <a:lnTo>
                  <a:pt x="176682" y="45720"/>
                </a:lnTo>
                <a:lnTo>
                  <a:pt x="215037" y="19222"/>
                </a:lnTo>
                <a:lnTo>
                  <a:pt x="245262" y="5156"/>
                </a:lnTo>
                <a:lnTo>
                  <a:pt x="274410" y="0"/>
                </a:lnTo>
                <a:lnTo>
                  <a:pt x="306321" y="2632"/>
                </a:lnTo>
                <a:lnTo>
                  <a:pt x="314278" y="4019"/>
                </a:lnTo>
                <a:lnTo>
                  <a:pt x="351880" y="28270"/>
                </a:lnTo>
                <a:lnTo>
                  <a:pt x="354501" y="41133"/>
                </a:lnTo>
                <a:lnTo>
                  <a:pt x="351219" y="56178"/>
                </a:lnTo>
                <a:lnTo>
                  <a:pt x="329887" y="93461"/>
                </a:lnTo>
                <a:lnTo>
                  <a:pt x="279652" y="141576"/>
                </a:lnTo>
                <a:lnTo>
                  <a:pt x="238632" y="177512"/>
                </a:lnTo>
                <a:lnTo>
                  <a:pt x="198681" y="214660"/>
                </a:lnTo>
                <a:lnTo>
                  <a:pt x="161811" y="255222"/>
                </a:lnTo>
                <a:lnTo>
                  <a:pt x="115122" y="294471"/>
                </a:lnTo>
                <a:lnTo>
                  <a:pt x="56856" y="320460"/>
                </a:lnTo>
                <a:lnTo>
                  <a:pt x="30938" y="327335"/>
                </a:lnTo>
                <a:lnTo>
                  <a:pt x="20158" y="326738"/>
                </a:lnTo>
                <a:lnTo>
                  <a:pt x="11944" y="322235"/>
                </a:lnTo>
                <a:lnTo>
                  <a:pt x="6117" y="314108"/>
                </a:lnTo>
                <a:close/>
              </a:path>
            </a:pathLst>
          </a:custGeom>
          <a:solidFill>
            <a:srgbClr val="EF756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/>
          <p:nvPr/>
        </p:nvSpPr>
        <p:spPr>
          <a:xfrm>
            <a:off x="17677598" y="668292"/>
            <a:ext cx="324485" cy="288925"/>
          </a:xfrm>
          <a:custGeom>
            <a:avLst/>
            <a:gdLst/>
            <a:ahLst/>
            <a:cxnLst/>
            <a:rect l="l" t="t" r="r" b="b"/>
            <a:pathLst>
              <a:path w="324484" h="288925">
                <a:moveTo>
                  <a:pt x="202" y="273106"/>
                </a:moveTo>
                <a:lnTo>
                  <a:pt x="11172" y="217357"/>
                </a:lnTo>
                <a:lnTo>
                  <a:pt x="27896" y="178448"/>
                </a:lnTo>
                <a:lnTo>
                  <a:pt x="50780" y="143140"/>
                </a:lnTo>
                <a:lnTo>
                  <a:pt x="80431" y="112194"/>
                </a:lnTo>
                <a:lnTo>
                  <a:pt x="110392" y="88114"/>
                </a:lnTo>
                <a:lnTo>
                  <a:pt x="141612" y="65336"/>
                </a:lnTo>
                <a:lnTo>
                  <a:pt x="173394" y="43501"/>
                </a:lnTo>
                <a:lnTo>
                  <a:pt x="205468" y="21953"/>
                </a:lnTo>
                <a:lnTo>
                  <a:pt x="241963" y="6128"/>
                </a:lnTo>
                <a:lnTo>
                  <a:pt x="263203" y="0"/>
                </a:lnTo>
                <a:lnTo>
                  <a:pt x="271265" y="721"/>
                </a:lnTo>
                <a:lnTo>
                  <a:pt x="278672" y="4143"/>
                </a:lnTo>
                <a:lnTo>
                  <a:pt x="285242" y="10362"/>
                </a:lnTo>
                <a:lnTo>
                  <a:pt x="288186" y="14092"/>
                </a:lnTo>
                <a:lnTo>
                  <a:pt x="290786" y="18833"/>
                </a:lnTo>
                <a:lnTo>
                  <a:pt x="294490" y="21223"/>
                </a:lnTo>
                <a:lnTo>
                  <a:pt x="312658" y="35114"/>
                </a:lnTo>
                <a:lnTo>
                  <a:pt x="322611" y="49942"/>
                </a:lnTo>
                <a:lnTo>
                  <a:pt x="324121" y="66088"/>
                </a:lnTo>
                <a:lnTo>
                  <a:pt x="316959" y="83934"/>
                </a:lnTo>
                <a:lnTo>
                  <a:pt x="292517" y="121494"/>
                </a:lnTo>
                <a:lnTo>
                  <a:pt x="265090" y="156272"/>
                </a:lnTo>
                <a:lnTo>
                  <a:pt x="232825" y="186407"/>
                </a:lnTo>
                <a:lnTo>
                  <a:pt x="193793" y="210079"/>
                </a:lnTo>
                <a:lnTo>
                  <a:pt x="186459" y="214070"/>
                </a:lnTo>
                <a:lnTo>
                  <a:pt x="179370" y="218801"/>
                </a:lnTo>
                <a:lnTo>
                  <a:pt x="172398" y="223857"/>
                </a:lnTo>
                <a:lnTo>
                  <a:pt x="166613" y="227958"/>
                </a:lnTo>
                <a:lnTo>
                  <a:pt x="166357" y="227251"/>
                </a:lnTo>
                <a:lnTo>
                  <a:pt x="164613" y="227520"/>
                </a:lnTo>
                <a:lnTo>
                  <a:pt x="144936" y="193983"/>
                </a:lnTo>
                <a:lnTo>
                  <a:pt x="136195" y="192879"/>
                </a:lnTo>
                <a:lnTo>
                  <a:pt x="133922" y="194943"/>
                </a:lnTo>
                <a:lnTo>
                  <a:pt x="129735" y="198585"/>
                </a:lnTo>
                <a:lnTo>
                  <a:pt x="125569" y="205237"/>
                </a:lnTo>
                <a:lnTo>
                  <a:pt x="125800" y="210301"/>
                </a:lnTo>
                <a:lnTo>
                  <a:pt x="127034" y="217502"/>
                </a:lnTo>
                <a:lnTo>
                  <a:pt x="138467" y="249163"/>
                </a:lnTo>
                <a:lnTo>
                  <a:pt x="136533" y="250682"/>
                </a:lnTo>
                <a:lnTo>
                  <a:pt x="103909" y="268019"/>
                </a:lnTo>
                <a:lnTo>
                  <a:pt x="69012" y="280352"/>
                </a:lnTo>
                <a:lnTo>
                  <a:pt x="32370" y="288773"/>
                </a:lnTo>
                <a:lnTo>
                  <a:pt x="17453" y="288771"/>
                </a:lnTo>
                <a:lnTo>
                  <a:pt x="6375" y="283272"/>
                </a:lnTo>
                <a:lnTo>
                  <a:pt x="202" y="273106"/>
                </a:lnTo>
                <a:close/>
              </a:path>
              <a:path w="324484" h="288925">
                <a:moveTo>
                  <a:pt x="164613" y="227520"/>
                </a:moveTo>
                <a:lnTo>
                  <a:pt x="166357" y="227251"/>
                </a:lnTo>
                <a:lnTo>
                  <a:pt x="165032" y="228292"/>
                </a:lnTo>
                <a:lnTo>
                  <a:pt x="164613" y="227520"/>
                </a:lnTo>
                <a:close/>
              </a:path>
              <a:path w="324484" h="288925">
                <a:moveTo>
                  <a:pt x="165032" y="228292"/>
                </a:moveTo>
                <a:lnTo>
                  <a:pt x="166357" y="227251"/>
                </a:lnTo>
                <a:lnTo>
                  <a:pt x="166613" y="227959"/>
                </a:lnTo>
                <a:lnTo>
                  <a:pt x="165341" y="228860"/>
                </a:lnTo>
                <a:lnTo>
                  <a:pt x="165032" y="228292"/>
                </a:lnTo>
                <a:close/>
              </a:path>
              <a:path w="324484" h="288925">
                <a:moveTo>
                  <a:pt x="138467" y="249163"/>
                </a:moveTo>
                <a:lnTo>
                  <a:pt x="127034" y="217502"/>
                </a:lnTo>
                <a:lnTo>
                  <a:pt x="130212" y="223685"/>
                </a:lnTo>
                <a:lnTo>
                  <a:pt x="135467" y="228152"/>
                </a:lnTo>
                <a:lnTo>
                  <a:pt x="142930" y="230208"/>
                </a:lnTo>
                <a:lnTo>
                  <a:pt x="150759" y="230754"/>
                </a:lnTo>
                <a:lnTo>
                  <a:pt x="158624" y="228446"/>
                </a:lnTo>
                <a:lnTo>
                  <a:pt x="164613" y="227520"/>
                </a:lnTo>
                <a:lnTo>
                  <a:pt x="165032" y="228292"/>
                </a:lnTo>
                <a:lnTo>
                  <a:pt x="138467" y="249163"/>
                </a:lnTo>
                <a:close/>
              </a:path>
            </a:pathLst>
          </a:custGeom>
          <a:solidFill>
            <a:srgbClr val="EF756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 descr=""/>
          <p:cNvSpPr/>
          <p:nvPr/>
        </p:nvSpPr>
        <p:spPr>
          <a:xfrm>
            <a:off x="16956427" y="546080"/>
            <a:ext cx="352425" cy="288925"/>
          </a:xfrm>
          <a:custGeom>
            <a:avLst/>
            <a:gdLst/>
            <a:ahLst/>
            <a:cxnLst/>
            <a:rect l="l" t="t" r="r" b="b"/>
            <a:pathLst>
              <a:path w="352425" h="288925">
                <a:moveTo>
                  <a:pt x="8147" y="286738"/>
                </a:moveTo>
                <a:lnTo>
                  <a:pt x="0" y="264177"/>
                </a:lnTo>
                <a:lnTo>
                  <a:pt x="1187" y="248143"/>
                </a:lnTo>
                <a:lnTo>
                  <a:pt x="5714" y="233553"/>
                </a:lnTo>
                <a:lnTo>
                  <a:pt x="38906" y="177145"/>
                </a:lnTo>
                <a:lnTo>
                  <a:pt x="84510" y="129302"/>
                </a:lnTo>
                <a:lnTo>
                  <a:pt x="109783" y="108527"/>
                </a:lnTo>
                <a:lnTo>
                  <a:pt x="134088" y="86503"/>
                </a:lnTo>
                <a:lnTo>
                  <a:pt x="182311" y="41797"/>
                </a:lnTo>
                <a:lnTo>
                  <a:pt x="240654" y="12208"/>
                </a:lnTo>
                <a:lnTo>
                  <a:pt x="302477" y="0"/>
                </a:lnTo>
                <a:lnTo>
                  <a:pt x="321866" y="7118"/>
                </a:lnTo>
                <a:lnTo>
                  <a:pt x="338984" y="22694"/>
                </a:lnTo>
                <a:lnTo>
                  <a:pt x="350241" y="42684"/>
                </a:lnTo>
                <a:lnTo>
                  <a:pt x="352046" y="63041"/>
                </a:lnTo>
                <a:lnTo>
                  <a:pt x="349331" y="70531"/>
                </a:lnTo>
                <a:lnTo>
                  <a:pt x="344774" y="77804"/>
                </a:lnTo>
                <a:lnTo>
                  <a:pt x="338957" y="84168"/>
                </a:lnTo>
                <a:lnTo>
                  <a:pt x="332461" y="88930"/>
                </a:lnTo>
                <a:lnTo>
                  <a:pt x="322323" y="95847"/>
                </a:lnTo>
                <a:lnTo>
                  <a:pt x="313568" y="103829"/>
                </a:lnTo>
                <a:lnTo>
                  <a:pt x="305523" y="112487"/>
                </a:lnTo>
                <a:lnTo>
                  <a:pt x="297514" y="121431"/>
                </a:lnTo>
                <a:lnTo>
                  <a:pt x="284510" y="135803"/>
                </a:lnTo>
                <a:lnTo>
                  <a:pt x="270701" y="149419"/>
                </a:lnTo>
                <a:lnTo>
                  <a:pt x="254896" y="160460"/>
                </a:lnTo>
                <a:lnTo>
                  <a:pt x="235908" y="167109"/>
                </a:lnTo>
                <a:lnTo>
                  <a:pt x="231755" y="167899"/>
                </a:lnTo>
                <a:lnTo>
                  <a:pt x="227284" y="170756"/>
                </a:lnTo>
                <a:lnTo>
                  <a:pt x="185116" y="210249"/>
                </a:lnTo>
                <a:lnTo>
                  <a:pt x="149427" y="237546"/>
                </a:lnTo>
                <a:lnTo>
                  <a:pt x="113089" y="258254"/>
                </a:lnTo>
                <a:lnTo>
                  <a:pt x="72120" y="274894"/>
                </a:lnTo>
                <a:lnTo>
                  <a:pt x="64867" y="278401"/>
                </a:lnTo>
                <a:lnTo>
                  <a:pt x="57922" y="283749"/>
                </a:lnTo>
                <a:lnTo>
                  <a:pt x="50335" y="284889"/>
                </a:lnTo>
                <a:lnTo>
                  <a:pt x="39708" y="286726"/>
                </a:lnTo>
                <a:lnTo>
                  <a:pt x="28888" y="288199"/>
                </a:lnTo>
                <a:lnTo>
                  <a:pt x="18286" y="288527"/>
                </a:lnTo>
                <a:lnTo>
                  <a:pt x="8306" y="286933"/>
                </a:lnTo>
                <a:lnTo>
                  <a:pt x="8147" y="286738"/>
                </a:lnTo>
                <a:close/>
              </a:path>
            </a:pathLst>
          </a:custGeom>
          <a:solidFill>
            <a:srgbClr val="EF756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 descr=""/>
          <p:cNvSpPr/>
          <p:nvPr/>
        </p:nvSpPr>
        <p:spPr>
          <a:xfrm>
            <a:off x="17168302" y="1181234"/>
            <a:ext cx="303530" cy="267970"/>
          </a:xfrm>
          <a:custGeom>
            <a:avLst/>
            <a:gdLst/>
            <a:ahLst/>
            <a:cxnLst/>
            <a:rect l="l" t="t" r="r" b="b"/>
            <a:pathLst>
              <a:path w="303530" h="267969">
                <a:moveTo>
                  <a:pt x="11293" y="247001"/>
                </a:moveTo>
                <a:lnTo>
                  <a:pt x="93" y="215988"/>
                </a:lnTo>
                <a:lnTo>
                  <a:pt x="0" y="203611"/>
                </a:lnTo>
                <a:lnTo>
                  <a:pt x="3833" y="182354"/>
                </a:lnTo>
                <a:lnTo>
                  <a:pt x="33167" y="120240"/>
                </a:lnTo>
                <a:lnTo>
                  <a:pt x="80645" y="72608"/>
                </a:lnTo>
                <a:lnTo>
                  <a:pt x="131389" y="35866"/>
                </a:lnTo>
                <a:lnTo>
                  <a:pt x="190097" y="11958"/>
                </a:lnTo>
                <a:lnTo>
                  <a:pt x="207665" y="3035"/>
                </a:lnTo>
                <a:lnTo>
                  <a:pt x="226161" y="0"/>
                </a:lnTo>
                <a:lnTo>
                  <a:pt x="245131" y="121"/>
                </a:lnTo>
                <a:lnTo>
                  <a:pt x="264122" y="669"/>
                </a:lnTo>
                <a:lnTo>
                  <a:pt x="283128" y="5995"/>
                </a:lnTo>
                <a:lnTo>
                  <a:pt x="297002" y="20014"/>
                </a:lnTo>
                <a:lnTo>
                  <a:pt x="303165" y="39314"/>
                </a:lnTo>
                <a:lnTo>
                  <a:pt x="299036" y="60483"/>
                </a:lnTo>
                <a:lnTo>
                  <a:pt x="273850" y="104178"/>
                </a:lnTo>
                <a:lnTo>
                  <a:pt x="243335" y="142791"/>
                </a:lnTo>
                <a:lnTo>
                  <a:pt x="207925" y="176882"/>
                </a:lnTo>
                <a:lnTo>
                  <a:pt x="168055" y="207009"/>
                </a:lnTo>
                <a:lnTo>
                  <a:pt x="131370" y="230153"/>
                </a:lnTo>
                <a:lnTo>
                  <a:pt x="116899" y="238865"/>
                </a:lnTo>
                <a:lnTo>
                  <a:pt x="81775" y="141604"/>
                </a:lnTo>
                <a:lnTo>
                  <a:pt x="77400" y="139811"/>
                </a:lnTo>
                <a:lnTo>
                  <a:pt x="75263" y="138808"/>
                </a:lnTo>
                <a:lnTo>
                  <a:pt x="73798" y="143597"/>
                </a:lnTo>
                <a:lnTo>
                  <a:pt x="73435" y="146036"/>
                </a:lnTo>
                <a:lnTo>
                  <a:pt x="73335" y="146249"/>
                </a:lnTo>
                <a:lnTo>
                  <a:pt x="108597" y="243894"/>
                </a:lnTo>
                <a:lnTo>
                  <a:pt x="94195" y="252675"/>
                </a:lnTo>
                <a:lnTo>
                  <a:pt x="76319" y="262118"/>
                </a:lnTo>
                <a:lnTo>
                  <a:pt x="58081" y="267381"/>
                </a:lnTo>
                <a:lnTo>
                  <a:pt x="39672" y="266549"/>
                </a:lnTo>
                <a:lnTo>
                  <a:pt x="21282" y="257706"/>
                </a:lnTo>
                <a:lnTo>
                  <a:pt x="11293" y="247001"/>
                </a:lnTo>
                <a:close/>
              </a:path>
              <a:path w="303530" h="267969">
                <a:moveTo>
                  <a:pt x="108597" y="243894"/>
                </a:moveTo>
                <a:lnTo>
                  <a:pt x="73335" y="146249"/>
                </a:lnTo>
                <a:lnTo>
                  <a:pt x="76541" y="147754"/>
                </a:lnTo>
                <a:lnTo>
                  <a:pt x="77056" y="147213"/>
                </a:lnTo>
                <a:lnTo>
                  <a:pt x="78971" y="145634"/>
                </a:lnTo>
                <a:lnTo>
                  <a:pt x="80344" y="143541"/>
                </a:lnTo>
                <a:lnTo>
                  <a:pt x="81775" y="141604"/>
                </a:lnTo>
                <a:lnTo>
                  <a:pt x="116899" y="238865"/>
                </a:lnTo>
                <a:lnTo>
                  <a:pt x="108597" y="243894"/>
                </a:lnTo>
                <a:close/>
              </a:path>
            </a:pathLst>
          </a:custGeom>
          <a:solidFill>
            <a:srgbClr val="EF756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 descr=""/>
          <p:cNvSpPr/>
          <p:nvPr/>
        </p:nvSpPr>
        <p:spPr>
          <a:xfrm>
            <a:off x="17969602" y="1279684"/>
            <a:ext cx="318770" cy="240665"/>
          </a:xfrm>
          <a:custGeom>
            <a:avLst/>
            <a:gdLst/>
            <a:ahLst/>
            <a:cxnLst/>
            <a:rect l="l" t="t" r="r" b="b"/>
            <a:pathLst>
              <a:path w="318769" h="240665">
                <a:moveTo>
                  <a:pt x="0" y="235599"/>
                </a:moveTo>
                <a:lnTo>
                  <a:pt x="3907" y="222725"/>
                </a:lnTo>
                <a:lnTo>
                  <a:pt x="7540" y="209601"/>
                </a:lnTo>
                <a:lnTo>
                  <a:pt x="12106" y="197305"/>
                </a:lnTo>
                <a:lnTo>
                  <a:pt x="18807" y="186916"/>
                </a:lnTo>
                <a:lnTo>
                  <a:pt x="30898" y="171902"/>
                </a:lnTo>
                <a:lnTo>
                  <a:pt x="42457" y="156431"/>
                </a:lnTo>
                <a:lnTo>
                  <a:pt x="55153" y="141715"/>
                </a:lnTo>
                <a:lnTo>
                  <a:pt x="70656" y="128963"/>
                </a:lnTo>
                <a:lnTo>
                  <a:pt x="89090" y="115103"/>
                </a:lnTo>
                <a:lnTo>
                  <a:pt x="106433" y="99557"/>
                </a:lnTo>
                <a:lnTo>
                  <a:pt x="141624" y="68899"/>
                </a:lnTo>
                <a:lnTo>
                  <a:pt x="202511" y="28539"/>
                </a:lnTo>
                <a:lnTo>
                  <a:pt x="270504" y="1589"/>
                </a:lnTo>
                <a:lnTo>
                  <a:pt x="287192" y="0"/>
                </a:lnTo>
                <a:lnTo>
                  <a:pt x="295630" y="802"/>
                </a:lnTo>
                <a:lnTo>
                  <a:pt x="303593" y="2775"/>
                </a:lnTo>
                <a:lnTo>
                  <a:pt x="318398" y="11694"/>
                </a:lnTo>
                <a:lnTo>
                  <a:pt x="318398" y="87090"/>
                </a:lnTo>
                <a:lnTo>
                  <a:pt x="284059" y="117317"/>
                </a:lnTo>
                <a:lnTo>
                  <a:pt x="259614" y="133148"/>
                </a:lnTo>
                <a:lnTo>
                  <a:pt x="251143" y="132302"/>
                </a:lnTo>
                <a:lnTo>
                  <a:pt x="247440" y="136302"/>
                </a:lnTo>
                <a:lnTo>
                  <a:pt x="210512" y="166481"/>
                </a:lnTo>
                <a:lnTo>
                  <a:pt x="169869" y="188034"/>
                </a:lnTo>
                <a:lnTo>
                  <a:pt x="129453" y="206343"/>
                </a:lnTo>
                <a:lnTo>
                  <a:pt x="93204" y="226791"/>
                </a:lnTo>
                <a:lnTo>
                  <a:pt x="79744" y="230853"/>
                </a:lnTo>
                <a:lnTo>
                  <a:pt x="68872" y="234247"/>
                </a:lnTo>
                <a:lnTo>
                  <a:pt x="59664" y="236907"/>
                </a:lnTo>
                <a:lnTo>
                  <a:pt x="51199" y="238765"/>
                </a:lnTo>
                <a:lnTo>
                  <a:pt x="38373" y="240388"/>
                </a:lnTo>
                <a:lnTo>
                  <a:pt x="25506" y="240611"/>
                </a:lnTo>
                <a:lnTo>
                  <a:pt x="12686" y="239119"/>
                </a:lnTo>
                <a:lnTo>
                  <a:pt x="0" y="235599"/>
                </a:lnTo>
                <a:close/>
              </a:path>
            </a:pathLst>
          </a:custGeom>
          <a:solidFill>
            <a:srgbClr val="EF7562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9" name="object 9" descr=""/>
          <p:cNvGrpSpPr/>
          <p:nvPr/>
        </p:nvGrpSpPr>
        <p:grpSpPr>
          <a:xfrm>
            <a:off x="2438946" y="691190"/>
            <a:ext cx="4295140" cy="8904605"/>
            <a:chOff x="2438946" y="691190"/>
            <a:chExt cx="4295140" cy="8904605"/>
          </a:xfrm>
        </p:grpSpPr>
        <p:pic>
          <p:nvPicPr>
            <p:cNvPr id="10" name="object 10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488476" y="740720"/>
              <a:ext cx="4195584" cy="8805560"/>
            </a:xfrm>
            <a:prstGeom prst="rect">
              <a:avLst/>
            </a:prstGeom>
          </p:spPr>
        </p:pic>
        <p:sp>
          <p:nvSpPr>
            <p:cNvPr id="11" name="object 11" descr=""/>
            <p:cNvSpPr/>
            <p:nvPr/>
          </p:nvSpPr>
          <p:spPr>
            <a:xfrm>
              <a:off x="2477046" y="729290"/>
              <a:ext cx="4218940" cy="8828405"/>
            </a:xfrm>
            <a:custGeom>
              <a:avLst/>
              <a:gdLst/>
              <a:ahLst/>
              <a:cxnLst/>
              <a:rect l="l" t="t" r="r" b="b"/>
              <a:pathLst>
                <a:path w="4218940" h="8828405">
                  <a:moveTo>
                    <a:pt x="0" y="0"/>
                  </a:moveTo>
                  <a:lnTo>
                    <a:pt x="0" y="8828334"/>
                  </a:lnTo>
                  <a:lnTo>
                    <a:pt x="4218384" y="8828334"/>
                  </a:lnTo>
                  <a:lnTo>
                    <a:pt x="4218384" y="0"/>
                  </a:lnTo>
                  <a:lnTo>
                    <a:pt x="0" y="0"/>
                  </a:lnTo>
                </a:path>
              </a:pathLst>
            </a:custGeom>
            <a:ln w="7619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2" name="object 12" descr=""/>
          <p:cNvGrpSpPr/>
          <p:nvPr/>
        </p:nvGrpSpPr>
        <p:grpSpPr>
          <a:xfrm>
            <a:off x="7358725" y="691190"/>
            <a:ext cx="4241165" cy="8904605"/>
            <a:chOff x="7358725" y="691190"/>
            <a:chExt cx="4241165" cy="8904605"/>
          </a:xfrm>
        </p:grpSpPr>
        <p:pic>
          <p:nvPicPr>
            <p:cNvPr id="13" name="object 13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408255" y="740720"/>
              <a:ext cx="4142212" cy="8805560"/>
            </a:xfrm>
            <a:prstGeom prst="rect">
              <a:avLst/>
            </a:prstGeom>
          </p:spPr>
        </p:pic>
        <p:sp>
          <p:nvSpPr>
            <p:cNvPr id="14" name="object 14" descr=""/>
            <p:cNvSpPr/>
            <p:nvPr/>
          </p:nvSpPr>
          <p:spPr>
            <a:xfrm>
              <a:off x="7396825" y="729290"/>
              <a:ext cx="4164965" cy="8828405"/>
            </a:xfrm>
            <a:custGeom>
              <a:avLst/>
              <a:gdLst/>
              <a:ahLst/>
              <a:cxnLst/>
              <a:rect l="l" t="t" r="r" b="b"/>
              <a:pathLst>
                <a:path w="4164965" h="8828405">
                  <a:moveTo>
                    <a:pt x="0" y="0"/>
                  </a:moveTo>
                  <a:lnTo>
                    <a:pt x="0" y="8828334"/>
                  </a:lnTo>
                  <a:lnTo>
                    <a:pt x="4164954" y="8828334"/>
                  </a:lnTo>
                  <a:lnTo>
                    <a:pt x="4164954" y="0"/>
                  </a:lnTo>
                  <a:lnTo>
                    <a:pt x="0" y="0"/>
                  </a:lnTo>
                </a:path>
              </a:pathLst>
            </a:custGeom>
            <a:ln w="7619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5" name="object 15" descr=""/>
          <p:cNvGrpSpPr/>
          <p:nvPr/>
        </p:nvGrpSpPr>
        <p:grpSpPr>
          <a:xfrm>
            <a:off x="12042106" y="691190"/>
            <a:ext cx="4207510" cy="8904605"/>
            <a:chOff x="12042106" y="691190"/>
            <a:chExt cx="4207510" cy="8904605"/>
          </a:xfrm>
        </p:grpSpPr>
        <p:pic>
          <p:nvPicPr>
            <p:cNvPr id="16" name="object 16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2091637" y="740720"/>
              <a:ext cx="4107984" cy="8805560"/>
            </a:xfrm>
            <a:prstGeom prst="rect">
              <a:avLst/>
            </a:prstGeom>
          </p:spPr>
        </p:pic>
        <p:sp>
          <p:nvSpPr>
            <p:cNvPr id="17" name="object 17" descr=""/>
            <p:cNvSpPr/>
            <p:nvPr/>
          </p:nvSpPr>
          <p:spPr>
            <a:xfrm>
              <a:off x="12080206" y="729290"/>
              <a:ext cx="4131310" cy="8828405"/>
            </a:xfrm>
            <a:custGeom>
              <a:avLst/>
              <a:gdLst/>
              <a:ahLst/>
              <a:cxnLst/>
              <a:rect l="l" t="t" r="r" b="b"/>
              <a:pathLst>
                <a:path w="4131309" h="8828405">
                  <a:moveTo>
                    <a:pt x="0" y="0"/>
                  </a:moveTo>
                  <a:lnTo>
                    <a:pt x="0" y="8828334"/>
                  </a:lnTo>
                  <a:lnTo>
                    <a:pt x="4130724" y="8828334"/>
                  </a:lnTo>
                  <a:lnTo>
                    <a:pt x="4130724" y="0"/>
                  </a:lnTo>
                  <a:lnTo>
                    <a:pt x="0" y="0"/>
                  </a:lnTo>
                </a:path>
              </a:pathLst>
            </a:custGeom>
            <a:ln w="7619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12379" y="231261"/>
            <a:ext cx="4486274" cy="9820274"/>
          </a:xfrm>
          <a:prstGeom prst="rect">
            <a:avLst/>
          </a:prstGeom>
        </p:spPr>
      </p:pic>
      <p:pic>
        <p:nvPicPr>
          <p:cNvPr id="3" name="object 3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038760" y="397347"/>
            <a:ext cx="4876799" cy="9658349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2727310" y="397347"/>
            <a:ext cx="4552949" cy="9658348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12366655" y="0"/>
            <a:ext cx="5172710" cy="1257935"/>
          </a:xfrm>
          <a:custGeom>
            <a:avLst/>
            <a:gdLst/>
            <a:ahLst/>
            <a:cxnLst/>
            <a:rect l="l" t="t" r="r" b="b"/>
            <a:pathLst>
              <a:path w="5172709" h="1257935">
                <a:moveTo>
                  <a:pt x="5172504" y="0"/>
                </a:moveTo>
                <a:lnTo>
                  <a:pt x="5151611" y="53769"/>
                </a:lnTo>
                <a:lnTo>
                  <a:pt x="5132577" y="98976"/>
                </a:lnTo>
                <a:lnTo>
                  <a:pt x="5112095" y="143604"/>
                </a:lnTo>
                <a:lnTo>
                  <a:pt x="5089864" y="187530"/>
                </a:lnTo>
                <a:lnTo>
                  <a:pt x="5065357" y="234353"/>
                </a:lnTo>
                <a:lnTo>
                  <a:pt x="5039964" y="280593"/>
                </a:lnTo>
                <a:lnTo>
                  <a:pt x="5013687" y="326251"/>
                </a:lnTo>
                <a:lnTo>
                  <a:pt x="4986525" y="371325"/>
                </a:lnTo>
                <a:lnTo>
                  <a:pt x="4958479" y="415816"/>
                </a:lnTo>
                <a:lnTo>
                  <a:pt x="4929547" y="459725"/>
                </a:lnTo>
                <a:lnTo>
                  <a:pt x="4899731" y="503050"/>
                </a:lnTo>
                <a:lnTo>
                  <a:pt x="4869031" y="545793"/>
                </a:lnTo>
                <a:lnTo>
                  <a:pt x="4837445" y="587952"/>
                </a:lnTo>
                <a:lnTo>
                  <a:pt x="4804975" y="629529"/>
                </a:lnTo>
                <a:lnTo>
                  <a:pt x="4771620" y="670522"/>
                </a:lnTo>
                <a:lnTo>
                  <a:pt x="4740633" y="705305"/>
                </a:lnTo>
                <a:lnTo>
                  <a:pt x="4708563" y="738835"/>
                </a:lnTo>
                <a:lnTo>
                  <a:pt x="4675445" y="771130"/>
                </a:lnTo>
                <a:lnTo>
                  <a:pt x="4641309" y="802206"/>
                </a:lnTo>
                <a:lnTo>
                  <a:pt x="4606188" y="832082"/>
                </a:lnTo>
                <a:lnTo>
                  <a:pt x="4570115" y="860775"/>
                </a:lnTo>
                <a:lnTo>
                  <a:pt x="4533123" y="888301"/>
                </a:lnTo>
                <a:lnTo>
                  <a:pt x="4495243" y="914678"/>
                </a:lnTo>
                <a:lnTo>
                  <a:pt x="4456509" y="939924"/>
                </a:lnTo>
                <a:lnTo>
                  <a:pt x="4416952" y="964055"/>
                </a:lnTo>
                <a:lnTo>
                  <a:pt x="4376605" y="987090"/>
                </a:lnTo>
                <a:lnTo>
                  <a:pt x="4335501" y="1009044"/>
                </a:lnTo>
                <a:lnTo>
                  <a:pt x="4293672" y="1029936"/>
                </a:lnTo>
                <a:lnTo>
                  <a:pt x="4251150" y="1049782"/>
                </a:lnTo>
                <a:lnTo>
                  <a:pt x="4207968" y="1068601"/>
                </a:lnTo>
                <a:lnTo>
                  <a:pt x="4164158" y="1086408"/>
                </a:lnTo>
                <a:lnTo>
                  <a:pt x="4119753" y="1103223"/>
                </a:lnTo>
                <a:lnTo>
                  <a:pt x="4074785" y="1119061"/>
                </a:lnTo>
                <a:lnTo>
                  <a:pt x="4029286" y="1133940"/>
                </a:lnTo>
                <a:lnTo>
                  <a:pt x="3983290" y="1147877"/>
                </a:lnTo>
                <a:lnTo>
                  <a:pt x="3936828" y="1160891"/>
                </a:lnTo>
                <a:lnTo>
                  <a:pt x="3889933" y="1172997"/>
                </a:lnTo>
                <a:lnTo>
                  <a:pt x="3842637" y="1184213"/>
                </a:lnTo>
                <a:lnTo>
                  <a:pt x="3794974" y="1194557"/>
                </a:lnTo>
                <a:lnTo>
                  <a:pt x="3746974" y="1204045"/>
                </a:lnTo>
                <a:lnTo>
                  <a:pt x="3698671" y="1212695"/>
                </a:lnTo>
                <a:lnTo>
                  <a:pt x="3650098" y="1220525"/>
                </a:lnTo>
                <a:lnTo>
                  <a:pt x="3601286" y="1227551"/>
                </a:lnTo>
                <a:lnTo>
                  <a:pt x="3552268" y="1233791"/>
                </a:lnTo>
                <a:lnTo>
                  <a:pt x="3503076" y="1239263"/>
                </a:lnTo>
                <a:lnTo>
                  <a:pt x="3453743" y="1243982"/>
                </a:lnTo>
                <a:lnTo>
                  <a:pt x="3404302" y="1247967"/>
                </a:lnTo>
                <a:lnTo>
                  <a:pt x="3354784" y="1251235"/>
                </a:lnTo>
                <a:lnTo>
                  <a:pt x="3305223" y="1253804"/>
                </a:lnTo>
                <a:lnTo>
                  <a:pt x="3255650" y="1255690"/>
                </a:lnTo>
                <a:lnTo>
                  <a:pt x="3206099" y="1256910"/>
                </a:lnTo>
                <a:lnTo>
                  <a:pt x="3156601" y="1257483"/>
                </a:lnTo>
                <a:lnTo>
                  <a:pt x="3107189" y="1257424"/>
                </a:lnTo>
                <a:lnTo>
                  <a:pt x="3057895" y="1256753"/>
                </a:lnTo>
                <a:lnTo>
                  <a:pt x="3008753" y="1255485"/>
                </a:lnTo>
                <a:lnTo>
                  <a:pt x="2959793" y="1253638"/>
                </a:lnTo>
                <a:lnTo>
                  <a:pt x="2911050" y="1251230"/>
                </a:lnTo>
                <a:lnTo>
                  <a:pt x="2862554" y="1248277"/>
                </a:lnTo>
                <a:lnTo>
                  <a:pt x="2814340" y="1244798"/>
                </a:lnTo>
                <a:lnTo>
                  <a:pt x="2766438" y="1240808"/>
                </a:lnTo>
                <a:lnTo>
                  <a:pt x="2718882" y="1236326"/>
                </a:lnTo>
                <a:lnTo>
                  <a:pt x="2671704" y="1231369"/>
                </a:lnTo>
                <a:lnTo>
                  <a:pt x="2624936" y="1225954"/>
                </a:lnTo>
                <a:lnTo>
                  <a:pt x="2578612" y="1220098"/>
                </a:lnTo>
                <a:lnTo>
                  <a:pt x="2532762" y="1213819"/>
                </a:lnTo>
                <a:lnTo>
                  <a:pt x="2487421" y="1207133"/>
                </a:lnTo>
                <a:lnTo>
                  <a:pt x="2442619" y="1200059"/>
                </a:lnTo>
                <a:lnTo>
                  <a:pt x="2398390" y="1192613"/>
                </a:lnTo>
                <a:lnTo>
                  <a:pt x="2354767" y="1184813"/>
                </a:lnTo>
                <a:lnTo>
                  <a:pt x="2311780" y="1176675"/>
                </a:lnTo>
                <a:lnTo>
                  <a:pt x="2269464" y="1168218"/>
                </a:lnTo>
                <a:lnTo>
                  <a:pt x="2219915" y="1157765"/>
                </a:lnTo>
                <a:lnTo>
                  <a:pt x="2170500" y="1146781"/>
                </a:lnTo>
                <a:lnTo>
                  <a:pt x="2121220" y="1135275"/>
                </a:lnTo>
                <a:lnTo>
                  <a:pt x="2072073" y="1123259"/>
                </a:lnTo>
                <a:lnTo>
                  <a:pt x="2023061" y="1110744"/>
                </a:lnTo>
                <a:lnTo>
                  <a:pt x="1974182" y="1097740"/>
                </a:lnTo>
                <a:lnTo>
                  <a:pt x="1925437" y="1084259"/>
                </a:lnTo>
                <a:lnTo>
                  <a:pt x="1876825" y="1070311"/>
                </a:lnTo>
                <a:lnTo>
                  <a:pt x="1828346" y="1055906"/>
                </a:lnTo>
                <a:lnTo>
                  <a:pt x="1780000" y="1041057"/>
                </a:lnTo>
                <a:lnTo>
                  <a:pt x="1731787" y="1025773"/>
                </a:lnTo>
                <a:lnTo>
                  <a:pt x="1683706" y="1010065"/>
                </a:lnTo>
                <a:lnTo>
                  <a:pt x="1635757" y="993944"/>
                </a:lnTo>
                <a:lnTo>
                  <a:pt x="1587941" y="977422"/>
                </a:lnTo>
                <a:lnTo>
                  <a:pt x="1540256" y="960508"/>
                </a:lnTo>
                <a:lnTo>
                  <a:pt x="1492703" y="943214"/>
                </a:lnTo>
                <a:lnTo>
                  <a:pt x="1445281" y="925551"/>
                </a:lnTo>
                <a:lnTo>
                  <a:pt x="1397991" y="907528"/>
                </a:lnTo>
                <a:lnTo>
                  <a:pt x="1350832" y="889158"/>
                </a:lnTo>
                <a:lnTo>
                  <a:pt x="1303804" y="870451"/>
                </a:lnTo>
                <a:lnTo>
                  <a:pt x="1256906" y="851418"/>
                </a:lnTo>
                <a:lnTo>
                  <a:pt x="1210139" y="832069"/>
                </a:lnTo>
                <a:lnTo>
                  <a:pt x="1163502" y="812415"/>
                </a:lnTo>
                <a:lnTo>
                  <a:pt x="1116995" y="792468"/>
                </a:lnTo>
                <a:lnTo>
                  <a:pt x="1070618" y="772238"/>
                </a:lnTo>
                <a:lnTo>
                  <a:pt x="1024371" y="751736"/>
                </a:lnTo>
                <a:lnTo>
                  <a:pt x="978253" y="730972"/>
                </a:lnTo>
                <a:lnTo>
                  <a:pt x="931511" y="709601"/>
                </a:lnTo>
                <a:lnTo>
                  <a:pt x="884893" y="687965"/>
                </a:lnTo>
                <a:lnTo>
                  <a:pt x="838395" y="666077"/>
                </a:lnTo>
                <a:lnTo>
                  <a:pt x="792012" y="643948"/>
                </a:lnTo>
                <a:lnTo>
                  <a:pt x="745738" y="621588"/>
                </a:lnTo>
                <a:lnTo>
                  <a:pt x="699570" y="599011"/>
                </a:lnTo>
                <a:lnTo>
                  <a:pt x="653503" y="576227"/>
                </a:lnTo>
                <a:lnTo>
                  <a:pt x="607532" y="553249"/>
                </a:lnTo>
                <a:lnTo>
                  <a:pt x="561652" y="530087"/>
                </a:lnTo>
                <a:lnTo>
                  <a:pt x="515858" y="506753"/>
                </a:lnTo>
                <a:lnTo>
                  <a:pt x="470145" y="483260"/>
                </a:lnTo>
                <a:lnTo>
                  <a:pt x="424510" y="459617"/>
                </a:lnTo>
                <a:lnTo>
                  <a:pt x="378947" y="435838"/>
                </a:lnTo>
                <a:lnTo>
                  <a:pt x="328230" y="407607"/>
                </a:lnTo>
                <a:lnTo>
                  <a:pt x="284094" y="379503"/>
                </a:lnTo>
                <a:lnTo>
                  <a:pt x="245634" y="351092"/>
                </a:lnTo>
                <a:lnTo>
                  <a:pt x="211942" y="321942"/>
                </a:lnTo>
                <a:lnTo>
                  <a:pt x="182112" y="291618"/>
                </a:lnTo>
                <a:lnTo>
                  <a:pt x="155238" y="259687"/>
                </a:lnTo>
                <a:lnTo>
                  <a:pt x="130412" y="225714"/>
                </a:lnTo>
                <a:lnTo>
                  <a:pt x="106728" y="189267"/>
                </a:lnTo>
                <a:lnTo>
                  <a:pt x="83281" y="149911"/>
                </a:lnTo>
                <a:lnTo>
                  <a:pt x="59162" y="107212"/>
                </a:lnTo>
                <a:lnTo>
                  <a:pt x="5286" y="10055"/>
                </a:lnTo>
                <a:lnTo>
                  <a:pt x="0" y="0"/>
                </a:lnTo>
                <a:lnTo>
                  <a:pt x="5172504" y="0"/>
                </a:lnTo>
                <a:close/>
              </a:path>
            </a:pathLst>
          </a:custGeom>
          <a:solidFill>
            <a:srgbClr val="EF756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 descr=""/>
          <p:cNvSpPr/>
          <p:nvPr/>
        </p:nvSpPr>
        <p:spPr>
          <a:xfrm>
            <a:off x="0" y="4768410"/>
            <a:ext cx="429259" cy="574675"/>
          </a:xfrm>
          <a:custGeom>
            <a:avLst/>
            <a:gdLst/>
            <a:ahLst/>
            <a:cxnLst/>
            <a:rect l="l" t="t" r="r" b="b"/>
            <a:pathLst>
              <a:path w="429259" h="574675">
                <a:moveTo>
                  <a:pt x="108430" y="574133"/>
                </a:moveTo>
                <a:lnTo>
                  <a:pt x="69143" y="570304"/>
                </a:lnTo>
                <a:lnTo>
                  <a:pt x="33271" y="560860"/>
                </a:lnTo>
                <a:lnTo>
                  <a:pt x="921" y="546309"/>
                </a:lnTo>
                <a:lnTo>
                  <a:pt x="0" y="545694"/>
                </a:lnTo>
                <a:lnTo>
                  <a:pt x="0" y="69692"/>
                </a:lnTo>
                <a:lnTo>
                  <a:pt x="47852" y="33846"/>
                </a:lnTo>
                <a:lnTo>
                  <a:pt x="94173" y="12394"/>
                </a:lnTo>
                <a:lnTo>
                  <a:pt x="139463" y="1435"/>
                </a:lnTo>
                <a:lnTo>
                  <a:pt x="183237" y="0"/>
                </a:lnTo>
                <a:lnTo>
                  <a:pt x="225009" y="7117"/>
                </a:lnTo>
                <a:lnTo>
                  <a:pt x="264294" y="21816"/>
                </a:lnTo>
                <a:lnTo>
                  <a:pt x="300607" y="43126"/>
                </a:lnTo>
                <a:lnTo>
                  <a:pt x="333462" y="70078"/>
                </a:lnTo>
                <a:lnTo>
                  <a:pt x="362375" y="101700"/>
                </a:lnTo>
                <a:lnTo>
                  <a:pt x="386860" y="137022"/>
                </a:lnTo>
                <a:lnTo>
                  <a:pt x="403847" y="171432"/>
                </a:lnTo>
                <a:lnTo>
                  <a:pt x="416726" y="207905"/>
                </a:lnTo>
                <a:lnTo>
                  <a:pt x="425221" y="245796"/>
                </a:lnTo>
                <a:lnTo>
                  <a:pt x="429059" y="284460"/>
                </a:lnTo>
                <a:lnTo>
                  <a:pt x="427966" y="323253"/>
                </a:lnTo>
                <a:lnTo>
                  <a:pt x="421668" y="361531"/>
                </a:lnTo>
                <a:lnTo>
                  <a:pt x="409890" y="398648"/>
                </a:lnTo>
                <a:lnTo>
                  <a:pt x="392360" y="433961"/>
                </a:lnTo>
                <a:lnTo>
                  <a:pt x="368804" y="466824"/>
                </a:lnTo>
                <a:lnTo>
                  <a:pt x="338946" y="496593"/>
                </a:lnTo>
                <a:lnTo>
                  <a:pt x="302513" y="522623"/>
                </a:lnTo>
                <a:lnTo>
                  <a:pt x="259232" y="544271"/>
                </a:lnTo>
                <a:lnTo>
                  <a:pt x="208828" y="560890"/>
                </a:lnTo>
                <a:lnTo>
                  <a:pt x="151028" y="571837"/>
                </a:lnTo>
                <a:lnTo>
                  <a:pt x="108430" y="574133"/>
                </a:lnTo>
                <a:close/>
              </a:path>
            </a:pathLst>
          </a:custGeom>
          <a:solidFill>
            <a:srgbClr val="EF756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/>
          <p:nvPr/>
        </p:nvSpPr>
        <p:spPr>
          <a:xfrm>
            <a:off x="0" y="4035507"/>
            <a:ext cx="276225" cy="311785"/>
          </a:xfrm>
          <a:custGeom>
            <a:avLst/>
            <a:gdLst/>
            <a:ahLst/>
            <a:cxnLst/>
            <a:rect l="l" t="t" r="r" b="b"/>
            <a:pathLst>
              <a:path w="276225" h="311785">
                <a:moveTo>
                  <a:pt x="140376" y="311551"/>
                </a:moveTo>
                <a:lnTo>
                  <a:pt x="84700" y="309824"/>
                </a:lnTo>
                <a:lnTo>
                  <a:pt x="44679" y="298966"/>
                </a:lnTo>
                <a:lnTo>
                  <a:pt x="13029" y="279603"/>
                </a:lnTo>
                <a:lnTo>
                  <a:pt x="0" y="264991"/>
                </a:lnTo>
                <a:lnTo>
                  <a:pt x="0" y="78145"/>
                </a:lnTo>
                <a:lnTo>
                  <a:pt x="23107" y="51041"/>
                </a:lnTo>
                <a:lnTo>
                  <a:pt x="57237" y="25831"/>
                </a:lnTo>
                <a:lnTo>
                  <a:pt x="99440" y="7664"/>
                </a:lnTo>
                <a:lnTo>
                  <a:pt x="149613" y="0"/>
                </a:lnTo>
                <a:lnTo>
                  <a:pt x="193065" y="10022"/>
                </a:lnTo>
                <a:lnTo>
                  <a:pt x="228381" y="34195"/>
                </a:lnTo>
                <a:lnTo>
                  <a:pt x="254145" y="68980"/>
                </a:lnTo>
                <a:lnTo>
                  <a:pt x="268944" y="110841"/>
                </a:lnTo>
                <a:lnTo>
                  <a:pt x="276141" y="147804"/>
                </a:lnTo>
                <a:lnTo>
                  <a:pt x="275392" y="185459"/>
                </a:lnTo>
                <a:lnTo>
                  <a:pt x="248677" y="254551"/>
                </a:lnTo>
                <a:lnTo>
                  <a:pt x="222019" y="281842"/>
                </a:lnTo>
                <a:lnTo>
                  <a:pt x="186034" y="301533"/>
                </a:lnTo>
                <a:lnTo>
                  <a:pt x="140376" y="311551"/>
                </a:lnTo>
                <a:close/>
              </a:path>
            </a:pathLst>
          </a:custGeom>
          <a:solidFill>
            <a:srgbClr val="EF756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/>
          <p:nvPr/>
        </p:nvSpPr>
        <p:spPr>
          <a:xfrm>
            <a:off x="579669" y="4352407"/>
            <a:ext cx="308610" cy="311785"/>
          </a:xfrm>
          <a:custGeom>
            <a:avLst/>
            <a:gdLst/>
            <a:ahLst/>
            <a:cxnLst/>
            <a:rect l="l" t="t" r="r" b="b"/>
            <a:pathLst>
              <a:path w="308609" h="311785">
                <a:moveTo>
                  <a:pt x="172396" y="311551"/>
                </a:moveTo>
                <a:lnTo>
                  <a:pt x="116720" y="309824"/>
                </a:lnTo>
                <a:lnTo>
                  <a:pt x="76698" y="298966"/>
                </a:lnTo>
                <a:lnTo>
                  <a:pt x="21738" y="253463"/>
                </a:lnTo>
                <a:lnTo>
                  <a:pt x="0" y="187761"/>
                </a:lnTo>
                <a:lnTo>
                  <a:pt x="1506" y="151654"/>
                </a:lnTo>
                <a:lnTo>
                  <a:pt x="29102" y="81566"/>
                </a:lnTo>
                <a:lnTo>
                  <a:pt x="55126" y="51041"/>
                </a:lnTo>
                <a:lnTo>
                  <a:pt x="89256" y="25831"/>
                </a:lnTo>
                <a:lnTo>
                  <a:pt x="131459" y="7664"/>
                </a:lnTo>
                <a:lnTo>
                  <a:pt x="180925" y="0"/>
                </a:lnTo>
                <a:lnTo>
                  <a:pt x="222962" y="10022"/>
                </a:lnTo>
                <a:lnTo>
                  <a:pt x="257216" y="34195"/>
                </a:lnTo>
                <a:lnTo>
                  <a:pt x="283335" y="68980"/>
                </a:lnTo>
                <a:lnTo>
                  <a:pt x="300963" y="110841"/>
                </a:lnTo>
                <a:lnTo>
                  <a:pt x="308160" y="147804"/>
                </a:lnTo>
                <a:lnTo>
                  <a:pt x="307412" y="185459"/>
                </a:lnTo>
                <a:lnTo>
                  <a:pt x="280696" y="254551"/>
                </a:lnTo>
                <a:lnTo>
                  <a:pt x="254039" y="281842"/>
                </a:lnTo>
                <a:lnTo>
                  <a:pt x="218054" y="301533"/>
                </a:lnTo>
                <a:lnTo>
                  <a:pt x="172396" y="311551"/>
                </a:lnTo>
                <a:close/>
              </a:path>
            </a:pathLst>
          </a:custGeom>
          <a:solidFill>
            <a:srgbClr val="EF7562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6" name="object 6" descr=""/>
          <p:cNvGrpSpPr/>
          <p:nvPr/>
        </p:nvGrpSpPr>
        <p:grpSpPr>
          <a:xfrm>
            <a:off x="1513090" y="326792"/>
            <a:ext cx="4502150" cy="9449435"/>
            <a:chOff x="1513090" y="326792"/>
            <a:chExt cx="4502150" cy="9449435"/>
          </a:xfrm>
        </p:grpSpPr>
        <p:pic>
          <p:nvPicPr>
            <p:cNvPr id="7" name="object 7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562620" y="376322"/>
              <a:ext cx="4402932" cy="9350119"/>
            </a:xfrm>
            <a:prstGeom prst="rect">
              <a:avLst/>
            </a:prstGeom>
          </p:spPr>
        </p:pic>
        <p:sp>
          <p:nvSpPr>
            <p:cNvPr id="8" name="object 8" descr=""/>
            <p:cNvSpPr/>
            <p:nvPr/>
          </p:nvSpPr>
          <p:spPr>
            <a:xfrm>
              <a:off x="1551190" y="364892"/>
              <a:ext cx="4425950" cy="9373235"/>
            </a:xfrm>
            <a:custGeom>
              <a:avLst/>
              <a:gdLst/>
              <a:ahLst/>
              <a:cxnLst/>
              <a:rect l="l" t="t" r="r" b="b"/>
              <a:pathLst>
                <a:path w="4425950" h="9373235">
                  <a:moveTo>
                    <a:pt x="0" y="0"/>
                  </a:moveTo>
                  <a:lnTo>
                    <a:pt x="0" y="9372896"/>
                  </a:lnTo>
                  <a:lnTo>
                    <a:pt x="4425701" y="9372896"/>
                  </a:lnTo>
                  <a:lnTo>
                    <a:pt x="4425701" y="0"/>
                  </a:lnTo>
                  <a:lnTo>
                    <a:pt x="0" y="0"/>
                  </a:lnTo>
                </a:path>
              </a:pathLst>
            </a:custGeom>
            <a:ln w="7619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9" name="object 9" descr=""/>
          <p:cNvGrpSpPr/>
          <p:nvPr/>
        </p:nvGrpSpPr>
        <p:grpSpPr>
          <a:xfrm>
            <a:off x="6577057" y="436654"/>
            <a:ext cx="4601845" cy="9229725"/>
            <a:chOff x="6577057" y="436654"/>
            <a:chExt cx="4601845" cy="9229725"/>
          </a:xfrm>
        </p:grpSpPr>
        <p:pic>
          <p:nvPicPr>
            <p:cNvPr id="10" name="object 10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626587" y="486184"/>
              <a:ext cx="4502350" cy="9130395"/>
            </a:xfrm>
            <a:prstGeom prst="rect">
              <a:avLst/>
            </a:prstGeom>
          </p:spPr>
        </p:pic>
        <p:sp>
          <p:nvSpPr>
            <p:cNvPr id="11" name="object 11" descr=""/>
            <p:cNvSpPr/>
            <p:nvPr/>
          </p:nvSpPr>
          <p:spPr>
            <a:xfrm>
              <a:off x="6615157" y="474754"/>
              <a:ext cx="4525645" cy="9153525"/>
            </a:xfrm>
            <a:custGeom>
              <a:avLst/>
              <a:gdLst/>
              <a:ahLst/>
              <a:cxnLst/>
              <a:rect l="l" t="t" r="r" b="b"/>
              <a:pathLst>
                <a:path w="4525645" h="9153525">
                  <a:moveTo>
                    <a:pt x="0" y="0"/>
                  </a:moveTo>
                  <a:lnTo>
                    <a:pt x="0" y="9153226"/>
                  </a:lnTo>
                  <a:lnTo>
                    <a:pt x="4525119" y="9153226"/>
                  </a:lnTo>
                  <a:lnTo>
                    <a:pt x="4525119" y="0"/>
                  </a:lnTo>
                  <a:lnTo>
                    <a:pt x="0" y="0"/>
                  </a:lnTo>
                </a:path>
              </a:pathLst>
            </a:custGeom>
            <a:ln w="7619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2" name="object 12" descr=""/>
          <p:cNvGrpSpPr/>
          <p:nvPr/>
        </p:nvGrpSpPr>
        <p:grpSpPr>
          <a:xfrm>
            <a:off x="11740443" y="436654"/>
            <a:ext cx="4392930" cy="9339580"/>
            <a:chOff x="11740443" y="436654"/>
            <a:chExt cx="4392930" cy="9339580"/>
          </a:xfrm>
        </p:grpSpPr>
        <p:pic>
          <p:nvPicPr>
            <p:cNvPr id="13" name="object 13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1789973" y="486184"/>
              <a:ext cx="4293587" cy="9240257"/>
            </a:xfrm>
            <a:prstGeom prst="rect">
              <a:avLst/>
            </a:prstGeom>
          </p:spPr>
        </p:pic>
        <p:sp>
          <p:nvSpPr>
            <p:cNvPr id="14" name="object 14" descr=""/>
            <p:cNvSpPr/>
            <p:nvPr/>
          </p:nvSpPr>
          <p:spPr>
            <a:xfrm>
              <a:off x="11778543" y="474754"/>
              <a:ext cx="4316730" cy="9263380"/>
            </a:xfrm>
            <a:custGeom>
              <a:avLst/>
              <a:gdLst/>
              <a:ahLst/>
              <a:cxnLst/>
              <a:rect l="l" t="t" r="r" b="b"/>
              <a:pathLst>
                <a:path w="4316730" h="9263380">
                  <a:moveTo>
                    <a:pt x="0" y="0"/>
                  </a:moveTo>
                  <a:lnTo>
                    <a:pt x="0" y="9263061"/>
                  </a:lnTo>
                  <a:lnTo>
                    <a:pt x="4316313" y="9263061"/>
                  </a:lnTo>
                  <a:lnTo>
                    <a:pt x="4316313" y="0"/>
                  </a:lnTo>
                  <a:lnTo>
                    <a:pt x="0" y="0"/>
                  </a:lnTo>
                </a:path>
              </a:pathLst>
            </a:custGeom>
            <a:ln w="7619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1" y="1209867"/>
            <a:ext cx="18288000" cy="9077325"/>
            <a:chOff x="1" y="1209867"/>
            <a:chExt cx="18288000" cy="9077325"/>
          </a:xfrm>
        </p:grpSpPr>
        <p:sp>
          <p:nvSpPr>
            <p:cNvPr id="3" name="object 3" descr=""/>
            <p:cNvSpPr/>
            <p:nvPr/>
          </p:nvSpPr>
          <p:spPr>
            <a:xfrm>
              <a:off x="1" y="5605487"/>
              <a:ext cx="18288000" cy="4681855"/>
            </a:xfrm>
            <a:custGeom>
              <a:avLst/>
              <a:gdLst/>
              <a:ahLst/>
              <a:cxnLst/>
              <a:rect l="l" t="t" r="r" b="b"/>
              <a:pathLst>
                <a:path w="18288000" h="4681855">
                  <a:moveTo>
                    <a:pt x="0" y="4681511"/>
                  </a:moveTo>
                  <a:lnTo>
                    <a:pt x="0" y="898327"/>
                  </a:lnTo>
                  <a:lnTo>
                    <a:pt x="742679" y="777382"/>
                  </a:lnTo>
                  <a:lnTo>
                    <a:pt x="3321226" y="514901"/>
                  </a:lnTo>
                  <a:lnTo>
                    <a:pt x="7003846" y="358864"/>
                  </a:lnTo>
                  <a:lnTo>
                    <a:pt x="7077319" y="357740"/>
                  </a:lnTo>
                  <a:lnTo>
                    <a:pt x="7224454" y="355420"/>
                  </a:lnTo>
                  <a:lnTo>
                    <a:pt x="7371821" y="353005"/>
                  </a:lnTo>
                  <a:lnTo>
                    <a:pt x="7519393" y="350496"/>
                  </a:lnTo>
                  <a:lnTo>
                    <a:pt x="7667142" y="347895"/>
                  </a:lnTo>
                  <a:lnTo>
                    <a:pt x="7815043" y="345205"/>
                  </a:lnTo>
                  <a:lnTo>
                    <a:pt x="7963069" y="342427"/>
                  </a:lnTo>
                  <a:lnTo>
                    <a:pt x="8111192" y="339565"/>
                  </a:lnTo>
                  <a:lnTo>
                    <a:pt x="8259387" y="336619"/>
                  </a:lnTo>
                  <a:lnTo>
                    <a:pt x="8407627" y="333591"/>
                  </a:lnTo>
                  <a:lnTo>
                    <a:pt x="8555884" y="330485"/>
                  </a:lnTo>
                  <a:lnTo>
                    <a:pt x="8704134" y="327302"/>
                  </a:lnTo>
                  <a:lnTo>
                    <a:pt x="8852347" y="324043"/>
                  </a:lnTo>
                  <a:lnTo>
                    <a:pt x="9000499" y="320712"/>
                  </a:lnTo>
                  <a:lnTo>
                    <a:pt x="9148563" y="317309"/>
                  </a:lnTo>
                  <a:lnTo>
                    <a:pt x="9296511" y="313838"/>
                  </a:lnTo>
                  <a:lnTo>
                    <a:pt x="9444318" y="310300"/>
                  </a:lnTo>
                  <a:lnTo>
                    <a:pt x="9591956" y="306697"/>
                  </a:lnTo>
                  <a:lnTo>
                    <a:pt x="9739399" y="303031"/>
                  </a:lnTo>
                  <a:lnTo>
                    <a:pt x="9886620" y="299305"/>
                  </a:lnTo>
                  <a:lnTo>
                    <a:pt x="10033592" y="295520"/>
                  </a:lnTo>
                  <a:lnTo>
                    <a:pt x="10180290" y="291679"/>
                  </a:lnTo>
                  <a:lnTo>
                    <a:pt x="10326686" y="287783"/>
                  </a:lnTo>
                  <a:lnTo>
                    <a:pt x="10472753" y="283835"/>
                  </a:lnTo>
                  <a:lnTo>
                    <a:pt x="10618465" y="279836"/>
                  </a:lnTo>
                  <a:lnTo>
                    <a:pt x="10763796" y="275790"/>
                  </a:lnTo>
                  <a:lnTo>
                    <a:pt x="10908718" y="271696"/>
                  </a:lnTo>
                  <a:lnTo>
                    <a:pt x="11053206" y="267559"/>
                  </a:lnTo>
                  <a:lnTo>
                    <a:pt x="11197231" y="263380"/>
                  </a:lnTo>
                  <a:lnTo>
                    <a:pt x="11340769" y="259160"/>
                  </a:lnTo>
                  <a:lnTo>
                    <a:pt x="11483791" y="254902"/>
                  </a:lnTo>
                  <a:lnTo>
                    <a:pt x="11626272" y="250609"/>
                  </a:lnTo>
                  <a:lnTo>
                    <a:pt x="11838919" y="244106"/>
                  </a:lnTo>
                  <a:lnTo>
                    <a:pt x="12050198" y="237533"/>
                  </a:lnTo>
                  <a:lnTo>
                    <a:pt x="12260018" y="230898"/>
                  </a:lnTo>
                  <a:lnTo>
                    <a:pt x="12674924" y="217468"/>
                  </a:lnTo>
                  <a:lnTo>
                    <a:pt x="12879829" y="210687"/>
                  </a:lnTo>
                  <a:lnTo>
                    <a:pt x="13082916" y="203872"/>
                  </a:lnTo>
                  <a:lnTo>
                    <a:pt x="13284094" y="197029"/>
                  </a:lnTo>
                  <a:lnTo>
                    <a:pt x="13483275" y="190165"/>
                  </a:lnTo>
                  <a:lnTo>
                    <a:pt x="13680367" y="183287"/>
                  </a:lnTo>
                  <a:lnTo>
                    <a:pt x="13875282" y="176402"/>
                  </a:lnTo>
                  <a:lnTo>
                    <a:pt x="14067928" y="169518"/>
                  </a:lnTo>
                  <a:lnTo>
                    <a:pt x="14258216" y="162640"/>
                  </a:lnTo>
                  <a:lnTo>
                    <a:pt x="14508111" y="153493"/>
                  </a:lnTo>
                  <a:lnTo>
                    <a:pt x="14753440" y="144386"/>
                  </a:lnTo>
                  <a:lnTo>
                    <a:pt x="14993991" y="135338"/>
                  </a:lnTo>
                  <a:lnTo>
                    <a:pt x="15229550" y="126363"/>
                  </a:lnTo>
                  <a:lnTo>
                    <a:pt x="15459905" y="117479"/>
                  </a:lnTo>
                  <a:lnTo>
                    <a:pt x="15684842" y="108702"/>
                  </a:lnTo>
                  <a:lnTo>
                    <a:pt x="15958069" y="97906"/>
                  </a:lnTo>
                  <a:lnTo>
                    <a:pt x="16222081" y="87336"/>
                  </a:lnTo>
                  <a:lnTo>
                    <a:pt x="16526146" y="74993"/>
                  </a:lnTo>
                  <a:lnTo>
                    <a:pt x="16815621" y="63076"/>
                  </a:lnTo>
                  <a:lnTo>
                    <a:pt x="17133943" y="49785"/>
                  </a:lnTo>
                  <a:lnTo>
                    <a:pt x="17470760" y="35510"/>
                  </a:lnTo>
                  <a:lnTo>
                    <a:pt x="17848813" y="19233"/>
                  </a:lnTo>
                  <a:lnTo>
                    <a:pt x="18288000" y="0"/>
                  </a:lnTo>
                  <a:lnTo>
                    <a:pt x="18288000" y="4681511"/>
                  </a:lnTo>
                  <a:lnTo>
                    <a:pt x="0" y="4681511"/>
                  </a:lnTo>
                  <a:close/>
                </a:path>
              </a:pathLst>
            </a:custGeom>
            <a:solidFill>
              <a:srgbClr val="38837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4" name="object 4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350226" y="1226257"/>
              <a:ext cx="4152899" cy="8762999"/>
            </a:xfrm>
            <a:prstGeom prst="rect">
              <a:avLst/>
            </a:prstGeom>
          </p:spPr>
        </p:pic>
        <p:pic>
          <p:nvPicPr>
            <p:cNvPr id="5" name="object 5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814385" y="1209867"/>
              <a:ext cx="4124324" cy="8782048"/>
            </a:xfrm>
            <a:prstGeom prst="rect">
              <a:avLst/>
            </a:prstGeom>
          </p:spPr>
        </p:pic>
        <p:pic>
          <p:nvPicPr>
            <p:cNvPr id="6" name="object 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438541" y="1226257"/>
              <a:ext cx="4057649" cy="8620124"/>
            </a:xfrm>
            <a:prstGeom prst="rect">
              <a:avLst/>
            </a:prstGeom>
          </p:spPr>
        </p:pic>
      </p:grp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462915">
              <a:lnSpc>
                <a:spcPct val="100000"/>
              </a:lnSpc>
              <a:spcBef>
                <a:spcPts val="95"/>
              </a:spcBef>
            </a:pPr>
            <a:r>
              <a:rPr dirty="0" spc="385"/>
              <a:t>planner</a:t>
            </a:r>
            <a:r>
              <a:rPr dirty="0" spc="310"/>
              <a:t> </a:t>
            </a:r>
            <a:r>
              <a:rPr dirty="0" spc="250"/>
              <a:t>side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12366656" y="0"/>
            <a:ext cx="5921375" cy="9839960"/>
            <a:chOff x="12366656" y="0"/>
            <a:chExt cx="5921375" cy="9839960"/>
          </a:xfrm>
        </p:grpSpPr>
        <p:sp>
          <p:nvSpPr>
            <p:cNvPr id="3" name="object 3" descr=""/>
            <p:cNvSpPr/>
            <p:nvPr/>
          </p:nvSpPr>
          <p:spPr>
            <a:xfrm>
              <a:off x="15216025" y="123433"/>
              <a:ext cx="3072130" cy="9716770"/>
            </a:xfrm>
            <a:custGeom>
              <a:avLst/>
              <a:gdLst/>
              <a:ahLst/>
              <a:cxnLst/>
              <a:rect l="l" t="t" r="r" b="b"/>
              <a:pathLst>
                <a:path w="3072130" h="9716770">
                  <a:moveTo>
                    <a:pt x="3071973" y="9716335"/>
                  </a:moveTo>
                  <a:lnTo>
                    <a:pt x="3016985" y="9676002"/>
                  </a:lnTo>
                  <a:lnTo>
                    <a:pt x="2978244" y="9645981"/>
                  </a:lnTo>
                  <a:lnTo>
                    <a:pt x="2939850" y="9615407"/>
                  </a:lnTo>
                  <a:lnTo>
                    <a:pt x="2901649" y="9584534"/>
                  </a:lnTo>
                  <a:lnTo>
                    <a:pt x="2863490" y="9553614"/>
                  </a:lnTo>
                  <a:lnTo>
                    <a:pt x="2825219" y="9522901"/>
                  </a:lnTo>
                  <a:lnTo>
                    <a:pt x="2786686" y="9492648"/>
                  </a:lnTo>
                  <a:lnTo>
                    <a:pt x="2747737" y="9463107"/>
                  </a:lnTo>
                  <a:lnTo>
                    <a:pt x="2709873" y="9432327"/>
                  </a:lnTo>
                  <a:lnTo>
                    <a:pt x="2672436" y="9401070"/>
                  </a:lnTo>
                  <a:lnTo>
                    <a:pt x="2635424" y="9369334"/>
                  </a:lnTo>
                  <a:lnTo>
                    <a:pt x="2598839" y="9337122"/>
                  </a:lnTo>
                  <a:lnTo>
                    <a:pt x="2562679" y="9304432"/>
                  </a:lnTo>
                  <a:lnTo>
                    <a:pt x="2526945" y="9271265"/>
                  </a:lnTo>
                  <a:lnTo>
                    <a:pt x="2491637" y="9237620"/>
                  </a:lnTo>
                  <a:lnTo>
                    <a:pt x="2456755" y="9203498"/>
                  </a:lnTo>
                  <a:lnTo>
                    <a:pt x="2418612" y="9168228"/>
                  </a:lnTo>
                  <a:lnTo>
                    <a:pt x="2380552" y="9132852"/>
                  </a:lnTo>
                  <a:lnTo>
                    <a:pt x="2342554" y="9097396"/>
                  </a:lnTo>
                  <a:lnTo>
                    <a:pt x="2304600" y="9061887"/>
                  </a:lnTo>
                  <a:lnTo>
                    <a:pt x="2228742" y="8990811"/>
                  </a:lnTo>
                  <a:lnTo>
                    <a:pt x="2190799" y="8955298"/>
                  </a:lnTo>
                  <a:lnTo>
                    <a:pt x="2152821" y="8919836"/>
                  </a:lnTo>
                  <a:lnTo>
                    <a:pt x="2114789" y="8884451"/>
                  </a:lnTo>
                  <a:lnTo>
                    <a:pt x="2076681" y="8849170"/>
                  </a:lnTo>
                  <a:lnTo>
                    <a:pt x="2038480" y="8814019"/>
                  </a:lnTo>
                  <a:lnTo>
                    <a:pt x="2000165" y="8779024"/>
                  </a:lnTo>
                  <a:lnTo>
                    <a:pt x="1961717" y="8744211"/>
                  </a:lnTo>
                  <a:lnTo>
                    <a:pt x="1923116" y="8709607"/>
                  </a:lnTo>
                  <a:lnTo>
                    <a:pt x="1884342" y="8675237"/>
                  </a:lnTo>
                  <a:lnTo>
                    <a:pt x="1847637" y="8641850"/>
                  </a:lnTo>
                  <a:lnTo>
                    <a:pt x="1810514" y="8608989"/>
                  </a:lnTo>
                  <a:lnTo>
                    <a:pt x="1772973" y="8576656"/>
                  </a:lnTo>
                  <a:lnTo>
                    <a:pt x="1735015" y="8544851"/>
                  </a:lnTo>
                  <a:lnTo>
                    <a:pt x="1696638" y="8513572"/>
                  </a:lnTo>
                  <a:lnTo>
                    <a:pt x="1657844" y="8482820"/>
                  </a:lnTo>
                  <a:lnTo>
                    <a:pt x="1618631" y="8452596"/>
                  </a:lnTo>
                  <a:lnTo>
                    <a:pt x="1579001" y="8422899"/>
                  </a:lnTo>
                  <a:lnTo>
                    <a:pt x="1538953" y="8393729"/>
                  </a:lnTo>
                  <a:lnTo>
                    <a:pt x="1498487" y="8365086"/>
                  </a:lnTo>
                  <a:lnTo>
                    <a:pt x="1457603" y="8336970"/>
                  </a:lnTo>
                  <a:lnTo>
                    <a:pt x="1414975" y="8309749"/>
                  </a:lnTo>
                  <a:lnTo>
                    <a:pt x="1372749" y="8281961"/>
                  </a:lnTo>
                  <a:lnTo>
                    <a:pt x="1330925" y="8253604"/>
                  </a:lnTo>
                  <a:lnTo>
                    <a:pt x="1289504" y="8224680"/>
                  </a:lnTo>
                  <a:lnTo>
                    <a:pt x="1248484" y="8195187"/>
                  </a:lnTo>
                  <a:lnTo>
                    <a:pt x="1207868" y="8165127"/>
                  </a:lnTo>
                  <a:lnTo>
                    <a:pt x="1167653" y="8134500"/>
                  </a:lnTo>
                  <a:lnTo>
                    <a:pt x="1127841" y="8103304"/>
                  </a:lnTo>
                  <a:lnTo>
                    <a:pt x="1088461" y="8071565"/>
                  </a:lnTo>
                  <a:lnTo>
                    <a:pt x="1049544" y="8039305"/>
                  </a:lnTo>
                  <a:lnTo>
                    <a:pt x="1011088" y="8006525"/>
                  </a:lnTo>
                  <a:lnTo>
                    <a:pt x="973095" y="7973226"/>
                  </a:lnTo>
                  <a:lnTo>
                    <a:pt x="935564" y="7939406"/>
                  </a:lnTo>
                  <a:lnTo>
                    <a:pt x="898496" y="7905065"/>
                  </a:lnTo>
                  <a:lnTo>
                    <a:pt x="861890" y="7870205"/>
                  </a:lnTo>
                  <a:lnTo>
                    <a:pt x="825746" y="7834825"/>
                  </a:lnTo>
                  <a:lnTo>
                    <a:pt x="790091" y="7798951"/>
                  </a:lnTo>
                  <a:lnTo>
                    <a:pt x="754953" y="7762611"/>
                  </a:lnTo>
                  <a:lnTo>
                    <a:pt x="720332" y="7725805"/>
                  </a:lnTo>
                  <a:lnTo>
                    <a:pt x="686227" y="7688533"/>
                  </a:lnTo>
                  <a:lnTo>
                    <a:pt x="652639" y="7650794"/>
                  </a:lnTo>
                  <a:lnTo>
                    <a:pt x="619567" y="7612590"/>
                  </a:lnTo>
                  <a:lnTo>
                    <a:pt x="587012" y="7573919"/>
                  </a:lnTo>
                  <a:lnTo>
                    <a:pt x="554974" y="7534782"/>
                  </a:lnTo>
                  <a:lnTo>
                    <a:pt x="523476" y="7495209"/>
                  </a:lnTo>
                  <a:lnTo>
                    <a:pt x="492543" y="7455228"/>
                  </a:lnTo>
                  <a:lnTo>
                    <a:pt x="462175" y="7414842"/>
                  </a:lnTo>
                  <a:lnTo>
                    <a:pt x="432372" y="7374048"/>
                  </a:lnTo>
                  <a:lnTo>
                    <a:pt x="403133" y="7332848"/>
                  </a:lnTo>
                  <a:lnTo>
                    <a:pt x="374459" y="7291242"/>
                  </a:lnTo>
                  <a:lnTo>
                    <a:pt x="346349" y="7249228"/>
                  </a:lnTo>
                  <a:lnTo>
                    <a:pt x="318804" y="7206809"/>
                  </a:lnTo>
                  <a:lnTo>
                    <a:pt x="295881" y="7161008"/>
                  </a:lnTo>
                  <a:lnTo>
                    <a:pt x="274482" y="7114646"/>
                  </a:lnTo>
                  <a:lnTo>
                    <a:pt x="254607" y="7067723"/>
                  </a:lnTo>
                  <a:lnTo>
                    <a:pt x="236255" y="7020238"/>
                  </a:lnTo>
                  <a:lnTo>
                    <a:pt x="219428" y="6972193"/>
                  </a:lnTo>
                  <a:lnTo>
                    <a:pt x="204125" y="6923586"/>
                  </a:lnTo>
                  <a:lnTo>
                    <a:pt x="190347" y="6874418"/>
                  </a:lnTo>
                  <a:lnTo>
                    <a:pt x="178092" y="6824688"/>
                  </a:lnTo>
                  <a:lnTo>
                    <a:pt x="161253" y="6775331"/>
                  </a:lnTo>
                  <a:lnTo>
                    <a:pt x="145246" y="6725772"/>
                  </a:lnTo>
                  <a:lnTo>
                    <a:pt x="130069" y="6676010"/>
                  </a:lnTo>
                  <a:lnTo>
                    <a:pt x="115725" y="6626047"/>
                  </a:lnTo>
                  <a:lnTo>
                    <a:pt x="102211" y="6575881"/>
                  </a:lnTo>
                  <a:lnTo>
                    <a:pt x="89529" y="6525513"/>
                  </a:lnTo>
                  <a:lnTo>
                    <a:pt x="77678" y="6474944"/>
                  </a:lnTo>
                  <a:lnTo>
                    <a:pt x="66658" y="6424172"/>
                  </a:lnTo>
                  <a:lnTo>
                    <a:pt x="56470" y="6373198"/>
                  </a:lnTo>
                  <a:lnTo>
                    <a:pt x="47112" y="6322022"/>
                  </a:lnTo>
                  <a:lnTo>
                    <a:pt x="38587" y="6270644"/>
                  </a:lnTo>
                  <a:lnTo>
                    <a:pt x="30892" y="6219064"/>
                  </a:lnTo>
                  <a:lnTo>
                    <a:pt x="24040" y="6167366"/>
                  </a:lnTo>
                  <a:lnTo>
                    <a:pt x="18044" y="6115632"/>
                  </a:lnTo>
                  <a:lnTo>
                    <a:pt x="12902" y="6063862"/>
                  </a:lnTo>
                  <a:lnTo>
                    <a:pt x="8614" y="6012057"/>
                  </a:lnTo>
                  <a:lnTo>
                    <a:pt x="5182" y="5960217"/>
                  </a:lnTo>
                  <a:lnTo>
                    <a:pt x="2604" y="5908341"/>
                  </a:lnTo>
                  <a:lnTo>
                    <a:pt x="881" y="5856430"/>
                  </a:lnTo>
                  <a:lnTo>
                    <a:pt x="13" y="5804483"/>
                  </a:lnTo>
                  <a:lnTo>
                    <a:pt x="0" y="5752501"/>
                  </a:lnTo>
                  <a:lnTo>
                    <a:pt x="841" y="5700484"/>
                  </a:lnTo>
                  <a:lnTo>
                    <a:pt x="2537" y="5648431"/>
                  </a:lnTo>
                  <a:lnTo>
                    <a:pt x="5088" y="5596342"/>
                  </a:lnTo>
                  <a:lnTo>
                    <a:pt x="11066" y="5547896"/>
                  </a:lnTo>
                  <a:lnTo>
                    <a:pt x="17713" y="5499576"/>
                  </a:lnTo>
                  <a:lnTo>
                    <a:pt x="25030" y="5451382"/>
                  </a:lnTo>
                  <a:lnTo>
                    <a:pt x="33017" y="5403313"/>
                  </a:lnTo>
                  <a:lnTo>
                    <a:pt x="41673" y="5355370"/>
                  </a:lnTo>
                  <a:lnTo>
                    <a:pt x="50999" y="5307553"/>
                  </a:lnTo>
                  <a:lnTo>
                    <a:pt x="60994" y="5259861"/>
                  </a:lnTo>
                  <a:lnTo>
                    <a:pt x="71659" y="5212295"/>
                  </a:lnTo>
                  <a:lnTo>
                    <a:pt x="82993" y="5164855"/>
                  </a:lnTo>
                  <a:lnTo>
                    <a:pt x="94996" y="5117541"/>
                  </a:lnTo>
                  <a:lnTo>
                    <a:pt x="106038" y="5068249"/>
                  </a:lnTo>
                  <a:lnTo>
                    <a:pt x="117524" y="5019112"/>
                  </a:lnTo>
                  <a:lnTo>
                    <a:pt x="129452" y="4970131"/>
                  </a:lnTo>
                  <a:lnTo>
                    <a:pt x="141824" y="4921304"/>
                  </a:lnTo>
                  <a:lnTo>
                    <a:pt x="154639" y="4872633"/>
                  </a:lnTo>
                  <a:lnTo>
                    <a:pt x="167898" y="4824118"/>
                  </a:lnTo>
                  <a:lnTo>
                    <a:pt x="181599" y="4775757"/>
                  </a:lnTo>
                  <a:lnTo>
                    <a:pt x="195744" y="4727552"/>
                  </a:lnTo>
                  <a:lnTo>
                    <a:pt x="210332" y="4679502"/>
                  </a:lnTo>
                  <a:lnTo>
                    <a:pt x="225364" y="4631607"/>
                  </a:lnTo>
                  <a:lnTo>
                    <a:pt x="240839" y="4583867"/>
                  </a:lnTo>
                  <a:lnTo>
                    <a:pt x="256757" y="4536283"/>
                  </a:lnTo>
                  <a:lnTo>
                    <a:pt x="273118" y="4488854"/>
                  </a:lnTo>
                  <a:lnTo>
                    <a:pt x="289923" y="4441580"/>
                  </a:lnTo>
                  <a:lnTo>
                    <a:pt x="307170" y="4394461"/>
                  </a:lnTo>
                  <a:lnTo>
                    <a:pt x="324861" y="4347498"/>
                  </a:lnTo>
                  <a:lnTo>
                    <a:pt x="342996" y="4300690"/>
                  </a:lnTo>
                  <a:lnTo>
                    <a:pt x="361574" y="4254037"/>
                  </a:lnTo>
                  <a:lnTo>
                    <a:pt x="380594" y="4207539"/>
                  </a:lnTo>
                  <a:lnTo>
                    <a:pt x="400059" y="4161197"/>
                  </a:lnTo>
                  <a:lnTo>
                    <a:pt x="419966" y="4115009"/>
                  </a:lnTo>
                  <a:lnTo>
                    <a:pt x="461111" y="4023101"/>
                  </a:lnTo>
                  <a:lnTo>
                    <a:pt x="504029" y="3931813"/>
                  </a:lnTo>
                  <a:lnTo>
                    <a:pt x="548084" y="3842383"/>
                  </a:lnTo>
                  <a:lnTo>
                    <a:pt x="569382" y="3798047"/>
                  </a:lnTo>
                  <a:lnTo>
                    <a:pt x="590122" y="3753431"/>
                  </a:lnTo>
                  <a:lnTo>
                    <a:pt x="610375" y="3708571"/>
                  </a:lnTo>
                  <a:lnTo>
                    <a:pt x="649721" y="3618265"/>
                  </a:lnTo>
                  <a:lnTo>
                    <a:pt x="802417" y="3254552"/>
                  </a:lnTo>
                  <a:lnTo>
                    <a:pt x="842367" y="3164455"/>
                  </a:lnTo>
                  <a:lnTo>
                    <a:pt x="863014" y="3119731"/>
                  </a:lnTo>
                  <a:lnTo>
                    <a:pt x="885944" y="3072110"/>
                  </a:lnTo>
                  <a:lnTo>
                    <a:pt x="909661" y="3024901"/>
                  </a:lnTo>
                  <a:lnTo>
                    <a:pt x="934048" y="2978041"/>
                  </a:lnTo>
                  <a:lnTo>
                    <a:pt x="958987" y="2931468"/>
                  </a:lnTo>
                  <a:lnTo>
                    <a:pt x="1139202" y="2608268"/>
                  </a:lnTo>
                  <a:lnTo>
                    <a:pt x="1159147" y="2575127"/>
                  </a:lnTo>
                  <a:lnTo>
                    <a:pt x="1169096" y="2558538"/>
                  </a:lnTo>
                  <a:lnTo>
                    <a:pt x="1178121" y="2541207"/>
                  </a:lnTo>
                  <a:lnTo>
                    <a:pt x="1199418" y="2495854"/>
                  </a:lnTo>
                  <a:lnTo>
                    <a:pt x="1221202" y="2450810"/>
                  </a:lnTo>
                  <a:lnTo>
                    <a:pt x="1243457" y="2406065"/>
                  </a:lnTo>
                  <a:lnTo>
                    <a:pt x="1266167" y="2361604"/>
                  </a:lnTo>
                  <a:lnTo>
                    <a:pt x="1289318" y="2317415"/>
                  </a:lnTo>
                  <a:lnTo>
                    <a:pt x="1336876" y="2229801"/>
                  </a:lnTo>
                  <a:lnTo>
                    <a:pt x="1386009" y="2143120"/>
                  </a:lnTo>
                  <a:lnTo>
                    <a:pt x="1436593" y="2057272"/>
                  </a:lnTo>
                  <a:lnTo>
                    <a:pt x="1488503" y="1972151"/>
                  </a:lnTo>
                  <a:lnTo>
                    <a:pt x="1541616" y="1887657"/>
                  </a:lnTo>
                  <a:lnTo>
                    <a:pt x="1623271" y="1761866"/>
                  </a:lnTo>
                  <a:lnTo>
                    <a:pt x="1735200" y="1595379"/>
                  </a:lnTo>
                  <a:lnTo>
                    <a:pt x="2140810" y="1012489"/>
                  </a:lnTo>
                  <a:lnTo>
                    <a:pt x="2313818" y="756438"/>
                  </a:lnTo>
                  <a:lnTo>
                    <a:pt x="2653532" y="386041"/>
                  </a:lnTo>
                  <a:lnTo>
                    <a:pt x="2725330" y="310483"/>
                  </a:lnTo>
                  <a:lnTo>
                    <a:pt x="2761868" y="273035"/>
                  </a:lnTo>
                  <a:lnTo>
                    <a:pt x="2798865" y="235912"/>
                  </a:lnTo>
                  <a:lnTo>
                    <a:pt x="2836344" y="199195"/>
                  </a:lnTo>
                  <a:lnTo>
                    <a:pt x="2874330" y="162962"/>
                  </a:lnTo>
                  <a:lnTo>
                    <a:pt x="2912847" y="127293"/>
                  </a:lnTo>
                  <a:lnTo>
                    <a:pt x="2951403" y="93307"/>
                  </a:lnTo>
                  <a:lnTo>
                    <a:pt x="2990772" y="60822"/>
                  </a:lnTo>
                  <a:lnTo>
                    <a:pt x="3030920" y="29777"/>
                  </a:lnTo>
                  <a:lnTo>
                    <a:pt x="3071973" y="0"/>
                  </a:lnTo>
                  <a:lnTo>
                    <a:pt x="3071973" y="4588576"/>
                  </a:lnTo>
                  <a:lnTo>
                    <a:pt x="3066364" y="4614714"/>
                  </a:lnTo>
                  <a:lnTo>
                    <a:pt x="3059227" y="4655596"/>
                  </a:lnTo>
                  <a:lnTo>
                    <a:pt x="3053665" y="4696722"/>
                  </a:lnTo>
                  <a:lnTo>
                    <a:pt x="3049700" y="4737970"/>
                  </a:lnTo>
                  <a:lnTo>
                    <a:pt x="3047329" y="4779341"/>
                  </a:lnTo>
                  <a:lnTo>
                    <a:pt x="3046553" y="4820834"/>
                  </a:lnTo>
                  <a:lnTo>
                    <a:pt x="3047372" y="4862326"/>
                  </a:lnTo>
                  <a:lnTo>
                    <a:pt x="3049786" y="4903694"/>
                  </a:lnTo>
                  <a:lnTo>
                    <a:pt x="3053795" y="4944938"/>
                  </a:lnTo>
                  <a:lnTo>
                    <a:pt x="3059400" y="4986058"/>
                  </a:lnTo>
                  <a:lnTo>
                    <a:pt x="3067539" y="5035476"/>
                  </a:lnTo>
                  <a:lnTo>
                    <a:pt x="3071973" y="5061454"/>
                  </a:lnTo>
                  <a:lnTo>
                    <a:pt x="3071973" y="9716335"/>
                  </a:lnTo>
                  <a:close/>
                </a:path>
              </a:pathLst>
            </a:custGeom>
            <a:solidFill>
              <a:srgbClr val="C7E1D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12366656" y="0"/>
              <a:ext cx="5172710" cy="1257935"/>
            </a:xfrm>
            <a:custGeom>
              <a:avLst/>
              <a:gdLst/>
              <a:ahLst/>
              <a:cxnLst/>
              <a:rect l="l" t="t" r="r" b="b"/>
              <a:pathLst>
                <a:path w="5172709" h="1257935">
                  <a:moveTo>
                    <a:pt x="5172504" y="0"/>
                  </a:moveTo>
                  <a:lnTo>
                    <a:pt x="5151611" y="53769"/>
                  </a:lnTo>
                  <a:lnTo>
                    <a:pt x="5132577" y="98975"/>
                  </a:lnTo>
                  <a:lnTo>
                    <a:pt x="5112095" y="143603"/>
                  </a:lnTo>
                  <a:lnTo>
                    <a:pt x="5089864" y="187530"/>
                  </a:lnTo>
                  <a:lnTo>
                    <a:pt x="5065356" y="234353"/>
                  </a:lnTo>
                  <a:lnTo>
                    <a:pt x="5039964" y="280593"/>
                  </a:lnTo>
                  <a:lnTo>
                    <a:pt x="5013687" y="326250"/>
                  </a:lnTo>
                  <a:lnTo>
                    <a:pt x="4986525" y="371324"/>
                  </a:lnTo>
                  <a:lnTo>
                    <a:pt x="4958478" y="415816"/>
                  </a:lnTo>
                  <a:lnTo>
                    <a:pt x="4929547" y="459724"/>
                  </a:lnTo>
                  <a:lnTo>
                    <a:pt x="4899731" y="503049"/>
                  </a:lnTo>
                  <a:lnTo>
                    <a:pt x="4869030" y="545792"/>
                  </a:lnTo>
                  <a:lnTo>
                    <a:pt x="4837445" y="587951"/>
                  </a:lnTo>
                  <a:lnTo>
                    <a:pt x="4804975" y="629528"/>
                  </a:lnTo>
                  <a:lnTo>
                    <a:pt x="4771620" y="670522"/>
                  </a:lnTo>
                  <a:lnTo>
                    <a:pt x="4740633" y="705304"/>
                  </a:lnTo>
                  <a:lnTo>
                    <a:pt x="4708563" y="738834"/>
                  </a:lnTo>
                  <a:lnTo>
                    <a:pt x="4675444" y="771129"/>
                  </a:lnTo>
                  <a:lnTo>
                    <a:pt x="4641308" y="802206"/>
                  </a:lnTo>
                  <a:lnTo>
                    <a:pt x="4606188" y="832082"/>
                  </a:lnTo>
                  <a:lnTo>
                    <a:pt x="4570115" y="860774"/>
                  </a:lnTo>
                  <a:lnTo>
                    <a:pt x="4533123" y="888300"/>
                  </a:lnTo>
                  <a:lnTo>
                    <a:pt x="4495243" y="914678"/>
                  </a:lnTo>
                  <a:lnTo>
                    <a:pt x="4456509" y="939923"/>
                  </a:lnTo>
                  <a:lnTo>
                    <a:pt x="4416952" y="964055"/>
                  </a:lnTo>
                  <a:lnTo>
                    <a:pt x="4376605" y="987089"/>
                  </a:lnTo>
                  <a:lnTo>
                    <a:pt x="4335501" y="1009043"/>
                  </a:lnTo>
                  <a:lnTo>
                    <a:pt x="4293671" y="1029935"/>
                  </a:lnTo>
                  <a:lnTo>
                    <a:pt x="4251149" y="1049782"/>
                  </a:lnTo>
                  <a:lnTo>
                    <a:pt x="4207967" y="1068600"/>
                  </a:lnTo>
                  <a:lnTo>
                    <a:pt x="4164157" y="1086408"/>
                  </a:lnTo>
                  <a:lnTo>
                    <a:pt x="4119752" y="1103222"/>
                  </a:lnTo>
                  <a:lnTo>
                    <a:pt x="4074784" y="1119060"/>
                  </a:lnTo>
                  <a:lnTo>
                    <a:pt x="4029286" y="1133939"/>
                  </a:lnTo>
                  <a:lnTo>
                    <a:pt x="3983290" y="1147877"/>
                  </a:lnTo>
                  <a:lnTo>
                    <a:pt x="3936828" y="1160890"/>
                  </a:lnTo>
                  <a:lnTo>
                    <a:pt x="3889933" y="1172996"/>
                  </a:lnTo>
                  <a:lnTo>
                    <a:pt x="3842637" y="1184212"/>
                  </a:lnTo>
                  <a:lnTo>
                    <a:pt x="3794973" y="1194556"/>
                  </a:lnTo>
                  <a:lnTo>
                    <a:pt x="3746974" y="1204044"/>
                  </a:lnTo>
                  <a:lnTo>
                    <a:pt x="3698671" y="1212695"/>
                  </a:lnTo>
                  <a:lnTo>
                    <a:pt x="3650097" y="1220524"/>
                  </a:lnTo>
                  <a:lnTo>
                    <a:pt x="3601285" y="1227551"/>
                  </a:lnTo>
                  <a:lnTo>
                    <a:pt x="3552267" y="1233791"/>
                  </a:lnTo>
                  <a:lnTo>
                    <a:pt x="3503076" y="1239262"/>
                  </a:lnTo>
                  <a:lnTo>
                    <a:pt x="3453743" y="1243982"/>
                  </a:lnTo>
                  <a:lnTo>
                    <a:pt x="3404301" y="1247967"/>
                  </a:lnTo>
                  <a:lnTo>
                    <a:pt x="3354784" y="1251235"/>
                  </a:lnTo>
                  <a:lnTo>
                    <a:pt x="3305223" y="1253803"/>
                  </a:lnTo>
                  <a:lnTo>
                    <a:pt x="3255650" y="1255689"/>
                  </a:lnTo>
                  <a:lnTo>
                    <a:pt x="3206098" y="1256909"/>
                  </a:lnTo>
                  <a:lnTo>
                    <a:pt x="3156600" y="1257482"/>
                  </a:lnTo>
                  <a:lnTo>
                    <a:pt x="3107188" y="1257424"/>
                  </a:lnTo>
                  <a:lnTo>
                    <a:pt x="3057895" y="1256752"/>
                  </a:lnTo>
                  <a:lnTo>
                    <a:pt x="3008752" y="1255484"/>
                  </a:lnTo>
                  <a:lnTo>
                    <a:pt x="2959793" y="1253638"/>
                  </a:lnTo>
                  <a:lnTo>
                    <a:pt x="2911049" y="1251229"/>
                  </a:lnTo>
                  <a:lnTo>
                    <a:pt x="2862554" y="1248277"/>
                  </a:lnTo>
                  <a:lnTo>
                    <a:pt x="2814339" y="1244797"/>
                  </a:lnTo>
                  <a:lnTo>
                    <a:pt x="2766438" y="1240808"/>
                  </a:lnTo>
                  <a:lnTo>
                    <a:pt x="2718882" y="1236326"/>
                  </a:lnTo>
                  <a:lnTo>
                    <a:pt x="2671704" y="1231368"/>
                  </a:lnTo>
                  <a:lnTo>
                    <a:pt x="2624936" y="1225953"/>
                  </a:lnTo>
                  <a:lnTo>
                    <a:pt x="2578611" y="1220097"/>
                  </a:lnTo>
                  <a:lnTo>
                    <a:pt x="2532762" y="1213818"/>
                  </a:lnTo>
                  <a:lnTo>
                    <a:pt x="2487420" y="1207133"/>
                  </a:lnTo>
                  <a:lnTo>
                    <a:pt x="2442619" y="1200058"/>
                  </a:lnTo>
                  <a:lnTo>
                    <a:pt x="2398390" y="1192612"/>
                  </a:lnTo>
                  <a:lnTo>
                    <a:pt x="2354766" y="1184812"/>
                  </a:lnTo>
                  <a:lnTo>
                    <a:pt x="2311780" y="1176675"/>
                  </a:lnTo>
                  <a:lnTo>
                    <a:pt x="2269464" y="1168218"/>
                  </a:lnTo>
                  <a:lnTo>
                    <a:pt x="2219914" y="1157765"/>
                  </a:lnTo>
                  <a:lnTo>
                    <a:pt x="2170500" y="1146780"/>
                  </a:lnTo>
                  <a:lnTo>
                    <a:pt x="2121219" y="1135275"/>
                  </a:lnTo>
                  <a:lnTo>
                    <a:pt x="2072073" y="1123259"/>
                  </a:lnTo>
                  <a:lnTo>
                    <a:pt x="2023061" y="1110744"/>
                  </a:lnTo>
                  <a:lnTo>
                    <a:pt x="1974182" y="1097740"/>
                  </a:lnTo>
                  <a:lnTo>
                    <a:pt x="1925437" y="1084258"/>
                  </a:lnTo>
                  <a:lnTo>
                    <a:pt x="1876825" y="1070310"/>
                  </a:lnTo>
                  <a:lnTo>
                    <a:pt x="1828346" y="1055906"/>
                  </a:lnTo>
                  <a:lnTo>
                    <a:pt x="1780000" y="1041056"/>
                  </a:lnTo>
                  <a:lnTo>
                    <a:pt x="1731786" y="1025772"/>
                  </a:lnTo>
                  <a:lnTo>
                    <a:pt x="1683705" y="1010064"/>
                  </a:lnTo>
                  <a:lnTo>
                    <a:pt x="1635757" y="993944"/>
                  </a:lnTo>
                  <a:lnTo>
                    <a:pt x="1587940" y="977421"/>
                  </a:lnTo>
                  <a:lnTo>
                    <a:pt x="1540256" y="960507"/>
                  </a:lnTo>
                  <a:lnTo>
                    <a:pt x="1492703" y="943213"/>
                  </a:lnTo>
                  <a:lnTo>
                    <a:pt x="1445281" y="925550"/>
                  </a:lnTo>
                  <a:lnTo>
                    <a:pt x="1397991" y="907528"/>
                  </a:lnTo>
                  <a:lnTo>
                    <a:pt x="1350832" y="889158"/>
                  </a:lnTo>
                  <a:lnTo>
                    <a:pt x="1303803" y="870450"/>
                  </a:lnTo>
                  <a:lnTo>
                    <a:pt x="1256906" y="851417"/>
                  </a:lnTo>
                  <a:lnTo>
                    <a:pt x="1210138" y="832068"/>
                  </a:lnTo>
                  <a:lnTo>
                    <a:pt x="1163502" y="812415"/>
                  </a:lnTo>
                  <a:lnTo>
                    <a:pt x="1116995" y="792467"/>
                  </a:lnTo>
                  <a:lnTo>
                    <a:pt x="1070618" y="772237"/>
                  </a:lnTo>
                  <a:lnTo>
                    <a:pt x="1024370" y="751735"/>
                  </a:lnTo>
                  <a:lnTo>
                    <a:pt x="978253" y="730971"/>
                  </a:lnTo>
                  <a:lnTo>
                    <a:pt x="931510" y="709600"/>
                  </a:lnTo>
                  <a:lnTo>
                    <a:pt x="884893" y="687965"/>
                  </a:lnTo>
                  <a:lnTo>
                    <a:pt x="838394" y="666076"/>
                  </a:lnTo>
                  <a:lnTo>
                    <a:pt x="792011" y="643947"/>
                  </a:lnTo>
                  <a:lnTo>
                    <a:pt x="745738" y="621588"/>
                  </a:lnTo>
                  <a:lnTo>
                    <a:pt x="699570" y="599010"/>
                  </a:lnTo>
                  <a:lnTo>
                    <a:pt x="653503" y="576227"/>
                  </a:lnTo>
                  <a:lnTo>
                    <a:pt x="607531" y="553248"/>
                  </a:lnTo>
                  <a:lnTo>
                    <a:pt x="561651" y="530086"/>
                  </a:lnTo>
                  <a:lnTo>
                    <a:pt x="515857" y="506753"/>
                  </a:lnTo>
                  <a:lnTo>
                    <a:pt x="470145" y="483259"/>
                  </a:lnTo>
                  <a:lnTo>
                    <a:pt x="424510" y="459617"/>
                  </a:lnTo>
                  <a:lnTo>
                    <a:pt x="378946" y="435837"/>
                  </a:lnTo>
                  <a:lnTo>
                    <a:pt x="328229" y="407606"/>
                  </a:lnTo>
                  <a:lnTo>
                    <a:pt x="284094" y="379502"/>
                  </a:lnTo>
                  <a:lnTo>
                    <a:pt x="245634" y="351092"/>
                  </a:lnTo>
                  <a:lnTo>
                    <a:pt x="211942" y="321941"/>
                  </a:lnTo>
                  <a:lnTo>
                    <a:pt x="182112" y="291617"/>
                  </a:lnTo>
                  <a:lnTo>
                    <a:pt x="155237" y="259686"/>
                  </a:lnTo>
                  <a:lnTo>
                    <a:pt x="130412" y="225713"/>
                  </a:lnTo>
                  <a:lnTo>
                    <a:pt x="106728" y="189266"/>
                  </a:lnTo>
                  <a:lnTo>
                    <a:pt x="83280" y="149910"/>
                  </a:lnTo>
                  <a:lnTo>
                    <a:pt x="59162" y="107212"/>
                  </a:lnTo>
                  <a:lnTo>
                    <a:pt x="5286" y="10054"/>
                  </a:lnTo>
                  <a:lnTo>
                    <a:pt x="0" y="0"/>
                  </a:lnTo>
                  <a:lnTo>
                    <a:pt x="5172504" y="0"/>
                  </a:lnTo>
                  <a:close/>
                </a:path>
              </a:pathLst>
            </a:custGeom>
            <a:solidFill>
              <a:srgbClr val="EF756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3199339" y="3664720"/>
            <a:ext cx="7270750" cy="1407795"/>
          </a:xfrm>
          <a:prstGeom prst="rect"/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9050" spc="1830"/>
              <a:t>WEB</a:t>
            </a:r>
            <a:r>
              <a:rPr dirty="0" sz="9050" spc="605"/>
              <a:t> </a:t>
            </a:r>
            <a:r>
              <a:rPr dirty="0" sz="9050" spc="1565"/>
              <a:t>PAGE</a:t>
            </a:r>
            <a:endParaRPr sz="905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9144216"/>
            <a:ext cx="6943090" cy="1143000"/>
          </a:xfrm>
          <a:custGeom>
            <a:avLst/>
            <a:gdLst/>
            <a:ahLst/>
            <a:cxnLst/>
            <a:rect l="l" t="t" r="r" b="b"/>
            <a:pathLst>
              <a:path w="6943090" h="1143000">
                <a:moveTo>
                  <a:pt x="6942671" y="1142783"/>
                </a:moveTo>
                <a:lnTo>
                  <a:pt x="0" y="1142783"/>
                </a:lnTo>
                <a:lnTo>
                  <a:pt x="0" y="591021"/>
                </a:lnTo>
                <a:lnTo>
                  <a:pt x="3233" y="587903"/>
                </a:lnTo>
                <a:lnTo>
                  <a:pt x="43740" y="550776"/>
                </a:lnTo>
                <a:lnTo>
                  <a:pt x="85147" y="514709"/>
                </a:lnTo>
                <a:lnTo>
                  <a:pt x="127453" y="479702"/>
                </a:lnTo>
                <a:lnTo>
                  <a:pt x="170660" y="445755"/>
                </a:lnTo>
                <a:lnTo>
                  <a:pt x="214710" y="412910"/>
                </a:lnTo>
                <a:lnTo>
                  <a:pt x="259549" y="381211"/>
                </a:lnTo>
                <a:lnTo>
                  <a:pt x="305176" y="350657"/>
                </a:lnTo>
                <a:lnTo>
                  <a:pt x="351591" y="321249"/>
                </a:lnTo>
                <a:lnTo>
                  <a:pt x="398735" y="293023"/>
                </a:lnTo>
                <a:lnTo>
                  <a:pt x="446547" y="266017"/>
                </a:lnTo>
                <a:lnTo>
                  <a:pt x="495027" y="240230"/>
                </a:lnTo>
                <a:lnTo>
                  <a:pt x="544176" y="215661"/>
                </a:lnTo>
                <a:lnTo>
                  <a:pt x="593930" y="192342"/>
                </a:lnTo>
                <a:lnTo>
                  <a:pt x="644226" y="170304"/>
                </a:lnTo>
                <a:lnTo>
                  <a:pt x="695063" y="149546"/>
                </a:lnTo>
                <a:lnTo>
                  <a:pt x="746443" y="130069"/>
                </a:lnTo>
                <a:lnTo>
                  <a:pt x="798298" y="111896"/>
                </a:lnTo>
                <a:lnTo>
                  <a:pt x="850563" y="95052"/>
                </a:lnTo>
                <a:lnTo>
                  <a:pt x="903238" y="79537"/>
                </a:lnTo>
                <a:lnTo>
                  <a:pt x="956322" y="65350"/>
                </a:lnTo>
                <a:lnTo>
                  <a:pt x="1009748" y="52510"/>
                </a:lnTo>
                <a:lnTo>
                  <a:pt x="1063447" y="41032"/>
                </a:lnTo>
                <a:lnTo>
                  <a:pt x="1117420" y="30918"/>
                </a:lnTo>
                <a:lnTo>
                  <a:pt x="1171666" y="22168"/>
                </a:lnTo>
                <a:lnTo>
                  <a:pt x="1226116" y="14790"/>
                </a:lnTo>
                <a:lnTo>
                  <a:pt x="1280700" y="8797"/>
                </a:lnTo>
                <a:lnTo>
                  <a:pt x="1335418" y="4187"/>
                </a:lnTo>
                <a:lnTo>
                  <a:pt x="1390271" y="962"/>
                </a:lnTo>
                <a:lnTo>
                  <a:pt x="1440241" y="0"/>
                </a:lnTo>
                <a:lnTo>
                  <a:pt x="1490120" y="226"/>
                </a:lnTo>
                <a:lnTo>
                  <a:pt x="1539909" y="1640"/>
                </a:lnTo>
                <a:lnTo>
                  <a:pt x="1589606" y="4243"/>
                </a:lnTo>
                <a:lnTo>
                  <a:pt x="1639213" y="8035"/>
                </a:lnTo>
                <a:lnTo>
                  <a:pt x="1688729" y="13015"/>
                </a:lnTo>
                <a:lnTo>
                  <a:pt x="1738154" y="19183"/>
                </a:lnTo>
                <a:lnTo>
                  <a:pt x="1787488" y="26539"/>
                </a:lnTo>
                <a:lnTo>
                  <a:pt x="1836731" y="35084"/>
                </a:lnTo>
                <a:lnTo>
                  <a:pt x="1887916" y="42460"/>
                </a:lnTo>
                <a:lnTo>
                  <a:pt x="1939068" y="50098"/>
                </a:lnTo>
                <a:lnTo>
                  <a:pt x="1990192" y="57961"/>
                </a:lnTo>
                <a:lnTo>
                  <a:pt x="2041291" y="66011"/>
                </a:lnTo>
                <a:lnTo>
                  <a:pt x="2092371" y="74211"/>
                </a:lnTo>
                <a:lnTo>
                  <a:pt x="2398684" y="124479"/>
                </a:lnTo>
                <a:lnTo>
                  <a:pt x="2449749" y="132689"/>
                </a:lnTo>
                <a:lnTo>
                  <a:pt x="2500831" y="140750"/>
                </a:lnTo>
                <a:lnTo>
                  <a:pt x="2551932" y="148628"/>
                </a:lnTo>
                <a:lnTo>
                  <a:pt x="2603057" y="156283"/>
                </a:lnTo>
                <a:lnTo>
                  <a:pt x="2654212" y="163680"/>
                </a:lnTo>
                <a:lnTo>
                  <a:pt x="2705399" y="170780"/>
                </a:lnTo>
                <a:lnTo>
                  <a:pt x="2756624" y="177547"/>
                </a:lnTo>
                <a:lnTo>
                  <a:pt x="2807891" y="183944"/>
                </a:lnTo>
                <a:lnTo>
                  <a:pt x="2859204" y="189932"/>
                </a:lnTo>
                <a:lnTo>
                  <a:pt x="2908859" y="195650"/>
                </a:lnTo>
                <a:lnTo>
                  <a:pt x="2958524" y="201010"/>
                </a:lnTo>
                <a:lnTo>
                  <a:pt x="3008199" y="206013"/>
                </a:lnTo>
                <a:lnTo>
                  <a:pt x="3057884" y="210658"/>
                </a:lnTo>
                <a:lnTo>
                  <a:pt x="3107580" y="214946"/>
                </a:lnTo>
                <a:lnTo>
                  <a:pt x="3157286" y="218876"/>
                </a:lnTo>
                <a:lnTo>
                  <a:pt x="3207002" y="222448"/>
                </a:lnTo>
                <a:lnTo>
                  <a:pt x="3256728" y="225663"/>
                </a:lnTo>
                <a:lnTo>
                  <a:pt x="3306465" y="228520"/>
                </a:lnTo>
                <a:lnTo>
                  <a:pt x="3356212" y="231020"/>
                </a:lnTo>
                <a:lnTo>
                  <a:pt x="3405969" y="233162"/>
                </a:lnTo>
                <a:lnTo>
                  <a:pt x="3455736" y="234947"/>
                </a:lnTo>
                <a:lnTo>
                  <a:pt x="3505514" y="236374"/>
                </a:lnTo>
                <a:lnTo>
                  <a:pt x="3555302" y="237444"/>
                </a:lnTo>
                <a:lnTo>
                  <a:pt x="3605100" y="238156"/>
                </a:lnTo>
                <a:lnTo>
                  <a:pt x="3654908" y="238511"/>
                </a:lnTo>
                <a:lnTo>
                  <a:pt x="3704727" y="238508"/>
                </a:lnTo>
                <a:lnTo>
                  <a:pt x="3754555" y="238147"/>
                </a:lnTo>
                <a:lnTo>
                  <a:pt x="3804395" y="237429"/>
                </a:lnTo>
                <a:lnTo>
                  <a:pt x="3854244" y="236353"/>
                </a:lnTo>
                <a:lnTo>
                  <a:pt x="3904103" y="234920"/>
                </a:lnTo>
                <a:lnTo>
                  <a:pt x="3953973" y="233129"/>
                </a:lnTo>
                <a:lnTo>
                  <a:pt x="4003853" y="230981"/>
                </a:lnTo>
                <a:lnTo>
                  <a:pt x="4053744" y="228475"/>
                </a:lnTo>
                <a:lnTo>
                  <a:pt x="4103644" y="225611"/>
                </a:lnTo>
                <a:lnTo>
                  <a:pt x="4153614" y="220539"/>
                </a:lnTo>
                <a:lnTo>
                  <a:pt x="4203601" y="215967"/>
                </a:lnTo>
                <a:lnTo>
                  <a:pt x="4253607" y="211893"/>
                </a:lnTo>
                <a:lnTo>
                  <a:pt x="4303631" y="208320"/>
                </a:lnTo>
                <a:lnTo>
                  <a:pt x="4353674" y="205246"/>
                </a:lnTo>
                <a:lnTo>
                  <a:pt x="4403734" y="202671"/>
                </a:lnTo>
                <a:lnTo>
                  <a:pt x="4453813" y="200596"/>
                </a:lnTo>
                <a:lnTo>
                  <a:pt x="4503910" y="199020"/>
                </a:lnTo>
                <a:lnTo>
                  <a:pt x="4554025" y="197944"/>
                </a:lnTo>
                <a:lnTo>
                  <a:pt x="4604158" y="197367"/>
                </a:lnTo>
                <a:lnTo>
                  <a:pt x="4654309" y="197290"/>
                </a:lnTo>
                <a:lnTo>
                  <a:pt x="4704479" y="197713"/>
                </a:lnTo>
                <a:lnTo>
                  <a:pt x="4754667" y="198635"/>
                </a:lnTo>
                <a:lnTo>
                  <a:pt x="4804873" y="200056"/>
                </a:lnTo>
                <a:lnTo>
                  <a:pt x="4855062" y="201976"/>
                </a:lnTo>
                <a:lnTo>
                  <a:pt x="4905200" y="204393"/>
                </a:lnTo>
                <a:lnTo>
                  <a:pt x="4955287" y="207307"/>
                </a:lnTo>
                <a:lnTo>
                  <a:pt x="5005323" y="210719"/>
                </a:lnTo>
                <a:lnTo>
                  <a:pt x="5055307" y="214627"/>
                </a:lnTo>
                <a:lnTo>
                  <a:pt x="5105239" y="219033"/>
                </a:lnTo>
                <a:lnTo>
                  <a:pt x="5155120" y="223936"/>
                </a:lnTo>
                <a:lnTo>
                  <a:pt x="5204950" y="229336"/>
                </a:lnTo>
                <a:lnTo>
                  <a:pt x="5254729" y="235233"/>
                </a:lnTo>
                <a:lnTo>
                  <a:pt x="5304456" y="241627"/>
                </a:lnTo>
                <a:lnTo>
                  <a:pt x="5354131" y="248519"/>
                </a:lnTo>
                <a:lnTo>
                  <a:pt x="5403756" y="255907"/>
                </a:lnTo>
                <a:lnTo>
                  <a:pt x="5453329" y="263793"/>
                </a:lnTo>
                <a:lnTo>
                  <a:pt x="5502850" y="272176"/>
                </a:lnTo>
                <a:lnTo>
                  <a:pt x="5552602" y="282430"/>
                </a:lnTo>
                <a:lnTo>
                  <a:pt x="5602306" y="292141"/>
                </a:lnTo>
                <a:lnTo>
                  <a:pt x="5651898" y="301613"/>
                </a:lnTo>
                <a:lnTo>
                  <a:pt x="5701316" y="311147"/>
                </a:lnTo>
                <a:lnTo>
                  <a:pt x="5750494" y="321047"/>
                </a:lnTo>
                <a:lnTo>
                  <a:pt x="5799370" y="331617"/>
                </a:lnTo>
                <a:lnTo>
                  <a:pt x="5847880" y="343158"/>
                </a:lnTo>
                <a:lnTo>
                  <a:pt x="5895959" y="355973"/>
                </a:lnTo>
                <a:lnTo>
                  <a:pt x="5943544" y="370366"/>
                </a:lnTo>
                <a:lnTo>
                  <a:pt x="5990572" y="386640"/>
                </a:lnTo>
                <a:lnTo>
                  <a:pt x="6036978" y="405096"/>
                </a:lnTo>
                <a:lnTo>
                  <a:pt x="6082698" y="426039"/>
                </a:lnTo>
                <a:lnTo>
                  <a:pt x="6127670" y="449770"/>
                </a:lnTo>
                <a:lnTo>
                  <a:pt x="6171828" y="476593"/>
                </a:lnTo>
                <a:lnTo>
                  <a:pt x="6215110" y="506811"/>
                </a:lnTo>
                <a:lnTo>
                  <a:pt x="6256316" y="536855"/>
                </a:lnTo>
                <a:lnTo>
                  <a:pt x="6297183" y="567263"/>
                </a:lnTo>
                <a:lnTo>
                  <a:pt x="6337711" y="598037"/>
                </a:lnTo>
                <a:lnTo>
                  <a:pt x="6377901" y="629176"/>
                </a:lnTo>
                <a:lnTo>
                  <a:pt x="6417753" y="660680"/>
                </a:lnTo>
                <a:lnTo>
                  <a:pt x="6457266" y="692550"/>
                </a:lnTo>
                <a:lnTo>
                  <a:pt x="6496441" y="724784"/>
                </a:lnTo>
                <a:lnTo>
                  <a:pt x="6535277" y="757384"/>
                </a:lnTo>
                <a:lnTo>
                  <a:pt x="6573775" y="790349"/>
                </a:lnTo>
                <a:lnTo>
                  <a:pt x="6611934" y="823679"/>
                </a:lnTo>
                <a:lnTo>
                  <a:pt x="6649754" y="857375"/>
                </a:lnTo>
                <a:lnTo>
                  <a:pt x="6687237" y="891435"/>
                </a:lnTo>
                <a:lnTo>
                  <a:pt x="6724380" y="925861"/>
                </a:lnTo>
                <a:lnTo>
                  <a:pt x="6761186" y="960652"/>
                </a:lnTo>
                <a:lnTo>
                  <a:pt x="6797652" y="995808"/>
                </a:lnTo>
                <a:lnTo>
                  <a:pt x="6833781" y="1031330"/>
                </a:lnTo>
                <a:lnTo>
                  <a:pt x="6869570" y="1067216"/>
                </a:lnTo>
                <a:lnTo>
                  <a:pt x="6905022" y="1103468"/>
                </a:lnTo>
                <a:lnTo>
                  <a:pt x="6940134" y="1140085"/>
                </a:lnTo>
                <a:lnTo>
                  <a:pt x="6942671" y="1142783"/>
                </a:lnTo>
                <a:close/>
              </a:path>
            </a:pathLst>
          </a:custGeom>
          <a:solidFill>
            <a:srgbClr val="FFC3B1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43960" y="1288050"/>
            <a:ext cx="13763624" cy="6553199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shahd ismail</dc:creator>
  <cp:keywords>DAF7Pkzw-TE,BAFlFARSk2U</cp:keywords>
  <dc:title>Monasabaa</dc:title>
  <dcterms:created xsi:type="dcterms:W3CDTF">2024-05-15T07:30:24Z</dcterms:created>
  <dcterms:modified xsi:type="dcterms:W3CDTF">2024-05-15T07:30:24Z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2024-01-29T00:00:00Z</vt:filetime>
  </property>
  <property fmtid="{D5CDD505-2E9C-101B-9397-08002B2CF9AE}" pid="3" name="Creator">
    <vt:lpwstr>Canva</vt:lpwstr>
  </property>
  <property fmtid="{D5CDD505-2E9C-101B-9397-08002B2CF9AE}" pid="4" name="LastSaved">
    <vt:filetime>2024-05-15T00:00:00Z</vt:filetime>
  </property>
  <property fmtid="{D5CDD505-2E9C-101B-9397-08002B2CF9AE}" pid="5" name="Producer">
    <vt:lpwstr>Canva</vt:lpwstr>
  </property>
</Properties>
</file>