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6.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7.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8.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style7.xml" ContentType="application/vnd.ms-office.chartstyle+xml"/>
  <Override PartName="/ppt/charts/colors7.xml" ContentType="application/vnd.ms-office.chartcolorstyle+xml"/>
  <Override PartName="/ppt/charts/chart14.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6.xml" ContentType="application/vnd.openxmlformats-officedocument.themeOverr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7.xml" ContentType="application/vnd.openxmlformats-officedocument.themeOverride+xml"/>
  <Override PartName="/ppt/charts/chart17.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8.xml" ContentType="application/vnd.openxmlformats-officedocument.themeOverr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738" r:id="rId1"/>
    <p:sldMasterId id="2147483778" r:id="rId2"/>
    <p:sldMasterId id="2147483797" r:id="rId3"/>
    <p:sldMasterId id="2147483810" r:id="rId4"/>
    <p:sldMasterId id="2147483836" r:id="rId5"/>
    <p:sldMasterId id="2147483855" r:id="rId6"/>
    <p:sldMasterId id="2147483867" r:id="rId7"/>
    <p:sldMasterId id="2147483880" r:id="rId8"/>
    <p:sldMasterId id="2147483894" r:id="rId9"/>
  </p:sldMasterIdLst>
  <p:notesMasterIdLst>
    <p:notesMasterId r:id="rId38"/>
  </p:notesMasterIdLst>
  <p:sldIdLst>
    <p:sldId id="256" r:id="rId10"/>
    <p:sldId id="276" r:id="rId11"/>
    <p:sldId id="257" r:id="rId12"/>
    <p:sldId id="265" r:id="rId13"/>
    <p:sldId id="258" r:id="rId14"/>
    <p:sldId id="259" r:id="rId15"/>
    <p:sldId id="268" r:id="rId16"/>
    <p:sldId id="260" r:id="rId17"/>
    <p:sldId id="266" r:id="rId18"/>
    <p:sldId id="261" r:id="rId19"/>
    <p:sldId id="269" r:id="rId20"/>
    <p:sldId id="279" r:id="rId21"/>
    <p:sldId id="271" r:id="rId22"/>
    <p:sldId id="277" r:id="rId23"/>
    <p:sldId id="280" r:id="rId24"/>
    <p:sldId id="274" r:id="rId25"/>
    <p:sldId id="278" r:id="rId26"/>
    <p:sldId id="281" r:id="rId27"/>
    <p:sldId id="275" r:id="rId28"/>
    <p:sldId id="284" r:id="rId29"/>
    <p:sldId id="285" r:id="rId30"/>
    <p:sldId id="286" r:id="rId31"/>
    <p:sldId id="287" r:id="rId32"/>
    <p:sldId id="263" r:id="rId33"/>
    <p:sldId id="282" r:id="rId34"/>
    <p:sldId id="283" r:id="rId35"/>
    <p:sldId id="264" r:id="rId36"/>
    <p:sldId id="288" r:id="rId37"/>
  </p:sldIdLst>
  <p:sldSz cx="14630400" cy="8229600"/>
  <p:notesSz cx="8229600" cy="14630400"/>
  <p:embeddedFontLst>
    <p:embeddedFont>
      <p:font typeface="FangSong" panose="020B0604020202020204" charset="-122"/>
      <p:regular r:id="rId39"/>
    </p:embeddedFont>
    <p:embeddedFont>
      <p:font typeface="Garamond" panose="02020404030301010803" pitchFamily="18" charset="0"/>
      <p:regular r:id="rId40"/>
      <p:bold r:id="rId41"/>
      <p:italic r:id="rId42"/>
    </p:embeddedFont>
    <p:embeddedFont>
      <p:font typeface="Gill Sans MT" panose="020B0502020104020203" pitchFamily="34" charset="0"/>
      <p:regular r:id="rId43"/>
      <p:bold r:id="rId44"/>
      <p:italic r:id="rId45"/>
      <p:boldItalic r:id="rId46"/>
    </p:embeddedFont>
    <p:embeddedFont>
      <p:font typeface="Corbel" panose="020B0503020204020204" pitchFamily="34" charset="0"/>
      <p:regular r:id="rId47"/>
      <p:bold r:id="rId48"/>
      <p:italic r:id="rId49"/>
      <p:boldItalic r:id="rId50"/>
    </p:embeddedFont>
    <p:embeddedFont>
      <p:font typeface="Calibri Light" panose="020F0302020204030204" pitchFamily="34" charset="0"/>
      <p:regular r:id="rId51"/>
      <p:italic r:id="rId52"/>
    </p:embeddedFont>
    <p:embeddedFont>
      <p:font typeface="Wingdings 2" panose="05020102010507070707" pitchFamily="18" charset="2"/>
      <p:regular r:id="rId53"/>
    </p:embeddedFont>
    <p:embeddedFont>
      <p:font typeface="Microsoft JhengHei" panose="020B0604030504040204" pitchFamily="34" charset="-120"/>
      <p:regular r:id="rId54"/>
      <p:bold r:id="rId55"/>
    </p:embeddedFont>
    <p:embeddedFont>
      <p:font typeface="Calibri" panose="020F0502020204030204" pitchFamily="34" charset="0"/>
      <p:regular r:id="rId56"/>
      <p:bold r:id="rId57"/>
      <p:italic r:id="rId58"/>
      <p:boldItalic r:id="rId59"/>
    </p:embeddedFont>
    <p:embeddedFont>
      <p:font typeface="MS Shell Dlg 2" panose="020B0604030504040204" pitchFamily="34" charset="0"/>
      <p:regular r:id="rId60"/>
      <p:bold r:id="rId61"/>
    </p:embeddedFont>
    <p:embeddedFont>
      <p:font typeface="Tahoma" panose="020B0604030504040204" pitchFamily="34" charset="0"/>
      <p:regular r:id="rId62"/>
      <p:bold r:id="rId63"/>
    </p:embeddedFont>
    <p:embeddedFont>
      <p:font typeface="Arial Narrow" panose="020B0606020202030204" pitchFamily="34" charset="0"/>
      <p:regular r:id="rId64"/>
      <p:bold r:id="rId65"/>
      <p:italic r:id="rId66"/>
      <p:boldItalic r:id="rId67"/>
    </p:embeddedFont>
    <p:embeddedFont>
      <p:font typeface="Century Gothic" panose="020B0502020202020204" pitchFamily="34" charset="0"/>
      <p:regular r:id="rId68"/>
      <p:bold r:id="rId69"/>
      <p:italic r:id="rId70"/>
      <p:boldItalic r:id="rId71"/>
    </p:embeddedFont>
    <p:embeddedFont>
      <p:font typeface="Inter" panose="020B0604020202020204" charset="0"/>
      <p:regular r:id="rId72"/>
    </p:embeddedFont>
    <p:embeddedFont>
      <p:font typeface="Wingdings 3" panose="05040102010807070707" pitchFamily="18" charset="2"/>
      <p:regular r:id="rId73"/>
    </p:embeddedFont>
    <p:embeddedFont>
      <p:font typeface="Microsoft YaHei UI" panose="020B0503020204020204" pitchFamily="34" charset="-122"/>
      <p:regular r:id="rId74"/>
      <p:bold r:id="rId7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p15:clr>
            <a:srgbClr val="A4A3A4"/>
          </p15:clr>
        </p15:guide>
        <p15:guide id="2" pos="460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10"/>
  </p:normalViewPr>
  <p:slideViewPr>
    <p:cSldViewPr snapToGrid="0" snapToObjects="1">
      <p:cViewPr varScale="1">
        <p:scale>
          <a:sx n="65" d="100"/>
          <a:sy n="65" d="100"/>
        </p:scale>
        <p:origin x="830" y="62"/>
      </p:cViewPr>
      <p:guideLst>
        <p:guide orient="horz" pos="2592"/>
        <p:guide pos="4608"/>
      </p:guideLst>
    </p:cSldViewPr>
  </p:slideViewPr>
  <p:notesTextViewPr>
    <p:cViewPr>
      <p:scale>
        <a:sx n="1" d="1"/>
        <a:sy n="1" d="1"/>
      </p:scale>
      <p:origin x="0" y="0"/>
    </p:cViewPr>
  </p:notesTextViewPr>
  <p:notesViewPr>
    <p:cSldViewPr snapToGrid="0" snapToObjects="1">
      <p:cViewPr varScale="1">
        <p:scale>
          <a:sx n="39" d="100"/>
          <a:sy n="39" d="100"/>
        </p:scale>
        <p:origin x="3490"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font" Target="fonts/font4.fntdata"/><Relationship Id="rId47" Type="http://schemas.openxmlformats.org/officeDocument/2006/relationships/font" Target="fonts/font9.fntdata"/><Relationship Id="rId63" Type="http://schemas.openxmlformats.org/officeDocument/2006/relationships/font" Target="fonts/font25.fntdata"/><Relationship Id="rId68" Type="http://schemas.openxmlformats.org/officeDocument/2006/relationships/font" Target="fonts/font30.fntdata"/><Relationship Id="rId16" Type="http://schemas.openxmlformats.org/officeDocument/2006/relationships/slide" Target="slides/slide7.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8" Type="http://schemas.openxmlformats.org/officeDocument/2006/relationships/font" Target="fonts/font20.fntdata"/><Relationship Id="rId66" Type="http://schemas.openxmlformats.org/officeDocument/2006/relationships/font" Target="fonts/font28.fntdata"/><Relationship Id="rId74" Type="http://schemas.openxmlformats.org/officeDocument/2006/relationships/font" Target="fonts/font36.fntdata"/><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font" Target="fonts/font23.fntdata"/><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font" Target="fonts/font18.fntdata"/><Relationship Id="rId64" Type="http://schemas.openxmlformats.org/officeDocument/2006/relationships/font" Target="fonts/font26.fntdata"/><Relationship Id="rId69" Type="http://schemas.openxmlformats.org/officeDocument/2006/relationships/font" Target="fonts/font31.fntdata"/><Relationship Id="rId77"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font" Target="fonts/font13.fntdata"/><Relationship Id="rId72" Type="http://schemas.openxmlformats.org/officeDocument/2006/relationships/font" Target="fonts/font34.fntdata"/><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notesMaster" Target="notesMasters/notesMaster1.xml"/><Relationship Id="rId46" Type="http://schemas.openxmlformats.org/officeDocument/2006/relationships/font" Target="fonts/font8.fntdata"/><Relationship Id="rId59" Type="http://schemas.openxmlformats.org/officeDocument/2006/relationships/font" Target="fonts/font21.fntdata"/><Relationship Id="rId67" Type="http://schemas.openxmlformats.org/officeDocument/2006/relationships/font" Target="fonts/font29.fntdata"/><Relationship Id="rId20" Type="http://schemas.openxmlformats.org/officeDocument/2006/relationships/slide" Target="slides/slide11.xml"/><Relationship Id="rId41" Type="http://schemas.openxmlformats.org/officeDocument/2006/relationships/font" Target="fonts/font3.fntdata"/><Relationship Id="rId54" Type="http://schemas.openxmlformats.org/officeDocument/2006/relationships/font" Target="fonts/font16.fntdata"/><Relationship Id="rId62" Type="http://schemas.openxmlformats.org/officeDocument/2006/relationships/font" Target="fonts/font24.fntdata"/><Relationship Id="rId70" Type="http://schemas.openxmlformats.org/officeDocument/2006/relationships/font" Target="fonts/font32.fntdata"/><Relationship Id="rId75" Type="http://schemas.openxmlformats.org/officeDocument/2006/relationships/font" Target="fonts/font37.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font" Target="fonts/font11.fntdata"/><Relationship Id="rId57" Type="http://schemas.openxmlformats.org/officeDocument/2006/relationships/font" Target="fonts/font19.fntdata"/><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font" Target="fonts/font6.fntdata"/><Relationship Id="rId52" Type="http://schemas.openxmlformats.org/officeDocument/2006/relationships/font" Target="fonts/font14.fntdata"/><Relationship Id="rId60" Type="http://schemas.openxmlformats.org/officeDocument/2006/relationships/font" Target="fonts/font22.fntdata"/><Relationship Id="rId65" Type="http://schemas.openxmlformats.org/officeDocument/2006/relationships/font" Target="fonts/font27.fntdata"/><Relationship Id="rId73" Type="http://schemas.openxmlformats.org/officeDocument/2006/relationships/font" Target="fonts/font35.fntdata"/><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font" Target="fonts/font1.fntdata"/><Relationship Id="rId34" Type="http://schemas.openxmlformats.org/officeDocument/2006/relationships/slide" Target="slides/slide25.xml"/><Relationship Id="rId50" Type="http://schemas.openxmlformats.org/officeDocument/2006/relationships/font" Target="fonts/font12.fntdata"/><Relationship Id="rId55" Type="http://schemas.openxmlformats.org/officeDocument/2006/relationships/font" Target="fonts/font17.fntdata"/><Relationship Id="rId76"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font" Target="fonts/font33.fntdata"/><Relationship Id="rId2" Type="http://schemas.openxmlformats.org/officeDocument/2006/relationships/slideMaster" Target="slideMasters/slideMaster2.xml"/><Relationship Id="rId29" Type="http://schemas.openxmlformats.org/officeDocument/2006/relationships/slide" Target="slides/slide20.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C:\Users\USER-Q\AppData\Local\Microsoft\Windows\INetCache\IE\NIMJCX6C\tensile%20test%5b1%5d.xlsx" TargetMode="External"/><Relationship Id="rId2" Type="http://schemas.microsoft.com/office/2011/relationships/chartColorStyle" Target="colors7.xml"/><Relationship Id="rId1" Type="http://schemas.microsoft.com/office/2011/relationships/chartStyle" Target="style7.xml"/></Relationships>
</file>

<file path=ppt/charts/_rels/chart14.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5.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embeddings/oleObject3.bin"/></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6.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9.xml.rels><?xml version="1.0" encoding="UTF-8" standalone="yes"?>
<Relationships xmlns="http://schemas.openxmlformats.org/package/2006/relationships"><Relationship Id="rId1" Type="http://schemas.openxmlformats.org/officeDocument/2006/relationships/oleObject" Target="file:///C:\Users\USER-Q\AppData\Local\Microsoft\Windows\INetCache\IE\NIMJCX6C\tensile%20test%5b1%5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v>Acetic Acid </c:v>
          </c:tx>
          <c:spPr>
            <a:solidFill>
              <a:schemeClr val="accent1"/>
            </a:solidFill>
            <a:ln>
              <a:noFill/>
            </a:ln>
            <a:effectLst/>
          </c:spPr>
          <c:invertIfNegative val="0"/>
          <c:dLbls>
            <c:dLbl>
              <c:idx val="0"/>
              <c:layout>
                <c:manualLayout>
                  <c:x val="-1.9444444444444445E-2"/>
                  <c:y val="4.5603674540682414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B58E-4760-8291-31271B9A4A4C}"/>
                </c:ext>
              </c:extLst>
            </c:dLbl>
            <c:dLbl>
              <c:idx val="1"/>
              <c:delete val="1"/>
              <c:extLst>
                <c:ext xmlns:c15="http://schemas.microsoft.com/office/drawing/2012/chart" uri="{CE6537A1-D6FC-4f65-9D91-7224C49458BB}"/>
                <c:ext xmlns:c16="http://schemas.microsoft.com/office/drawing/2014/chart" uri="{C3380CC4-5D6E-409C-BE32-E72D297353CC}">
                  <c16:uniqueId val="{00000001-B58E-4760-8291-31271B9A4A4C}"/>
                </c:ext>
              </c:extLst>
            </c:dLbl>
            <c:dLbl>
              <c:idx val="2"/>
              <c:layout>
                <c:manualLayout>
                  <c:x val="-8.3333333333333332E-3"/>
                  <c:y val="1.3819626713327501E-2"/>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B58E-4760-8291-31271B9A4A4C}"/>
                </c:ext>
              </c:extLst>
            </c:dLbl>
            <c:dLbl>
              <c:idx val="3"/>
              <c:layout>
                <c:manualLayout>
                  <c:x val="-8.3333333333334356E-3"/>
                  <c:y val="4.5603674540682414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B58E-4760-8291-31271B9A4A4C}"/>
                </c:ext>
              </c:extLst>
            </c:dLbl>
            <c:dLbl>
              <c:idx val="4"/>
              <c:layout>
                <c:manualLayout>
                  <c:x val="-1.1111111111111212E-2"/>
                  <c:y val="9.189997083697786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B58E-4760-8291-31271B9A4A4C}"/>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Moisture!$M$1:$M$5</c:f>
              <c:numCache>
                <c:formatCode>General</c:formatCode>
                <c:ptCount val="5"/>
                <c:pt idx="0">
                  <c:v>0.5</c:v>
                </c:pt>
                <c:pt idx="1">
                  <c:v>1</c:v>
                </c:pt>
                <c:pt idx="2">
                  <c:v>1.5</c:v>
                </c:pt>
                <c:pt idx="3">
                  <c:v>2</c:v>
                </c:pt>
                <c:pt idx="4">
                  <c:v>2.5</c:v>
                </c:pt>
              </c:numCache>
            </c:numRef>
          </c:cat>
          <c:val>
            <c:numRef>
              <c:f>Moisture!$J$2:$J$6</c:f>
              <c:numCache>
                <c:formatCode>0.00</c:formatCode>
                <c:ptCount val="5"/>
                <c:pt idx="0">
                  <c:v>12.903225806451612</c:v>
                </c:pt>
                <c:pt idx="1">
                  <c:v>10.399999999999999</c:v>
                </c:pt>
                <c:pt idx="2">
                  <c:v>7.5187969924812093</c:v>
                </c:pt>
                <c:pt idx="3">
                  <c:v>13.138686131386873</c:v>
                </c:pt>
                <c:pt idx="4">
                  <c:v>12.578616352201252</c:v>
                </c:pt>
              </c:numCache>
            </c:numRef>
          </c:val>
          <c:extLst>
            <c:ext xmlns:c16="http://schemas.microsoft.com/office/drawing/2014/chart" uri="{C3380CC4-5D6E-409C-BE32-E72D297353CC}">
              <c16:uniqueId val="{00000005-B58E-4760-8291-31271B9A4A4C}"/>
            </c:ext>
          </c:extLst>
        </c:ser>
        <c:ser>
          <c:idx val="1"/>
          <c:order val="1"/>
          <c:tx>
            <c:v>Glycerin </c:v>
          </c:tx>
          <c:spPr>
            <a:solidFill>
              <a:schemeClr val="accent2"/>
            </a:solidFill>
            <a:ln>
              <a:noFill/>
            </a:ln>
            <a:effectLst/>
          </c:spPr>
          <c:invertIfNegative val="0"/>
          <c:dLbls>
            <c:dLbl>
              <c:idx val="0"/>
              <c:layout>
                <c:manualLayout>
                  <c:x val="1.6666666666666614E-2"/>
                  <c:y val="9.189997083697871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B58E-4760-8291-31271B9A4A4C}"/>
                </c:ext>
              </c:extLst>
            </c:dLbl>
            <c:dLbl>
              <c:idx val="1"/>
              <c:layout>
                <c:manualLayout>
                  <c:x val="0"/>
                  <c:y val="9.189997083697871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B58E-4760-8291-31271B9A4A4C}"/>
                </c:ext>
              </c:extLst>
            </c:dLbl>
            <c:dLbl>
              <c:idx val="2"/>
              <c:layout>
                <c:manualLayout>
                  <c:x val="-2.7777777777777779E-3"/>
                  <c:y val="2.3078885972586761E-2"/>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B58E-4760-8291-31271B9A4A4C}"/>
                </c:ext>
              </c:extLst>
            </c:dLbl>
            <c:dLbl>
              <c:idx val="3"/>
              <c:layout>
                <c:manualLayout>
                  <c:x val="0"/>
                  <c:y val="-4.6988918051910182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B58E-4760-8291-31271B9A4A4C}"/>
                </c:ext>
              </c:extLst>
            </c:dLbl>
            <c:dLbl>
              <c:idx val="4"/>
              <c:layout>
                <c:manualLayout>
                  <c:x val="2.777736776716918E-3"/>
                  <c:y val="1.0494601834846008E-2"/>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B58E-4760-8291-31271B9A4A4C}"/>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Moisture!$M$1:$M$5</c:f>
              <c:numCache>
                <c:formatCode>General</c:formatCode>
                <c:ptCount val="5"/>
                <c:pt idx="0">
                  <c:v>0.5</c:v>
                </c:pt>
                <c:pt idx="1">
                  <c:v>1</c:v>
                </c:pt>
                <c:pt idx="2">
                  <c:v>1.5</c:v>
                </c:pt>
                <c:pt idx="3">
                  <c:v>2</c:v>
                </c:pt>
                <c:pt idx="4">
                  <c:v>2.5</c:v>
                </c:pt>
              </c:numCache>
            </c:numRef>
          </c:cat>
          <c:val>
            <c:numRef>
              <c:f>Moisture!$J$8:$J$12</c:f>
              <c:numCache>
                <c:formatCode>0.00</c:formatCode>
                <c:ptCount val="5"/>
                <c:pt idx="0">
                  <c:v>13.138686131386873</c:v>
                </c:pt>
                <c:pt idx="1">
                  <c:v>10.399999999999999</c:v>
                </c:pt>
                <c:pt idx="2">
                  <c:v>15.492957746478869</c:v>
                </c:pt>
                <c:pt idx="3">
                  <c:v>25.87412587412587</c:v>
                </c:pt>
                <c:pt idx="4">
                  <c:v>29.357798165137616</c:v>
                </c:pt>
              </c:numCache>
            </c:numRef>
          </c:val>
          <c:extLst>
            <c:ext xmlns:c16="http://schemas.microsoft.com/office/drawing/2014/chart" uri="{C3380CC4-5D6E-409C-BE32-E72D297353CC}">
              <c16:uniqueId val="{0000000B-B58E-4760-8291-31271B9A4A4C}"/>
            </c:ext>
          </c:extLst>
        </c:ser>
        <c:dLbls>
          <c:dLblPos val="inEnd"/>
          <c:showLegendKey val="0"/>
          <c:showVal val="1"/>
          <c:showCatName val="0"/>
          <c:showSerName val="0"/>
          <c:showPercent val="0"/>
          <c:showBubbleSize val="0"/>
        </c:dLbls>
        <c:gapWidth val="219"/>
        <c:overlap val="-27"/>
        <c:axId val="793600288"/>
        <c:axId val="793607360"/>
      </c:barChart>
      <c:catAx>
        <c:axId val="79360028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Sample</a:t>
                </a:r>
              </a:p>
            </c:rich>
          </c:tx>
          <c:layout>
            <c:manualLayout>
              <c:xMode val="edge"/>
              <c:yMode val="edge"/>
              <c:x val="0.45537045355868633"/>
              <c:y val="0.9144101852434463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93607360"/>
        <c:crosses val="autoZero"/>
        <c:auto val="1"/>
        <c:lblAlgn val="ctr"/>
        <c:lblOffset val="100"/>
        <c:noMultiLvlLbl val="0"/>
      </c:catAx>
      <c:valAx>
        <c:axId val="7936073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Moisture  Content%</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93600288"/>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83668626084157016"/>
          <c:y val="0.30891644796719731"/>
          <c:w val="0.16053600238171295"/>
          <c:h val="0.3135560806214517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test'!$L$23:$L$25</c:f>
              <c:numCache>
                <c:formatCode>General</c:formatCode>
                <c:ptCount val="3"/>
                <c:pt idx="0">
                  <c:v>1.5</c:v>
                </c:pt>
                <c:pt idx="1">
                  <c:v>2</c:v>
                </c:pt>
                <c:pt idx="2">
                  <c:v>2.5</c:v>
                </c:pt>
              </c:numCache>
            </c:numRef>
          </c:xVal>
          <c:yVal>
            <c:numRef>
              <c:f>'tensail test'!$M$23:$M$25</c:f>
              <c:numCache>
                <c:formatCode>General</c:formatCode>
                <c:ptCount val="3"/>
                <c:pt idx="0">
                  <c:v>1.9341600000000001</c:v>
                </c:pt>
                <c:pt idx="1">
                  <c:v>0.79623900000000003</c:v>
                </c:pt>
                <c:pt idx="2">
                  <c:v>0.39078400000000002</c:v>
                </c:pt>
              </c:numCache>
            </c:numRef>
          </c:yVal>
          <c:smooth val="0"/>
          <c:extLst>
            <c:ext xmlns:c16="http://schemas.microsoft.com/office/drawing/2014/chart" uri="{C3380CC4-5D6E-409C-BE32-E72D297353CC}">
              <c16:uniqueId val="{00000000-8064-4E54-85B5-8F20468F26BC}"/>
            </c:ext>
          </c:extLst>
        </c:ser>
        <c:dLbls>
          <c:showLegendKey val="0"/>
          <c:showVal val="0"/>
          <c:showCatName val="0"/>
          <c:showSerName val="0"/>
          <c:showPercent val="0"/>
          <c:showBubbleSize val="0"/>
        </c:dLbls>
        <c:axId val="138406912"/>
        <c:axId val="138425088"/>
      </c:scatterChart>
      <c:valAx>
        <c:axId val="138406912"/>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sz="1000" b="0" i="0" u="none" strike="noStrike" kern="1200" baseline="0">
                    <a:solidFill>
                      <a:sysClr val="windowText" lastClr="000000">
                        <a:lumMod val="65000"/>
                        <a:lumOff val="35000"/>
                      </a:sysClr>
                    </a:solidFill>
                  </a:rPr>
                  <a:t>Volume of </a:t>
                </a:r>
                <a:r>
                  <a:rPr lang="en-US" sz="1000" b="0" i="0" u="none" strike="noStrike" baseline="0">
                    <a:effectLst/>
                  </a:rPr>
                  <a:t>Glycerol</a:t>
                </a:r>
                <a:r>
                  <a:rPr lang="en-US" sz="1000" b="1" i="0" u="none" strike="noStrike" baseline="0">
                    <a:effectLst/>
                  </a:rPr>
                  <a:t> </a:t>
                </a:r>
                <a:r>
                  <a:rPr lang="en-GB" sz="1000" b="0" i="0" u="none" strike="noStrike" kern="1200" baseline="0">
                    <a:solidFill>
                      <a:sysClr val="windowText" lastClr="000000">
                        <a:lumMod val="65000"/>
                        <a:lumOff val="35000"/>
                      </a:sysClr>
                    </a:solidFill>
                  </a:rPr>
                  <a:t>(ml)</a:t>
                </a: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425088"/>
        <c:crosses val="autoZero"/>
        <c:crossBetween val="midCat"/>
      </c:valAx>
      <c:valAx>
        <c:axId val="138425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GB" sz="1000" b="0" i="0" u="none" strike="noStrike" kern="1200" baseline="0">
                    <a:solidFill>
                      <a:sysClr val="windowText" lastClr="000000">
                        <a:lumMod val="65000"/>
                        <a:lumOff val="35000"/>
                      </a:sysClr>
                    </a:solidFill>
                  </a:rPr>
                  <a:t>Tensile Strength (MPa)</a:t>
                </a:r>
                <a:endParaRPr lang="en-GB"/>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406912"/>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test'!$L$23:$L$25</c:f>
              <c:numCache>
                <c:formatCode>General</c:formatCode>
                <c:ptCount val="3"/>
                <c:pt idx="0">
                  <c:v>1.5</c:v>
                </c:pt>
                <c:pt idx="1">
                  <c:v>2</c:v>
                </c:pt>
                <c:pt idx="2">
                  <c:v>2.5</c:v>
                </c:pt>
              </c:numCache>
            </c:numRef>
          </c:xVal>
          <c:yVal>
            <c:numRef>
              <c:f>'tensail test'!$O$23:$O$25</c:f>
              <c:numCache>
                <c:formatCode>General</c:formatCode>
                <c:ptCount val="3"/>
                <c:pt idx="0">
                  <c:v>35.528629330000001</c:v>
                </c:pt>
                <c:pt idx="1">
                  <c:v>10.092839870000001</c:v>
                </c:pt>
                <c:pt idx="2">
                  <c:v>5.3010230229999999</c:v>
                </c:pt>
              </c:numCache>
            </c:numRef>
          </c:yVal>
          <c:smooth val="0"/>
          <c:extLst>
            <c:ext xmlns:c16="http://schemas.microsoft.com/office/drawing/2014/chart" uri="{C3380CC4-5D6E-409C-BE32-E72D297353CC}">
              <c16:uniqueId val="{00000000-C0ED-444E-B2E8-4EE8BED79E93}"/>
            </c:ext>
          </c:extLst>
        </c:ser>
        <c:dLbls>
          <c:showLegendKey val="0"/>
          <c:showVal val="0"/>
          <c:showCatName val="0"/>
          <c:showSerName val="0"/>
          <c:showPercent val="0"/>
          <c:showBubbleSize val="0"/>
        </c:dLbls>
        <c:axId val="138465664"/>
        <c:axId val="138467584"/>
      </c:scatterChart>
      <c:valAx>
        <c:axId val="1384656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baseline="0">
                    <a:effectLst/>
                  </a:rPr>
                  <a:t>Glycerol </a:t>
                </a:r>
                <a:r>
                  <a:rPr lang="en-GB" sz="1000" b="0" i="0" u="none" strike="noStrike" kern="1200" baseline="0">
                    <a:solidFill>
                      <a:sysClr val="windowText" lastClr="000000">
                        <a:lumMod val="65000"/>
                        <a:lumOff val="35000"/>
                      </a:sysClr>
                    </a:solidFill>
                  </a:rPr>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467584"/>
        <c:crosses val="autoZero"/>
        <c:crossBetween val="midCat"/>
      </c:valAx>
      <c:valAx>
        <c:axId val="1384675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Modulus of Elasticity (MPa)</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46566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test'!$L$23:$L$25</c:f>
              <c:numCache>
                <c:formatCode>General</c:formatCode>
                <c:ptCount val="3"/>
                <c:pt idx="0">
                  <c:v>1.5</c:v>
                </c:pt>
                <c:pt idx="1">
                  <c:v>2</c:v>
                </c:pt>
                <c:pt idx="2">
                  <c:v>2.5</c:v>
                </c:pt>
              </c:numCache>
            </c:numRef>
          </c:xVal>
          <c:yVal>
            <c:numRef>
              <c:f>'tensail test'!$N$23:$N$25</c:f>
              <c:numCache>
                <c:formatCode>General</c:formatCode>
                <c:ptCount val="3"/>
                <c:pt idx="0">
                  <c:v>77.237399999999994</c:v>
                </c:pt>
                <c:pt idx="1">
                  <c:v>40.462479999999999</c:v>
                </c:pt>
                <c:pt idx="2">
                  <c:v>34.981999999999999</c:v>
                </c:pt>
              </c:numCache>
            </c:numRef>
          </c:yVal>
          <c:smooth val="0"/>
          <c:extLst>
            <c:ext xmlns:c16="http://schemas.microsoft.com/office/drawing/2014/chart" uri="{C3380CC4-5D6E-409C-BE32-E72D297353CC}">
              <c16:uniqueId val="{00000000-0CA7-4181-A07E-874DC26CC2D5}"/>
            </c:ext>
          </c:extLst>
        </c:ser>
        <c:dLbls>
          <c:showLegendKey val="0"/>
          <c:showVal val="0"/>
          <c:showCatName val="0"/>
          <c:showSerName val="0"/>
          <c:showPercent val="0"/>
          <c:showBubbleSize val="0"/>
        </c:dLbls>
        <c:axId val="138524928"/>
        <c:axId val="138531200"/>
      </c:scatterChart>
      <c:valAx>
        <c:axId val="13852492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baseline="0">
                    <a:effectLst/>
                  </a:rPr>
                  <a:t>Glycerol </a:t>
                </a:r>
                <a:r>
                  <a:rPr lang="en-GB" sz="1000" b="0" i="0" u="none" strike="noStrike" kern="1200" baseline="0">
                    <a:solidFill>
                      <a:sysClr val="windowText" lastClr="000000">
                        <a:lumMod val="65000"/>
                        <a:lumOff val="35000"/>
                      </a:sysClr>
                    </a:solidFill>
                  </a:rPr>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531200"/>
        <c:crosses val="autoZero"/>
        <c:crossBetween val="midCat"/>
      </c:valAx>
      <c:valAx>
        <c:axId val="1385312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Ductility (El%)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524928"/>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a:solidFill>
                  <a:sysClr val="windowText" lastClr="000000">
                    <a:lumMod val="65000"/>
                    <a:lumOff val="35000"/>
                  </a:sysClr>
                </a:solidFill>
              </a:rPr>
              <a:t>B</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cmpd="sng" algn="ctr">
              <a:noFill/>
              <a:prstDash val="solid"/>
              <a:round/>
            </a:ln>
            <a:effectLst/>
          </c:spPr>
          <c:marker>
            <c:symbol val="circle"/>
            <c:size val="5"/>
            <c:spPr>
              <a:solidFill>
                <a:schemeClr val="accent5"/>
              </a:solidFill>
              <a:ln w="9525" cap="flat" cmpd="sng" algn="ctr">
                <a:solidFill>
                  <a:schemeClr val="accent5"/>
                </a:solidFill>
                <a:prstDash val="solid"/>
                <a:round/>
              </a:ln>
              <a:effectLst/>
            </c:spPr>
          </c:marker>
          <c:xVal>
            <c:numRef>
              <c:f>'tensail test'!$L$35:$L$38</c:f>
              <c:numCache>
                <c:formatCode>General</c:formatCode>
                <c:ptCount val="4"/>
                <c:pt idx="0">
                  <c:v>1</c:v>
                </c:pt>
                <c:pt idx="1">
                  <c:v>1.5</c:v>
                </c:pt>
                <c:pt idx="2">
                  <c:v>2</c:v>
                </c:pt>
                <c:pt idx="3">
                  <c:v>2.5</c:v>
                </c:pt>
              </c:numCache>
            </c:numRef>
          </c:xVal>
          <c:yVal>
            <c:numRef>
              <c:f>'tensail test'!$O$35:$O$38</c:f>
              <c:numCache>
                <c:formatCode>General</c:formatCode>
                <c:ptCount val="4"/>
                <c:pt idx="0">
                  <c:v>118.58</c:v>
                </c:pt>
                <c:pt idx="1">
                  <c:v>4.8533333330000001</c:v>
                </c:pt>
                <c:pt idx="2">
                  <c:v>13.38</c:v>
                </c:pt>
                <c:pt idx="3">
                  <c:v>1.86</c:v>
                </c:pt>
              </c:numCache>
            </c:numRef>
          </c:yVal>
          <c:smooth val="0"/>
          <c:extLst>
            <c:ext xmlns:c16="http://schemas.microsoft.com/office/drawing/2014/chart" uri="{C3380CC4-5D6E-409C-BE32-E72D297353CC}">
              <c16:uniqueId val="{00000000-6B9C-46BF-AA96-133B4DFDABDE}"/>
            </c:ext>
          </c:extLst>
        </c:ser>
        <c:dLbls>
          <c:showLegendKey val="0"/>
          <c:showVal val="0"/>
          <c:showCatName val="0"/>
          <c:showSerName val="0"/>
          <c:showPercent val="0"/>
          <c:showBubbleSize val="0"/>
        </c:dLbls>
        <c:axId val="123075584"/>
        <c:axId val="136533120"/>
      </c:scatterChart>
      <c:valAx>
        <c:axId val="123075584"/>
        <c:scaling>
          <c:orientation val="minMax"/>
        </c:scaling>
        <c:delete val="0"/>
        <c:axPos val="b"/>
        <c:majorGridlines>
          <c:spPr>
            <a:ln w="9525" cap="flat" cmpd="sng" algn="ctr">
              <a:solidFill>
                <a:schemeClr val="tx1">
                  <a:lumMod val="15000"/>
                  <a:lumOff val="85000"/>
                </a:schemeClr>
              </a:solidFill>
              <a:prstDash val="solid"/>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kern="1200" baseline="0">
                    <a:solidFill>
                      <a:sysClr val="windowText" lastClr="000000">
                        <a:lumMod val="65000"/>
                        <a:lumOff val="35000"/>
                      </a:sysClr>
                    </a:solidFill>
                    <a:effectLst/>
                  </a:rPr>
                  <a:t>Acetic Acid </a:t>
                </a:r>
                <a:r>
                  <a:rPr lang="en-GB" sz="1000" b="0" i="0" u="none" strike="noStrike" kern="1200" baseline="0">
                    <a:solidFill>
                      <a:sysClr val="windowText" lastClr="000000">
                        <a:lumMod val="65000"/>
                        <a:lumOff val="35000"/>
                      </a:sysClr>
                    </a:solidFill>
                  </a:rPr>
                  <a:t>(ml)</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prstDash val="solid"/>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533120"/>
        <c:crosses val="autoZero"/>
        <c:crossBetween val="midCat"/>
      </c:valAx>
      <c:valAx>
        <c:axId val="136533120"/>
        <c:scaling>
          <c:orientation val="minMax"/>
        </c:scaling>
        <c:delete val="0"/>
        <c:axPos val="l"/>
        <c:majorGridlines>
          <c:spPr>
            <a:ln w="9525"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Modulus of Elasticity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prstDash val="solid"/>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07558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kern="1200" spc="0" baseline="0">
                <a:solidFill>
                  <a:sysClr val="windowText" lastClr="000000">
                    <a:lumMod val="65000"/>
                    <a:lumOff val="35000"/>
                  </a:sysClr>
                </a:solidFill>
              </a:rPr>
              <a:t>C</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test'!$L$35:$L$38</c:f>
              <c:numCache>
                <c:formatCode>General</c:formatCode>
                <c:ptCount val="4"/>
                <c:pt idx="0">
                  <c:v>1</c:v>
                </c:pt>
                <c:pt idx="1">
                  <c:v>1.5</c:v>
                </c:pt>
                <c:pt idx="2">
                  <c:v>2</c:v>
                </c:pt>
                <c:pt idx="3">
                  <c:v>2.5</c:v>
                </c:pt>
              </c:numCache>
            </c:numRef>
          </c:xVal>
          <c:yVal>
            <c:numRef>
              <c:f>'tensail test'!$N$35:$N$38</c:f>
              <c:numCache>
                <c:formatCode>General</c:formatCode>
                <c:ptCount val="4"/>
                <c:pt idx="0">
                  <c:v>35</c:v>
                </c:pt>
                <c:pt idx="1">
                  <c:v>65</c:v>
                </c:pt>
                <c:pt idx="2">
                  <c:v>67</c:v>
                </c:pt>
                <c:pt idx="3">
                  <c:v>70</c:v>
                </c:pt>
              </c:numCache>
            </c:numRef>
          </c:yVal>
          <c:smooth val="0"/>
          <c:extLst>
            <c:ext xmlns:c16="http://schemas.microsoft.com/office/drawing/2014/chart" uri="{C3380CC4-5D6E-409C-BE32-E72D297353CC}">
              <c16:uniqueId val="{00000000-4D73-4E65-8FD1-C4AE4C7934B2}"/>
            </c:ext>
          </c:extLst>
        </c:ser>
        <c:dLbls>
          <c:showLegendKey val="0"/>
          <c:showVal val="0"/>
          <c:showCatName val="0"/>
          <c:showSerName val="0"/>
          <c:showPercent val="0"/>
          <c:showBubbleSize val="0"/>
        </c:dLbls>
        <c:axId val="138376320"/>
        <c:axId val="138378240"/>
      </c:scatterChart>
      <c:valAx>
        <c:axId val="1383763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kern="1200" baseline="0">
                    <a:solidFill>
                      <a:sysClr val="windowText" lastClr="000000">
                        <a:lumMod val="65000"/>
                        <a:lumOff val="35000"/>
                      </a:sysClr>
                    </a:solidFill>
                    <a:effectLst/>
                  </a:rPr>
                  <a:t>Acetic Acid </a:t>
                </a:r>
                <a:r>
                  <a:rPr lang="en-GB" sz="1000" b="0" i="0" u="none" strike="noStrike" kern="1200" baseline="0">
                    <a:solidFill>
                      <a:sysClr val="windowText" lastClr="000000">
                        <a:lumMod val="65000"/>
                        <a:lumOff val="35000"/>
                      </a:sysClr>
                    </a:solidFill>
                  </a:rPr>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378240"/>
        <c:crosses val="autoZero"/>
        <c:crossBetween val="midCat"/>
      </c:valAx>
      <c:valAx>
        <c:axId val="1383782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en-GB" sz="1000" b="0" i="0" u="none" strike="noStrike" kern="1200" baseline="0">
                    <a:solidFill>
                      <a:sysClr val="windowText" lastClr="000000">
                        <a:lumMod val="65000"/>
                        <a:lumOff val="35000"/>
                      </a:sysClr>
                    </a:solidFill>
                  </a:rPr>
                  <a:t>Ductility (El%)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37632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v>BG0.5</c:v>
          </c:tx>
          <c:spPr>
            <a:ln w="19050" cap="rnd">
              <a:solidFill>
                <a:schemeClr val="accent1"/>
              </a:solidFill>
              <a:round/>
            </a:ln>
            <a:effectLst/>
          </c:spPr>
          <c:marker>
            <c:symbol val="none"/>
          </c:marker>
          <c:xVal>
            <c:strRef>
              <c:f>'B G 0.5'!$C$1:$C$1100</c:f>
              <c:strCache>
                <c:ptCount val="1100"/>
                <c:pt idx="0">
                  <c:v>temprature</c:v>
                </c:pt>
                <c:pt idx="1">
                  <c:v>18.9</c:v>
                </c:pt>
                <c:pt idx="2">
                  <c:v>18.9</c:v>
                </c:pt>
                <c:pt idx="3">
                  <c:v>18.9</c:v>
                </c:pt>
                <c:pt idx="4">
                  <c:v>18.9</c:v>
                </c:pt>
                <c:pt idx="5">
                  <c:v>18.9</c:v>
                </c:pt>
                <c:pt idx="6">
                  <c:v>18.9</c:v>
                </c:pt>
                <c:pt idx="7">
                  <c:v>18.9</c:v>
                </c:pt>
                <c:pt idx="8">
                  <c:v>18.9</c:v>
                </c:pt>
                <c:pt idx="9">
                  <c:v>18.9</c:v>
                </c:pt>
                <c:pt idx="10">
                  <c:v>18.9</c:v>
                </c:pt>
                <c:pt idx="11">
                  <c:v>18.9</c:v>
                </c:pt>
                <c:pt idx="12">
                  <c:v>18.9</c:v>
                </c:pt>
                <c:pt idx="13">
                  <c:v>18.9</c:v>
                </c:pt>
                <c:pt idx="14">
                  <c:v>18.9</c:v>
                </c:pt>
                <c:pt idx="15">
                  <c:v>18.9</c:v>
                </c:pt>
                <c:pt idx="16">
                  <c:v>18.9</c:v>
                </c:pt>
                <c:pt idx="17">
                  <c:v>18.9</c:v>
                </c:pt>
                <c:pt idx="18">
                  <c:v>18.9</c:v>
                </c:pt>
                <c:pt idx="19">
                  <c:v>18.9</c:v>
                </c:pt>
                <c:pt idx="20">
                  <c:v>18.9</c:v>
                </c:pt>
                <c:pt idx="21">
                  <c:v>18.9</c:v>
                </c:pt>
                <c:pt idx="22">
                  <c:v>18.9</c:v>
                </c:pt>
                <c:pt idx="23">
                  <c:v>18.9</c:v>
                </c:pt>
                <c:pt idx="24">
                  <c:v>18.9</c:v>
                </c:pt>
                <c:pt idx="25">
                  <c:v>18.9</c:v>
                </c:pt>
                <c:pt idx="26">
                  <c:v>18.9</c:v>
                </c:pt>
                <c:pt idx="27">
                  <c:v>18.9</c:v>
                </c:pt>
                <c:pt idx="28">
                  <c:v>18.9</c:v>
                </c:pt>
                <c:pt idx="29">
                  <c:v>18.9</c:v>
                </c:pt>
                <c:pt idx="30">
                  <c:v>18.9</c:v>
                </c:pt>
                <c:pt idx="31">
                  <c:v>18.9</c:v>
                </c:pt>
                <c:pt idx="32">
                  <c:v>18.9</c:v>
                </c:pt>
                <c:pt idx="33">
                  <c:v>18.9</c:v>
                </c:pt>
                <c:pt idx="34">
                  <c:v>18.9</c:v>
                </c:pt>
                <c:pt idx="35">
                  <c:v>18.9</c:v>
                </c:pt>
                <c:pt idx="36">
                  <c:v>18.9</c:v>
                </c:pt>
                <c:pt idx="37">
                  <c:v>18.9</c:v>
                </c:pt>
                <c:pt idx="38">
                  <c:v>18.9</c:v>
                </c:pt>
                <c:pt idx="39">
                  <c:v>18.9</c:v>
                </c:pt>
                <c:pt idx="40">
                  <c:v>18.9</c:v>
                </c:pt>
                <c:pt idx="41">
                  <c:v>18.9</c:v>
                </c:pt>
                <c:pt idx="42">
                  <c:v>18.9</c:v>
                </c:pt>
                <c:pt idx="43">
                  <c:v>18.9</c:v>
                </c:pt>
                <c:pt idx="44">
                  <c:v>18.9</c:v>
                </c:pt>
                <c:pt idx="45">
                  <c:v>18.9</c:v>
                </c:pt>
                <c:pt idx="46">
                  <c:v>18.9</c:v>
                </c:pt>
                <c:pt idx="47">
                  <c:v>18.9</c:v>
                </c:pt>
                <c:pt idx="48">
                  <c:v>18.9</c:v>
                </c:pt>
                <c:pt idx="49">
                  <c:v>18.9</c:v>
                </c:pt>
                <c:pt idx="50">
                  <c:v>18.9</c:v>
                </c:pt>
                <c:pt idx="51">
                  <c:v>18.9</c:v>
                </c:pt>
                <c:pt idx="52">
                  <c:v>18.9</c:v>
                </c:pt>
                <c:pt idx="53">
                  <c:v>18.9</c:v>
                </c:pt>
                <c:pt idx="54">
                  <c:v>18.9</c:v>
                </c:pt>
                <c:pt idx="55">
                  <c:v>18.9</c:v>
                </c:pt>
                <c:pt idx="56">
                  <c:v>18.9</c:v>
                </c:pt>
                <c:pt idx="57">
                  <c:v>19</c:v>
                </c:pt>
                <c:pt idx="58">
                  <c:v>19</c:v>
                </c:pt>
                <c:pt idx="59">
                  <c:v>19</c:v>
                </c:pt>
                <c:pt idx="60">
                  <c:v>19</c:v>
                </c:pt>
                <c:pt idx="61">
                  <c:v>19</c:v>
                </c:pt>
                <c:pt idx="62">
                  <c:v>19</c:v>
                </c:pt>
                <c:pt idx="63">
                  <c:v>19</c:v>
                </c:pt>
                <c:pt idx="64">
                  <c:v>19</c:v>
                </c:pt>
                <c:pt idx="65">
                  <c:v>19</c:v>
                </c:pt>
                <c:pt idx="66">
                  <c:v>19</c:v>
                </c:pt>
                <c:pt idx="67">
                  <c:v>19</c:v>
                </c:pt>
                <c:pt idx="68">
                  <c:v>19</c:v>
                </c:pt>
                <c:pt idx="69">
                  <c:v>19</c:v>
                </c:pt>
                <c:pt idx="70">
                  <c:v>19</c:v>
                </c:pt>
                <c:pt idx="71">
                  <c:v>19</c:v>
                </c:pt>
                <c:pt idx="72">
                  <c:v>19</c:v>
                </c:pt>
                <c:pt idx="73">
                  <c:v>19</c:v>
                </c:pt>
                <c:pt idx="74">
                  <c:v>19</c:v>
                </c:pt>
                <c:pt idx="75">
                  <c:v>19</c:v>
                </c:pt>
                <c:pt idx="76">
                  <c:v>19</c:v>
                </c:pt>
                <c:pt idx="77">
                  <c:v>19</c:v>
                </c:pt>
                <c:pt idx="78">
                  <c:v>19</c:v>
                </c:pt>
                <c:pt idx="79">
                  <c:v>19</c:v>
                </c:pt>
                <c:pt idx="80">
                  <c:v>19</c:v>
                </c:pt>
                <c:pt idx="81">
                  <c:v>19</c:v>
                </c:pt>
                <c:pt idx="82">
                  <c:v>19</c:v>
                </c:pt>
                <c:pt idx="83">
                  <c:v>19</c:v>
                </c:pt>
                <c:pt idx="84">
                  <c:v>19</c:v>
                </c:pt>
                <c:pt idx="85">
                  <c:v>19</c:v>
                </c:pt>
                <c:pt idx="86">
                  <c:v>19</c:v>
                </c:pt>
                <c:pt idx="87">
                  <c:v>19</c:v>
                </c:pt>
                <c:pt idx="88">
                  <c:v>19</c:v>
                </c:pt>
                <c:pt idx="89">
                  <c:v>19</c:v>
                </c:pt>
                <c:pt idx="90">
                  <c:v>19</c:v>
                </c:pt>
                <c:pt idx="91">
                  <c:v>19</c:v>
                </c:pt>
                <c:pt idx="92">
                  <c:v>19</c:v>
                </c:pt>
                <c:pt idx="93">
                  <c:v>19</c:v>
                </c:pt>
                <c:pt idx="94">
                  <c:v>19</c:v>
                </c:pt>
                <c:pt idx="95">
                  <c:v>19</c:v>
                </c:pt>
                <c:pt idx="96">
                  <c:v>19.1</c:v>
                </c:pt>
                <c:pt idx="97">
                  <c:v>19.1</c:v>
                </c:pt>
                <c:pt idx="98">
                  <c:v>19.2</c:v>
                </c:pt>
                <c:pt idx="99">
                  <c:v>19.2</c:v>
                </c:pt>
                <c:pt idx="100">
                  <c:v>19.3</c:v>
                </c:pt>
                <c:pt idx="101">
                  <c:v>19.3</c:v>
                </c:pt>
                <c:pt idx="102">
                  <c:v>19.4</c:v>
                </c:pt>
                <c:pt idx="103">
                  <c:v>19.5</c:v>
                </c:pt>
                <c:pt idx="104">
                  <c:v>19.7</c:v>
                </c:pt>
                <c:pt idx="105">
                  <c:v>19.9</c:v>
                </c:pt>
                <c:pt idx="106">
                  <c:v>20.1</c:v>
                </c:pt>
                <c:pt idx="107">
                  <c:v>20.4</c:v>
                </c:pt>
                <c:pt idx="108">
                  <c:v>20.7</c:v>
                </c:pt>
                <c:pt idx="109">
                  <c:v>21</c:v>
                </c:pt>
                <c:pt idx="110">
                  <c:v>21.4</c:v>
                </c:pt>
                <c:pt idx="111">
                  <c:v>21.7</c:v>
                </c:pt>
                <c:pt idx="112">
                  <c:v>22</c:v>
                </c:pt>
                <c:pt idx="113">
                  <c:v>22.5</c:v>
                </c:pt>
                <c:pt idx="114">
                  <c:v>22.8</c:v>
                </c:pt>
                <c:pt idx="115">
                  <c:v>23.2</c:v>
                </c:pt>
                <c:pt idx="116">
                  <c:v>23.7</c:v>
                </c:pt>
                <c:pt idx="117">
                  <c:v>24</c:v>
                </c:pt>
                <c:pt idx="118">
                  <c:v>24.8</c:v>
                </c:pt>
                <c:pt idx="119">
                  <c:v>25.2</c:v>
                </c:pt>
                <c:pt idx="120">
                  <c:v>25.6</c:v>
                </c:pt>
                <c:pt idx="121">
                  <c:v>26.1</c:v>
                </c:pt>
                <c:pt idx="122">
                  <c:v>26.5</c:v>
                </c:pt>
                <c:pt idx="123">
                  <c:v>26.9</c:v>
                </c:pt>
                <c:pt idx="124">
                  <c:v>27.3</c:v>
                </c:pt>
                <c:pt idx="125">
                  <c:v>27.5</c:v>
                </c:pt>
                <c:pt idx="126">
                  <c:v>27.7</c:v>
                </c:pt>
                <c:pt idx="127">
                  <c:v>28.1</c:v>
                </c:pt>
                <c:pt idx="128">
                  <c:v>28.4</c:v>
                </c:pt>
                <c:pt idx="129">
                  <c:v>28.7</c:v>
                </c:pt>
                <c:pt idx="130">
                  <c:v>29</c:v>
                </c:pt>
                <c:pt idx="131">
                  <c:v>29.2</c:v>
                </c:pt>
                <c:pt idx="132">
                  <c:v>29.4</c:v>
                </c:pt>
                <c:pt idx="133">
                  <c:v>29.6</c:v>
                </c:pt>
                <c:pt idx="134">
                  <c:v>29.8</c:v>
                </c:pt>
                <c:pt idx="135">
                  <c:v>30</c:v>
                </c:pt>
                <c:pt idx="136">
                  <c:v>30.4</c:v>
                </c:pt>
                <c:pt idx="137">
                  <c:v>30.6</c:v>
                </c:pt>
                <c:pt idx="138">
                  <c:v>30.8</c:v>
                </c:pt>
                <c:pt idx="139">
                  <c:v>31.1</c:v>
                </c:pt>
                <c:pt idx="140">
                  <c:v>31.5</c:v>
                </c:pt>
                <c:pt idx="141">
                  <c:v>31.7</c:v>
                </c:pt>
                <c:pt idx="142">
                  <c:v>32.1</c:v>
                </c:pt>
                <c:pt idx="143">
                  <c:v>32.4</c:v>
                </c:pt>
                <c:pt idx="144">
                  <c:v>32.7</c:v>
                </c:pt>
                <c:pt idx="145">
                  <c:v>33.1</c:v>
                </c:pt>
                <c:pt idx="146">
                  <c:v>33.2</c:v>
                </c:pt>
                <c:pt idx="147">
                  <c:v>33.4</c:v>
                </c:pt>
                <c:pt idx="148">
                  <c:v>33.7</c:v>
                </c:pt>
                <c:pt idx="149">
                  <c:v>34</c:v>
                </c:pt>
                <c:pt idx="150">
                  <c:v>34.2</c:v>
                </c:pt>
                <c:pt idx="151">
                  <c:v>34.5</c:v>
                </c:pt>
                <c:pt idx="152">
                  <c:v>34.7</c:v>
                </c:pt>
                <c:pt idx="153">
                  <c:v>34.9</c:v>
                </c:pt>
                <c:pt idx="154">
                  <c:v>35.3</c:v>
                </c:pt>
                <c:pt idx="155">
                  <c:v>35.6</c:v>
                </c:pt>
                <c:pt idx="156">
                  <c:v>35.9</c:v>
                </c:pt>
                <c:pt idx="157">
                  <c:v>36.2</c:v>
                </c:pt>
                <c:pt idx="158">
                  <c:v>36.5</c:v>
                </c:pt>
                <c:pt idx="159">
                  <c:v>36.7</c:v>
                </c:pt>
                <c:pt idx="160">
                  <c:v>37.1</c:v>
                </c:pt>
                <c:pt idx="161">
                  <c:v>37.5</c:v>
                </c:pt>
                <c:pt idx="162">
                  <c:v>37.8</c:v>
                </c:pt>
                <c:pt idx="163">
                  <c:v>38.3</c:v>
                </c:pt>
                <c:pt idx="164">
                  <c:v>38.6</c:v>
                </c:pt>
                <c:pt idx="165">
                  <c:v>38.9</c:v>
                </c:pt>
                <c:pt idx="166">
                  <c:v>39.3</c:v>
                </c:pt>
                <c:pt idx="167">
                  <c:v>39.6</c:v>
                </c:pt>
                <c:pt idx="168">
                  <c:v>40</c:v>
                </c:pt>
                <c:pt idx="169">
                  <c:v>40.4</c:v>
                </c:pt>
                <c:pt idx="170">
                  <c:v>40.7</c:v>
                </c:pt>
                <c:pt idx="171">
                  <c:v>40.9</c:v>
                </c:pt>
                <c:pt idx="172">
                  <c:v>41.3</c:v>
                </c:pt>
                <c:pt idx="173">
                  <c:v>41.5</c:v>
                </c:pt>
                <c:pt idx="174">
                  <c:v>41.7</c:v>
                </c:pt>
                <c:pt idx="175">
                  <c:v>42</c:v>
                </c:pt>
                <c:pt idx="176">
                  <c:v>42.1</c:v>
                </c:pt>
                <c:pt idx="177">
                  <c:v>42.7</c:v>
                </c:pt>
                <c:pt idx="178">
                  <c:v>43</c:v>
                </c:pt>
                <c:pt idx="179">
                  <c:v>43.3</c:v>
                </c:pt>
                <c:pt idx="180">
                  <c:v>43.6</c:v>
                </c:pt>
                <c:pt idx="181">
                  <c:v>43.8</c:v>
                </c:pt>
                <c:pt idx="182">
                  <c:v>44</c:v>
                </c:pt>
                <c:pt idx="183">
                  <c:v>44.2</c:v>
                </c:pt>
                <c:pt idx="184">
                  <c:v>44.5</c:v>
                </c:pt>
                <c:pt idx="185">
                  <c:v>44.7</c:v>
                </c:pt>
                <c:pt idx="186">
                  <c:v>45.1</c:v>
                </c:pt>
                <c:pt idx="187">
                  <c:v>45.3</c:v>
                </c:pt>
                <c:pt idx="188">
                  <c:v>45.5</c:v>
                </c:pt>
                <c:pt idx="189">
                  <c:v>45.8</c:v>
                </c:pt>
                <c:pt idx="190">
                  <c:v>46</c:v>
                </c:pt>
                <c:pt idx="191">
                  <c:v>46.3</c:v>
                </c:pt>
                <c:pt idx="192">
                  <c:v>46.7</c:v>
                </c:pt>
                <c:pt idx="193">
                  <c:v>47</c:v>
                </c:pt>
                <c:pt idx="194">
                  <c:v>47.3</c:v>
                </c:pt>
                <c:pt idx="195">
                  <c:v>47.7</c:v>
                </c:pt>
                <c:pt idx="196">
                  <c:v>48</c:v>
                </c:pt>
                <c:pt idx="197">
                  <c:v>48.1</c:v>
                </c:pt>
                <c:pt idx="198">
                  <c:v>48.5</c:v>
                </c:pt>
                <c:pt idx="199">
                  <c:v>48.9</c:v>
                </c:pt>
                <c:pt idx="200">
                  <c:v>49.1</c:v>
                </c:pt>
                <c:pt idx="201">
                  <c:v>49.6</c:v>
                </c:pt>
                <c:pt idx="202">
                  <c:v>49.8</c:v>
                </c:pt>
                <c:pt idx="203">
                  <c:v>50.2</c:v>
                </c:pt>
                <c:pt idx="204">
                  <c:v>50.5</c:v>
                </c:pt>
                <c:pt idx="205">
                  <c:v>50.7</c:v>
                </c:pt>
                <c:pt idx="206">
                  <c:v>51</c:v>
                </c:pt>
                <c:pt idx="207">
                  <c:v>51.4</c:v>
                </c:pt>
                <c:pt idx="208">
                  <c:v>51.8</c:v>
                </c:pt>
                <c:pt idx="209">
                  <c:v>52</c:v>
                </c:pt>
                <c:pt idx="210">
                  <c:v>52.3</c:v>
                </c:pt>
                <c:pt idx="211">
                  <c:v>52.6</c:v>
                </c:pt>
                <c:pt idx="212">
                  <c:v>52.7</c:v>
                </c:pt>
                <c:pt idx="213">
                  <c:v>53.1</c:v>
                </c:pt>
                <c:pt idx="214">
                  <c:v>53.2</c:v>
                </c:pt>
                <c:pt idx="215">
                  <c:v>53.5</c:v>
                </c:pt>
                <c:pt idx="216">
                  <c:v>53.8</c:v>
                </c:pt>
                <c:pt idx="217">
                  <c:v>54</c:v>
                </c:pt>
                <c:pt idx="218">
                  <c:v>54.3</c:v>
                </c:pt>
                <c:pt idx="219">
                  <c:v>54.5</c:v>
                </c:pt>
                <c:pt idx="220">
                  <c:v>54.8</c:v>
                </c:pt>
                <c:pt idx="221">
                  <c:v>54.9</c:v>
                </c:pt>
                <c:pt idx="222">
                  <c:v>55.3</c:v>
                </c:pt>
                <c:pt idx="223">
                  <c:v>55.7</c:v>
                </c:pt>
                <c:pt idx="224">
                  <c:v>55.9</c:v>
                </c:pt>
                <c:pt idx="225">
                  <c:v>56.2</c:v>
                </c:pt>
                <c:pt idx="226">
                  <c:v>56.5</c:v>
                </c:pt>
                <c:pt idx="227">
                  <c:v>56.6</c:v>
                </c:pt>
                <c:pt idx="228">
                  <c:v>56.9</c:v>
                </c:pt>
                <c:pt idx="229">
                  <c:v>57.2</c:v>
                </c:pt>
                <c:pt idx="230">
                  <c:v>57.5</c:v>
                </c:pt>
                <c:pt idx="231">
                  <c:v>57.8</c:v>
                </c:pt>
                <c:pt idx="232">
                  <c:v>58.1</c:v>
                </c:pt>
                <c:pt idx="233">
                  <c:v>58.2</c:v>
                </c:pt>
                <c:pt idx="234">
                  <c:v>58.6</c:v>
                </c:pt>
                <c:pt idx="235">
                  <c:v>58.8</c:v>
                </c:pt>
                <c:pt idx="236">
                  <c:v>59.5</c:v>
                </c:pt>
                <c:pt idx="237">
                  <c:v>59.7</c:v>
                </c:pt>
                <c:pt idx="238">
                  <c:v>59.9</c:v>
                </c:pt>
                <c:pt idx="239">
                  <c:v>60.2</c:v>
                </c:pt>
                <c:pt idx="240">
                  <c:v>60.5</c:v>
                </c:pt>
                <c:pt idx="241">
                  <c:v>60.7</c:v>
                </c:pt>
                <c:pt idx="242">
                  <c:v>61.1</c:v>
                </c:pt>
                <c:pt idx="243">
                  <c:v>61.2</c:v>
                </c:pt>
                <c:pt idx="244">
                  <c:v>61.5</c:v>
                </c:pt>
                <c:pt idx="245">
                  <c:v>61.6</c:v>
                </c:pt>
                <c:pt idx="246">
                  <c:v>61.9</c:v>
                </c:pt>
                <c:pt idx="247">
                  <c:v>62</c:v>
                </c:pt>
                <c:pt idx="248">
                  <c:v>62.4</c:v>
                </c:pt>
                <c:pt idx="249">
                  <c:v>62.5</c:v>
                </c:pt>
                <c:pt idx="250">
                  <c:v>62.8</c:v>
                </c:pt>
                <c:pt idx="251">
                  <c:v>63</c:v>
                </c:pt>
                <c:pt idx="252">
                  <c:v>63.2</c:v>
                </c:pt>
                <c:pt idx="253">
                  <c:v>63.4</c:v>
                </c:pt>
                <c:pt idx="254">
                  <c:v>63.7</c:v>
                </c:pt>
                <c:pt idx="255">
                  <c:v>63.9</c:v>
                </c:pt>
                <c:pt idx="256">
                  <c:v>64.1</c:v>
                </c:pt>
                <c:pt idx="257">
                  <c:v>64.5</c:v>
                </c:pt>
                <c:pt idx="258">
                  <c:v>64.6</c:v>
                </c:pt>
                <c:pt idx="259">
                  <c:v>64.9</c:v>
                </c:pt>
                <c:pt idx="260">
                  <c:v>65.1</c:v>
                </c:pt>
                <c:pt idx="261">
                  <c:v>65.4</c:v>
                </c:pt>
                <c:pt idx="262">
                  <c:v>65.6</c:v>
                </c:pt>
                <c:pt idx="263">
                  <c:v>65.9</c:v>
                </c:pt>
                <c:pt idx="264">
                  <c:v>66.2</c:v>
                </c:pt>
                <c:pt idx="265">
                  <c:v>66.5</c:v>
                </c:pt>
                <c:pt idx="266">
                  <c:v>66.8</c:v>
                </c:pt>
                <c:pt idx="267">
                  <c:v>67.1</c:v>
                </c:pt>
                <c:pt idx="268">
                  <c:v>67.2</c:v>
                </c:pt>
                <c:pt idx="269">
                  <c:v>67.5</c:v>
                </c:pt>
                <c:pt idx="270">
                  <c:v>67.6</c:v>
                </c:pt>
                <c:pt idx="271">
                  <c:v>67.9</c:v>
                </c:pt>
                <c:pt idx="272">
                  <c:v>68.2</c:v>
                </c:pt>
                <c:pt idx="273">
                  <c:v>68.4</c:v>
                </c:pt>
                <c:pt idx="274">
                  <c:v>68.7</c:v>
                </c:pt>
                <c:pt idx="275">
                  <c:v>68.9</c:v>
                </c:pt>
                <c:pt idx="276">
                  <c:v>69.2</c:v>
                </c:pt>
                <c:pt idx="277">
                  <c:v>69.4</c:v>
                </c:pt>
                <c:pt idx="278">
                  <c:v>69.7</c:v>
                </c:pt>
                <c:pt idx="279">
                  <c:v>70</c:v>
                </c:pt>
                <c:pt idx="280">
                  <c:v>70.4</c:v>
                </c:pt>
                <c:pt idx="281">
                  <c:v>70.7</c:v>
                </c:pt>
                <c:pt idx="282">
                  <c:v>70.9</c:v>
                </c:pt>
                <c:pt idx="283">
                  <c:v>71</c:v>
                </c:pt>
                <c:pt idx="284">
                  <c:v>71.3</c:v>
                </c:pt>
                <c:pt idx="285">
                  <c:v>71.5</c:v>
                </c:pt>
                <c:pt idx="286">
                  <c:v>71.7</c:v>
                </c:pt>
                <c:pt idx="287">
                  <c:v>72.1</c:v>
                </c:pt>
                <c:pt idx="288">
                  <c:v>72.3</c:v>
                </c:pt>
                <c:pt idx="289">
                  <c:v>72.6</c:v>
                </c:pt>
                <c:pt idx="290">
                  <c:v>72.7</c:v>
                </c:pt>
                <c:pt idx="291">
                  <c:v>73</c:v>
                </c:pt>
                <c:pt idx="292">
                  <c:v>73.1</c:v>
                </c:pt>
                <c:pt idx="293">
                  <c:v>73.4</c:v>
                </c:pt>
                <c:pt idx="294">
                  <c:v>73.8</c:v>
                </c:pt>
                <c:pt idx="295">
                  <c:v>74.3</c:v>
                </c:pt>
                <c:pt idx="296">
                  <c:v>74.5</c:v>
                </c:pt>
                <c:pt idx="297">
                  <c:v>74.7</c:v>
                </c:pt>
                <c:pt idx="298">
                  <c:v>74.8</c:v>
                </c:pt>
                <c:pt idx="299">
                  <c:v>75.1</c:v>
                </c:pt>
                <c:pt idx="300">
                  <c:v>75.2</c:v>
                </c:pt>
                <c:pt idx="301">
                  <c:v>75.5</c:v>
                </c:pt>
                <c:pt idx="302">
                  <c:v>75.6</c:v>
                </c:pt>
                <c:pt idx="303">
                  <c:v>75.7</c:v>
                </c:pt>
                <c:pt idx="304">
                  <c:v>76</c:v>
                </c:pt>
                <c:pt idx="305">
                  <c:v>76.1</c:v>
                </c:pt>
                <c:pt idx="306">
                  <c:v>76.4</c:v>
                </c:pt>
                <c:pt idx="307">
                  <c:v>76.6</c:v>
                </c:pt>
                <c:pt idx="308">
                  <c:v>76.8</c:v>
                </c:pt>
                <c:pt idx="309">
                  <c:v>77</c:v>
                </c:pt>
                <c:pt idx="310">
                  <c:v>77.2</c:v>
                </c:pt>
                <c:pt idx="311">
                  <c:v>77.4</c:v>
                </c:pt>
                <c:pt idx="312">
                  <c:v>77.7</c:v>
                </c:pt>
                <c:pt idx="313">
                  <c:v>77.9</c:v>
                </c:pt>
                <c:pt idx="314">
                  <c:v>78.1</c:v>
                </c:pt>
                <c:pt idx="315">
                  <c:v>78.3</c:v>
                </c:pt>
                <c:pt idx="316">
                  <c:v>78.5</c:v>
                </c:pt>
                <c:pt idx="317">
                  <c:v>78.7</c:v>
                </c:pt>
                <c:pt idx="318">
                  <c:v>78.9</c:v>
                </c:pt>
                <c:pt idx="319">
                  <c:v>79.2</c:v>
                </c:pt>
                <c:pt idx="320">
                  <c:v>79.4</c:v>
                </c:pt>
                <c:pt idx="321">
                  <c:v>79.8</c:v>
                </c:pt>
                <c:pt idx="322">
                  <c:v>80.1</c:v>
                </c:pt>
                <c:pt idx="323">
                  <c:v>80.2</c:v>
                </c:pt>
                <c:pt idx="324">
                  <c:v>80.4</c:v>
                </c:pt>
                <c:pt idx="325">
                  <c:v>80.6</c:v>
                </c:pt>
                <c:pt idx="326">
                  <c:v>80.9</c:v>
                </c:pt>
                <c:pt idx="327">
                  <c:v>81.1</c:v>
                </c:pt>
                <c:pt idx="328">
                  <c:v>81.4</c:v>
                </c:pt>
                <c:pt idx="329">
                  <c:v>81.6</c:v>
                </c:pt>
                <c:pt idx="330">
                  <c:v>81.8</c:v>
                </c:pt>
                <c:pt idx="331">
                  <c:v>82</c:v>
                </c:pt>
                <c:pt idx="332">
                  <c:v>82.3</c:v>
                </c:pt>
                <c:pt idx="333">
                  <c:v>82.5</c:v>
                </c:pt>
                <c:pt idx="334">
                  <c:v>82.7</c:v>
                </c:pt>
                <c:pt idx="335">
                  <c:v>82.9</c:v>
                </c:pt>
                <c:pt idx="336">
                  <c:v>83.2</c:v>
                </c:pt>
                <c:pt idx="337">
                  <c:v>83.5</c:v>
                </c:pt>
                <c:pt idx="338">
                  <c:v>83.7</c:v>
                </c:pt>
                <c:pt idx="339">
                  <c:v>83.9</c:v>
                </c:pt>
                <c:pt idx="340">
                  <c:v>84.1</c:v>
                </c:pt>
                <c:pt idx="341">
                  <c:v>84.4</c:v>
                </c:pt>
                <c:pt idx="342">
                  <c:v>84.5</c:v>
                </c:pt>
                <c:pt idx="343">
                  <c:v>84.9</c:v>
                </c:pt>
                <c:pt idx="344">
                  <c:v>85.2</c:v>
                </c:pt>
                <c:pt idx="345">
                  <c:v>85.5</c:v>
                </c:pt>
                <c:pt idx="346">
                  <c:v>85.8</c:v>
                </c:pt>
                <c:pt idx="347">
                  <c:v>86</c:v>
                </c:pt>
                <c:pt idx="348">
                  <c:v>86.2</c:v>
                </c:pt>
                <c:pt idx="349">
                  <c:v>86.6</c:v>
                </c:pt>
                <c:pt idx="350">
                  <c:v>86.9</c:v>
                </c:pt>
                <c:pt idx="351">
                  <c:v>87.1</c:v>
                </c:pt>
                <c:pt idx="352">
                  <c:v>87.4</c:v>
                </c:pt>
                <c:pt idx="353">
                  <c:v>87.6</c:v>
                </c:pt>
                <c:pt idx="354">
                  <c:v>88.2</c:v>
                </c:pt>
                <c:pt idx="355">
                  <c:v>88.4</c:v>
                </c:pt>
                <c:pt idx="356">
                  <c:v>88.7</c:v>
                </c:pt>
                <c:pt idx="357">
                  <c:v>89.1</c:v>
                </c:pt>
                <c:pt idx="358">
                  <c:v>89.2</c:v>
                </c:pt>
                <c:pt idx="359">
                  <c:v>89.5</c:v>
                </c:pt>
                <c:pt idx="360">
                  <c:v>89.7</c:v>
                </c:pt>
                <c:pt idx="361">
                  <c:v>89.9</c:v>
                </c:pt>
                <c:pt idx="362">
                  <c:v>90.1</c:v>
                </c:pt>
                <c:pt idx="363">
                  <c:v>90.4</c:v>
                </c:pt>
                <c:pt idx="364">
                  <c:v>90.7</c:v>
                </c:pt>
                <c:pt idx="365">
                  <c:v>90.9</c:v>
                </c:pt>
                <c:pt idx="366">
                  <c:v>91.2</c:v>
                </c:pt>
                <c:pt idx="367">
                  <c:v>91.3</c:v>
                </c:pt>
                <c:pt idx="368">
                  <c:v>91.6</c:v>
                </c:pt>
                <c:pt idx="369">
                  <c:v>91.9</c:v>
                </c:pt>
                <c:pt idx="370">
                  <c:v>92.1</c:v>
                </c:pt>
                <c:pt idx="371">
                  <c:v>92.5</c:v>
                </c:pt>
                <c:pt idx="372">
                  <c:v>92.8</c:v>
                </c:pt>
                <c:pt idx="373">
                  <c:v>93</c:v>
                </c:pt>
                <c:pt idx="374">
                  <c:v>93.2</c:v>
                </c:pt>
                <c:pt idx="375">
                  <c:v>93.5</c:v>
                </c:pt>
                <c:pt idx="376">
                  <c:v>93.8</c:v>
                </c:pt>
                <c:pt idx="377">
                  <c:v>94.1</c:v>
                </c:pt>
                <c:pt idx="378">
                  <c:v>94.3</c:v>
                </c:pt>
                <c:pt idx="379">
                  <c:v>94.6</c:v>
                </c:pt>
                <c:pt idx="380">
                  <c:v>94.7</c:v>
                </c:pt>
                <c:pt idx="381">
                  <c:v>94.9</c:v>
                </c:pt>
                <c:pt idx="382">
                  <c:v>95.1</c:v>
                </c:pt>
                <c:pt idx="383">
                  <c:v>95.3</c:v>
                </c:pt>
                <c:pt idx="384">
                  <c:v>95.5</c:v>
                </c:pt>
                <c:pt idx="385">
                  <c:v>95.8</c:v>
                </c:pt>
                <c:pt idx="386">
                  <c:v>95.9</c:v>
                </c:pt>
                <c:pt idx="387">
                  <c:v>96.2</c:v>
                </c:pt>
                <c:pt idx="388">
                  <c:v>96.3</c:v>
                </c:pt>
                <c:pt idx="389">
                  <c:v>96.6</c:v>
                </c:pt>
                <c:pt idx="390">
                  <c:v>96.8</c:v>
                </c:pt>
                <c:pt idx="391">
                  <c:v>97.1</c:v>
                </c:pt>
                <c:pt idx="392">
                  <c:v>97.2</c:v>
                </c:pt>
                <c:pt idx="393">
                  <c:v>97.6</c:v>
                </c:pt>
                <c:pt idx="394">
                  <c:v>97.8</c:v>
                </c:pt>
                <c:pt idx="395">
                  <c:v>98</c:v>
                </c:pt>
                <c:pt idx="396">
                  <c:v>98.4</c:v>
                </c:pt>
                <c:pt idx="397">
                  <c:v>98.5</c:v>
                </c:pt>
                <c:pt idx="398">
                  <c:v>98.8</c:v>
                </c:pt>
                <c:pt idx="399">
                  <c:v>99.1</c:v>
                </c:pt>
                <c:pt idx="400">
                  <c:v>99.3</c:v>
                </c:pt>
                <c:pt idx="401">
                  <c:v>99.5</c:v>
                </c:pt>
                <c:pt idx="402">
                  <c:v>99.9</c:v>
                </c:pt>
                <c:pt idx="403">
                  <c:v>100.1</c:v>
                </c:pt>
                <c:pt idx="404">
                  <c:v>100.3</c:v>
                </c:pt>
                <c:pt idx="405">
                  <c:v>100.5</c:v>
                </c:pt>
                <c:pt idx="406">
                  <c:v>100.7</c:v>
                </c:pt>
                <c:pt idx="407">
                  <c:v>100.9</c:v>
                </c:pt>
                <c:pt idx="408">
                  <c:v>101.2</c:v>
                </c:pt>
                <c:pt idx="409">
                  <c:v>101.5</c:v>
                </c:pt>
                <c:pt idx="410">
                  <c:v>101.8</c:v>
                </c:pt>
                <c:pt idx="411">
                  <c:v>102.1</c:v>
                </c:pt>
                <c:pt idx="412">
                  <c:v>102.2</c:v>
                </c:pt>
                <c:pt idx="413">
                  <c:v>102.8</c:v>
                </c:pt>
                <c:pt idx="414">
                  <c:v>103.1</c:v>
                </c:pt>
                <c:pt idx="415">
                  <c:v>103.4</c:v>
                </c:pt>
                <c:pt idx="416">
                  <c:v>103.8</c:v>
                </c:pt>
                <c:pt idx="417">
                  <c:v>103.9</c:v>
                </c:pt>
                <c:pt idx="418">
                  <c:v>104.2</c:v>
                </c:pt>
                <c:pt idx="419">
                  <c:v>104.4</c:v>
                </c:pt>
                <c:pt idx="420">
                  <c:v>104.7</c:v>
                </c:pt>
                <c:pt idx="421">
                  <c:v>104.8</c:v>
                </c:pt>
                <c:pt idx="422">
                  <c:v>105.2</c:v>
                </c:pt>
                <c:pt idx="423">
                  <c:v>105.4</c:v>
                </c:pt>
                <c:pt idx="424">
                  <c:v>105.6</c:v>
                </c:pt>
                <c:pt idx="425">
                  <c:v>105.9</c:v>
                </c:pt>
                <c:pt idx="426">
                  <c:v>106</c:v>
                </c:pt>
                <c:pt idx="427">
                  <c:v>106.3</c:v>
                </c:pt>
                <c:pt idx="428">
                  <c:v>106.6</c:v>
                </c:pt>
                <c:pt idx="429">
                  <c:v>106.9</c:v>
                </c:pt>
                <c:pt idx="430">
                  <c:v>107.2</c:v>
                </c:pt>
                <c:pt idx="431">
                  <c:v>107.5</c:v>
                </c:pt>
                <c:pt idx="432">
                  <c:v>107.7</c:v>
                </c:pt>
                <c:pt idx="433">
                  <c:v>107.8</c:v>
                </c:pt>
                <c:pt idx="434">
                  <c:v>108.1</c:v>
                </c:pt>
                <c:pt idx="435">
                  <c:v>108.4</c:v>
                </c:pt>
                <c:pt idx="436">
                  <c:v>108.7</c:v>
                </c:pt>
                <c:pt idx="437">
                  <c:v>109</c:v>
                </c:pt>
                <c:pt idx="438">
                  <c:v>109.2</c:v>
                </c:pt>
                <c:pt idx="439">
                  <c:v>109.4</c:v>
                </c:pt>
                <c:pt idx="440">
                  <c:v>109.5</c:v>
                </c:pt>
                <c:pt idx="441">
                  <c:v>109.8</c:v>
                </c:pt>
                <c:pt idx="442">
                  <c:v>109.9</c:v>
                </c:pt>
                <c:pt idx="443">
                  <c:v>110.3</c:v>
                </c:pt>
                <c:pt idx="444">
                  <c:v>110.5</c:v>
                </c:pt>
                <c:pt idx="445">
                  <c:v>110.7</c:v>
                </c:pt>
                <c:pt idx="446">
                  <c:v>110.9</c:v>
                </c:pt>
                <c:pt idx="447">
                  <c:v>111.1</c:v>
                </c:pt>
                <c:pt idx="448">
                  <c:v>111.2</c:v>
                </c:pt>
                <c:pt idx="449">
                  <c:v>111.5</c:v>
                </c:pt>
                <c:pt idx="450">
                  <c:v>111.7</c:v>
                </c:pt>
                <c:pt idx="451">
                  <c:v>111.9</c:v>
                </c:pt>
                <c:pt idx="452">
                  <c:v>112.2</c:v>
                </c:pt>
                <c:pt idx="453">
                  <c:v>112.4</c:v>
                </c:pt>
                <c:pt idx="454">
                  <c:v>112.7</c:v>
                </c:pt>
                <c:pt idx="455">
                  <c:v>112.8</c:v>
                </c:pt>
                <c:pt idx="456">
                  <c:v>113.1</c:v>
                </c:pt>
                <c:pt idx="457">
                  <c:v>113.3</c:v>
                </c:pt>
                <c:pt idx="458">
                  <c:v>113.6</c:v>
                </c:pt>
                <c:pt idx="459">
                  <c:v>114</c:v>
                </c:pt>
                <c:pt idx="460">
                  <c:v>114.2</c:v>
                </c:pt>
                <c:pt idx="461">
                  <c:v>114.5</c:v>
                </c:pt>
                <c:pt idx="462">
                  <c:v>114.8</c:v>
                </c:pt>
                <c:pt idx="463">
                  <c:v>114.9</c:v>
                </c:pt>
                <c:pt idx="464">
                  <c:v>115.2</c:v>
                </c:pt>
                <c:pt idx="465">
                  <c:v>115.4</c:v>
                </c:pt>
                <c:pt idx="466">
                  <c:v>115.6</c:v>
                </c:pt>
                <c:pt idx="467">
                  <c:v>116</c:v>
                </c:pt>
                <c:pt idx="468">
                  <c:v>116.2</c:v>
                </c:pt>
                <c:pt idx="469">
                  <c:v>116.4</c:v>
                </c:pt>
                <c:pt idx="470">
                  <c:v>116.6</c:v>
                </c:pt>
                <c:pt idx="471">
                  <c:v>116.9</c:v>
                </c:pt>
                <c:pt idx="472">
                  <c:v>117.5</c:v>
                </c:pt>
                <c:pt idx="473">
                  <c:v>117.7</c:v>
                </c:pt>
                <c:pt idx="474">
                  <c:v>118</c:v>
                </c:pt>
                <c:pt idx="475">
                  <c:v>118.3</c:v>
                </c:pt>
                <c:pt idx="476">
                  <c:v>118.5</c:v>
                </c:pt>
                <c:pt idx="477">
                  <c:v>118.7</c:v>
                </c:pt>
                <c:pt idx="478">
                  <c:v>118.9</c:v>
                </c:pt>
                <c:pt idx="479">
                  <c:v>119.1</c:v>
                </c:pt>
                <c:pt idx="480">
                  <c:v>119.3</c:v>
                </c:pt>
                <c:pt idx="481">
                  <c:v>119.6</c:v>
                </c:pt>
                <c:pt idx="482">
                  <c:v>119.8</c:v>
                </c:pt>
                <c:pt idx="483">
                  <c:v>120</c:v>
                </c:pt>
                <c:pt idx="484">
                  <c:v>120.2</c:v>
                </c:pt>
                <c:pt idx="485">
                  <c:v>120.4</c:v>
                </c:pt>
                <c:pt idx="486">
                  <c:v>120.5</c:v>
                </c:pt>
                <c:pt idx="487">
                  <c:v>120.8</c:v>
                </c:pt>
                <c:pt idx="488">
                  <c:v>120.9</c:v>
                </c:pt>
                <c:pt idx="489">
                  <c:v>121.2</c:v>
                </c:pt>
                <c:pt idx="490">
                  <c:v>121.5</c:v>
                </c:pt>
                <c:pt idx="491">
                  <c:v>121.7</c:v>
                </c:pt>
                <c:pt idx="492">
                  <c:v>121.9</c:v>
                </c:pt>
                <c:pt idx="493">
                  <c:v>122.1</c:v>
                </c:pt>
                <c:pt idx="494">
                  <c:v>122.3</c:v>
                </c:pt>
                <c:pt idx="495">
                  <c:v>122.5</c:v>
                </c:pt>
                <c:pt idx="496">
                  <c:v>122.9</c:v>
                </c:pt>
                <c:pt idx="497">
                  <c:v>123.2</c:v>
                </c:pt>
                <c:pt idx="498">
                  <c:v>123.4</c:v>
                </c:pt>
                <c:pt idx="499">
                  <c:v>123.8</c:v>
                </c:pt>
                <c:pt idx="500">
                  <c:v>124</c:v>
                </c:pt>
                <c:pt idx="501">
                  <c:v>124.2</c:v>
                </c:pt>
                <c:pt idx="502">
                  <c:v>124.5</c:v>
                </c:pt>
                <c:pt idx="503">
                  <c:v>124.7</c:v>
                </c:pt>
                <c:pt idx="504">
                  <c:v>125.1</c:v>
                </c:pt>
                <c:pt idx="505">
                  <c:v>125.4</c:v>
                </c:pt>
                <c:pt idx="506">
                  <c:v>125.6</c:v>
                </c:pt>
                <c:pt idx="507">
                  <c:v>125.8</c:v>
                </c:pt>
                <c:pt idx="508">
                  <c:v>126.1</c:v>
                </c:pt>
                <c:pt idx="509">
                  <c:v>126.4</c:v>
                </c:pt>
                <c:pt idx="510">
                  <c:v>126.8</c:v>
                </c:pt>
                <c:pt idx="511">
                  <c:v>127.1</c:v>
                </c:pt>
                <c:pt idx="512">
                  <c:v>127.2</c:v>
                </c:pt>
                <c:pt idx="513">
                  <c:v>127.5</c:v>
                </c:pt>
                <c:pt idx="514">
                  <c:v>127.7</c:v>
                </c:pt>
                <c:pt idx="515">
                  <c:v>128</c:v>
                </c:pt>
                <c:pt idx="516">
                  <c:v>128.1</c:v>
                </c:pt>
                <c:pt idx="517">
                  <c:v>128.5</c:v>
                </c:pt>
                <c:pt idx="518">
                  <c:v>128.6</c:v>
                </c:pt>
                <c:pt idx="519">
                  <c:v>128.8</c:v>
                </c:pt>
                <c:pt idx="520">
                  <c:v>129</c:v>
                </c:pt>
                <c:pt idx="521">
                  <c:v>129.3</c:v>
                </c:pt>
                <c:pt idx="522">
                  <c:v>129.4</c:v>
                </c:pt>
                <c:pt idx="523">
                  <c:v>129.7</c:v>
                </c:pt>
                <c:pt idx="524">
                  <c:v>130</c:v>
                </c:pt>
                <c:pt idx="525">
                  <c:v>130.2</c:v>
                </c:pt>
                <c:pt idx="526">
                  <c:v>130.6</c:v>
                </c:pt>
                <c:pt idx="527">
                  <c:v>130.8</c:v>
                </c:pt>
                <c:pt idx="528">
                  <c:v>131</c:v>
                </c:pt>
                <c:pt idx="529">
                  <c:v>131.3</c:v>
                </c:pt>
                <c:pt idx="530">
                  <c:v>131.5</c:v>
                </c:pt>
                <c:pt idx="531">
                  <c:v>132.2</c:v>
                </c:pt>
                <c:pt idx="532">
                  <c:v>132.4</c:v>
                </c:pt>
                <c:pt idx="533">
                  <c:v>132.6</c:v>
                </c:pt>
                <c:pt idx="534">
                  <c:v>132.8</c:v>
                </c:pt>
                <c:pt idx="535">
                  <c:v>133.1</c:v>
                </c:pt>
                <c:pt idx="536">
                  <c:v>133.2</c:v>
                </c:pt>
                <c:pt idx="537">
                  <c:v>133.5</c:v>
                </c:pt>
                <c:pt idx="538">
                  <c:v>133.6</c:v>
                </c:pt>
                <c:pt idx="539">
                  <c:v>133.7</c:v>
                </c:pt>
                <c:pt idx="540">
                  <c:v>134</c:v>
                </c:pt>
                <c:pt idx="541">
                  <c:v>134.2</c:v>
                </c:pt>
                <c:pt idx="542">
                  <c:v>134.4</c:v>
                </c:pt>
                <c:pt idx="543">
                  <c:v>134.7</c:v>
                </c:pt>
                <c:pt idx="544">
                  <c:v>134.9</c:v>
                </c:pt>
                <c:pt idx="545">
                  <c:v>135.2</c:v>
                </c:pt>
                <c:pt idx="546">
                  <c:v>135.4</c:v>
                </c:pt>
                <c:pt idx="547">
                  <c:v>135.7</c:v>
                </c:pt>
                <c:pt idx="548">
                  <c:v>135.9</c:v>
                </c:pt>
                <c:pt idx="549">
                  <c:v>136.2</c:v>
                </c:pt>
                <c:pt idx="550">
                  <c:v>136.5</c:v>
                </c:pt>
                <c:pt idx="551">
                  <c:v>136.7</c:v>
                </c:pt>
                <c:pt idx="552">
                  <c:v>136.9</c:v>
                </c:pt>
                <c:pt idx="553">
                  <c:v>137.2</c:v>
                </c:pt>
                <c:pt idx="554">
                  <c:v>137.3</c:v>
                </c:pt>
                <c:pt idx="555">
                  <c:v>137.8</c:v>
                </c:pt>
                <c:pt idx="556">
                  <c:v>138.1</c:v>
                </c:pt>
                <c:pt idx="557">
                  <c:v>138.4</c:v>
                </c:pt>
                <c:pt idx="558">
                  <c:v>138.8</c:v>
                </c:pt>
                <c:pt idx="559">
                  <c:v>139</c:v>
                </c:pt>
                <c:pt idx="560">
                  <c:v>139.3</c:v>
                </c:pt>
                <c:pt idx="561">
                  <c:v>139.6</c:v>
                </c:pt>
                <c:pt idx="562">
                  <c:v>139.9</c:v>
                </c:pt>
                <c:pt idx="563">
                  <c:v>140.3</c:v>
                </c:pt>
                <c:pt idx="564">
                  <c:v>140.7</c:v>
                </c:pt>
                <c:pt idx="565">
                  <c:v>140.8</c:v>
                </c:pt>
                <c:pt idx="566">
                  <c:v>141.1</c:v>
                </c:pt>
                <c:pt idx="567">
                  <c:v>141.4</c:v>
                </c:pt>
                <c:pt idx="568">
                  <c:v>141.7</c:v>
                </c:pt>
                <c:pt idx="569">
                  <c:v>142</c:v>
                </c:pt>
                <c:pt idx="570">
                  <c:v>142.3</c:v>
                </c:pt>
                <c:pt idx="571">
                  <c:v>142.5</c:v>
                </c:pt>
                <c:pt idx="572">
                  <c:v>142.7</c:v>
                </c:pt>
                <c:pt idx="573">
                  <c:v>142.9</c:v>
                </c:pt>
                <c:pt idx="574">
                  <c:v>143.1</c:v>
                </c:pt>
                <c:pt idx="575">
                  <c:v>143.3</c:v>
                </c:pt>
                <c:pt idx="576">
                  <c:v>143.7</c:v>
                </c:pt>
                <c:pt idx="577">
                  <c:v>143.9</c:v>
                </c:pt>
                <c:pt idx="578">
                  <c:v>144.1</c:v>
                </c:pt>
                <c:pt idx="579">
                  <c:v>144.3</c:v>
                </c:pt>
                <c:pt idx="580">
                  <c:v>144.5</c:v>
                </c:pt>
                <c:pt idx="581">
                  <c:v>144.7</c:v>
                </c:pt>
                <c:pt idx="582">
                  <c:v>145</c:v>
                </c:pt>
                <c:pt idx="583">
                  <c:v>145.2</c:v>
                </c:pt>
                <c:pt idx="584">
                  <c:v>145.4</c:v>
                </c:pt>
                <c:pt idx="585">
                  <c:v>145.7</c:v>
                </c:pt>
                <c:pt idx="586">
                  <c:v>145.9</c:v>
                </c:pt>
                <c:pt idx="587">
                  <c:v>146.1</c:v>
                </c:pt>
                <c:pt idx="588">
                  <c:v>146.3</c:v>
                </c:pt>
                <c:pt idx="589">
                  <c:v>146.5</c:v>
                </c:pt>
                <c:pt idx="590">
                  <c:v>147</c:v>
                </c:pt>
                <c:pt idx="591">
                  <c:v>147.1</c:v>
                </c:pt>
                <c:pt idx="592">
                  <c:v>147.3</c:v>
                </c:pt>
                <c:pt idx="593">
                  <c:v>147.6</c:v>
                </c:pt>
                <c:pt idx="594">
                  <c:v>147.9</c:v>
                </c:pt>
                <c:pt idx="595">
                  <c:v>148.1</c:v>
                </c:pt>
                <c:pt idx="596">
                  <c:v>148.3</c:v>
                </c:pt>
                <c:pt idx="597">
                  <c:v>148.5</c:v>
                </c:pt>
                <c:pt idx="598">
                  <c:v>148.8</c:v>
                </c:pt>
                <c:pt idx="599">
                  <c:v>149.1</c:v>
                </c:pt>
                <c:pt idx="600">
                  <c:v>149.4</c:v>
                </c:pt>
                <c:pt idx="601">
                  <c:v>149.6</c:v>
                </c:pt>
                <c:pt idx="602">
                  <c:v>150</c:v>
                </c:pt>
                <c:pt idx="603">
                  <c:v>150.2</c:v>
                </c:pt>
                <c:pt idx="604">
                  <c:v>150.5</c:v>
                </c:pt>
                <c:pt idx="605">
                  <c:v>150.7</c:v>
                </c:pt>
                <c:pt idx="606">
                  <c:v>150.9</c:v>
                </c:pt>
                <c:pt idx="607">
                  <c:v>151.1</c:v>
                </c:pt>
                <c:pt idx="608">
                  <c:v>151.5</c:v>
                </c:pt>
                <c:pt idx="609">
                  <c:v>151.7</c:v>
                </c:pt>
                <c:pt idx="610">
                  <c:v>151.9</c:v>
                </c:pt>
                <c:pt idx="611">
                  <c:v>152.2</c:v>
                </c:pt>
                <c:pt idx="612">
                  <c:v>152.3</c:v>
                </c:pt>
                <c:pt idx="613">
                  <c:v>152.5</c:v>
                </c:pt>
                <c:pt idx="614">
                  <c:v>152.7</c:v>
                </c:pt>
                <c:pt idx="615">
                  <c:v>153</c:v>
                </c:pt>
                <c:pt idx="616">
                  <c:v>153.1</c:v>
                </c:pt>
                <c:pt idx="617">
                  <c:v>153.4</c:v>
                </c:pt>
                <c:pt idx="618">
                  <c:v>153.6</c:v>
                </c:pt>
                <c:pt idx="619">
                  <c:v>153.8</c:v>
                </c:pt>
                <c:pt idx="620">
                  <c:v>154</c:v>
                </c:pt>
                <c:pt idx="621">
                  <c:v>154.2</c:v>
                </c:pt>
                <c:pt idx="622">
                  <c:v>154.4</c:v>
                </c:pt>
                <c:pt idx="623">
                  <c:v>154.7</c:v>
                </c:pt>
                <c:pt idx="624">
                  <c:v>154.8</c:v>
                </c:pt>
                <c:pt idx="625">
                  <c:v>155</c:v>
                </c:pt>
                <c:pt idx="626">
                  <c:v>155.4</c:v>
                </c:pt>
                <c:pt idx="627">
                  <c:v>155.5</c:v>
                </c:pt>
                <c:pt idx="628">
                  <c:v>155.8</c:v>
                </c:pt>
                <c:pt idx="629">
                  <c:v>156</c:v>
                </c:pt>
                <c:pt idx="630">
                  <c:v>156.3</c:v>
                </c:pt>
                <c:pt idx="631">
                  <c:v>156.5</c:v>
                </c:pt>
                <c:pt idx="632">
                  <c:v>156.8</c:v>
                </c:pt>
                <c:pt idx="633">
                  <c:v>157.2</c:v>
                </c:pt>
                <c:pt idx="634">
                  <c:v>157.5</c:v>
                </c:pt>
                <c:pt idx="635">
                  <c:v>157.9</c:v>
                </c:pt>
                <c:pt idx="636">
                  <c:v>158.2</c:v>
                </c:pt>
                <c:pt idx="637">
                  <c:v>158.5</c:v>
                </c:pt>
                <c:pt idx="638">
                  <c:v>158.8</c:v>
                </c:pt>
                <c:pt idx="639">
                  <c:v>159</c:v>
                </c:pt>
                <c:pt idx="640">
                  <c:v>159.4</c:v>
                </c:pt>
                <c:pt idx="641">
                  <c:v>159.8</c:v>
                </c:pt>
                <c:pt idx="642">
                  <c:v>160</c:v>
                </c:pt>
                <c:pt idx="643">
                  <c:v>160.2</c:v>
                </c:pt>
                <c:pt idx="644">
                  <c:v>160.6</c:v>
                </c:pt>
                <c:pt idx="645">
                  <c:v>160.8</c:v>
                </c:pt>
                <c:pt idx="646">
                  <c:v>161</c:v>
                </c:pt>
                <c:pt idx="647">
                  <c:v>161.2</c:v>
                </c:pt>
                <c:pt idx="648">
                  <c:v>161.5</c:v>
                </c:pt>
                <c:pt idx="649">
                  <c:v>161.9</c:v>
                </c:pt>
                <c:pt idx="650">
                  <c:v>162.1</c:v>
                </c:pt>
                <c:pt idx="651">
                  <c:v>162.3</c:v>
                </c:pt>
                <c:pt idx="652">
                  <c:v>162.6</c:v>
                </c:pt>
                <c:pt idx="653">
                  <c:v>162.7</c:v>
                </c:pt>
                <c:pt idx="654">
                  <c:v>162.9</c:v>
                </c:pt>
                <c:pt idx="655">
                  <c:v>163.2</c:v>
                </c:pt>
                <c:pt idx="656">
                  <c:v>163.3</c:v>
                </c:pt>
                <c:pt idx="657">
                  <c:v>163.5</c:v>
                </c:pt>
                <c:pt idx="658">
                  <c:v>163.7</c:v>
                </c:pt>
                <c:pt idx="659">
                  <c:v>163.8</c:v>
                </c:pt>
                <c:pt idx="660">
                  <c:v>163.9</c:v>
                </c:pt>
                <c:pt idx="661">
                  <c:v>164</c:v>
                </c:pt>
                <c:pt idx="662">
                  <c:v>164.1</c:v>
                </c:pt>
                <c:pt idx="663">
                  <c:v>164.2</c:v>
                </c:pt>
                <c:pt idx="664">
                  <c:v>164.4</c:v>
                </c:pt>
                <c:pt idx="665">
                  <c:v>164.4</c:v>
                </c:pt>
                <c:pt idx="666">
                  <c:v>164.6</c:v>
                </c:pt>
                <c:pt idx="667">
                  <c:v>164.9</c:v>
                </c:pt>
                <c:pt idx="668">
                  <c:v>165.1</c:v>
                </c:pt>
                <c:pt idx="669">
                  <c:v>165.3</c:v>
                </c:pt>
                <c:pt idx="670">
                  <c:v>165.6</c:v>
                </c:pt>
                <c:pt idx="671">
                  <c:v>165.8</c:v>
                </c:pt>
                <c:pt idx="672">
                  <c:v>166.1</c:v>
                </c:pt>
                <c:pt idx="673">
                  <c:v>166.5</c:v>
                </c:pt>
                <c:pt idx="674">
                  <c:v>166.8</c:v>
                </c:pt>
                <c:pt idx="675">
                  <c:v>167.1</c:v>
                </c:pt>
                <c:pt idx="676">
                  <c:v>167.6</c:v>
                </c:pt>
                <c:pt idx="677">
                  <c:v>167.9</c:v>
                </c:pt>
                <c:pt idx="678">
                  <c:v>168.2</c:v>
                </c:pt>
                <c:pt idx="679">
                  <c:v>168.7</c:v>
                </c:pt>
                <c:pt idx="680">
                  <c:v>169</c:v>
                </c:pt>
                <c:pt idx="681">
                  <c:v>169.4</c:v>
                </c:pt>
                <c:pt idx="682">
                  <c:v>169.8</c:v>
                </c:pt>
                <c:pt idx="683">
                  <c:v>169.9</c:v>
                </c:pt>
                <c:pt idx="684">
                  <c:v>170.2</c:v>
                </c:pt>
                <c:pt idx="685">
                  <c:v>170.4</c:v>
                </c:pt>
                <c:pt idx="686">
                  <c:v>170.6</c:v>
                </c:pt>
                <c:pt idx="687">
                  <c:v>170.7</c:v>
                </c:pt>
                <c:pt idx="688">
                  <c:v>170.8</c:v>
                </c:pt>
                <c:pt idx="689">
                  <c:v>171</c:v>
                </c:pt>
                <c:pt idx="690">
                  <c:v>171.1</c:v>
                </c:pt>
                <c:pt idx="691">
                  <c:v>171.2</c:v>
                </c:pt>
                <c:pt idx="692">
                  <c:v>171.4</c:v>
                </c:pt>
                <c:pt idx="693">
                  <c:v>171.5</c:v>
                </c:pt>
                <c:pt idx="694">
                  <c:v>171.7</c:v>
                </c:pt>
                <c:pt idx="695">
                  <c:v>172</c:v>
                </c:pt>
                <c:pt idx="696">
                  <c:v>172.2</c:v>
                </c:pt>
                <c:pt idx="697">
                  <c:v>172.5</c:v>
                </c:pt>
                <c:pt idx="698">
                  <c:v>172.7</c:v>
                </c:pt>
                <c:pt idx="699">
                  <c:v>172.9</c:v>
                </c:pt>
                <c:pt idx="700">
                  <c:v>173.3</c:v>
                </c:pt>
                <c:pt idx="701">
                  <c:v>173.6</c:v>
                </c:pt>
                <c:pt idx="702">
                  <c:v>173.8</c:v>
                </c:pt>
                <c:pt idx="703">
                  <c:v>174.3</c:v>
                </c:pt>
                <c:pt idx="704">
                  <c:v>174.6</c:v>
                </c:pt>
                <c:pt idx="705">
                  <c:v>174.9</c:v>
                </c:pt>
                <c:pt idx="706">
                  <c:v>175.2</c:v>
                </c:pt>
                <c:pt idx="707">
                  <c:v>175.5</c:v>
                </c:pt>
                <c:pt idx="708">
                  <c:v>176.3</c:v>
                </c:pt>
                <c:pt idx="709">
                  <c:v>176.7</c:v>
                </c:pt>
                <c:pt idx="710">
                  <c:v>177</c:v>
                </c:pt>
                <c:pt idx="711">
                  <c:v>177.3</c:v>
                </c:pt>
                <c:pt idx="712">
                  <c:v>177.6</c:v>
                </c:pt>
                <c:pt idx="713">
                  <c:v>177.8</c:v>
                </c:pt>
                <c:pt idx="714">
                  <c:v>178.1</c:v>
                </c:pt>
                <c:pt idx="715">
                  <c:v>178.4</c:v>
                </c:pt>
                <c:pt idx="716">
                  <c:v>178.8</c:v>
                </c:pt>
                <c:pt idx="717">
                  <c:v>179.2</c:v>
                </c:pt>
                <c:pt idx="718">
                  <c:v>179.3</c:v>
                </c:pt>
                <c:pt idx="719">
                  <c:v>179.5</c:v>
                </c:pt>
                <c:pt idx="720">
                  <c:v>179.7</c:v>
                </c:pt>
                <c:pt idx="721">
                  <c:v>180</c:v>
                </c:pt>
                <c:pt idx="722">
                  <c:v>180.1</c:v>
                </c:pt>
                <c:pt idx="723">
                  <c:v>180.4</c:v>
                </c:pt>
                <c:pt idx="724">
                  <c:v>180.5</c:v>
                </c:pt>
                <c:pt idx="725">
                  <c:v>180.6</c:v>
                </c:pt>
                <c:pt idx="726">
                  <c:v>180.8</c:v>
                </c:pt>
                <c:pt idx="727">
                  <c:v>180.9</c:v>
                </c:pt>
                <c:pt idx="728">
                  <c:v>181</c:v>
                </c:pt>
                <c:pt idx="729">
                  <c:v>181.3</c:v>
                </c:pt>
                <c:pt idx="730">
                  <c:v>181.5</c:v>
                </c:pt>
                <c:pt idx="731">
                  <c:v>181.8</c:v>
                </c:pt>
                <c:pt idx="732">
                  <c:v>182</c:v>
                </c:pt>
                <c:pt idx="733">
                  <c:v>182.4</c:v>
                </c:pt>
                <c:pt idx="734">
                  <c:v>182.9</c:v>
                </c:pt>
                <c:pt idx="735">
                  <c:v>183.6</c:v>
                </c:pt>
                <c:pt idx="736">
                  <c:v>184.2</c:v>
                </c:pt>
                <c:pt idx="737">
                  <c:v>184.8</c:v>
                </c:pt>
                <c:pt idx="738">
                  <c:v>185.3</c:v>
                </c:pt>
                <c:pt idx="739">
                  <c:v>185.6</c:v>
                </c:pt>
                <c:pt idx="740">
                  <c:v>186.1</c:v>
                </c:pt>
                <c:pt idx="741">
                  <c:v>186.5</c:v>
                </c:pt>
                <c:pt idx="742">
                  <c:v>186.8</c:v>
                </c:pt>
                <c:pt idx="743">
                  <c:v>187.2</c:v>
                </c:pt>
                <c:pt idx="744">
                  <c:v>187.8</c:v>
                </c:pt>
                <c:pt idx="745">
                  <c:v>188.1</c:v>
                </c:pt>
                <c:pt idx="746">
                  <c:v>188.5</c:v>
                </c:pt>
                <c:pt idx="747">
                  <c:v>189</c:v>
                </c:pt>
                <c:pt idx="748">
                  <c:v>189.4</c:v>
                </c:pt>
                <c:pt idx="749">
                  <c:v>189.8</c:v>
                </c:pt>
                <c:pt idx="750">
                  <c:v>190.4</c:v>
                </c:pt>
                <c:pt idx="751">
                  <c:v>191</c:v>
                </c:pt>
                <c:pt idx="752">
                  <c:v>191.6</c:v>
                </c:pt>
                <c:pt idx="753">
                  <c:v>192.2</c:v>
                </c:pt>
                <c:pt idx="754">
                  <c:v>192.6</c:v>
                </c:pt>
                <c:pt idx="755">
                  <c:v>192.9</c:v>
                </c:pt>
                <c:pt idx="756">
                  <c:v>193.3</c:v>
                </c:pt>
                <c:pt idx="757">
                  <c:v>193.6</c:v>
                </c:pt>
                <c:pt idx="758">
                  <c:v>194</c:v>
                </c:pt>
                <c:pt idx="759">
                  <c:v>194.6</c:v>
                </c:pt>
                <c:pt idx="760">
                  <c:v>194.9</c:v>
                </c:pt>
                <c:pt idx="761">
                  <c:v>195.2</c:v>
                </c:pt>
                <c:pt idx="762">
                  <c:v>195.6</c:v>
                </c:pt>
                <c:pt idx="763">
                  <c:v>195.9</c:v>
                </c:pt>
                <c:pt idx="764">
                  <c:v>196.2</c:v>
                </c:pt>
                <c:pt idx="765">
                  <c:v>196.7</c:v>
                </c:pt>
                <c:pt idx="766">
                  <c:v>196.9</c:v>
                </c:pt>
                <c:pt idx="767">
                  <c:v>197.5</c:v>
                </c:pt>
                <c:pt idx="768">
                  <c:v>197.7</c:v>
                </c:pt>
                <c:pt idx="769">
                  <c:v>197.8</c:v>
                </c:pt>
                <c:pt idx="770">
                  <c:v>198.3</c:v>
                </c:pt>
                <c:pt idx="771">
                  <c:v>198.7</c:v>
                </c:pt>
                <c:pt idx="772">
                  <c:v>199</c:v>
                </c:pt>
                <c:pt idx="773">
                  <c:v>199.4</c:v>
                </c:pt>
                <c:pt idx="774">
                  <c:v>199.9</c:v>
                </c:pt>
                <c:pt idx="775">
                  <c:v>200.1</c:v>
                </c:pt>
                <c:pt idx="776">
                  <c:v>200.7</c:v>
                </c:pt>
                <c:pt idx="777">
                  <c:v>201.3</c:v>
                </c:pt>
                <c:pt idx="778">
                  <c:v>201.7</c:v>
                </c:pt>
                <c:pt idx="779">
                  <c:v>202.3</c:v>
                </c:pt>
                <c:pt idx="780">
                  <c:v>202.8</c:v>
                </c:pt>
                <c:pt idx="781">
                  <c:v>203.2</c:v>
                </c:pt>
                <c:pt idx="782">
                  <c:v>203.6</c:v>
                </c:pt>
                <c:pt idx="783">
                  <c:v>203.9</c:v>
                </c:pt>
                <c:pt idx="784">
                  <c:v>204.3</c:v>
                </c:pt>
                <c:pt idx="785">
                  <c:v>204.9</c:v>
                </c:pt>
                <c:pt idx="786">
                  <c:v>205.4</c:v>
                </c:pt>
                <c:pt idx="787">
                  <c:v>205.7</c:v>
                </c:pt>
                <c:pt idx="788">
                  <c:v>206.1</c:v>
                </c:pt>
                <c:pt idx="789">
                  <c:v>206.5</c:v>
                </c:pt>
                <c:pt idx="790">
                  <c:v>206.8</c:v>
                </c:pt>
                <c:pt idx="791">
                  <c:v>207.1</c:v>
                </c:pt>
                <c:pt idx="792">
                  <c:v>207.5</c:v>
                </c:pt>
                <c:pt idx="793">
                  <c:v>207.8</c:v>
                </c:pt>
                <c:pt idx="794">
                  <c:v>208.4</c:v>
                </c:pt>
                <c:pt idx="795">
                  <c:v>208.8</c:v>
                </c:pt>
                <c:pt idx="796">
                  <c:v>209.3</c:v>
                </c:pt>
                <c:pt idx="797">
                  <c:v>209.7</c:v>
                </c:pt>
                <c:pt idx="798">
                  <c:v>210.2</c:v>
                </c:pt>
                <c:pt idx="799">
                  <c:v>210.6</c:v>
                </c:pt>
                <c:pt idx="800">
                  <c:v>211.2</c:v>
                </c:pt>
                <c:pt idx="801">
                  <c:v>211.8</c:v>
                </c:pt>
                <c:pt idx="802">
                  <c:v>212.3</c:v>
                </c:pt>
                <c:pt idx="803">
                  <c:v>213.1</c:v>
                </c:pt>
                <c:pt idx="804">
                  <c:v>213.5</c:v>
                </c:pt>
                <c:pt idx="805">
                  <c:v>214.1</c:v>
                </c:pt>
                <c:pt idx="806">
                  <c:v>214.7</c:v>
                </c:pt>
                <c:pt idx="807">
                  <c:v>215.4</c:v>
                </c:pt>
                <c:pt idx="808">
                  <c:v>216</c:v>
                </c:pt>
                <c:pt idx="809">
                  <c:v>216.5</c:v>
                </c:pt>
                <c:pt idx="810">
                  <c:v>217</c:v>
                </c:pt>
                <c:pt idx="811">
                  <c:v>217.4</c:v>
                </c:pt>
                <c:pt idx="812">
                  <c:v>218</c:v>
                </c:pt>
                <c:pt idx="813">
                  <c:v>218.6</c:v>
                </c:pt>
                <c:pt idx="814">
                  <c:v>219</c:v>
                </c:pt>
                <c:pt idx="815">
                  <c:v>219.6</c:v>
                </c:pt>
                <c:pt idx="816">
                  <c:v>219.9</c:v>
                </c:pt>
                <c:pt idx="817">
                  <c:v>220.2</c:v>
                </c:pt>
                <c:pt idx="818">
                  <c:v>220.6</c:v>
                </c:pt>
                <c:pt idx="819">
                  <c:v>221</c:v>
                </c:pt>
                <c:pt idx="820">
                  <c:v>221.3</c:v>
                </c:pt>
                <c:pt idx="821">
                  <c:v>221.8</c:v>
                </c:pt>
                <c:pt idx="822">
                  <c:v>221.9</c:v>
                </c:pt>
                <c:pt idx="823">
                  <c:v>222.1</c:v>
                </c:pt>
                <c:pt idx="824">
                  <c:v>222.3</c:v>
                </c:pt>
                <c:pt idx="825">
                  <c:v>222.6</c:v>
                </c:pt>
                <c:pt idx="826">
                  <c:v>223.6</c:v>
                </c:pt>
                <c:pt idx="827">
                  <c:v>223.6</c:v>
                </c:pt>
                <c:pt idx="828">
                  <c:v>224.5</c:v>
                </c:pt>
                <c:pt idx="829">
                  <c:v>225</c:v>
                </c:pt>
                <c:pt idx="830">
                  <c:v>225.2</c:v>
                </c:pt>
                <c:pt idx="831">
                  <c:v>225.2</c:v>
                </c:pt>
                <c:pt idx="832">
                  <c:v>226.1</c:v>
                </c:pt>
                <c:pt idx="833">
                  <c:v>226.1</c:v>
                </c:pt>
                <c:pt idx="834">
                  <c:v>226.6</c:v>
                </c:pt>
                <c:pt idx="835">
                  <c:v>227.3</c:v>
                </c:pt>
                <c:pt idx="836">
                  <c:v>227.6</c:v>
                </c:pt>
                <c:pt idx="837">
                  <c:v>228</c:v>
                </c:pt>
                <c:pt idx="838">
                  <c:v>228.7</c:v>
                </c:pt>
                <c:pt idx="839">
                  <c:v>229.7</c:v>
                </c:pt>
                <c:pt idx="840">
                  <c:v>230.3</c:v>
                </c:pt>
                <c:pt idx="841">
                  <c:v>230.9</c:v>
                </c:pt>
                <c:pt idx="842">
                  <c:v>231.5</c:v>
                </c:pt>
                <c:pt idx="843">
                  <c:v>232.4</c:v>
                </c:pt>
                <c:pt idx="844">
                  <c:v>232.8</c:v>
                </c:pt>
                <c:pt idx="845">
                  <c:v>233.4</c:v>
                </c:pt>
                <c:pt idx="846">
                  <c:v>234</c:v>
                </c:pt>
                <c:pt idx="847">
                  <c:v>234.2</c:v>
                </c:pt>
                <c:pt idx="848">
                  <c:v>234.7</c:v>
                </c:pt>
                <c:pt idx="849">
                  <c:v>235.1</c:v>
                </c:pt>
                <c:pt idx="850">
                  <c:v>235.4</c:v>
                </c:pt>
                <c:pt idx="851">
                  <c:v>235.8</c:v>
                </c:pt>
                <c:pt idx="852">
                  <c:v>236.3</c:v>
                </c:pt>
                <c:pt idx="853">
                  <c:v>236.4</c:v>
                </c:pt>
                <c:pt idx="854">
                  <c:v>236.6</c:v>
                </c:pt>
                <c:pt idx="855">
                  <c:v>236.6</c:v>
                </c:pt>
                <c:pt idx="856">
                  <c:v>237</c:v>
                </c:pt>
                <c:pt idx="857">
                  <c:v>237.4</c:v>
                </c:pt>
                <c:pt idx="858">
                  <c:v>237.9</c:v>
                </c:pt>
                <c:pt idx="859">
                  <c:v>238.3</c:v>
                </c:pt>
                <c:pt idx="860">
                  <c:v>238.7</c:v>
                </c:pt>
                <c:pt idx="861">
                  <c:v>239</c:v>
                </c:pt>
                <c:pt idx="862">
                  <c:v>239.6</c:v>
                </c:pt>
                <c:pt idx="863">
                  <c:v>240.2</c:v>
                </c:pt>
                <c:pt idx="864">
                  <c:v>240.8</c:v>
                </c:pt>
                <c:pt idx="865">
                  <c:v>241.4</c:v>
                </c:pt>
                <c:pt idx="866">
                  <c:v>241.6</c:v>
                </c:pt>
                <c:pt idx="867">
                  <c:v>242.1</c:v>
                </c:pt>
                <c:pt idx="868">
                  <c:v>242.5</c:v>
                </c:pt>
                <c:pt idx="869">
                  <c:v>242.8</c:v>
                </c:pt>
                <c:pt idx="870">
                  <c:v>243.2</c:v>
                </c:pt>
                <c:pt idx="871">
                  <c:v>243.7</c:v>
                </c:pt>
                <c:pt idx="872">
                  <c:v>243.8</c:v>
                </c:pt>
                <c:pt idx="873">
                  <c:v>244</c:v>
                </c:pt>
                <c:pt idx="874">
                  <c:v>244.3</c:v>
                </c:pt>
                <c:pt idx="875">
                  <c:v>244.5</c:v>
                </c:pt>
                <c:pt idx="876">
                  <c:v>244.8</c:v>
                </c:pt>
                <c:pt idx="877">
                  <c:v>245.3</c:v>
                </c:pt>
                <c:pt idx="878">
                  <c:v>245.7</c:v>
                </c:pt>
                <c:pt idx="879">
                  <c:v>246.1</c:v>
                </c:pt>
                <c:pt idx="880">
                  <c:v>246.7</c:v>
                </c:pt>
                <c:pt idx="881">
                  <c:v>247</c:v>
                </c:pt>
                <c:pt idx="882">
                  <c:v>247.5</c:v>
                </c:pt>
                <c:pt idx="883">
                  <c:v>248.2</c:v>
                </c:pt>
                <c:pt idx="884">
                  <c:v>248.6</c:v>
                </c:pt>
                <c:pt idx="885">
                  <c:v>249.9</c:v>
                </c:pt>
                <c:pt idx="886">
                  <c:v>250.2</c:v>
                </c:pt>
                <c:pt idx="887">
                  <c:v>250.6</c:v>
                </c:pt>
                <c:pt idx="888">
                  <c:v>251.2</c:v>
                </c:pt>
                <c:pt idx="889">
                  <c:v>251.7</c:v>
                </c:pt>
                <c:pt idx="890">
                  <c:v>252.1</c:v>
                </c:pt>
                <c:pt idx="891">
                  <c:v>252.8</c:v>
                </c:pt>
                <c:pt idx="892">
                  <c:v>253.3</c:v>
                </c:pt>
                <c:pt idx="893">
                  <c:v>253.8</c:v>
                </c:pt>
                <c:pt idx="894">
                  <c:v>254.4</c:v>
                </c:pt>
                <c:pt idx="895">
                  <c:v>254.9</c:v>
                </c:pt>
                <c:pt idx="896">
                  <c:v>255.3</c:v>
                </c:pt>
                <c:pt idx="897">
                  <c:v>255.9</c:v>
                </c:pt>
                <c:pt idx="898">
                  <c:v>256.4</c:v>
                </c:pt>
                <c:pt idx="899">
                  <c:v>257</c:v>
                </c:pt>
                <c:pt idx="900">
                  <c:v>257.8</c:v>
                </c:pt>
                <c:pt idx="901">
                  <c:v>258</c:v>
                </c:pt>
                <c:pt idx="902">
                  <c:v>258.5</c:v>
                </c:pt>
                <c:pt idx="903">
                  <c:v>259.1</c:v>
                </c:pt>
                <c:pt idx="904">
                  <c:v>259.5</c:v>
                </c:pt>
                <c:pt idx="905">
                  <c:v>260.1</c:v>
                </c:pt>
                <c:pt idx="906">
                  <c:v>260.7</c:v>
                </c:pt>
                <c:pt idx="907">
                  <c:v>260.9</c:v>
                </c:pt>
                <c:pt idx="908">
                  <c:v>261.4</c:v>
                </c:pt>
                <c:pt idx="909">
                  <c:v>262</c:v>
                </c:pt>
                <c:pt idx="910">
                  <c:v>262.5</c:v>
                </c:pt>
                <c:pt idx="911">
                  <c:v>263</c:v>
                </c:pt>
                <c:pt idx="912">
                  <c:v>263.7</c:v>
                </c:pt>
                <c:pt idx="913">
                  <c:v>264</c:v>
                </c:pt>
                <c:pt idx="914">
                  <c:v>264.4</c:v>
                </c:pt>
                <c:pt idx="915">
                  <c:v>264.9</c:v>
                </c:pt>
                <c:pt idx="916">
                  <c:v>265.2</c:v>
                </c:pt>
                <c:pt idx="917">
                  <c:v>265.6</c:v>
                </c:pt>
                <c:pt idx="918">
                  <c:v>265.9</c:v>
                </c:pt>
                <c:pt idx="919">
                  <c:v>266.2</c:v>
                </c:pt>
                <c:pt idx="920">
                  <c:v>266.3</c:v>
                </c:pt>
                <c:pt idx="921">
                  <c:v>266.6</c:v>
                </c:pt>
                <c:pt idx="922">
                  <c:v>266.9</c:v>
                </c:pt>
                <c:pt idx="923">
                  <c:v>267</c:v>
                </c:pt>
                <c:pt idx="924">
                  <c:v>267.3</c:v>
                </c:pt>
                <c:pt idx="925">
                  <c:v>267.6</c:v>
                </c:pt>
                <c:pt idx="926">
                  <c:v>267.9</c:v>
                </c:pt>
                <c:pt idx="927">
                  <c:v>268.2</c:v>
                </c:pt>
                <c:pt idx="928">
                  <c:v>268.5</c:v>
                </c:pt>
                <c:pt idx="929">
                  <c:v>268.6</c:v>
                </c:pt>
                <c:pt idx="930">
                  <c:v>269.1</c:v>
                </c:pt>
                <c:pt idx="931">
                  <c:v>269.2</c:v>
                </c:pt>
                <c:pt idx="932">
                  <c:v>269.5</c:v>
                </c:pt>
                <c:pt idx="933">
                  <c:v>270.1</c:v>
                </c:pt>
                <c:pt idx="934">
                  <c:v>270.4</c:v>
                </c:pt>
                <c:pt idx="935">
                  <c:v>270.8</c:v>
                </c:pt>
                <c:pt idx="936">
                  <c:v>271.4</c:v>
                </c:pt>
                <c:pt idx="937">
                  <c:v>271.7</c:v>
                </c:pt>
                <c:pt idx="938">
                  <c:v>272.1</c:v>
                </c:pt>
                <c:pt idx="939">
                  <c:v>272.6</c:v>
                </c:pt>
                <c:pt idx="940">
                  <c:v>273</c:v>
                </c:pt>
                <c:pt idx="941">
                  <c:v>273.3</c:v>
                </c:pt>
                <c:pt idx="942">
                  <c:v>274</c:v>
                </c:pt>
                <c:pt idx="943">
                  <c:v>274.3</c:v>
                </c:pt>
                <c:pt idx="944">
                  <c:v>275.3</c:v>
                </c:pt>
                <c:pt idx="945">
                  <c:v>275.7</c:v>
                </c:pt>
                <c:pt idx="946">
                  <c:v>276.2</c:v>
                </c:pt>
                <c:pt idx="947">
                  <c:v>276.9</c:v>
                </c:pt>
                <c:pt idx="948">
                  <c:v>277.5</c:v>
                </c:pt>
                <c:pt idx="949">
                  <c:v>278.2</c:v>
                </c:pt>
                <c:pt idx="950">
                  <c:v>278.9</c:v>
                </c:pt>
                <c:pt idx="951">
                  <c:v>279.2</c:v>
                </c:pt>
                <c:pt idx="952">
                  <c:v>279.7</c:v>
                </c:pt>
                <c:pt idx="953">
                  <c:v>280.5</c:v>
                </c:pt>
                <c:pt idx="954">
                  <c:v>281</c:v>
                </c:pt>
                <c:pt idx="955">
                  <c:v>281.6</c:v>
                </c:pt>
                <c:pt idx="956">
                  <c:v>282</c:v>
                </c:pt>
                <c:pt idx="957">
                  <c:v>282.3</c:v>
                </c:pt>
                <c:pt idx="958">
                  <c:v>282.7</c:v>
                </c:pt>
                <c:pt idx="959">
                  <c:v>283</c:v>
                </c:pt>
                <c:pt idx="960">
                  <c:v>283.4</c:v>
                </c:pt>
                <c:pt idx="961">
                  <c:v>283.9</c:v>
                </c:pt>
                <c:pt idx="962">
                  <c:v>284.2</c:v>
                </c:pt>
                <c:pt idx="963">
                  <c:v>284.5</c:v>
                </c:pt>
                <c:pt idx="964">
                  <c:v>284.7</c:v>
                </c:pt>
                <c:pt idx="965">
                  <c:v>284.9</c:v>
                </c:pt>
                <c:pt idx="966">
                  <c:v>285</c:v>
                </c:pt>
                <c:pt idx="967">
                  <c:v>285.3</c:v>
                </c:pt>
                <c:pt idx="968">
                  <c:v>285.5</c:v>
                </c:pt>
                <c:pt idx="969">
                  <c:v>285.6</c:v>
                </c:pt>
                <c:pt idx="970">
                  <c:v>286.1</c:v>
                </c:pt>
                <c:pt idx="971">
                  <c:v>286.3</c:v>
                </c:pt>
                <c:pt idx="972">
                  <c:v>286.8</c:v>
                </c:pt>
                <c:pt idx="973">
                  <c:v>287.2</c:v>
                </c:pt>
                <c:pt idx="974">
                  <c:v>287.5</c:v>
                </c:pt>
                <c:pt idx="975">
                  <c:v>287.9</c:v>
                </c:pt>
                <c:pt idx="976">
                  <c:v>288.7</c:v>
                </c:pt>
                <c:pt idx="977">
                  <c:v>289.1</c:v>
                </c:pt>
                <c:pt idx="978">
                  <c:v>289.7</c:v>
                </c:pt>
                <c:pt idx="979">
                  <c:v>290.6</c:v>
                </c:pt>
                <c:pt idx="980">
                  <c:v>291.1</c:v>
                </c:pt>
                <c:pt idx="981">
                  <c:v>291.7</c:v>
                </c:pt>
                <c:pt idx="982">
                  <c:v>292.4</c:v>
                </c:pt>
                <c:pt idx="983">
                  <c:v>293</c:v>
                </c:pt>
                <c:pt idx="984">
                  <c:v>293.6</c:v>
                </c:pt>
                <c:pt idx="985">
                  <c:v>294.5</c:v>
                </c:pt>
                <c:pt idx="986">
                  <c:v>295</c:v>
                </c:pt>
                <c:pt idx="987">
                  <c:v>295.6</c:v>
                </c:pt>
                <c:pt idx="988">
                  <c:v>296.4</c:v>
                </c:pt>
                <c:pt idx="989">
                  <c:v>296.6</c:v>
                </c:pt>
                <c:pt idx="990">
                  <c:v>297.1</c:v>
                </c:pt>
                <c:pt idx="991">
                  <c:v>297.7</c:v>
                </c:pt>
                <c:pt idx="992">
                  <c:v>298.2</c:v>
                </c:pt>
                <c:pt idx="993">
                  <c:v>298.8</c:v>
                </c:pt>
                <c:pt idx="994">
                  <c:v>299.4</c:v>
                </c:pt>
                <c:pt idx="995">
                  <c:v>299.8</c:v>
                </c:pt>
                <c:pt idx="996">
                  <c:v>300.3</c:v>
                </c:pt>
                <c:pt idx="997">
                  <c:v>300.3</c:v>
                </c:pt>
                <c:pt idx="998">
                  <c:v>300.7</c:v>
                </c:pt>
                <c:pt idx="999">
                  <c:v>301.1</c:v>
                </c:pt>
                <c:pt idx="1000">
                  <c:v>301.4</c:v>
                </c:pt>
                <c:pt idx="1001">
                  <c:v>302.2</c:v>
                </c:pt>
                <c:pt idx="1002">
                  <c:v>302.6</c:v>
                </c:pt>
                <c:pt idx="1003">
                  <c:v>303.3</c:v>
                </c:pt>
                <c:pt idx="1004">
                  <c:v>303.8</c:v>
                </c:pt>
                <c:pt idx="1005">
                  <c:v>304</c:v>
                </c:pt>
                <c:pt idx="1006">
                  <c:v>304.5</c:v>
                </c:pt>
                <c:pt idx="1007">
                  <c:v>304.9</c:v>
                </c:pt>
                <c:pt idx="1008">
                  <c:v>305.6</c:v>
                </c:pt>
                <c:pt idx="1009">
                  <c:v>305.9</c:v>
                </c:pt>
                <c:pt idx="1010">
                  <c:v>306.1</c:v>
                </c:pt>
                <c:pt idx="1011">
                  <c:v>306.4</c:v>
                </c:pt>
                <c:pt idx="1012">
                  <c:v>306.7</c:v>
                </c:pt>
                <c:pt idx="1013">
                  <c:v>306.8</c:v>
                </c:pt>
                <c:pt idx="1014">
                  <c:v>307.1</c:v>
                </c:pt>
                <c:pt idx="1015">
                  <c:v>307.4</c:v>
                </c:pt>
                <c:pt idx="1016">
                  <c:v>307.7</c:v>
                </c:pt>
                <c:pt idx="1017">
                  <c:v>308.1</c:v>
                </c:pt>
                <c:pt idx="1018">
                  <c:v>308.5</c:v>
                </c:pt>
                <c:pt idx="1019">
                  <c:v>309</c:v>
                </c:pt>
                <c:pt idx="1020">
                  <c:v>309.4</c:v>
                </c:pt>
                <c:pt idx="1021">
                  <c:v>309.9</c:v>
                </c:pt>
                <c:pt idx="1022">
                  <c:v>310.3</c:v>
                </c:pt>
                <c:pt idx="1023">
                  <c:v>311</c:v>
                </c:pt>
                <c:pt idx="1024">
                  <c:v>311.6</c:v>
                </c:pt>
                <c:pt idx="1025">
                  <c:v>312.2</c:v>
                </c:pt>
                <c:pt idx="1026">
                  <c:v>312.9</c:v>
                </c:pt>
                <c:pt idx="1027">
                  <c:v>313.3</c:v>
                </c:pt>
                <c:pt idx="1028">
                  <c:v>313.9</c:v>
                </c:pt>
                <c:pt idx="1029">
                  <c:v>314.5</c:v>
                </c:pt>
                <c:pt idx="1030">
                  <c:v>314.9</c:v>
                </c:pt>
                <c:pt idx="1031">
                  <c:v>315.5</c:v>
                </c:pt>
                <c:pt idx="1032">
                  <c:v>316.1</c:v>
                </c:pt>
                <c:pt idx="1033">
                  <c:v>316.5</c:v>
                </c:pt>
                <c:pt idx="1034">
                  <c:v>316.8</c:v>
                </c:pt>
                <c:pt idx="1035">
                  <c:v>317.4</c:v>
                </c:pt>
                <c:pt idx="1036">
                  <c:v>317.7</c:v>
                </c:pt>
                <c:pt idx="1037">
                  <c:v>318.1</c:v>
                </c:pt>
                <c:pt idx="1038">
                  <c:v>318.6</c:v>
                </c:pt>
                <c:pt idx="1039">
                  <c:v>319</c:v>
                </c:pt>
                <c:pt idx="1040">
                  <c:v>319.3</c:v>
                </c:pt>
                <c:pt idx="1041">
                  <c:v>319.3</c:v>
                </c:pt>
                <c:pt idx="1042">
                  <c:v>319.7</c:v>
                </c:pt>
                <c:pt idx="1043">
                  <c:v>320.2</c:v>
                </c:pt>
                <c:pt idx="1044">
                  <c:v>320.4</c:v>
                </c:pt>
                <c:pt idx="1045">
                  <c:v>321</c:v>
                </c:pt>
                <c:pt idx="1046">
                  <c:v>321.5</c:v>
                </c:pt>
                <c:pt idx="1047">
                  <c:v>321.8</c:v>
                </c:pt>
                <c:pt idx="1048">
                  <c:v>322.2</c:v>
                </c:pt>
                <c:pt idx="1049">
                  <c:v>322.5</c:v>
                </c:pt>
                <c:pt idx="1050">
                  <c:v>322.9</c:v>
                </c:pt>
                <c:pt idx="1051">
                  <c:v>323.3</c:v>
                </c:pt>
                <c:pt idx="1052">
                  <c:v>323.9</c:v>
                </c:pt>
                <c:pt idx="1053">
                  <c:v>324.4</c:v>
                </c:pt>
                <c:pt idx="1054">
                  <c:v>324.9</c:v>
                </c:pt>
                <c:pt idx="1055">
                  <c:v>325.2</c:v>
                </c:pt>
                <c:pt idx="1056">
                  <c:v>325.5</c:v>
                </c:pt>
                <c:pt idx="1057">
                  <c:v>326</c:v>
                </c:pt>
                <c:pt idx="1058">
                  <c:v>326.3</c:v>
                </c:pt>
                <c:pt idx="1059">
                  <c:v>326.7</c:v>
                </c:pt>
                <c:pt idx="1060">
                  <c:v>327.3</c:v>
                </c:pt>
                <c:pt idx="1061">
                  <c:v>328.1</c:v>
                </c:pt>
                <c:pt idx="1062">
                  <c:v>329</c:v>
                </c:pt>
                <c:pt idx="1063">
                  <c:v>329.4</c:v>
                </c:pt>
                <c:pt idx="1064">
                  <c:v>330</c:v>
                </c:pt>
                <c:pt idx="1065">
                  <c:v>330.8</c:v>
                </c:pt>
                <c:pt idx="1066">
                  <c:v>331.3</c:v>
                </c:pt>
                <c:pt idx="1067">
                  <c:v>331.9</c:v>
                </c:pt>
                <c:pt idx="1068">
                  <c:v>332.3</c:v>
                </c:pt>
                <c:pt idx="1069">
                  <c:v>332.8</c:v>
                </c:pt>
                <c:pt idx="1070">
                  <c:v>333.2</c:v>
                </c:pt>
                <c:pt idx="1071">
                  <c:v>333.7</c:v>
                </c:pt>
                <c:pt idx="1072">
                  <c:v>334.1</c:v>
                </c:pt>
                <c:pt idx="1073">
                  <c:v>334.8</c:v>
                </c:pt>
                <c:pt idx="1074">
                  <c:v>335.2</c:v>
                </c:pt>
                <c:pt idx="1075">
                  <c:v>335.5</c:v>
                </c:pt>
                <c:pt idx="1076">
                  <c:v>336</c:v>
                </c:pt>
                <c:pt idx="1077">
                  <c:v>336.4</c:v>
                </c:pt>
                <c:pt idx="1078">
                  <c:v>336.8</c:v>
                </c:pt>
                <c:pt idx="1079">
                  <c:v>337.3</c:v>
                </c:pt>
                <c:pt idx="1080">
                  <c:v>337.6</c:v>
                </c:pt>
                <c:pt idx="1081">
                  <c:v>337.9</c:v>
                </c:pt>
                <c:pt idx="1082">
                  <c:v>338.4</c:v>
                </c:pt>
                <c:pt idx="1083">
                  <c:v>338.7</c:v>
                </c:pt>
                <c:pt idx="1084">
                  <c:v>339</c:v>
                </c:pt>
                <c:pt idx="1085">
                  <c:v>339.5</c:v>
                </c:pt>
                <c:pt idx="1086">
                  <c:v>339.7</c:v>
                </c:pt>
                <c:pt idx="1087">
                  <c:v>340</c:v>
                </c:pt>
                <c:pt idx="1088">
                  <c:v>340.5</c:v>
                </c:pt>
                <c:pt idx="1089">
                  <c:v>340.9</c:v>
                </c:pt>
                <c:pt idx="1090">
                  <c:v>341.2</c:v>
                </c:pt>
                <c:pt idx="1091">
                  <c:v>341.8</c:v>
                </c:pt>
                <c:pt idx="1092">
                  <c:v>342.2</c:v>
                </c:pt>
                <c:pt idx="1093">
                  <c:v>342.5</c:v>
                </c:pt>
                <c:pt idx="1094">
                  <c:v>342.9</c:v>
                </c:pt>
                <c:pt idx="1095">
                  <c:v>343.4</c:v>
                </c:pt>
                <c:pt idx="1096">
                  <c:v>343.7</c:v>
                </c:pt>
                <c:pt idx="1097">
                  <c:v>344.1</c:v>
                </c:pt>
                <c:pt idx="1098">
                  <c:v>344.5</c:v>
                </c:pt>
                <c:pt idx="1099">
                  <c:v>344.8</c:v>
                </c:pt>
              </c:strCache>
            </c:strRef>
          </c:xVal>
          <c:yVal>
            <c:numRef>
              <c:f>'B G 0.5'!$E$1:$E$1100</c:f>
              <c:numCache>
                <c:formatCode>General</c:formatCode>
                <c:ptCount val="1100"/>
                <c:pt idx="0">
                  <c:v>0</c:v>
                </c:pt>
                <c:pt idx="1">
                  <c:v>100</c:v>
                </c:pt>
                <c:pt idx="2">
                  <c:v>100</c:v>
                </c:pt>
                <c:pt idx="3">
                  <c:v>100</c:v>
                </c:pt>
                <c:pt idx="4">
                  <c:v>100</c:v>
                </c:pt>
                <c:pt idx="5">
                  <c:v>100</c:v>
                </c:pt>
                <c:pt idx="6">
                  <c:v>100</c:v>
                </c:pt>
                <c:pt idx="7">
                  <c:v>100</c:v>
                </c:pt>
                <c:pt idx="8">
                  <c:v>100</c:v>
                </c:pt>
                <c:pt idx="9">
                  <c:v>98.96</c:v>
                </c:pt>
                <c:pt idx="10">
                  <c:v>98.96</c:v>
                </c:pt>
                <c:pt idx="11">
                  <c:v>98.96</c:v>
                </c:pt>
                <c:pt idx="12">
                  <c:v>98.96</c:v>
                </c:pt>
                <c:pt idx="13">
                  <c:v>98.96</c:v>
                </c:pt>
                <c:pt idx="14">
                  <c:v>98.96</c:v>
                </c:pt>
                <c:pt idx="15">
                  <c:v>98.96</c:v>
                </c:pt>
                <c:pt idx="16">
                  <c:v>98.96</c:v>
                </c:pt>
                <c:pt idx="17">
                  <c:v>98.96</c:v>
                </c:pt>
                <c:pt idx="18">
                  <c:v>98.96</c:v>
                </c:pt>
                <c:pt idx="19">
                  <c:v>98.96</c:v>
                </c:pt>
                <c:pt idx="20">
                  <c:v>98.96</c:v>
                </c:pt>
                <c:pt idx="21">
                  <c:v>98.96</c:v>
                </c:pt>
                <c:pt idx="22">
                  <c:v>98.96</c:v>
                </c:pt>
                <c:pt idx="23">
                  <c:v>98.96</c:v>
                </c:pt>
                <c:pt idx="24">
                  <c:v>98.96</c:v>
                </c:pt>
                <c:pt idx="25">
                  <c:v>98.96</c:v>
                </c:pt>
                <c:pt idx="26">
                  <c:v>98.96</c:v>
                </c:pt>
                <c:pt idx="27">
                  <c:v>98.96</c:v>
                </c:pt>
                <c:pt idx="28">
                  <c:v>98.96</c:v>
                </c:pt>
                <c:pt idx="29">
                  <c:v>98.96</c:v>
                </c:pt>
                <c:pt idx="30">
                  <c:v>98.96</c:v>
                </c:pt>
                <c:pt idx="31">
                  <c:v>98.96</c:v>
                </c:pt>
                <c:pt idx="32">
                  <c:v>98.96</c:v>
                </c:pt>
                <c:pt idx="33">
                  <c:v>98.96</c:v>
                </c:pt>
                <c:pt idx="34">
                  <c:v>98.96</c:v>
                </c:pt>
                <c:pt idx="35">
                  <c:v>98.96</c:v>
                </c:pt>
                <c:pt idx="36">
                  <c:v>98.96</c:v>
                </c:pt>
                <c:pt idx="37">
                  <c:v>98.96</c:v>
                </c:pt>
                <c:pt idx="38">
                  <c:v>98.96</c:v>
                </c:pt>
                <c:pt idx="39">
                  <c:v>98.96</c:v>
                </c:pt>
                <c:pt idx="40">
                  <c:v>98.96</c:v>
                </c:pt>
                <c:pt idx="41">
                  <c:v>98.96</c:v>
                </c:pt>
                <c:pt idx="42">
                  <c:v>98.96</c:v>
                </c:pt>
                <c:pt idx="43">
                  <c:v>98.96</c:v>
                </c:pt>
                <c:pt idx="44">
                  <c:v>98.96</c:v>
                </c:pt>
                <c:pt idx="45">
                  <c:v>98.96</c:v>
                </c:pt>
                <c:pt idx="46">
                  <c:v>98.96</c:v>
                </c:pt>
                <c:pt idx="47">
                  <c:v>98.96</c:v>
                </c:pt>
                <c:pt idx="48">
                  <c:v>98.96</c:v>
                </c:pt>
                <c:pt idx="49">
                  <c:v>98.96</c:v>
                </c:pt>
                <c:pt idx="50">
                  <c:v>98.96</c:v>
                </c:pt>
                <c:pt idx="51">
                  <c:v>98.96</c:v>
                </c:pt>
                <c:pt idx="52">
                  <c:v>98.96</c:v>
                </c:pt>
                <c:pt idx="53">
                  <c:v>98.96</c:v>
                </c:pt>
                <c:pt idx="54">
                  <c:v>98.96</c:v>
                </c:pt>
                <c:pt idx="55">
                  <c:v>98.96</c:v>
                </c:pt>
                <c:pt idx="56">
                  <c:v>98.96</c:v>
                </c:pt>
                <c:pt idx="57">
                  <c:v>98.96</c:v>
                </c:pt>
                <c:pt idx="58">
                  <c:v>98.96</c:v>
                </c:pt>
                <c:pt idx="59">
                  <c:v>98.96</c:v>
                </c:pt>
                <c:pt idx="60">
                  <c:v>98.96</c:v>
                </c:pt>
                <c:pt idx="61">
                  <c:v>98.96</c:v>
                </c:pt>
                <c:pt idx="62">
                  <c:v>98.96</c:v>
                </c:pt>
                <c:pt idx="63">
                  <c:v>98.96</c:v>
                </c:pt>
                <c:pt idx="64">
                  <c:v>98.96</c:v>
                </c:pt>
                <c:pt idx="65">
                  <c:v>98.96</c:v>
                </c:pt>
                <c:pt idx="66">
                  <c:v>98.96</c:v>
                </c:pt>
                <c:pt idx="67">
                  <c:v>98.96</c:v>
                </c:pt>
                <c:pt idx="68">
                  <c:v>98.96</c:v>
                </c:pt>
                <c:pt idx="69">
                  <c:v>97.92</c:v>
                </c:pt>
                <c:pt idx="70">
                  <c:v>97.92</c:v>
                </c:pt>
                <c:pt idx="71">
                  <c:v>97.92</c:v>
                </c:pt>
                <c:pt idx="72">
                  <c:v>97.92</c:v>
                </c:pt>
                <c:pt idx="73">
                  <c:v>97.92</c:v>
                </c:pt>
                <c:pt idx="74">
                  <c:v>97.92</c:v>
                </c:pt>
                <c:pt idx="75">
                  <c:v>97.92</c:v>
                </c:pt>
                <c:pt idx="76">
                  <c:v>97.92</c:v>
                </c:pt>
                <c:pt idx="77">
                  <c:v>97.92</c:v>
                </c:pt>
                <c:pt idx="78">
                  <c:v>97.92</c:v>
                </c:pt>
                <c:pt idx="79">
                  <c:v>97.92</c:v>
                </c:pt>
                <c:pt idx="80">
                  <c:v>97.92</c:v>
                </c:pt>
                <c:pt idx="81">
                  <c:v>97.92</c:v>
                </c:pt>
                <c:pt idx="82">
                  <c:v>97.92</c:v>
                </c:pt>
                <c:pt idx="83">
                  <c:v>97.92</c:v>
                </c:pt>
                <c:pt idx="84">
                  <c:v>97.92</c:v>
                </c:pt>
                <c:pt idx="85">
                  <c:v>97.92</c:v>
                </c:pt>
                <c:pt idx="86">
                  <c:v>97.92</c:v>
                </c:pt>
                <c:pt idx="87">
                  <c:v>97.92</c:v>
                </c:pt>
                <c:pt idx="88">
                  <c:v>97.92</c:v>
                </c:pt>
                <c:pt idx="89">
                  <c:v>97.92</c:v>
                </c:pt>
                <c:pt idx="90">
                  <c:v>97.92</c:v>
                </c:pt>
                <c:pt idx="91">
                  <c:v>97.92</c:v>
                </c:pt>
                <c:pt idx="92">
                  <c:v>97.92</c:v>
                </c:pt>
                <c:pt idx="93">
                  <c:v>97.92</c:v>
                </c:pt>
                <c:pt idx="94">
                  <c:v>97.92</c:v>
                </c:pt>
                <c:pt idx="95">
                  <c:v>97.92</c:v>
                </c:pt>
                <c:pt idx="96">
                  <c:v>97.92</c:v>
                </c:pt>
                <c:pt idx="97">
                  <c:v>97.92</c:v>
                </c:pt>
                <c:pt idx="98">
                  <c:v>97.92</c:v>
                </c:pt>
                <c:pt idx="99">
                  <c:v>97.92</c:v>
                </c:pt>
                <c:pt idx="100">
                  <c:v>97.92</c:v>
                </c:pt>
                <c:pt idx="101">
                  <c:v>97.92</c:v>
                </c:pt>
                <c:pt idx="102">
                  <c:v>97.92</c:v>
                </c:pt>
                <c:pt idx="103">
                  <c:v>97.92</c:v>
                </c:pt>
                <c:pt idx="104">
                  <c:v>97.92</c:v>
                </c:pt>
                <c:pt idx="105">
                  <c:v>97.92</c:v>
                </c:pt>
                <c:pt idx="106">
                  <c:v>97.92</c:v>
                </c:pt>
                <c:pt idx="107">
                  <c:v>97.92</c:v>
                </c:pt>
                <c:pt idx="108">
                  <c:v>97.92</c:v>
                </c:pt>
                <c:pt idx="109">
                  <c:v>97.92</c:v>
                </c:pt>
                <c:pt idx="110">
                  <c:v>97.92</c:v>
                </c:pt>
                <c:pt idx="111">
                  <c:v>97.92</c:v>
                </c:pt>
                <c:pt idx="112">
                  <c:v>97.92</c:v>
                </c:pt>
                <c:pt idx="113">
                  <c:v>97.92</c:v>
                </c:pt>
                <c:pt idx="114">
                  <c:v>97.92</c:v>
                </c:pt>
                <c:pt idx="115">
                  <c:v>97.92</c:v>
                </c:pt>
                <c:pt idx="116">
                  <c:v>97.92</c:v>
                </c:pt>
                <c:pt idx="117">
                  <c:v>97.92</c:v>
                </c:pt>
                <c:pt idx="118">
                  <c:v>97.92</c:v>
                </c:pt>
                <c:pt idx="119">
                  <c:v>97.92</c:v>
                </c:pt>
                <c:pt idx="120">
                  <c:v>97.92</c:v>
                </c:pt>
                <c:pt idx="121">
                  <c:v>97.92</c:v>
                </c:pt>
                <c:pt idx="122">
                  <c:v>97.92</c:v>
                </c:pt>
                <c:pt idx="123">
                  <c:v>97.92</c:v>
                </c:pt>
                <c:pt idx="124">
                  <c:v>97.92</c:v>
                </c:pt>
                <c:pt idx="125">
                  <c:v>97.92</c:v>
                </c:pt>
                <c:pt idx="126">
                  <c:v>97.92</c:v>
                </c:pt>
                <c:pt idx="127">
                  <c:v>97.92</c:v>
                </c:pt>
                <c:pt idx="128">
                  <c:v>97.92</c:v>
                </c:pt>
                <c:pt idx="129">
                  <c:v>97.92</c:v>
                </c:pt>
                <c:pt idx="130">
                  <c:v>97.92</c:v>
                </c:pt>
                <c:pt idx="131">
                  <c:v>97.92</c:v>
                </c:pt>
                <c:pt idx="132">
                  <c:v>97.92</c:v>
                </c:pt>
                <c:pt idx="133">
                  <c:v>97.92</c:v>
                </c:pt>
                <c:pt idx="134">
                  <c:v>97.92</c:v>
                </c:pt>
                <c:pt idx="135">
                  <c:v>97.92</c:v>
                </c:pt>
                <c:pt idx="136">
                  <c:v>97.92</c:v>
                </c:pt>
                <c:pt idx="137">
                  <c:v>96.88</c:v>
                </c:pt>
                <c:pt idx="138">
                  <c:v>96.88</c:v>
                </c:pt>
                <c:pt idx="139">
                  <c:v>96.88</c:v>
                </c:pt>
                <c:pt idx="140">
                  <c:v>96.88</c:v>
                </c:pt>
                <c:pt idx="141">
                  <c:v>96.88</c:v>
                </c:pt>
                <c:pt idx="142">
                  <c:v>96.88</c:v>
                </c:pt>
                <c:pt idx="143">
                  <c:v>96.88</c:v>
                </c:pt>
                <c:pt idx="144">
                  <c:v>96.88</c:v>
                </c:pt>
                <c:pt idx="145">
                  <c:v>96.88</c:v>
                </c:pt>
                <c:pt idx="146">
                  <c:v>96.88</c:v>
                </c:pt>
                <c:pt idx="147">
                  <c:v>96.88</c:v>
                </c:pt>
                <c:pt idx="148">
                  <c:v>96.88</c:v>
                </c:pt>
                <c:pt idx="149">
                  <c:v>96.88</c:v>
                </c:pt>
                <c:pt idx="150">
                  <c:v>96.88</c:v>
                </c:pt>
                <c:pt idx="151">
                  <c:v>96.88</c:v>
                </c:pt>
                <c:pt idx="152">
                  <c:v>96.88</c:v>
                </c:pt>
                <c:pt idx="153">
                  <c:v>96.88</c:v>
                </c:pt>
                <c:pt idx="154">
                  <c:v>96.88</c:v>
                </c:pt>
                <c:pt idx="155">
                  <c:v>96.88</c:v>
                </c:pt>
                <c:pt idx="156">
                  <c:v>96.88</c:v>
                </c:pt>
                <c:pt idx="157">
                  <c:v>96.88</c:v>
                </c:pt>
                <c:pt idx="158">
                  <c:v>96.88</c:v>
                </c:pt>
                <c:pt idx="159">
                  <c:v>96.88</c:v>
                </c:pt>
                <c:pt idx="160">
                  <c:v>96.88</c:v>
                </c:pt>
                <c:pt idx="161">
                  <c:v>96.88</c:v>
                </c:pt>
                <c:pt idx="162">
                  <c:v>96.88</c:v>
                </c:pt>
                <c:pt idx="163">
                  <c:v>96.88</c:v>
                </c:pt>
                <c:pt idx="164">
                  <c:v>96.88</c:v>
                </c:pt>
                <c:pt idx="165">
                  <c:v>96.88</c:v>
                </c:pt>
                <c:pt idx="166">
                  <c:v>96.88</c:v>
                </c:pt>
                <c:pt idx="167">
                  <c:v>96.88</c:v>
                </c:pt>
                <c:pt idx="168">
                  <c:v>96.88</c:v>
                </c:pt>
                <c:pt idx="169">
                  <c:v>96.88</c:v>
                </c:pt>
                <c:pt idx="170">
                  <c:v>96.88</c:v>
                </c:pt>
                <c:pt idx="171">
                  <c:v>96.88</c:v>
                </c:pt>
                <c:pt idx="172">
                  <c:v>96.88</c:v>
                </c:pt>
                <c:pt idx="173">
                  <c:v>96.88</c:v>
                </c:pt>
                <c:pt idx="174">
                  <c:v>96.88</c:v>
                </c:pt>
                <c:pt idx="175">
                  <c:v>96.88</c:v>
                </c:pt>
                <c:pt idx="176">
                  <c:v>96.88</c:v>
                </c:pt>
                <c:pt idx="177">
                  <c:v>96.88</c:v>
                </c:pt>
                <c:pt idx="178">
                  <c:v>96.88</c:v>
                </c:pt>
                <c:pt idx="179">
                  <c:v>96.88</c:v>
                </c:pt>
                <c:pt idx="180">
                  <c:v>96.88</c:v>
                </c:pt>
                <c:pt idx="181">
                  <c:v>96.88</c:v>
                </c:pt>
                <c:pt idx="182">
                  <c:v>96.88</c:v>
                </c:pt>
                <c:pt idx="183">
                  <c:v>96.88</c:v>
                </c:pt>
                <c:pt idx="184">
                  <c:v>96.88</c:v>
                </c:pt>
                <c:pt idx="185">
                  <c:v>96.88</c:v>
                </c:pt>
                <c:pt idx="186">
                  <c:v>96.88</c:v>
                </c:pt>
                <c:pt idx="187">
                  <c:v>96.88</c:v>
                </c:pt>
                <c:pt idx="188">
                  <c:v>96.88</c:v>
                </c:pt>
                <c:pt idx="189">
                  <c:v>95.83</c:v>
                </c:pt>
                <c:pt idx="190">
                  <c:v>95.83</c:v>
                </c:pt>
                <c:pt idx="191">
                  <c:v>95.83</c:v>
                </c:pt>
                <c:pt idx="192">
                  <c:v>95.83</c:v>
                </c:pt>
                <c:pt idx="193">
                  <c:v>95.83</c:v>
                </c:pt>
                <c:pt idx="194">
                  <c:v>95.83</c:v>
                </c:pt>
                <c:pt idx="195">
                  <c:v>95.83</c:v>
                </c:pt>
                <c:pt idx="196">
                  <c:v>95.83</c:v>
                </c:pt>
                <c:pt idx="197">
                  <c:v>95.83</c:v>
                </c:pt>
                <c:pt idx="198">
                  <c:v>95.83</c:v>
                </c:pt>
                <c:pt idx="199">
                  <c:v>95.83</c:v>
                </c:pt>
                <c:pt idx="200">
                  <c:v>95.83</c:v>
                </c:pt>
                <c:pt idx="201">
                  <c:v>95.83</c:v>
                </c:pt>
                <c:pt idx="202">
                  <c:v>95.83</c:v>
                </c:pt>
                <c:pt idx="203">
                  <c:v>95.83</c:v>
                </c:pt>
                <c:pt idx="204">
                  <c:v>95.83</c:v>
                </c:pt>
                <c:pt idx="205">
                  <c:v>95.83</c:v>
                </c:pt>
                <c:pt idx="206">
                  <c:v>95.83</c:v>
                </c:pt>
                <c:pt idx="207">
                  <c:v>95.83</c:v>
                </c:pt>
                <c:pt idx="208">
                  <c:v>95.83</c:v>
                </c:pt>
                <c:pt idx="209">
                  <c:v>95.83</c:v>
                </c:pt>
                <c:pt idx="210">
                  <c:v>95.83</c:v>
                </c:pt>
                <c:pt idx="211">
                  <c:v>95.83</c:v>
                </c:pt>
                <c:pt idx="212">
                  <c:v>95.83</c:v>
                </c:pt>
                <c:pt idx="213">
                  <c:v>95.83</c:v>
                </c:pt>
                <c:pt idx="214">
                  <c:v>95.83</c:v>
                </c:pt>
                <c:pt idx="215">
                  <c:v>95.83</c:v>
                </c:pt>
                <c:pt idx="216">
                  <c:v>95.83</c:v>
                </c:pt>
                <c:pt idx="217">
                  <c:v>95.83</c:v>
                </c:pt>
                <c:pt idx="218">
                  <c:v>95.83</c:v>
                </c:pt>
                <c:pt idx="219">
                  <c:v>95.83</c:v>
                </c:pt>
                <c:pt idx="220">
                  <c:v>95.83</c:v>
                </c:pt>
                <c:pt idx="221">
                  <c:v>95.83</c:v>
                </c:pt>
                <c:pt idx="222">
                  <c:v>95.83</c:v>
                </c:pt>
                <c:pt idx="223">
                  <c:v>95.83</c:v>
                </c:pt>
                <c:pt idx="224">
                  <c:v>95.83</c:v>
                </c:pt>
                <c:pt idx="225">
                  <c:v>95.83</c:v>
                </c:pt>
                <c:pt idx="226">
                  <c:v>95.83</c:v>
                </c:pt>
                <c:pt idx="227">
                  <c:v>95.83</c:v>
                </c:pt>
                <c:pt idx="228">
                  <c:v>95.83</c:v>
                </c:pt>
                <c:pt idx="229">
                  <c:v>95.83</c:v>
                </c:pt>
                <c:pt idx="230">
                  <c:v>95.83</c:v>
                </c:pt>
                <c:pt idx="231">
                  <c:v>95.83</c:v>
                </c:pt>
                <c:pt idx="232">
                  <c:v>95.83</c:v>
                </c:pt>
                <c:pt idx="233">
                  <c:v>95.83</c:v>
                </c:pt>
                <c:pt idx="234">
                  <c:v>95.83</c:v>
                </c:pt>
                <c:pt idx="235">
                  <c:v>95.83</c:v>
                </c:pt>
                <c:pt idx="236">
                  <c:v>95.83</c:v>
                </c:pt>
                <c:pt idx="237">
                  <c:v>95.83</c:v>
                </c:pt>
                <c:pt idx="238">
                  <c:v>94.79</c:v>
                </c:pt>
                <c:pt idx="239">
                  <c:v>94.79</c:v>
                </c:pt>
                <c:pt idx="240">
                  <c:v>94.79</c:v>
                </c:pt>
                <c:pt idx="241">
                  <c:v>94.79</c:v>
                </c:pt>
                <c:pt idx="242">
                  <c:v>94.79</c:v>
                </c:pt>
                <c:pt idx="243">
                  <c:v>94.79</c:v>
                </c:pt>
                <c:pt idx="244">
                  <c:v>94.79</c:v>
                </c:pt>
                <c:pt idx="245">
                  <c:v>94.79</c:v>
                </c:pt>
                <c:pt idx="246">
                  <c:v>94.79</c:v>
                </c:pt>
                <c:pt idx="247">
                  <c:v>94.79</c:v>
                </c:pt>
                <c:pt idx="248">
                  <c:v>94.79</c:v>
                </c:pt>
                <c:pt idx="249">
                  <c:v>94.79</c:v>
                </c:pt>
                <c:pt idx="250">
                  <c:v>94.79</c:v>
                </c:pt>
                <c:pt idx="251">
                  <c:v>94.79</c:v>
                </c:pt>
                <c:pt idx="252">
                  <c:v>94.79</c:v>
                </c:pt>
                <c:pt idx="253">
                  <c:v>94.79</c:v>
                </c:pt>
                <c:pt idx="254">
                  <c:v>94.79</c:v>
                </c:pt>
                <c:pt idx="255">
                  <c:v>94.79</c:v>
                </c:pt>
                <c:pt idx="256">
                  <c:v>94.79</c:v>
                </c:pt>
                <c:pt idx="257">
                  <c:v>94.79</c:v>
                </c:pt>
                <c:pt idx="258">
                  <c:v>94.79</c:v>
                </c:pt>
                <c:pt idx="259">
                  <c:v>94.79</c:v>
                </c:pt>
                <c:pt idx="260">
                  <c:v>94.79</c:v>
                </c:pt>
                <c:pt idx="261">
                  <c:v>94.79</c:v>
                </c:pt>
                <c:pt idx="262">
                  <c:v>94.79</c:v>
                </c:pt>
                <c:pt idx="263">
                  <c:v>94.79</c:v>
                </c:pt>
                <c:pt idx="264">
                  <c:v>94.79</c:v>
                </c:pt>
                <c:pt idx="265">
                  <c:v>94.79</c:v>
                </c:pt>
                <c:pt idx="266">
                  <c:v>94.79</c:v>
                </c:pt>
                <c:pt idx="267">
                  <c:v>94.79</c:v>
                </c:pt>
                <c:pt idx="268">
                  <c:v>94.79</c:v>
                </c:pt>
                <c:pt idx="269">
                  <c:v>94.79</c:v>
                </c:pt>
                <c:pt idx="270">
                  <c:v>94.79</c:v>
                </c:pt>
                <c:pt idx="271">
                  <c:v>94.79</c:v>
                </c:pt>
                <c:pt idx="272">
                  <c:v>93.75</c:v>
                </c:pt>
                <c:pt idx="273">
                  <c:v>93.75</c:v>
                </c:pt>
                <c:pt idx="274">
                  <c:v>93.75</c:v>
                </c:pt>
                <c:pt idx="275">
                  <c:v>93.75</c:v>
                </c:pt>
                <c:pt idx="276">
                  <c:v>93.75</c:v>
                </c:pt>
                <c:pt idx="277">
                  <c:v>93.75</c:v>
                </c:pt>
                <c:pt idx="278">
                  <c:v>93.75</c:v>
                </c:pt>
                <c:pt idx="279">
                  <c:v>93.75</c:v>
                </c:pt>
                <c:pt idx="280">
                  <c:v>93.75</c:v>
                </c:pt>
                <c:pt idx="281">
                  <c:v>93.75</c:v>
                </c:pt>
                <c:pt idx="282">
                  <c:v>93.75</c:v>
                </c:pt>
                <c:pt idx="283">
                  <c:v>93.75</c:v>
                </c:pt>
                <c:pt idx="284">
                  <c:v>93.75</c:v>
                </c:pt>
                <c:pt idx="285">
                  <c:v>93.75</c:v>
                </c:pt>
                <c:pt idx="286">
                  <c:v>93.75</c:v>
                </c:pt>
                <c:pt idx="287">
                  <c:v>93.75</c:v>
                </c:pt>
                <c:pt idx="288">
                  <c:v>93.75</c:v>
                </c:pt>
                <c:pt idx="289">
                  <c:v>93.75</c:v>
                </c:pt>
                <c:pt idx="290">
                  <c:v>93.75</c:v>
                </c:pt>
                <c:pt idx="291">
                  <c:v>93.75</c:v>
                </c:pt>
                <c:pt idx="292">
                  <c:v>93.75</c:v>
                </c:pt>
                <c:pt idx="293">
                  <c:v>93.75</c:v>
                </c:pt>
                <c:pt idx="294">
                  <c:v>93.75</c:v>
                </c:pt>
                <c:pt idx="295">
                  <c:v>93.75</c:v>
                </c:pt>
                <c:pt idx="296">
                  <c:v>93.75</c:v>
                </c:pt>
                <c:pt idx="297">
                  <c:v>93.75</c:v>
                </c:pt>
                <c:pt idx="298">
                  <c:v>93.75</c:v>
                </c:pt>
                <c:pt idx="299">
                  <c:v>93.75</c:v>
                </c:pt>
                <c:pt idx="300">
                  <c:v>93.75</c:v>
                </c:pt>
                <c:pt idx="301">
                  <c:v>93.75</c:v>
                </c:pt>
                <c:pt idx="302">
                  <c:v>93.75</c:v>
                </c:pt>
                <c:pt idx="303">
                  <c:v>93.75</c:v>
                </c:pt>
                <c:pt idx="304">
                  <c:v>92.71</c:v>
                </c:pt>
                <c:pt idx="305">
                  <c:v>92.71</c:v>
                </c:pt>
                <c:pt idx="306">
                  <c:v>92.71</c:v>
                </c:pt>
                <c:pt idx="307">
                  <c:v>92.71</c:v>
                </c:pt>
                <c:pt idx="308">
                  <c:v>92.71</c:v>
                </c:pt>
                <c:pt idx="309">
                  <c:v>92.71</c:v>
                </c:pt>
                <c:pt idx="310">
                  <c:v>92.71</c:v>
                </c:pt>
                <c:pt idx="311">
                  <c:v>92.71</c:v>
                </c:pt>
                <c:pt idx="312">
                  <c:v>92.71</c:v>
                </c:pt>
                <c:pt idx="313">
                  <c:v>92.71</c:v>
                </c:pt>
                <c:pt idx="314">
                  <c:v>92.71</c:v>
                </c:pt>
                <c:pt idx="315">
                  <c:v>92.71</c:v>
                </c:pt>
                <c:pt idx="316">
                  <c:v>92.71</c:v>
                </c:pt>
                <c:pt idx="317">
                  <c:v>92.71</c:v>
                </c:pt>
                <c:pt idx="318">
                  <c:v>92.71</c:v>
                </c:pt>
                <c:pt idx="319">
                  <c:v>92.71</c:v>
                </c:pt>
                <c:pt idx="320">
                  <c:v>92.71</c:v>
                </c:pt>
                <c:pt idx="321">
                  <c:v>92.71</c:v>
                </c:pt>
                <c:pt idx="322">
                  <c:v>92.71</c:v>
                </c:pt>
                <c:pt idx="323">
                  <c:v>92.71</c:v>
                </c:pt>
                <c:pt idx="324">
                  <c:v>92.71</c:v>
                </c:pt>
                <c:pt idx="325">
                  <c:v>92.71</c:v>
                </c:pt>
                <c:pt idx="326">
                  <c:v>92.71</c:v>
                </c:pt>
                <c:pt idx="327">
                  <c:v>92.71</c:v>
                </c:pt>
                <c:pt idx="328">
                  <c:v>92.71</c:v>
                </c:pt>
                <c:pt idx="329">
                  <c:v>92.71</c:v>
                </c:pt>
                <c:pt idx="330">
                  <c:v>92.71</c:v>
                </c:pt>
                <c:pt idx="331">
                  <c:v>92.71</c:v>
                </c:pt>
                <c:pt idx="332">
                  <c:v>91.67</c:v>
                </c:pt>
                <c:pt idx="333">
                  <c:v>91.67</c:v>
                </c:pt>
                <c:pt idx="334">
                  <c:v>91.67</c:v>
                </c:pt>
                <c:pt idx="335">
                  <c:v>91.67</c:v>
                </c:pt>
                <c:pt idx="336">
                  <c:v>91.67</c:v>
                </c:pt>
                <c:pt idx="337">
                  <c:v>91.67</c:v>
                </c:pt>
                <c:pt idx="338">
                  <c:v>91.67</c:v>
                </c:pt>
                <c:pt idx="339">
                  <c:v>91.67</c:v>
                </c:pt>
                <c:pt idx="340">
                  <c:v>91.67</c:v>
                </c:pt>
                <c:pt idx="341">
                  <c:v>91.67</c:v>
                </c:pt>
                <c:pt idx="342">
                  <c:v>91.67</c:v>
                </c:pt>
                <c:pt idx="343">
                  <c:v>91.67</c:v>
                </c:pt>
                <c:pt idx="344">
                  <c:v>91.67</c:v>
                </c:pt>
                <c:pt idx="345">
                  <c:v>91.67</c:v>
                </c:pt>
                <c:pt idx="346">
                  <c:v>91.67</c:v>
                </c:pt>
                <c:pt idx="347">
                  <c:v>91.67</c:v>
                </c:pt>
                <c:pt idx="348">
                  <c:v>91.67</c:v>
                </c:pt>
                <c:pt idx="349">
                  <c:v>91.67</c:v>
                </c:pt>
                <c:pt idx="350">
                  <c:v>91.67</c:v>
                </c:pt>
                <c:pt idx="351">
                  <c:v>91.67</c:v>
                </c:pt>
                <c:pt idx="352">
                  <c:v>91.67</c:v>
                </c:pt>
                <c:pt idx="353">
                  <c:v>91.67</c:v>
                </c:pt>
                <c:pt idx="354">
                  <c:v>91.67</c:v>
                </c:pt>
                <c:pt idx="355">
                  <c:v>91.67</c:v>
                </c:pt>
                <c:pt idx="356">
                  <c:v>90.62</c:v>
                </c:pt>
                <c:pt idx="357">
                  <c:v>90.62</c:v>
                </c:pt>
                <c:pt idx="358">
                  <c:v>90.62</c:v>
                </c:pt>
                <c:pt idx="359">
                  <c:v>90.62</c:v>
                </c:pt>
                <c:pt idx="360">
                  <c:v>90.62</c:v>
                </c:pt>
                <c:pt idx="361">
                  <c:v>90.62</c:v>
                </c:pt>
                <c:pt idx="362">
                  <c:v>90.62</c:v>
                </c:pt>
                <c:pt idx="363">
                  <c:v>90.62</c:v>
                </c:pt>
                <c:pt idx="364">
                  <c:v>90.62</c:v>
                </c:pt>
                <c:pt idx="365">
                  <c:v>90.62</c:v>
                </c:pt>
                <c:pt idx="366">
                  <c:v>90.62</c:v>
                </c:pt>
                <c:pt idx="367">
                  <c:v>90.62</c:v>
                </c:pt>
                <c:pt idx="368">
                  <c:v>90.62</c:v>
                </c:pt>
                <c:pt idx="369">
                  <c:v>90.62</c:v>
                </c:pt>
                <c:pt idx="370">
                  <c:v>90.62</c:v>
                </c:pt>
                <c:pt idx="371">
                  <c:v>90.62</c:v>
                </c:pt>
                <c:pt idx="372">
                  <c:v>90.62</c:v>
                </c:pt>
                <c:pt idx="373">
                  <c:v>90.62</c:v>
                </c:pt>
                <c:pt idx="374">
                  <c:v>90.62</c:v>
                </c:pt>
                <c:pt idx="375">
                  <c:v>90.62</c:v>
                </c:pt>
                <c:pt idx="376">
                  <c:v>90.62</c:v>
                </c:pt>
                <c:pt idx="377">
                  <c:v>90.62</c:v>
                </c:pt>
                <c:pt idx="378">
                  <c:v>90.62</c:v>
                </c:pt>
                <c:pt idx="379">
                  <c:v>90.62</c:v>
                </c:pt>
                <c:pt idx="380">
                  <c:v>90.62</c:v>
                </c:pt>
                <c:pt idx="381">
                  <c:v>90.62</c:v>
                </c:pt>
                <c:pt idx="382">
                  <c:v>90.62</c:v>
                </c:pt>
                <c:pt idx="383">
                  <c:v>90.62</c:v>
                </c:pt>
                <c:pt idx="384">
                  <c:v>89.58</c:v>
                </c:pt>
                <c:pt idx="385">
                  <c:v>89.58</c:v>
                </c:pt>
                <c:pt idx="386">
                  <c:v>89.58</c:v>
                </c:pt>
                <c:pt idx="387">
                  <c:v>89.58</c:v>
                </c:pt>
                <c:pt idx="388">
                  <c:v>89.58</c:v>
                </c:pt>
                <c:pt idx="389">
                  <c:v>89.58</c:v>
                </c:pt>
                <c:pt idx="390">
                  <c:v>89.58</c:v>
                </c:pt>
                <c:pt idx="391">
                  <c:v>89.58</c:v>
                </c:pt>
                <c:pt idx="392">
                  <c:v>89.58</c:v>
                </c:pt>
                <c:pt idx="393">
                  <c:v>89.58</c:v>
                </c:pt>
                <c:pt idx="394">
                  <c:v>89.58</c:v>
                </c:pt>
                <c:pt idx="395">
                  <c:v>89.58</c:v>
                </c:pt>
                <c:pt idx="396">
                  <c:v>89.58</c:v>
                </c:pt>
                <c:pt idx="397">
                  <c:v>89.58</c:v>
                </c:pt>
                <c:pt idx="398">
                  <c:v>89.58</c:v>
                </c:pt>
                <c:pt idx="399">
                  <c:v>89.58</c:v>
                </c:pt>
                <c:pt idx="400">
                  <c:v>89.58</c:v>
                </c:pt>
                <c:pt idx="401">
                  <c:v>89.58</c:v>
                </c:pt>
                <c:pt idx="402">
                  <c:v>89.58</c:v>
                </c:pt>
                <c:pt idx="403">
                  <c:v>89.58</c:v>
                </c:pt>
                <c:pt idx="404">
                  <c:v>89.58</c:v>
                </c:pt>
                <c:pt idx="405">
                  <c:v>89.58</c:v>
                </c:pt>
                <c:pt idx="406">
                  <c:v>89.58</c:v>
                </c:pt>
                <c:pt idx="407">
                  <c:v>89.58</c:v>
                </c:pt>
                <c:pt idx="408">
                  <c:v>88.54</c:v>
                </c:pt>
                <c:pt idx="409">
                  <c:v>88.54</c:v>
                </c:pt>
                <c:pt idx="410">
                  <c:v>88.54</c:v>
                </c:pt>
                <c:pt idx="411">
                  <c:v>88.54</c:v>
                </c:pt>
                <c:pt idx="412">
                  <c:v>88.54</c:v>
                </c:pt>
                <c:pt idx="413">
                  <c:v>88.54</c:v>
                </c:pt>
                <c:pt idx="414">
                  <c:v>88.54</c:v>
                </c:pt>
                <c:pt idx="415">
                  <c:v>88.54</c:v>
                </c:pt>
                <c:pt idx="416">
                  <c:v>88.54</c:v>
                </c:pt>
                <c:pt idx="417">
                  <c:v>88.54</c:v>
                </c:pt>
                <c:pt idx="418">
                  <c:v>88.54</c:v>
                </c:pt>
                <c:pt idx="419">
                  <c:v>88.54</c:v>
                </c:pt>
                <c:pt idx="420">
                  <c:v>88.54</c:v>
                </c:pt>
                <c:pt idx="421">
                  <c:v>88.54</c:v>
                </c:pt>
                <c:pt idx="422">
                  <c:v>88.54</c:v>
                </c:pt>
                <c:pt idx="423">
                  <c:v>88.54</c:v>
                </c:pt>
                <c:pt idx="424">
                  <c:v>88.54</c:v>
                </c:pt>
                <c:pt idx="425">
                  <c:v>88.54</c:v>
                </c:pt>
                <c:pt idx="426">
                  <c:v>88.54</c:v>
                </c:pt>
                <c:pt idx="427">
                  <c:v>88.54</c:v>
                </c:pt>
                <c:pt idx="428">
                  <c:v>88.54</c:v>
                </c:pt>
                <c:pt idx="429">
                  <c:v>88.54</c:v>
                </c:pt>
                <c:pt idx="430">
                  <c:v>88.54</c:v>
                </c:pt>
                <c:pt idx="431">
                  <c:v>87.5</c:v>
                </c:pt>
                <c:pt idx="432">
                  <c:v>87.5</c:v>
                </c:pt>
                <c:pt idx="433">
                  <c:v>87.5</c:v>
                </c:pt>
                <c:pt idx="434">
                  <c:v>87.5</c:v>
                </c:pt>
                <c:pt idx="435">
                  <c:v>87.5</c:v>
                </c:pt>
                <c:pt idx="436">
                  <c:v>87.5</c:v>
                </c:pt>
                <c:pt idx="437">
                  <c:v>87.5</c:v>
                </c:pt>
                <c:pt idx="438">
                  <c:v>87.5</c:v>
                </c:pt>
                <c:pt idx="439">
                  <c:v>87.5</c:v>
                </c:pt>
                <c:pt idx="440">
                  <c:v>87.5</c:v>
                </c:pt>
                <c:pt idx="441">
                  <c:v>87.5</c:v>
                </c:pt>
                <c:pt idx="442">
                  <c:v>87.5</c:v>
                </c:pt>
                <c:pt idx="443">
                  <c:v>87.5</c:v>
                </c:pt>
                <c:pt idx="444">
                  <c:v>87.5</c:v>
                </c:pt>
                <c:pt idx="445">
                  <c:v>87.5</c:v>
                </c:pt>
                <c:pt idx="446">
                  <c:v>87.5</c:v>
                </c:pt>
                <c:pt idx="447">
                  <c:v>87.5</c:v>
                </c:pt>
                <c:pt idx="448">
                  <c:v>87.5</c:v>
                </c:pt>
                <c:pt idx="449">
                  <c:v>87.5</c:v>
                </c:pt>
                <c:pt idx="450">
                  <c:v>87.5</c:v>
                </c:pt>
                <c:pt idx="451">
                  <c:v>87.5</c:v>
                </c:pt>
                <c:pt idx="452">
                  <c:v>87.5</c:v>
                </c:pt>
                <c:pt idx="453">
                  <c:v>87.5</c:v>
                </c:pt>
                <c:pt idx="454">
                  <c:v>87.5</c:v>
                </c:pt>
                <c:pt idx="455">
                  <c:v>87.5</c:v>
                </c:pt>
                <c:pt idx="456">
                  <c:v>87.5</c:v>
                </c:pt>
                <c:pt idx="457">
                  <c:v>87.5</c:v>
                </c:pt>
                <c:pt idx="458">
                  <c:v>87.5</c:v>
                </c:pt>
                <c:pt idx="459">
                  <c:v>87.5</c:v>
                </c:pt>
                <c:pt idx="460">
                  <c:v>86.46</c:v>
                </c:pt>
                <c:pt idx="461">
                  <c:v>86.46</c:v>
                </c:pt>
                <c:pt idx="462">
                  <c:v>86.46</c:v>
                </c:pt>
                <c:pt idx="463">
                  <c:v>86.46</c:v>
                </c:pt>
                <c:pt idx="464">
                  <c:v>86.46</c:v>
                </c:pt>
                <c:pt idx="465">
                  <c:v>86.46</c:v>
                </c:pt>
                <c:pt idx="466">
                  <c:v>86.46</c:v>
                </c:pt>
                <c:pt idx="467">
                  <c:v>86.46</c:v>
                </c:pt>
                <c:pt idx="468">
                  <c:v>86.46</c:v>
                </c:pt>
                <c:pt idx="469">
                  <c:v>86.46</c:v>
                </c:pt>
                <c:pt idx="470">
                  <c:v>86.46</c:v>
                </c:pt>
                <c:pt idx="471">
                  <c:v>86.46</c:v>
                </c:pt>
                <c:pt idx="472">
                  <c:v>86.46</c:v>
                </c:pt>
                <c:pt idx="473">
                  <c:v>86.46</c:v>
                </c:pt>
                <c:pt idx="474">
                  <c:v>86.46</c:v>
                </c:pt>
                <c:pt idx="475">
                  <c:v>86.46</c:v>
                </c:pt>
                <c:pt idx="476">
                  <c:v>86.46</c:v>
                </c:pt>
                <c:pt idx="477">
                  <c:v>86.46</c:v>
                </c:pt>
                <c:pt idx="478">
                  <c:v>86.46</c:v>
                </c:pt>
                <c:pt idx="479">
                  <c:v>86.46</c:v>
                </c:pt>
                <c:pt idx="480">
                  <c:v>86.46</c:v>
                </c:pt>
                <c:pt idx="481">
                  <c:v>86.46</c:v>
                </c:pt>
                <c:pt idx="482">
                  <c:v>86.46</c:v>
                </c:pt>
                <c:pt idx="483">
                  <c:v>86.46</c:v>
                </c:pt>
                <c:pt idx="484">
                  <c:v>86.46</c:v>
                </c:pt>
                <c:pt idx="485">
                  <c:v>86.46</c:v>
                </c:pt>
                <c:pt idx="486">
                  <c:v>86.46</c:v>
                </c:pt>
                <c:pt idx="487">
                  <c:v>86.46</c:v>
                </c:pt>
                <c:pt idx="488">
                  <c:v>86.46</c:v>
                </c:pt>
                <c:pt idx="489">
                  <c:v>86.46</c:v>
                </c:pt>
                <c:pt idx="490">
                  <c:v>86.46</c:v>
                </c:pt>
                <c:pt idx="491">
                  <c:v>86.46</c:v>
                </c:pt>
                <c:pt idx="492">
                  <c:v>86.46</c:v>
                </c:pt>
                <c:pt idx="493">
                  <c:v>86.46</c:v>
                </c:pt>
                <c:pt idx="494">
                  <c:v>85.42</c:v>
                </c:pt>
                <c:pt idx="495">
                  <c:v>85.42</c:v>
                </c:pt>
                <c:pt idx="496">
                  <c:v>85.42</c:v>
                </c:pt>
                <c:pt idx="497">
                  <c:v>85.42</c:v>
                </c:pt>
                <c:pt idx="498">
                  <c:v>85.42</c:v>
                </c:pt>
                <c:pt idx="499">
                  <c:v>85.42</c:v>
                </c:pt>
                <c:pt idx="500">
                  <c:v>85.42</c:v>
                </c:pt>
                <c:pt idx="501">
                  <c:v>85.42</c:v>
                </c:pt>
                <c:pt idx="502">
                  <c:v>85.42</c:v>
                </c:pt>
                <c:pt idx="503">
                  <c:v>85.42</c:v>
                </c:pt>
                <c:pt idx="504">
                  <c:v>85.42</c:v>
                </c:pt>
                <c:pt idx="505">
                  <c:v>85.42</c:v>
                </c:pt>
                <c:pt idx="506">
                  <c:v>85.42</c:v>
                </c:pt>
                <c:pt idx="507">
                  <c:v>85.42</c:v>
                </c:pt>
                <c:pt idx="508">
                  <c:v>85.42</c:v>
                </c:pt>
                <c:pt idx="509">
                  <c:v>85.42</c:v>
                </c:pt>
                <c:pt idx="510">
                  <c:v>85.42</c:v>
                </c:pt>
                <c:pt idx="511">
                  <c:v>85.42</c:v>
                </c:pt>
                <c:pt idx="512">
                  <c:v>85.42</c:v>
                </c:pt>
                <c:pt idx="513">
                  <c:v>85.42</c:v>
                </c:pt>
                <c:pt idx="514">
                  <c:v>85.42</c:v>
                </c:pt>
                <c:pt idx="515">
                  <c:v>85.42</c:v>
                </c:pt>
                <c:pt idx="516">
                  <c:v>85.42</c:v>
                </c:pt>
                <c:pt idx="517">
                  <c:v>85.42</c:v>
                </c:pt>
                <c:pt idx="518">
                  <c:v>85.42</c:v>
                </c:pt>
                <c:pt idx="519">
                  <c:v>85.42</c:v>
                </c:pt>
                <c:pt idx="520">
                  <c:v>85.42</c:v>
                </c:pt>
                <c:pt idx="521">
                  <c:v>85.42</c:v>
                </c:pt>
                <c:pt idx="522">
                  <c:v>85.42</c:v>
                </c:pt>
                <c:pt idx="523">
                  <c:v>85.42</c:v>
                </c:pt>
                <c:pt idx="524">
                  <c:v>85.42</c:v>
                </c:pt>
                <c:pt idx="525">
                  <c:v>85.42</c:v>
                </c:pt>
                <c:pt idx="526">
                  <c:v>85.42</c:v>
                </c:pt>
                <c:pt idx="527">
                  <c:v>85.42</c:v>
                </c:pt>
                <c:pt idx="528">
                  <c:v>85.42</c:v>
                </c:pt>
                <c:pt idx="529">
                  <c:v>85.42</c:v>
                </c:pt>
                <c:pt idx="530">
                  <c:v>84.38</c:v>
                </c:pt>
                <c:pt idx="531">
                  <c:v>84.38</c:v>
                </c:pt>
                <c:pt idx="532">
                  <c:v>84.38</c:v>
                </c:pt>
                <c:pt idx="533">
                  <c:v>84.38</c:v>
                </c:pt>
                <c:pt idx="534">
                  <c:v>84.38</c:v>
                </c:pt>
                <c:pt idx="535">
                  <c:v>84.38</c:v>
                </c:pt>
                <c:pt idx="536">
                  <c:v>84.38</c:v>
                </c:pt>
                <c:pt idx="537">
                  <c:v>84.38</c:v>
                </c:pt>
                <c:pt idx="538">
                  <c:v>84.38</c:v>
                </c:pt>
                <c:pt idx="539">
                  <c:v>84.38</c:v>
                </c:pt>
                <c:pt idx="540">
                  <c:v>84.38</c:v>
                </c:pt>
                <c:pt idx="541">
                  <c:v>84.38</c:v>
                </c:pt>
                <c:pt idx="542">
                  <c:v>84.38</c:v>
                </c:pt>
                <c:pt idx="543">
                  <c:v>84.38</c:v>
                </c:pt>
                <c:pt idx="544">
                  <c:v>84.38</c:v>
                </c:pt>
                <c:pt idx="545">
                  <c:v>84.38</c:v>
                </c:pt>
                <c:pt idx="546">
                  <c:v>84.38</c:v>
                </c:pt>
                <c:pt idx="547">
                  <c:v>84.38</c:v>
                </c:pt>
                <c:pt idx="548">
                  <c:v>84.38</c:v>
                </c:pt>
                <c:pt idx="549">
                  <c:v>84.38</c:v>
                </c:pt>
                <c:pt idx="550">
                  <c:v>84.38</c:v>
                </c:pt>
                <c:pt idx="551">
                  <c:v>84.38</c:v>
                </c:pt>
                <c:pt idx="552">
                  <c:v>84.38</c:v>
                </c:pt>
                <c:pt idx="553">
                  <c:v>84.38</c:v>
                </c:pt>
                <c:pt idx="554">
                  <c:v>84.38</c:v>
                </c:pt>
                <c:pt idx="555">
                  <c:v>84.38</c:v>
                </c:pt>
                <c:pt idx="556">
                  <c:v>84.38</c:v>
                </c:pt>
                <c:pt idx="557">
                  <c:v>84.38</c:v>
                </c:pt>
                <c:pt idx="558">
                  <c:v>84.38</c:v>
                </c:pt>
                <c:pt idx="559">
                  <c:v>84.38</c:v>
                </c:pt>
                <c:pt idx="560">
                  <c:v>84.38</c:v>
                </c:pt>
                <c:pt idx="561">
                  <c:v>84.38</c:v>
                </c:pt>
                <c:pt idx="562">
                  <c:v>84.38</c:v>
                </c:pt>
                <c:pt idx="563">
                  <c:v>84.38</c:v>
                </c:pt>
                <c:pt idx="564">
                  <c:v>84.38</c:v>
                </c:pt>
                <c:pt idx="565">
                  <c:v>84.38</c:v>
                </c:pt>
                <c:pt idx="566">
                  <c:v>84.38</c:v>
                </c:pt>
                <c:pt idx="567">
                  <c:v>84.38</c:v>
                </c:pt>
                <c:pt idx="568">
                  <c:v>84.38</c:v>
                </c:pt>
                <c:pt idx="569">
                  <c:v>84.38</c:v>
                </c:pt>
                <c:pt idx="570">
                  <c:v>84.38</c:v>
                </c:pt>
                <c:pt idx="571">
                  <c:v>84.38</c:v>
                </c:pt>
                <c:pt idx="572">
                  <c:v>84.38</c:v>
                </c:pt>
                <c:pt idx="573">
                  <c:v>84.38</c:v>
                </c:pt>
                <c:pt idx="574">
                  <c:v>84.38</c:v>
                </c:pt>
                <c:pt idx="575">
                  <c:v>84.38</c:v>
                </c:pt>
                <c:pt idx="576">
                  <c:v>84.38</c:v>
                </c:pt>
                <c:pt idx="577">
                  <c:v>84.38</c:v>
                </c:pt>
                <c:pt idx="578">
                  <c:v>84.38</c:v>
                </c:pt>
                <c:pt idx="579">
                  <c:v>84.38</c:v>
                </c:pt>
                <c:pt idx="580">
                  <c:v>84.38</c:v>
                </c:pt>
                <c:pt idx="581">
                  <c:v>84.38</c:v>
                </c:pt>
                <c:pt idx="582">
                  <c:v>84.38</c:v>
                </c:pt>
                <c:pt idx="583">
                  <c:v>83.33</c:v>
                </c:pt>
                <c:pt idx="584">
                  <c:v>83.33</c:v>
                </c:pt>
                <c:pt idx="585">
                  <c:v>83.33</c:v>
                </c:pt>
                <c:pt idx="586">
                  <c:v>83.33</c:v>
                </c:pt>
                <c:pt idx="587">
                  <c:v>83.33</c:v>
                </c:pt>
                <c:pt idx="588">
                  <c:v>83.33</c:v>
                </c:pt>
                <c:pt idx="589">
                  <c:v>83.33</c:v>
                </c:pt>
                <c:pt idx="590">
                  <c:v>83.33</c:v>
                </c:pt>
                <c:pt idx="591">
                  <c:v>83.33</c:v>
                </c:pt>
                <c:pt idx="592">
                  <c:v>83.33</c:v>
                </c:pt>
                <c:pt idx="593">
                  <c:v>83.33</c:v>
                </c:pt>
                <c:pt idx="594">
                  <c:v>83.33</c:v>
                </c:pt>
                <c:pt idx="595">
                  <c:v>83.33</c:v>
                </c:pt>
                <c:pt idx="596">
                  <c:v>83.33</c:v>
                </c:pt>
                <c:pt idx="597">
                  <c:v>83.33</c:v>
                </c:pt>
                <c:pt idx="598">
                  <c:v>83.33</c:v>
                </c:pt>
                <c:pt idx="599">
                  <c:v>83.33</c:v>
                </c:pt>
                <c:pt idx="600">
                  <c:v>83.33</c:v>
                </c:pt>
                <c:pt idx="601">
                  <c:v>83.33</c:v>
                </c:pt>
                <c:pt idx="602">
                  <c:v>83.33</c:v>
                </c:pt>
                <c:pt idx="603">
                  <c:v>83.33</c:v>
                </c:pt>
                <c:pt idx="604">
                  <c:v>83.33</c:v>
                </c:pt>
                <c:pt idx="605">
                  <c:v>83.33</c:v>
                </c:pt>
                <c:pt idx="606">
                  <c:v>83.33</c:v>
                </c:pt>
                <c:pt idx="607">
                  <c:v>83.33</c:v>
                </c:pt>
                <c:pt idx="608">
                  <c:v>83.33</c:v>
                </c:pt>
                <c:pt idx="609">
                  <c:v>83.33</c:v>
                </c:pt>
                <c:pt idx="610">
                  <c:v>83.33</c:v>
                </c:pt>
                <c:pt idx="611">
                  <c:v>83.33</c:v>
                </c:pt>
                <c:pt idx="612">
                  <c:v>83.33</c:v>
                </c:pt>
                <c:pt idx="613">
                  <c:v>83.33</c:v>
                </c:pt>
                <c:pt idx="614">
                  <c:v>83.33</c:v>
                </c:pt>
                <c:pt idx="615">
                  <c:v>83.33</c:v>
                </c:pt>
                <c:pt idx="616">
                  <c:v>83.33</c:v>
                </c:pt>
                <c:pt idx="617">
                  <c:v>83.33</c:v>
                </c:pt>
                <c:pt idx="618">
                  <c:v>83.33</c:v>
                </c:pt>
                <c:pt idx="619">
                  <c:v>83.33</c:v>
                </c:pt>
                <c:pt idx="620">
                  <c:v>83.33</c:v>
                </c:pt>
                <c:pt idx="621">
                  <c:v>82.29</c:v>
                </c:pt>
                <c:pt idx="622">
                  <c:v>82.29</c:v>
                </c:pt>
                <c:pt idx="623">
                  <c:v>82.29</c:v>
                </c:pt>
                <c:pt idx="624">
                  <c:v>82.29</c:v>
                </c:pt>
                <c:pt idx="625">
                  <c:v>82.29</c:v>
                </c:pt>
                <c:pt idx="626">
                  <c:v>82.29</c:v>
                </c:pt>
                <c:pt idx="627">
                  <c:v>82.29</c:v>
                </c:pt>
                <c:pt idx="628">
                  <c:v>82.29</c:v>
                </c:pt>
                <c:pt idx="629">
                  <c:v>82.29</c:v>
                </c:pt>
                <c:pt idx="630">
                  <c:v>82.29</c:v>
                </c:pt>
                <c:pt idx="631">
                  <c:v>82.29</c:v>
                </c:pt>
                <c:pt idx="632">
                  <c:v>82.29</c:v>
                </c:pt>
                <c:pt idx="633">
                  <c:v>82.29</c:v>
                </c:pt>
                <c:pt idx="634">
                  <c:v>82.29</c:v>
                </c:pt>
                <c:pt idx="635">
                  <c:v>82.29</c:v>
                </c:pt>
                <c:pt idx="636">
                  <c:v>82.29</c:v>
                </c:pt>
                <c:pt idx="637">
                  <c:v>82.29</c:v>
                </c:pt>
                <c:pt idx="638">
                  <c:v>82.29</c:v>
                </c:pt>
                <c:pt idx="639">
                  <c:v>82.29</c:v>
                </c:pt>
                <c:pt idx="640">
                  <c:v>82.29</c:v>
                </c:pt>
                <c:pt idx="641">
                  <c:v>82.29</c:v>
                </c:pt>
                <c:pt idx="642">
                  <c:v>82.29</c:v>
                </c:pt>
                <c:pt idx="643">
                  <c:v>82.29</c:v>
                </c:pt>
                <c:pt idx="644">
                  <c:v>82.29</c:v>
                </c:pt>
                <c:pt idx="645">
                  <c:v>82.29</c:v>
                </c:pt>
                <c:pt idx="646">
                  <c:v>82.29</c:v>
                </c:pt>
                <c:pt idx="647">
                  <c:v>82.29</c:v>
                </c:pt>
                <c:pt idx="648">
                  <c:v>82.29</c:v>
                </c:pt>
                <c:pt idx="649">
                  <c:v>82.29</c:v>
                </c:pt>
                <c:pt idx="650">
                  <c:v>82.29</c:v>
                </c:pt>
                <c:pt idx="651">
                  <c:v>82.29</c:v>
                </c:pt>
                <c:pt idx="652">
                  <c:v>82.29</c:v>
                </c:pt>
                <c:pt idx="653">
                  <c:v>82.29</c:v>
                </c:pt>
                <c:pt idx="654">
                  <c:v>82.29</c:v>
                </c:pt>
                <c:pt idx="655">
                  <c:v>81.25</c:v>
                </c:pt>
                <c:pt idx="656">
                  <c:v>81.25</c:v>
                </c:pt>
                <c:pt idx="657">
                  <c:v>81.25</c:v>
                </c:pt>
                <c:pt idx="658">
                  <c:v>81.25</c:v>
                </c:pt>
                <c:pt idx="659">
                  <c:v>81.25</c:v>
                </c:pt>
                <c:pt idx="660">
                  <c:v>81.25</c:v>
                </c:pt>
                <c:pt idx="661">
                  <c:v>81.25</c:v>
                </c:pt>
                <c:pt idx="662">
                  <c:v>81.25</c:v>
                </c:pt>
                <c:pt idx="663">
                  <c:v>81.25</c:v>
                </c:pt>
                <c:pt idx="664">
                  <c:v>81.25</c:v>
                </c:pt>
                <c:pt idx="665">
                  <c:v>81.25</c:v>
                </c:pt>
                <c:pt idx="666">
                  <c:v>81.25</c:v>
                </c:pt>
                <c:pt idx="667">
                  <c:v>81.25</c:v>
                </c:pt>
                <c:pt idx="668">
                  <c:v>81.25</c:v>
                </c:pt>
                <c:pt idx="669">
                  <c:v>81.25</c:v>
                </c:pt>
                <c:pt idx="670">
                  <c:v>81.25</c:v>
                </c:pt>
                <c:pt idx="671">
                  <c:v>81.25</c:v>
                </c:pt>
                <c:pt idx="672">
                  <c:v>81.25</c:v>
                </c:pt>
                <c:pt idx="673">
                  <c:v>81.25</c:v>
                </c:pt>
                <c:pt idx="674">
                  <c:v>81.25</c:v>
                </c:pt>
                <c:pt idx="675">
                  <c:v>81.25</c:v>
                </c:pt>
                <c:pt idx="676">
                  <c:v>81.25</c:v>
                </c:pt>
                <c:pt idx="677">
                  <c:v>81.25</c:v>
                </c:pt>
                <c:pt idx="678">
                  <c:v>81.25</c:v>
                </c:pt>
                <c:pt idx="679">
                  <c:v>81.25</c:v>
                </c:pt>
                <c:pt idx="680">
                  <c:v>81.25</c:v>
                </c:pt>
                <c:pt idx="681">
                  <c:v>80.209999999999994</c:v>
                </c:pt>
                <c:pt idx="682">
                  <c:v>80.209999999999994</c:v>
                </c:pt>
                <c:pt idx="683">
                  <c:v>80.209999999999994</c:v>
                </c:pt>
                <c:pt idx="684">
                  <c:v>80.209999999999994</c:v>
                </c:pt>
                <c:pt idx="685">
                  <c:v>80.209999999999994</c:v>
                </c:pt>
                <c:pt idx="686">
                  <c:v>80.209999999999994</c:v>
                </c:pt>
                <c:pt idx="687">
                  <c:v>80.209999999999994</c:v>
                </c:pt>
                <c:pt idx="688">
                  <c:v>80.209999999999994</c:v>
                </c:pt>
                <c:pt idx="689">
                  <c:v>80.209999999999994</c:v>
                </c:pt>
                <c:pt idx="690">
                  <c:v>80.209999999999994</c:v>
                </c:pt>
                <c:pt idx="691">
                  <c:v>80.209999999999994</c:v>
                </c:pt>
                <c:pt idx="692">
                  <c:v>80.209999999999994</c:v>
                </c:pt>
                <c:pt idx="693">
                  <c:v>80.209999999999994</c:v>
                </c:pt>
                <c:pt idx="694">
                  <c:v>80.209999999999994</c:v>
                </c:pt>
                <c:pt idx="695">
                  <c:v>80.209999999999994</c:v>
                </c:pt>
                <c:pt idx="696">
                  <c:v>80.209999999999994</c:v>
                </c:pt>
                <c:pt idx="697">
                  <c:v>80.209999999999994</c:v>
                </c:pt>
                <c:pt idx="698">
                  <c:v>80.209999999999994</c:v>
                </c:pt>
                <c:pt idx="699">
                  <c:v>80.209999999999994</c:v>
                </c:pt>
                <c:pt idx="700">
                  <c:v>80.209999999999994</c:v>
                </c:pt>
                <c:pt idx="701">
                  <c:v>79.17</c:v>
                </c:pt>
                <c:pt idx="702">
                  <c:v>79.17</c:v>
                </c:pt>
                <c:pt idx="703">
                  <c:v>79.17</c:v>
                </c:pt>
                <c:pt idx="704">
                  <c:v>79.17</c:v>
                </c:pt>
                <c:pt idx="705">
                  <c:v>79.17</c:v>
                </c:pt>
                <c:pt idx="706">
                  <c:v>79.17</c:v>
                </c:pt>
                <c:pt idx="707">
                  <c:v>79.17</c:v>
                </c:pt>
                <c:pt idx="708">
                  <c:v>79.17</c:v>
                </c:pt>
                <c:pt idx="709">
                  <c:v>79.17</c:v>
                </c:pt>
                <c:pt idx="710">
                  <c:v>79.17</c:v>
                </c:pt>
                <c:pt idx="711">
                  <c:v>79.17</c:v>
                </c:pt>
                <c:pt idx="712">
                  <c:v>79.17</c:v>
                </c:pt>
                <c:pt idx="713">
                  <c:v>79.17</c:v>
                </c:pt>
                <c:pt idx="714">
                  <c:v>79.17</c:v>
                </c:pt>
                <c:pt idx="715">
                  <c:v>79.17</c:v>
                </c:pt>
                <c:pt idx="716">
                  <c:v>78.12</c:v>
                </c:pt>
                <c:pt idx="717">
                  <c:v>78.12</c:v>
                </c:pt>
                <c:pt idx="718">
                  <c:v>78.12</c:v>
                </c:pt>
                <c:pt idx="719">
                  <c:v>78.12</c:v>
                </c:pt>
                <c:pt idx="720">
                  <c:v>78.12</c:v>
                </c:pt>
                <c:pt idx="721">
                  <c:v>78.12</c:v>
                </c:pt>
                <c:pt idx="722">
                  <c:v>78.12</c:v>
                </c:pt>
                <c:pt idx="723">
                  <c:v>78.12</c:v>
                </c:pt>
                <c:pt idx="724">
                  <c:v>78.12</c:v>
                </c:pt>
                <c:pt idx="725">
                  <c:v>78.12</c:v>
                </c:pt>
                <c:pt idx="726">
                  <c:v>78.12</c:v>
                </c:pt>
                <c:pt idx="727">
                  <c:v>78.12</c:v>
                </c:pt>
                <c:pt idx="728">
                  <c:v>78.12</c:v>
                </c:pt>
                <c:pt idx="729">
                  <c:v>77.08</c:v>
                </c:pt>
                <c:pt idx="730">
                  <c:v>77.08</c:v>
                </c:pt>
                <c:pt idx="731">
                  <c:v>77.08</c:v>
                </c:pt>
                <c:pt idx="732">
                  <c:v>77.08</c:v>
                </c:pt>
                <c:pt idx="733">
                  <c:v>77.08</c:v>
                </c:pt>
                <c:pt idx="734">
                  <c:v>77.08</c:v>
                </c:pt>
                <c:pt idx="735">
                  <c:v>77.08</c:v>
                </c:pt>
                <c:pt idx="736">
                  <c:v>77.08</c:v>
                </c:pt>
                <c:pt idx="737">
                  <c:v>77.08</c:v>
                </c:pt>
                <c:pt idx="738">
                  <c:v>77.08</c:v>
                </c:pt>
                <c:pt idx="739">
                  <c:v>77.08</c:v>
                </c:pt>
                <c:pt idx="740">
                  <c:v>77.08</c:v>
                </c:pt>
                <c:pt idx="741">
                  <c:v>76.040000000000006</c:v>
                </c:pt>
                <c:pt idx="742">
                  <c:v>76.040000000000006</c:v>
                </c:pt>
                <c:pt idx="743">
                  <c:v>76.040000000000006</c:v>
                </c:pt>
                <c:pt idx="744">
                  <c:v>76.040000000000006</c:v>
                </c:pt>
                <c:pt idx="745">
                  <c:v>76.040000000000006</c:v>
                </c:pt>
                <c:pt idx="746">
                  <c:v>76.040000000000006</c:v>
                </c:pt>
                <c:pt idx="747">
                  <c:v>76.040000000000006</c:v>
                </c:pt>
                <c:pt idx="748">
                  <c:v>76.040000000000006</c:v>
                </c:pt>
                <c:pt idx="749">
                  <c:v>76.040000000000006</c:v>
                </c:pt>
                <c:pt idx="750">
                  <c:v>76.040000000000006</c:v>
                </c:pt>
                <c:pt idx="751">
                  <c:v>76.040000000000006</c:v>
                </c:pt>
                <c:pt idx="752">
                  <c:v>76.040000000000006</c:v>
                </c:pt>
                <c:pt idx="753">
                  <c:v>75</c:v>
                </c:pt>
                <c:pt idx="754">
                  <c:v>75</c:v>
                </c:pt>
                <c:pt idx="755">
                  <c:v>75</c:v>
                </c:pt>
                <c:pt idx="756">
                  <c:v>75</c:v>
                </c:pt>
                <c:pt idx="757">
                  <c:v>75</c:v>
                </c:pt>
                <c:pt idx="758">
                  <c:v>75</c:v>
                </c:pt>
                <c:pt idx="759">
                  <c:v>75</c:v>
                </c:pt>
                <c:pt idx="760">
                  <c:v>75</c:v>
                </c:pt>
                <c:pt idx="761">
                  <c:v>75</c:v>
                </c:pt>
                <c:pt idx="762">
                  <c:v>75</c:v>
                </c:pt>
                <c:pt idx="763">
                  <c:v>73.959999999999994</c:v>
                </c:pt>
                <c:pt idx="764">
                  <c:v>73.959999999999994</c:v>
                </c:pt>
                <c:pt idx="765">
                  <c:v>73.959999999999994</c:v>
                </c:pt>
                <c:pt idx="766">
                  <c:v>73.959999999999994</c:v>
                </c:pt>
                <c:pt idx="767">
                  <c:v>73.959999999999994</c:v>
                </c:pt>
                <c:pt idx="768">
                  <c:v>73.959999999999994</c:v>
                </c:pt>
                <c:pt idx="769">
                  <c:v>73.959999999999994</c:v>
                </c:pt>
                <c:pt idx="770">
                  <c:v>72.92</c:v>
                </c:pt>
                <c:pt idx="771">
                  <c:v>72.92</c:v>
                </c:pt>
                <c:pt idx="772">
                  <c:v>72.92</c:v>
                </c:pt>
                <c:pt idx="773">
                  <c:v>72.92</c:v>
                </c:pt>
                <c:pt idx="774">
                  <c:v>72.92</c:v>
                </c:pt>
                <c:pt idx="775">
                  <c:v>72.92</c:v>
                </c:pt>
                <c:pt idx="776">
                  <c:v>72.92</c:v>
                </c:pt>
                <c:pt idx="777">
                  <c:v>72.92</c:v>
                </c:pt>
                <c:pt idx="778">
                  <c:v>71.88</c:v>
                </c:pt>
                <c:pt idx="779">
                  <c:v>71.88</c:v>
                </c:pt>
                <c:pt idx="780">
                  <c:v>71.88</c:v>
                </c:pt>
                <c:pt idx="781">
                  <c:v>71.88</c:v>
                </c:pt>
                <c:pt idx="782">
                  <c:v>71.88</c:v>
                </c:pt>
                <c:pt idx="783">
                  <c:v>71.88</c:v>
                </c:pt>
                <c:pt idx="784">
                  <c:v>71.88</c:v>
                </c:pt>
                <c:pt idx="785">
                  <c:v>71.88</c:v>
                </c:pt>
                <c:pt idx="786">
                  <c:v>70.83</c:v>
                </c:pt>
                <c:pt idx="787">
                  <c:v>70.83</c:v>
                </c:pt>
                <c:pt idx="788">
                  <c:v>70.83</c:v>
                </c:pt>
                <c:pt idx="789">
                  <c:v>70.83</c:v>
                </c:pt>
                <c:pt idx="790">
                  <c:v>70.83</c:v>
                </c:pt>
                <c:pt idx="791">
                  <c:v>70.83</c:v>
                </c:pt>
                <c:pt idx="792">
                  <c:v>69.790000000000006</c:v>
                </c:pt>
                <c:pt idx="793">
                  <c:v>69.790000000000006</c:v>
                </c:pt>
                <c:pt idx="794">
                  <c:v>69.790000000000006</c:v>
                </c:pt>
                <c:pt idx="795">
                  <c:v>69.790000000000006</c:v>
                </c:pt>
                <c:pt idx="796">
                  <c:v>69.790000000000006</c:v>
                </c:pt>
                <c:pt idx="797">
                  <c:v>69.790000000000006</c:v>
                </c:pt>
                <c:pt idx="798">
                  <c:v>68.75</c:v>
                </c:pt>
                <c:pt idx="799">
                  <c:v>68.75</c:v>
                </c:pt>
                <c:pt idx="800">
                  <c:v>68.75</c:v>
                </c:pt>
                <c:pt idx="801">
                  <c:v>68.75</c:v>
                </c:pt>
                <c:pt idx="802">
                  <c:v>68.75</c:v>
                </c:pt>
                <c:pt idx="803">
                  <c:v>68.75</c:v>
                </c:pt>
                <c:pt idx="804">
                  <c:v>67.709999999999994</c:v>
                </c:pt>
                <c:pt idx="805">
                  <c:v>67.709999999999994</c:v>
                </c:pt>
                <c:pt idx="806">
                  <c:v>67.709999999999994</c:v>
                </c:pt>
                <c:pt idx="807">
                  <c:v>67.709999999999994</c:v>
                </c:pt>
                <c:pt idx="808">
                  <c:v>67.709999999999994</c:v>
                </c:pt>
                <c:pt idx="809">
                  <c:v>66.67</c:v>
                </c:pt>
                <c:pt idx="810">
                  <c:v>66.67</c:v>
                </c:pt>
                <c:pt idx="811">
                  <c:v>66.67</c:v>
                </c:pt>
                <c:pt idx="812">
                  <c:v>66.67</c:v>
                </c:pt>
                <c:pt idx="813">
                  <c:v>66.67</c:v>
                </c:pt>
                <c:pt idx="814">
                  <c:v>65.63</c:v>
                </c:pt>
                <c:pt idx="815">
                  <c:v>65.63</c:v>
                </c:pt>
                <c:pt idx="816">
                  <c:v>65.63</c:v>
                </c:pt>
                <c:pt idx="817">
                  <c:v>65.63</c:v>
                </c:pt>
                <c:pt idx="818">
                  <c:v>64.58</c:v>
                </c:pt>
                <c:pt idx="819">
                  <c:v>64.58</c:v>
                </c:pt>
                <c:pt idx="820">
                  <c:v>64.58</c:v>
                </c:pt>
                <c:pt idx="821">
                  <c:v>64.58</c:v>
                </c:pt>
                <c:pt idx="822">
                  <c:v>64.58</c:v>
                </c:pt>
                <c:pt idx="823">
                  <c:v>63.54</c:v>
                </c:pt>
                <c:pt idx="824">
                  <c:v>63.54</c:v>
                </c:pt>
                <c:pt idx="825">
                  <c:v>63.54</c:v>
                </c:pt>
                <c:pt idx="826">
                  <c:v>62.5</c:v>
                </c:pt>
                <c:pt idx="827">
                  <c:v>62.5</c:v>
                </c:pt>
                <c:pt idx="828">
                  <c:v>62.5</c:v>
                </c:pt>
                <c:pt idx="829">
                  <c:v>62.5</c:v>
                </c:pt>
                <c:pt idx="830">
                  <c:v>61.46</c:v>
                </c:pt>
                <c:pt idx="831">
                  <c:v>61.46</c:v>
                </c:pt>
                <c:pt idx="832">
                  <c:v>61.46</c:v>
                </c:pt>
                <c:pt idx="833">
                  <c:v>61.46</c:v>
                </c:pt>
                <c:pt idx="834">
                  <c:v>60.42</c:v>
                </c:pt>
                <c:pt idx="835">
                  <c:v>60.42</c:v>
                </c:pt>
                <c:pt idx="836">
                  <c:v>60.42</c:v>
                </c:pt>
                <c:pt idx="837">
                  <c:v>60.42</c:v>
                </c:pt>
                <c:pt idx="838">
                  <c:v>59.38</c:v>
                </c:pt>
                <c:pt idx="839">
                  <c:v>59.38</c:v>
                </c:pt>
                <c:pt idx="840">
                  <c:v>59.38</c:v>
                </c:pt>
                <c:pt idx="841">
                  <c:v>58.33</c:v>
                </c:pt>
                <c:pt idx="842">
                  <c:v>58.33</c:v>
                </c:pt>
                <c:pt idx="843">
                  <c:v>58.33</c:v>
                </c:pt>
                <c:pt idx="844">
                  <c:v>58.33</c:v>
                </c:pt>
                <c:pt idx="845">
                  <c:v>57.29</c:v>
                </c:pt>
                <c:pt idx="846">
                  <c:v>57.29</c:v>
                </c:pt>
                <c:pt idx="847">
                  <c:v>57.29</c:v>
                </c:pt>
                <c:pt idx="848">
                  <c:v>56.25</c:v>
                </c:pt>
                <c:pt idx="849">
                  <c:v>56.25</c:v>
                </c:pt>
                <c:pt idx="850">
                  <c:v>56.25</c:v>
                </c:pt>
                <c:pt idx="851">
                  <c:v>56.25</c:v>
                </c:pt>
                <c:pt idx="852">
                  <c:v>55.21</c:v>
                </c:pt>
                <c:pt idx="853">
                  <c:v>55.21</c:v>
                </c:pt>
                <c:pt idx="854">
                  <c:v>55.21</c:v>
                </c:pt>
                <c:pt idx="855">
                  <c:v>54.17</c:v>
                </c:pt>
                <c:pt idx="856">
                  <c:v>54.17</c:v>
                </c:pt>
                <c:pt idx="857">
                  <c:v>54.17</c:v>
                </c:pt>
                <c:pt idx="858">
                  <c:v>53.13</c:v>
                </c:pt>
                <c:pt idx="859">
                  <c:v>53.13</c:v>
                </c:pt>
                <c:pt idx="860">
                  <c:v>53.13</c:v>
                </c:pt>
                <c:pt idx="861">
                  <c:v>52.08</c:v>
                </c:pt>
                <c:pt idx="862">
                  <c:v>52.08</c:v>
                </c:pt>
                <c:pt idx="863">
                  <c:v>52.08</c:v>
                </c:pt>
                <c:pt idx="864">
                  <c:v>52.08</c:v>
                </c:pt>
                <c:pt idx="865">
                  <c:v>51.04</c:v>
                </c:pt>
                <c:pt idx="866">
                  <c:v>51.04</c:v>
                </c:pt>
                <c:pt idx="867">
                  <c:v>50</c:v>
                </c:pt>
                <c:pt idx="868">
                  <c:v>50</c:v>
                </c:pt>
                <c:pt idx="869">
                  <c:v>50</c:v>
                </c:pt>
                <c:pt idx="870">
                  <c:v>50</c:v>
                </c:pt>
                <c:pt idx="871">
                  <c:v>48.96</c:v>
                </c:pt>
                <c:pt idx="872">
                  <c:v>48.96</c:v>
                </c:pt>
                <c:pt idx="873">
                  <c:v>48.96</c:v>
                </c:pt>
                <c:pt idx="874">
                  <c:v>47.92</c:v>
                </c:pt>
                <c:pt idx="875">
                  <c:v>47.92</c:v>
                </c:pt>
                <c:pt idx="876">
                  <c:v>47.92</c:v>
                </c:pt>
                <c:pt idx="877">
                  <c:v>46.88</c:v>
                </c:pt>
                <c:pt idx="878">
                  <c:v>46.88</c:v>
                </c:pt>
                <c:pt idx="879">
                  <c:v>46.88</c:v>
                </c:pt>
                <c:pt idx="880">
                  <c:v>45.83</c:v>
                </c:pt>
                <c:pt idx="881">
                  <c:v>45.83</c:v>
                </c:pt>
                <c:pt idx="882">
                  <c:v>45.83</c:v>
                </c:pt>
                <c:pt idx="883">
                  <c:v>44.79</c:v>
                </c:pt>
                <c:pt idx="884">
                  <c:v>44.79</c:v>
                </c:pt>
                <c:pt idx="885">
                  <c:v>43.75</c:v>
                </c:pt>
                <c:pt idx="886">
                  <c:v>43.75</c:v>
                </c:pt>
                <c:pt idx="887">
                  <c:v>43.75</c:v>
                </c:pt>
                <c:pt idx="888">
                  <c:v>42.71</c:v>
                </c:pt>
                <c:pt idx="889">
                  <c:v>42.71</c:v>
                </c:pt>
                <c:pt idx="890">
                  <c:v>42.71</c:v>
                </c:pt>
                <c:pt idx="891">
                  <c:v>41.67</c:v>
                </c:pt>
                <c:pt idx="892">
                  <c:v>41.67</c:v>
                </c:pt>
                <c:pt idx="893">
                  <c:v>41.67</c:v>
                </c:pt>
                <c:pt idx="894">
                  <c:v>40.619999999999997</c:v>
                </c:pt>
                <c:pt idx="895">
                  <c:v>40.619999999999997</c:v>
                </c:pt>
                <c:pt idx="896">
                  <c:v>40.619999999999997</c:v>
                </c:pt>
                <c:pt idx="897">
                  <c:v>39.58</c:v>
                </c:pt>
                <c:pt idx="898">
                  <c:v>39.58</c:v>
                </c:pt>
                <c:pt idx="899">
                  <c:v>39.58</c:v>
                </c:pt>
                <c:pt idx="900">
                  <c:v>38.54</c:v>
                </c:pt>
                <c:pt idx="901">
                  <c:v>38.54</c:v>
                </c:pt>
                <c:pt idx="902">
                  <c:v>38.54</c:v>
                </c:pt>
                <c:pt idx="903">
                  <c:v>37.5</c:v>
                </c:pt>
                <c:pt idx="904">
                  <c:v>37.5</c:v>
                </c:pt>
                <c:pt idx="905">
                  <c:v>37.5</c:v>
                </c:pt>
                <c:pt idx="906">
                  <c:v>36.46</c:v>
                </c:pt>
                <c:pt idx="907">
                  <c:v>36.46</c:v>
                </c:pt>
                <c:pt idx="908">
                  <c:v>36.46</c:v>
                </c:pt>
                <c:pt idx="909">
                  <c:v>35.42</c:v>
                </c:pt>
                <c:pt idx="910">
                  <c:v>35.42</c:v>
                </c:pt>
                <c:pt idx="911">
                  <c:v>35.42</c:v>
                </c:pt>
                <c:pt idx="912">
                  <c:v>34.380000000000003</c:v>
                </c:pt>
                <c:pt idx="913">
                  <c:v>34.380000000000003</c:v>
                </c:pt>
                <c:pt idx="914">
                  <c:v>34.380000000000003</c:v>
                </c:pt>
                <c:pt idx="915">
                  <c:v>33.33</c:v>
                </c:pt>
                <c:pt idx="916">
                  <c:v>33.33</c:v>
                </c:pt>
                <c:pt idx="917">
                  <c:v>33.33</c:v>
                </c:pt>
                <c:pt idx="918">
                  <c:v>32.29</c:v>
                </c:pt>
                <c:pt idx="919">
                  <c:v>32.29</c:v>
                </c:pt>
                <c:pt idx="920">
                  <c:v>32.29</c:v>
                </c:pt>
                <c:pt idx="921">
                  <c:v>31.25</c:v>
                </c:pt>
                <c:pt idx="922">
                  <c:v>31.25</c:v>
                </c:pt>
                <c:pt idx="923">
                  <c:v>31.25</c:v>
                </c:pt>
                <c:pt idx="924">
                  <c:v>30.21</c:v>
                </c:pt>
                <c:pt idx="925">
                  <c:v>30.21</c:v>
                </c:pt>
                <c:pt idx="926">
                  <c:v>30.21</c:v>
                </c:pt>
                <c:pt idx="927">
                  <c:v>29.17</c:v>
                </c:pt>
                <c:pt idx="928">
                  <c:v>29.17</c:v>
                </c:pt>
                <c:pt idx="929">
                  <c:v>29.17</c:v>
                </c:pt>
                <c:pt idx="930">
                  <c:v>28.13</c:v>
                </c:pt>
                <c:pt idx="931">
                  <c:v>28.13</c:v>
                </c:pt>
                <c:pt idx="932">
                  <c:v>28.13</c:v>
                </c:pt>
                <c:pt idx="933">
                  <c:v>28.13</c:v>
                </c:pt>
                <c:pt idx="934">
                  <c:v>27.08</c:v>
                </c:pt>
                <c:pt idx="935">
                  <c:v>27.08</c:v>
                </c:pt>
                <c:pt idx="936">
                  <c:v>27.08</c:v>
                </c:pt>
                <c:pt idx="937">
                  <c:v>26.04</c:v>
                </c:pt>
                <c:pt idx="938">
                  <c:v>26.04</c:v>
                </c:pt>
                <c:pt idx="939">
                  <c:v>26.04</c:v>
                </c:pt>
                <c:pt idx="940">
                  <c:v>25</c:v>
                </c:pt>
                <c:pt idx="941">
                  <c:v>25</c:v>
                </c:pt>
                <c:pt idx="942">
                  <c:v>25</c:v>
                </c:pt>
                <c:pt idx="943">
                  <c:v>25</c:v>
                </c:pt>
                <c:pt idx="944">
                  <c:v>23.96</c:v>
                </c:pt>
                <c:pt idx="945">
                  <c:v>23.96</c:v>
                </c:pt>
                <c:pt idx="946">
                  <c:v>22.92</c:v>
                </c:pt>
                <c:pt idx="947">
                  <c:v>22.92</c:v>
                </c:pt>
                <c:pt idx="948">
                  <c:v>22.92</c:v>
                </c:pt>
                <c:pt idx="949">
                  <c:v>22.92</c:v>
                </c:pt>
                <c:pt idx="950">
                  <c:v>21.88</c:v>
                </c:pt>
                <c:pt idx="951">
                  <c:v>21.88</c:v>
                </c:pt>
                <c:pt idx="952">
                  <c:v>21.88</c:v>
                </c:pt>
                <c:pt idx="953">
                  <c:v>20.83</c:v>
                </c:pt>
                <c:pt idx="954">
                  <c:v>20.83</c:v>
                </c:pt>
                <c:pt idx="955">
                  <c:v>20.83</c:v>
                </c:pt>
                <c:pt idx="956">
                  <c:v>20.83</c:v>
                </c:pt>
                <c:pt idx="957">
                  <c:v>20.83</c:v>
                </c:pt>
                <c:pt idx="958">
                  <c:v>19.79</c:v>
                </c:pt>
                <c:pt idx="959">
                  <c:v>19.79</c:v>
                </c:pt>
                <c:pt idx="960">
                  <c:v>19.79</c:v>
                </c:pt>
                <c:pt idx="961">
                  <c:v>19.79</c:v>
                </c:pt>
                <c:pt idx="962">
                  <c:v>18.75</c:v>
                </c:pt>
                <c:pt idx="963">
                  <c:v>18.75</c:v>
                </c:pt>
                <c:pt idx="964">
                  <c:v>16.670000000000002</c:v>
                </c:pt>
                <c:pt idx="965">
                  <c:v>16.670000000000002</c:v>
                </c:pt>
                <c:pt idx="966">
                  <c:v>16.670000000000002</c:v>
                </c:pt>
                <c:pt idx="967">
                  <c:v>16.670000000000002</c:v>
                </c:pt>
                <c:pt idx="968">
                  <c:v>16.670000000000002</c:v>
                </c:pt>
                <c:pt idx="969">
                  <c:v>16.670000000000002</c:v>
                </c:pt>
                <c:pt idx="970">
                  <c:v>16.670000000000002</c:v>
                </c:pt>
                <c:pt idx="971">
                  <c:v>16.670000000000002</c:v>
                </c:pt>
                <c:pt idx="972">
                  <c:v>16.670000000000002</c:v>
                </c:pt>
                <c:pt idx="973">
                  <c:v>16.670000000000002</c:v>
                </c:pt>
                <c:pt idx="974">
                  <c:v>16.670000000000002</c:v>
                </c:pt>
                <c:pt idx="975">
                  <c:v>16.670000000000002</c:v>
                </c:pt>
                <c:pt idx="976">
                  <c:v>16.670000000000002</c:v>
                </c:pt>
                <c:pt idx="977">
                  <c:v>16.670000000000002</c:v>
                </c:pt>
                <c:pt idx="978">
                  <c:v>16.670000000000002</c:v>
                </c:pt>
                <c:pt idx="979">
                  <c:v>16.670000000000002</c:v>
                </c:pt>
                <c:pt idx="980">
                  <c:v>16.670000000000002</c:v>
                </c:pt>
                <c:pt idx="981">
                  <c:v>16.670000000000002</c:v>
                </c:pt>
                <c:pt idx="982">
                  <c:v>16.670000000000002</c:v>
                </c:pt>
                <c:pt idx="983">
                  <c:v>16.670000000000002</c:v>
                </c:pt>
                <c:pt idx="984">
                  <c:v>16.670000000000002</c:v>
                </c:pt>
                <c:pt idx="985">
                  <c:v>16.670000000000002</c:v>
                </c:pt>
                <c:pt idx="986">
                  <c:v>16.670000000000002</c:v>
                </c:pt>
                <c:pt idx="987">
                  <c:v>16.670000000000002</c:v>
                </c:pt>
                <c:pt idx="988">
                  <c:v>16.670000000000002</c:v>
                </c:pt>
                <c:pt idx="989">
                  <c:v>16.670000000000002</c:v>
                </c:pt>
                <c:pt idx="990">
                  <c:v>16.670000000000002</c:v>
                </c:pt>
                <c:pt idx="991">
                  <c:v>16.670000000000002</c:v>
                </c:pt>
                <c:pt idx="992">
                  <c:v>16.670000000000002</c:v>
                </c:pt>
                <c:pt idx="993">
                  <c:v>16.670000000000002</c:v>
                </c:pt>
                <c:pt idx="994">
                  <c:v>16.670000000000002</c:v>
                </c:pt>
                <c:pt idx="995">
                  <c:v>16.670000000000002</c:v>
                </c:pt>
                <c:pt idx="996">
                  <c:v>16.670000000000002</c:v>
                </c:pt>
                <c:pt idx="997">
                  <c:v>16.670000000000002</c:v>
                </c:pt>
                <c:pt idx="998">
                  <c:v>16.670000000000002</c:v>
                </c:pt>
                <c:pt idx="999">
                  <c:v>16.670000000000002</c:v>
                </c:pt>
                <c:pt idx="1000">
                  <c:v>16.670000000000002</c:v>
                </c:pt>
                <c:pt idx="1001">
                  <c:v>16.670000000000002</c:v>
                </c:pt>
                <c:pt idx="1002">
                  <c:v>16.670000000000002</c:v>
                </c:pt>
                <c:pt idx="1003">
                  <c:v>16.670000000000002</c:v>
                </c:pt>
                <c:pt idx="1004">
                  <c:v>16.670000000000002</c:v>
                </c:pt>
                <c:pt idx="1005">
                  <c:v>16.670000000000002</c:v>
                </c:pt>
                <c:pt idx="1006">
                  <c:v>16.670000000000002</c:v>
                </c:pt>
                <c:pt idx="1007">
                  <c:v>16.670000000000002</c:v>
                </c:pt>
                <c:pt idx="1008">
                  <c:v>16.670000000000002</c:v>
                </c:pt>
                <c:pt idx="1009">
                  <c:v>16.670000000000002</c:v>
                </c:pt>
                <c:pt idx="1010">
                  <c:v>16.670000000000002</c:v>
                </c:pt>
                <c:pt idx="1011">
                  <c:v>16.670000000000002</c:v>
                </c:pt>
                <c:pt idx="1012">
                  <c:v>16.670000000000002</c:v>
                </c:pt>
                <c:pt idx="1013">
                  <c:v>16.670000000000002</c:v>
                </c:pt>
                <c:pt idx="1014">
                  <c:v>16.670000000000002</c:v>
                </c:pt>
                <c:pt idx="1015">
                  <c:v>16.670000000000002</c:v>
                </c:pt>
                <c:pt idx="1016">
                  <c:v>16.670000000000002</c:v>
                </c:pt>
                <c:pt idx="1017">
                  <c:v>16.670000000000002</c:v>
                </c:pt>
                <c:pt idx="1018">
                  <c:v>16.670000000000002</c:v>
                </c:pt>
                <c:pt idx="1019">
                  <c:v>16.670000000000002</c:v>
                </c:pt>
                <c:pt idx="1020">
                  <c:v>16.670000000000002</c:v>
                </c:pt>
                <c:pt idx="1021">
                  <c:v>16.670000000000002</c:v>
                </c:pt>
                <c:pt idx="1022">
                  <c:v>16.670000000000002</c:v>
                </c:pt>
                <c:pt idx="1023">
                  <c:v>16.670000000000002</c:v>
                </c:pt>
                <c:pt idx="1024">
                  <c:v>16.670000000000002</c:v>
                </c:pt>
                <c:pt idx="1025">
                  <c:v>16.670000000000002</c:v>
                </c:pt>
                <c:pt idx="1026">
                  <c:v>16.670000000000002</c:v>
                </c:pt>
                <c:pt idx="1027">
                  <c:v>16.670000000000002</c:v>
                </c:pt>
                <c:pt idx="1028">
                  <c:v>16.670000000000002</c:v>
                </c:pt>
                <c:pt idx="1029">
                  <c:v>16.670000000000002</c:v>
                </c:pt>
                <c:pt idx="1030">
                  <c:v>16.670000000000002</c:v>
                </c:pt>
                <c:pt idx="1031">
                  <c:v>16.670000000000002</c:v>
                </c:pt>
                <c:pt idx="1032">
                  <c:v>16.670000000000002</c:v>
                </c:pt>
                <c:pt idx="1033">
                  <c:v>16.670000000000002</c:v>
                </c:pt>
                <c:pt idx="1034">
                  <c:v>16.670000000000002</c:v>
                </c:pt>
                <c:pt idx="1035">
                  <c:v>16.670000000000002</c:v>
                </c:pt>
                <c:pt idx="1036">
                  <c:v>16.670000000000002</c:v>
                </c:pt>
                <c:pt idx="1037">
                  <c:v>16.670000000000002</c:v>
                </c:pt>
                <c:pt idx="1038">
                  <c:v>16.670000000000002</c:v>
                </c:pt>
                <c:pt idx="1039">
                  <c:v>16.670000000000002</c:v>
                </c:pt>
                <c:pt idx="1040">
                  <c:v>16.670000000000002</c:v>
                </c:pt>
                <c:pt idx="1041">
                  <c:v>16.670000000000002</c:v>
                </c:pt>
                <c:pt idx="1042">
                  <c:v>16.670000000000002</c:v>
                </c:pt>
                <c:pt idx="1043">
                  <c:v>16.670000000000002</c:v>
                </c:pt>
                <c:pt idx="1044">
                  <c:v>16.670000000000002</c:v>
                </c:pt>
                <c:pt idx="1045">
                  <c:v>16.670000000000002</c:v>
                </c:pt>
                <c:pt idx="1046">
                  <c:v>16.670000000000002</c:v>
                </c:pt>
                <c:pt idx="1047">
                  <c:v>16.670000000000002</c:v>
                </c:pt>
                <c:pt idx="1048">
                  <c:v>16.670000000000002</c:v>
                </c:pt>
                <c:pt idx="1049">
                  <c:v>16.670000000000002</c:v>
                </c:pt>
                <c:pt idx="1050">
                  <c:v>16.670000000000002</c:v>
                </c:pt>
                <c:pt idx="1051">
                  <c:v>16.670000000000002</c:v>
                </c:pt>
                <c:pt idx="1052">
                  <c:v>16.670000000000002</c:v>
                </c:pt>
                <c:pt idx="1053">
                  <c:v>16.670000000000002</c:v>
                </c:pt>
                <c:pt idx="1054">
                  <c:v>16.670000000000002</c:v>
                </c:pt>
                <c:pt idx="1055">
                  <c:v>16.670000000000002</c:v>
                </c:pt>
                <c:pt idx="1056">
                  <c:v>16.670000000000002</c:v>
                </c:pt>
                <c:pt idx="1057">
                  <c:v>16.670000000000002</c:v>
                </c:pt>
                <c:pt idx="1058">
                  <c:v>16.670000000000002</c:v>
                </c:pt>
                <c:pt idx="1059">
                  <c:v>16.670000000000002</c:v>
                </c:pt>
                <c:pt idx="1060">
                  <c:v>16.670000000000002</c:v>
                </c:pt>
                <c:pt idx="1061">
                  <c:v>16.670000000000002</c:v>
                </c:pt>
                <c:pt idx="1062">
                  <c:v>16.670000000000002</c:v>
                </c:pt>
                <c:pt idx="1063">
                  <c:v>16.670000000000002</c:v>
                </c:pt>
                <c:pt idx="1064">
                  <c:v>16.670000000000002</c:v>
                </c:pt>
                <c:pt idx="1065">
                  <c:v>16.670000000000002</c:v>
                </c:pt>
                <c:pt idx="1066">
                  <c:v>16.670000000000002</c:v>
                </c:pt>
                <c:pt idx="1067">
                  <c:v>16.670000000000002</c:v>
                </c:pt>
                <c:pt idx="1068">
                  <c:v>16.670000000000002</c:v>
                </c:pt>
                <c:pt idx="1069">
                  <c:v>16.670000000000002</c:v>
                </c:pt>
                <c:pt idx="1070">
                  <c:v>16.670000000000002</c:v>
                </c:pt>
                <c:pt idx="1071">
                  <c:v>16.670000000000002</c:v>
                </c:pt>
                <c:pt idx="1072">
                  <c:v>16.670000000000002</c:v>
                </c:pt>
                <c:pt idx="1073">
                  <c:v>16.670000000000002</c:v>
                </c:pt>
                <c:pt idx="1074">
                  <c:v>16.670000000000002</c:v>
                </c:pt>
                <c:pt idx="1075">
                  <c:v>16.670000000000002</c:v>
                </c:pt>
                <c:pt idx="1076">
                  <c:v>16.670000000000002</c:v>
                </c:pt>
                <c:pt idx="1077">
                  <c:v>16.670000000000002</c:v>
                </c:pt>
                <c:pt idx="1078">
                  <c:v>16.670000000000002</c:v>
                </c:pt>
                <c:pt idx="1079">
                  <c:v>16.670000000000002</c:v>
                </c:pt>
                <c:pt idx="1080">
                  <c:v>16.670000000000002</c:v>
                </c:pt>
                <c:pt idx="1081">
                  <c:v>16.670000000000002</c:v>
                </c:pt>
                <c:pt idx="1082">
                  <c:v>16.670000000000002</c:v>
                </c:pt>
                <c:pt idx="1083">
                  <c:v>16.670000000000002</c:v>
                </c:pt>
                <c:pt idx="1084">
                  <c:v>16.670000000000002</c:v>
                </c:pt>
                <c:pt idx="1085">
                  <c:v>16.670000000000002</c:v>
                </c:pt>
                <c:pt idx="1086">
                  <c:v>16.670000000000002</c:v>
                </c:pt>
                <c:pt idx="1087">
                  <c:v>16.670000000000002</c:v>
                </c:pt>
                <c:pt idx="1088">
                  <c:v>16.670000000000002</c:v>
                </c:pt>
                <c:pt idx="1089">
                  <c:v>16.670000000000002</c:v>
                </c:pt>
                <c:pt idx="1090">
                  <c:v>16.670000000000002</c:v>
                </c:pt>
                <c:pt idx="1091">
                  <c:v>16.670000000000002</c:v>
                </c:pt>
                <c:pt idx="1092">
                  <c:v>16.670000000000002</c:v>
                </c:pt>
                <c:pt idx="1093">
                  <c:v>16.670000000000002</c:v>
                </c:pt>
                <c:pt idx="1094">
                  <c:v>16.670000000000002</c:v>
                </c:pt>
                <c:pt idx="1095">
                  <c:v>16.670000000000002</c:v>
                </c:pt>
                <c:pt idx="1096">
                  <c:v>16.670000000000002</c:v>
                </c:pt>
                <c:pt idx="1097">
                  <c:v>16.670000000000002</c:v>
                </c:pt>
                <c:pt idx="1098">
                  <c:v>16.670000000000002</c:v>
                </c:pt>
                <c:pt idx="1099">
                  <c:v>16.670000000000002</c:v>
                </c:pt>
              </c:numCache>
            </c:numRef>
          </c:yVal>
          <c:smooth val="1"/>
          <c:extLst>
            <c:ext xmlns:c16="http://schemas.microsoft.com/office/drawing/2014/chart" uri="{C3380CC4-5D6E-409C-BE32-E72D297353CC}">
              <c16:uniqueId val="{00000000-4B0C-43C7-A9B1-F9E4C37A502A}"/>
            </c:ext>
          </c:extLst>
        </c:ser>
        <c:ser>
          <c:idx val="1"/>
          <c:order val="1"/>
          <c:tx>
            <c:v>BG2.5</c:v>
          </c:tx>
          <c:spPr>
            <a:ln w="19050" cap="rnd">
              <a:solidFill>
                <a:schemeClr val="accent2"/>
              </a:solidFill>
              <a:round/>
            </a:ln>
            <a:effectLst/>
          </c:spPr>
          <c:marker>
            <c:symbol val="none"/>
          </c:marker>
          <c:xVal>
            <c:strRef>
              <c:f>'B G 0.5'!$H$1:$H$1100</c:f>
              <c:strCache>
                <c:ptCount val="1100"/>
                <c:pt idx="0">
                  <c:v>temprature</c:v>
                </c:pt>
                <c:pt idx="1">
                  <c:v>34.6</c:v>
                </c:pt>
                <c:pt idx="2">
                  <c:v>34.6</c:v>
                </c:pt>
                <c:pt idx="3">
                  <c:v>34.6</c:v>
                </c:pt>
                <c:pt idx="4">
                  <c:v>34.6</c:v>
                </c:pt>
                <c:pt idx="5">
                  <c:v>34.6</c:v>
                </c:pt>
                <c:pt idx="6">
                  <c:v>34.5</c:v>
                </c:pt>
                <c:pt idx="7">
                  <c:v>34.5</c:v>
                </c:pt>
                <c:pt idx="8">
                  <c:v>34.5</c:v>
                </c:pt>
                <c:pt idx="9">
                  <c:v>34.5</c:v>
                </c:pt>
                <c:pt idx="10">
                  <c:v>34.5</c:v>
                </c:pt>
                <c:pt idx="11">
                  <c:v>34.5</c:v>
                </c:pt>
                <c:pt idx="12">
                  <c:v>34.5</c:v>
                </c:pt>
                <c:pt idx="13">
                  <c:v>34.5</c:v>
                </c:pt>
                <c:pt idx="14">
                  <c:v>34.5</c:v>
                </c:pt>
                <c:pt idx="15">
                  <c:v>34.5</c:v>
                </c:pt>
                <c:pt idx="16">
                  <c:v>34.5</c:v>
                </c:pt>
                <c:pt idx="17">
                  <c:v>34.5</c:v>
                </c:pt>
                <c:pt idx="18">
                  <c:v>34.5</c:v>
                </c:pt>
                <c:pt idx="19">
                  <c:v>34.5</c:v>
                </c:pt>
                <c:pt idx="20">
                  <c:v>34.5</c:v>
                </c:pt>
                <c:pt idx="21">
                  <c:v>34.5</c:v>
                </c:pt>
                <c:pt idx="22">
                  <c:v>34.5</c:v>
                </c:pt>
                <c:pt idx="23">
                  <c:v>34.5</c:v>
                </c:pt>
                <c:pt idx="24">
                  <c:v>34.5</c:v>
                </c:pt>
                <c:pt idx="25">
                  <c:v>34.5</c:v>
                </c:pt>
                <c:pt idx="26">
                  <c:v>34.5</c:v>
                </c:pt>
                <c:pt idx="27">
                  <c:v>34.4</c:v>
                </c:pt>
                <c:pt idx="28">
                  <c:v>34.4</c:v>
                </c:pt>
                <c:pt idx="29">
                  <c:v>34.4</c:v>
                </c:pt>
                <c:pt idx="30">
                  <c:v>34.4</c:v>
                </c:pt>
                <c:pt idx="31">
                  <c:v>34.4</c:v>
                </c:pt>
                <c:pt idx="32">
                  <c:v>34.4</c:v>
                </c:pt>
                <c:pt idx="33">
                  <c:v>34.4</c:v>
                </c:pt>
                <c:pt idx="34">
                  <c:v>34.4</c:v>
                </c:pt>
                <c:pt idx="35">
                  <c:v>34.4</c:v>
                </c:pt>
                <c:pt idx="36">
                  <c:v>34.4</c:v>
                </c:pt>
                <c:pt idx="37">
                  <c:v>34.4</c:v>
                </c:pt>
                <c:pt idx="38">
                  <c:v>34.4</c:v>
                </c:pt>
                <c:pt idx="39">
                  <c:v>34.3</c:v>
                </c:pt>
                <c:pt idx="40">
                  <c:v>34.3</c:v>
                </c:pt>
                <c:pt idx="41">
                  <c:v>34.3</c:v>
                </c:pt>
                <c:pt idx="42">
                  <c:v>34.3</c:v>
                </c:pt>
                <c:pt idx="43">
                  <c:v>34.3</c:v>
                </c:pt>
                <c:pt idx="44">
                  <c:v>34.3</c:v>
                </c:pt>
                <c:pt idx="45">
                  <c:v>34.2</c:v>
                </c:pt>
                <c:pt idx="46">
                  <c:v>34.2</c:v>
                </c:pt>
                <c:pt idx="47">
                  <c:v>34.2</c:v>
                </c:pt>
                <c:pt idx="48">
                  <c:v>34.2</c:v>
                </c:pt>
                <c:pt idx="49">
                  <c:v>34.2</c:v>
                </c:pt>
                <c:pt idx="50">
                  <c:v>34.1</c:v>
                </c:pt>
                <c:pt idx="51">
                  <c:v>34.1</c:v>
                </c:pt>
                <c:pt idx="52">
                  <c:v>34.1</c:v>
                </c:pt>
                <c:pt idx="53">
                  <c:v>34.1</c:v>
                </c:pt>
                <c:pt idx="54">
                  <c:v>34.1</c:v>
                </c:pt>
                <c:pt idx="55">
                  <c:v>34.1</c:v>
                </c:pt>
                <c:pt idx="56">
                  <c:v>34.1</c:v>
                </c:pt>
                <c:pt idx="57">
                  <c:v>34.1</c:v>
                </c:pt>
                <c:pt idx="58">
                  <c:v>34.1</c:v>
                </c:pt>
                <c:pt idx="59">
                  <c:v>34.1</c:v>
                </c:pt>
                <c:pt idx="60">
                  <c:v>34.1</c:v>
                </c:pt>
                <c:pt idx="61">
                  <c:v>34.1</c:v>
                </c:pt>
                <c:pt idx="62">
                  <c:v>34.1</c:v>
                </c:pt>
                <c:pt idx="63">
                  <c:v>34.1</c:v>
                </c:pt>
                <c:pt idx="64">
                  <c:v>34.1</c:v>
                </c:pt>
                <c:pt idx="65">
                  <c:v>34</c:v>
                </c:pt>
                <c:pt idx="66">
                  <c:v>34</c:v>
                </c:pt>
                <c:pt idx="67">
                  <c:v>34</c:v>
                </c:pt>
                <c:pt idx="68">
                  <c:v>34</c:v>
                </c:pt>
                <c:pt idx="69">
                  <c:v>34</c:v>
                </c:pt>
                <c:pt idx="70">
                  <c:v>34</c:v>
                </c:pt>
                <c:pt idx="71">
                  <c:v>34</c:v>
                </c:pt>
                <c:pt idx="72">
                  <c:v>34</c:v>
                </c:pt>
                <c:pt idx="73">
                  <c:v>34</c:v>
                </c:pt>
                <c:pt idx="74">
                  <c:v>34</c:v>
                </c:pt>
                <c:pt idx="75">
                  <c:v>34</c:v>
                </c:pt>
                <c:pt idx="76">
                  <c:v>34</c:v>
                </c:pt>
                <c:pt idx="77">
                  <c:v>34</c:v>
                </c:pt>
                <c:pt idx="78">
                  <c:v>34</c:v>
                </c:pt>
                <c:pt idx="79">
                  <c:v>34</c:v>
                </c:pt>
                <c:pt idx="80">
                  <c:v>34</c:v>
                </c:pt>
                <c:pt idx="81">
                  <c:v>34</c:v>
                </c:pt>
                <c:pt idx="82">
                  <c:v>34</c:v>
                </c:pt>
                <c:pt idx="83">
                  <c:v>34</c:v>
                </c:pt>
                <c:pt idx="84">
                  <c:v>34</c:v>
                </c:pt>
                <c:pt idx="85">
                  <c:v>34</c:v>
                </c:pt>
                <c:pt idx="86">
                  <c:v>34</c:v>
                </c:pt>
                <c:pt idx="87">
                  <c:v>34</c:v>
                </c:pt>
                <c:pt idx="88">
                  <c:v>34</c:v>
                </c:pt>
                <c:pt idx="89">
                  <c:v>34</c:v>
                </c:pt>
                <c:pt idx="90">
                  <c:v>34</c:v>
                </c:pt>
                <c:pt idx="91">
                  <c:v>34</c:v>
                </c:pt>
                <c:pt idx="92">
                  <c:v>34</c:v>
                </c:pt>
                <c:pt idx="93">
                  <c:v>34</c:v>
                </c:pt>
                <c:pt idx="94">
                  <c:v>34</c:v>
                </c:pt>
                <c:pt idx="95">
                  <c:v>34</c:v>
                </c:pt>
                <c:pt idx="96">
                  <c:v>34</c:v>
                </c:pt>
                <c:pt idx="97">
                  <c:v>34</c:v>
                </c:pt>
                <c:pt idx="98">
                  <c:v>34</c:v>
                </c:pt>
                <c:pt idx="99">
                  <c:v>34</c:v>
                </c:pt>
                <c:pt idx="100">
                  <c:v>34</c:v>
                </c:pt>
                <c:pt idx="101">
                  <c:v>34</c:v>
                </c:pt>
                <c:pt idx="102">
                  <c:v>34</c:v>
                </c:pt>
                <c:pt idx="103">
                  <c:v>34</c:v>
                </c:pt>
                <c:pt idx="104">
                  <c:v>34</c:v>
                </c:pt>
                <c:pt idx="105">
                  <c:v>34</c:v>
                </c:pt>
                <c:pt idx="106">
                  <c:v>34</c:v>
                </c:pt>
                <c:pt idx="107">
                  <c:v>34</c:v>
                </c:pt>
                <c:pt idx="108">
                  <c:v>34.1</c:v>
                </c:pt>
                <c:pt idx="109">
                  <c:v>34.1</c:v>
                </c:pt>
                <c:pt idx="110">
                  <c:v>34.1</c:v>
                </c:pt>
                <c:pt idx="111">
                  <c:v>34.2</c:v>
                </c:pt>
                <c:pt idx="112">
                  <c:v>34.3</c:v>
                </c:pt>
                <c:pt idx="113">
                  <c:v>34.5</c:v>
                </c:pt>
                <c:pt idx="114">
                  <c:v>34.7</c:v>
                </c:pt>
                <c:pt idx="115">
                  <c:v>34.9</c:v>
                </c:pt>
                <c:pt idx="116">
                  <c:v>35.3</c:v>
                </c:pt>
                <c:pt idx="117">
                  <c:v>35.6</c:v>
                </c:pt>
                <c:pt idx="118">
                  <c:v>36.3</c:v>
                </c:pt>
                <c:pt idx="119">
                  <c:v>36.7</c:v>
                </c:pt>
                <c:pt idx="120">
                  <c:v>37</c:v>
                </c:pt>
                <c:pt idx="121">
                  <c:v>37.6</c:v>
                </c:pt>
                <c:pt idx="122">
                  <c:v>38</c:v>
                </c:pt>
                <c:pt idx="123">
                  <c:v>38.4</c:v>
                </c:pt>
                <c:pt idx="124">
                  <c:v>39</c:v>
                </c:pt>
                <c:pt idx="125">
                  <c:v>39.4</c:v>
                </c:pt>
                <c:pt idx="126">
                  <c:v>39.8</c:v>
                </c:pt>
                <c:pt idx="127">
                  <c:v>40.2</c:v>
                </c:pt>
                <c:pt idx="128">
                  <c:v>40.6</c:v>
                </c:pt>
                <c:pt idx="129">
                  <c:v>41</c:v>
                </c:pt>
                <c:pt idx="130">
                  <c:v>41.6</c:v>
                </c:pt>
                <c:pt idx="131">
                  <c:v>41.9</c:v>
                </c:pt>
                <c:pt idx="132">
                  <c:v>42.2</c:v>
                </c:pt>
                <c:pt idx="133">
                  <c:v>42.6</c:v>
                </c:pt>
                <c:pt idx="134">
                  <c:v>42.9</c:v>
                </c:pt>
                <c:pt idx="135">
                  <c:v>43</c:v>
                </c:pt>
                <c:pt idx="136">
                  <c:v>43.4</c:v>
                </c:pt>
                <c:pt idx="137">
                  <c:v>43.6</c:v>
                </c:pt>
                <c:pt idx="138">
                  <c:v>43.8</c:v>
                </c:pt>
                <c:pt idx="139">
                  <c:v>44.1</c:v>
                </c:pt>
                <c:pt idx="140">
                  <c:v>44.3</c:v>
                </c:pt>
                <c:pt idx="141">
                  <c:v>44.5</c:v>
                </c:pt>
                <c:pt idx="142">
                  <c:v>44.7</c:v>
                </c:pt>
                <c:pt idx="143">
                  <c:v>45</c:v>
                </c:pt>
                <c:pt idx="144">
                  <c:v>45.1</c:v>
                </c:pt>
                <c:pt idx="145">
                  <c:v>45.5</c:v>
                </c:pt>
                <c:pt idx="146">
                  <c:v>45.8</c:v>
                </c:pt>
                <c:pt idx="147">
                  <c:v>46.1</c:v>
                </c:pt>
                <c:pt idx="148">
                  <c:v>46.4</c:v>
                </c:pt>
                <c:pt idx="149">
                  <c:v>46.6</c:v>
                </c:pt>
                <c:pt idx="150">
                  <c:v>46.8</c:v>
                </c:pt>
                <c:pt idx="151">
                  <c:v>47.2</c:v>
                </c:pt>
                <c:pt idx="152">
                  <c:v>47.5</c:v>
                </c:pt>
                <c:pt idx="153">
                  <c:v>47.7</c:v>
                </c:pt>
                <c:pt idx="154">
                  <c:v>48.1</c:v>
                </c:pt>
                <c:pt idx="155">
                  <c:v>48.4</c:v>
                </c:pt>
                <c:pt idx="156">
                  <c:v>48.6</c:v>
                </c:pt>
                <c:pt idx="157">
                  <c:v>48.9</c:v>
                </c:pt>
                <c:pt idx="158">
                  <c:v>49.1</c:v>
                </c:pt>
                <c:pt idx="159">
                  <c:v>49.3</c:v>
                </c:pt>
                <c:pt idx="160">
                  <c:v>49.7</c:v>
                </c:pt>
                <c:pt idx="161">
                  <c:v>50</c:v>
                </c:pt>
                <c:pt idx="162">
                  <c:v>50.2</c:v>
                </c:pt>
                <c:pt idx="163">
                  <c:v>50.6</c:v>
                </c:pt>
                <c:pt idx="164">
                  <c:v>50.8</c:v>
                </c:pt>
                <c:pt idx="165">
                  <c:v>51.1</c:v>
                </c:pt>
                <c:pt idx="166">
                  <c:v>51.4</c:v>
                </c:pt>
                <c:pt idx="167">
                  <c:v>51.7</c:v>
                </c:pt>
                <c:pt idx="168">
                  <c:v>52</c:v>
                </c:pt>
                <c:pt idx="169">
                  <c:v>52.4</c:v>
                </c:pt>
                <c:pt idx="170">
                  <c:v>52.7</c:v>
                </c:pt>
                <c:pt idx="171">
                  <c:v>53.1</c:v>
                </c:pt>
                <c:pt idx="172">
                  <c:v>53.4</c:v>
                </c:pt>
                <c:pt idx="173">
                  <c:v>53.5</c:v>
                </c:pt>
                <c:pt idx="174">
                  <c:v>53.8</c:v>
                </c:pt>
                <c:pt idx="175">
                  <c:v>54.1</c:v>
                </c:pt>
                <c:pt idx="176">
                  <c:v>54.4</c:v>
                </c:pt>
                <c:pt idx="177">
                  <c:v>55.1</c:v>
                </c:pt>
                <c:pt idx="178">
                  <c:v>55.3</c:v>
                </c:pt>
                <c:pt idx="179">
                  <c:v>55.5</c:v>
                </c:pt>
                <c:pt idx="180">
                  <c:v>55.9</c:v>
                </c:pt>
                <c:pt idx="181">
                  <c:v>56.2</c:v>
                </c:pt>
                <c:pt idx="182">
                  <c:v>56.5</c:v>
                </c:pt>
                <c:pt idx="183">
                  <c:v>56.9</c:v>
                </c:pt>
                <c:pt idx="184">
                  <c:v>57.1</c:v>
                </c:pt>
                <c:pt idx="185">
                  <c:v>57.4</c:v>
                </c:pt>
                <c:pt idx="186">
                  <c:v>57.7</c:v>
                </c:pt>
                <c:pt idx="187">
                  <c:v>58</c:v>
                </c:pt>
                <c:pt idx="188">
                  <c:v>58.3</c:v>
                </c:pt>
                <c:pt idx="189">
                  <c:v>58.7</c:v>
                </c:pt>
                <c:pt idx="190">
                  <c:v>59</c:v>
                </c:pt>
                <c:pt idx="191">
                  <c:v>59.2</c:v>
                </c:pt>
                <c:pt idx="192">
                  <c:v>59.5</c:v>
                </c:pt>
                <c:pt idx="193">
                  <c:v>59.9</c:v>
                </c:pt>
                <c:pt idx="194">
                  <c:v>60.2</c:v>
                </c:pt>
                <c:pt idx="195">
                  <c:v>60.5</c:v>
                </c:pt>
                <c:pt idx="196">
                  <c:v>60.7</c:v>
                </c:pt>
                <c:pt idx="197">
                  <c:v>60.8</c:v>
                </c:pt>
                <c:pt idx="198">
                  <c:v>61.2</c:v>
                </c:pt>
                <c:pt idx="199">
                  <c:v>61.5</c:v>
                </c:pt>
                <c:pt idx="200">
                  <c:v>61.7</c:v>
                </c:pt>
                <c:pt idx="201">
                  <c:v>62</c:v>
                </c:pt>
                <c:pt idx="202">
                  <c:v>62.2</c:v>
                </c:pt>
                <c:pt idx="203">
                  <c:v>62.4</c:v>
                </c:pt>
                <c:pt idx="204">
                  <c:v>62.7</c:v>
                </c:pt>
                <c:pt idx="205">
                  <c:v>63</c:v>
                </c:pt>
                <c:pt idx="206">
                  <c:v>63.3</c:v>
                </c:pt>
                <c:pt idx="207">
                  <c:v>63.7</c:v>
                </c:pt>
                <c:pt idx="208">
                  <c:v>63.8</c:v>
                </c:pt>
                <c:pt idx="209">
                  <c:v>64.1</c:v>
                </c:pt>
                <c:pt idx="210">
                  <c:v>64.3</c:v>
                </c:pt>
                <c:pt idx="211">
                  <c:v>64.5</c:v>
                </c:pt>
                <c:pt idx="212">
                  <c:v>64.8</c:v>
                </c:pt>
                <c:pt idx="213">
                  <c:v>65.1</c:v>
                </c:pt>
                <c:pt idx="214">
                  <c:v>65.4</c:v>
                </c:pt>
                <c:pt idx="215">
                  <c:v>65.6</c:v>
                </c:pt>
                <c:pt idx="216">
                  <c:v>65.8</c:v>
                </c:pt>
                <c:pt idx="217">
                  <c:v>66.1</c:v>
                </c:pt>
                <c:pt idx="218">
                  <c:v>66.3</c:v>
                </c:pt>
                <c:pt idx="219">
                  <c:v>66.6</c:v>
                </c:pt>
                <c:pt idx="220">
                  <c:v>66.8</c:v>
                </c:pt>
                <c:pt idx="221">
                  <c:v>67</c:v>
                </c:pt>
                <c:pt idx="222">
                  <c:v>67.4</c:v>
                </c:pt>
                <c:pt idx="223">
                  <c:v>67.5</c:v>
                </c:pt>
                <c:pt idx="224">
                  <c:v>67.8</c:v>
                </c:pt>
                <c:pt idx="225">
                  <c:v>68</c:v>
                </c:pt>
                <c:pt idx="226">
                  <c:v>68.4</c:v>
                </c:pt>
                <c:pt idx="227">
                  <c:v>68.6</c:v>
                </c:pt>
                <c:pt idx="228">
                  <c:v>68.8</c:v>
                </c:pt>
                <c:pt idx="229">
                  <c:v>69.2</c:v>
                </c:pt>
                <c:pt idx="230">
                  <c:v>69.4</c:v>
                </c:pt>
                <c:pt idx="231">
                  <c:v>69.8</c:v>
                </c:pt>
                <c:pt idx="232">
                  <c:v>70.1</c:v>
                </c:pt>
                <c:pt idx="233">
                  <c:v>70.4</c:v>
                </c:pt>
                <c:pt idx="234">
                  <c:v>70.7</c:v>
                </c:pt>
                <c:pt idx="235">
                  <c:v>70.9</c:v>
                </c:pt>
                <c:pt idx="236">
                  <c:v>71.5</c:v>
                </c:pt>
                <c:pt idx="237">
                  <c:v>71.8</c:v>
                </c:pt>
                <c:pt idx="238">
                  <c:v>72.2</c:v>
                </c:pt>
                <c:pt idx="239">
                  <c:v>72.5</c:v>
                </c:pt>
                <c:pt idx="240">
                  <c:v>72.7</c:v>
                </c:pt>
                <c:pt idx="241">
                  <c:v>72.9</c:v>
                </c:pt>
                <c:pt idx="242">
                  <c:v>73.3</c:v>
                </c:pt>
                <c:pt idx="243">
                  <c:v>73.6</c:v>
                </c:pt>
                <c:pt idx="244">
                  <c:v>73.9</c:v>
                </c:pt>
                <c:pt idx="245">
                  <c:v>74.3</c:v>
                </c:pt>
                <c:pt idx="246">
                  <c:v>74.6</c:v>
                </c:pt>
                <c:pt idx="247">
                  <c:v>74.7</c:v>
                </c:pt>
                <c:pt idx="248">
                  <c:v>75.1</c:v>
                </c:pt>
                <c:pt idx="249">
                  <c:v>75.2</c:v>
                </c:pt>
                <c:pt idx="250">
                  <c:v>75.5</c:v>
                </c:pt>
                <c:pt idx="251">
                  <c:v>75.8</c:v>
                </c:pt>
                <c:pt idx="252">
                  <c:v>76</c:v>
                </c:pt>
                <c:pt idx="253">
                  <c:v>76.2</c:v>
                </c:pt>
                <c:pt idx="254">
                  <c:v>76.4</c:v>
                </c:pt>
                <c:pt idx="255">
                  <c:v>76.7</c:v>
                </c:pt>
                <c:pt idx="256">
                  <c:v>76.8</c:v>
                </c:pt>
                <c:pt idx="257">
                  <c:v>77.2</c:v>
                </c:pt>
                <c:pt idx="258">
                  <c:v>77.5</c:v>
                </c:pt>
                <c:pt idx="259">
                  <c:v>77.8</c:v>
                </c:pt>
                <c:pt idx="260">
                  <c:v>78.2</c:v>
                </c:pt>
                <c:pt idx="261">
                  <c:v>78.4</c:v>
                </c:pt>
                <c:pt idx="262">
                  <c:v>78.6</c:v>
                </c:pt>
                <c:pt idx="263">
                  <c:v>78.9</c:v>
                </c:pt>
                <c:pt idx="264">
                  <c:v>79.3</c:v>
                </c:pt>
                <c:pt idx="265">
                  <c:v>79.6</c:v>
                </c:pt>
                <c:pt idx="266">
                  <c:v>79.9</c:v>
                </c:pt>
                <c:pt idx="267">
                  <c:v>80.1</c:v>
                </c:pt>
                <c:pt idx="268">
                  <c:v>80.2</c:v>
                </c:pt>
                <c:pt idx="269">
                  <c:v>80.5</c:v>
                </c:pt>
                <c:pt idx="270">
                  <c:v>80.7</c:v>
                </c:pt>
                <c:pt idx="271">
                  <c:v>80.9</c:v>
                </c:pt>
                <c:pt idx="272">
                  <c:v>81.2</c:v>
                </c:pt>
                <c:pt idx="273">
                  <c:v>81.5</c:v>
                </c:pt>
                <c:pt idx="274">
                  <c:v>81.7</c:v>
                </c:pt>
                <c:pt idx="275">
                  <c:v>81.9</c:v>
                </c:pt>
                <c:pt idx="276">
                  <c:v>82.1</c:v>
                </c:pt>
                <c:pt idx="277">
                  <c:v>82.3</c:v>
                </c:pt>
                <c:pt idx="278">
                  <c:v>82.6</c:v>
                </c:pt>
                <c:pt idx="279">
                  <c:v>82.7</c:v>
                </c:pt>
                <c:pt idx="280">
                  <c:v>83</c:v>
                </c:pt>
                <c:pt idx="281">
                  <c:v>83.3</c:v>
                </c:pt>
                <c:pt idx="282">
                  <c:v>83.6</c:v>
                </c:pt>
                <c:pt idx="283">
                  <c:v>83.7</c:v>
                </c:pt>
                <c:pt idx="284">
                  <c:v>84</c:v>
                </c:pt>
                <c:pt idx="285">
                  <c:v>84.1</c:v>
                </c:pt>
                <c:pt idx="286">
                  <c:v>84.4</c:v>
                </c:pt>
                <c:pt idx="287">
                  <c:v>84.6</c:v>
                </c:pt>
                <c:pt idx="288">
                  <c:v>84.8</c:v>
                </c:pt>
                <c:pt idx="289">
                  <c:v>85</c:v>
                </c:pt>
                <c:pt idx="290">
                  <c:v>85.3</c:v>
                </c:pt>
                <c:pt idx="291">
                  <c:v>85.3</c:v>
                </c:pt>
                <c:pt idx="292">
                  <c:v>85.4</c:v>
                </c:pt>
                <c:pt idx="293">
                  <c:v>85.6</c:v>
                </c:pt>
                <c:pt idx="294">
                  <c:v>85.7</c:v>
                </c:pt>
                <c:pt idx="295">
                  <c:v>86</c:v>
                </c:pt>
                <c:pt idx="296">
                  <c:v>86.1</c:v>
                </c:pt>
                <c:pt idx="297">
                  <c:v>86.2</c:v>
                </c:pt>
                <c:pt idx="298">
                  <c:v>86.4</c:v>
                </c:pt>
                <c:pt idx="299">
                  <c:v>86.6</c:v>
                </c:pt>
                <c:pt idx="300">
                  <c:v>86.7</c:v>
                </c:pt>
                <c:pt idx="301">
                  <c:v>87</c:v>
                </c:pt>
                <c:pt idx="302">
                  <c:v>87.2</c:v>
                </c:pt>
                <c:pt idx="303">
                  <c:v>87.4</c:v>
                </c:pt>
                <c:pt idx="304">
                  <c:v>87.6</c:v>
                </c:pt>
                <c:pt idx="305">
                  <c:v>87.8</c:v>
                </c:pt>
                <c:pt idx="306">
                  <c:v>88</c:v>
                </c:pt>
                <c:pt idx="307">
                  <c:v>88.3</c:v>
                </c:pt>
                <c:pt idx="308">
                  <c:v>88.7</c:v>
                </c:pt>
                <c:pt idx="309">
                  <c:v>89</c:v>
                </c:pt>
                <c:pt idx="310">
                  <c:v>89.3</c:v>
                </c:pt>
                <c:pt idx="311">
                  <c:v>89.5</c:v>
                </c:pt>
                <c:pt idx="312">
                  <c:v>89.7</c:v>
                </c:pt>
                <c:pt idx="313">
                  <c:v>90</c:v>
                </c:pt>
                <c:pt idx="314">
                  <c:v>90.4</c:v>
                </c:pt>
                <c:pt idx="315">
                  <c:v>90.6</c:v>
                </c:pt>
                <c:pt idx="316">
                  <c:v>91</c:v>
                </c:pt>
                <c:pt idx="317">
                  <c:v>91.2</c:v>
                </c:pt>
                <c:pt idx="318">
                  <c:v>91.4</c:v>
                </c:pt>
                <c:pt idx="319">
                  <c:v>91.6</c:v>
                </c:pt>
                <c:pt idx="320">
                  <c:v>91.8</c:v>
                </c:pt>
                <c:pt idx="321">
                  <c:v>92.1</c:v>
                </c:pt>
                <c:pt idx="322">
                  <c:v>92.4</c:v>
                </c:pt>
                <c:pt idx="323">
                  <c:v>92.5</c:v>
                </c:pt>
                <c:pt idx="324">
                  <c:v>92.8</c:v>
                </c:pt>
                <c:pt idx="325">
                  <c:v>92.9</c:v>
                </c:pt>
                <c:pt idx="326">
                  <c:v>93.2</c:v>
                </c:pt>
                <c:pt idx="327">
                  <c:v>93.3</c:v>
                </c:pt>
                <c:pt idx="328">
                  <c:v>93.7</c:v>
                </c:pt>
                <c:pt idx="329">
                  <c:v>94</c:v>
                </c:pt>
                <c:pt idx="330">
                  <c:v>94.3</c:v>
                </c:pt>
                <c:pt idx="331">
                  <c:v>94.6</c:v>
                </c:pt>
                <c:pt idx="332">
                  <c:v>94.8</c:v>
                </c:pt>
                <c:pt idx="333">
                  <c:v>95</c:v>
                </c:pt>
                <c:pt idx="334">
                  <c:v>95.4</c:v>
                </c:pt>
                <c:pt idx="335">
                  <c:v>95.7</c:v>
                </c:pt>
                <c:pt idx="336">
                  <c:v>96</c:v>
                </c:pt>
                <c:pt idx="337">
                  <c:v>96.3</c:v>
                </c:pt>
                <c:pt idx="338">
                  <c:v>96.6</c:v>
                </c:pt>
                <c:pt idx="339">
                  <c:v>96.7</c:v>
                </c:pt>
                <c:pt idx="340">
                  <c:v>97.1</c:v>
                </c:pt>
                <c:pt idx="341">
                  <c:v>97.4</c:v>
                </c:pt>
                <c:pt idx="342">
                  <c:v>97.6</c:v>
                </c:pt>
                <c:pt idx="343">
                  <c:v>98</c:v>
                </c:pt>
                <c:pt idx="344">
                  <c:v>98.3</c:v>
                </c:pt>
                <c:pt idx="345">
                  <c:v>98.5</c:v>
                </c:pt>
                <c:pt idx="346">
                  <c:v>98.8</c:v>
                </c:pt>
                <c:pt idx="347">
                  <c:v>99</c:v>
                </c:pt>
                <c:pt idx="348">
                  <c:v>99.3</c:v>
                </c:pt>
                <c:pt idx="349">
                  <c:v>99.7</c:v>
                </c:pt>
                <c:pt idx="350">
                  <c:v>99.8</c:v>
                </c:pt>
                <c:pt idx="351">
                  <c:v>100.1</c:v>
                </c:pt>
                <c:pt idx="352">
                  <c:v>100.3</c:v>
                </c:pt>
                <c:pt idx="353">
                  <c:v>100.5</c:v>
                </c:pt>
                <c:pt idx="354">
                  <c:v>101</c:v>
                </c:pt>
                <c:pt idx="355">
                  <c:v>101.3</c:v>
                </c:pt>
                <c:pt idx="356">
                  <c:v>101.6</c:v>
                </c:pt>
                <c:pt idx="357">
                  <c:v>101.9</c:v>
                </c:pt>
                <c:pt idx="358">
                  <c:v>102.2</c:v>
                </c:pt>
                <c:pt idx="359">
                  <c:v>102.3</c:v>
                </c:pt>
                <c:pt idx="360">
                  <c:v>102.6</c:v>
                </c:pt>
                <c:pt idx="361">
                  <c:v>102.8</c:v>
                </c:pt>
                <c:pt idx="362">
                  <c:v>103</c:v>
                </c:pt>
                <c:pt idx="363">
                  <c:v>103.4</c:v>
                </c:pt>
                <c:pt idx="364">
                  <c:v>103.6</c:v>
                </c:pt>
                <c:pt idx="365">
                  <c:v>103.8</c:v>
                </c:pt>
                <c:pt idx="366">
                  <c:v>104</c:v>
                </c:pt>
                <c:pt idx="367">
                  <c:v>104.3</c:v>
                </c:pt>
                <c:pt idx="368">
                  <c:v>104.4</c:v>
                </c:pt>
                <c:pt idx="369">
                  <c:v>104.7</c:v>
                </c:pt>
                <c:pt idx="370">
                  <c:v>104.9</c:v>
                </c:pt>
                <c:pt idx="371">
                  <c:v>105.1</c:v>
                </c:pt>
                <c:pt idx="372">
                  <c:v>105.5</c:v>
                </c:pt>
                <c:pt idx="373">
                  <c:v>105.6</c:v>
                </c:pt>
                <c:pt idx="374">
                  <c:v>105.8</c:v>
                </c:pt>
                <c:pt idx="375">
                  <c:v>106</c:v>
                </c:pt>
                <c:pt idx="376">
                  <c:v>106.2</c:v>
                </c:pt>
                <c:pt idx="377">
                  <c:v>106.4</c:v>
                </c:pt>
                <c:pt idx="378">
                  <c:v>106.8</c:v>
                </c:pt>
                <c:pt idx="379">
                  <c:v>107.1</c:v>
                </c:pt>
                <c:pt idx="380">
                  <c:v>107.3</c:v>
                </c:pt>
                <c:pt idx="381">
                  <c:v>107.7</c:v>
                </c:pt>
                <c:pt idx="382">
                  <c:v>107.9</c:v>
                </c:pt>
                <c:pt idx="383">
                  <c:v>108.1</c:v>
                </c:pt>
                <c:pt idx="384">
                  <c:v>108.3</c:v>
                </c:pt>
                <c:pt idx="385">
                  <c:v>108.5</c:v>
                </c:pt>
                <c:pt idx="386">
                  <c:v>108.6</c:v>
                </c:pt>
                <c:pt idx="387">
                  <c:v>108.9</c:v>
                </c:pt>
                <c:pt idx="388">
                  <c:v>109</c:v>
                </c:pt>
                <c:pt idx="389">
                  <c:v>109.1</c:v>
                </c:pt>
                <c:pt idx="390">
                  <c:v>109.4</c:v>
                </c:pt>
                <c:pt idx="391">
                  <c:v>109.6</c:v>
                </c:pt>
                <c:pt idx="392">
                  <c:v>109.8</c:v>
                </c:pt>
                <c:pt idx="393">
                  <c:v>110.1</c:v>
                </c:pt>
                <c:pt idx="394">
                  <c:v>110.3</c:v>
                </c:pt>
                <c:pt idx="395">
                  <c:v>110.5</c:v>
                </c:pt>
                <c:pt idx="396">
                  <c:v>110.9</c:v>
                </c:pt>
                <c:pt idx="397">
                  <c:v>111.1</c:v>
                </c:pt>
                <c:pt idx="398">
                  <c:v>111.5</c:v>
                </c:pt>
                <c:pt idx="399">
                  <c:v>111.8</c:v>
                </c:pt>
                <c:pt idx="400">
                  <c:v>112</c:v>
                </c:pt>
                <c:pt idx="401">
                  <c:v>112.2</c:v>
                </c:pt>
                <c:pt idx="402">
                  <c:v>112.5</c:v>
                </c:pt>
                <c:pt idx="403">
                  <c:v>112.8</c:v>
                </c:pt>
                <c:pt idx="404">
                  <c:v>113.2</c:v>
                </c:pt>
                <c:pt idx="405">
                  <c:v>113.5</c:v>
                </c:pt>
                <c:pt idx="406">
                  <c:v>113.6</c:v>
                </c:pt>
                <c:pt idx="407">
                  <c:v>113.9</c:v>
                </c:pt>
                <c:pt idx="408">
                  <c:v>114.1</c:v>
                </c:pt>
                <c:pt idx="409">
                  <c:v>114.3</c:v>
                </c:pt>
                <c:pt idx="410">
                  <c:v>114.5</c:v>
                </c:pt>
                <c:pt idx="411">
                  <c:v>114.8</c:v>
                </c:pt>
                <c:pt idx="412">
                  <c:v>115</c:v>
                </c:pt>
                <c:pt idx="413">
                  <c:v>115.4</c:v>
                </c:pt>
                <c:pt idx="414">
                  <c:v>115.7</c:v>
                </c:pt>
                <c:pt idx="415">
                  <c:v>115.9</c:v>
                </c:pt>
                <c:pt idx="416">
                  <c:v>116.2</c:v>
                </c:pt>
                <c:pt idx="417">
                  <c:v>116.4</c:v>
                </c:pt>
                <c:pt idx="418">
                  <c:v>116.6</c:v>
                </c:pt>
                <c:pt idx="419">
                  <c:v>117</c:v>
                </c:pt>
                <c:pt idx="420">
                  <c:v>117.1</c:v>
                </c:pt>
                <c:pt idx="421">
                  <c:v>117.4</c:v>
                </c:pt>
                <c:pt idx="422">
                  <c:v>117.6</c:v>
                </c:pt>
                <c:pt idx="423">
                  <c:v>117.8</c:v>
                </c:pt>
                <c:pt idx="424">
                  <c:v>118</c:v>
                </c:pt>
                <c:pt idx="425">
                  <c:v>118.3</c:v>
                </c:pt>
                <c:pt idx="426">
                  <c:v>118.6</c:v>
                </c:pt>
                <c:pt idx="427">
                  <c:v>118.9</c:v>
                </c:pt>
                <c:pt idx="428">
                  <c:v>119.2</c:v>
                </c:pt>
                <c:pt idx="429">
                  <c:v>119.5</c:v>
                </c:pt>
                <c:pt idx="430">
                  <c:v>119.6</c:v>
                </c:pt>
                <c:pt idx="431">
                  <c:v>120</c:v>
                </c:pt>
                <c:pt idx="432">
                  <c:v>120.3</c:v>
                </c:pt>
                <c:pt idx="433">
                  <c:v>120.6</c:v>
                </c:pt>
                <c:pt idx="434">
                  <c:v>120.9</c:v>
                </c:pt>
                <c:pt idx="435">
                  <c:v>121.2</c:v>
                </c:pt>
                <c:pt idx="436">
                  <c:v>121.3</c:v>
                </c:pt>
                <c:pt idx="437">
                  <c:v>121.7</c:v>
                </c:pt>
                <c:pt idx="438">
                  <c:v>122</c:v>
                </c:pt>
                <c:pt idx="439">
                  <c:v>122.3</c:v>
                </c:pt>
                <c:pt idx="440">
                  <c:v>122.6</c:v>
                </c:pt>
                <c:pt idx="441">
                  <c:v>122.8</c:v>
                </c:pt>
                <c:pt idx="442">
                  <c:v>123</c:v>
                </c:pt>
                <c:pt idx="443">
                  <c:v>123.2</c:v>
                </c:pt>
                <c:pt idx="444">
                  <c:v>123.4</c:v>
                </c:pt>
                <c:pt idx="445">
                  <c:v>123.6</c:v>
                </c:pt>
                <c:pt idx="446">
                  <c:v>123.9</c:v>
                </c:pt>
                <c:pt idx="447">
                  <c:v>124.1</c:v>
                </c:pt>
                <c:pt idx="448">
                  <c:v>124.3</c:v>
                </c:pt>
                <c:pt idx="449">
                  <c:v>124.6</c:v>
                </c:pt>
                <c:pt idx="450">
                  <c:v>124.8</c:v>
                </c:pt>
                <c:pt idx="451">
                  <c:v>125</c:v>
                </c:pt>
                <c:pt idx="452">
                  <c:v>125.3</c:v>
                </c:pt>
                <c:pt idx="453">
                  <c:v>125.5</c:v>
                </c:pt>
                <c:pt idx="454">
                  <c:v>125.7</c:v>
                </c:pt>
                <c:pt idx="455">
                  <c:v>126</c:v>
                </c:pt>
                <c:pt idx="456">
                  <c:v>126.3</c:v>
                </c:pt>
                <c:pt idx="457">
                  <c:v>126.5</c:v>
                </c:pt>
                <c:pt idx="458">
                  <c:v>126.8</c:v>
                </c:pt>
                <c:pt idx="459">
                  <c:v>126.9</c:v>
                </c:pt>
                <c:pt idx="460">
                  <c:v>127.2</c:v>
                </c:pt>
                <c:pt idx="461">
                  <c:v>127.4</c:v>
                </c:pt>
                <c:pt idx="462">
                  <c:v>127.6</c:v>
                </c:pt>
                <c:pt idx="463">
                  <c:v>127.8</c:v>
                </c:pt>
                <c:pt idx="464">
                  <c:v>128</c:v>
                </c:pt>
                <c:pt idx="465">
                  <c:v>128.2</c:v>
                </c:pt>
                <c:pt idx="466">
                  <c:v>128.3</c:v>
                </c:pt>
                <c:pt idx="467">
                  <c:v>128.5</c:v>
                </c:pt>
                <c:pt idx="468">
                  <c:v>128.8</c:v>
                </c:pt>
                <c:pt idx="469">
                  <c:v>128.9</c:v>
                </c:pt>
                <c:pt idx="470">
                  <c:v>129.2</c:v>
                </c:pt>
                <c:pt idx="471">
                  <c:v>129.4</c:v>
                </c:pt>
                <c:pt idx="472">
                  <c:v>129.9</c:v>
                </c:pt>
                <c:pt idx="473">
                  <c:v>130.1</c:v>
                </c:pt>
                <c:pt idx="474">
                  <c:v>130.3</c:v>
                </c:pt>
                <c:pt idx="475">
                  <c:v>130.6</c:v>
                </c:pt>
                <c:pt idx="476">
                  <c:v>130.9</c:v>
                </c:pt>
                <c:pt idx="477">
                  <c:v>131</c:v>
                </c:pt>
                <c:pt idx="478">
                  <c:v>131.3</c:v>
                </c:pt>
                <c:pt idx="479">
                  <c:v>131.5</c:v>
                </c:pt>
                <c:pt idx="480">
                  <c:v>131.8</c:v>
                </c:pt>
                <c:pt idx="481">
                  <c:v>132.1</c:v>
                </c:pt>
                <c:pt idx="482">
                  <c:v>132.4</c:v>
                </c:pt>
                <c:pt idx="483">
                  <c:v>132.7</c:v>
                </c:pt>
                <c:pt idx="484">
                  <c:v>133.1</c:v>
                </c:pt>
                <c:pt idx="485">
                  <c:v>133.3</c:v>
                </c:pt>
                <c:pt idx="486">
                  <c:v>133.5</c:v>
                </c:pt>
                <c:pt idx="487">
                  <c:v>133.7</c:v>
                </c:pt>
                <c:pt idx="488">
                  <c:v>133.9</c:v>
                </c:pt>
                <c:pt idx="489">
                  <c:v>134.1</c:v>
                </c:pt>
                <c:pt idx="490">
                  <c:v>134.5</c:v>
                </c:pt>
                <c:pt idx="491">
                  <c:v>134.7</c:v>
                </c:pt>
                <c:pt idx="492">
                  <c:v>134.9</c:v>
                </c:pt>
                <c:pt idx="493">
                  <c:v>135.2</c:v>
                </c:pt>
                <c:pt idx="494">
                  <c:v>135.6</c:v>
                </c:pt>
                <c:pt idx="495">
                  <c:v>135.9</c:v>
                </c:pt>
                <c:pt idx="496">
                  <c:v>136.2</c:v>
                </c:pt>
                <c:pt idx="497">
                  <c:v>136.5</c:v>
                </c:pt>
                <c:pt idx="498">
                  <c:v>136.8</c:v>
                </c:pt>
                <c:pt idx="499">
                  <c:v>137.1</c:v>
                </c:pt>
                <c:pt idx="500">
                  <c:v>137.3</c:v>
                </c:pt>
                <c:pt idx="501">
                  <c:v>137.5</c:v>
                </c:pt>
                <c:pt idx="502">
                  <c:v>137.8</c:v>
                </c:pt>
                <c:pt idx="503">
                  <c:v>138</c:v>
                </c:pt>
                <c:pt idx="504">
                  <c:v>138.2</c:v>
                </c:pt>
                <c:pt idx="505">
                  <c:v>138.4</c:v>
                </c:pt>
                <c:pt idx="506">
                  <c:v>138.6</c:v>
                </c:pt>
                <c:pt idx="507">
                  <c:v>138.8</c:v>
                </c:pt>
                <c:pt idx="508">
                  <c:v>139</c:v>
                </c:pt>
                <c:pt idx="509">
                  <c:v>139.2</c:v>
                </c:pt>
                <c:pt idx="510">
                  <c:v>139.4</c:v>
                </c:pt>
                <c:pt idx="511">
                  <c:v>139.6</c:v>
                </c:pt>
                <c:pt idx="512">
                  <c:v>139.8</c:v>
                </c:pt>
                <c:pt idx="513">
                  <c:v>139.9</c:v>
                </c:pt>
                <c:pt idx="514">
                  <c:v>140.1</c:v>
                </c:pt>
                <c:pt idx="515">
                  <c:v>140.3</c:v>
                </c:pt>
                <c:pt idx="516">
                  <c:v>140.5</c:v>
                </c:pt>
                <c:pt idx="517">
                  <c:v>140.7</c:v>
                </c:pt>
                <c:pt idx="518">
                  <c:v>140.9</c:v>
                </c:pt>
                <c:pt idx="519">
                  <c:v>141.2</c:v>
                </c:pt>
                <c:pt idx="520">
                  <c:v>141.5</c:v>
                </c:pt>
                <c:pt idx="521">
                  <c:v>141.8</c:v>
                </c:pt>
                <c:pt idx="522">
                  <c:v>142.1</c:v>
                </c:pt>
                <c:pt idx="523">
                  <c:v>142.4</c:v>
                </c:pt>
                <c:pt idx="524">
                  <c:v>142.6</c:v>
                </c:pt>
                <c:pt idx="525">
                  <c:v>142.8</c:v>
                </c:pt>
                <c:pt idx="526">
                  <c:v>143.2</c:v>
                </c:pt>
                <c:pt idx="527">
                  <c:v>143.5</c:v>
                </c:pt>
                <c:pt idx="528">
                  <c:v>143.8</c:v>
                </c:pt>
                <c:pt idx="529">
                  <c:v>144.2</c:v>
                </c:pt>
                <c:pt idx="530">
                  <c:v>144.4</c:v>
                </c:pt>
                <c:pt idx="531">
                  <c:v>145</c:v>
                </c:pt>
                <c:pt idx="532">
                  <c:v>145.3</c:v>
                </c:pt>
                <c:pt idx="533">
                  <c:v>145.5</c:v>
                </c:pt>
                <c:pt idx="534">
                  <c:v>145.8</c:v>
                </c:pt>
                <c:pt idx="535">
                  <c:v>146</c:v>
                </c:pt>
                <c:pt idx="536">
                  <c:v>146.2</c:v>
                </c:pt>
                <c:pt idx="537">
                  <c:v>146.4</c:v>
                </c:pt>
                <c:pt idx="538">
                  <c:v>146.7</c:v>
                </c:pt>
                <c:pt idx="539">
                  <c:v>146.8</c:v>
                </c:pt>
                <c:pt idx="540">
                  <c:v>147.2</c:v>
                </c:pt>
                <c:pt idx="541">
                  <c:v>147.4</c:v>
                </c:pt>
                <c:pt idx="542">
                  <c:v>147.6</c:v>
                </c:pt>
                <c:pt idx="543">
                  <c:v>147.9</c:v>
                </c:pt>
                <c:pt idx="544">
                  <c:v>148.1</c:v>
                </c:pt>
                <c:pt idx="545">
                  <c:v>148.4</c:v>
                </c:pt>
                <c:pt idx="546">
                  <c:v>148.6</c:v>
                </c:pt>
                <c:pt idx="547">
                  <c:v>148.8</c:v>
                </c:pt>
                <c:pt idx="548">
                  <c:v>149</c:v>
                </c:pt>
                <c:pt idx="549">
                  <c:v>149.4</c:v>
                </c:pt>
                <c:pt idx="550">
                  <c:v>149.6</c:v>
                </c:pt>
                <c:pt idx="551">
                  <c:v>149.7</c:v>
                </c:pt>
                <c:pt idx="552">
                  <c:v>150</c:v>
                </c:pt>
                <c:pt idx="553">
                  <c:v>150.2</c:v>
                </c:pt>
                <c:pt idx="554">
                  <c:v>150.4</c:v>
                </c:pt>
                <c:pt idx="555">
                  <c:v>150.6</c:v>
                </c:pt>
                <c:pt idx="556">
                  <c:v>150.8</c:v>
                </c:pt>
                <c:pt idx="557">
                  <c:v>150.9</c:v>
                </c:pt>
                <c:pt idx="558">
                  <c:v>151.2</c:v>
                </c:pt>
                <c:pt idx="559">
                  <c:v>151.3</c:v>
                </c:pt>
                <c:pt idx="560">
                  <c:v>151.4</c:v>
                </c:pt>
                <c:pt idx="561">
                  <c:v>151.7</c:v>
                </c:pt>
                <c:pt idx="562">
                  <c:v>151.8</c:v>
                </c:pt>
                <c:pt idx="563">
                  <c:v>152.1</c:v>
                </c:pt>
                <c:pt idx="564">
                  <c:v>152.4</c:v>
                </c:pt>
                <c:pt idx="565">
                  <c:v>152.6</c:v>
                </c:pt>
                <c:pt idx="566">
                  <c:v>153</c:v>
                </c:pt>
                <c:pt idx="567">
                  <c:v>153.3</c:v>
                </c:pt>
                <c:pt idx="568">
                  <c:v>153.6</c:v>
                </c:pt>
                <c:pt idx="569">
                  <c:v>153.9</c:v>
                </c:pt>
                <c:pt idx="570">
                  <c:v>154.3</c:v>
                </c:pt>
                <c:pt idx="571">
                  <c:v>154.6</c:v>
                </c:pt>
                <c:pt idx="572">
                  <c:v>154.9</c:v>
                </c:pt>
                <c:pt idx="573">
                  <c:v>155.2</c:v>
                </c:pt>
                <c:pt idx="574">
                  <c:v>155.4</c:v>
                </c:pt>
                <c:pt idx="575">
                  <c:v>155.6</c:v>
                </c:pt>
                <c:pt idx="576">
                  <c:v>156</c:v>
                </c:pt>
                <c:pt idx="577">
                  <c:v>156.3</c:v>
                </c:pt>
                <c:pt idx="578">
                  <c:v>156.5</c:v>
                </c:pt>
                <c:pt idx="579">
                  <c:v>156.8</c:v>
                </c:pt>
                <c:pt idx="580">
                  <c:v>157</c:v>
                </c:pt>
                <c:pt idx="581">
                  <c:v>157.2</c:v>
                </c:pt>
                <c:pt idx="582">
                  <c:v>157.4</c:v>
                </c:pt>
                <c:pt idx="583">
                  <c:v>157.7</c:v>
                </c:pt>
                <c:pt idx="584">
                  <c:v>157.8</c:v>
                </c:pt>
                <c:pt idx="585">
                  <c:v>158.1</c:v>
                </c:pt>
                <c:pt idx="586">
                  <c:v>158.2</c:v>
                </c:pt>
                <c:pt idx="587">
                  <c:v>158.3</c:v>
                </c:pt>
                <c:pt idx="588">
                  <c:v>158.5</c:v>
                </c:pt>
                <c:pt idx="589">
                  <c:v>158.8</c:v>
                </c:pt>
                <c:pt idx="590">
                  <c:v>159.3</c:v>
                </c:pt>
                <c:pt idx="591">
                  <c:v>159.5</c:v>
                </c:pt>
                <c:pt idx="592">
                  <c:v>159.8</c:v>
                </c:pt>
                <c:pt idx="593">
                  <c:v>160</c:v>
                </c:pt>
                <c:pt idx="594">
                  <c:v>160.2</c:v>
                </c:pt>
                <c:pt idx="595">
                  <c:v>160.4</c:v>
                </c:pt>
                <c:pt idx="596">
                  <c:v>160.7</c:v>
                </c:pt>
                <c:pt idx="597">
                  <c:v>161</c:v>
                </c:pt>
                <c:pt idx="598">
                  <c:v>161.2</c:v>
                </c:pt>
                <c:pt idx="599">
                  <c:v>161.5</c:v>
                </c:pt>
                <c:pt idx="600">
                  <c:v>161.6</c:v>
                </c:pt>
                <c:pt idx="601">
                  <c:v>161.9</c:v>
                </c:pt>
                <c:pt idx="602">
                  <c:v>162.2</c:v>
                </c:pt>
                <c:pt idx="603">
                  <c:v>162.5</c:v>
                </c:pt>
                <c:pt idx="604">
                  <c:v>162.7</c:v>
                </c:pt>
                <c:pt idx="605">
                  <c:v>163.1</c:v>
                </c:pt>
                <c:pt idx="606">
                  <c:v>163.3</c:v>
                </c:pt>
                <c:pt idx="607">
                  <c:v>163.5</c:v>
                </c:pt>
                <c:pt idx="608">
                  <c:v>163.7</c:v>
                </c:pt>
                <c:pt idx="609">
                  <c:v>163.9</c:v>
                </c:pt>
                <c:pt idx="610">
                  <c:v>164.1</c:v>
                </c:pt>
                <c:pt idx="611">
                  <c:v>164.4</c:v>
                </c:pt>
                <c:pt idx="612">
                  <c:v>164.7</c:v>
                </c:pt>
                <c:pt idx="613">
                  <c:v>164.9</c:v>
                </c:pt>
                <c:pt idx="614">
                  <c:v>165.3</c:v>
                </c:pt>
                <c:pt idx="615">
                  <c:v>165.4</c:v>
                </c:pt>
                <c:pt idx="616">
                  <c:v>165.7</c:v>
                </c:pt>
                <c:pt idx="617">
                  <c:v>166</c:v>
                </c:pt>
                <c:pt idx="618">
                  <c:v>166.1</c:v>
                </c:pt>
                <c:pt idx="619">
                  <c:v>166.4</c:v>
                </c:pt>
                <c:pt idx="620">
                  <c:v>166.7</c:v>
                </c:pt>
                <c:pt idx="621">
                  <c:v>166.9</c:v>
                </c:pt>
                <c:pt idx="622">
                  <c:v>167.1</c:v>
                </c:pt>
                <c:pt idx="623">
                  <c:v>167.3</c:v>
                </c:pt>
                <c:pt idx="624">
                  <c:v>167.5</c:v>
                </c:pt>
                <c:pt idx="625">
                  <c:v>167.7</c:v>
                </c:pt>
                <c:pt idx="626">
                  <c:v>167.9</c:v>
                </c:pt>
                <c:pt idx="627">
                  <c:v>168.1</c:v>
                </c:pt>
                <c:pt idx="628">
                  <c:v>168.2</c:v>
                </c:pt>
                <c:pt idx="629">
                  <c:v>168.6</c:v>
                </c:pt>
                <c:pt idx="630">
                  <c:v>168.7</c:v>
                </c:pt>
                <c:pt idx="631">
                  <c:v>168.9</c:v>
                </c:pt>
                <c:pt idx="632">
                  <c:v>169.2</c:v>
                </c:pt>
                <c:pt idx="633">
                  <c:v>169.4</c:v>
                </c:pt>
                <c:pt idx="634">
                  <c:v>169.6</c:v>
                </c:pt>
                <c:pt idx="635">
                  <c:v>170</c:v>
                </c:pt>
                <c:pt idx="636">
                  <c:v>170.4</c:v>
                </c:pt>
                <c:pt idx="637">
                  <c:v>170.7</c:v>
                </c:pt>
                <c:pt idx="638">
                  <c:v>171.1</c:v>
                </c:pt>
                <c:pt idx="639">
                  <c:v>171.3</c:v>
                </c:pt>
                <c:pt idx="640">
                  <c:v>171.6</c:v>
                </c:pt>
                <c:pt idx="641">
                  <c:v>172</c:v>
                </c:pt>
                <c:pt idx="642">
                  <c:v>172.3</c:v>
                </c:pt>
                <c:pt idx="643">
                  <c:v>172.6</c:v>
                </c:pt>
                <c:pt idx="644">
                  <c:v>172.9</c:v>
                </c:pt>
                <c:pt idx="645">
                  <c:v>173.1</c:v>
                </c:pt>
                <c:pt idx="646">
                  <c:v>173.3</c:v>
                </c:pt>
                <c:pt idx="647">
                  <c:v>173.6</c:v>
                </c:pt>
                <c:pt idx="648">
                  <c:v>173.7</c:v>
                </c:pt>
                <c:pt idx="649">
                  <c:v>174.3</c:v>
                </c:pt>
                <c:pt idx="650">
                  <c:v>174.6</c:v>
                </c:pt>
                <c:pt idx="651">
                  <c:v>174.7</c:v>
                </c:pt>
                <c:pt idx="652">
                  <c:v>175</c:v>
                </c:pt>
                <c:pt idx="653">
                  <c:v>175.1</c:v>
                </c:pt>
                <c:pt idx="654">
                  <c:v>175.4</c:v>
                </c:pt>
                <c:pt idx="655">
                  <c:v>175.7</c:v>
                </c:pt>
                <c:pt idx="656">
                  <c:v>175.9</c:v>
                </c:pt>
                <c:pt idx="657">
                  <c:v>176.3</c:v>
                </c:pt>
                <c:pt idx="658">
                  <c:v>176.6</c:v>
                </c:pt>
                <c:pt idx="659">
                  <c:v>176.7</c:v>
                </c:pt>
                <c:pt idx="660">
                  <c:v>177</c:v>
                </c:pt>
                <c:pt idx="661">
                  <c:v>177.2</c:v>
                </c:pt>
                <c:pt idx="662">
                  <c:v>177.5</c:v>
                </c:pt>
                <c:pt idx="663">
                  <c:v>177.7</c:v>
                </c:pt>
                <c:pt idx="664">
                  <c:v>178</c:v>
                </c:pt>
                <c:pt idx="665">
                  <c:v>178.1</c:v>
                </c:pt>
                <c:pt idx="666">
                  <c:v>178.3</c:v>
                </c:pt>
                <c:pt idx="667">
                  <c:v>178.5</c:v>
                </c:pt>
                <c:pt idx="668">
                  <c:v>178.8</c:v>
                </c:pt>
                <c:pt idx="669">
                  <c:v>179</c:v>
                </c:pt>
                <c:pt idx="670">
                  <c:v>179.2</c:v>
                </c:pt>
                <c:pt idx="671">
                  <c:v>179.4</c:v>
                </c:pt>
                <c:pt idx="672">
                  <c:v>179.6</c:v>
                </c:pt>
                <c:pt idx="673">
                  <c:v>179.8</c:v>
                </c:pt>
                <c:pt idx="674">
                  <c:v>180.1</c:v>
                </c:pt>
                <c:pt idx="675">
                  <c:v>180.2</c:v>
                </c:pt>
                <c:pt idx="676">
                  <c:v>180.5</c:v>
                </c:pt>
                <c:pt idx="677">
                  <c:v>180.5</c:v>
                </c:pt>
                <c:pt idx="678">
                  <c:v>180.6</c:v>
                </c:pt>
                <c:pt idx="679">
                  <c:v>180.9</c:v>
                </c:pt>
                <c:pt idx="680">
                  <c:v>181.1</c:v>
                </c:pt>
                <c:pt idx="681">
                  <c:v>181.4</c:v>
                </c:pt>
                <c:pt idx="682">
                  <c:v>181.8</c:v>
                </c:pt>
                <c:pt idx="683">
                  <c:v>182.1</c:v>
                </c:pt>
                <c:pt idx="684">
                  <c:v>182.7</c:v>
                </c:pt>
                <c:pt idx="685">
                  <c:v>183.3</c:v>
                </c:pt>
                <c:pt idx="686">
                  <c:v>183.9</c:v>
                </c:pt>
                <c:pt idx="687">
                  <c:v>184.5</c:v>
                </c:pt>
                <c:pt idx="688">
                  <c:v>185.2</c:v>
                </c:pt>
                <c:pt idx="689">
                  <c:v>185.8</c:v>
                </c:pt>
                <c:pt idx="690">
                  <c:v>186.4</c:v>
                </c:pt>
                <c:pt idx="691">
                  <c:v>186.9</c:v>
                </c:pt>
                <c:pt idx="692">
                  <c:v>187.2</c:v>
                </c:pt>
                <c:pt idx="693">
                  <c:v>187.7</c:v>
                </c:pt>
                <c:pt idx="694">
                  <c:v>188.2</c:v>
                </c:pt>
                <c:pt idx="695">
                  <c:v>188.8</c:v>
                </c:pt>
                <c:pt idx="696">
                  <c:v>189.3</c:v>
                </c:pt>
                <c:pt idx="697">
                  <c:v>189.8</c:v>
                </c:pt>
                <c:pt idx="698">
                  <c:v>190.3</c:v>
                </c:pt>
                <c:pt idx="699">
                  <c:v>190.6</c:v>
                </c:pt>
                <c:pt idx="700">
                  <c:v>190.9</c:v>
                </c:pt>
                <c:pt idx="701">
                  <c:v>191.3</c:v>
                </c:pt>
                <c:pt idx="702">
                  <c:v>191.6</c:v>
                </c:pt>
                <c:pt idx="703">
                  <c:v>192.3</c:v>
                </c:pt>
                <c:pt idx="704">
                  <c:v>192.6</c:v>
                </c:pt>
                <c:pt idx="705">
                  <c:v>192.9</c:v>
                </c:pt>
                <c:pt idx="706">
                  <c:v>193.3</c:v>
                </c:pt>
                <c:pt idx="707">
                  <c:v>193.8</c:v>
                </c:pt>
                <c:pt idx="708">
                  <c:v>194.8</c:v>
                </c:pt>
                <c:pt idx="709">
                  <c:v>195.4</c:v>
                </c:pt>
                <c:pt idx="710">
                  <c:v>195.9</c:v>
                </c:pt>
                <c:pt idx="711">
                  <c:v>196.5</c:v>
                </c:pt>
                <c:pt idx="712">
                  <c:v>196.8</c:v>
                </c:pt>
                <c:pt idx="713">
                  <c:v>197.2</c:v>
                </c:pt>
                <c:pt idx="714">
                  <c:v>197.5</c:v>
                </c:pt>
                <c:pt idx="715">
                  <c:v>198</c:v>
                </c:pt>
                <c:pt idx="716">
                  <c:v>198.3</c:v>
                </c:pt>
                <c:pt idx="717">
                  <c:v>198.8</c:v>
                </c:pt>
                <c:pt idx="718">
                  <c:v>199.1</c:v>
                </c:pt>
                <c:pt idx="719">
                  <c:v>199.4</c:v>
                </c:pt>
                <c:pt idx="720">
                  <c:v>199.7</c:v>
                </c:pt>
                <c:pt idx="721">
                  <c:v>200</c:v>
                </c:pt>
                <c:pt idx="722">
                  <c:v>200.3</c:v>
                </c:pt>
                <c:pt idx="723">
                  <c:v>200.7</c:v>
                </c:pt>
                <c:pt idx="724">
                  <c:v>201</c:v>
                </c:pt>
                <c:pt idx="725">
                  <c:v>201.3</c:v>
                </c:pt>
                <c:pt idx="726">
                  <c:v>201.9</c:v>
                </c:pt>
                <c:pt idx="727">
                  <c:v>202.2</c:v>
                </c:pt>
                <c:pt idx="728">
                  <c:v>202.5</c:v>
                </c:pt>
                <c:pt idx="729">
                  <c:v>202.9</c:v>
                </c:pt>
                <c:pt idx="730">
                  <c:v>203.3</c:v>
                </c:pt>
                <c:pt idx="731">
                  <c:v>203.6</c:v>
                </c:pt>
                <c:pt idx="732">
                  <c:v>204.1</c:v>
                </c:pt>
                <c:pt idx="733">
                  <c:v>204.5</c:v>
                </c:pt>
                <c:pt idx="734">
                  <c:v>204.8</c:v>
                </c:pt>
                <c:pt idx="735">
                  <c:v>205.5</c:v>
                </c:pt>
                <c:pt idx="736">
                  <c:v>205.9</c:v>
                </c:pt>
                <c:pt idx="737">
                  <c:v>206.2</c:v>
                </c:pt>
                <c:pt idx="738">
                  <c:v>206.8</c:v>
                </c:pt>
                <c:pt idx="739">
                  <c:v>207.1</c:v>
                </c:pt>
                <c:pt idx="740">
                  <c:v>207.5</c:v>
                </c:pt>
                <c:pt idx="741">
                  <c:v>208.1</c:v>
                </c:pt>
                <c:pt idx="742">
                  <c:v>208.7</c:v>
                </c:pt>
                <c:pt idx="743">
                  <c:v>209.3</c:v>
                </c:pt>
                <c:pt idx="744">
                  <c:v>209.9</c:v>
                </c:pt>
                <c:pt idx="745">
                  <c:v>210.3</c:v>
                </c:pt>
                <c:pt idx="746">
                  <c:v>210.6</c:v>
                </c:pt>
                <c:pt idx="747">
                  <c:v>211</c:v>
                </c:pt>
                <c:pt idx="748">
                  <c:v>211.5</c:v>
                </c:pt>
                <c:pt idx="749">
                  <c:v>211.8</c:v>
                </c:pt>
                <c:pt idx="750">
                  <c:v>212.5</c:v>
                </c:pt>
                <c:pt idx="751">
                  <c:v>212.8</c:v>
                </c:pt>
                <c:pt idx="752">
                  <c:v>213.1</c:v>
                </c:pt>
                <c:pt idx="753">
                  <c:v>213.5</c:v>
                </c:pt>
                <c:pt idx="754">
                  <c:v>213.9</c:v>
                </c:pt>
                <c:pt idx="755">
                  <c:v>214.2</c:v>
                </c:pt>
                <c:pt idx="756">
                  <c:v>214.8</c:v>
                </c:pt>
                <c:pt idx="757">
                  <c:v>215.4</c:v>
                </c:pt>
                <c:pt idx="758">
                  <c:v>216</c:v>
                </c:pt>
                <c:pt idx="759">
                  <c:v>216.5</c:v>
                </c:pt>
                <c:pt idx="760">
                  <c:v>217</c:v>
                </c:pt>
                <c:pt idx="761">
                  <c:v>217.3</c:v>
                </c:pt>
                <c:pt idx="762">
                  <c:v>218</c:v>
                </c:pt>
                <c:pt idx="763">
                  <c:v>218.6</c:v>
                </c:pt>
                <c:pt idx="764">
                  <c:v>219.2</c:v>
                </c:pt>
                <c:pt idx="765">
                  <c:v>219.7</c:v>
                </c:pt>
                <c:pt idx="766">
                  <c:v>220.2</c:v>
                </c:pt>
                <c:pt idx="767">
                  <c:v>221.2</c:v>
                </c:pt>
                <c:pt idx="768">
                  <c:v>221.8</c:v>
                </c:pt>
                <c:pt idx="769">
                  <c:v>222.3</c:v>
                </c:pt>
                <c:pt idx="770">
                  <c:v>222.9</c:v>
                </c:pt>
                <c:pt idx="771">
                  <c:v>223.2</c:v>
                </c:pt>
                <c:pt idx="772">
                  <c:v>223.6</c:v>
                </c:pt>
                <c:pt idx="773">
                  <c:v>223.9</c:v>
                </c:pt>
                <c:pt idx="774">
                  <c:v>224.4</c:v>
                </c:pt>
                <c:pt idx="775">
                  <c:v>224.7</c:v>
                </c:pt>
                <c:pt idx="776">
                  <c:v>225.2</c:v>
                </c:pt>
                <c:pt idx="777">
                  <c:v>225.7</c:v>
                </c:pt>
                <c:pt idx="778">
                  <c:v>226</c:v>
                </c:pt>
                <c:pt idx="779">
                  <c:v>226.4</c:v>
                </c:pt>
                <c:pt idx="780">
                  <c:v>226.7</c:v>
                </c:pt>
                <c:pt idx="781">
                  <c:v>227.1</c:v>
                </c:pt>
                <c:pt idx="782">
                  <c:v>227.4</c:v>
                </c:pt>
                <c:pt idx="783">
                  <c:v>227.7</c:v>
                </c:pt>
                <c:pt idx="784">
                  <c:v>228.1</c:v>
                </c:pt>
                <c:pt idx="785">
                  <c:v>228.4</c:v>
                </c:pt>
                <c:pt idx="786">
                  <c:v>228.6</c:v>
                </c:pt>
                <c:pt idx="787">
                  <c:v>228.7</c:v>
                </c:pt>
                <c:pt idx="788">
                  <c:v>229.2</c:v>
                </c:pt>
                <c:pt idx="789">
                  <c:v>229.6</c:v>
                </c:pt>
                <c:pt idx="790">
                  <c:v>229.9</c:v>
                </c:pt>
                <c:pt idx="791">
                  <c:v>230.3</c:v>
                </c:pt>
                <c:pt idx="792">
                  <c:v>230.8</c:v>
                </c:pt>
                <c:pt idx="793">
                  <c:v>231.1</c:v>
                </c:pt>
                <c:pt idx="794">
                  <c:v>231.5</c:v>
                </c:pt>
                <c:pt idx="795">
                  <c:v>231.9</c:v>
                </c:pt>
                <c:pt idx="796">
                  <c:v>232.2</c:v>
                </c:pt>
                <c:pt idx="797">
                  <c:v>232.9</c:v>
                </c:pt>
                <c:pt idx="798">
                  <c:v>233.2</c:v>
                </c:pt>
                <c:pt idx="799">
                  <c:v>233.7</c:v>
                </c:pt>
                <c:pt idx="800">
                  <c:v>234</c:v>
                </c:pt>
                <c:pt idx="801">
                  <c:v>234.4</c:v>
                </c:pt>
                <c:pt idx="802">
                  <c:v>234.7</c:v>
                </c:pt>
                <c:pt idx="803">
                  <c:v>235.3</c:v>
                </c:pt>
                <c:pt idx="804">
                  <c:v>235.8</c:v>
                </c:pt>
                <c:pt idx="805">
                  <c:v>236.3</c:v>
                </c:pt>
                <c:pt idx="806">
                  <c:v>236.9</c:v>
                </c:pt>
                <c:pt idx="807">
                  <c:v>237.3</c:v>
                </c:pt>
                <c:pt idx="808">
                  <c:v>237.7</c:v>
                </c:pt>
                <c:pt idx="809">
                  <c:v>238.3</c:v>
                </c:pt>
                <c:pt idx="810">
                  <c:v>238.9</c:v>
                </c:pt>
                <c:pt idx="811">
                  <c:v>239.5</c:v>
                </c:pt>
                <c:pt idx="812">
                  <c:v>240.2</c:v>
                </c:pt>
                <c:pt idx="813">
                  <c:v>240.6</c:v>
                </c:pt>
                <c:pt idx="814">
                  <c:v>241.1</c:v>
                </c:pt>
                <c:pt idx="815">
                  <c:v>241.6</c:v>
                </c:pt>
                <c:pt idx="816">
                  <c:v>242.2</c:v>
                </c:pt>
                <c:pt idx="817">
                  <c:v>242.7</c:v>
                </c:pt>
                <c:pt idx="818">
                  <c:v>243.2</c:v>
                </c:pt>
                <c:pt idx="819">
                  <c:v>243.7</c:v>
                </c:pt>
                <c:pt idx="820">
                  <c:v>244</c:v>
                </c:pt>
                <c:pt idx="821">
                  <c:v>244.4</c:v>
                </c:pt>
                <c:pt idx="822">
                  <c:v>244.7</c:v>
                </c:pt>
                <c:pt idx="823">
                  <c:v>245</c:v>
                </c:pt>
                <c:pt idx="824">
                  <c:v>245.6</c:v>
                </c:pt>
                <c:pt idx="825">
                  <c:v>246</c:v>
                </c:pt>
                <c:pt idx="826">
                  <c:v>246.7</c:v>
                </c:pt>
                <c:pt idx="827">
                  <c:v>247</c:v>
                </c:pt>
                <c:pt idx="828">
                  <c:v>247.5</c:v>
                </c:pt>
                <c:pt idx="829">
                  <c:v>247.9</c:v>
                </c:pt>
                <c:pt idx="830">
                  <c:v>248.2</c:v>
                </c:pt>
                <c:pt idx="831">
                  <c:v>248.6</c:v>
                </c:pt>
                <c:pt idx="832">
                  <c:v>249.2</c:v>
                </c:pt>
                <c:pt idx="833">
                  <c:v>249.5</c:v>
                </c:pt>
                <c:pt idx="834">
                  <c:v>249.8</c:v>
                </c:pt>
                <c:pt idx="835">
                  <c:v>250.2</c:v>
                </c:pt>
                <c:pt idx="836">
                  <c:v>250.6</c:v>
                </c:pt>
                <c:pt idx="837">
                  <c:v>250.9</c:v>
                </c:pt>
                <c:pt idx="838">
                  <c:v>251.4</c:v>
                </c:pt>
                <c:pt idx="839">
                  <c:v>251.7</c:v>
                </c:pt>
                <c:pt idx="840">
                  <c:v>252.1</c:v>
                </c:pt>
                <c:pt idx="841">
                  <c:v>252.5</c:v>
                </c:pt>
                <c:pt idx="842">
                  <c:v>252.7</c:v>
                </c:pt>
                <c:pt idx="843">
                  <c:v>252.8</c:v>
                </c:pt>
                <c:pt idx="844">
                  <c:v>253.3</c:v>
                </c:pt>
                <c:pt idx="845">
                  <c:v>253.7</c:v>
                </c:pt>
                <c:pt idx="846">
                  <c:v>254.1</c:v>
                </c:pt>
                <c:pt idx="847">
                  <c:v>254.7</c:v>
                </c:pt>
                <c:pt idx="848">
                  <c:v>255.1</c:v>
                </c:pt>
                <c:pt idx="849">
                  <c:v>255.7</c:v>
                </c:pt>
                <c:pt idx="850">
                  <c:v>256.3</c:v>
                </c:pt>
                <c:pt idx="851">
                  <c:v>256.9</c:v>
                </c:pt>
                <c:pt idx="852">
                  <c:v>257.5</c:v>
                </c:pt>
                <c:pt idx="853">
                  <c:v>258.3</c:v>
                </c:pt>
                <c:pt idx="854">
                  <c:v>258.9</c:v>
                </c:pt>
                <c:pt idx="855">
                  <c:v>259.4</c:v>
                </c:pt>
                <c:pt idx="856">
                  <c:v>259.9</c:v>
                </c:pt>
                <c:pt idx="857">
                  <c:v>260.4</c:v>
                </c:pt>
                <c:pt idx="858">
                  <c:v>260.8</c:v>
                </c:pt>
                <c:pt idx="859">
                  <c:v>261.2</c:v>
                </c:pt>
                <c:pt idx="860">
                  <c:v>261.7</c:v>
                </c:pt>
                <c:pt idx="861">
                  <c:v>262</c:v>
                </c:pt>
                <c:pt idx="862">
                  <c:v>262.5</c:v>
                </c:pt>
                <c:pt idx="863">
                  <c:v>262.8</c:v>
                </c:pt>
                <c:pt idx="864">
                  <c:v>263.3</c:v>
                </c:pt>
                <c:pt idx="865">
                  <c:v>263.6</c:v>
                </c:pt>
                <c:pt idx="866">
                  <c:v>264</c:v>
                </c:pt>
                <c:pt idx="867">
                  <c:v>264.3</c:v>
                </c:pt>
                <c:pt idx="868">
                  <c:v>264.9</c:v>
                </c:pt>
                <c:pt idx="869">
                  <c:v>265.3</c:v>
                </c:pt>
                <c:pt idx="870">
                  <c:v>265.7</c:v>
                </c:pt>
                <c:pt idx="871">
                  <c:v>266.3</c:v>
                </c:pt>
                <c:pt idx="872">
                  <c:v>266.8</c:v>
                </c:pt>
                <c:pt idx="873">
                  <c:v>267</c:v>
                </c:pt>
                <c:pt idx="874">
                  <c:v>267.5</c:v>
                </c:pt>
                <c:pt idx="875">
                  <c:v>267.9</c:v>
                </c:pt>
                <c:pt idx="876">
                  <c:v>268.3</c:v>
                </c:pt>
                <c:pt idx="877">
                  <c:v>268.9</c:v>
                </c:pt>
                <c:pt idx="878">
                  <c:v>269.4</c:v>
                </c:pt>
                <c:pt idx="879">
                  <c:v>269.8</c:v>
                </c:pt>
                <c:pt idx="880">
                  <c:v>270.2</c:v>
                </c:pt>
                <c:pt idx="881">
                  <c:v>270.5</c:v>
                </c:pt>
                <c:pt idx="882">
                  <c:v>271</c:v>
                </c:pt>
                <c:pt idx="883">
                  <c:v>271.5</c:v>
                </c:pt>
                <c:pt idx="884">
                  <c:v>272.7</c:v>
                </c:pt>
                <c:pt idx="885">
                  <c:v>273.6</c:v>
                </c:pt>
                <c:pt idx="886">
                  <c:v>273.9</c:v>
                </c:pt>
                <c:pt idx="887">
                  <c:v>274.3</c:v>
                </c:pt>
                <c:pt idx="888">
                  <c:v>274.7</c:v>
                </c:pt>
                <c:pt idx="889">
                  <c:v>275</c:v>
                </c:pt>
                <c:pt idx="890">
                  <c:v>275.7</c:v>
                </c:pt>
                <c:pt idx="891">
                  <c:v>276</c:v>
                </c:pt>
                <c:pt idx="892">
                  <c:v>276.3</c:v>
                </c:pt>
                <c:pt idx="893">
                  <c:v>276.8</c:v>
                </c:pt>
                <c:pt idx="894">
                  <c:v>277.1</c:v>
                </c:pt>
                <c:pt idx="895">
                  <c:v>277.5</c:v>
                </c:pt>
                <c:pt idx="896">
                  <c:v>277.9</c:v>
                </c:pt>
                <c:pt idx="897">
                  <c:v>278.2</c:v>
                </c:pt>
                <c:pt idx="898">
                  <c:v>278.7</c:v>
                </c:pt>
                <c:pt idx="899">
                  <c:v>279.2</c:v>
                </c:pt>
                <c:pt idx="900">
                  <c:v>279.5</c:v>
                </c:pt>
                <c:pt idx="901">
                  <c:v>280</c:v>
                </c:pt>
                <c:pt idx="902">
                  <c:v>280.2</c:v>
                </c:pt>
                <c:pt idx="903">
                  <c:v>280.7</c:v>
                </c:pt>
                <c:pt idx="904">
                  <c:v>281</c:v>
                </c:pt>
                <c:pt idx="905">
                  <c:v>281.6</c:v>
                </c:pt>
                <c:pt idx="906">
                  <c:v>282.1</c:v>
                </c:pt>
                <c:pt idx="907">
                  <c:v>282.7</c:v>
                </c:pt>
                <c:pt idx="908">
                  <c:v>283.2</c:v>
                </c:pt>
                <c:pt idx="909">
                  <c:v>283.6</c:v>
                </c:pt>
                <c:pt idx="910">
                  <c:v>283.9</c:v>
                </c:pt>
                <c:pt idx="911">
                  <c:v>284.3</c:v>
                </c:pt>
                <c:pt idx="912">
                  <c:v>284.6</c:v>
                </c:pt>
                <c:pt idx="913">
                  <c:v>285</c:v>
                </c:pt>
                <c:pt idx="914">
                  <c:v>285.5</c:v>
                </c:pt>
                <c:pt idx="915">
                  <c:v>285.6</c:v>
                </c:pt>
                <c:pt idx="916">
                  <c:v>285.9</c:v>
                </c:pt>
                <c:pt idx="917">
                  <c:v>286.3</c:v>
                </c:pt>
                <c:pt idx="918">
                  <c:v>286.6</c:v>
                </c:pt>
                <c:pt idx="919">
                  <c:v>287.1</c:v>
                </c:pt>
                <c:pt idx="920">
                  <c:v>287.5</c:v>
                </c:pt>
                <c:pt idx="921">
                  <c:v>287.9</c:v>
                </c:pt>
                <c:pt idx="922">
                  <c:v>288.4</c:v>
                </c:pt>
                <c:pt idx="923">
                  <c:v>288.8</c:v>
                </c:pt>
                <c:pt idx="924">
                  <c:v>289.2</c:v>
                </c:pt>
                <c:pt idx="925">
                  <c:v>289.5</c:v>
                </c:pt>
                <c:pt idx="926">
                  <c:v>290.3</c:v>
                </c:pt>
                <c:pt idx="927">
                  <c:v>290.6</c:v>
                </c:pt>
                <c:pt idx="928">
                  <c:v>291</c:v>
                </c:pt>
                <c:pt idx="929">
                  <c:v>291.4</c:v>
                </c:pt>
                <c:pt idx="930">
                  <c:v>291.9</c:v>
                </c:pt>
                <c:pt idx="931">
                  <c:v>292.3</c:v>
                </c:pt>
                <c:pt idx="932">
                  <c:v>292.9</c:v>
                </c:pt>
                <c:pt idx="933">
                  <c:v>293.5</c:v>
                </c:pt>
                <c:pt idx="934">
                  <c:v>293.9</c:v>
                </c:pt>
                <c:pt idx="935">
                  <c:v>294.5</c:v>
                </c:pt>
                <c:pt idx="936">
                  <c:v>294.9</c:v>
                </c:pt>
                <c:pt idx="937">
                  <c:v>295.2</c:v>
                </c:pt>
                <c:pt idx="938">
                  <c:v>295.8</c:v>
                </c:pt>
                <c:pt idx="939">
                  <c:v>296.2</c:v>
                </c:pt>
                <c:pt idx="940">
                  <c:v>296.8</c:v>
                </c:pt>
                <c:pt idx="941">
                  <c:v>297.4</c:v>
                </c:pt>
                <c:pt idx="942">
                  <c:v>297.8</c:v>
                </c:pt>
                <c:pt idx="943">
                  <c:v>298.2</c:v>
                </c:pt>
                <c:pt idx="944">
                  <c:v>299.1</c:v>
                </c:pt>
                <c:pt idx="945">
                  <c:v>299.5</c:v>
                </c:pt>
                <c:pt idx="946">
                  <c:v>300</c:v>
                </c:pt>
                <c:pt idx="947">
                  <c:v>300.3</c:v>
                </c:pt>
                <c:pt idx="948">
                  <c:v>300.6</c:v>
                </c:pt>
                <c:pt idx="949">
                  <c:v>301</c:v>
                </c:pt>
                <c:pt idx="950">
                  <c:v>301.4</c:v>
                </c:pt>
                <c:pt idx="951">
                  <c:v>301.7</c:v>
                </c:pt>
                <c:pt idx="952">
                  <c:v>302.2</c:v>
                </c:pt>
                <c:pt idx="953">
                  <c:v>302.6</c:v>
                </c:pt>
                <c:pt idx="954">
                  <c:v>302.9</c:v>
                </c:pt>
                <c:pt idx="955">
                  <c:v>303.3</c:v>
                </c:pt>
                <c:pt idx="956">
                  <c:v>303.6</c:v>
                </c:pt>
                <c:pt idx="957">
                  <c:v>303.9</c:v>
                </c:pt>
                <c:pt idx="958">
                  <c:v>304.3</c:v>
                </c:pt>
                <c:pt idx="959">
                  <c:v>304.5</c:v>
                </c:pt>
                <c:pt idx="960">
                  <c:v>304.6</c:v>
                </c:pt>
                <c:pt idx="961">
                  <c:v>305.1</c:v>
                </c:pt>
                <c:pt idx="962">
                  <c:v>305.5</c:v>
                </c:pt>
                <c:pt idx="963">
                  <c:v>305.8</c:v>
                </c:pt>
                <c:pt idx="964">
                  <c:v>306.5</c:v>
                </c:pt>
                <c:pt idx="965">
                  <c:v>307.1</c:v>
                </c:pt>
                <c:pt idx="966">
                  <c:v>307.7</c:v>
                </c:pt>
                <c:pt idx="967">
                  <c:v>308.3</c:v>
                </c:pt>
                <c:pt idx="968">
                  <c:v>308.8</c:v>
                </c:pt>
                <c:pt idx="969">
                  <c:v>309.6</c:v>
                </c:pt>
                <c:pt idx="970">
                  <c:v>310.4</c:v>
                </c:pt>
                <c:pt idx="971">
                  <c:v>311</c:v>
                </c:pt>
                <c:pt idx="972">
                  <c:v>311.6</c:v>
                </c:pt>
                <c:pt idx="973">
                  <c:v>312.3</c:v>
                </c:pt>
                <c:pt idx="974">
                  <c:v>312.8</c:v>
                </c:pt>
                <c:pt idx="975">
                  <c:v>313.2</c:v>
                </c:pt>
                <c:pt idx="976">
                  <c:v>313.8</c:v>
                </c:pt>
                <c:pt idx="977">
                  <c:v>314.4</c:v>
                </c:pt>
                <c:pt idx="978">
                  <c:v>314.8</c:v>
                </c:pt>
                <c:pt idx="979">
                  <c:v>315.4</c:v>
                </c:pt>
                <c:pt idx="980">
                  <c:v>315.7</c:v>
                </c:pt>
                <c:pt idx="981">
                  <c:v>315.9</c:v>
                </c:pt>
                <c:pt idx="982">
                  <c:v>316.2</c:v>
                </c:pt>
                <c:pt idx="983">
                  <c:v>316.5</c:v>
                </c:pt>
                <c:pt idx="984">
                  <c:v>316.8</c:v>
                </c:pt>
                <c:pt idx="985">
                  <c:v>317.4</c:v>
                </c:pt>
                <c:pt idx="986">
                  <c:v>317.7</c:v>
                </c:pt>
                <c:pt idx="987">
                  <c:v>318.1</c:v>
                </c:pt>
                <c:pt idx="988">
                  <c:v>318.6</c:v>
                </c:pt>
                <c:pt idx="989">
                  <c:v>319.1</c:v>
                </c:pt>
                <c:pt idx="990">
                  <c:v>319.7</c:v>
                </c:pt>
                <c:pt idx="991">
                  <c:v>320.3</c:v>
                </c:pt>
                <c:pt idx="992">
                  <c:v>320.7</c:v>
                </c:pt>
                <c:pt idx="993">
                  <c:v>321.3</c:v>
                </c:pt>
                <c:pt idx="994">
                  <c:v>322.2</c:v>
                </c:pt>
                <c:pt idx="995">
                  <c:v>322.8</c:v>
                </c:pt>
                <c:pt idx="996">
                  <c:v>323.2</c:v>
                </c:pt>
                <c:pt idx="997">
                  <c:v>323.8</c:v>
                </c:pt>
                <c:pt idx="998">
                  <c:v>324.2</c:v>
                </c:pt>
                <c:pt idx="999">
                  <c:v>324.5</c:v>
                </c:pt>
                <c:pt idx="1000">
                  <c:v>324.9</c:v>
                </c:pt>
                <c:pt idx="1001">
                  <c:v>325.4</c:v>
                </c:pt>
                <c:pt idx="1002">
                  <c:v>325.7</c:v>
                </c:pt>
                <c:pt idx="1003">
                  <c:v>326.3</c:v>
                </c:pt>
                <c:pt idx="1004">
                  <c:v>326.4</c:v>
                </c:pt>
                <c:pt idx="1005">
                  <c:v>326.7</c:v>
                </c:pt>
                <c:pt idx="1006">
                  <c:v>326.8</c:v>
                </c:pt>
                <c:pt idx="1007">
                  <c:v>327.1</c:v>
                </c:pt>
                <c:pt idx="1008">
                  <c:v>327.6</c:v>
                </c:pt>
                <c:pt idx="1009">
                  <c:v>328</c:v>
                </c:pt>
                <c:pt idx="1010">
                  <c:v>328.3</c:v>
                </c:pt>
                <c:pt idx="1011">
                  <c:v>328.7</c:v>
                </c:pt>
                <c:pt idx="1012">
                  <c:v>329.2</c:v>
                </c:pt>
                <c:pt idx="1013">
                  <c:v>329.6</c:v>
                </c:pt>
                <c:pt idx="1014">
                  <c:v>330</c:v>
                </c:pt>
                <c:pt idx="1015">
                  <c:v>330.5</c:v>
                </c:pt>
                <c:pt idx="1016">
                  <c:v>330.9</c:v>
                </c:pt>
                <c:pt idx="1017">
                  <c:v>331.5</c:v>
                </c:pt>
                <c:pt idx="1018">
                  <c:v>331.9</c:v>
                </c:pt>
                <c:pt idx="1019">
                  <c:v>332.3</c:v>
                </c:pt>
                <c:pt idx="1020">
                  <c:v>332.6</c:v>
                </c:pt>
                <c:pt idx="1021">
                  <c:v>333.1</c:v>
                </c:pt>
                <c:pt idx="1022">
                  <c:v>333.5</c:v>
                </c:pt>
                <c:pt idx="1023">
                  <c:v>334.1</c:v>
                </c:pt>
                <c:pt idx="1024">
                  <c:v>334.7</c:v>
                </c:pt>
                <c:pt idx="1025">
                  <c:v>335.1</c:v>
                </c:pt>
                <c:pt idx="1026">
                  <c:v>335.7</c:v>
                </c:pt>
                <c:pt idx="1027">
                  <c:v>336.1</c:v>
                </c:pt>
                <c:pt idx="1028">
                  <c:v>336.4</c:v>
                </c:pt>
                <c:pt idx="1029">
                  <c:v>336.8</c:v>
                </c:pt>
                <c:pt idx="1030">
                  <c:v>337.1</c:v>
                </c:pt>
                <c:pt idx="1031">
                  <c:v>337.6</c:v>
                </c:pt>
                <c:pt idx="1032">
                  <c:v>338.2</c:v>
                </c:pt>
                <c:pt idx="1033">
                  <c:v>338.6</c:v>
                </c:pt>
                <c:pt idx="1034">
                  <c:v>338.9</c:v>
                </c:pt>
                <c:pt idx="1035">
                  <c:v>339.5</c:v>
                </c:pt>
                <c:pt idx="1036">
                  <c:v>340</c:v>
                </c:pt>
                <c:pt idx="1037">
                  <c:v>340.5</c:v>
                </c:pt>
                <c:pt idx="1038">
                  <c:v>341.2</c:v>
                </c:pt>
                <c:pt idx="1039">
                  <c:v>341.6</c:v>
                </c:pt>
                <c:pt idx="1040">
                  <c:v>342.2</c:v>
                </c:pt>
                <c:pt idx="1041">
                  <c:v>343.1</c:v>
                </c:pt>
                <c:pt idx="1042">
                  <c:v>343.5</c:v>
                </c:pt>
                <c:pt idx="1043">
                  <c:v>344.1</c:v>
                </c:pt>
                <c:pt idx="1044">
                  <c:v>344.7</c:v>
                </c:pt>
                <c:pt idx="1045">
                  <c:v>345.1</c:v>
                </c:pt>
                <c:pt idx="1046">
                  <c:v>345.4</c:v>
                </c:pt>
                <c:pt idx="1047">
                  <c:v>345.8</c:v>
                </c:pt>
                <c:pt idx="1048">
                  <c:v>346.3</c:v>
                </c:pt>
                <c:pt idx="1049">
                  <c:v>346.6</c:v>
                </c:pt>
                <c:pt idx="1050">
                  <c:v>347.1</c:v>
                </c:pt>
                <c:pt idx="1051">
                  <c:v>347.4</c:v>
                </c:pt>
                <c:pt idx="1052">
                  <c:v>347.7</c:v>
                </c:pt>
                <c:pt idx="1053">
                  <c:v>348</c:v>
                </c:pt>
                <c:pt idx="1054">
                  <c:v>348.5</c:v>
                </c:pt>
                <c:pt idx="1055">
                  <c:v>348.7</c:v>
                </c:pt>
                <c:pt idx="1056">
                  <c:v>349</c:v>
                </c:pt>
                <c:pt idx="1057">
                  <c:v>349.3</c:v>
                </c:pt>
                <c:pt idx="1058">
                  <c:v>349.8</c:v>
                </c:pt>
                <c:pt idx="1059">
                  <c:v>350.3</c:v>
                </c:pt>
                <c:pt idx="1060">
                  <c:v>350.6</c:v>
                </c:pt>
                <c:pt idx="1061">
                  <c:v>351.1</c:v>
                </c:pt>
                <c:pt idx="1062">
                  <c:v>351.9</c:v>
                </c:pt>
                <c:pt idx="1063">
                  <c:v>352.4</c:v>
                </c:pt>
                <c:pt idx="1064">
                  <c:v>353.1</c:v>
                </c:pt>
                <c:pt idx="1065">
                  <c:v>353.7</c:v>
                </c:pt>
                <c:pt idx="1066">
                  <c:v>354.3</c:v>
                </c:pt>
                <c:pt idx="1067">
                  <c:v>354.8</c:v>
                </c:pt>
                <c:pt idx="1068">
                  <c:v>355.3</c:v>
                </c:pt>
                <c:pt idx="1069">
                  <c:v>355.6</c:v>
                </c:pt>
                <c:pt idx="1070">
                  <c:v>356.3</c:v>
                </c:pt>
                <c:pt idx="1071">
                  <c:v>356.7</c:v>
                </c:pt>
                <c:pt idx="1072">
                  <c:v>357.3</c:v>
                </c:pt>
                <c:pt idx="1073">
                  <c:v>357.9</c:v>
                </c:pt>
                <c:pt idx="1074">
                  <c:v>358.2</c:v>
                </c:pt>
                <c:pt idx="1075">
                  <c:v>358.5</c:v>
                </c:pt>
                <c:pt idx="1076">
                  <c:v>358.8</c:v>
                </c:pt>
                <c:pt idx="1077">
                  <c:v>359</c:v>
                </c:pt>
                <c:pt idx="1078">
                  <c:v>359.5</c:v>
                </c:pt>
                <c:pt idx="1079">
                  <c:v>359.9</c:v>
                </c:pt>
                <c:pt idx="1080">
                  <c:v>360.4</c:v>
                </c:pt>
                <c:pt idx="1081">
                  <c:v>360.6</c:v>
                </c:pt>
                <c:pt idx="1082">
                  <c:v>360.9</c:v>
                </c:pt>
                <c:pt idx="1083">
                  <c:v>361.4</c:v>
                </c:pt>
                <c:pt idx="1084">
                  <c:v>361.7</c:v>
                </c:pt>
                <c:pt idx="1085">
                  <c:v>362.1</c:v>
                </c:pt>
                <c:pt idx="1086">
                  <c:v>362.4</c:v>
                </c:pt>
                <c:pt idx="1087">
                  <c:v>362.8</c:v>
                </c:pt>
                <c:pt idx="1088">
                  <c:v>363.4</c:v>
                </c:pt>
                <c:pt idx="1089">
                  <c:v>363.7</c:v>
                </c:pt>
                <c:pt idx="1090">
                  <c:v>364.1</c:v>
                </c:pt>
                <c:pt idx="1091">
                  <c:v>364.6</c:v>
                </c:pt>
                <c:pt idx="1092">
                  <c:v>364.9</c:v>
                </c:pt>
                <c:pt idx="1093">
                  <c:v>365.1</c:v>
                </c:pt>
                <c:pt idx="1094">
                  <c:v>365.9</c:v>
                </c:pt>
                <c:pt idx="1095">
                  <c:v>366.3</c:v>
                </c:pt>
                <c:pt idx="1096">
                  <c:v>366.9</c:v>
                </c:pt>
                <c:pt idx="1097">
                  <c:v>367.5</c:v>
                </c:pt>
                <c:pt idx="1098">
                  <c:v>367.8</c:v>
                </c:pt>
                <c:pt idx="1099">
                  <c:v>368.2</c:v>
                </c:pt>
              </c:strCache>
            </c:strRef>
          </c:xVal>
          <c:yVal>
            <c:numRef>
              <c:f>'B G 0.5'!$I$1:$I$1100</c:f>
              <c:numCache>
                <c:formatCode>General</c:formatCode>
                <c:ptCount val="1100"/>
                <c:pt idx="0">
                  <c:v>0</c:v>
                </c:pt>
                <c:pt idx="1">
                  <c:v>100</c:v>
                </c:pt>
                <c:pt idx="2">
                  <c:v>100</c:v>
                </c:pt>
                <c:pt idx="3">
                  <c:v>100</c:v>
                </c:pt>
                <c:pt idx="4">
                  <c:v>100</c:v>
                </c:pt>
                <c:pt idx="5">
                  <c:v>100</c:v>
                </c:pt>
                <c:pt idx="6">
                  <c:v>100</c:v>
                </c:pt>
                <c:pt idx="7">
                  <c:v>100</c:v>
                </c:pt>
                <c:pt idx="8">
                  <c:v>100</c:v>
                </c:pt>
                <c:pt idx="9">
                  <c:v>100</c:v>
                </c:pt>
                <c:pt idx="10">
                  <c:v>100</c:v>
                </c:pt>
                <c:pt idx="11">
                  <c:v>100</c:v>
                </c:pt>
                <c:pt idx="12">
                  <c:v>99.28</c:v>
                </c:pt>
                <c:pt idx="13">
                  <c:v>99.28</c:v>
                </c:pt>
                <c:pt idx="14">
                  <c:v>99.28</c:v>
                </c:pt>
                <c:pt idx="15">
                  <c:v>99.28</c:v>
                </c:pt>
                <c:pt idx="16">
                  <c:v>99.28</c:v>
                </c:pt>
                <c:pt idx="17">
                  <c:v>99.28</c:v>
                </c:pt>
                <c:pt idx="18">
                  <c:v>99.28</c:v>
                </c:pt>
                <c:pt idx="19">
                  <c:v>99.28</c:v>
                </c:pt>
                <c:pt idx="20">
                  <c:v>99.28</c:v>
                </c:pt>
                <c:pt idx="21">
                  <c:v>99.28</c:v>
                </c:pt>
                <c:pt idx="22">
                  <c:v>99.28</c:v>
                </c:pt>
                <c:pt idx="23">
                  <c:v>99.28</c:v>
                </c:pt>
                <c:pt idx="24">
                  <c:v>99.28</c:v>
                </c:pt>
                <c:pt idx="25">
                  <c:v>99.28</c:v>
                </c:pt>
                <c:pt idx="26">
                  <c:v>99.28</c:v>
                </c:pt>
                <c:pt idx="27">
                  <c:v>99.28</c:v>
                </c:pt>
                <c:pt idx="28">
                  <c:v>99.28</c:v>
                </c:pt>
                <c:pt idx="29">
                  <c:v>99.28</c:v>
                </c:pt>
                <c:pt idx="30">
                  <c:v>99.28</c:v>
                </c:pt>
                <c:pt idx="31">
                  <c:v>99.28</c:v>
                </c:pt>
                <c:pt idx="32">
                  <c:v>99.28</c:v>
                </c:pt>
                <c:pt idx="33">
                  <c:v>99.28</c:v>
                </c:pt>
                <c:pt idx="34">
                  <c:v>99.28</c:v>
                </c:pt>
                <c:pt idx="35">
                  <c:v>99.28</c:v>
                </c:pt>
                <c:pt idx="36">
                  <c:v>99.28</c:v>
                </c:pt>
                <c:pt idx="37">
                  <c:v>99.28</c:v>
                </c:pt>
                <c:pt idx="38">
                  <c:v>99.28</c:v>
                </c:pt>
                <c:pt idx="39">
                  <c:v>99.28</c:v>
                </c:pt>
                <c:pt idx="40">
                  <c:v>99.28</c:v>
                </c:pt>
                <c:pt idx="41">
                  <c:v>99.28</c:v>
                </c:pt>
                <c:pt idx="42">
                  <c:v>99.28</c:v>
                </c:pt>
                <c:pt idx="43">
                  <c:v>99.28</c:v>
                </c:pt>
                <c:pt idx="44">
                  <c:v>99.28</c:v>
                </c:pt>
                <c:pt idx="45">
                  <c:v>99.28</c:v>
                </c:pt>
                <c:pt idx="46">
                  <c:v>99.28</c:v>
                </c:pt>
                <c:pt idx="47">
                  <c:v>99.28</c:v>
                </c:pt>
                <c:pt idx="48">
                  <c:v>99.28</c:v>
                </c:pt>
                <c:pt idx="49">
                  <c:v>99.28</c:v>
                </c:pt>
                <c:pt idx="50">
                  <c:v>99.28</c:v>
                </c:pt>
                <c:pt idx="51">
                  <c:v>99.28</c:v>
                </c:pt>
                <c:pt idx="52">
                  <c:v>99.28</c:v>
                </c:pt>
                <c:pt idx="53">
                  <c:v>99.28</c:v>
                </c:pt>
                <c:pt idx="54">
                  <c:v>99.28</c:v>
                </c:pt>
                <c:pt idx="55">
                  <c:v>99.28</c:v>
                </c:pt>
                <c:pt idx="56">
                  <c:v>99.28</c:v>
                </c:pt>
                <c:pt idx="57">
                  <c:v>99.28</c:v>
                </c:pt>
                <c:pt idx="58">
                  <c:v>99.28</c:v>
                </c:pt>
                <c:pt idx="59">
                  <c:v>99.28</c:v>
                </c:pt>
                <c:pt idx="60">
                  <c:v>99.28</c:v>
                </c:pt>
                <c:pt idx="61">
                  <c:v>98.55</c:v>
                </c:pt>
                <c:pt idx="62">
                  <c:v>98.55</c:v>
                </c:pt>
                <c:pt idx="63">
                  <c:v>98.55</c:v>
                </c:pt>
                <c:pt idx="64">
                  <c:v>98.55</c:v>
                </c:pt>
                <c:pt idx="65">
                  <c:v>98.55</c:v>
                </c:pt>
                <c:pt idx="66">
                  <c:v>98.55</c:v>
                </c:pt>
                <c:pt idx="67">
                  <c:v>98.55</c:v>
                </c:pt>
                <c:pt idx="68">
                  <c:v>98.55</c:v>
                </c:pt>
                <c:pt idx="69">
                  <c:v>98.55</c:v>
                </c:pt>
                <c:pt idx="70">
                  <c:v>98.55</c:v>
                </c:pt>
                <c:pt idx="71">
                  <c:v>98.55</c:v>
                </c:pt>
                <c:pt idx="72">
                  <c:v>98.55</c:v>
                </c:pt>
                <c:pt idx="73">
                  <c:v>98.55</c:v>
                </c:pt>
                <c:pt idx="74">
                  <c:v>98.55</c:v>
                </c:pt>
                <c:pt idx="75">
                  <c:v>98.55</c:v>
                </c:pt>
                <c:pt idx="76">
                  <c:v>98.55</c:v>
                </c:pt>
                <c:pt idx="77">
                  <c:v>98.55</c:v>
                </c:pt>
                <c:pt idx="78">
                  <c:v>98.55</c:v>
                </c:pt>
                <c:pt idx="79">
                  <c:v>98.55</c:v>
                </c:pt>
                <c:pt idx="80">
                  <c:v>98.55</c:v>
                </c:pt>
                <c:pt idx="81">
                  <c:v>98.55</c:v>
                </c:pt>
                <c:pt idx="82">
                  <c:v>98.55</c:v>
                </c:pt>
                <c:pt idx="83">
                  <c:v>98.55</c:v>
                </c:pt>
                <c:pt idx="84">
                  <c:v>98.55</c:v>
                </c:pt>
                <c:pt idx="85">
                  <c:v>98.55</c:v>
                </c:pt>
                <c:pt idx="86">
                  <c:v>98.55</c:v>
                </c:pt>
                <c:pt idx="87">
                  <c:v>98.55</c:v>
                </c:pt>
                <c:pt idx="88">
                  <c:v>98.55</c:v>
                </c:pt>
                <c:pt idx="89">
                  <c:v>98.55</c:v>
                </c:pt>
                <c:pt idx="90">
                  <c:v>98.55</c:v>
                </c:pt>
                <c:pt idx="91">
                  <c:v>98.55</c:v>
                </c:pt>
                <c:pt idx="92">
                  <c:v>98.55</c:v>
                </c:pt>
                <c:pt idx="93">
                  <c:v>98.55</c:v>
                </c:pt>
                <c:pt idx="94">
                  <c:v>98.55</c:v>
                </c:pt>
                <c:pt idx="95">
                  <c:v>98.55</c:v>
                </c:pt>
                <c:pt idx="96">
                  <c:v>98.55</c:v>
                </c:pt>
                <c:pt idx="97">
                  <c:v>98.55</c:v>
                </c:pt>
                <c:pt idx="98">
                  <c:v>98.55</c:v>
                </c:pt>
                <c:pt idx="99">
                  <c:v>98.55</c:v>
                </c:pt>
                <c:pt idx="100">
                  <c:v>98.55</c:v>
                </c:pt>
                <c:pt idx="101">
                  <c:v>98.55</c:v>
                </c:pt>
                <c:pt idx="102">
                  <c:v>98.55</c:v>
                </c:pt>
                <c:pt idx="103">
                  <c:v>98.55</c:v>
                </c:pt>
                <c:pt idx="104">
                  <c:v>98.55</c:v>
                </c:pt>
                <c:pt idx="105">
                  <c:v>98.55</c:v>
                </c:pt>
                <c:pt idx="106">
                  <c:v>98.55</c:v>
                </c:pt>
                <c:pt idx="107">
                  <c:v>98.55</c:v>
                </c:pt>
                <c:pt idx="108">
                  <c:v>98.55</c:v>
                </c:pt>
                <c:pt idx="109">
                  <c:v>97.83</c:v>
                </c:pt>
                <c:pt idx="110">
                  <c:v>97.83</c:v>
                </c:pt>
                <c:pt idx="111">
                  <c:v>97.83</c:v>
                </c:pt>
                <c:pt idx="112">
                  <c:v>97.83</c:v>
                </c:pt>
                <c:pt idx="113">
                  <c:v>97.83</c:v>
                </c:pt>
                <c:pt idx="114">
                  <c:v>97.83</c:v>
                </c:pt>
                <c:pt idx="115">
                  <c:v>97.83</c:v>
                </c:pt>
                <c:pt idx="116">
                  <c:v>97.83</c:v>
                </c:pt>
                <c:pt idx="117">
                  <c:v>97.83</c:v>
                </c:pt>
                <c:pt idx="118">
                  <c:v>97.83</c:v>
                </c:pt>
                <c:pt idx="119">
                  <c:v>97.83</c:v>
                </c:pt>
                <c:pt idx="120">
                  <c:v>97.83</c:v>
                </c:pt>
                <c:pt idx="121">
                  <c:v>97.83</c:v>
                </c:pt>
                <c:pt idx="122">
                  <c:v>97.83</c:v>
                </c:pt>
                <c:pt idx="123">
                  <c:v>97.83</c:v>
                </c:pt>
                <c:pt idx="124">
                  <c:v>97.83</c:v>
                </c:pt>
                <c:pt idx="125">
                  <c:v>97.83</c:v>
                </c:pt>
                <c:pt idx="126">
                  <c:v>97.83</c:v>
                </c:pt>
                <c:pt idx="127">
                  <c:v>97.83</c:v>
                </c:pt>
                <c:pt idx="128">
                  <c:v>97.83</c:v>
                </c:pt>
                <c:pt idx="129">
                  <c:v>97.83</c:v>
                </c:pt>
                <c:pt idx="130">
                  <c:v>97.83</c:v>
                </c:pt>
                <c:pt idx="131">
                  <c:v>97.83</c:v>
                </c:pt>
                <c:pt idx="132">
                  <c:v>97.83</c:v>
                </c:pt>
                <c:pt idx="133">
                  <c:v>97.83</c:v>
                </c:pt>
                <c:pt idx="134">
                  <c:v>97.83</c:v>
                </c:pt>
                <c:pt idx="135">
                  <c:v>97.83</c:v>
                </c:pt>
                <c:pt idx="136">
                  <c:v>97.83</c:v>
                </c:pt>
                <c:pt idx="137">
                  <c:v>97.83</c:v>
                </c:pt>
                <c:pt idx="138">
                  <c:v>97.83</c:v>
                </c:pt>
                <c:pt idx="139">
                  <c:v>97.83</c:v>
                </c:pt>
                <c:pt idx="140">
                  <c:v>97.83</c:v>
                </c:pt>
                <c:pt idx="141">
                  <c:v>97.83</c:v>
                </c:pt>
                <c:pt idx="142">
                  <c:v>97.83</c:v>
                </c:pt>
                <c:pt idx="143">
                  <c:v>97.83</c:v>
                </c:pt>
                <c:pt idx="144">
                  <c:v>97.83</c:v>
                </c:pt>
                <c:pt idx="145">
                  <c:v>97.83</c:v>
                </c:pt>
                <c:pt idx="146">
                  <c:v>97.83</c:v>
                </c:pt>
                <c:pt idx="147">
                  <c:v>97.1</c:v>
                </c:pt>
                <c:pt idx="148">
                  <c:v>97.1</c:v>
                </c:pt>
                <c:pt idx="149">
                  <c:v>97.1</c:v>
                </c:pt>
                <c:pt idx="150">
                  <c:v>97.1</c:v>
                </c:pt>
                <c:pt idx="151">
                  <c:v>97.1</c:v>
                </c:pt>
                <c:pt idx="152">
                  <c:v>97.1</c:v>
                </c:pt>
                <c:pt idx="153">
                  <c:v>97.1</c:v>
                </c:pt>
                <c:pt idx="154">
                  <c:v>97.1</c:v>
                </c:pt>
                <c:pt idx="155">
                  <c:v>97.1</c:v>
                </c:pt>
                <c:pt idx="156">
                  <c:v>97.1</c:v>
                </c:pt>
                <c:pt idx="157">
                  <c:v>97.1</c:v>
                </c:pt>
                <c:pt idx="158">
                  <c:v>97.1</c:v>
                </c:pt>
                <c:pt idx="159">
                  <c:v>97.1</c:v>
                </c:pt>
                <c:pt idx="160">
                  <c:v>97.1</c:v>
                </c:pt>
                <c:pt idx="161">
                  <c:v>97.1</c:v>
                </c:pt>
                <c:pt idx="162">
                  <c:v>97.1</c:v>
                </c:pt>
                <c:pt idx="163">
                  <c:v>97.1</c:v>
                </c:pt>
                <c:pt idx="164">
                  <c:v>97.1</c:v>
                </c:pt>
                <c:pt idx="165">
                  <c:v>97.1</c:v>
                </c:pt>
                <c:pt idx="166">
                  <c:v>97.1</c:v>
                </c:pt>
                <c:pt idx="167">
                  <c:v>97.1</c:v>
                </c:pt>
                <c:pt idx="168">
                  <c:v>97.1</c:v>
                </c:pt>
                <c:pt idx="169">
                  <c:v>97.1</c:v>
                </c:pt>
                <c:pt idx="170">
                  <c:v>97.1</c:v>
                </c:pt>
                <c:pt idx="171">
                  <c:v>97.1</c:v>
                </c:pt>
                <c:pt idx="172">
                  <c:v>97.1</c:v>
                </c:pt>
                <c:pt idx="173">
                  <c:v>97.1</c:v>
                </c:pt>
                <c:pt idx="174">
                  <c:v>97.1</c:v>
                </c:pt>
                <c:pt idx="175">
                  <c:v>97.1</c:v>
                </c:pt>
                <c:pt idx="176">
                  <c:v>97.1</c:v>
                </c:pt>
                <c:pt idx="177">
                  <c:v>97.1</c:v>
                </c:pt>
                <c:pt idx="178">
                  <c:v>97.1</c:v>
                </c:pt>
                <c:pt idx="179">
                  <c:v>97.1</c:v>
                </c:pt>
                <c:pt idx="180">
                  <c:v>96.38</c:v>
                </c:pt>
                <c:pt idx="181">
                  <c:v>96.38</c:v>
                </c:pt>
                <c:pt idx="182">
                  <c:v>96.38</c:v>
                </c:pt>
                <c:pt idx="183">
                  <c:v>96.38</c:v>
                </c:pt>
                <c:pt idx="184">
                  <c:v>96.38</c:v>
                </c:pt>
                <c:pt idx="185">
                  <c:v>96.38</c:v>
                </c:pt>
                <c:pt idx="186">
                  <c:v>96.38</c:v>
                </c:pt>
                <c:pt idx="187">
                  <c:v>96.38</c:v>
                </c:pt>
                <c:pt idx="188">
                  <c:v>96.38</c:v>
                </c:pt>
                <c:pt idx="189">
                  <c:v>96.38</c:v>
                </c:pt>
                <c:pt idx="190">
                  <c:v>96.38</c:v>
                </c:pt>
                <c:pt idx="191">
                  <c:v>96.38</c:v>
                </c:pt>
                <c:pt idx="192">
                  <c:v>96.38</c:v>
                </c:pt>
                <c:pt idx="193">
                  <c:v>96.38</c:v>
                </c:pt>
                <c:pt idx="194">
                  <c:v>96.38</c:v>
                </c:pt>
                <c:pt idx="195">
                  <c:v>96.38</c:v>
                </c:pt>
                <c:pt idx="196">
                  <c:v>96.38</c:v>
                </c:pt>
                <c:pt idx="197">
                  <c:v>96.38</c:v>
                </c:pt>
                <c:pt idx="198">
                  <c:v>96.38</c:v>
                </c:pt>
                <c:pt idx="199">
                  <c:v>96.38</c:v>
                </c:pt>
                <c:pt idx="200">
                  <c:v>96.38</c:v>
                </c:pt>
                <c:pt idx="201">
                  <c:v>96.38</c:v>
                </c:pt>
                <c:pt idx="202">
                  <c:v>96.38</c:v>
                </c:pt>
                <c:pt idx="203">
                  <c:v>96.38</c:v>
                </c:pt>
                <c:pt idx="204">
                  <c:v>96.38</c:v>
                </c:pt>
                <c:pt idx="205">
                  <c:v>96.38</c:v>
                </c:pt>
                <c:pt idx="206">
                  <c:v>96.38</c:v>
                </c:pt>
                <c:pt idx="207">
                  <c:v>96.38</c:v>
                </c:pt>
                <c:pt idx="208">
                  <c:v>96.38</c:v>
                </c:pt>
                <c:pt idx="209">
                  <c:v>96.38</c:v>
                </c:pt>
                <c:pt idx="210">
                  <c:v>96.38</c:v>
                </c:pt>
                <c:pt idx="211">
                  <c:v>96.38</c:v>
                </c:pt>
                <c:pt idx="212">
                  <c:v>96.38</c:v>
                </c:pt>
                <c:pt idx="213">
                  <c:v>95.65</c:v>
                </c:pt>
                <c:pt idx="214">
                  <c:v>95.65</c:v>
                </c:pt>
                <c:pt idx="215">
                  <c:v>95.65</c:v>
                </c:pt>
                <c:pt idx="216">
                  <c:v>95.65</c:v>
                </c:pt>
                <c:pt idx="217">
                  <c:v>95.65</c:v>
                </c:pt>
                <c:pt idx="218">
                  <c:v>95.65</c:v>
                </c:pt>
                <c:pt idx="219">
                  <c:v>95.65</c:v>
                </c:pt>
                <c:pt idx="220">
                  <c:v>95.65</c:v>
                </c:pt>
                <c:pt idx="221">
                  <c:v>95.65</c:v>
                </c:pt>
                <c:pt idx="222">
                  <c:v>95.65</c:v>
                </c:pt>
                <c:pt idx="223">
                  <c:v>95.65</c:v>
                </c:pt>
                <c:pt idx="224">
                  <c:v>95.65</c:v>
                </c:pt>
                <c:pt idx="225">
                  <c:v>95.65</c:v>
                </c:pt>
                <c:pt idx="226">
                  <c:v>95.65</c:v>
                </c:pt>
                <c:pt idx="227">
                  <c:v>95.65</c:v>
                </c:pt>
                <c:pt idx="228">
                  <c:v>95.65</c:v>
                </c:pt>
                <c:pt idx="229">
                  <c:v>95.65</c:v>
                </c:pt>
                <c:pt idx="230">
                  <c:v>95.65</c:v>
                </c:pt>
                <c:pt idx="231">
                  <c:v>95.65</c:v>
                </c:pt>
                <c:pt idx="232">
                  <c:v>95.65</c:v>
                </c:pt>
                <c:pt idx="233">
                  <c:v>95.65</c:v>
                </c:pt>
                <c:pt idx="234">
                  <c:v>95.65</c:v>
                </c:pt>
                <c:pt idx="235">
                  <c:v>94.93</c:v>
                </c:pt>
                <c:pt idx="236">
                  <c:v>94.93</c:v>
                </c:pt>
                <c:pt idx="237">
                  <c:v>94.93</c:v>
                </c:pt>
                <c:pt idx="238">
                  <c:v>94.93</c:v>
                </c:pt>
                <c:pt idx="239">
                  <c:v>94.93</c:v>
                </c:pt>
                <c:pt idx="240">
                  <c:v>94.93</c:v>
                </c:pt>
                <c:pt idx="241">
                  <c:v>94.93</c:v>
                </c:pt>
                <c:pt idx="242">
                  <c:v>94.93</c:v>
                </c:pt>
                <c:pt idx="243">
                  <c:v>94.93</c:v>
                </c:pt>
                <c:pt idx="244">
                  <c:v>94.93</c:v>
                </c:pt>
                <c:pt idx="245">
                  <c:v>94.93</c:v>
                </c:pt>
                <c:pt idx="246">
                  <c:v>94.93</c:v>
                </c:pt>
                <c:pt idx="247">
                  <c:v>94.93</c:v>
                </c:pt>
                <c:pt idx="248">
                  <c:v>94.93</c:v>
                </c:pt>
                <c:pt idx="249">
                  <c:v>94.93</c:v>
                </c:pt>
                <c:pt idx="250">
                  <c:v>94.93</c:v>
                </c:pt>
                <c:pt idx="251">
                  <c:v>94.93</c:v>
                </c:pt>
                <c:pt idx="252">
                  <c:v>94.93</c:v>
                </c:pt>
                <c:pt idx="253">
                  <c:v>94.93</c:v>
                </c:pt>
                <c:pt idx="254">
                  <c:v>94.93</c:v>
                </c:pt>
                <c:pt idx="255">
                  <c:v>94.2</c:v>
                </c:pt>
                <c:pt idx="256">
                  <c:v>94.2</c:v>
                </c:pt>
                <c:pt idx="257">
                  <c:v>94.2</c:v>
                </c:pt>
                <c:pt idx="258">
                  <c:v>94.2</c:v>
                </c:pt>
                <c:pt idx="259">
                  <c:v>94.2</c:v>
                </c:pt>
                <c:pt idx="260">
                  <c:v>94.2</c:v>
                </c:pt>
                <c:pt idx="261">
                  <c:v>94.2</c:v>
                </c:pt>
                <c:pt idx="262">
                  <c:v>94.2</c:v>
                </c:pt>
                <c:pt idx="263">
                  <c:v>94.2</c:v>
                </c:pt>
                <c:pt idx="264">
                  <c:v>94.2</c:v>
                </c:pt>
                <c:pt idx="265">
                  <c:v>94.2</c:v>
                </c:pt>
                <c:pt idx="266">
                  <c:v>94.2</c:v>
                </c:pt>
                <c:pt idx="267">
                  <c:v>94.2</c:v>
                </c:pt>
                <c:pt idx="268">
                  <c:v>94.2</c:v>
                </c:pt>
                <c:pt idx="269">
                  <c:v>94.2</c:v>
                </c:pt>
                <c:pt idx="270">
                  <c:v>94.2</c:v>
                </c:pt>
                <c:pt idx="271">
                  <c:v>94.2</c:v>
                </c:pt>
                <c:pt idx="272">
                  <c:v>94.2</c:v>
                </c:pt>
                <c:pt idx="273">
                  <c:v>94.2</c:v>
                </c:pt>
                <c:pt idx="274">
                  <c:v>94.2</c:v>
                </c:pt>
                <c:pt idx="275">
                  <c:v>94.2</c:v>
                </c:pt>
                <c:pt idx="276">
                  <c:v>94.2</c:v>
                </c:pt>
                <c:pt idx="277">
                  <c:v>93.48</c:v>
                </c:pt>
                <c:pt idx="278">
                  <c:v>93.48</c:v>
                </c:pt>
                <c:pt idx="279">
                  <c:v>93.48</c:v>
                </c:pt>
                <c:pt idx="280">
                  <c:v>93.48</c:v>
                </c:pt>
                <c:pt idx="281">
                  <c:v>93.48</c:v>
                </c:pt>
                <c:pt idx="282">
                  <c:v>93.48</c:v>
                </c:pt>
                <c:pt idx="283">
                  <c:v>93.48</c:v>
                </c:pt>
                <c:pt idx="284">
                  <c:v>93.48</c:v>
                </c:pt>
                <c:pt idx="285">
                  <c:v>93.48</c:v>
                </c:pt>
                <c:pt idx="286">
                  <c:v>93.48</c:v>
                </c:pt>
                <c:pt idx="287">
                  <c:v>93.48</c:v>
                </c:pt>
                <c:pt idx="288">
                  <c:v>93.48</c:v>
                </c:pt>
                <c:pt idx="289">
                  <c:v>93.48</c:v>
                </c:pt>
                <c:pt idx="290">
                  <c:v>93.48</c:v>
                </c:pt>
                <c:pt idx="291">
                  <c:v>93.48</c:v>
                </c:pt>
                <c:pt idx="292">
                  <c:v>93.48</c:v>
                </c:pt>
                <c:pt idx="293">
                  <c:v>93.48</c:v>
                </c:pt>
                <c:pt idx="294">
                  <c:v>93.48</c:v>
                </c:pt>
                <c:pt idx="295">
                  <c:v>93.48</c:v>
                </c:pt>
                <c:pt idx="296">
                  <c:v>93.48</c:v>
                </c:pt>
                <c:pt idx="297">
                  <c:v>93.48</c:v>
                </c:pt>
                <c:pt idx="298">
                  <c:v>93.48</c:v>
                </c:pt>
                <c:pt idx="299">
                  <c:v>93.48</c:v>
                </c:pt>
                <c:pt idx="300">
                  <c:v>93.48</c:v>
                </c:pt>
                <c:pt idx="301">
                  <c:v>92.75</c:v>
                </c:pt>
                <c:pt idx="302">
                  <c:v>92.75</c:v>
                </c:pt>
                <c:pt idx="303">
                  <c:v>92.75</c:v>
                </c:pt>
                <c:pt idx="304">
                  <c:v>92.75</c:v>
                </c:pt>
                <c:pt idx="305">
                  <c:v>92.75</c:v>
                </c:pt>
                <c:pt idx="306">
                  <c:v>92.75</c:v>
                </c:pt>
                <c:pt idx="307">
                  <c:v>92.75</c:v>
                </c:pt>
                <c:pt idx="308">
                  <c:v>92.75</c:v>
                </c:pt>
                <c:pt idx="309">
                  <c:v>92.75</c:v>
                </c:pt>
                <c:pt idx="310">
                  <c:v>92.75</c:v>
                </c:pt>
                <c:pt idx="311">
                  <c:v>92.75</c:v>
                </c:pt>
                <c:pt idx="312">
                  <c:v>92.75</c:v>
                </c:pt>
                <c:pt idx="313">
                  <c:v>92.75</c:v>
                </c:pt>
                <c:pt idx="314">
                  <c:v>92.75</c:v>
                </c:pt>
                <c:pt idx="315">
                  <c:v>92.75</c:v>
                </c:pt>
                <c:pt idx="316">
                  <c:v>92.75</c:v>
                </c:pt>
                <c:pt idx="317">
                  <c:v>92.75</c:v>
                </c:pt>
                <c:pt idx="318">
                  <c:v>92.75</c:v>
                </c:pt>
                <c:pt idx="319">
                  <c:v>92.75</c:v>
                </c:pt>
                <c:pt idx="320">
                  <c:v>92.75</c:v>
                </c:pt>
                <c:pt idx="321">
                  <c:v>92.75</c:v>
                </c:pt>
                <c:pt idx="322">
                  <c:v>92.75</c:v>
                </c:pt>
                <c:pt idx="323">
                  <c:v>92.75</c:v>
                </c:pt>
                <c:pt idx="324">
                  <c:v>92.75</c:v>
                </c:pt>
                <c:pt idx="325">
                  <c:v>92.75</c:v>
                </c:pt>
                <c:pt idx="326">
                  <c:v>92.75</c:v>
                </c:pt>
                <c:pt idx="327">
                  <c:v>92.75</c:v>
                </c:pt>
                <c:pt idx="328">
                  <c:v>92.03</c:v>
                </c:pt>
                <c:pt idx="329">
                  <c:v>92.03</c:v>
                </c:pt>
                <c:pt idx="330">
                  <c:v>92.03</c:v>
                </c:pt>
                <c:pt idx="331">
                  <c:v>92.03</c:v>
                </c:pt>
                <c:pt idx="332">
                  <c:v>92.03</c:v>
                </c:pt>
                <c:pt idx="333">
                  <c:v>92.03</c:v>
                </c:pt>
                <c:pt idx="334">
                  <c:v>92.03</c:v>
                </c:pt>
                <c:pt idx="335">
                  <c:v>92.03</c:v>
                </c:pt>
                <c:pt idx="336">
                  <c:v>92.03</c:v>
                </c:pt>
                <c:pt idx="337">
                  <c:v>92.03</c:v>
                </c:pt>
                <c:pt idx="338">
                  <c:v>92.03</c:v>
                </c:pt>
                <c:pt idx="339">
                  <c:v>92.03</c:v>
                </c:pt>
                <c:pt idx="340">
                  <c:v>92.03</c:v>
                </c:pt>
                <c:pt idx="341">
                  <c:v>92.03</c:v>
                </c:pt>
                <c:pt idx="342">
                  <c:v>92.03</c:v>
                </c:pt>
                <c:pt idx="343">
                  <c:v>92.03</c:v>
                </c:pt>
                <c:pt idx="344">
                  <c:v>92.03</c:v>
                </c:pt>
                <c:pt idx="345">
                  <c:v>92.03</c:v>
                </c:pt>
                <c:pt idx="346">
                  <c:v>92.03</c:v>
                </c:pt>
                <c:pt idx="347">
                  <c:v>92.03</c:v>
                </c:pt>
                <c:pt idx="348">
                  <c:v>92.03</c:v>
                </c:pt>
                <c:pt idx="349">
                  <c:v>92.03</c:v>
                </c:pt>
                <c:pt idx="350">
                  <c:v>92.03</c:v>
                </c:pt>
                <c:pt idx="351">
                  <c:v>91.3</c:v>
                </c:pt>
                <c:pt idx="352">
                  <c:v>91.3</c:v>
                </c:pt>
                <c:pt idx="353">
                  <c:v>91.3</c:v>
                </c:pt>
                <c:pt idx="354">
                  <c:v>91.3</c:v>
                </c:pt>
                <c:pt idx="355">
                  <c:v>91.3</c:v>
                </c:pt>
                <c:pt idx="356">
                  <c:v>91.3</c:v>
                </c:pt>
                <c:pt idx="357">
                  <c:v>91.3</c:v>
                </c:pt>
                <c:pt idx="358">
                  <c:v>91.3</c:v>
                </c:pt>
                <c:pt idx="359">
                  <c:v>91.3</c:v>
                </c:pt>
                <c:pt idx="360">
                  <c:v>91.3</c:v>
                </c:pt>
                <c:pt idx="361">
                  <c:v>91.3</c:v>
                </c:pt>
                <c:pt idx="362">
                  <c:v>91.3</c:v>
                </c:pt>
                <c:pt idx="363">
                  <c:v>91.3</c:v>
                </c:pt>
                <c:pt idx="364">
                  <c:v>91.3</c:v>
                </c:pt>
                <c:pt idx="365">
                  <c:v>91.3</c:v>
                </c:pt>
                <c:pt idx="366">
                  <c:v>91.3</c:v>
                </c:pt>
                <c:pt idx="367">
                  <c:v>91.3</c:v>
                </c:pt>
                <c:pt idx="368">
                  <c:v>91.3</c:v>
                </c:pt>
                <c:pt idx="369">
                  <c:v>91.3</c:v>
                </c:pt>
                <c:pt idx="370">
                  <c:v>91.3</c:v>
                </c:pt>
                <c:pt idx="371">
                  <c:v>91.3</c:v>
                </c:pt>
                <c:pt idx="372">
                  <c:v>91.3</c:v>
                </c:pt>
                <c:pt idx="373">
                  <c:v>91.3</c:v>
                </c:pt>
                <c:pt idx="374">
                  <c:v>91.3</c:v>
                </c:pt>
                <c:pt idx="375">
                  <c:v>91.3</c:v>
                </c:pt>
                <c:pt idx="376">
                  <c:v>91.3</c:v>
                </c:pt>
                <c:pt idx="377">
                  <c:v>91.3</c:v>
                </c:pt>
                <c:pt idx="378">
                  <c:v>90.58</c:v>
                </c:pt>
                <c:pt idx="379">
                  <c:v>90.58</c:v>
                </c:pt>
                <c:pt idx="380">
                  <c:v>90.58</c:v>
                </c:pt>
                <c:pt idx="381">
                  <c:v>90.58</c:v>
                </c:pt>
                <c:pt idx="382">
                  <c:v>90.58</c:v>
                </c:pt>
                <c:pt idx="383">
                  <c:v>90.58</c:v>
                </c:pt>
                <c:pt idx="384">
                  <c:v>90.58</c:v>
                </c:pt>
                <c:pt idx="385">
                  <c:v>90.58</c:v>
                </c:pt>
                <c:pt idx="386">
                  <c:v>90.58</c:v>
                </c:pt>
                <c:pt idx="387">
                  <c:v>90.58</c:v>
                </c:pt>
                <c:pt idx="388">
                  <c:v>90.58</c:v>
                </c:pt>
                <c:pt idx="389">
                  <c:v>90.58</c:v>
                </c:pt>
                <c:pt idx="390">
                  <c:v>90.58</c:v>
                </c:pt>
                <c:pt idx="391">
                  <c:v>90.58</c:v>
                </c:pt>
                <c:pt idx="392">
                  <c:v>90.58</c:v>
                </c:pt>
                <c:pt idx="393">
                  <c:v>90.58</c:v>
                </c:pt>
                <c:pt idx="394">
                  <c:v>90.58</c:v>
                </c:pt>
                <c:pt idx="395">
                  <c:v>90.58</c:v>
                </c:pt>
                <c:pt idx="396">
                  <c:v>90.58</c:v>
                </c:pt>
                <c:pt idx="397">
                  <c:v>90.58</c:v>
                </c:pt>
                <c:pt idx="398">
                  <c:v>90.58</c:v>
                </c:pt>
                <c:pt idx="399">
                  <c:v>90.58</c:v>
                </c:pt>
                <c:pt idx="400">
                  <c:v>90.58</c:v>
                </c:pt>
                <c:pt idx="401">
                  <c:v>90.58</c:v>
                </c:pt>
                <c:pt idx="402">
                  <c:v>90.58</c:v>
                </c:pt>
                <c:pt idx="403">
                  <c:v>90.58</c:v>
                </c:pt>
                <c:pt idx="404">
                  <c:v>90.58</c:v>
                </c:pt>
                <c:pt idx="405">
                  <c:v>90.58</c:v>
                </c:pt>
                <c:pt idx="406">
                  <c:v>90.58</c:v>
                </c:pt>
                <c:pt idx="407">
                  <c:v>89.86</c:v>
                </c:pt>
                <c:pt idx="408">
                  <c:v>89.86</c:v>
                </c:pt>
                <c:pt idx="409">
                  <c:v>89.86</c:v>
                </c:pt>
                <c:pt idx="410">
                  <c:v>89.86</c:v>
                </c:pt>
                <c:pt idx="411">
                  <c:v>89.86</c:v>
                </c:pt>
                <c:pt idx="412">
                  <c:v>89.86</c:v>
                </c:pt>
                <c:pt idx="413">
                  <c:v>89.86</c:v>
                </c:pt>
                <c:pt idx="414">
                  <c:v>89.86</c:v>
                </c:pt>
                <c:pt idx="415">
                  <c:v>89.86</c:v>
                </c:pt>
                <c:pt idx="416">
                  <c:v>89.86</c:v>
                </c:pt>
                <c:pt idx="417">
                  <c:v>89.86</c:v>
                </c:pt>
                <c:pt idx="418">
                  <c:v>89.86</c:v>
                </c:pt>
                <c:pt idx="419">
                  <c:v>89.86</c:v>
                </c:pt>
                <c:pt idx="420">
                  <c:v>89.86</c:v>
                </c:pt>
                <c:pt idx="421">
                  <c:v>89.86</c:v>
                </c:pt>
                <c:pt idx="422">
                  <c:v>89.86</c:v>
                </c:pt>
                <c:pt idx="423">
                  <c:v>89.86</c:v>
                </c:pt>
                <c:pt idx="424">
                  <c:v>89.86</c:v>
                </c:pt>
                <c:pt idx="425">
                  <c:v>89.86</c:v>
                </c:pt>
                <c:pt idx="426">
                  <c:v>89.86</c:v>
                </c:pt>
                <c:pt idx="427">
                  <c:v>89.13</c:v>
                </c:pt>
                <c:pt idx="428">
                  <c:v>89.13</c:v>
                </c:pt>
                <c:pt idx="429">
                  <c:v>89.13</c:v>
                </c:pt>
                <c:pt idx="430">
                  <c:v>89.13</c:v>
                </c:pt>
                <c:pt idx="431">
                  <c:v>89.13</c:v>
                </c:pt>
                <c:pt idx="432">
                  <c:v>89.13</c:v>
                </c:pt>
                <c:pt idx="433">
                  <c:v>89.13</c:v>
                </c:pt>
                <c:pt idx="434">
                  <c:v>89.13</c:v>
                </c:pt>
                <c:pt idx="435">
                  <c:v>89.13</c:v>
                </c:pt>
                <c:pt idx="436">
                  <c:v>89.13</c:v>
                </c:pt>
                <c:pt idx="437">
                  <c:v>89.13</c:v>
                </c:pt>
                <c:pt idx="438">
                  <c:v>89.13</c:v>
                </c:pt>
                <c:pt idx="439">
                  <c:v>89.13</c:v>
                </c:pt>
                <c:pt idx="440">
                  <c:v>89.13</c:v>
                </c:pt>
                <c:pt idx="441">
                  <c:v>89.13</c:v>
                </c:pt>
                <c:pt idx="442">
                  <c:v>89.13</c:v>
                </c:pt>
                <c:pt idx="443">
                  <c:v>89.13</c:v>
                </c:pt>
                <c:pt idx="444">
                  <c:v>89.13</c:v>
                </c:pt>
                <c:pt idx="445">
                  <c:v>88.41</c:v>
                </c:pt>
                <c:pt idx="446">
                  <c:v>88.41</c:v>
                </c:pt>
                <c:pt idx="447">
                  <c:v>88.41</c:v>
                </c:pt>
                <c:pt idx="448">
                  <c:v>88.41</c:v>
                </c:pt>
                <c:pt idx="449">
                  <c:v>88.41</c:v>
                </c:pt>
                <c:pt idx="450">
                  <c:v>88.41</c:v>
                </c:pt>
                <c:pt idx="451">
                  <c:v>88.41</c:v>
                </c:pt>
                <c:pt idx="452">
                  <c:v>88.41</c:v>
                </c:pt>
                <c:pt idx="453">
                  <c:v>88.41</c:v>
                </c:pt>
                <c:pt idx="454">
                  <c:v>88.41</c:v>
                </c:pt>
                <c:pt idx="455">
                  <c:v>88.41</c:v>
                </c:pt>
                <c:pt idx="456">
                  <c:v>88.41</c:v>
                </c:pt>
                <c:pt idx="457">
                  <c:v>88.41</c:v>
                </c:pt>
                <c:pt idx="458">
                  <c:v>88.41</c:v>
                </c:pt>
                <c:pt idx="459">
                  <c:v>88.41</c:v>
                </c:pt>
                <c:pt idx="460">
                  <c:v>88.41</c:v>
                </c:pt>
                <c:pt idx="461">
                  <c:v>88.41</c:v>
                </c:pt>
                <c:pt idx="462">
                  <c:v>87.68</c:v>
                </c:pt>
                <c:pt idx="463">
                  <c:v>87.68</c:v>
                </c:pt>
                <c:pt idx="464">
                  <c:v>87.68</c:v>
                </c:pt>
                <c:pt idx="465">
                  <c:v>87.68</c:v>
                </c:pt>
                <c:pt idx="466">
                  <c:v>87.68</c:v>
                </c:pt>
                <c:pt idx="467">
                  <c:v>87.68</c:v>
                </c:pt>
                <c:pt idx="468">
                  <c:v>87.68</c:v>
                </c:pt>
                <c:pt idx="469">
                  <c:v>87.68</c:v>
                </c:pt>
                <c:pt idx="470">
                  <c:v>87.68</c:v>
                </c:pt>
                <c:pt idx="471">
                  <c:v>87.68</c:v>
                </c:pt>
                <c:pt idx="472">
                  <c:v>87.68</c:v>
                </c:pt>
                <c:pt idx="473">
                  <c:v>87.68</c:v>
                </c:pt>
                <c:pt idx="474">
                  <c:v>86.96</c:v>
                </c:pt>
                <c:pt idx="475">
                  <c:v>86.96</c:v>
                </c:pt>
                <c:pt idx="476">
                  <c:v>86.96</c:v>
                </c:pt>
                <c:pt idx="477">
                  <c:v>86.96</c:v>
                </c:pt>
                <c:pt idx="478">
                  <c:v>86.96</c:v>
                </c:pt>
                <c:pt idx="479">
                  <c:v>86.96</c:v>
                </c:pt>
                <c:pt idx="480">
                  <c:v>86.96</c:v>
                </c:pt>
                <c:pt idx="481">
                  <c:v>86.96</c:v>
                </c:pt>
                <c:pt idx="482">
                  <c:v>86.96</c:v>
                </c:pt>
                <c:pt idx="483">
                  <c:v>86.96</c:v>
                </c:pt>
                <c:pt idx="484">
                  <c:v>86.96</c:v>
                </c:pt>
                <c:pt idx="485">
                  <c:v>86.23</c:v>
                </c:pt>
                <c:pt idx="486">
                  <c:v>86.23</c:v>
                </c:pt>
                <c:pt idx="487">
                  <c:v>86.23</c:v>
                </c:pt>
                <c:pt idx="488">
                  <c:v>86.23</c:v>
                </c:pt>
                <c:pt idx="489">
                  <c:v>86.23</c:v>
                </c:pt>
                <c:pt idx="490">
                  <c:v>86.23</c:v>
                </c:pt>
                <c:pt idx="491">
                  <c:v>86.23</c:v>
                </c:pt>
                <c:pt idx="492">
                  <c:v>86.23</c:v>
                </c:pt>
                <c:pt idx="493">
                  <c:v>86.23</c:v>
                </c:pt>
                <c:pt idx="494">
                  <c:v>86.23</c:v>
                </c:pt>
                <c:pt idx="495">
                  <c:v>85.51</c:v>
                </c:pt>
                <c:pt idx="496">
                  <c:v>85.51</c:v>
                </c:pt>
                <c:pt idx="497">
                  <c:v>85.51</c:v>
                </c:pt>
                <c:pt idx="498">
                  <c:v>85.51</c:v>
                </c:pt>
                <c:pt idx="499">
                  <c:v>85.51</c:v>
                </c:pt>
                <c:pt idx="500">
                  <c:v>85.51</c:v>
                </c:pt>
                <c:pt idx="501">
                  <c:v>85.51</c:v>
                </c:pt>
                <c:pt idx="502">
                  <c:v>85.51</c:v>
                </c:pt>
                <c:pt idx="503">
                  <c:v>85.51</c:v>
                </c:pt>
                <c:pt idx="504">
                  <c:v>85.51</c:v>
                </c:pt>
                <c:pt idx="505">
                  <c:v>85.51</c:v>
                </c:pt>
                <c:pt idx="506">
                  <c:v>85.51</c:v>
                </c:pt>
                <c:pt idx="507">
                  <c:v>84.78</c:v>
                </c:pt>
                <c:pt idx="508">
                  <c:v>84.78</c:v>
                </c:pt>
                <c:pt idx="509">
                  <c:v>84.78</c:v>
                </c:pt>
                <c:pt idx="510">
                  <c:v>84.78</c:v>
                </c:pt>
                <c:pt idx="511">
                  <c:v>84.78</c:v>
                </c:pt>
                <c:pt idx="512">
                  <c:v>84.78</c:v>
                </c:pt>
                <c:pt idx="513">
                  <c:v>84.78</c:v>
                </c:pt>
                <c:pt idx="514">
                  <c:v>84.78</c:v>
                </c:pt>
                <c:pt idx="515">
                  <c:v>84.78</c:v>
                </c:pt>
                <c:pt idx="516">
                  <c:v>84.06</c:v>
                </c:pt>
                <c:pt idx="517">
                  <c:v>84.06</c:v>
                </c:pt>
                <c:pt idx="518">
                  <c:v>84.06</c:v>
                </c:pt>
                <c:pt idx="519">
                  <c:v>84.06</c:v>
                </c:pt>
                <c:pt idx="520">
                  <c:v>84.06</c:v>
                </c:pt>
                <c:pt idx="521">
                  <c:v>84.06</c:v>
                </c:pt>
                <c:pt idx="522">
                  <c:v>84.06</c:v>
                </c:pt>
                <c:pt idx="523">
                  <c:v>84.06</c:v>
                </c:pt>
                <c:pt idx="524">
                  <c:v>84.06</c:v>
                </c:pt>
                <c:pt idx="525">
                  <c:v>83.33</c:v>
                </c:pt>
                <c:pt idx="526">
                  <c:v>83.33</c:v>
                </c:pt>
                <c:pt idx="527">
                  <c:v>83.33</c:v>
                </c:pt>
                <c:pt idx="528">
                  <c:v>83.33</c:v>
                </c:pt>
                <c:pt idx="529">
                  <c:v>83.33</c:v>
                </c:pt>
                <c:pt idx="530">
                  <c:v>83.33</c:v>
                </c:pt>
                <c:pt idx="531">
                  <c:v>83.33</c:v>
                </c:pt>
                <c:pt idx="532">
                  <c:v>83.33</c:v>
                </c:pt>
                <c:pt idx="533">
                  <c:v>82.61</c:v>
                </c:pt>
                <c:pt idx="534">
                  <c:v>82.61</c:v>
                </c:pt>
                <c:pt idx="535">
                  <c:v>82.61</c:v>
                </c:pt>
                <c:pt idx="536">
                  <c:v>82.61</c:v>
                </c:pt>
                <c:pt idx="537">
                  <c:v>82.61</c:v>
                </c:pt>
                <c:pt idx="538">
                  <c:v>82.61</c:v>
                </c:pt>
                <c:pt idx="539">
                  <c:v>82.61</c:v>
                </c:pt>
                <c:pt idx="540">
                  <c:v>82.61</c:v>
                </c:pt>
                <c:pt idx="541">
                  <c:v>81.88</c:v>
                </c:pt>
                <c:pt idx="542">
                  <c:v>81.88</c:v>
                </c:pt>
                <c:pt idx="543">
                  <c:v>81.88</c:v>
                </c:pt>
                <c:pt idx="544">
                  <c:v>81.88</c:v>
                </c:pt>
                <c:pt idx="545">
                  <c:v>81.88</c:v>
                </c:pt>
                <c:pt idx="546">
                  <c:v>81.88</c:v>
                </c:pt>
                <c:pt idx="547">
                  <c:v>81.88</c:v>
                </c:pt>
                <c:pt idx="548">
                  <c:v>81.88</c:v>
                </c:pt>
                <c:pt idx="549">
                  <c:v>81.16</c:v>
                </c:pt>
                <c:pt idx="550">
                  <c:v>81.16</c:v>
                </c:pt>
                <c:pt idx="551">
                  <c:v>81.16</c:v>
                </c:pt>
                <c:pt idx="552">
                  <c:v>81.16</c:v>
                </c:pt>
                <c:pt idx="553">
                  <c:v>81.16</c:v>
                </c:pt>
                <c:pt idx="554">
                  <c:v>81.16</c:v>
                </c:pt>
                <c:pt idx="555">
                  <c:v>81.16</c:v>
                </c:pt>
                <c:pt idx="556">
                  <c:v>80.430000000000007</c:v>
                </c:pt>
                <c:pt idx="557">
                  <c:v>80.430000000000007</c:v>
                </c:pt>
                <c:pt idx="558">
                  <c:v>80.430000000000007</c:v>
                </c:pt>
                <c:pt idx="559">
                  <c:v>80.430000000000007</c:v>
                </c:pt>
                <c:pt idx="560">
                  <c:v>80.430000000000007</c:v>
                </c:pt>
                <c:pt idx="561">
                  <c:v>80.430000000000007</c:v>
                </c:pt>
                <c:pt idx="562">
                  <c:v>80.430000000000007</c:v>
                </c:pt>
                <c:pt idx="563">
                  <c:v>80.430000000000007</c:v>
                </c:pt>
                <c:pt idx="564">
                  <c:v>80.430000000000007</c:v>
                </c:pt>
                <c:pt idx="565">
                  <c:v>79.709999999999994</c:v>
                </c:pt>
                <c:pt idx="566">
                  <c:v>79.709999999999994</c:v>
                </c:pt>
                <c:pt idx="567">
                  <c:v>79.709999999999994</c:v>
                </c:pt>
                <c:pt idx="568">
                  <c:v>79.709999999999994</c:v>
                </c:pt>
                <c:pt idx="569">
                  <c:v>79.709999999999994</c:v>
                </c:pt>
                <c:pt idx="570">
                  <c:v>79.709999999999994</c:v>
                </c:pt>
                <c:pt idx="571">
                  <c:v>79.709999999999994</c:v>
                </c:pt>
                <c:pt idx="572">
                  <c:v>79.709999999999994</c:v>
                </c:pt>
                <c:pt idx="573">
                  <c:v>78.989999999999995</c:v>
                </c:pt>
                <c:pt idx="574">
                  <c:v>78.989999999999995</c:v>
                </c:pt>
                <c:pt idx="575">
                  <c:v>78.989999999999995</c:v>
                </c:pt>
                <c:pt idx="576">
                  <c:v>78.989999999999995</c:v>
                </c:pt>
                <c:pt idx="577">
                  <c:v>78.989999999999995</c:v>
                </c:pt>
                <c:pt idx="578">
                  <c:v>78.989999999999995</c:v>
                </c:pt>
                <c:pt idx="579">
                  <c:v>78.989999999999995</c:v>
                </c:pt>
                <c:pt idx="580">
                  <c:v>78.260000000000005</c:v>
                </c:pt>
                <c:pt idx="581">
                  <c:v>78.260000000000005</c:v>
                </c:pt>
                <c:pt idx="582">
                  <c:v>78.260000000000005</c:v>
                </c:pt>
                <c:pt idx="583">
                  <c:v>78.260000000000005</c:v>
                </c:pt>
                <c:pt idx="584">
                  <c:v>78.260000000000005</c:v>
                </c:pt>
                <c:pt idx="585">
                  <c:v>78.260000000000005</c:v>
                </c:pt>
                <c:pt idx="586">
                  <c:v>78.260000000000005</c:v>
                </c:pt>
                <c:pt idx="587">
                  <c:v>77.540000000000006</c:v>
                </c:pt>
                <c:pt idx="588">
                  <c:v>77.540000000000006</c:v>
                </c:pt>
                <c:pt idx="589">
                  <c:v>77.540000000000006</c:v>
                </c:pt>
                <c:pt idx="590">
                  <c:v>77.540000000000006</c:v>
                </c:pt>
                <c:pt idx="591">
                  <c:v>77.540000000000006</c:v>
                </c:pt>
                <c:pt idx="592">
                  <c:v>77.540000000000006</c:v>
                </c:pt>
                <c:pt idx="593">
                  <c:v>77.540000000000006</c:v>
                </c:pt>
                <c:pt idx="594">
                  <c:v>76.81</c:v>
                </c:pt>
                <c:pt idx="595">
                  <c:v>76.81</c:v>
                </c:pt>
                <c:pt idx="596">
                  <c:v>76.81</c:v>
                </c:pt>
                <c:pt idx="597">
                  <c:v>76.81</c:v>
                </c:pt>
                <c:pt idx="598">
                  <c:v>76.81</c:v>
                </c:pt>
                <c:pt idx="599">
                  <c:v>76.81</c:v>
                </c:pt>
                <c:pt idx="600">
                  <c:v>76.81</c:v>
                </c:pt>
                <c:pt idx="601">
                  <c:v>76.81</c:v>
                </c:pt>
                <c:pt idx="602">
                  <c:v>76.09</c:v>
                </c:pt>
                <c:pt idx="603">
                  <c:v>76.09</c:v>
                </c:pt>
                <c:pt idx="604">
                  <c:v>76.09</c:v>
                </c:pt>
                <c:pt idx="605">
                  <c:v>76.09</c:v>
                </c:pt>
                <c:pt idx="606">
                  <c:v>76.09</c:v>
                </c:pt>
                <c:pt idx="607">
                  <c:v>76.09</c:v>
                </c:pt>
                <c:pt idx="608">
                  <c:v>76.09</c:v>
                </c:pt>
                <c:pt idx="609">
                  <c:v>75.36</c:v>
                </c:pt>
                <c:pt idx="610">
                  <c:v>75.36</c:v>
                </c:pt>
                <c:pt idx="611">
                  <c:v>75.36</c:v>
                </c:pt>
                <c:pt idx="612">
                  <c:v>75.36</c:v>
                </c:pt>
                <c:pt idx="613">
                  <c:v>75.36</c:v>
                </c:pt>
                <c:pt idx="614">
                  <c:v>75.36</c:v>
                </c:pt>
                <c:pt idx="615">
                  <c:v>75.36</c:v>
                </c:pt>
                <c:pt idx="616">
                  <c:v>74.64</c:v>
                </c:pt>
                <c:pt idx="617">
                  <c:v>74.64</c:v>
                </c:pt>
                <c:pt idx="618">
                  <c:v>74.64</c:v>
                </c:pt>
                <c:pt idx="619">
                  <c:v>74.64</c:v>
                </c:pt>
                <c:pt idx="620">
                  <c:v>74.64</c:v>
                </c:pt>
                <c:pt idx="621">
                  <c:v>74.64</c:v>
                </c:pt>
                <c:pt idx="622">
                  <c:v>74.64</c:v>
                </c:pt>
                <c:pt idx="623">
                  <c:v>73.91</c:v>
                </c:pt>
                <c:pt idx="624">
                  <c:v>73.91</c:v>
                </c:pt>
                <c:pt idx="625">
                  <c:v>73.91</c:v>
                </c:pt>
                <c:pt idx="626">
                  <c:v>73.91</c:v>
                </c:pt>
                <c:pt idx="627">
                  <c:v>73.91</c:v>
                </c:pt>
                <c:pt idx="628">
                  <c:v>73.91</c:v>
                </c:pt>
                <c:pt idx="629">
                  <c:v>73.91</c:v>
                </c:pt>
                <c:pt idx="630">
                  <c:v>73.19</c:v>
                </c:pt>
                <c:pt idx="631">
                  <c:v>73.19</c:v>
                </c:pt>
                <c:pt idx="632">
                  <c:v>73.19</c:v>
                </c:pt>
                <c:pt idx="633">
                  <c:v>73.19</c:v>
                </c:pt>
                <c:pt idx="634">
                  <c:v>73.19</c:v>
                </c:pt>
                <c:pt idx="635">
                  <c:v>73.19</c:v>
                </c:pt>
                <c:pt idx="636">
                  <c:v>73.19</c:v>
                </c:pt>
                <c:pt idx="637">
                  <c:v>73.19</c:v>
                </c:pt>
                <c:pt idx="638">
                  <c:v>72.459999999999994</c:v>
                </c:pt>
                <c:pt idx="639">
                  <c:v>72.459999999999994</c:v>
                </c:pt>
                <c:pt idx="640">
                  <c:v>72.459999999999994</c:v>
                </c:pt>
                <c:pt idx="641">
                  <c:v>72.459999999999994</c:v>
                </c:pt>
                <c:pt idx="642">
                  <c:v>72.459999999999994</c:v>
                </c:pt>
                <c:pt idx="643">
                  <c:v>72.459999999999994</c:v>
                </c:pt>
                <c:pt idx="644">
                  <c:v>72.459999999999994</c:v>
                </c:pt>
                <c:pt idx="645">
                  <c:v>71.739999999999995</c:v>
                </c:pt>
                <c:pt idx="646">
                  <c:v>71.739999999999995</c:v>
                </c:pt>
                <c:pt idx="647">
                  <c:v>71.739999999999995</c:v>
                </c:pt>
                <c:pt idx="648">
                  <c:v>71.739999999999995</c:v>
                </c:pt>
                <c:pt idx="649">
                  <c:v>71.739999999999995</c:v>
                </c:pt>
                <c:pt idx="650">
                  <c:v>71.739999999999995</c:v>
                </c:pt>
                <c:pt idx="651">
                  <c:v>71.010000000000005</c:v>
                </c:pt>
                <c:pt idx="652">
                  <c:v>71.010000000000005</c:v>
                </c:pt>
                <c:pt idx="653">
                  <c:v>71.010000000000005</c:v>
                </c:pt>
                <c:pt idx="654">
                  <c:v>71.010000000000005</c:v>
                </c:pt>
                <c:pt idx="655">
                  <c:v>71.010000000000005</c:v>
                </c:pt>
                <c:pt idx="656">
                  <c:v>71.010000000000005</c:v>
                </c:pt>
                <c:pt idx="657">
                  <c:v>71.010000000000005</c:v>
                </c:pt>
                <c:pt idx="658">
                  <c:v>71.010000000000005</c:v>
                </c:pt>
                <c:pt idx="659">
                  <c:v>70.290000000000006</c:v>
                </c:pt>
                <c:pt idx="660">
                  <c:v>70.290000000000006</c:v>
                </c:pt>
                <c:pt idx="661">
                  <c:v>70.290000000000006</c:v>
                </c:pt>
                <c:pt idx="662">
                  <c:v>70.290000000000006</c:v>
                </c:pt>
                <c:pt idx="663">
                  <c:v>70.290000000000006</c:v>
                </c:pt>
                <c:pt idx="664">
                  <c:v>70.290000000000006</c:v>
                </c:pt>
                <c:pt idx="665">
                  <c:v>69.569999999999993</c:v>
                </c:pt>
                <c:pt idx="666">
                  <c:v>69.569999999999993</c:v>
                </c:pt>
                <c:pt idx="667">
                  <c:v>69.569999999999993</c:v>
                </c:pt>
                <c:pt idx="668">
                  <c:v>69.569999999999993</c:v>
                </c:pt>
                <c:pt idx="669">
                  <c:v>69.569999999999993</c:v>
                </c:pt>
                <c:pt idx="670">
                  <c:v>69.569999999999993</c:v>
                </c:pt>
                <c:pt idx="671">
                  <c:v>69.569999999999993</c:v>
                </c:pt>
                <c:pt idx="672">
                  <c:v>68.84</c:v>
                </c:pt>
                <c:pt idx="673">
                  <c:v>68.84</c:v>
                </c:pt>
                <c:pt idx="674">
                  <c:v>68.84</c:v>
                </c:pt>
                <c:pt idx="675">
                  <c:v>68.84</c:v>
                </c:pt>
                <c:pt idx="676">
                  <c:v>68.84</c:v>
                </c:pt>
                <c:pt idx="677">
                  <c:v>68.84</c:v>
                </c:pt>
                <c:pt idx="678">
                  <c:v>68.84</c:v>
                </c:pt>
                <c:pt idx="679">
                  <c:v>68.84</c:v>
                </c:pt>
                <c:pt idx="680">
                  <c:v>68.12</c:v>
                </c:pt>
                <c:pt idx="681">
                  <c:v>68.12</c:v>
                </c:pt>
                <c:pt idx="682">
                  <c:v>68.12</c:v>
                </c:pt>
                <c:pt idx="683">
                  <c:v>68.12</c:v>
                </c:pt>
                <c:pt idx="684">
                  <c:v>68.12</c:v>
                </c:pt>
                <c:pt idx="685">
                  <c:v>68.12</c:v>
                </c:pt>
                <c:pt idx="686">
                  <c:v>68.12</c:v>
                </c:pt>
                <c:pt idx="687">
                  <c:v>67.39</c:v>
                </c:pt>
                <c:pt idx="688">
                  <c:v>67.39</c:v>
                </c:pt>
                <c:pt idx="689">
                  <c:v>67.39</c:v>
                </c:pt>
                <c:pt idx="690">
                  <c:v>67.39</c:v>
                </c:pt>
                <c:pt idx="691">
                  <c:v>67.39</c:v>
                </c:pt>
                <c:pt idx="692">
                  <c:v>67.39</c:v>
                </c:pt>
                <c:pt idx="693">
                  <c:v>67.39</c:v>
                </c:pt>
                <c:pt idx="694">
                  <c:v>66.67</c:v>
                </c:pt>
                <c:pt idx="695">
                  <c:v>66.67</c:v>
                </c:pt>
                <c:pt idx="696">
                  <c:v>66.67</c:v>
                </c:pt>
                <c:pt idx="697">
                  <c:v>66.67</c:v>
                </c:pt>
                <c:pt idx="698">
                  <c:v>66.67</c:v>
                </c:pt>
                <c:pt idx="699">
                  <c:v>66.67</c:v>
                </c:pt>
                <c:pt idx="700">
                  <c:v>66.67</c:v>
                </c:pt>
                <c:pt idx="701">
                  <c:v>65.94</c:v>
                </c:pt>
                <c:pt idx="702">
                  <c:v>65.94</c:v>
                </c:pt>
                <c:pt idx="703">
                  <c:v>65.94</c:v>
                </c:pt>
                <c:pt idx="704">
                  <c:v>65.94</c:v>
                </c:pt>
                <c:pt idx="705">
                  <c:v>65.94</c:v>
                </c:pt>
                <c:pt idx="706">
                  <c:v>65.94</c:v>
                </c:pt>
                <c:pt idx="707">
                  <c:v>65.94</c:v>
                </c:pt>
                <c:pt idx="708">
                  <c:v>65.22</c:v>
                </c:pt>
                <c:pt idx="709">
                  <c:v>65.22</c:v>
                </c:pt>
                <c:pt idx="710">
                  <c:v>65.22</c:v>
                </c:pt>
                <c:pt idx="711">
                  <c:v>65.22</c:v>
                </c:pt>
                <c:pt idx="712">
                  <c:v>65.22</c:v>
                </c:pt>
                <c:pt idx="713">
                  <c:v>64.489999999999995</c:v>
                </c:pt>
                <c:pt idx="714">
                  <c:v>64.489999999999995</c:v>
                </c:pt>
                <c:pt idx="715">
                  <c:v>64.489999999999995</c:v>
                </c:pt>
                <c:pt idx="716">
                  <c:v>64.489999999999995</c:v>
                </c:pt>
                <c:pt idx="717">
                  <c:v>64.489999999999995</c:v>
                </c:pt>
                <c:pt idx="718">
                  <c:v>64.489999999999995</c:v>
                </c:pt>
                <c:pt idx="719">
                  <c:v>63.77</c:v>
                </c:pt>
                <c:pt idx="720">
                  <c:v>63.77</c:v>
                </c:pt>
                <c:pt idx="721">
                  <c:v>63.77</c:v>
                </c:pt>
                <c:pt idx="722">
                  <c:v>63.77</c:v>
                </c:pt>
                <c:pt idx="723">
                  <c:v>63.77</c:v>
                </c:pt>
                <c:pt idx="724">
                  <c:v>63.77</c:v>
                </c:pt>
                <c:pt idx="725">
                  <c:v>63.04</c:v>
                </c:pt>
                <c:pt idx="726">
                  <c:v>63.04</c:v>
                </c:pt>
                <c:pt idx="727">
                  <c:v>63.04</c:v>
                </c:pt>
                <c:pt idx="728">
                  <c:v>63.04</c:v>
                </c:pt>
                <c:pt idx="729">
                  <c:v>63.04</c:v>
                </c:pt>
                <c:pt idx="730">
                  <c:v>63.04</c:v>
                </c:pt>
                <c:pt idx="731">
                  <c:v>62.32</c:v>
                </c:pt>
                <c:pt idx="732">
                  <c:v>62.32</c:v>
                </c:pt>
                <c:pt idx="733">
                  <c:v>62.32</c:v>
                </c:pt>
                <c:pt idx="734">
                  <c:v>62.32</c:v>
                </c:pt>
                <c:pt idx="735">
                  <c:v>62.32</c:v>
                </c:pt>
                <c:pt idx="736">
                  <c:v>62.32</c:v>
                </c:pt>
                <c:pt idx="737">
                  <c:v>61.59</c:v>
                </c:pt>
                <c:pt idx="738">
                  <c:v>61.59</c:v>
                </c:pt>
                <c:pt idx="739">
                  <c:v>61.59</c:v>
                </c:pt>
                <c:pt idx="740">
                  <c:v>61.59</c:v>
                </c:pt>
                <c:pt idx="741">
                  <c:v>61.59</c:v>
                </c:pt>
                <c:pt idx="742">
                  <c:v>60.87</c:v>
                </c:pt>
                <c:pt idx="743">
                  <c:v>60.87</c:v>
                </c:pt>
                <c:pt idx="744">
                  <c:v>60.87</c:v>
                </c:pt>
                <c:pt idx="745">
                  <c:v>60.87</c:v>
                </c:pt>
                <c:pt idx="746">
                  <c:v>60.87</c:v>
                </c:pt>
                <c:pt idx="747">
                  <c:v>60.14</c:v>
                </c:pt>
                <c:pt idx="748">
                  <c:v>60.14</c:v>
                </c:pt>
                <c:pt idx="749">
                  <c:v>60.14</c:v>
                </c:pt>
                <c:pt idx="750">
                  <c:v>60.14</c:v>
                </c:pt>
                <c:pt idx="751">
                  <c:v>60.14</c:v>
                </c:pt>
                <c:pt idx="752">
                  <c:v>59.42</c:v>
                </c:pt>
                <c:pt idx="753">
                  <c:v>59.42</c:v>
                </c:pt>
                <c:pt idx="754">
                  <c:v>59.42</c:v>
                </c:pt>
                <c:pt idx="755">
                  <c:v>59.42</c:v>
                </c:pt>
                <c:pt idx="756">
                  <c:v>59.42</c:v>
                </c:pt>
                <c:pt idx="757">
                  <c:v>58.7</c:v>
                </c:pt>
                <c:pt idx="758">
                  <c:v>58.7</c:v>
                </c:pt>
                <c:pt idx="759">
                  <c:v>58.7</c:v>
                </c:pt>
                <c:pt idx="760">
                  <c:v>58.7</c:v>
                </c:pt>
                <c:pt idx="761">
                  <c:v>58.7</c:v>
                </c:pt>
                <c:pt idx="762">
                  <c:v>57.97</c:v>
                </c:pt>
                <c:pt idx="763">
                  <c:v>57.97</c:v>
                </c:pt>
                <c:pt idx="764">
                  <c:v>57.97</c:v>
                </c:pt>
                <c:pt idx="765">
                  <c:v>57.97</c:v>
                </c:pt>
                <c:pt idx="766">
                  <c:v>57.25</c:v>
                </c:pt>
                <c:pt idx="767">
                  <c:v>57.25</c:v>
                </c:pt>
                <c:pt idx="768">
                  <c:v>57.25</c:v>
                </c:pt>
                <c:pt idx="769">
                  <c:v>57.25</c:v>
                </c:pt>
                <c:pt idx="770">
                  <c:v>56.52</c:v>
                </c:pt>
                <c:pt idx="771">
                  <c:v>56.52</c:v>
                </c:pt>
                <c:pt idx="772">
                  <c:v>56.52</c:v>
                </c:pt>
                <c:pt idx="773">
                  <c:v>56.52</c:v>
                </c:pt>
                <c:pt idx="774">
                  <c:v>55.8</c:v>
                </c:pt>
                <c:pt idx="775">
                  <c:v>55.8</c:v>
                </c:pt>
                <c:pt idx="776">
                  <c:v>55.8</c:v>
                </c:pt>
                <c:pt idx="777">
                  <c:v>55.8</c:v>
                </c:pt>
                <c:pt idx="778">
                  <c:v>55.07</c:v>
                </c:pt>
                <c:pt idx="779">
                  <c:v>55.07</c:v>
                </c:pt>
                <c:pt idx="780">
                  <c:v>55.07</c:v>
                </c:pt>
                <c:pt idx="781">
                  <c:v>55.07</c:v>
                </c:pt>
                <c:pt idx="782">
                  <c:v>54.35</c:v>
                </c:pt>
                <c:pt idx="783">
                  <c:v>54.35</c:v>
                </c:pt>
                <c:pt idx="784">
                  <c:v>54.35</c:v>
                </c:pt>
                <c:pt idx="785">
                  <c:v>53.62</c:v>
                </c:pt>
                <c:pt idx="786">
                  <c:v>53.62</c:v>
                </c:pt>
                <c:pt idx="787">
                  <c:v>53.62</c:v>
                </c:pt>
                <c:pt idx="788">
                  <c:v>53.62</c:v>
                </c:pt>
                <c:pt idx="789">
                  <c:v>52.9</c:v>
                </c:pt>
                <c:pt idx="790">
                  <c:v>52.9</c:v>
                </c:pt>
                <c:pt idx="791">
                  <c:v>52.9</c:v>
                </c:pt>
                <c:pt idx="792">
                  <c:v>52.17</c:v>
                </c:pt>
                <c:pt idx="793">
                  <c:v>52.17</c:v>
                </c:pt>
                <c:pt idx="794">
                  <c:v>52.17</c:v>
                </c:pt>
                <c:pt idx="795">
                  <c:v>52.17</c:v>
                </c:pt>
                <c:pt idx="796">
                  <c:v>51.45</c:v>
                </c:pt>
                <c:pt idx="797">
                  <c:v>51.45</c:v>
                </c:pt>
                <c:pt idx="798">
                  <c:v>51.45</c:v>
                </c:pt>
                <c:pt idx="799">
                  <c:v>50.72</c:v>
                </c:pt>
                <c:pt idx="800">
                  <c:v>50.72</c:v>
                </c:pt>
                <c:pt idx="801">
                  <c:v>50.72</c:v>
                </c:pt>
                <c:pt idx="802">
                  <c:v>50</c:v>
                </c:pt>
                <c:pt idx="803">
                  <c:v>50</c:v>
                </c:pt>
                <c:pt idx="804">
                  <c:v>50</c:v>
                </c:pt>
                <c:pt idx="805">
                  <c:v>50</c:v>
                </c:pt>
                <c:pt idx="806">
                  <c:v>49.28</c:v>
                </c:pt>
                <c:pt idx="807">
                  <c:v>49.28</c:v>
                </c:pt>
                <c:pt idx="808">
                  <c:v>49.28</c:v>
                </c:pt>
                <c:pt idx="809">
                  <c:v>48.55</c:v>
                </c:pt>
                <c:pt idx="810">
                  <c:v>48.55</c:v>
                </c:pt>
                <c:pt idx="811">
                  <c:v>48.55</c:v>
                </c:pt>
                <c:pt idx="812">
                  <c:v>47.83</c:v>
                </c:pt>
                <c:pt idx="813">
                  <c:v>47.83</c:v>
                </c:pt>
                <c:pt idx="814">
                  <c:v>47.83</c:v>
                </c:pt>
                <c:pt idx="815">
                  <c:v>47.1</c:v>
                </c:pt>
                <c:pt idx="816">
                  <c:v>47.1</c:v>
                </c:pt>
                <c:pt idx="817">
                  <c:v>47.1</c:v>
                </c:pt>
                <c:pt idx="818">
                  <c:v>47.1</c:v>
                </c:pt>
                <c:pt idx="819">
                  <c:v>46.38</c:v>
                </c:pt>
                <c:pt idx="820">
                  <c:v>46.38</c:v>
                </c:pt>
                <c:pt idx="821">
                  <c:v>46.38</c:v>
                </c:pt>
                <c:pt idx="822">
                  <c:v>45.65</c:v>
                </c:pt>
                <c:pt idx="823">
                  <c:v>45.65</c:v>
                </c:pt>
                <c:pt idx="824">
                  <c:v>45.65</c:v>
                </c:pt>
                <c:pt idx="825">
                  <c:v>44.93</c:v>
                </c:pt>
                <c:pt idx="826">
                  <c:v>44.93</c:v>
                </c:pt>
                <c:pt idx="827">
                  <c:v>44.2</c:v>
                </c:pt>
                <c:pt idx="828">
                  <c:v>44.2</c:v>
                </c:pt>
                <c:pt idx="829">
                  <c:v>44.2</c:v>
                </c:pt>
                <c:pt idx="830">
                  <c:v>43.48</c:v>
                </c:pt>
                <c:pt idx="831">
                  <c:v>43.48</c:v>
                </c:pt>
                <c:pt idx="832">
                  <c:v>43.48</c:v>
                </c:pt>
                <c:pt idx="833">
                  <c:v>42.75</c:v>
                </c:pt>
                <c:pt idx="834">
                  <c:v>42.75</c:v>
                </c:pt>
                <c:pt idx="835">
                  <c:v>42.75</c:v>
                </c:pt>
                <c:pt idx="836">
                  <c:v>42.03</c:v>
                </c:pt>
                <c:pt idx="837">
                  <c:v>42.03</c:v>
                </c:pt>
                <c:pt idx="838">
                  <c:v>42.03</c:v>
                </c:pt>
                <c:pt idx="839">
                  <c:v>41.3</c:v>
                </c:pt>
                <c:pt idx="840">
                  <c:v>41.3</c:v>
                </c:pt>
                <c:pt idx="841">
                  <c:v>41.3</c:v>
                </c:pt>
                <c:pt idx="842">
                  <c:v>41.3</c:v>
                </c:pt>
                <c:pt idx="843">
                  <c:v>40.58</c:v>
                </c:pt>
                <c:pt idx="844">
                  <c:v>40.58</c:v>
                </c:pt>
                <c:pt idx="845">
                  <c:v>40.58</c:v>
                </c:pt>
                <c:pt idx="846">
                  <c:v>39.86</c:v>
                </c:pt>
                <c:pt idx="847">
                  <c:v>39.86</c:v>
                </c:pt>
                <c:pt idx="848">
                  <c:v>39.86</c:v>
                </c:pt>
                <c:pt idx="849">
                  <c:v>39.130000000000003</c:v>
                </c:pt>
                <c:pt idx="850">
                  <c:v>39.130000000000003</c:v>
                </c:pt>
                <c:pt idx="851">
                  <c:v>39.130000000000003</c:v>
                </c:pt>
                <c:pt idx="852">
                  <c:v>38.409999999999997</c:v>
                </c:pt>
                <c:pt idx="853">
                  <c:v>38.409999999999997</c:v>
                </c:pt>
                <c:pt idx="854">
                  <c:v>38.409999999999997</c:v>
                </c:pt>
                <c:pt idx="855">
                  <c:v>37.68</c:v>
                </c:pt>
                <c:pt idx="856">
                  <c:v>37.68</c:v>
                </c:pt>
                <c:pt idx="857">
                  <c:v>37.68</c:v>
                </c:pt>
                <c:pt idx="858">
                  <c:v>36.96</c:v>
                </c:pt>
                <c:pt idx="859">
                  <c:v>36.96</c:v>
                </c:pt>
                <c:pt idx="860">
                  <c:v>36.96</c:v>
                </c:pt>
                <c:pt idx="861">
                  <c:v>36.96</c:v>
                </c:pt>
                <c:pt idx="862">
                  <c:v>36.229999999999997</c:v>
                </c:pt>
                <c:pt idx="863">
                  <c:v>36.229999999999997</c:v>
                </c:pt>
                <c:pt idx="864">
                  <c:v>36.229999999999997</c:v>
                </c:pt>
                <c:pt idx="865">
                  <c:v>35.51</c:v>
                </c:pt>
                <c:pt idx="866">
                  <c:v>35.51</c:v>
                </c:pt>
                <c:pt idx="867">
                  <c:v>35.51</c:v>
                </c:pt>
                <c:pt idx="868">
                  <c:v>34.78</c:v>
                </c:pt>
                <c:pt idx="869">
                  <c:v>34.78</c:v>
                </c:pt>
                <c:pt idx="870">
                  <c:v>34.78</c:v>
                </c:pt>
                <c:pt idx="871">
                  <c:v>34.78</c:v>
                </c:pt>
                <c:pt idx="872">
                  <c:v>34.06</c:v>
                </c:pt>
                <c:pt idx="873">
                  <c:v>34.06</c:v>
                </c:pt>
                <c:pt idx="874">
                  <c:v>34.06</c:v>
                </c:pt>
                <c:pt idx="875">
                  <c:v>33.33</c:v>
                </c:pt>
                <c:pt idx="876">
                  <c:v>33.33</c:v>
                </c:pt>
                <c:pt idx="877">
                  <c:v>33.33</c:v>
                </c:pt>
                <c:pt idx="878">
                  <c:v>32.61</c:v>
                </c:pt>
                <c:pt idx="879">
                  <c:v>32.61</c:v>
                </c:pt>
                <c:pt idx="880">
                  <c:v>32.61</c:v>
                </c:pt>
                <c:pt idx="881">
                  <c:v>32.61</c:v>
                </c:pt>
                <c:pt idx="882">
                  <c:v>31.88</c:v>
                </c:pt>
                <c:pt idx="883">
                  <c:v>31.88</c:v>
                </c:pt>
                <c:pt idx="884">
                  <c:v>31.88</c:v>
                </c:pt>
                <c:pt idx="885">
                  <c:v>31.16</c:v>
                </c:pt>
                <c:pt idx="886">
                  <c:v>31.16</c:v>
                </c:pt>
                <c:pt idx="887">
                  <c:v>31.16</c:v>
                </c:pt>
                <c:pt idx="888">
                  <c:v>30.43</c:v>
                </c:pt>
                <c:pt idx="889">
                  <c:v>30.43</c:v>
                </c:pt>
                <c:pt idx="890">
                  <c:v>30.43</c:v>
                </c:pt>
                <c:pt idx="891">
                  <c:v>30.43</c:v>
                </c:pt>
                <c:pt idx="892">
                  <c:v>29.71</c:v>
                </c:pt>
                <c:pt idx="893">
                  <c:v>29.71</c:v>
                </c:pt>
                <c:pt idx="894">
                  <c:v>29.71</c:v>
                </c:pt>
                <c:pt idx="895">
                  <c:v>29.71</c:v>
                </c:pt>
                <c:pt idx="896">
                  <c:v>28.99</c:v>
                </c:pt>
                <c:pt idx="897">
                  <c:v>28.99</c:v>
                </c:pt>
                <c:pt idx="898">
                  <c:v>28.99</c:v>
                </c:pt>
                <c:pt idx="899">
                  <c:v>28.26</c:v>
                </c:pt>
                <c:pt idx="900">
                  <c:v>28.26</c:v>
                </c:pt>
                <c:pt idx="901">
                  <c:v>28.26</c:v>
                </c:pt>
                <c:pt idx="902">
                  <c:v>28.26</c:v>
                </c:pt>
                <c:pt idx="903">
                  <c:v>27.54</c:v>
                </c:pt>
                <c:pt idx="904">
                  <c:v>27.54</c:v>
                </c:pt>
                <c:pt idx="905">
                  <c:v>27.54</c:v>
                </c:pt>
                <c:pt idx="906">
                  <c:v>27.54</c:v>
                </c:pt>
                <c:pt idx="907">
                  <c:v>26.81</c:v>
                </c:pt>
                <c:pt idx="908">
                  <c:v>26.81</c:v>
                </c:pt>
                <c:pt idx="909">
                  <c:v>26.81</c:v>
                </c:pt>
                <c:pt idx="910">
                  <c:v>26.81</c:v>
                </c:pt>
                <c:pt idx="911">
                  <c:v>26.81</c:v>
                </c:pt>
                <c:pt idx="912">
                  <c:v>26.09</c:v>
                </c:pt>
                <c:pt idx="913">
                  <c:v>26.09</c:v>
                </c:pt>
                <c:pt idx="914">
                  <c:v>26.09</c:v>
                </c:pt>
                <c:pt idx="915">
                  <c:v>26.09</c:v>
                </c:pt>
                <c:pt idx="916">
                  <c:v>25.36</c:v>
                </c:pt>
                <c:pt idx="917">
                  <c:v>25.36</c:v>
                </c:pt>
                <c:pt idx="918">
                  <c:v>25.36</c:v>
                </c:pt>
                <c:pt idx="919">
                  <c:v>25.36</c:v>
                </c:pt>
                <c:pt idx="920">
                  <c:v>25.36</c:v>
                </c:pt>
                <c:pt idx="921">
                  <c:v>24.64</c:v>
                </c:pt>
                <c:pt idx="922">
                  <c:v>24.64</c:v>
                </c:pt>
                <c:pt idx="923">
                  <c:v>24.64</c:v>
                </c:pt>
                <c:pt idx="924">
                  <c:v>24.64</c:v>
                </c:pt>
                <c:pt idx="925">
                  <c:v>24.64</c:v>
                </c:pt>
                <c:pt idx="926">
                  <c:v>23.91</c:v>
                </c:pt>
                <c:pt idx="927">
                  <c:v>23.91</c:v>
                </c:pt>
                <c:pt idx="928">
                  <c:v>23.91</c:v>
                </c:pt>
                <c:pt idx="929">
                  <c:v>23.91</c:v>
                </c:pt>
                <c:pt idx="930">
                  <c:v>23.91</c:v>
                </c:pt>
                <c:pt idx="931">
                  <c:v>23.19</c:v>
                </c:pt>
                <c:pt idx="932">
                  <c:v>23.19</c:v>
                </c:pt>
                <c:pt idx="933">
                  <c:v>23.19</c:v>
                </c:pt>
                <c:pt idx="934">
                  <c:v>23.19</c:v>
                </c:pt>
                <c:pt idx="935">
                  <c:v>23.19</c:v>
                </c:pt>
                <c:pt idx="936">
                  <c:v>23.19</c:v>
                </c:pt>
                <c:pt idx="937">
                  <c:v>22.46</c:v>
                </c:pt>
                <c:pt idx="938">
                  <c:v>22.46</c:v>
                </c:pt>
                <c:pt idx="939">
                  <c:v>22.46</c:v>
                </c:pt>
                <c:pt idx="940">
                  <c:v>22.46</c:v>
                </c:pt>
                <c:pt idx="941">
                  <c:v>22.46</c:v>
                </c:pt>
                <c:pt idx="942">
                  <c:v>22.46</c:v>
                </c:pt>
                <c:pt idx="943">
                  <c:v>21.74</c:v>
                </c:pt>
                <c:pt idx="944">
                  <c:v>21.74</c:v>
                </c:pt>
                <c:pt idx="945">
                  <c:v>21.74</c:v>
                </c:pt>
                <c:pt idx="946">
                  <c:v>21.74</c:v>
                </c:pt>
                <c:pt idx="947">
                  <c:v>21.74</c:v>
                </c:pt>
                <c:pt idx="948">
                  <c:v>21.74</c:v>
                </c:pt>
                <c:pt idx="949">
                  <c:v>21.74</c:v>
                </c:pt>
                <c:pt idx="950">
                  <c:v>21.01</c:v>
                </c:pt>
                <c:pt idx="951">
                  <c:v>21.01</c:v>
                </c:pt>
                <c:pt idx="952">
                  <c:v>21.01</c:v>
                </c:pt>
                <c:pt idx="953">
                  <c:v>21.01</c:v>
                </c:pt>
                <c:pt idx="954">
                  <c:v>21.01</c:v>
                </c:pt>
                <c:pt idx="955">
                  <c:v>21.01</c:v>
                </c:pt>
                <c:pt idx="956">
                  <c:v>21.01</c:v>
                </c:pt>
                <c:pt idx="957">
                  <c:v>21.01</c:v>
                </c:pt>
                <c:pt idx="958">
                  <c:v>20.29</c:v>
                </c:pt>
                <c:pt idx="959">
                  <c:v>20.29</c:v>
                </c:pt>
                <c:pt idx="960">
                  <c:v>20.29</c:v>
                </c:pt>
                <c:pt idx="961">
                  <c:v>20.29</c:v>
                </c:pt>
                <c:pt idx="962">
                  <c:v>20.29</c:v>
                </c:pt>
                <c:pt idx="963">
                  <c:v>20.29</c:v>
                </c:pt>
                <c:pt idx="964">
                  <c:v>20.29</c:v>
                </c:pt>
                <c:pt idx="965">
                  <c:v>20.29</c:v>
                </c:pt>
                <c:pt idx="966">
                  <c:v>20.29</c:v>
                </c:pt>
                <c:pt idx="967">
                  <c:v>20.29</c:v>
                </c:pt>
                <c:pt idx="968">
                  <c:v>20.29</c:v>
                </c:pt>
                <c:pt idx="969">
                  <c:v>19.57</c:v>
                </c:pt>
                <c:pt idx="970">
                  <c:v>19.57</c:v>
                </c:pt>
                <c:pt idx="971">
                  <c:v>19.57</c:v>
                </c:pt>
                <c:pt idx="972">
                  <c:v>19.57</c:v>
                </c:pt>
                <c:pt idx="973">
                  <c:v>19.57</c:v>
                </c:pt>
                <c:pt idx="974">
                  <c:v>19.57</c:v>
                </c:pt>
                <c:pt idx="975">
                  <c:v>19.57</c:v>
                </c:pt>
                <c:pt idx="976">
                  <c:v>19.57</c:v>
                </c:pt>
                <c:pt idx="977">
                  <c:v>19.57</c:v>
                </c:pt>
                <c:pt idx="978">
                  <c:v>19.57</c:v>
                </c:pt>
                <c:pt idx="979">
                  <c:v>19.57</c:v>
                </c:pt>
                <c:pt idx="980">
                  <c:v>19.57</c:v>
                </c:pt>
                <c:pt idx="981">
                  <c:v>18.84</c:v>
                </c:pt>
                <c:pt idx="982">
                  <c:v>18.84</c:v>
                </c:pt>
                <c:pt idx="983">
                  <c:v>18.84</c:v>
                </c:pt>
                <c:pt idx="984">
                  <c:v>18.84</c:v>
                </c:pt>
                <c:pt idx="985">
                  <c:v>18.84</c:v>
                </c:pt>
                <c:pt idx="986">
                  <c:v>18.84</c:v>
                </c:pt>
                <c:pt idx="987">
                  <c:v>18.84</c:v>
                </c:pt>
                <c:pt idx="988">
                  <c:v>18.84</c:v>
                </c:pt>
                <c:pt idx="989">
                  <c:v>18.84</c:v>
                </c:pt>
                <c:pt idx="990">
                  <c:v>18.84</c:v>
                </c:pt>
                <c:pt idx="991">
                  <c:v>18.84</c:v>
                </c:pt>
                <c:pt idx="992">
                  <c:v>18.84</c:v>
                </c:pt>
                <c:pt idx="993">
                  <c:v>18.84</c:v>
                </c:pt>
                <c:pt idx="994">
                  <c:v>18.84</c:v>
                </c:pt>
                <c:pt idx="995">
                  <c:v>18.84</c:v>
                </c:pt>
                <c:pt idx="996">
                  <c:v>18.12</c:v>
                </c:pt>
                <c:pt idx="997">
                  <c:v>18.12</c:v>
                </c:pt>
                <c:pt idx="998">
                  <c:v>18.12</c:v>
                </c:pt>
                <c:pt idx="999">
                  <c:v>18.12</c:v>
                </c:pt>
                <c:pt idx="1000">
                  <c:v>18.12</c:v>
                </c:pt>
                <c:pt idx="1001">
                  <c:v>18.12</c:v>
                </c:pt>
                <c:pt idx="1002">
                  <c:v>18.12</c:v>
                </c:pt>
                <c:pt idx="1003">
                  <c:v>18.12</c:v>
                </c:pt>
                <c:pt idx="1004">
                  <c:v>18.12</c:v>
                </c:pt>
                <c:pt idx="1005">
                  <c:v>18.12</c:v>
                </c:pt>
                <c:pt idx="1006">
                  <c:v>18.12</c:v>
                </c:pt>
                <c:pt idx="1007">
                  <c:v>18.12</c:v>
                </c:pt>
                <c:pt idx="1008">
                  <c:v>18.12</c:v>
                </c:pt>
                <c:pt idx="1009">
                  <c:v>17.39</c:v>
                </c:pt>
                <c:pt idx="1010">
                  <c:v>17.39</c:v>
                </c:pt>
                <c:pt idx="1011">
                  <c:v>17.39</c:v>
                </c:pt>
                <c:pt idx="1012">
                  <c:v>17.39</c:v>
                </c:pt>
                <c:pt idx="1013">
                  <c:v>17.39</c:v>
                </c:pt>
                <c:pt idx="1014">
                  <c:v>17.39</c:v>
                </c:pt>
                <c:pt idx="1015">
                  <c:v>17.39</c:v>
                </c:pt>
                <c:pt idx="1016">
                  <c:v>17.39</c:v>
                </c:pt>
                <c:pt idx="1017">
                  <c:v>17.39</c:v>
                </c:pt>
                <c:pt idx="1018">
                  <c:v>17.39</c:v>
                </c:pt>
                <c:pt idx="1019">
                  <c:v>17.39</c:v>
                </c:pt>
                <c:pt idx="1020">
                  <c:v>17.39</c:v>
                </c:pt>
                <c:pt idx="1021">
                  <c:v>17.39</c:v>
                </c:pt>
                <c:pt idx="1022">
                  <c:v>17.39</c:v>
                </c:pt>
                <c:pt idx="1023">
                  <c:v>17.39</c:v>
                </c:pt>
                <c:pt idx="1024">
                  <c:v>17.39</c:v>
                </c:pt>
                <c:pt idx="1025">
                  <c:v>17.39</c:v>
                </c:pt>
                <c:pt idx="1026">
                  <c:v>17.39</c:v>
                </c:pt>
                <c:pt idx="1027">
                  <c:v>17.39</c:v>
                </c:pt>
                <c:pt idx="1028">
                  <c:v>17.39</c:v>
                </c:pt>
                <c:pt idx="1029">
                  <c:v>16.670000000000002</c:v>
                </c:pt>
                <c:pt idx="1030">
                  <c:v>16.670000000000002</c:v>
                </c:pt>
                <c:pt idx="1031">
                  <c:v>16.670000000000002</c:v>
                </c:pt>
                <c:pt idx="1032">
                  <c:v>16.670000000000002</c:v>
                </c:pt>
                <c:pt idx="1033">
                  <c:v>16.670000000000002</c:v>
                </c:pt>
                <c:pt idx="1034">
                  <c:v>16.670000000000002</c:v>
                </c:pt>
                <c:pt idx="1035">
                  <c:v>16.670000000000002</c:v>
                </c:pt>
                <c:pt idx="1036">
                  <c:v>16.670000000000002</c:v>
                </c:pt>
                <c:pt idx="1037">
                  <c:v>16.670000000000002</c:v>
                </c:pt>
                <c:pt idx="1038">
                  <c:v>16.670000000000002</c:v>
                </c:pt>
                <c:pt idx="1039">
                  <c:v>16.670000000000002</c:v>
                </c:pt>
                <c:pt idx="1040">
                  <c:v>16.670000000000002</c:v>
                </c:pt>
                <c:pt idx="1041">
                  <c:v>16.670000000000002</c:v>
                </c:pt>
                <c:pt idx="1042">
                  <c:v>16.670000000000002</c:v>
                </c:pt>
                <c:pt idx="1043">
                  <c:v>16.670000000000002</c:v>
                </c:pt>
                <c:pt idx="1044">
                  <c:v>16.670000000000002</c:v>
                </c:pt>
                <c:pt idx="1045">
                  <c:v>16.670000000000002</c:v>
                </c:pt>
                <c:pt idx="1046">
                  <c:v>16.670000000000002</c:v>
                </c:pt>
                <c:pt idx="1047">
                  <c:v>16.670000000000002</c:v>
                </c:pt>
                <c:pt idx="1048">
                  <c:v>16.670000000000002</c:v>
                </c:pt>
                <c:pt idx="1049">
                  <c:v>15.94</c:v>
                </c:pt>
                <c:pt idx="1050">
                  <c:v>15.94</c:v>
                </c:pt>
                <c:pt idx="1051">
                  <c:v>15.94</c:v>
                </c:pt>
                <c:pt idx="1052">
                  <c:v>15.94</c:v>
                </c:pt>
                <c:pt idx="1053">
                  <c:v>15.94</c:v>
                </c:pt>
                <c:pt idx="1054">
                  <c:v>15.94</c:v>
                </c:pt>
                <c:pt idx="1055">
                  <c:v>15.94</c:v>
                </c:pt>
                <c:pt idx="1056">
                  <c:v>15.94</c:v>
                </c:pt>
                <c:pt idx="1057">
                  <c:v>15.94</c:v>
                </c:pt>
                <c:pt idx="1058">
                  <c:v>15.94</c:v>
                </c:pt>
                <c:pt idx="1059">
                  <c:v>15.94</c:v>
                </c:pt>
                <c:pt idx="1060">
                  <c:v>15.94</c:v>
                </c:pt>
                <c:pt idx="1061">
                  <c:v>15.94</c:v>
                </c:pt>
                <c:pt idx="1062">
                  <c:v>15.94</c:v>
                </c:pt>
                <c:pt idx="1063">
                  <c:v>15.94</c:v>
                </c:pt>
                <c:pt idx="1064">
                  <c:v>15.94</c:v>
                </c:pt>
                <c:pt idx="1065">
                  <c:v>15.94</c:v>
                </c:pt>
                <c:pt idx="1066">
                  <c:v>15.94</c:v>
                </c:pt>
                <c:pt idx="1067">
                  <c:v>15.94</c:v>
                </c:pt>
                <c:pt idx="1068">
                  <c:v>15.22</c:v>
                </c:pt>
                <c:pt idx="1069">
                  <c:v>15.22</c:v>
                </c:pt>
                <c:pt idx="1070">
                  <c:v>15.22</c:v>
                </c:pt>
                <c:pt idx="1071">
                  <c:v>15.22</c:v>
                </c:pt>
                <c:pt idx="1072">
                  <c:v>15.22</c:v>
                </c:pt>
                <c:pt idx="1073">
                  <c:v>15.22</c:v>
                </c:pt>
                <c:pt idx="1074">
                  <c:v>15.22</c:v>
                </c:pt>
                <c:pt idx="1075">
                  <c:v>15.22</c:v>
                </c:pt>
                <c:pt idx="1076">
                  <c:v>15.22</c:v>
                </c:pt>
                <c:pt idx="1077">
                  <c:v>15.22</c:v>
                </c:pt>
                <c:pt idx="1078">
                  <c:v>15.22</c:v>
                </c:pt>
                <c:pt idx="1079">
                  <c:v>15.22</c:v>
                </c:pt>
                <c:pt idx="1080">
                  <c:v>15.22</c:v>
                </c:pt>
                <c:pt idx="1081">
                  <c:v>15.22</c:v>
                </c:pt>
                <c:pt idx="1082">
                  <c:v>15.22</c:v>
                </c:pt>
                <c:pt idx="1083">
                  <c:v>15.22</c:v>
                </c:pt>
                <c:pt idx="1084">
                  <c:v>15.22</c:v>
                </c:pt>
                <c:pt idx="1085">
                  <c:v>15.22</c:v>
                </c:pt>
                <c:pt idx="1086">
                  <c:v>15.22</c:v>
                </c:pt>
                <c:pt idx="1087">
                  <c:v>14.49</c:v>
                </c:pt>
                <c:pt idx="1088">
                  <c:v>14.49</c:v>
                </c:pt>
                <c:pt idx="1089">
                  <c:v>14.49</c:v>
                </c:pt>
                <c:pt idx="1090">
                  <c:v>14.49</c:v>
                </c:pt>
                <c:pt idx="1091">
                  <c:v>14.49</c:v>
                </c:pt>
                <c:pt idx="1092">
                  <c:v>14.49</c:v>
                </c:pt>
                <c:pt idx="1093">
                  <c:v>14.49</c:v>
                </c:pt>
                <c:pt idx="1094">
                  <c:v>14.49</c:v>
                </c:pt>
                <c:pt idx="1095">
                  <c:v>14.49</c:v>
                </c:pt>
                <c:pt idx="1096">
                  <c:v>14.49</c:v>
                </c:pt>
                <c:pt idx="1097">
                  <c:v>14.49</c:v>
                </c:pt>
                <c:pt idx="1098">
                  <c:v>14.49</c:v>
                </c:pt>
                <c:pt idx="1099">
                  <c:v>14.49</c:v>
                </c:pt>
              </c:numCache>
            </c:numRef>
          </c:yVal>
          <c:smooth val="1"/>
          <c:extLst>
            <c:ext xmlns:c16="http://schemas.microsoft.com/office/drawing/2014/chart" uri="{C3380CC4-5D6E-409C-BE32-E72D297353CC}">
              <c16:uniqueId val="{00000001-4B0C-43C7-A9B1-F9E4C37A502A}"/>
            </c:ext>
          </c:extLst>
        </c:ser>
        <c:dLbls>
          <c:showLegendKey val="0"/>
          <c:showVal val="0"/>
          <c:showCatName val="0"/>
          <c:showSerName val="0"/>
          <c:showPercent val="0"/>
          <c:showBubbleSize val="0"/>
        </c:dLbls>
        <c:axId val="148862464"/>
        <c:axId val="148860928"/>
      </c:scatterChart>
      <c:valAx>
        <c:axId val="148862464"/>
        <c:scaling>
          <c:orientation val="minMax"/>
          <c:min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Temperature (C</a:t>
                </a:r>
                <a:r>
                  <a:rPr lang="en-US" sz="1200">
                    <a:sym typeface="Symbol" panose="05050102010706020507" pitchFamily="18" charset="2"/>
                  </a:rPr>
                  <a:t></a:t>
                </a:r>
                <a:r>
                  <a:rPr lang="en-US" sz="1200"/>
                  <a:t>)</a:t>
                </a:r>
              </a:p>
            </c:rich>
          </c:tx>
          <c:layout>
            <c:manualLayout>
              <c:xMode val="edge"/>
              <c:yMode val="edge"/>
              <c:x val="0.4295815923919109"/>
              <c:y val="0.955123962078375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860928"/>
        <c:crosses val="autoZero"/>
        <c:crossBetween val="midCat"/>
        <c:majorUnit val="100"/>
      </c:valAx>
      <c:valAx>
        <c:axId val="1488609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Mass%</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862464"/>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lgn="just">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53618991443759"/>
          <c:y val="2.4690040780733027E-2"/>
          <c:w val="0.84052259669719398"/>
          <c:h val="0.84406453895457423"/>
        </c:manualLayout>
      </c:layout>
      <c:scatterChart>
        <c:scatterStyle val="smoothMarker"/>
        <c:varyColors val="0"/>
        <c:ser>
          <c:idx val="0"/>
          <c:order val="0"/>
          <c:tx>
            <c:v>RG0.5</c:v>
          </c:tx>
          <c:spPr>
            <a:ln w="19050" cap="rnd">
              <a:solidFill>
                <a:schemeClr val="accent1"/>
              </a:solidFill>
              <a:round/>
            </a:ln>
            <a:effectLst/>
          </c:spPr>
          <c:marker>
            <c:symbol val="none"/>
          </c:marker>
          <c:xVal>
            <c:numRef>
              <c:f>'[TGA 2 final.xlsx]R G 0.5'!$C$2:$C$1161</c:f>
              <c:numCache>
                <c:formatCode>General</c:formatCode>
                <c:ptCount val="1160"/>
                <c:pt idx="0">
                  <c:v>17</c:v>
                </c:pt>
                <c:pt idx="1">
                  <c:v>17</c:v>
                </c:pt>
                <c:pt idx="2">
                  <c:v>17</c:v>
                </c:pt>
                <c:pt idx="3">
                  <c:v>17</c:v>
                </c:pt>
                <c:pt idx="4">
                  <c:v>17</c:v>
                </c:pt>
                <c:pt idx="5">
                  <c:v>17</c:v>
                </c:pt>
                <c:pt idx="6">
                  <c:v>17</c:v>
                </c:pt>
                <c:pt idx="7">
                  <c:v>17</c:v>
                </c:pt>
                <c:pt idx="8">
                  <c:v>17</c:v>
                </c:pt>
                <c:pt idx="9">
                  <c:v>17</c:v>
                </c:pt>
                <c:pt idx="10">
                  <c:v>17</c:v>
                </c:pt>
                <c:pt idx="11">
                  <c:v>17</c:v>
                </c:pt>
                <c:pt idx="12">
                  <c:v>17</c:v>
                </c:pt>
                <c:pt idx="13">
                  <c:v>17</c:v>
                </c:pt>
                <c:pt idx="14">
                  <c:v>17</c:v>
                </c:pt>
                <c:pt idx="15">
                  <c:v>17</c:v>
                </c:pt>
                <c:pt idx="16">
                  <c:v>17</c:v>
                </c:pt>
                <c:pt idx="17">
                  <c:v>17</c:v>
                </c:pt>
                <c:pt idx="18">
                  <c:v>17</c:v>
                </c:pt>
                <c:pt idx="19">
                  <c:v>17</c:v>
                </c:pt>
                <c:pt idx="20">
                  <c:v>17</c:v>
                </c:pt>
                <c:pt idx="21">
                  <c:v>17</c:v>
                </c:pt>
                <c:pt idx="22">
                  <c:v>17</c:v>
                </c:pt>
                <c:pt idx="23">
                  <c:v>17</c:v>
                </c:pt>
                <c:pt idx="24">
                  <c:v>17</c:v>
                </c:pt>
                <c:pt idx="25">
                  <c:v>17</c:v>
                </c:pt>
                <c:pt idx="26">
                  <c:v>17</c:v>
                </c:pt>
                <c:pt idx="27">
                  <c:v>17</c:v>
                </c:pt>
                <c:pt idx="28">
                  <c:v>17</c:v>
                </c:pt>
                <c:pt idx="29">
                  <c:v>17</c:v>
                </c:pt>
                <c:pt idx="30">
                  <c:v>17</c:v>
                </c:pt>
                <c:pt idx="31">
                  <c:v>17</c:v>
                </c:pt>
                <c:pt idx="32">
                  <c:v>17</c:v>
                </c:pt>
                <c:pt idx="33">
                  <c:v>17</c:v>
                </c:pt>
                <c:pt idx="34">
                  <c:v>17</c:v>
                </c:pt>
                <c:pt idx="35">
                  <c:v>17</c:v>
                </c:pt>
                <c:pt idx="36">
                  <c:v>17</c:v>
                </c:pt>
                <c:pt idx="37">
                  <c:v>17</c:v>
                </c:pt>
                <c:pt idx="38">
                  <c:v>17</c:v>
                </c:pt>
                <c:pt idx="39">
                  <c:v>17</c:v>
                </c:pt>
                <c:pt idx="40">
                  <c:v>17</c:v>
                </c:pt>
                <c:pt idx="41">
                  <c:v>17</c:v>
                </c:pt>
                <c:pt idx="42">
                  <c:v>17</c:v>
                </c:pt>
                <c:pt idx="43">
                  <c:v>17</c:v>
                </c:pt>
                <c:pt idx="44">
                  <c:v>17</c:v>
                </c:pt>
                <c:pt idx="45">
                  <c:v>17</c:v>
                </c:pt>
                <c:pt idx="46">
                  <c:v>17</c:v>
                </c:pt>
                <c:pt idx="47">
                  <c:v>17</c:v>
                </c:pt>
                <c:pt idx="48">
                  <c:v>17</c:v>
                </c:pt>
                <c:pt idx="49">
                  <c:v>17</c:v>
                </c:pt>
                <c:pt idx="50">
                  <c:v>17</c:v>
                </c:pt>
                <c:pt idx="51">
                  <c:v>17</c:v>
                </c:pt>
                <c:pt idx="52">
                  <c:v>17</c:v>
                </c:pt>
                <c:pt idx="53">
                  <c:v>17</c:v>
                </c:pt>
                <c:pt idx="54">
                  <c:v>17</c:v>
                </c:pt>
                <c:pt idx="55">
                  <c:v>17</c:v>
                </c:pt>
                <c:pt idx="56">
                  <c:v>17</c:v>
                </c:pt>
                <c:pt idx="57">
                  <c:v>17</c:v>
                </c:pt>
                <c:pt idx="58">
                  <c:v>17</c:v>
                </c:pt>
                <c:pt idx="59">
                  <c:v>17</c:v>
                </c:pt>
                <c:pt idx="60">
                  <c:v>17</c:v>
                </c:pt>
                <c:pt idx="61">
                  <c:v>17</c:v>
                </c:pt>
                <c:pt idx="62">
                  <c:v>17</c:v>
                </c:pt>
                <c:pt idx="63">
                  <c:v>17</c:v>
                </c:pt>
                <c:pt idx="64">
                  <c:v>17</c:v>
                </c:pt>
                <c:pt idx="65">
                  <c:v>17</c:v>
                </c:pt>
                <c:pt idx="66">
                  <c:v>17</c:v>
                </c:pt>
                <c:pt idx="67">
                  <c:v>17</c:v>
                </c:pt>
                <c:pt idx="68">
                  <c:v>17</c:v>
                </c:pt>
                <c:pt idx="69">
                  <c:v>17</c:v>
                </c:pt>
                <c:pt idx="70">
                  <c:v>17</c:v>
                </c:pt>
                <c:pt idx="71">
                  <c:v>17</c:v>
                </c:pt>
                <c:pt idx="72">
                  <c:v>17</c:v>
                </c:pt>
                <c:pt idx="73">
                  <c:v>17</c:v>
                </c:pt>
                <c:pt idx="74">
                  <c:v>17</c:v>
                </c:pt>
                <c:pt idx="75">
                  <c:v>17</c:v>
                </c:pt>
                <c:pt idx="76">
                  <c:v>17</c:v>
                </c:pt>
                <c:pt idx="77">
                  <c:v>17</c:v>
                </c:pt>
                <c:pt idx="78">
                  <c:v>17</c:v>
                </c:pt>
                <c:pt idx="79">
                  <c:v>17</c:v>
                </c:pt>
                <c:pt idx="80">
                  <c:v>17</c:v>
                </c:pt>
                <c:pt idx="81">
                  <c:v>17</c:v>
                </c:pt>
                <c:pt idx="82">
                  <c:v>17</c:v>
                </c:pt>
                <c:pt idx="83">
                  <c:v>17</c:v>
                </c:pt>
                <c:pt idx="84">
                  <c:v>17.100000000000001</c:v>
                </c:pt>
                <c:pt idx="85">
                  <c:v>17.100000000000001</c:v>
                </c:pt>
                <c:pt idx="86">
                  <c:v>17.100000000000001</c:v>
                </c:pt>
                <c:pt idx="87">
                  <c:v>17.100000000000001</c:v>
                </c:pt>
                <c:pt idx="88">
                  <c:v>17.100000000000001</c:v>
                </c:pt>
                <c:pt idx="89">
                  <c:v>17.100000000000001</c:v>
                </c:pt>
                <c:pt idx="90">
                  <c:v>17.100000000000001</c:v>
                </c:pt>
                <c:pt idx="91">
                  <c:v>17.100000000000001</c:v>
                </c:pt>
                <c:pt idx="92">
                  <c:v>17.100000000000001</c:v>
                </c:pt>
                <c:pt idx="93">
                  <c:v>17.100000000000001</c:v>
                </c:pt>
                <c:pt idx="94">
                  <c:v>17.100000000000001</c:v>
                </c:pt>
                <c:pt idx="95">
                  <c:v>17.100000000000001</c:v>
                </c:pt>
                <c:pt idx="96">
                  <c:v>17.2</c:v>
                </c:pt>
                <c:pt idx="97">
                  <c:v>17.2</c:v>
                </c:pt>
                <c:pt idx="98">
                  <c:v>17.3</c:v>
                </c:pt>
                <c:pt idx="99">
                  <c:v>17.399999999999999</c:v>
                </c:pt>
                <c:pt idx="100">
                  <c:v>17.5</c:v>
                </c:pt>
                <c:pt idx="101">
                  <c:v>17.600000000000001</c:v>
                </c:pt>
                <c:pt idx="102">
                  <c:v>17.8</c:v>
                </c:pt>
                <c:pt idx="103">
                  <c:v>18</c:v>
                </c:pt>
                <c:pt idx="104">
                  <c:v>18.3</c:v>
                </c:pt>
                <c:pt idx="105">
                  <c:v>18.600000000000001</c:v>
                </c:pt>
                <c:pt idx="106">
                  <c:v>18.8</c:v>
                </c:pt>
                <c:pt idx="107">
                  <c:v>19.2</c:v>
                </c:pt>
                <c:pt idx="108">
                  <c:v>19.600000000000001</c:v>
                </c:pt>
                <c:pt idx="109">
                  <c:v>19.899999999999999</c:v>
                </c:pt>
                <c:pt idx="110">
                  <c:v>20.2</c:v>
                </c:pt>
                <c:pt idx="111">
                  <c:v>20.7</c:v>
                </c:pt>
                <c:pt idx="112">
                  <c:v>21</c:v>
                </c:pt>
                <c:pt idx="113">
                  <c:v>21.4</c:v>
                </c:pt>
                <c:pt idx="114">
                  <c:v>21.8</c:v>
                </c:pt>
                <c:pt idx="115">
                  <c:v>22.1</c:v>
                </c:pt>
                <c:pt idx="116">
                  <c:v>22.3</c:v>
                </c:pt>
                <c:pt idx="117">
                  <c:v>23.1</c:v>
                </c:pt>
                <c:pt idx="118">
                  <c:v>23.5</c:v>
                </c:pt>
                <c:pt idx="119">
                  <c:v>24</c:v>
                </c:pt>
                <c:pt idx="120">
                  <c:v>24.3</c:v>
                </c:pt>
                <c:pt idx="121">
                  <c:v>24.8</c:v>
                </c:pt>
                <c:pt idx="122">
                  <c:v>25.1</c:v>
                </c:pt>
                <c:pt idx="123">
                  <c:v>25.5</c:v>
                </c:pt>
                <c:pt idx="124">
                  <c:v>25.8</c:v>
                </c:pt>
                <c:pt idx="125">
                  <c:v>26.3</c:v>
                </c:pt>
                <c:pt idx="126">
                  <c:v>26.6</c:v>
                </c:pt>
                <c:pt idx="127">
                  <c:v>26.9</c:v>
                </c:pt>
                <c:pt idx="128">
                  <c:v>27.3</c:v>
                </c:pt>
                <c:pt idx="129">
                  <c:v>27.4</c:v>
                </c:pt>
                <c:pt idx="130">
                  <c:v>27.6</c:v>
                </c:pt>
                <c:pt idx="131">
                  <c:v>27.8</c:v>
                </c:pt>
                <c:pt idx="132">
                  <c:v>28.1</c:v>
                </c:pt>
                <c:pt idx="133">
                  <c:v>28.3</c:v>
                </c:pt>
                <c:pt idx="134">
                  <c:v>28.6</c:v>
                </c:pt>
                <c:pt idx="135">
                  <c:v>28.8</c:v>
                </c:pt>
                <c:pt idx="136">
                  <c:v>29</c:v>
                </c:pt>
                <c:pt idx="137">
                  <c:v>29.3</c:v>
                </c:pt>
                <c:pt idx="138">
                  <c:v>29.5</c:v>
                </c:pt>
                <c:pt idx="139">
                  <c:v>29.7</c:v>
                </c:pt>
                <c:pt idx="140">
                  <c:v>30.1</c:v>
                </c:pt>
                <c:pt idx="141">
                  <c:v>30.3</c:v>
                </c:pt>
                <c:pt idx="142">
                  <c:v>30.7</c:v>
                </c:pt>
                <c:pt idx="143">
                  <c:v>31</c:v>
                </c:pt>
                <c:pt idx="144">
                  <c:v>31.1</c:v>
                </c:pt>
                <c:pt idx="145">
                  <c:v>31.4</c:v>
                </c:pt>
                <c:pt idx="146">
                  <c:v>31.7</c:v>
                </c:pt>
                <c:pt idx="147">
                  <c:v>32</c:v>
                </c:pt>
                <c:pt idx="148">
                  <c:v>32.4</c:v>
                </c:pt>
                <c:pt idx="149">
                  <c:v>32.700000000000003</c:v>
                </c:pt>
                <c:pt idx="150">
                  <c:v>32.9</c:v>
                </c:pt>
                <c:pt idx="151">
                  <c:v>33.200000000000003</c:v>
                </c:pt>
                <c:pt idx="152">
                  <c:v>33.5</c:v>
                </c:pt>
                <c:pt idx="153">
                  <c:v>33.700000000000003</c:v>
                </c:pt>
                <c:pt idx="154">
                  <c:v>34.1</c:v>
                </c:pt>
                <c:pt idx="155">
                  <c:v>34.4</c:v>
                </c:pt>
                <c:pt idx="156">
                  <c:v>34.6</c:v>
                </c:pt>
                <c:pt idx="157">
                  <c:v>34.9</c:v>
                </c:pt>
                <c:pt idx="158">
                  <c:v>35.200000000000003</c:v>
                </c:pt>
                <c:pt idx="159">
                  <c:v>35.4</c:v>
                </c:pt>
                <c:pt idx="160">
                  <c:v>35.799999999999997</c:v>
                </c:pt>
                <c:pt idx="161">
                  <c:v>36.1</c:v>
                </c:pt>
                <c:pt idx="162">
                  <c:v>36.200000000000003</c:v>
                </c:pt>
                <c:pt idx="163">
                  <c:v>36.5</c:v>
                </c:pt>
                <c:pt idx="164">
                  <c:v>36.799999999999997</c:v>
                </c:pt>
                <c:pt idx="165">
                  <c:v>37</c:v>
                </c:pt>
                <c:pt idx="166">
                  <c:v>37.4</c:v>
                </c:pt>
                <c:pt idx="167">
                  <c:v>37.799999999999997</c:v>
                </c:pt>
                <c:pt idx="168">
                  <c:v>38</c:v>
                </c:pt>
                <c:pt idx="169">
                  <c:v>38.299999999999997</c:v>
                </c:pt>
                <c:pt idx="170">
                  <c:v>38.6</c:v>
                </c:pt>
                <c:pt idx="171">
                  <c:v>38.799999999999997</c:v>
                </c:pt>
                <c:pt idx="172">
                  <c:v>39.200000000000003</c:v>
                </c:pt>
                <c:pt idx="173">
                  <c:v>39.6</c:v>
                </c:pt>
                <c:pt idx="174">
                  <c:v>39.799999999999997</c:v>
                </c:pt>
                <c:pt idx="175">
                  <c:v>40.1</c:v>
                </c:pt>
                <c:pt idx="176">
                  <c:v>40.799999999999997</c:v>
                </c:pt>
                <c:pt idx="177">
                  <c:v>41</c:v>
                </c:pt>
                <c:pt idx="178">
                  <c:v>41.3</c:v>
                </c:pt>
                <c:pt idx="179">
                  <c:v>41.6</c:v>
                </c:pt>
                <c:pt idx="180">
                  <c:v>41.9</c:v>
                </c:pt>
                <c:pt idx="181">
                  <c:v>42.3</c:v>
                </c:pt>
                <c:pt idx="182">
                  <c:v>42.5</c:v>
                </c:pt>
                <c:pt idx="183">
                  <c:v>42.9</c:v>
                </c:pt>
                <c:pt idx="184">
                  <c:v>43.2</c:v>
                </c:pt>
                <c:pt idx="185">
                  <c:v>43.4</c:v>
                </c:pt>
                <c:pt idx="186">
                  <c:v>43.6</c:v>
                </c:pt>
                <c:pt idx="187">
                  <c:v>43.8</c:v>
                </c:pt>
                <c:pt idx="188">
                  <c:v>44</c:v>
                </c:pt>
                <c:pt idx="189">
                  <c:v>44.2</c:v>
                </c:pt>
                <c:pt idx="190">
                  <c:v>44.6</c:v>
                </c:pt>
                <c:pt idx="191">
                  <c:v>44.8</c:v>
                </c:pt>
                <c:pt idx="192">
                  <c:v>45.1</c:v>
                </c:pt>
                <c:pt idx="193">
                  <c:v>45.3</c:v>
                </c:pt>
                <c:pt idx="194">
                  <c:v>45.5</c:v>
                </c:pt>
                <c:pt idx="195">
                  <c:v>45.8</c:v>
                </c:pt>
                <c:pt idx="196">
                  <c:v>46.2</c:v>
                </c:pt>
                <c:pt idx="197">
                  <c:v>46.5</c:v>
                </c:pt>
                <c:pt idx="198">
                  <c:v>46.8</c:v>
                </c:pt>
                <c:pt idx="199">
                  <c:v>47.2</c:v>
                </c:pt>
                <c:pt idx="200">
                  <c:v>47.6</c:v>
                </c:pt>
                <c:pt idx="201">
                  <c:v>47.8</c:v>
                </c:pt>
                <c:pt idx="202">
                  <c:v>48.2</c:v>
                </c:pt>
                <c:pt idx="203">
                  <c:v>48.5</c:v>
                </c:pt>
                <c:pt idx="204">
                  <c:v>48.9</c:v>
                </c:pt>
                <c:pt idx="205">
                  <c:v>49.3</c:v>
                </c:pt>
                <c:pt idx="206">
                  <c:v>49.6</c:v>
                </c:pt>
                <c:pt idx="207">
                  <c:v>49.9</c:v>
                </c:pt>
                <c:pt idx="208">
                  <c:v>50.2</c:v>
                </c:pt>
                <c:pt idx="209">
                  <c:v>50.5</c:v>
                </c:pt>
                <c:pt idx="210">
                  <c:v>50.6</c:v>
                </c:pt>
                <c:pt idx="211">
                  <c:v>51</c:v>
                </c:pt>
                <c:pt idx="212">
                  <c:v>51.3</c:v>
                </c:pt>
                <c:pt idx="213">
                  <c:v>51.6</c:v>
                </c:pt>
                <c:pt idx="214">
                  <c:v>51.9</c:v>
                </c:pt>
                <c:pt idx="215">
                  <c:v>52.1</c:v>
                </c:pt>
                <c:pt idx="216">
                  <c:v>52.3</c:v>
                </c:pt>
                <c:pt idx="217">
                  <c:v>52.5</c:v>
                </c:pt>
                <c:pt idx="218">
                  <c:v>52.7</c:v>
                </c:pt>
                <c:pt idx="219">
                  <c:v>52.9</c:v>
                </c:pt>
                <c:pt idx="220">
                  <c:v>53.3</c:v>
                </c:pt>
                <c:pt idx="221">
                  <c:v>53.5</c:v>
                </c:pt>
                <c:pt idx="222">
                  <c:v>53.8</c:v>
                </c:pt>
                <c:pt idx="223">
                  <c:v>54</c:v>
                </c:pt>
                <c:pt idx="224">
                  <c:v>54.2</c:v>
                </c:pt>
                <c:pt idx="225">
                  <c:v>54.4</c:v>
                </c:pt>
                <c:pt idx="226">
                  <c:v>54.8</c:v>
                </c:pt>
                <c:pt idx="227">
                  <c:v>55.1</c:v>
                </c:pt>
                <c:pt idx="228">
                  <c:v>55.4</c:v>
                </c:pt>
                <c:pt idx="229">
                  <c:v>55.7</c:v>
                </c:pt>
                <c:pt idx="230">
                  <c:v>55.9</c:v>
                </c:pt>
                <c:pt idx="231">
                  <c:v>56.1</c:v>
                </c:pt>
                <c:pt idx="232">
                  <c:v>56.5</c:v>
                </c:pt>
                <c:pt idx="233">
                  <c:v>56.7</c:v>
                </c:pt>
                <c:pt idx="234">
                  <c:v>57</c:v>
                </c:pt>
                <c:pt idx="235">
                  <c:v>57.6</c:v>
                </c:pt>
                <c:pt idx="236">
                  <c:v>57.8</c:v>
                </c:pt>
                <c:pt idx="237">
                  <c:v>58.1</c:v>
                </c:pt>
                <c:pt idx="238">
                  <c:v>58.4</c:v>
                </c:pt>
                <c:pt idx="239">
                  <c:v>58.6</c:v>
                </c:pt>
                <c:pt idx="240">
                  <c:v>59</c:v>
                </c:pt>
                <c:pt idx="241">
                  <c:v>59.2</c:v>
                </c:pt>
                <c:pt idx="242">
                  <c:v>59.5</c:v>
                </c:pt>
                <c:pt idx="243">
                  <c:v>59.7</c:v>
                </c:pt>
                <c:pt idx="244">
                  <c:v>59.9</c:v>
                </c:pt>
                <c:pt idx="245">
                  <c:v>60.1</c:v>
                </c:pt>
                <c:pt idx="246">
                  <c:v>60.5</c:v>
                </c:pt>
                <c:pt idx="247">
                  <c:v>60.7</c:v>
                </c:pt>
                <c:pt idx="248">
                  <c:v>60.9</c:v>
                </c:pt>
                <c:pt idx="249">
                  <c:v>61.2</c:v>
                </c:pt>
                <c:pt idx="250">
                  <c:v>61.4</c:v>
                </c:pt>
                <c:pt idx="251">
                  <c:v>61.6</c:v>
                </c:pt>
                <c:pt idx="252">
                  <c:v>62</c:v>
                </c:pt>
                <c:pt idx="253">
                  <c:v>62.3</c:v>
                </c:pt>
                <c:pt idx="254">
                  <c:v>62.5</c:v>
                </c:pt>
                <c:pt idx="255">
                  <c:v>62.9</c:v>
                </c:pt>
                <c:pt idx="256">
                  <c:v>63</c:v>
                </c:pt>
                <c:pt idx="257">
                  <c:v>63.2</c:v>
                </c:pt>
                <c:pt idx="258">
                  <c:v>63.5</c:v>
                </c:pt>
                <c:pt idx="259">
                  <c:v>63.8</c:v>
                </c:pt>
                <c:pt idx="260">
                  <c:v>64.099999999999994</c:v>
                </c:pt>
                <c:pt idx="261">
                  <c:v>64.400000000000006</c:v>
                </c:pt>
                <c:pt idx="262">
                  <c:v>64.5</c:v>
                </c:pt>
                <c:pt idx="263">
                  <c:v>64.8</c:v>
                </c:pt>
                <c:pt idx="264">
                  <c:v>65.099999999999994</c:v>
                </c:pt>
                <c:pt idx="265">
                  <c:v>65.400000000000006</c:v>
                </c:pt>
                <c:pt idx="266">
                  <c:v>65.7</c:v>
                </c:pt>
                <c:pt idx="267">
                  <c:v>66</c:v>
                </c:pt>
                <c:pt idx="268">
                  <c:v>66.2</c:v>
                </c:pt>
                <c:pt idx="269">
                  <c:v>66.400000000000006</c:v>
                </c:pt>
                <c:pt idx="270">
                  <c:v>66.7</c:v>
                </c:pt>
                <c:pt idx="271">
                  <c:v>66.8</c:v>
                </c:pt>
                <c:pt idx="272">
                  <c:v>67.099999999999994</c:v>
                </c:pt>
                <c:pt idx="273">
                  <c:v>67.400000000000006</c:v>
                </c:pt>
                <c:pt idx="274">
                  <c:v>67.5</c:v>
                </c:pt>
                <c:pt idx="275">
                  <c:v>67.8</c:v>
                </c:pt>
                <c:pt idx="276">
                  <c:v>68</c:v>
                </c:pt>
                <c:pt idx="277">
                  <c:v>68.3</c:v>
                </c:pt>
                <c:pt idx="278">
                  <c:v>68.5</c:v>
                </c:pt>
                <c:pt idx="279">
                  <c:v>68.8</c:v>
                </c:pt>
                <c:pt idx="280">
                  <c:v>69</c:v>
                </c:pt>
                <c:pt idx="281">
                  <c:v>69.2</c:v>
                </c:pt>
                <c:pt idx="282">
                  <c:v>69.599999999999994</c:v>
                </c:pt>
                <c:pt idx="283">
                  <c:v>69.7</c:v>
                </c:pt>
                <c:pt idx="284">
                  <c:v>70</c:v>
                </c:pt>
                <c:pt idx="285">
                  <c:v>70.099999999999994</c:v>
                </c:pt>
                <c:pt idx="286">
                  <c:v>70.400000000000006</c:v>
                </c:pt>
                <c:pt idx="287">
                  <c:v>70.5</c:v>
                </c:pt>
                <c:pt idx="288">
                  <c:v>70.900000000000006</c:v>
                </c:pt>
                <c:pt idx="289">
                  <c:v>71.2</c:v>
                </c:pt>
                <c:pt idx="290">
                  <c:v>71.400000000000006</c:v>
                </c:pt>
                <c:pt idx="291">
                  <c:v>71.7</c:v>
                </c:pt>
                <c:pt idx="292">
                  <c:v>72</c:v>
                </c:pt>
                <c:pt idx="293">
                  <c:v>72.2</c:v>
                </c:pt>
                <c:pt idx="294">
                  <c:v>72.8</c:v>
                </c:pt>
                <c:pt idx="295">
                  <c:v>73</c:v>
                </c:pt>
                <c:pt idx="296">
                  <c:v>73.400000000000006</c:v>
                </c:pt>
                <c:pt idx="297">
                  <c:v>73.5</c:v>
                </c:pt>
                <c:pt idx="298">
                  <c:v>73.7</c:v>
                </c:pt>
                <c:pt idx="299">
                  <c:v>73.900000000000006</c:v>
                </c:pt>
                <c:pt idx="300">
                  <c:v>74.099999999999994</c:v>
                </c:pt>
                <c:pt idx="301">
                  <c:v>74.3</c:v>
                </c:pt>
                <c:pt idx="302">
                  <c:v>74.5</c:v>
                </c:pt>
                <c:pt idx="303">
                  <c:v>74.7</c:v>
                </c:pt>
                <c:pt idx="304">
                  <c:v>74.7</c:v>
                </c:pt>
                <c:pt idx="305">
                  <c:v>74.900000000000006</c:v>
                </c:pt>
                <c:pt idx="306">
                  <c:v>75.099999999999994</c:v>
                </c:pt>
                <c:pt idx="307">
                  <c:v>75.099999999999994</c:v>
                </c:pt>
                <c:pt idx="308">
                  <c:v>75.5</c:v>
                </c:pt>
                <c:pt idx="309">
                  <c:v>75.599999999999994</c:v>
                </c:pt>
                <c:pt idx="310">
                  <c:v>75.900000000000006</c:v>
                </c:pt>
                <c:pt idx="311">
                  <c:v>76.2</c:v>
                </c:pt>
                <c:pt idx="312">
                  <c:v>76.400000000000006</c:v>
                </c:pt>
                <c:pt idx="313">
                  <c:v>76.599999999999994</c:v>
                </c:pt>
                <c:pt idx="314">
                  <c:v>76.8</c:v>
                </c:pt>
                <c:pt idx="315">
                  <c:v>77.099999999999994</c:v>
                </c:pt>
                <c:pt idx="316">
                  <c:v>77.2</c:v>
                </c:pt>
                <c:pt idx="317">
                  <c:v>77.7</c:v>
                </c:pt>
                <c:pt idx="318">
                  <c:v>77.8</c:v>
                </c:pt>
                <c:pt idx="319">
                  <c:v>78.099999999999994</c:v>
                </c:pt>
                <c:pt idx="320">
                  <c:v>78.3</c:v>
                </c:pt>
                <c:pt idx="321">
                  <c:v>78.5</c:v>
                </c:pt>
                <c:pt idx="322">
                  <c:v>78.7</c:v>
                </c:pt>
                <c:pt idx="323">
                  <c:v>78.900000000000006</c:v>
                </c:pt>
                <c:pt idx="324">
                  <c:v>79.2</c:v>
                </c:pt>
                <c:pt idx="325">
                  <c:v>79.400000000000006</c:v>
                </c:pt>
                <c:pt idx="326">
                  <c:v>79.8</c:v>
                </c:pt>
                <c:pt idx="327">
                  <c:v>79.900000000000006</c:v>
                </c:pt>
                <c:pt idx="328">
                  <c:v>80.099999999999994</c:v>
                </c:pt>
                <c:pt idx="329">
                  <c:v>80.3</c:v>
                </c:pt>
                <c:pt idx="330">
                  <c:v>80.599999999999994</c:v>
                </c:pt>
                <c:pt idx="331">
                  <c:v>80.8</c:v>
                </c:pt>
                <c:pt idx="332">
                  <c:v>81.099999999999994</c:v>
                </c:pt>
                <c:pt idx="333">
                  <c:v>81.2</c:v>
                </c:pt>
                <c:pt idx="334">
                  <c:v>81.5</c:v>
                </c:pt>
                <c:pt idx="335">
                  <c:v>81.900000000000006</c:v>
                </c:pt>
                <c:pt idx="336">
                  <c:v>82</c:v>
                </c:pt>
                <c:pt idx="337">
                  <c:v>82.3</c:v>
                </c:pt>
                <c:pt idx="338">
                  <c:v>82.6</c:v>
                </c:pt>
                <c:pt idx="339">
                  <c:v>82.7</c:v>
                </c:pt>
                <c:pt idx="340">
                  <c:v>83</c:v>
                </c:pt>
                <c:pt idx="341">
                  <c:v>83.3</c:v>
                </c:pt>
                <c:pt idx="342">
                  <c:v>83.6</c:v>
                </c:pt>
                <c:pt idx="343">
                  <c:v>84</c:v>
                </c:pt>
                <c:pt idx="344">
                  <c:v>84.4</c:v>
                </c:pt>
                <c:pt idx="345">
                  <c:v>84.5</c:v>
                </c:pt>
                <c:pt idx="346">
                  <c:v>84.8</c:v>
                </c:pt>
                <c:pt idx="347">
                  <c:v>85.1</c:v>
                </c:pt>
                <c:pt idx="348">
                  <c:v>85.4</c:v>
                </c:pt>
                <c:pt idx="349">
                  <c:v>85.7</c:v>
                </c:pt>
                <c:pt idx="350">
                  <c:v>86.1</c:v>
                </c:pt>
                <c:pt idx="351">
                  <c:v>86.2</c:v>
                </c:pt>
                <c:pt idx="352">
                  <c:v>86.5</c:v>
                </c:pt>
                <c:pt idx="353">
                  <c:v>86.9</c:v>
                </c:pt>
                <c:pt idx="354">
                  <c:v>87.1</c:v>
                </c:pt>
                <c:pt idx="355">
                  <c:v>87.4</c:v>
                </c:pt>
                <c:pt idx="356">
                  <c:v>87.7</c:v>
                </c:pt>
                <c:pt idx="357">
                  <c:v>87.8</c:v>
                </c:pt>
                <c:pt idx="358">
                  <c:v>88.2</c:v>
                </c:pt>
                <c:pt idx="359">
                  <c:v>88.3</c:v>
                </c:pt>
                <c:pt idx="360">
                  <c:v>88.6</c:v>
                </c:pt>
                <c:pt idx="361">
                  <c:v>88.8</c:v>
                </c:pt>
                <c:pt idx="362">
                  <c:v>89</c:v>
                </c:pt>
                <c:pt idx="363">
                  <c:v>89.2</c:v>
                </c:pt>
                <c:pt idx="364">
                  <c:v>89.5</c:v>
                </c:pt>
                <c:pt idx="365">
                  <c:v>89.7</c:v>
                </c:pt>
                <c:pt idx="366">
                  <c:v>89.9</c:v>
                </c:pt>
                <c:pt idx="367">
                  <c:v>90.1</c:v>
                </c:pt>
                <c:pt idx="368">
                  <c:v>90.3</c:v>
                </c:pt>
                <c:pt idx="369">
                  <c:v>90.5</c:v>
                </c:pt>
                <c:pt idx="370">
                  <c:v>90.7</c:v>
                </c:pt>
                <c:pt idx="371">
                  <c:v>90.9</c:v>
                </c:pt>
                <c:pt idx="372">
                  <c:v>91.1</c:v>
                </c:pt>
                <c:pt idx="373">
                  <c:v>91.3</c:v>
                </c:pt>
                <c:pt idx="374">
                  <c:v>91.5</c:v>
                </c:pt>
                <c:pt idx="375">
                  <c:v>91.6</c:v>
                </c:pt>
                <c:pt idx="376">
                  <c:v>91.8</c:v>
                </c:pt>
                <c:pt idx="377">
                  <c:v>92.1</c:v>
                </c:pt>
                <c:pt idx="378">
                  <c:v>92.2</c:v>
                </c:pt>
                <c:pt idx="379">
                  <c:v>92.5</c:v>
                </c:pt>
                <c:pt idx="380">
                  <c:v>92.6</c:v>
                </c:pt>
                <c:pt idx="381">
                  <c:v>92.9</c:v>
                </c:pt>
                <c:pt idx="382">
                  <c:v>93.1</c:v>
                </c:pt>
                <c:pt idx="383">
                  <c:v>93.3</c:v>
                </c:pt>
                <c:pt idx="384">
                  <c:v>93.5</c:v>
                </c:pt>
                <c:pt idx="385">
                  <c:v>93.8</c:v>
                </c:pt>
                <c:pt idx="386">
                  <c:v>94</c:v>
                </c:pt>
                <c:pt idx="387">
                  <c:v>94.2</c:v>
                </c:pt>
                <c:pt idx="388">
                  <c:v>94.5</c:v>
                </c:pt>
                <c:pt idx="389">
                  <c:v>94.6</c:v>
                </c:pt>
                <c:pt idx="390">
                  <c:v>94.9</c:v>
                </c:pt>
                <c:pt idx="391">
                  <c:v>95.2</c:v>
                </c:pt>
                <c:pt idx="392">
                  <c:v>95.5</c:v>
                </c:pt>
                <c:pt idx="393">
                  <c:v>95.8</c:v>
                </c:pt>
                <c:pt idx="394">
                  <c:v>96.1</c:v>
                </c:pt>
                <c:pt idx="395">
                  <c:v>96.3</c:v>
                </c:pt>
                <c:pt idx="396">
                  <c:v>96.4</c:v>
                </c:pt>
                <c:pt idx="397">
                  <c:v>96.7</c:v>
                </c:pt>
                <c:pt idx="398">
                  <c:v>96.8</c:v>
                </c:pt>
                <c:pt idx="399">
                  <c:v>97.1</c:v>
                </c:pt>
                <c:pt idx="400">
                  <c:v>97.4</c:v>
                </c:pt>
                <c:pt idx="401">
                  <c:v>97.6</c:v>
                </c:pt>
                <c:pt idx="402">
                  <c:v>97.7</c:v>
                </c:pt>
                <c:pt idx="403">
                  <c:v>98</c:v>
                </c:pt>
                <c:pt idx="404">
                  <c:v>98.4</c:v>
                </c:pt>
                <c:pt idx="405">
                  <c:v>98.6</c:v>
                </c:pt>
                <c:pt idx="406">
                  <c:v>99</c:v>
                </c:pt>
                <c:pt idx="407">
                  <c:v>99.3</c:v>
                </c:pt>
                <c:pt idx="408">
                  <c:v>99.6</c:v>
                </c:pt>
                <c:pt idx="409">
                  <c:v>100</c:v>
                </c:pt>
                <c:pt idx="410">
                  <c:v>100.2</c:v>
                </c:pt>
                <c:pt idx="411">
                  <c:v>100.5</c:v>
                </c:pt>
                <c:pt idx="412">
                  <c:v>101</c:v>
                </c:pt>
                <c:pt idx="413">
                  <c:v>101.3</c:v>
                </c:pt>
                <c:pt idx="414">
                  <c:v>101.5</c:v>
                </c:pt>
                <c:pt idx="415">
                  <c:v>101.7</c:v>
                </c:pt>
                <c:pt idx="416">
                  <c:v>101.9</c:v>
                </c:pt>
                <c:pt idx="417">
                  <c:v>102.2</c:v>
                </c:pt>
                <c:pt idx="418">
                  <c:v>102.4</c:v>
                </c:pt>
                <c:pt idx="419">
                  <c:v>102.6</c:v>
                </c:pt>
                <c:pt idx="420">
                  <c:v>102.9</c:v>
                </c:pt>
                <c:pt idx="421">
                  <c:v>103.1</c:v>
                </c:pt>
                <c:pt idx="422">
                  <c:v>103.3</c:v>
                </c:pt>
                <c:pt idx="423">
                  <c:v>103.5</c:v>
                </c:pt>
                <c:pt idx="424">
                  <c:v>103.7</c:v>
                </c:pt>
                <c:pt idx="425">
                  <c:v>103.9</c:v>
                </c:pt>
                <c:pt idx="426">
                  <c:v>104.3</c:v>
                </c:pt>
                <c:pt idx="427">
                  <c:v>104.4</c:v>
                </c:pt>
                <c:pt idx="428">
                  <c:v>104.7</c:v>
                </c:pt>
                <c:pt idx="429">
                  <c:v>104.8</c:v>
                </c:pt>
                <c:pt idx="430">
                  <c:v>105.1</c:v>
                </c:pt>
                <c:pt idx="431">
                  <c:v>105.2</c:v>
                </c:pt>
                <c:pt idx="432">
                  <c:v>105.5</c:v>
                </c:pt>
                <c:pt idx="433">
                  <c:v>105.7</c:v>
                </c:pt>
                <c:pt idx="434">
                  <c:v>105.9</c:v>
                </c:pt>
                <c:pt idx="435">
                  <c:v>106.2</c:v>
                </c:pt>
                <c:pt idx="436">
                  <c:v>106.4</c:v>
                </c:pt>
                <c:pt idx="437">
                  <c:v>106.6</c:v>
                </c:pt>
                <c:pt idx="438">
                  <c:v>106.9</c:v>
                </c:pt>
                <c:pt idx="439">
                  <c:v>107.1</c:v>
                </c:pt>
                <c:pt idx="440">
                  <c:v>107.3</c:v>
                </c:pt>
                <c:pt idx="441">
                  <c:v>107.7</c:v>
                </c:pt>
                <c:pt idx="442">
                  <c:v>108.1</c:v>
                </c:pt>
                <c:pt idx="443">
                  <c:v>108.4</c:v>
                </c:pt>
                <c:pt idx="444">
                  <c:v>108.8</c:v>
                </c:pt>
                <c:pt idx="445">
                  <c:v>109</c:v>
                </c:pt>
                <c:pt idx="446">
                  <c:v>109.2</c:v>
                </c:pt>
                <c:pt idx="447">
                  <c:v>109.6</c:v>
                </c:pt>
                <c:pt idx="448">
                  <c:v>109.8</c:v>
                </c:pt>
                <c:pt idx="449">
                  <c:v>110.2</c:v>
                </c:pt>
                <c:pt idx="450">
                  <c:v>110.5</c:v>
                </c:pt>
                <c:pt idx="451">
                  <c:v>110.7</c:v>
                </c:pt>
                <c:pt idx="452">
                  <c:v>111</c:v>
                </c:pt>
                <c:pt idx="453">
                  <c:v>111.2</c:v>
                </c:pt>
                <c:pt idx="454">
                  <c:v>111.4</c:v>
                </c:pt>
                <c:pt idx="455">
                  <c:v>111.6</c:v>
                </c:pt>
                <c:pt idx="456">
                  <c:v>112</c:v>
                </c:pt>
                <c:pt idx="457">
                  <c:v>112.2</c:v>
                </c:pt>
                <c:pt idx="458">
                  <c:v>112.4</c:v>
                </c:pt>
                <c:pt idx="459">
                  <c:v>112.7</c:v>
                </c:pt>
                <c:pt idx="460">
                  <c:v>112.8</c:v>
                </c:pt>
                <c:pt idx="461">
                  <c:v>113.1</c:v>
                </c:pt>
                <c:pt idx="462">
                  <c:v>113.4</c:v>
                </c:pt>
                <c:pt idx="463">
                  <c:v>113.7</c:v>
                </c:pt>
                <c:pt idx="464">
                  <c:v>114</c:v>
                </c:pt>
                <c:pt idx="465">
                  <c:v>114.3</c:v>
                </c:pt>
                <c:pt idx="466">
                  <c:v>114.5</c:v>
                </c:pt>
                <c:pt idx="467">
                  <c:v>114.7</c:v>
                </c:pt>
                <c:pt idx="468">
                  <c:v>114.9</c:v>
                </c:pt>
                <c:pt idx="469">
                  <c:v>115.2</c:v>
                </c:pt>
                <c:pt idx="470">
                  <c:v>115.4</c:v>
                </c:pt>
                <c:pt idx="471">
                  <c:v>116</c:v>
                </c:pt>
                <c:pt idx="472">
                  <c:v>116.2</c:v>
                </c:pt>
                <c:pt idx="473">
                  <c:v>116.4</c:v>
                </c:pt>
                <c:pt idx="474">
                  <c:v>116.6</c:v>
                </c:pt>
                <c:pt idx="475">
                  <c:v>116.8</c:v>
                </c:pt>
                <c:pt idx="476">
                  <c:v>117.1</c:v>
                </c:pt>
                <c:pt idx="477">
                  <c:v>117.5</c:v>
                </c:pt>
                <c:pt idx="478">
                  <c:v>117.8</c:v>
                </c:pt>
                <c:pt idx="479">
                  <c:v>118.1</c:v>
                </c:pt>
                <c:pt idx="480">
                  <c:v>118.3</c:v>
                </c:pt>
                <c:pt idx="481">
                  <c:v>118.4</c:v>
                </c:pt>
                <c:pt idx="482">
                  <c:v>118.7</c:v>
                </c:pt>
                <c:pt idx="483">
                  <c:v>119</c:v>
                </c:pt>
                <c:pt idx="484">
                  <c:v>119.3</c:v>
                </c:pt>
                <c:pt idx="485">
                  <c:v>119.6</c:v>
                </c:pt>
                <c:pt idx="486">
                  <c:v>119.8</c:v>
                </c:pt>
                <c:pt idx="487">
                  <c:v>120</c:v>
                </c:pt>
                <c:pt idx="488">
                  <c:v>120.2</c:v>
                </c:pt>
                <c:pt idx="489">
                  <c:v>120.4</c:v>
                </c:pt>
                <c:pt idx="490">
                  <c:v>120.6</c:v>
                </c:pt>
                <c:pt idx="491">
                  <c:v>120.8</c:v>
                </c:pt>
                <c:pt idx="492">
                  <c:v>121</c:v>
                </c:pt>
                <c:pt idx="493">
                  <c:v>121.1</c:v>
                </c:pt>
                <c:pt idx="494">
                  <c:v>121.3</c:v>
                </c:pt>
                <c:pt idx="495">
                  <c:v>121.6</c:v>
                </c:pt>
                <c:pt idx="496">
                  <c:v>121.8</c:v>
                </c:pt>
                <c:pt idx="497">
                  <c:v>122</c:v>
                </c:pt>
                <c:pt idx="498">
                  <c:v>122.2</c:v>
                </c:pt>
                <c:pt idx="499">
                  <c:v>122.4</c:v>
                </c:pt>
                <c:pt idx="500">
                  <c:v>122.6</c:v>
                </c:pt>
                <c:pt idx="501">
                  <c:v>122.9</c:v>
                </c:pt>
                <c:pt idx="502">
                  <c:v>123</c:v>
                </c:pt>
                <c:pt idx="503">
                  <c:v>123.4</c:v>
                </c:pt>
                <c:pt idx="504">
                  <c:v>123.6</c:v>
                </c:pt>
                <c:pt idx="505">
                  <c:v>123.8</c:v>
                </c:pt>
                <c:pt idx="506">
                  <c:v>124</c:v>
                </c:pt>
                <c:pt idx="507">
                  <c:v>124.2</c:v>
                </c:pt>
                <c:pt idx="508">
                  <c:v>124.4</c:v>
                </c:pt>
                <c:pt idx="509">
                  <c:v>124.7</c:v>
                </c:pt>
                <c:pt idx="510">
                  <c:v>125.1</c:v>
                </c:pt>
                <c:pt idx="511">
                  <c:v>125.4</c:v>
                </c:pt>
                <c:pt idx="512">
                  <c:v>125.7</c:v>
                </c:pt>
                <c:pt idx="513">
                  <c:v>125.9</c:v>
                </c:pt>
                <c:pt idx="514">
                  <c:v>126.1</c:v>
                </c:pt>
                <c:pt idx="515">
                  <c:v>126.4</c:v>
                </c:pt>
                <c:pt idx="516">
                  <c:v>126.7</c:v>
                </c:pt>
                <c:pt idx="517">
                  <c:v>127</c:v>
                </c:pt>
                <c:pt idx="518">
                  <c:v>127.4</c:v>
                </c:pt>
                <c:pt idx="519">
                  <c:v>127.6</c:v>
                </c:pt>
                <c:pt idx="520">
                  <c:v>127.8</c:v>
                </c:pt>
                <c:pt idx="521">
                  <c:v>128</c:v>
                </c:pt>
                <c:pt idx="522">
                  <c:v>128.19999999999999</c:v>
                </c:pt>
                <c:pt idx="523">
                  <c:v>128.5</c:v>
                </c:pt>
                <c:pt idx="524">
                  <c:v>128.80000000000001</c:v>
                </c:pt>
                <c:pt idx="525">
                  <c:v>129</c:v>
                </c:pt>
                <c:pt idx="526">
                  <c:v>129.19999999999999</c:v>
                </c:pt>
                <c:pt idx="527">
                  <c:v>129.4</c:v>
                </c:pt>
                <c:pt idx="528">
                  <c:v>129.69999999999999</c:v>
                </c:pt>
                <c:pt idx="529">
                  <c:v>129.80000000000001</c:v>
                </c:pt>
                <c:pt idx="530">
                  <c:v>130.5</c:v>
                </c:pt>
                <c:pt idx="531">
                  <c:v>130.69999999999999</c:v>
                </c:pt>
                <c:pt idx="532">
                  <c:v>131</c:v>
                </c:pt>
                <c:pt idx="533">
                  <c:v>131.19999999999999</c:v>
                </c:pt>
                <c:pt idx="534">
                  <c:v>131.4</c:v>
                </c:pt>
                <c:pt idx="535">
                  <c:v>131.6</c:v>
                </c:pt>
                <c:pt idx="536">
                  <c:v>131.80000000000001</c:v>
                </c:pt>
                <c:pt idx="537">
                  <c:v>132</c:v>
                </c:pt>
                <c:pt idx="538">
                  <c:v>132.19999999999999</c:v>
                </c:pt>
                <c:pt idx="539">
                  <c:v>132.30000000000001</c:v>
                </c:pt>
                <c:pt idx="540">
                  <c:v>132.4</c:v>
                </c:pt>
                <c:pt idx="541">
                  <c:v>132.69999999999999</c:v>
                </c:pt>
                <c:pt idx="542">
                  <c:v>132.80000000000001</c:v>
                </c:pt>
                <c:pt idx="543">
                  <c:v>133.1</c:v>
                </c:pt>
                <c:pt idx="544">
                  <c:v>133.4</c:v>
                </c:pt>
                <c:pt idx="545">
                  <c:v>133.6</c:v>
                </c:pt>
                <c:pt idx="546">
                  <c:v>134</c:v>
                </c:pt>
                <c:pt idx="547">
                  <c:v>134.30000000000001</c:v>
                </c:pt>
                <c:pt idx="548">
                  <c:v>134.5</c:v>
                </c:pt>
                <c:pt idx="549">
                  <c:v>134.80000000000001</c:v>
                </c:pt>
                <c:pt idx="550">
                  <c:v>135.19999999999999</c:v>
                </c:pt>
                <c:pt idx="551">
                  <c:v>135.6</c:v>
                </c:pt>
                <c:pt idx="552">
                  <c:v>135.9</c:v>
                </c:pt>
                <c:pt idx="553">
                  <c:v>136.1</c:v>
                </c:pt>
                <c:pt idx="554">
                  <c:v>136.4</c:v>
                </c:pt>
                <c:pt idx="555">
                  <c:v>136.5</c:v>
                </c:pt>
                <c:pt idx="556">
                  <c:v>136.9</c:v>
                </c:pt>
                <c:pt idx="557">
                  <c:v>137.19999999999999</c:v>
                </c:pt>
                <c:pt idx="558">
                  <c:v>137.5</c:v>
                </c:pt>
                <c:pt idx="559">
                  <c:v>137.80000000000001</c:v>
                </c:pt>
                <c:pt idx="560">
                  <c:v>138</c:v>
                </c:pt>
                <c:pt idx="561">
                  <c:v>138.19999999999999</c:v>
                </c:pt>
                <c:pt idx="562">
                  <c:v>138.4</c:v>
                </c:pt>
                <c:pt idx="563">
                  <c:v>138.6</c:v>
                </c:pt>
                <c:pt idx="564">
                  <c:v>138.80000000000001</c:v>
                </c:pt>
                <c:pt idx="565">
                  <c:v>139.19999999999999</c:v>
                </c:pt>
                <c:pt idx="566">
                  <c:v>139.4</c:v>
                </c:pt>
                <c:pt idx="567">
                  <c:v>139.5</c:v>
                </c:pt>
                <c:pt idx="568">
                  <c:v>139.80000000000001</c:v>
                </c:pt>
                <c:pt idx="569">
                  <c:v>140</c:v>
                </c:pt>
                <c:pt idx="570">
                  <c:v>140.19999999999999</c:v>
                </c:pt>
                <c:pt idx="571">
                  <c:v>140.5</c:v>
                </c:pt>
                <c:pt idx="572">
                  <c:v>140.80000000000001</c:v>
                </c:pt>
                <c:pt idx="573">
                  <c:v>141.19999999999999</c:v>
                </c:pt>
                <c:pt idx="574">
                  <c:v>141.5</c:v>
                </c:pt>
                <c:pt idx="575">
                  <c:v>141.69999999999999</c:v>
                </c:pt>
                <c:pt idx="576">
                  <c:v>142</c:v>
                </c:pt>
                <c:pt idx="577">
                  <c:v>142.19999999999999</c:v>
                </c:pt>
                <c:pt idx="578">
                  <c:v>142.4</c:v>
                </c:pt>
                <c:pt idx="579">
                  <c:v>142.6</c:v>
                </c:pt>
                <c:pt idx="580">
                  <c:v>143</c:v>
                </c:pt>
                <c:pt idx="581">
                  <c:v>143.19999999999999</c:v>
                </c:pt>
                <c:pt idx="582">
                  <c:v>143.4</c:v>
                </c:pt>
                <c:pt idx="583">
                  <c:v>143.69999999999999</c:v>
                </c:pt>
                <c:pt idx="584">
                  <c:v>143.9</c:v>
                </c:pt>
                <c:pt idx="585">
                  <c:v>144.1</c:v>
                </c:pt>
                <c:pt idx="586">
                  <c:v>144.30000000000001</c:v>
                </c:pt>
                <c:pt idx="587">
                  <c:v>144.5</c:v>
                </c:pt>
                <c:pt idx="588">
                  <c:v>144.69999999999999</c:v>
                </c:pt>
                <c:pt idx="589">
                  <c:v>145.30000000000001</c:v>
                </c:pt>
                <c:pt idx="590">
                  <c:v>145.4</c:v>
                </c:pt>
                <c:pt idx="591">
                  <c:v>145.69999999999999</c:v>
                </c:pt>
                <c:pt idx="592">
                  <c:v>145.9</c:v>
                </c:pt>
                <c:pt idx="593">
                  <c:v>146.1</c:v>
                </c:pt>
                <c:pt idx="594">
                  <c:v>146.4</c:v>
                </c:pt>
                <c:pt idx="595">
                  <c:v>146.69999999999999</c:v>
                </c:pt>
                <c:pt idx="596">
                  <c:v>147.1</c:v>
                </c:pt>
                <c:pt idx="597">
                  <c:v>147.4</c:v>
                </c:pt>
                <c:pt idx="598">
                  <c:v>147.6</c:v>
                </c:pt>
                <c:pt idx="599">
                  <c:v>147.80000000000001</c:v>
                </c:pt>
                <c:pt idx="600">
                  <c:v>148.1</c:v>
                </c:pt>
                <c:pt idx="601">
                  <c:v>148.4</c:v>
                </c:pt>
                <c:pt idx="602">
                  <c:v>148.69999999999999</c:v>
                </c:pt>
                <c:pt idx="603">
                  <c:v>149.1</c:v>
                </c:pt>
                <c:pt idx="604">
                  <c:v>149.19999999999999</c:v>
                </c:pt>
                <c:pt idx="605">
                  <c:v>149.5</c:v>
                </c:pt>
                <c:pt idx="606">
                  <c:v>149.6</c:v>
                </c:pt>
                <c:pt idx="607">
                  <c:v>149.9</c:v>
                </c:pt>
                <c:pt idx="608">
                  <c:v>150</c:v>
                </c:pt>
                <c:pt idx="609">
                  <c:v>150.30000000000001</c:v>
                </c:pt>
                <c:pt idx="610">
                  <c:v>150.5</c:v>
                </c:pt>
                <c:pt idx="611">
                  <c:v>150.5</c:v>
                </c:pt>
                <c:pt idx="612">
                  <c:v>150.9</c:v>
                </c:pt>
                <c:pt idx="613">
                  <c:v>151</c:v>
                </c:pt>
                <c:pt idx="614">
                  <c:v>151.30000000000001</c:v>
                </c:pt>
                <c:pt idx="615">
                  <c:v>151.5</c:v>
                </c:pt>
                <c:pt idx="616">
                  <c:v>151.69999999999999</c:v>
                </c:pt>
                <c:pt idx="617">
                  <c:v>152</c:v>
                </c:pt>
                <c:pt idx="618">
                  <c:v>152.30000000000001</c:v>
                </c:pt>
                <c:pt idx="619">
                  <c:v>152.6</c:v>
                </c:pt>
                <c:pt idx="620">
                  <c:v>153</c:v>
                </c:pt>
                <c:pt idx="621">
                  <c:v>153.30000000000001</c:v>
                </c:pt>
                <c:pt idx="622">
                  <c:v>153.4</c:v>
                </c:pt>
                <c:pt idx="623">
                  <c:v>153.69999999999999</c:v>
                </c:pt>
                <c:pt idx="624">
                  <c:v>153.9</c:v>
                </c:pt>
                <c:pt idx="625">
                  <c:v>154.30000000000001</c:v>
                </c:pt>
                <c:pt idx="626">
                  <c:v>154.5</c:v>
                </c:pt>
                <c:pt idx="627">
                  <c:v>154.80000000000001</c:v>
                </c:pt>
                <c:pt idx="628">
                  <c:v>155</c:v>
                </c:pt>
                <c:pt idx="629">
                  <c:v>155.19999999999999</c:v>
                </c:pt>
                <c:pt idx="630">
                  <c:v>155.4</c:v>
                </c:pt>
                <c:pt idx="631">
                  <c:v>155.6</c:v>
                </c:pt>
                <c:pt idx="632">
                  <c:v>155.80000000000001</c:v>
                </c:pt>
                <c:pt idx="633">
                  <c:v>156</c:v>
                </c:pt>
                <c:pt idx="634">
                  <c:v>156.19999999999999</c:v>
                </c:pt>
                <c:pt idx="635">
                  <c:v>156.30000000000001</c:v>
                </c:pt>
                <c:pt idx="636">
                  <c:v>156.5</c:v>
                </c:pt>
                <c:pt idx="637">
                  <c:v>156.69999999999999</c:v>
                </c:pt>
                <c:pt idx="638">
                  <c:v>156.9</c:v>
                </c:pt>
                <c:pt idx="639">
                  <c:v>157.19999999999999</c:v>
                </c:pt>
                <c:pt idx="640">
                  <c:v>157.30000000000001</c:v>
                </c:pt>
                <c:pt idx="641">
                  <c:v>157.6</c:v>
                </c:pt>
                <c:pt idx="642">
                  <c:v>157.9</c:v>
                </c:pt>
                <c:pt idx="643">
                  <c:v>158.1</c:v>
                </c:pt>
                <c:pt idx="644">
                  <c:v>158.5</c:v>
                </c:pt>
                <c:pt idx="645">
                  <c:v>158.80000000000001</c:v>
                </c:pt>
                <c:pt idx="646">
                  <c:v>158.9</c:v>
                </c:pt>
                <c:pt idx="647">
                  <c:v>159.19999999999999</c:v>
                </c:pt>
                <c:pt idx="648">
                  <c:v>159.6</c:v>
                </c:pt>
                <c:pt idx="649">
                  <c:v>159.80000000000001</c:v>
                </c:pt>
                <c:pt idx="650">
                  <c:v>160.19999999999999</c:v>
                </c:pt>
                <c:pt idx="651">
                  <c:v>160.4</c:v>
                </c:pt>
                <c:pt idx="652">
                  <c:v>160.6</c:v>
                </c:pt>
                <c:pt idx="653">
                  <c:v>160.9</c:v>
                </c:pt>
                <c:pt idx="654">
                  <c:v>161.1</c:v>
                </c:pt>
                <c:pt idx="655">
                  <c:v>161.4</c:v>
                </c:pt>
                <c:pt idx="656">
                  <c:v>161.69999999999999</c:v>
                </c:pt>
                <c:pt idx="657">
                  <c:v>161.9</c:v>
                </c:pt>
                <c:pt idx="658">
                  <c:v>162.30000000000001</c:v>
                </c:pt>
                <c:pt idx="659">
                  <c:v>162.5</c:v>
                </c:pt>
                <c:pt idx="660">
                  <c:v>162.69999999999999</c:v>
                </c:pt>
                <c:pt idx="661">
                  <c:v>162.9</c:v>
                </c:pt>
                <c:pt idx="662">
                  <c:v>163.19999999999999</c:v>
                </c:pt>
                <c:pt idx="663">
                  <c:v>163.4</c:v>
                </c:pt>
                <c:pt idx="664">
                  <c:v>163.6</c:v>
                </c:pt>
                <c:pt idx="665">
                  <c:v>163.9</c:v>
                </c:pt>
                <c:pt idx="666">
                  <c:v>164</c:v>
                </c:pt>
                <c:pt idx="667">
                  <c:v>164.3</c:v>
                </c:pt>
                <c:pt idx="668">
                  <c:v>164.5</c:v>
                </c:pt>
                <c:pt idx="669">
                  <c:v>164.9</c:v>
                </c:pt>
                <c:pt idx="670">
                  <c:v>165.1</c:v>
                </c:pt>
                <c:pt idx="671">
                  <c:v>165.4</c:v>
                </c:pt>
                <c:pt idx="672">
                  <c:v>165.6</c:v>
                </c:pt>
                <c:pt idx="673">
                  <c:v>165.7</c:v>
                </c:pt>
                <c:pt idx="674">
                  <c:v>166.1</c:v>
                </c:pt>
                <c:pt idx="675">
                  <c:v>166.4</c:v>
                </c:pt>
                <c:pt idx="676">
                  <c:v>166.7</c:v>
                </c:pt>
                <c:pt idx="677">
                  <c:v>167</c:v>
                </c:pt>
                <c:pt idx="678">
                  <c:v>167.3</c:v>
                </c:pt>
                <c:pt idx="679">
                  <c:v>167.4</c:v>
                </c:pt>
                <c:pt idx="680">
                  <c:v>167.7</c:v>
                </c:pt>
                <c:pt idx="681">
                  <c:v>167.9</c:v>
                </c:pt>
                <c:pt idx="682">
                  <c:v>168.2</c:v>
                </c:pt>
                <c:pt idx="683">
                  <c:v>168.4</c:v>
                </c:pt>
                <c:pt idx="684">
                  <c:v>168.5</c:v>
                </c:pt>
                <c:pt idx="685">
                  <c:v>168.7</c:v>
                </c:pt>
                <c:pt idx="686">
                  <c:v>168.9</c:v>
                </c:pt>
                <c:pt idx="687">
                  <c:v>169.1</c:v>
                </c:pt>
                <c:pt idx="688">
                  <c:v>169.3</c:v>
                </c:pt>
                <c:pt idx="689">
                  <c:v>169.5</c:v>
                </c:pt>
                <c:pt idx="690">
                  <c:v>169.7</c:v>
                </c:pt>
                <c:pt idx="691">
                  <c:v>169.9</c:v>
                </c:pt>
                <c:pt idx="692">
                  <c:v>170.2</c:v>
                </c:pt>
                <c:pt idx="693">
                  <c:v>170.5</c:v>
                </c:pt>
                <c:pt idx="694">
                  <c:v>170.8</c:v>
                </c:pt>
                <c:pt idx="695">
                  <c:v>171.1</c:v>
                </c:pt>
                <c:pt idx="696">
                  <c:v>171.2</c:v>
                </c:pt>
                <c:pt idx="697">
                  <c:v>171.4</c:v>
                </c:pt>
                <c:pt idx="698">
                  <c:v>171.6</c:v>
                </c:pt>
                <c:pt idx="699">
                  <c:v>171.9</c:v>
                </c:pt>
                <c:pt idx="700">
                  <c:v>172.1</c:v>
                </c:pt>
                <c:pt idx="701">
                  <c:v>172.5</c:v>
                </c:pt>
                <c:pt idx="702">
                  <c:v>172.7</c:v>
                </c:pt>
                <c:pt idx="703">
                  <c:v>172.9</c:v>
                </c:pt>
                <c:pt idx="704">
                  <c:v>173.2</c:v>
                </c:pt>
                <c:pt idx="705">
                  <c:v>173.4</c:v>
                </c:pt>
                <c:pt idx="706">
                  <c:v>173.7</c:v>
                </c:pt>
                <c:pt idx="707">
                  <c:v>174.3</c:v>
                </c:pt>
                <c:pt idx="708">
                  <c:v>174.6</c:v>
                </c:pt>
                <c:pt idx="709">
                  <c:v>175.1</c:v>
                </c:pt>
                <c:pt idx="710">
                  <c:v>175.4</c:v>
                </c:pt>
                <c:pt idx="711">
                  <c:v>175.7</c:v>
                </c:pt>
                <c:pt idx="712">
                  <c:v>176</c:v>
                </c:pt>
                <c:pt idx="713">
                  <c:v>176.3</c:v>
                </c:pt>
                <c:pt idx="714">
                  <c:v>176.7</c:v>
                </c:pt>
                <c:pt idx="715">
                  <c:v>177</c:v>
                </c:pt>
                <c:pt idx="716">
                  <c:v>177.2</c:v>
                </c:pt>
                <c:pt idx="717">
                  <c:v>177.4</c:v>
                </c:pt>
                <c:pt idx="718">
                  <c:v>177.8</c:v>
                </c:pt>
                <c:pt idx="719">
                  <c:v>178</c:v>
                </c:pt>
                <c:pt idx="720">
                  <c:v>178.2</c:v>
                </c:pt>
                <c:pt idx="721">
                  <c:v>178.4</c:v>
                </c:pt>
                <c:pt idx="722">
                  <c:v>178.7</c:v>
                </c:pt>
                <c:pt idx="723">
                  <c:v>178.9</c:v>
                </c:pt>
                <c:pt idx="724">
                  <c:v>179.2</c:v>
                </c:pt>
                <c:pt idx="725">
                  <c:v>179.6</c:v>
                </c:pt>
                <c:pt idx="726">
                  <c:v>179.9</c:v>
                </c:pt>
                <c:pt idx="727">
                  <c:v>180.2</c:v>
                </c:pt>
                <c:pt idx="728">
                  <c:v>180.4</c:v>
                </c:pt>
                <c:pt idx="729">
                  <c:v>180.5</c:v>
                </c:pt>
                <c:pt idx="730">
                  <c:v>180.7</c:v>
                </c:pt>
                <c:pt idx="731">
                  <c:v>180.9</c:v>
                </c:pt>
                <c:pt idx="732">
                  <c:v>181.1</c:v>
                </c:pt>
                <c:pt idx="733">
                  <c:v>181.4</c:v>
                </c:pt>
                <c:pt idx="734">
                  <c:v>181.6</c:v>
                </c:pt>
                <c:pt idx="735">
                  <c:v>181.8</c:v>
                </c:pt>
                <c:pt idx="736">
                  <c:v>182</c:v>
                </c:pt>
                <c:pt idx="737">
                  <c:v>182.3</c:v>
                </c:pt>
                <c:pt idx="738">
                  <c:v>182.7</c:v>
                </c:pt>
                <c:pt idx="739">
                  <c:v>183</c:v>
                </c:pt>
                <c:pt idx="740">
                  <c:v>183.5</c:v>
                </c:pt>
                <c:pt idx="741">
                  <c:v>183.7</c:v>
                </c:pt>
                <c:pt idx="742">
                  <c:v>184.3</c:v>
                </c:pt>
                <c:pt idx="743">
                  <c:v>184.6</c:v>
                </c:pt>
                <c:pt idx="744">
                  <c:v>185</c:v>
                </c:pt>
                <c:pt idx="745">
                  <c:v>185.5</c:v>
                </c:pt>
                <c:pt idx="746">
                  <c:v>185.8</c:v>
                </c:pt>
                <c:pt idx="747">
                  <c:v>186.2</c:v>
                </c:pt>
                <c:pt idx="748">
                  <c:v>186.6</c:v>
                </c:pt>
                <c:pt idx="749">
                  <c:v>186.9</c:v>
                </c:pt>
                <c:pt idx="750">
                  <c:v>187.4</c:v>
                </c:pt>
                <c:pt idx="751">
                  <c:v>188</c:v>
                </c:pt>
                <c:pt idx="752">
                  <c:v>188.2</c:v>
                </c:pt>
                <c:pt idx="753">
                  <c:v>188.7</c:v>
                </c:pt>
                <c:pt idx="754">
                  <c:v>189.1</c:v>
                </c:pt>
                <c:pt idx="755">
                  <c:v>189.5</c:v>
                </c:pt>
                <c:pt idx="756">
                  <c:v>190</c:v>
                </c:pt>
                <c:pt idx="757">
                  <c:v>190.4</c:v>
                </c:pt>
                <c:pt idx="758">
                  <c:v>190.9</c:v>
                </c:pt>
                <c:pt idx="759">
                  <c:v>191.3</c:v>
                </c:pt>
                <c:pt idx="760">
                  <c:v>191.9</c:v>
                </c:pt>
                <c:pt idx="761">
                  <c:v>192.3</c:v>
                </c:pt>
                <c:pt idx="762">
                  <c:v>192.7</c:v>
                </c:pt>
                <c:pt idx="763">
                  <c:v>193.2</c:v>
                </c:pt>
                <c:pt idx="764">
                  <c:v>193.6</c:v>
                </c:pt>
                <c:pt idx="765">
                  <c:v>193.9</c:v>
                </c:pt>
                <c:pt idx="766">
                  <c:v>195.5</c:v>
                </c:pt>
                <c:pt idx="767">
                  <c:v>196.1</c:v>
                </c:pt>
                <c:pt idx="768">
                  <c:v>196.5</c:v>
                </c:pt>
                <c:pt idx="769">
                  <c:v>196.8</c:v>
                </c:pt>
                <c:pt idx="770">
                  <c:v>197.2</c:v>
                </c:pt>
                <c:pt idx="771">
                  <c:v>197.5</c:v>
                </c:pt>
                <c:pt idx="772">
                  <c:v>198</c:v>
                </c:pt>
                <c:pt idx="773">
                  <c:v>198.4</c:v>
                </c:pt>
                <c:pt idx="774">
                  <c:v>198.4</c:v>
                </c:pt>
                <c:pt idx="775">
                  <c:v>198.8</c:v>
                </c:pt>
                <c:pt idx="776">
                  <c:v>198.8</c:v>
                </c:pt>
                <c:pt idx="777">
                  <c:v>199.3</c:v>
                </c:pt>
                <c:pt idx="778">
                  <c:v>200</c:v>
                </c:pt>
                <c:pt idx="779">
                  <c:v>200.4</c:v>
                </c:pt>
                <c:pt idx="780">
                  <c:v>200.7</c:v>
                </c:pt>
                <c:pt idx="781">
                  <c:v>201.2</c:v>
                </c:pt>
                <c:pt idx="782">
                  <c:v>201.6</c:v>
                </c:pt>
                <c:pt idx="783">
                  <c:v>202</c:v>
                </c:pt>
                <c:pt idx="784">
                  <c:v>202.5</c:v>
                </c:pt>
                <c:pt idx="785">
                  <c:v>203</c:v>
                </c:pt>
                <c:pt idx="786">
                  <c:v>203.5</c:v>
                </c:pt>
                <c:pt idx="787">
                  <c:v>203.9</c:v>
                </c:pt>
                <c:pt idx="788">
                  <c:v>204.3</c:v>
                </c:pt>
                <c:pt idx="789">
                  <c:v>204.8</c:v>
                </c:pt>
                <c:pt idx="790">
                  <c:v>205.1</c:v>
                </c:pt>
                <c:pt idx="791">
                  <c:v>205.8</c:v>
                </c:pt>
                <c:pt idx="792">
                  <c:v>206.4</c:v>
                </c:pt>
                <c:pt idx="793">
                  <c:v>207</c:v>
                </c:pt>
                <c:pt idx="794">
                  <c:v>207.5</c:v>
                </c:pt>
                <c:pt idx="795">
                  <c:v>207.8</c:v>
                </c:pt>
                <c:pt idx="796">
                  <c:v>208.3</c:v>
                </c:pt>
                <c:pt idx="797">
                  <c:v>208.7</c:v>
                </c:pt>
                <c:pt idx="798">
                  <c:v>209</c:v>
                </c:pt>
                <c:pt idx="799">
                  <c:v>209.4</c:v>
                </c:pt>
                <c:pt idx="800">
                  <c:v>210.2</c:v>
                </c:pt>
                <c:pt idx="801">
                  <c:v>210.4</c:v>
                </c:pt>
                <c:pt idx="802">
                  <c:v>210.7</c:v>
                </c:pt>
                <c:pt idx="803">
                  <c:v>211.2</c:v>
                </c:pt>
                <c:pt idx="804">
                  <c:v>211.6</c:v>
                </c:pt>
                <c:pt idx="805">
                  <c:v>211.9</c:v>
                </c:pt>
                <c:pt idx="806">
                  <c:v>212.3</c:v>
                </c:pt>
                <c:pt idx="807">
                  <c:v>212.8</c:v>
                </c:pt>
                <c:pt idx="808">
                  <c:v>213.1</c:v>
                </c:pt>
                <c:pt idx="809">
                  <c:v>213.6</c:v>
                </c:pt>
                <c:pt idx="810">
                  <c:v>214.1</c:v>
                </c:pt>
                <c:pt idx="811">
                  <c:v>214.5</c:v>
                </c:pt>
                <c:pt idx="812">
                  <c:v>214.9</c:v>
                </c:pt>
                <c:pt idx="813">
                  <c:v>215.2</c:v>
                </c:pt>
                <c:pt idx="814">
                  <c:v>215.7</c:v>
                </c:pt>
                <c:pt idx="815">
                  <c:v>216.2</c:v>
                </c:pt>
                <c:pt idx="816">
                  <c:v>216.8</c:v>
                </c:pt>
                <c:pt idx="817">
                  <c:v>217.4</c:v>
                </c:pt>
                <c:pt idx="818">
                  <c:v>218</c:v>
                </c:pt>
                <c:pt idx="819">
                  <c:v>218.3</c:v>
                </c:pt>
                <c:pt idx="820">
                  <c:v>218.7</c:v>
                </c:pt>
                <c:pt idx="821">
                  <c:v>219</c:v>
                </c:pt>
                <c:pt idx="822">
                  <c:v>219.4</c:v>
                </c:pt>
                <c:pt idx="823">
                  <c:v>219.9</c:v>
                </c:pt>
                <c:pt idx="824">
                  <c:v>220.5</c:v>
                </c:pt>
                <c:pt idx="825">
                  <c:v>221</c:v>
                </c:pt>
                <c:pt idx="826">
                  <c:v>221.5</c:v>
                </c:pt>
                <c:pt idx="827">
                  <c:v>221.9</c:v>
                </c:pt>
                <c:pt idx="828">
                  <c:v>222.2</c:v>
                </c:pt>
                <c:pt idx="829">
                  <c:v>222.8</c:v>
                </c:pt>
                <c:pt idx="830">
                  <c:v>223.4</c:v>
                </c:pt>
                <c:pt idx="831">
                  <c:v>223.9</c:v>
                </c:pt>
                <c:pt idx="832">
                  <c:v>224.5</c:v>
                </c:pt>
                <c:pt idx="833">
                  <c:v>225</c:v>
                </c:pt>
                <c:pt idx="834">
                  <c:v>225.2</c:v>
                </c:pt>
                <c:pt idx="835">
                  <c:v>226</c:v>
                </c:pt>
                <c:pt idx="836">
                  <c:v>226.4</c:v>
                </c:pt>
                <c:pt idx="837">
                  <c:v>227</c:v>
                </c:pt>
                <c:pt idx="838">
                  <c:v>227.6</c:v>
                </c:pt>
                <c:pt idx="839">
                  <c:v>228</c:v>
                </c:pt>
                <c:pt idx="840">
                  <c:v>228.3</c:v>
                </c:pt>
                <c:pt idx="841">
                  <c:v>228.7</c:v>
                </c:pt>
                <c:pt idx="842">
                  <c:v>229</c:v>
                </c:pt>
                <c:pt idx="843">
                  <c:v>229.3</c:v>
                </c:pt>
                <c:pt idx="844">
                  <c:v>229.7</c:v>
                </c:pt>
                <c:pt idx="845">
                  <c:v>229.9</c:v>
                </c:pt>
                <c:pt idx="846">
                  <c:v>230</c:v>
                </c:pt>
                <c:pt idx="847">
                  <c:v>230.3</c:v>
                </c:pt>
                <c:pt idx="848">
                  <c:v>230.6</c:v>
                </c:pt>
                <c:pt idx="849">
                  <c:v>230.8</c:v>
                </c:pt>
                <c:pt idx="850">
                  <c:v>231.3</c:v>
                </c:pt>
                <c:pt idx="851">
                  <c:v>231.8</c:v>
                </c:pt>
                <c:pt idx="852">
                  <c:v>232.2</c:v>
                </c:pt>
                <c:pt idx="853">
                  <c:v>232.6</c:v>
                </c:pt>
                <c:pt idx="854">
                  <c:v>233.1</c:v>
                </c:pt>
                <c:pt idx="855">
                  <c:v>233.5</c:v>
                </c:pt>
                <c:pt idx="856">
                  <c:v>234.1</c:v>
                </c:pt>
                <c:pt idx="857">
                  <c:v>234.7</c:v>
                </c:pt>
                <c:pt idx="858">
                  <c:v>235.3</c:v>
                </c:pt>
                <c:pt idx="859">
                  <c:v>235.8</c:v>
                </c:pt>
                <c:pt idx="860">
                  <c:v>236.3</c:v>
                </c:pt>
                <c:pt idx="861">
                  <c:v>236.6</c:v>
                </c:pt>
                <c:pt idx="862">
                  <c:v>237.1</c:v>
                </c:pt>
                <c:pt idx="863">
                  <c:v>237.6</c:v>
                </c:pt>
                <c:pt idx="864">
                  <c:v>238.2</c:v>
                </c:pt>
                <c:pt idx="865">
                  <c:v>238.9</c:v>
                </c:pt>
                <c:pt idx="866">
                  <c:v>239.3</c:v>
                </c:pt>
                <c:pt idx="867">
                  <c:v>239.8</c:v>
                </c:pt>
                <c:pt idx="868">
                  <c:v>240.3</c:v>
                </c:pt>
                <c:pt idx="869">
                  <c:v>240.8</c:v>
                </c:pt>
                <c:pt idx="870">
                  <c:v>241.4</c:v>
                </c:pt>
                <c:pt idx="871">
                  <c:v>241.9</c:v>
                </c:pt>
                <c:pt idx="872">
                  <c:v>242.2</c:v>
                </c:pt>
                <c:pt idx="873">
                  <c:v>242.5</c:v>
                </c:pt>
                <c:pt idx="874">
                  <c:v>243.2</c:v>
                </c:pt>
                <c:pt idx="875">
                  <c:v>243.5</c:v>
                </c:pt>
                <c:pt idx="876">
                  <c:v>244</c:v>
                </c:pt>
                <c:pt idx="877">
                  <c:v>244.4</c:v>
                </c:pt>
                <c:pt idx="878">
                  <c:v>244.8</c:v>
                </c:pt>
                <c:pt idx="879">
                  <c:v>245.3</c:v>
                </c:pt>
                <c:pt idx="880">
                  <c:v>245.9</c:v>
                </c:pt>
                <c:pt idx="881">
                  <c:v>246.4</c:v>
                </c:pt>
                <c:pt idx="882">
                  <c:v>246.9</c:v>
                </c:pt>
                <c:pt idx="883">
                  <c:v>247.5</c:v>
                </c:pt>
                <c:pt idx="884">
                  <c:v>248.2</c:v>
                </c:pt>
                <c:pt idx="885">
                  <c:v>248.6</c:v>
                </c:pt>
                <c:pt idx="886">
                  <c:v>249</c:v>
                </c:pt>
                <c:pt idx="887">
                  <c:v>249.3</c:v>
                </c:pt>
                <c:pt idx="888">
                  <c:v>249.9</c:v>
                </c:pt>
                <c:pt idx="889">
                  <c:v>250.4</c:v>
                </c:pt>
                <c:pt idx="890">
                  <c:v>250.6</c:v>
                </c:pt>
                <c:pt idx="891">
                  <c:v>251.1</c:v>
                </c:pt>
                <c:pt idx="892">
                  <c:v>251.4</c:v>
                </c:pt>
                <c:pt idx="893">
                  <c:v>251.8</c:v>
                </c:pt>
                <c:pt idx="894">
                  <c:v>252.4</c:v>
                </c:pt>
                <c:pt idx="895">
                  <c:v>252.8</c:v>
                </c:pt>
                <c:pt idx="896">
                  <c:v>253.3</c:v>
                </c:pt>
                <c:pt idx="897">
                  <c:v>254</c:v>
                </c:pt>
                <c:pt idx="898">
                  <c:v>254.3</c:v>
                </c:pt>
                <c:pt idx="899">
                  <c:v>254.7</c:v>
                </c:pt>
                <c:pt idx="900">
                  <c:v>255.1</c:v>
                </c:pt>
                <c:pt idx="901">
                  <c:v>255.6</c:v>
                </c:pt>
                <c:pt idx="902">
                  <c:v>256</c:v>
                </c:pt>
                <c:pt idx="903">
                  <c:v>256.39999999999998</c:v>
                </c:pt>
                <c:pt idx="904">
                  <c:v>256.7</c:v>
                </c:pt>
                <c:pt idx="905">
                  <c:v>257</c:v>
                </c:pt>
                <c:pt idx="906">
                  <c:v>257.5</c:v>
                </c:pt>
                <c:pt idx="907">
                  <c:v>257.89999999999998</c:v>
                </c:pt>
                <c:pt idx="908">
                  <c:v>258.2</c:v>
                </c:pt>
                <c:pt idx="909">
                  <c:v>258.60000000000002</c:v>
                </c:pt>
                <c:pt idx="910">
                  <c:v>259.10000000000002</c:v>
                </c:pt>
                <c:pt idx="911">
                  <c:v>259.39999999999998</c:v>
                </c:pt>
                <c:pt idx="912">
                  <c:v>259.8</c:v>
                </c:pt>
                <c:pt idx="913">
                  <c:v>260.10000000000002</c:v>
                </c:pt>
                <c:pt idx="914">
                  <c:v>260.5</c:v>
                </c:pt>
                <c:pt idx="915">
                  <c:v>260.89999999999998</c:v>
                </c:pt>
                <c:pt idx="916">
                  <c:v>261.39999999999998</c:v>
                </c:pt>
                <c:pt idx="917">
                  <c:v>261.7</c:v>
                </c:pt>
                <c:pt idx="918">
                  <c:v>262.10000000000002</c:v>
                </c:pt>
                <c:pt idx="919">
                  <c:v>262.5</c:v>
                </c:pt>
                <c:pt idx="920">
                  <c:v>263</c:v>
                </c:pt>
                <c:pt idx="921">
                  <c:v>263.60000000000002</c:v>
                </c:pt>
                <c:pt idx="922">
                  <c:v>264.10000000000002</c:v>
                </c:pt>
                <c:pt idx="923">
                  <c:v>264.7</c:v>
                </c:pt>
                <c:pt idx="924">
                  <c:v>265.39999999999998</c:v>
                </c:pt>
                <c:pt idx="925">
                  <c:v>265.89999999999998</c:v>
                </c:pt>
                <c:pt idx="926">
                  <c:v>266.3</c:v>
                </c:pt>
                <c:pt idx="927">
                  <c:v>266.89999999999998</c:v>
                </c:pt>
                <c:pt idx="928">
                  <c:v>267.5</c:v>
                </c:pt>
                <c:pt idx="929">
                  <c:v>268.10000000000002</c:v>
                </c:pt>
                <c:pt idx="930">
                  <c:v>268.60000000000002</c:v>
                </c:pt>
                <c:pt idx="931">
                  <c:v>269.10000000000002</c:v>
                </c:pt>
                <c:pt idx="932">
                  <c:v>269.39999999999998</c:v>
                </c:pt>
                <c:pt idx="933">
                  <c:v>269.8</c:v>
                </c:pt>
                <c:pt idx="934">
                  <c:v>270.10000000000002</c:v>
                </c:pt>
                <c:pt idx="935">
                  <c:v>270.5</c:v>
                </c:pt>
                <c:pt idx="936">
                  <c:v>271</c:v>
                </c:pt>
                <c:pt idx="937">
                  <c:v>271.10000000000002</c:v>
                </c:pt>
                <c:pt idx="938">
                  <c:v>271.2</c:v>
                </c:pt>
                <c:pt idx="939">
                  <c:v>271.7</c:v>
                </c:pt>
                <c:pt idx="940">
                  <c:v>272.10000000000002</c:v>
                </c:pt>
                <c:pt idx="941">
                  <c:v>272.60000000000002</c:v>
                </c:pt>
                <c:pt idx="942">
                  <c:v>273</c:v>
                </c:pt>
                <c:pt idx="943">
                  <c:v>273.7</c:v>
                </c:pt>
                <c:pt idx="944">
                  <c:v>274.2</c:v>
                </c:pt>
                <c:pt idx="945">
                  <c:v>274.39999999999998</c:v>
                </c:pt>
                <c:pt idx="946">
                  <c:v>274.89999999999998</c:v>
                </c:pt>
                <c:pt idx="947">
                  <c:v>275.3</c:v>
                </c:pt>
                <c:pt idx="948">
                  <c:v>275.5</c:v>
                </c:pt>
                <c:pt idx="949">
                  <c:v>275.7</c:v>
                </c:pt>
                <c:pt idx="950">
                  <c:v>276.2</c:v>
                </c:pt>
                <c:pt idx="951">
                  <c:v>276.5</c:v>
                </c:pt>
                <c:pt idx="952">
                  <c:v>276.89999999999998</c:v>
                </c:pt>
                <c:pt idx="953">
                  <c:v>277.2</c:v>
                </c:pt>
                <c:pt idx="954">
                  <c:v>277.60000000000002</c:v>
                </c:pt>
                <c:pt idx="955">
                  <c:v>277.89999999999998</c:v>
                </c:pt>
                <c:pt idx="956">
                  <c:v>278.5</c:v>
                </c:pt>
                <c:pt idx="957">
                  <c:v>278.89999999999998</c:v>
                </c:pt>
                <c:pt idx="958">
                  <c:v>279.39999999999998</c:v>
                </c:pt>
                <c:pt idx="959">
                  <c:v>280</c:v>
                </c:pt>
                <c:pt idx="960">
                  <c:v>280.2</c:v>
                </c:pt>
                <c:pt idx="961">
                  <c:v>280.5</c:v>
                </c:pt>
                <c:pt idx="962">
                  <c:v>281</c:v>
                </c:pt>
                <c:pt idx="963">
                  <c:v>281.39999999999998</c:v>
                </c:pt>
                <c:pt idx="964">
                  <c:v>281.7</c:v>
                </c:pt>
                <c:pt idx="965">
                  <c:v>282.3</c:v>
                </c:pt>
                <c:pt idx="966">
                  <c:v>282.7</c:v>
                </c:pt>
                <c:pt idx="967">
                  <c:v>283</c:v>
                </c:pt>
                <c:pt idx="968">
                  <c:v>283.39999999999998</c:v>
                </c:pt>
                <c:pt idx="969">
                  <c:v>284</c:v>
                </c:pt>
                <c:pt idx="970">
                  <c:v>284.5</c:v>
                </c:pt>
                <c:pt idx="971">
                  <c:v>285</c:v>
                </c:pt>
                <c:pt idx="972">
                  <c:v>285.5</c:v>
                </c:pt>
                <c:pt idx="973">
                  <c:v>285.89999999999998</c:v>
                </c:pt>
                <c:pt idx="974">
                  <c:v>286.5</c:v>
                </c:pt>
                <c:pt idx="975">
                  <c:v>287.10000000000002</c:v>
                </c:pt>
                <c:pt idx="976">
                  <c:v>287.5</c:v>
                </c:pt>
                <c:pt idx="977">
                  <c:v>287.89999999999998</c:v>
                </c:pt>
                <c:pt idx="978">
                  <c:v>288.39999999999998</c:v>
                </c:pt>
                <c:pt idx="979">
                  <c:v>288.7</c:v>
                </c:pt>
                <c:pt idx="980">
                  <c:v>289</c:v>
                </c:pt>
                <c:pt idx="981">
                  <c:v>289.39999999999998</c:v>
                </c:pt>
                <c:pt idx="982">
                  <c:v>289.7</c:v>
                </c:pt>
                <c:pt idx="983">
                  <c:v>290.10000000000002</c:v>
                </c:pt>
                <c:pt idx="984">
                  <c:v>290.3</c:v>
                </c:pt>
                <c:pt idx="985">
                  <c:v>290.39999999999998</c:v>
                </c:pt>
                <c:pt idx="986">
                  <c:v>290.7</c:v>
                </c:pt>
                <c:pt idx="987">
                  <c:v>291</c:v>
                </c:pt>
                <c:pt idx="988">
                  <c:v>291.10000000000002</c:v>
                </c:pt>
                <c:pt idx="989">
                  <c:v>291.60000000000002</c:v>
                </c:pt>
                <c:pt idx="990">
                  <c:v>292</c:v>
                </c:pt>
                <c:pt idx="991">
                  <c:v>292.39999999999998</c:v>
                </c:pt>
                <c:pt idx="992">
                  <c:v>293</c:v>
                </c:pt>
                <c:pt idx="993">
                  <c:v>293.7</c:v>
                </c:pt>
                <c:pt idx="994">
                  <c:v>294.3</c:v>
                </c:pt>
                <c:pt idx="995">
                  <c:v>295</c:v>
                </c:pt>
                <c:pt idx="996">
                  <c:v>295.60000000000002</c:v>
                </c:pt>
                <c:pt idx="997">
                  <c:v>296.2</c:v>
                </c:pt>
                <c:pt idx="998">
                  <c:v>297.10000000000002</c:v>
                </c:pt>
                <c:pt idx="999">
                  <c:v>297.7</c:v>
                </c:pt>
                <c:pt idx="1000">
                  <c:v>298.2</c:v>
                </c:pt>
                <c:pt idx="1001">
                  <c:v>298.8</c:v>
                </c:pt>
                <c:pt idx="1002">
                  <c:v>299.39999999999998</c:v>
                </c:pt>
                <c:pt idx="1003">
                  <c:v>300</c:v>
                </c:pt>
                <c:pt idx="1004">
                  <c:v>300.60000000000002</c:v>
                </c:pt>
                <c:pt idx="1005">
                  <c:v>301.10000000000002</c:v>
                </c:pt>
                <c:pt idx="1006">
                  <c:v>301.60000000000002</c:v>
                </c:pt>
                <c:pt idx="1007">
                  <c:v>302</c:v>
                </c:pt>
                <c:pt idx="1008">
                  <c:v>302.3</c:v>
                </c:pt>
                <c:pt idx="1009">
                  <c:v>302.60000000000002</c:v>
                </c:pt>
                <c:pt idx="1010">
                  <c:v>303</c:v>
                </c:pt>
                <c:pt idx="1011">
                  <c:v>303.3</c:v>
                </c:pt>
                <c:pt idx="1012">
                  <c:v>304</c:v>
                </c:pt>
                <c:pt idx="1013">
                  <c:v>304.3</c:v>
                </c:pt>
                <c:pt idx="1014">
                  <c:v>304.8</c:v>
                </c:pt>
                <c:pt idx="1015">
                  <c:v>305.39999999999998</c:v>
                </c:pt>
                <c:pt idx="1016">
                  <c:v>305.8</c:v>
                </c:pt>
                <c:pt idx="1017">
                  <c:v>306.39999999999998</c:v>
                </c:pt>
                <c:pt idx="1018">
                  <c:v>307</c:v>
                </c:pt>
                <c:pt idx="1019">
                  <c:v>307.5</c:v>
                </c:pt>
                <c:pt idx="1020">
                  <c:v>308.10000000000002</c:v>
                </c:pt>
                <c:pt idx="1021">
                  <c:v>308.8</c:v>
                </c:pt>
                <c:pt idx="1022">
                  <c:v>309.39999999999998</c:v>
                </c:pt>
                <c:pt idx="1023">
                  <c:v>310</c:v>
                </c:pt>
                <c:pt idx="1024">
                  <c:v>310.60000000000002</c:v>
                </c:pt>
                <c:pt idx="1025">
                  <c:v>310.89999999999998</c:v>
                </c:pt>
                <c:pt idx="1026">
                  <c:v>311.3</c:v>
                </c:pt>
                <c:pt idx="1027">
                  <c:v>311.7</c:v>
                </c:pt>
                <c:pt idx="1028">
                  <c:v>312.2</c:v>
                </c:pt>
                <c:pt idx="1029">
                  <c:v>312.5</c:v>
                </c:pt>
                <c:pt idx="1030">
                  <c:v>313</c:v>
                </c:pt>
                <c:pt idx="1031">
                  <c:v>313.5</c:v>
                </c:pt>
                <c:pt idx="1032">
                  <c:v>313.8</c:v>
                </c:pt>
                <c:pt idx="1033">
                  <c:v>314.2</c:v>
                </c:pt>
                <c:pt idx="1034">
                  <c:v>314.5</c:v>
                </c:pt>
                <c:pt idx="1035">
                  <c:v>314.8</c:v>
                </c:pt>
                <c:pt idx="1036">
                  <c:v>315.2</c:v>
                </c:pt>
                <c:pt idx="1037">
                  <c:v>315.7</c:v>
                </c:pt>
                <c:pt idx="1038">
                  <c:v>315.89999999999998</c:v>
                </c:pt>
                <c:pt idx="1039">
                  <c:v>316.5</c:v>
                </c:pt>
                <c:pt idx="1040">
                  <c:v>317</c:v>
                </c:pt>
                <c:pt idx="1041">
                  <c:v>317.39999999999998</c:v>
                </c:pt>
                <c:pt idx="1042">
                  <c:v>317.8</c:v>
                </c:pt>
                <c:pt idx="1043">
                  <c:v>318.3</c:v>
                </c:pt>
                <c:pt idx="1044">
                  <c:v>318.7</c:v>
                </c:pt>
                <c:pt idx="1045">
                  <c:v>319.39999999999998</c:v>
                </c:pt>
                <c:pt idx="1046">
                  <c:v>320</c:v>
                </c:pt>
                <c:pt idx="1047">
                  <c:v>320.60000000000002</c:v>
                </c:pt>
                <c:pt idx="1048">
                  <c:v>321.2</c:v>
                </c:pt>
                <c:pt idx="1049">
                  <c:v>321.60000000000002</c:v>
                </c:pt>
                <c:pt idx="1050">
                  <c:v>321.89999999999998</c:v>
                </c:pt>
                <c:pt idx="1051">
                  <c:v>322.3</c:v>
                </c:pt>
                <c:pt idx="1052">
                  <c:v>322.8</c:v>
                </c:pt>
                <c:pt idx="1053">
                  <c:v>323.10000000000002</c:v>
                </c:pt>
                <c:pt idx="1054">
                  <c:v>323.8</c:v>
                </c:pt>
                <c:pt idx="1055">
                  <c:v>324.10000000000002</c:v>
                </c:pt>
                <c:pt idx="1056">
                  <c:v>324.5</c:v>
                </c:pt>
                <c:pt idx="1057">
                  <c:v>324.89999999999998</c:v>
                </c:pt>
                <c:pt idx="1058">
                  <c:v>325.2</c:v>
                </c:pt>
                <c:pt idx="1059">
                  <c:v>325.5</c:v>
                </c:pt>
                <c:pt idx="1060">
                  <c:v>326</c:v>
                </c:pt>
                <c:pt idx="1061">
                  <c:v>326.5</c:v>
                </c:pt>
                <c:pt idx="1062">
                  <c:v>327.10000000000002</c:v>
                </c:pt>
                <c:pt idx="1063">
                  <c:v>327.60000000000002</c:v>
                </c:pt>
                <c:pt idx="1064">
                  <c:v>327.8</c:v>
                </c:pt>
                <c:pt idx="1065">
                  <c:v>328.3</c:v>
                </c:pt>
                <c:pt idx="1066">
                  <c:v>328.7</c:v>
                </c:pt>
                <c:pt idx="1067">
                  <c:v>329</c:v>
                </c:pt>
                <c:pt idx="1068">
                  <c:v>329.4</c:v>
                </c:pt>
                <c:pt idx="1069">
                  <c:v>329.9</c:v>
                </c:pt>
                <c:pt idx="1070">
                  <c:v>330.2</c:v>
                </c:pt>
                <c:pt idx="1071">
                  <c:v>330.8</c:v>
                </c:pt>
                <c:pt idx="1072">
                  <c:v>331.2</c:v>
                </c:pt>
                <c:pt idx="1073">
                  <c:v>331.5</c:v>
                </c:pt>
                <c:pt idx="1074">
                  <c:v>331.9</c:v>
                </c:pt>
                <c:pt idx="1075">
                  <c:v>332.2</c:v>
                </c:pt>
                <c:pt idx="1076">
                  <c:v>332.6</c:v>
                </c:pt>
                <c:pt idx="1077">
                  <c:v>332.9</c:v>
                </c:pt>
                <c:pt idx="1078">
                  <c:v>333.4</c:v>
                </c:pt>
                <c:pt idx="1079">
                  <c:v>333.7</c:v>
                </c:pt>
                <c:pt idx="1080">
                  <c:v>334.1</c:v>
                </c:pt>
                <c:pt idx="1081">
                  <c:v>334.4</c:v>
                </c:pt>
                <c:pt idx="1082">
                  <c:v>334.5</c:v>
                </c:pt>
                <c:pt idx="1083">
                  <c:v>335.1</c:v>
                </c:pt>
                <c:pt idx="1084">
                  <c:v>335.4</c:v>
                </c:pt>
                <c:pt idx="1085">
                  <c:v>335.8</c:v>
                </c:pt>
                <c:pt idx="1086">
                  <c:v>336.6</c:v>
                </c:pt>
                <c:pt idx="1087">
                  <c:v>337.1</c:v>
                </c:pt>
                <c:pt idx="1088">
                  <c:v>337.7</c:v>
                </c:pt>
                <c:pt idx="1089">
                  <c:v>338.3</c:v>
                </c:pt>
                <c:pt idx="1090">
                  <c:v>338.9</c:v>
                </c:pt>
                <c:pt idx="1091">
                  <c:v>339.3</c:v>
                </c:pt>
                <c:pt idx="1092">
                  <c:v>340</c:v>
                </c:pt>
                <c:pt idx="1093">
                  <c:v>340.3</c:v>
                </c:pt>
                <c:pt idx="1094">
                  <c:v>340.8</c:v>
                </c:pt>
                <c:pt idx="1095">
                  <c:v>341.3</c:v>
                </c:pt>
                <c:pt idx="1096">
                  <c:v>341.6</c:v>
                </c:pt>
                <c:pt idx="1097">
                  <c:v>342.1</c:v>
                </c:pt>
                <c:pt idx="1098">
                  <c:v>342.4</c:v>
                </c:pt>
                <c:pt idx="1099">
                  <c:v>342.8</c:v>
                </c:pt>
                <c:pt idx="1100">
                  <c:v>343.1</c:v>
                </c:pt>
                <c:pt idx="1101">
                  <c:v>343.8</c:v>
                </c:pt>
                <c:pt idx="1102">
                  <c:v>344.2</c:v>
                </c:pt>
                <c:pt idx="1103">
                  <c:v>344.8</c:v>
                </c:pt>
                <c:pt idx="1104">
                  <c:v>345.3</c:v>
                </c:pt>
                <c:pt idx="1105">
                  <c:v>345.6</c:v>
                </c:pt>
                <c:pt idx="1106">
                  <c:v>345.8</c:v>
                </c:pt>
                <c:pt idx="1107">
                  <c:v>346.4</c:v>
                </c:pt>
                <c:pt idx="1108">
                  <c:v>347</c:v>
                </c:pt>
                <c:pt idx="1109">
                  <c:v>347.6</c:v>
                </c:pt>
                <c:pt idx="1110">
                  <c:v>348.2</c:v>
                </c:pt>
                <c:pt idx="1111">
                  <c:v>348.5</c:v>
                </c:pt>
                <c:pt idx="1112">
                  <c:v>348.7</c:v>
                </c:pt>
                <c:pt idx="1113">
                  <c:v>349.3</c:v>
                </c:pt>
                <c:pt idx="1114">
                  <c:v>349.9</c:v>
                </c:pt>
                <c:pt idx="1115">
                  <c:v>350.5</c:v>
                </c:pt>
                <c:pt idx="1116">
                  <c:v>351.1</c:v>
                </c:pt>
                <c:pt idx="1117">
                  <c:v>351.4</c:v>
                </c:pt>
                <c:pt idx="1118">
                  <c:v>351.8</c:v>
                </c:pt>
                <c:pt idx="1119">
                  <c:v>352.2</c:v>
                </c:pt>
                <c:pt idx="1120">
                  <c:v>353</c:v>
                </c:pt>
                <c:pt idx="1121">
                  <c:v>353.4</c:v>
                </c:pt>
                <c:pt idx="1122">
                  <c:v>353.5</c:v>
                </c:pt>
                <c:pt idx="1123">
                  <c:v>353.8</c:v>
                </c:pt>
                <c:pt idx="1124">
                  <c:v>354.1</c:v>
                </c:pt>
                <c:pt idx="1125">
                  <c:v>354.3</c:v>
                </c:pt>
                <c:pt idx="1126">
                  <c:v>354.4</c:v>
                </c:pt>
                <c:pt idx="1127">
                  <c:v>354.8</c:v>
                </c:pt>
                <c:pt idx="1128">
                  <c:v>355.3</c:v>
                </c:pt>
                <c:pt idx="1129">
                  <c:v>355.7</c:v>
                </c:pt>
                <c:pt idx="1130">
                  <c:v>356.1</c:v>
                </c:pt>
                <c:pt idx="1131">
                  <c:v>356.6</c:v>
                </c:pt>
                <c:pt idx="1132">
                  <c:v>357</c:v>
                </c:pt>
                <c:pt idx="1133">
                  <c:v>357.7</c:v>
                </c:pt>
                <c:pt idx="1134">
                  <c:v>358.3</c:v>
                </c:pt>
                <c:pt idx="1135">
                  <c:v>358.9</c:v>
                </c:pt>
                <c:pt idx="1136">
                  <c:v>359.6</c:v>
                </c:pt>
                <c:pt idx="1137">
                  <c:v>360.1</c:v>
                </c:pt>
                <c:pt idx="1138">
                  <c:v>360.5</c:v>
                </c:pt>
                <c:pt idx="1139">
                  <c:v>360.9</c:v>
                </c:pt>
                <c:pt idx="1140">
                  <c:v>361.4</c:v>
                </c:pt>
                <c:pt idx="1141">
                  <c:v>361.7</c:v>
                </c:pt>
                <c:pt idx="1142">
                  <c:v>362.1</c:v>
                </c:pt>
                <c:pt idx="1143">
                  <c:v>362.4</c:v>
                </c:pt>
                <c:pt idx="1144">
                  <c:v>362.5</c:v>
                </c:pt>
                <c:pt idx="1145">
                  <c:v>362.8</c:v>
                </c:pt>
                <c:pt idx="1146">
                  <c:v>363.1</c:v>
                </c:pt>
                <c:pt idx="1147">
                  <c:v>363.3</c:v>
                </c:pt>
                <c:pt idx="1148">
                  <c:v>363.5</c:v>
                </c:pt>
                <c:pt idx="1149">
                  <c:v>363.8</c:v>
                </c:pt>
                <c:pt idx="1150">
                  <c:v>364.1</c:v>
                </c:pt>
                <c:pt idx="1151">
                  <c:v>364.6</c:v>
                </c:pt>
                <c:pt idx="1152">
                  <c:v>365</c:v>
                </c:pt>
                <c:pt idx="1153">
                  <c:v>365.4</c:v>
                </c:pt>
                <c:pt idx="1154">
                  <c:v>365.9</c:v>
                </c:pt>
                <c:pt idx="1155">
                  <c:v>366.3</c:v>
                </c:pt>
                <c:pt idx="1156">
                  <c:v>366.6</c:v>
                </c:pt>
                <c:pt idx="1157">
                  <c:v>367.3</c:v>
                </c:pt>
                <c:pt idx="1158">
                  <c:v>367.9</c:v>
                </c:pt>
                <c:pt idx="1159">
                  <c:v>368.5</c:v>
                </c:pt>
              </c:numCache>
            </c:numRef>
          </c:xVal>
          <c:yVal>
            <c:numRef>
              <c:f>'[TGA 2 final.xlsx]R G 0.5'!$E$2:$E$1161</c:f>
              <c:numCache>
                <c:formatCode>General</c:formatCode>
                <c:ptCount val="1160"/>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98.7</c:v>
                </c:pt>
                <c:pt idx="60">
                  <c:v>98.7</c:v>
                </c:pt>
                <c:pt idx="61">
                  <c:v>98.7</c:v>
                </c:pt>
                <c:pt idx="62">
                  <c:v>98.7</c:v>
                </c:pt>
                <c:pt idx="63">
                  <c:v>98.7</c:v>
                </c:pt>
                <c:pt idx="64">
                  <c:v>98.7</c:v>
                </c:pt>
                <c:pt idx="65">
                  <c:v>98.7</c:v>
                </c:pt>
                <c:pt idx="66">
                  <c:v>98.7</c:v>
                </c:pt>
                <c:pt idx="67">
                  <c:v>98.7</c:v>
                </c:pt>
                <c:pt idx="68">
                  <c:v>98.7</c:v>
                </c:pt>
                <c:pt idx="69">
                  <c:v>98.7</c:v>
                </c:pt>
                <c:pt idx="70">
                  <c:v>98.7</c:v>
                </c:pt>
                <c:pt idx="71">
                  <c:v>98.7</c:v>
                </c:pt>
                <c:pt idx="72">
                  <c:v>98.7</c:v>
                </c:pt>
                <c:pt idx="73">
                  <c:v>98.7</c:v>
                </c:pt>
                <c:pt idx="74">
                  <c:v>98.7</c:v>
                </c:pt>
                <c:pt idx="75">
                  <c:v>98.7</c:v>
                </c:pt>
                <c:pt idx="76">
                  <c:v>98.7</c:v>
                </c:pt>
                <c:pt idx="77">
                  <c:v>98.7</c:v>
                </c:pt>
                <c:pt idx="78">
                  <c:v>98.7</c:v>
                </c:pt>
                <c:pt idx="79">
                  <c:v>98.7</c:v>
                </c:pt>
                <c:pt idx="80">
                  <c:v>98.7</c:v>
                </c:pt>
                <c:pt idx="81">
                  <c:v>98.7</c:v>
                </c:pt>
                <c:pt idx="82">
                  <c:v>98.7</c:v>
                </c:pt>
                <c:pt idx="83">
                  <c:v>98.7</c:v>
                </c:pt>
                <c:pt idx="84">
                  <c:v>98.7</c:v>
                </c:pt>
                <c:pt idx="85">
                  <c:v>98.7</c:v>
                </c:pt>
                <c:pt idx="86">
                  <c:v>98.7</c:v>
                </c:pt>
                <c:pt idx="87">
                  <c:v>98.7</c:v>
                </c:pt>
                <c:pt idx="88">
                  <c:v>98.7</c:v>
                </c:pt>
                <c:pt idx="89">
                  <c:v>98.7</c:v>
                </c:pt>
                <c:pt idx="90">
                  <c:v>98.7</c:v>
                </c:pt>
                <c:pt idx="91">
                  <c:v>98.7</c:v>
                </c:pt>
                <c:pt idx="92">
                  <c:v>98.7</c:v>
                </c:pt>
                <c:pt idx="93">
                  <c:v>98.7</c:v>
                </c:pt>
                <c:pt idx="94">
                  <c:v>98.7</c:v>
                </c:pt>
                <c:pt idx="95">
                  <c:v>98.7</c:v>
                </c:pt>
                <c:pt idx="96">
                  <c:v>98.7</c:v>
                </c:pt>
                <c:pt idx="97">
                  <c:v>98.7</c:v>
                </c:pt>
                <c:pt idx="98">
                  <c:v>98.7</c:v>
                </c:pt>
                <c:pt idx="99">
                  <c:v>98.7</c:v>
                </c:pt>
                <c:pt idx="100">
                  <c:v>98.7</c:v>
                </c:pt>
                <c:pt idx="101">
                  <c:v>98.7</c:v>
                </c:pt>
                <c:pt idx="102">
                  <c:v>98.7</c:v>
                </c:pt>
                <c:pt idx="103">
                  <c:v>98.7</c:v>
                </c:pt>
                <c:pt idx="104">
                  <c:v>98.7</c:v>
                </c:pt>
                <c:pt idx="105">
                  <c:v>98.7</c:v>
                </c:pt>
                <c:pt idx="106">
                  <c:v>98.7</c:v>
                </c:pt>
                <c:pt idx="107">
                  <c:v>98.7</c:v>
                </c:pt>
                <c:pt idx="108">
                  <c:v>98.7</c:v>
                </c:pt>
                <c:pt idx="109">
                  <c:v>98.7</c:v>
                </c:pt>
                <c:pt idx="110">
                  <c:v>98.7</c:v>
                </c:pt>
                <c:pt idx="111">
                  <c:v>98.7</c:v>
                </c:pt>
                <c:pt idx="112">
                  <c:v>98.7</c:v>
                </c:pt>
                <c:pt idx="113">
                  <c:v>98.7</c:v>
                </c:pt>
                <c:pt idx="114">
                  <c:v>98.7</c:v>
                </c:pt>
                <c:pt idx="115">
                  <c:v>98.7</c:v>
                </c:pt>
                <c:pt idx="116">
                  <c:v>98.7</c:v>
                </c:pt>
                <c:pt idx="117">
                  <c:v>98.7</c:v>
                </c:pt>
                <c:pt idx="118">
                  <c:v>98.7</c:v>
                </c:pt>
                <c:pt idx="119">
                  <c:v>98.7</c:v>
                </c:pt>
                <c:pt idx="120">
                  <c:v>98.7</c:v>
                </c:pt>
                <c:pt idx="121">
                  <c:v>98.7</c:v>
                </c:pt>
                <c:pt idx="122">
                  <c:v>98.7</c:v>
                </c:pt>
                <c:pt idx="123">
                  <c:v>98.7</c:v>
                </c:pt>
                <c:pt idx="124">
                  <c:v>98.7</c:v>
                </c:pt>
                <c:pt idx="125">
                  <c:v>98.7</c:v>
                </c:pt>
                <c:pt idx="126">
                  <c:v>98.7</c:v>
                </c:pt>
                <c:pt idx="127">
                  <c:v>98.7</c:v>
                </c:pt>
                <c:pt idx="128">
                  <c:v>98.7</c:v>
                </c:pt>
                <c:pt idx="129">
                  <c:v>98.7</c:v>
                </c:pt>
                <c:pt idx="130">
                  <c:v>98.7</c:v>
                </c:pt>
                <c:pt idx="131">
                  <c:v>98.7</c:v>
                </c:pt>
                <c:pt idx="132">
                  <c:v>98.7</c:v>
                </c:pt>
                <c:pt idx="133">
                  <c:v>98.7</c:v>
                </c:pt>
                <c:pt idx="134">
                  <c:v>98.7</c:v>
                </c:pt>
                <c:pt idx="135">
                  <c:v>98.7</c:v>
                </c:pt>
                <c:pt idx="136">
                  <c:v>97.4</c:v>
                </c:pt>
                <c:pt idx="137">
                  <c:v>98.7</c:v>
                </c:pt>
                <c:pt idx="138">
                  <c:v>97.4</c:v>
                </c:pt>
                <c:pt idx="139">
                  <c:v>97.4</c:v>
                </c:pt>
                <c:pt idx="140">
                  <c:v>97.4</c:v>
                </c:pt>
                <c:pt idx="141">
                  <c:v>97.4</c:v>
                </c:pt>
                <c:pt idx="142">
                  <c:v>97.4</c:v>
                </c:pt>
                <c:pt idx="143">
                  <c:v>97.4</c:v>
                </c:pt>
                <c:pt idx="144">
                  <c:v>97.4</c:v>
                </c:pt>
                <c:pt idx="145">
                  <c:v>97.4</c:v>
                </c:pt>
                <c:pt idx="146">
                  <c:v>97.4</c:v>
                </c:pt>
                <c:pt idx="147">
                  <c:v>97.4</c:v>
                </c:pt>
                <c:pt idx="148">
                  <c:v>97.4</c:v>
                </c:pt>
                <c:pt idx="149">
                  <c:v>97.4</c:v>
                </c:pt>
                <c:pt idx="150">
                  <c:v>97.4</c:v>
                </c:pt>
                <c:pt idx="151">
                  <c:v>97.4</c:v>
                </c:pt>
                <c:pt idx="152">
                  <c:v>97.4</c:v>
                </c:pt>
                <c:pt idx="153">
                  <c:v>97.4</c:v>
                </c:pt>
                <c:pt idx="154">
                  <c:v>97.4</c:v>
                </c:pt>
                <c:pt idx="155">
                  <c:v>97.4</c:v>
                </c:pt>
                <c:pt idx="156">
                  <c:v>97.4</c:v>
                </c:pt>
                <c:pt idx="157">
                  <c:v>97.4</c:v>
                </c:pt>
                <c:pt idx="158">
                  <c:v>97.4</c:v>
                </c:pt>
                <c:pt idx="159">
                  <c:v>97.4</c:v>
                </c:pt>
                <c:pt idx="160">
                  <c:v>97.4</c:v>
                </c:pt>
                <c:pt idx="161">
                  <c:v>97.4</c:v>
                </c:pt>
                <c:pt idx="162">
                  <c:v>97.4</c:v>
                </c:pt>
                <c:pt idx="163">
                  <c:v>97.4</c:v>
                </c:pt>
                <c:pt idx="164">
                  <c:v>97.4</c:v>
                </c:pt>
                <c:pt idx="165">
                  <c:v>97.4</c:v>
                </c:pt>
                <c:pt idx="166">
                  <c:v>97.4</c:v>
                </c:pt>
                <c:pt idx="167">
                  <c:v>97.4</c:v>
                </c:pt>
                <c:pt idx="168">
                  <c:v>97.4</c:v>
                </c:pt>
                <c:pt idx="169">
                  <c:v>97.4</c:v>
                </c:pt>
                <c:pt idx="170">
                  <c:v>97.4</c:v>
                </c:pt>
                <c:pt idx="171">
                  <c:v>97.4</c:v>
                </c:pt>
                <c:pt idx="172">
                  <c:v>97.4</c:v>
                </c:pt>
                <c:pt idx="173">
                  <c:v>97.4</c:v>
                </c:pt>
                <c:pt idx="174">
                  <c:v>97.4</c:v>
                </c:pt>
                <c:pt idx="175">
                  <c:v>97.4</c:v>
                </c:pt>
                <c:pt idx="176">
                  <c:v>97.4</c:v>
                </c:pt>
                <c:pt idx="177">
                  <c:v>97.4</c:v>
                </c:pt>
                <c:pt idx="178">
                  <c:v>97.4</c:v>
                </c:pt>
                <c:pt idx="179">
                  <c:v>97.4</c:v>
                </c:pt>
                <c:pt idx="180">
                  <c:v>97.4</c:v>
                </c:pt>
                <c:pt idx="181">
                  <c:v>97.4</c:v>
                </c:pt>
                <c:pt idx="182">
                  <c:v>97.4</c:v>
                </c:pt>
                <c:pt idx="183">
                  <c:v>97.4</c:v>
                </c:pt>
                <c:pt idx="184">
                  <c:v>97.4</c:v>
                </c:pt>
                <c:pt idx="185">
                  <c:v>97.4</c:v>
                </c:pt>
                <c:pt idx="186">
                  <c:v>97.4</c:v>
                </c:pt>
                <c:pt idx="187">
                  <c:v>97.4</c:v>
                </c:pt>
                <c:pt idx="188">
                  <c:v>97.4</c:v>
                </c:pt>
                <c:pt idx="189">
                  <c:v>97.4</c:v>
                </c:pt>
                <c:pt idx="190">
                  <c:v>97.4</c:v>
                </c:pt>
                <c:pt idx="191">
                  <c:v>97.4</c:v>
                </c:pt>
                <c:pt idx="192">
                  <c:v>97.4</c:v>
                </c:pt>
                <c:pt idx="193">
                  <c:v>97.4</c:v>
                </c:pt>
                <c:pt idx="194">
                  <c:v>97.4</c:v>
                </c:pt>
                <c:pt idx="195">
                  <c:v>97.4</c:v>
                </c:pt>
                <c:pt idx="196">
                  <c:v>97.4</c:v>
                </c:pt>
                <c:pt idx="197">
                  <c:v>97.4</c:v>
                </c:pt>
                <c:pt idx="198">
                  <c:v>97.4</c:v>
                </c:pt>
                <c:pt idx="199">
                  <c:v>97.4</c:v>
                </c:pt>
                <c:pt idx="200">
                  <c:v>97.4</c:v>
                </c:pt>
                <c:pt idx="201">
                  <c:v>97.4</c:v>
                </c:pt>
                <c:pt idx="202">
                  <c:v>97.4</c:v>
                </c:pt>
                <c:pt idx="203">
                  <c:v>97.4</c:v>
                </c:pt>
                <c:pt idx="204">
                  <c:v>97.4</c:v>
                </c:pt>
                <c:pt idx="205">
                  <c:v>97.4</c:v>
                </c:pt>
                <c:pt idx="206">
                  <c:v>97.4</c:v>
                </c:pt>
                <c:pt idx="207">
                  <c:v>97.4</c:v>
                </c:pt>
                <c:pt idx="208">
                  <c:v>97.4</c:v>
                </c:pt>
                <c:pt idx="209">
                  <c:v>97.4</c:v>
                </c:pt>
                <c:pt idx="210">
                  <c:v>97.4</c:v>
                </c:pt>
                <c:pt idx="211">
                  <c:v>97.4</c:v>
                </c:pt>
                <c:pt idx="212">
                  <c:v>97.4</c:v>
                </c:pt>
                <c:pt idx="213">
                  <c:v>97.4</c:v>
                </c:pt>
                <c:pt idx="214">
                  <c:v>97.4</c:v>
                </c:pt>
                <c:pt idx="215">
                  <c:v>97.4</c:v>
                </c:pt>
                <c:pt idx="216">
                  <c:v>97.4</c:v>
                </c:pt>
                <c:pt idx="217">
                  <c:v>97.4</c:v>
                </c:pt>
                <c:pt idx="218">
                  <c:v>97.4</c:v>
                </c:pt>
                <c:pt idx="219">
                  <c:v>97.4</c:v>
                </c:pt>
                <c:pt idx="220">
                  <c:v>97.4</c:v>
                </c:pt>
                <c:pt idx="221">
                  <c:v>97.4</c:v>
                </c:pt>
                <c:pt idx="222">
                  <c:v>97.4</c:v>
                </c:pt>
                <c:pt idx="223">
                  <c:v>97.4</c:v>
                </c:pt>
                <c:pt idx="224">
                  <c:v>97.4</c:v>
                </c:pt>
                <c:pt idx="225">
                  <c:v>97.4</c:v>
                </c:pt>
                <c:pt idx="226">
                  <c:v>97.4</c:v>
                </c:pt>
                <c:pt idx="227">
                  <c:v>97.4</c:v>
                </c:pt>
                <c:pt idx="228">
                  <c:v>97.4</c:v>
                </c:pt>
                <c:pt idx="229">
                  <c:v>97.4</c:v>
                </c:pt>
                <c:pt idx="230">
                  <c:v>97.4</c:v>
                </c:pt>
                <c:pt idx="231">
                  <c:v>97.4</c:v>
                </c:pt>
                <c:pt idx="232">
                  <c:v>97.4</c:v>
                </c:pt>
                <c:pt idx="233">
                  <c:v>97.4</c:v>
                </c:pt>
                <c:pt idx="234">
                  <c:v>97.4</c:v>
                </c:pt>
                <c:pt idx="235">
                  <c:v>97.4</c:v>
                </c:pt>
                <c:pt idx="236">
                  <c:v>97.4</c:v>
                </c:pt>
                <c:pt idx="237">
                  <c:v>97.4</c:v>
                </c:pt>
                <c:pt idx="238">
                  <c:v>97.4</c:v>
                </c:pt>
                <c:pt idx="239">
                  <c:v>97.4</c:v>
                </c:pt>
                <c:pt idx="240">
                  <c:v>97.4</c:v>
                </c:pt>
                <c:pt idx="241">
                  <c:v>97.4</c:v>
                </c:pt>
                <c:pt idx="242">
                  <c:v>97.4</c:v>
                </c:pt>
                <c:pt idx="243">
                  <c:v>97.4</c:v>
                </c:pt>
                <c:pt idx="244">
                  <c:v>97.4</c:v>
                </c:pt>
                <c:pt idx="245">
                  <c:v>97.4</c:v>
                </c:pt>
                <c:pt idx="246">
                  <c:v>97.4</c:v>
                </c:pt>
                <c:pt idx="247">
                  <c:v>97.4</c:v>
                </c:pt>
                <c:pt idx="248">
                  <c:v>97.4</c:v>
                </c:pt>
                <c:pt idx="249">
                  <c:v>97.4</c:v>
                </c:pt>
                <c:pt idx="250">
                  <c:v>97.4</c:v>
                </c:pt>
                <c:pt idx="251">
                  <c:v>97.4</c:v>
                </c:pt>
                <c:pt idx="252">
                  <c:v>97.4</c:v>
                </c:pt>
                <c:pt idx="253">
                  <c:v>96.1</c:v>
                </c:pt>
                <c:pt idx="254">
                  <c:v>96.1</c:v>
                </c:pt>
                <c:pt idx="255">
                  <c:v>96.1</c:v>
                </c:pt>
                <c:pt idx="256">
                  <c:v>96.1</c:v>
                </c:pt>
                <c:pt idx="257">
                  <c:v>96.1</c:v>
                </c:pt>
                <c:pt idx="258">
                  <c:v>96.1</c:v>
                </c:pt>
                <c:pt idx="259">
                  <c:v>96.1</c:v>
                </c:pt>
                <c:pt idx="260">
                  <c:v>96.1</c:v>
                </c:pt>
                <c:pt idx="261">
                  <c:v>96.1</c:v>
                </c:pt>
                <c:pt idx="262">
                  <c:v>96.1</c:v>
                </c:pt>
                <c:pt idx="263">
                  <c:v>96.1</c:v>
                </c:pt>
                <c:pt idx="264">
                  <c:v>96.1</c:v>
                </c:pt>
                <c:pt idx="265">
                  <c:v>96.1</c:v>
                </c:pt>
                <c:pt idx="266">
                  <c:v>96.1</c:v>
                </c:pt>
                <c:pt idx="267">
                  <c:v>96.1</c:v>
                </c:pt>
                <c:pt idx="268">
                  <c:v>96.1</c:v>
                </c:pt>
                <c:pt idx="269">
                  <c:v>96.1</c:v>
                </c:pt>
                <c:pt idx="270">
                  <c:v>96.1</c:v>
                </c:pt>
                <c:pt idx="271">
                  <c:v>96.1</c:v>
                </c:pt>
                <c:pt idx="272">
                  <c:v>96.1</c:v>
                </c:pt>
                <c:pt idx="273">
                  <c:v>96.1</c:v>
                </c:pt>
                <c:pt idx="274">
                  <c:v>96.1</c:v>
                </c:pt>
                <c:pt idx="275">
                  <c:v>96.1</c:v>
                </c:pt>
                <c:pt idx="276">
                  <c:v>96.1</c:v>
                </c:pt>
                <c:pt idx="277">
                  <c:v>96.1</c:v>
                </c:pt>
                <c:pt idx="278">
                  <c:v>96.1</c:v>
                </c:pt>
                <c:pt idx="279">
                  <c:v>96.1</c:v>
                </c:pt>
                <c:pt idx="280">
                  <c:v>96.1</c:v>
                </c:pt>
                <c:pt idx="281">
                  <c:v>96.1</c:v>
                </c:pt>
                <c:pt idx="282">
                  <c:v>96.1</c:v>
                </c:pt>
                <c:pt idx="283">
                  <c:v>96.1</c:v>
                </c:pt>
                <c:pt idx="284">
                  <c:v>96.1</c:v>
                </c:pt>
                <c:pt idx="285">
                  <c:v>96.1</c:v>
                </c:pt>
                <c:pt idx="286">
                  <c:v>96.1</c:v>
                </c:pt>
                <c:pt idx="287">
                  <c:v>96.1</c:v>
                </c:pt>
                <c:pt idx="288">
                  <c:v>96.1</c:v>
                </c:pt>
                <c:pt idx="289">
                  <c:v>96.1</c:v>
                </c:pt>
                <c:pt idx="290">
                  <c:v>96.1</c:v>
                </c:pt>
                <c:pt idx="291">
                  <c:v>94.81</c:v>
                </c:pt>
                <c:pt idx="292">
                  <c:v>94.81</c:v>
                </c:pt>
                <c:pt idx="293">
                  <c:v>94.81</c:v>
                </c:pt>
                <c:pt idx="294">
                  <c:v>94.81</c:v>
                </c:pt>
                <c:pt idx="295">
                  <c:v>94.81</c:v>
                </c:pt>
                <c:pt idx="296">
                  <c:v>94.81</c:v>
                </c:pt>
                <c:pt idx="297">
                  <c:v>94.81</c:v>
                </c:pt>
                <c:pt idx="298">
                  <c:v>94.81</c:v>
                </c:pt>
                <c:pt idx="299">
                  <c:v>94.81</c:v>
                </c:pt>
                <c:pt idx="300">
                  <c:v>94.81</c:v>
                </c:pt>
                <c:pt idx="301">
                  <c:v>94.81</c:v>
                </c:pt>
                <c:pt idx="302">
                  <c:v>94.81</c:v>
                </c:pt>
                <c:pt idx="303">
                  <c:v>94.81</c:v>
                </c:pt>
                <c:pt idx="304">
                  <c:v>94.81</c:v>
                </c:pt>
                <c:pt idx="305">
                  <c:v>94.81</c:v>
                </c:pt>
                <c:pt idx="306">
                  <c:v>94.81</c:v>
                </c:pt>
                <c:pt idx="307">
                  <c:v>94.81</c:v>
                </c:pt>
                <c:pt idx="308">
                  <c:v>94.81</c:v>
                </c:pt>
                <c:pt idx="309">
                  <c:v>94.81</c:v>
                </c:pt>
                <c:pt idx="310">
                  <c:v>94.81</c:v>
                </c:pt>
                <c:pt idx="311">
                  <c:v>94.81</c:v>
                </c:pt>
                <c:pt idx="312">
                  <c:v>94.81</c:v>
                </c:pt>
                <c:pt idx="313">
                  <c:v>94.81</c:v>
                </c:pt>
                <c:pt idx="314">
                  <c:v>94.81</c:v>
                </c:pt>
                <c:pt idx="315">
                  <c:v>94.81</c:v>
                </c:pt>
                <c:pt idx="316">
                  <c:v>94.81</c:v>
                </c:pt>
                <c:pt idx="317">
                  <c:v>94.81</c:v>
                </c:pt>
                <c:pt idx="318">
                  <c:v>94.81</c:v>
                </c:pt>
                <c:pt idx="319">
                  <c:v>94.81</c:v>
                </c:pt>
                <c:pt idx="320">
                  <c:v>94.81</c:v>
                </c:pt>
                <c:pt idx="321">
                  <c:v>94.81</c:v>
                </c:pt>
                <c:pt idx="322">
                  <c:v>94.81</c:v>
                </c:pt>
                <c:pt idx="323">
                  <c:v>94.81</c:v>
                </c:pt>
                <c:pt idx="324">
                  <c:v>94.81</c:v>
                </c:pt>
                <c:pt idx="325">
                  <c:v>94.81</c:v>
                </c:pt>
                <c:pt idx="326">
                  <c:v>94.81</c:v>
                </c:pt>
                <c:pt idx="327">
                  <c:v>94.81</c:v>
                </c:pt>
                <c:pt idx="328">
                  <c:v>93.51</c:v>
                </c:pt>
                <c:pt idx="329">
                  <c:v>93.51</c:v>
                </c:pt>
                <c:pt idx="330">
                  <c:v>93.51</c:v>
                </c:pt>
                <c:pt idx="331">
                  <c:v>93.51</c:v>
                </c:pt>
                <c:pt idx="332">
                  <c:v>93.51</c:v>
                </c:pt>
                <c:pt idx="333">
                  <c:v>93.51</c:v>
                </c:pt>
                <c:pt idx="334">
                  <c:v>93.51</c:v>
                </c:pt>
                <c:pt idx="335">
                  <c:v>93.51</c:v>
                </c:pt>
                <c:pt idx="336">
                  <c:v>93.51</c:v>
                </c:pt>
                <c:pt idx="337">
                  <c:v>93.51</c:v>
                </c:pt>
                <c:pt idx="338">
                  <c:v>93.51</c:v>
                </c:pt>
                <c:pt idx="339">
                  <c:v>93.51</c:v>
                </c:pt>
                <c:pt idx="340">
                  <c:v>93.51</c:v>
                </c:pt>
                <c:pt idx="341">
                  <c:v>93.51</c:v>
                </c:pt>
                <c:pt idx="342">
                  <c:v>93.51</c:v>
                </c:pt>
                <c:pt idx="343">
                  <c:v>93.51</c:v>
                </c:pt>
                <c:pt idx="344">
                  <c:v>93.51</c:v>
                </c:pt>
                <c:pt idx="345">
                  <c:v>93.51</c:v>
                </c:pt>
                <c:pt idx="346">
                  <c:v>93.51</c:v>
                </c:pt>
                <c:pt idx="347">
                  <c:v>93.51</c:v>
                </c:pt>
                <c:pt idx="348">
                  <c:v>93.51</c:v>
                </c:pt>
                <c:pt idx="349">
                  <c:v>93.51</c:v>
                </c:pt>
                <c:pt idx="350">
                  <c:v>93.51</c:v>
                </c:pt>
                <c:pt idx="351">
                  <c:v>93.51</c:v>
                </c:pt>
                <c:pt idx="352">
                  <c:v>93.51</c:v>
                </c:pt>
                <c:pt idx="353">
                  <c:v>93.51</c:v>
                </c:pt>
                <c:pt idx="354">
                  <c:v>93.51</c:v>
                </c:pt>
                <c:pt idx="355">
                  <c:v>93.51</c:v>
                </c:pt>
                <c:pt idx="356">
                  <c:v>93.51</c:v>
                </c:pt>
                <c:pt idx="357">
                  <c:v>92.21</c:v>
                </c:pt>
                <c:pt idx="358">
                  <c:v>92.21</c:v>
                </c:pt>
                <c:pt idx="359">
                  <c:v>92.21</c:v>
                </c:pt>
                <c:pt idx="360">
                  <c:v>92.21</c:v>
                </c:pt>
                <c:pt idx="361">
                  <c:v>92.21</c:v>
                </c:pt>
                <c:pt idx="362">
                  <c:v>92.21</c:v>
                </c:pt>
                <c:pt idx="363">
                  <c:v>92.21</c:v>
                </c:pt>
                <c:pt idx="364">
                  <c:v>92.21</c:v>
                </c:pt>
                <c:pt idx="365">
                  <c:v>92.21</c:v>
                </c:pt>
                <c:pt idx="366">
                  <c:v>92.21</c:v>
                </c:pt>
                <c:pt idx="367">
                  <c:v>92.21</c:v>
                </c:pt>
                <c:pt idx="368">
                  <c:v>92.21</c:v>
                </c:pt>
                <c:pt idx="369">
                  <c:v>92.21</c:v>
                </c:pt>
                <c:pt idx="370">
                  <c:v>92.21</c:v>
                </c:pt>
                <c:pt idx="371">
                  <c:v>92.21</c:v>
                </c:pt>
                <c:pt idx="372">
                  <c:v>92.21</c:v>
                </c:pt>
                <c:pt idx="373">
                  <c:v>92.21</c:v>
                </c:pt>
                <c:pt idx="374">
                  <c:v>92.21</c:v>
                </c:pt>
                <c:pt idx="375">
                  <c:v>92.21</c:v>
                </c:pt>
                <c:pt idx="376">
                  <c:v>92.21</c:v>
                </c:pt>
                <c:pt idx="377">
                  <c:v>92.21</c:v>
                </c:pt>
                <c:pt idx="378">
                  <c:v>92.21</c:v>
                </c:pt>
                <c:pt idx="379">
                  <c:v>92.21</c:v>
                </c:pt>
                <c:pt idx="380">
                  <c:v>92.21</c:v>
                </c:pt>
                <c:pt idx="381">
                  <c:v>92.21</c:v>
                </c:pt>
                <c:pt idx="382">
                  <c:v>92.21</c:v>
                </c:pt>
                <c:pt idx="383">
                  <c:v>92.21</c:v>
                </c:pt>
                <c:pt idx="384">
                  <c:v>92.21</c:v>
                </c:pt>
                <c:pt idx="385">
                  <c:v>90.91</c:v>
                </c:pt>
                <c:pt idx="386">
                  <c:v>90.91</c:v>
                </c:pt>
                <c:pt idx="387">
                  <c:v>90.91</c:v>
                </c:pt>
                <c:pt idx="388">
                  <c:v>90.91</c:v>
                </c:pt>
                <c:pt idx="389">
                  <c:v>90.91</c:v>
                </c:pt>
                <c:pt idx="390">
                  <c:v>90.91</c:v>
                </c:pt>
                <c:pt idx="391">
                  <c:v>90.91</c:v>
                </c:pt>
                <c:pt idx="392">
                  <c:v>90.91</c:v>
                </c:pt>
                <c:pt idx="393">
                  <c:v>90.91</c:v>
                </c:pt>
                <c:pt idx="394">
                  <c:v>90.91</c:v>
                </c:pt>
                <c:pt idx="395">
                  <c:v>90.91</c:v>
                </c:pt>
                <c:pt idx="396">
                  <c:v>90.91</c:v>
                </c:pt>
                <c:pt idx="397">
                  <c:v>90.91</c:v>
                </c:pt>
                <c:pt idx="398">
                  <c:v>90.91</c:v>
                </c:pt>
                <c:pt idx="399">
                  <c:v>90.91</c:v>
                </c:pt>
                <c:pt idx="400">
                  <c:v>90.91</c:v>
                </c:pt>
                <c:pt idx="401">
                  <c:v>90.91</c:v>
                </c:pt>
                <c:pt idx="402">
                  <c:v>90.91</c:v>
                </c:pt>
                <c:pt idx="403">
                  <c:v>90.91</c:v>
                </c:pt>
                <c:pt idx="404">
                  <c:v>90.91</c:v>
                </c:pt>
                <c:pt idx="405">
                  <c:v>90.91</c:v>
                </c:pt>
                <c:pt idx="406">
                  <c:v>90.91</c:v>
                </c:pt>
                <c:pt idx="407">
                  <c:v>90.91</c:v>
                </c:pt>
                <c:pt idx="408">
                  <c:v>90.91</c:v>
                </c:pt>
                <c:pt idx="409">
                  <c:v>90.91</c:v>
                </c:pt>
                <c:pt idx="410">
                  <c:v>89.61</c:v>
                </c:pt>
                <c:pt idx="411">
                  <c:v>89.61</c:v>
                </c:pt>
                <c:pt idx="412">
                  <c:v>89.61</c:v>
                </c:pt>
                <c:pt idx="413">
                  <c:v>89.61</c:v>
                </c:pt>
                <c:pt idx="414">
                  <c:v>89.61</c:v>
                </c:pt>
                <c:pt idx="415">
                  <c:v>89.61</c:v>
                </c:pt>
                <c:pt idx="416">
                  <c:v>89.61</c:v>
                </c:pt>
                <c:pt idx="417">
                  <c:v>89.61</c:v>
                </c:pt>
                <c:pt idx="418">
                  <c:v>89.61</c:v>
                </c:pt>
                <c:pt idx="419">
                  <c:v>89.61</c:v>
                </c:pt>
                <c:pt idx="420">
                  <c:v>89.61</c:v>
                </c:pt>
                <c:pt idx="421">
                  <c:v>89.61</c:v>
                </c:pt>
                <c:pt idx="422">
                  <c:v>89.61</c:v>
                </c:pt>
                <c:pt idx="423">
                  <c:v>89.61</c:v>
                </c:pt>
                <c:pt idx="424">
                  <c:v>89.61</c:v>
                </c:pt>
                <c:pt idx="425">
                  <c:v>89.61</c:v>
                </c:pt>
                <c:pt idx="426">
                  <c:v>89.61</c:v>
                </c:pt>
                <c:pt idx="427">
                  <c:v>89.61</c:v>
                </c:pt>
                <c:pt idx="428">
                  <c:v>89.61</c:v>
                </c:pt>
                <c:pt idx="429">
                  <c:v>89.61</c:v>
                </c:pt>
                <c:pt idx="430">
                  <c:v>89.61</c:v>
                </c:pt>
                <c:pt idx="431">
                  <c:v>89.61</c:v>
                </c:pt>
                <c:pt idx="432">
                  <c:v>89.61</c:v>
                </c:pt>
                <c:pt idx="433">
                  <c:v>89.61</c:v>
                </c:pt>
                <c:pt idx="434">
                  <c:v>89.61</c:v>
                </c:pt>
                <c:pt idx="435">
                  <c:v>89.61</c:v>
                </c:pt>
                <c:pt idx="436">
                  <c:v>89.61</c:v>
                </c:pt>
                <c:pt idx="437">
                  <c:v>89.61</c:v>
                </c:pt>
                <c:pt idx="438">
                  <c:v>89.61</c:v>
                </c:pt>
                <c:pt idx="439">
                  <c:v>89.61</c:v>
                </c:pt>
                <c:pt idx="440">
                  <c:v>89.61</c:v>
                </c:pt>
                <c:pt idx="441">
                  <c:v>88.31</c:v>
                </c:pt>
                <c:pt idx="442">
                  <c:v>88.31</c:v>
                </c:pt>
                <c:pt idx="443">
                  <c:v>88.31</c:v>
                </c:pt>
                <c:pt idx="444">
                  <c:v>88.31</c:v>
                </c:pt>
                <c:pt idx="445">
                  <c:v>88.31</c:v>
                </c:pt>
                <c:pt idx="446">
                  <c:v>88.31</c:v>
                </c:pt>
                <c:pt idx="447">
                  <c:v>88.31</c:v>
                </c:pt>
                <c:pt idx="448">
                  <c:v>88.31</c:v>
                </c:pt>
                <c:pt idx="449">
                  <c:v>88.31</c:v>
                </c:pt>
                <c:pt idx="450">
                  <c:v>88.31</c:v>
                </c:pt>
                <c:pt idx="451">
                  <c:v>88.31</c:v>
                </c:pt>
                <c:pt idx="452">
                  <c:v>88.31</c:v>
                </c:pt>
                <c:pt idx="453">
                  <c:v>88.31</c:v>
                </c:pt>
                <c:pt idx="454">
                  <c:v>88.31</c:v>
                </c:pt>
                <c:pt idx="455">
                  <c:v>88.31</c:v>
                </c:pt>
                <c:pt idx="456">
                  <c:v>88.31</c:v>
                </c:pt>
                <c:pt idx="457">
                  <c:v>88.31</c:v>
                </c:pt>
                <c:pt idx="458">
                  <c:v>88.31</c:v>
                </c:pt>
                <c:pt idx="459">
                  <c:v>88.31</c:v>
                </c:pt>
                <c:pt idx="460">
                  <c:v>88.31</c:v>
                </c:pt>
                <c:pt idx="461">
                  <c:v>88.31</c:v>
                </c:pt>
                <c:pt idx="462">
                  <c:v>88.31</c:v>
                </c:pt>
                <c:pt idx="463">
                  <c:v>88.31</c:v>
                </c:pt>
                <c:pt idx="464">
                  <c:v>88.31</c:v>
                </c:pt>
                <c:pt idx="465">
                  <c:v>88.31</c:v>
                </c:pt>
                <c:pt idx="466">
                  <c:v>88.31</c:v>
                </c:pt>
                <c:pt idx="467">
                  <c:v>88.31</c:v>
                </c:pt>
                <c:pt idx="468">
                  <c:v>88.31</c:v>
                </c:pt>
                <c:pt idx="469">
                  <c:v>88.31</c:v>
                </c:pt>
                <c:pt idx="470">
                  <c:v>88.31</c:v>
                </c:pt>
                <c:pt idx="471">
                  <c:v>88.31</c:v>
                </c:pt>
                <c:pt idx="472">
                  <c:v>88.31</c:v>
                </c:pt>
                <c:pt idx="473">
                  <c:v>88.31</c:v>
                </c:pt>
                <c:pt idx="474">
                  <c:v>87.01</c:v>
                </c:pt>
                <c:pt idx="475">
                  <c:v>87.01</c:v>
                </c:pt>
                <c:pt idx="476">
                  <c:v>87.01</c:v>
                </c:pt>
                <c:pt idx="477">
                  <c:v>87.01</c:v>
                </c:pt>
                <c:pt idx="478">
                  <c:v>87.01</c:v>
                </c:pt>
                <c:pt idx="479">
                  <c:v>87.01</c:v>
                </c:pt>
                <c:pt idx="480">
                  <c:v>87.01</c:v>
                </c:pt>
                <c:pt idx="481">
                  <c:v>87.01</c:v>
                </c:pt>
                <c:pt idx="482">
                  <c:v>87.01</c:v>
                </c:pt>
                <c:pt idx="483">
                  <c:v>87.01</c:v>
                </c:pt>
                <c:pt idx="484">
                  <c:v>87.01</c:v>
                </c:pt>
                <c:pt idx="485">
                  <c:v>87.01</c:v>
                </c:pt>
                <c:pt idx="486">
                  <c:v>87.01</c:v>
                </c:pt>
                <c:pt idx="487">
                  <c:v>87.01</c:v>
                </c:pt>
                <c:pt idx="488">
                  <c:v>87.01</c:v>
                </c:pt>
                <c:pt idx="489">
                  <c:v>87.01</c:v>
                </c:pt>
                <c:pt idx="490">
                  <c:v>87.01</c:v>
                </c:pt>
                <c:pt idx="491">
                  <c:v>87.01</c:v>
                </c:pt>
                <c:pt idx="492">
                  <c:v>87.01</c:v>
                </c:pt>
                <c:pt idx="493">
                  <c:v>87.01</c:v>
                </c:pt>
                <c:pt idx="494">
                  <c:v>87.01</c:v>
                </c:pt>
                <c:pt idx="495">
                  <c:v>87.01</c:v>
                </c:pt>
                <c:pt idx="496">
                  <c:v>87.01</c:v>
                </c:pt>
                <c:pt idx="497">
                  <c:v>87.01</c:v>
                </c:pt>
                <c:pt idx="498">
                  <c:v>87.01</c:v>
                </c:pt>
                <c:pt idx="499">
                  <c:v>87.01</c:v>
                </c:pt>
                <c:pt idx="500">
                  <c:v>87.01</c:v>
                </c:pt>
                <c:pt idx="501">
                  <c:v>87.01</c:v>
                </c:pt>
                <c:pt idx="502">
                  <c:v>87.01</c:v>
                </c:pt>
                <c:pt idx="503">
                  <c:v>87.01</c:v>
                </c:pt>
                <c:pt idx="504">
                  <c:v>87.01</c:v>
                </c:pt>
                <c:pt idx="505">
                  <c:v>87.01</c:v>
                </c:pt>
                <c:pt idx="506">
                  <c:v>87.01</c:v>
                </c:pt>
                <c:pt idx="507">
                  <c:v>87.01</c:v>
                </c:pt>
                <c:pt idx="508">
                  <c:v>85.71</c:v>
                </c:pt>
                <c:pt idx="509">
                  <c:v>85.71</c:v>
                </c:pt>
                <c:pt idx="510">
                  <c:v>85.71</c:v>
                </c:pt>
                <c:pt idx="511">
                  <c:v>85.71</c:v>
                </c:pt>
                <c:pt idx="512">
                  <c:v>85.71</c:v>
                </c:pt>
                <c:pt idx="513">
                  <c:v>85.71</c:v>
                </c:pt>
                <c:pt idx="514">
                  <c:v>85.71</c:v>
                </c:pt>
                <c:pt idx="515">
                  <c:v>85.71</c:v>
                </c:pt>
                <c:pt idx="516">
                  <c:v>85.71</c:v>
                </c:pt>
                <c:pt idx="517">
                  <c:v>85.71</c:v>
                </c:pt>
                <c:pt idx="518">
                  <c:v>85.71</c:v>
                </c:pt>
                <c:pt idx="519">
                  <c:v>85.71</c:v>
                </c:pt>
                <c:pt idx="520">
                  <c:v>85.71</c:v>
                </c:pt>
                <c:pt idx="521">
                  <c:v>85.71</c:v>
                </c:pt>
                <c:pt idx="522">
                  <c:v>85.71</c:v>
                </c:pt>
                <c:pt idx="523">
                  <c:v>85.71</c:v>
                </c:pt>
                <c:pt idx="524">
                  <c:v>85.71</c:v>
                </c:pt>
                <c:pt idx="525">
                  <c:v>85.71</c:v>
                </c:pt>
                <c:pt idx="526">
                  <c:v>85.71</c:v>
                </c:pt>
                <c:pt idx="527">
                  <c:v>85.71</c:v>
                </c:pt>
                <c:pt idx="528">
                  <c:v>85.71</c:v>
                </c:pt>
                <c:pt idx="529">
                  <c:v>85.71</c:v>
                </c:pt>
                <c:pt idx="530">
                  <c:v>85.71</c:v>
                </c:pt>
                <c:pt idx="531">
                  <c:v>85.71</c:v>
                </c:pt>
                <c:pt idx="532">
                  <c:v>85.71</c:v>
                </c:pt>
                <c:pt idx="533">
                  <c:v>85.71</c:v>
                </c:pt>
                <c:pt idx="534">
                  <c:v>85.71</c:v>
                </c:pt>
                <c:pt idx="535">
                  <c:v>85.71</c:v>
                </c:pt>
                <c:pt idx="536">
                  <c:v>85.71</c:v>
                </c:pt>
                <c:pt idx="537">
                  <c:v>85.71</c:v>
                </c:pt>
                <c:pt idx="538">
                  <c:v>85.71</c:v>
                </c:pt>
                <c:pt idx="539">
                  <c:v>85.71</c:v>
                </c:pt>
                <c:pt idx="540">
                  <c:v>85.71</c:v>
                </c:pt>
                <c:pt idx="541">
                  <c:v>85.71</c:v>
                </c:pt>
                <c:pt idx="542">
                  <c:v>85.71</c:v>
                </c:pt>
                <c:pt idx="543">
                  <c:v>85.71</c:v>
                </c:pt>
                <c:pt idx="544">
                  <c:v>85.71</c:v>
                </c:pt>
                <c:pt idx="545">
                  <c:v>85.71</c:v>
                </c:pt>
                <c:pt idx="546">
                  <c:v>84.42</c:v>
                </c:pt>
                <c:pt idx="547">
                  <c:v>84.42</c:v>
                </c:pt>
                <c:pt idx="548">
                  <c:v>84.42</c:v>
                </c:pt>
                <c:pt idx="549">
                  <c:v>84.42</c:v>
                </c:pt>
                <c:pt idx="550">
                  <c:v>84.42</c:v>
                </c:pt>
                <c:pt idx="551">
                  <c:v>84.42</c:v>
                </c:pt>
                <c:pt idx="552">
                  <c:v>84.42</c:v>
                </c:pt>
                <c:pt idx="553">
                  <c:v>84.42</c:v>
                </c:pt>
                <c:pt idx="554">
                  <c:v>84.42</c:v>
                </c:pt>
                <c:pt idx="555">
                  <c:v>84.42</c:v>
                </c:pt>
                <c:pt idx="556">
                  <c:v>84.42</c:v>
                </c:pt>
                <c:pt idx="557">
                  <c:v>84.42</c:v>
                </c:pt>
                <c:pt idx="558">
                  <c:v>84.42</c:v>
                </c:pt>
                <c:pt idx="559">
                  <c:v>84.42</c:v>
                </c:pt>
                <c:pt idx="560">
                  <c:v>84.42</c:v>
                </c:pt>
                <c:pt idx="561">
                  <c:v>84.42</c:v>
                </c:pt>
                <c:pt idx="562">
                  <c:v>84.42</c:v>
                </c:pt>
                <c:pt idx="563">
                  <c:v>84.42</c:v>
                </c:pt>
                <c:pt idx="564">
                  <c:v>84.42</c:v>
                </c:pt>
                <c:pt idx="565">
                  <c:v>84.42</c:v>
                </c:pt>
                <c:pt idx="566">
                  <c:v>84.42</c:v>
                </c:pt>
                <c:pt idx="567">
                  <c:v>84.42</c:v>
                </c:pt>
                <c:pt idx="568">
                  <c:v>84.42</c:v>
                </c:pt>
                <c:pt idx="569">
                  <c:v>84.42</c:v>
                </c:pt>
                <c:pt idx="570">
                  <c:v>84.42</c:v>
                </c:pt>
                <c:pt idx="571">
                  <c:v>84.42</c:v>
                </c:pt>
                <c:pt idx="572">
                  <c:v>84.42</c:v>
                </c:pt>
                <c:pt idx="573">
                  <c:v>84.42</c:v>
                </c:pt>
                <c:pt idx="574">
                  <c:v>84.42</c:v>
                </c:pt>
                <c:pt idx="575">
                  <c:v>84.42</c:v>
                </c:pt>
                <c:pt idx="576">
                  <c:v>84.42</c:v>
                </c:pt>
                <c:pt idx="577">
                  <c:v>84.42</c:v>
                </c:pt>
                <c:pt idx="578">
                  <c:v>84.42</c:v>
                </c:pt>
                <c:pt idx="579">
                  <c:v>84.42</c:v>
                </c:pt>
                <c:pt idx="580">
                  <c:v>84.42</c:v>
                </c:pt>
                <c:pt idx="581">
                  <c:v>84.42</c:v>
                </c:pt>
                <c:pt idx="582">
                  <c:v>84.42</c:v>
                </c:pt>
                <c:pt idx="583">
                  <c:v>84.42</c:v>
                </c:pt>
                <c:pt idx="584">
                  <c:v>84.42</c:v>
                </c:pt>
                <c:pt idx="585">
                  <c:v>84.42</c:v>
                </c:pt>
                <c:pt idx="586">
                  <c:v>84.42</c:v>
                </c:pt>
                <c:pt idx="587">
                  <c:v>83.12</c:v>
                </c:pt>
                <c:pt idx="588">
                  <c:v>83.12</c:v>
                </c:pt>
                <c:pt idx="589">
                  <c:v>83.12</c:v>
                </c:pt>
                <c:pt idx="590">
                  <c:v>83.12</c:v>
                </c:pt>
                <c:pt idx="591">
                  <c:v>83.12</c:v>
                </c:pt>
                <c:pt idx="592">
                  <c:v>83.12</c:v>
                </c:pt>
                <c:pt idx="593">
                  <c:v>83.12</c:v>
                </c:pt>
                <c:pt idx="594">
                  <c:v>83.12</c:v>
                </c:pt>
                <c:pt idx="595">
                  <c:v>83.12</c:v>
                </c:pt>
                <c:pt idx="596">
                  <c:v>83.12</c:v>
                </c:pt>
                <c:pt idx="597">
                  <c:v>83.12</c:v>
                </c:pt>
                <c:pt idx="598">
                  <c:v>83.12</c:v>
                </c:pt>
                <c:pt idx="599">
                  <c:v>83.12</c:v>
                </c:pt>
                <c:pt idx="600">
                  <c:v>83.12</c:v>
                </c:pt>
                <c:pt idx="601">
                  <c:v>83.12</c:v>
                </c:pt>
                <c:pt idx="602">
                  <c:v>83.12</c:v>
                </c:pt>
                <c:pt idx="603">
                  <c:v>83.12</c:v>
                </c:pt>
                <c:pt idx="604">
                  <c:v>83.12</c:v>
                </c:pt>
                <c:pt idx="605">
                  <c:v>83.12</c:v>
                </c:pt>
                <c:pt idx="606">
                  <c:v>83.12</c:v>
                </c:pt>
                <c:pt idx="607">
                  <c:v>83.12</c:v>
                </c:pt>
                <c:pt idx="608">
                  <c:v>83.12</c:v>
                </c:pt>
                <c:pt idx="609">
                  <c:v>83.12</c:v>
                </c:pt>
                <c:pt idx="610">
                  <c:v>83.12</c:v>
                </c:pt>
                <c:pt idx="611">
                  <c:v>83.12</c:v>
                </c:pt>
                <c:pt idx="612">
                  <c:v>83.12</c:v>
                </c:pt>
                <c:pt idx="613">
                  <c:v>83.12</c:v>
                </c:pt>
                <c:pt idx="614">
                  <c:v>83.12</c:v>
                </c:pt>
                <c:pt idx="615">
                  <c:v>83.12</c:v>
                </c:pt>
                <c:pt idx="616">
                  <c:v>83.12</c:v>
                </c:pt>
                <c:pt idx="617">
                  <c:v>83.12</c:v>
                </c:pt>
                <c:pt idx="618">
                  <c:v>83.12</c:v>
                </c:pt>
                <c:pt idx="619">
                  <c:v>83.12</c:v>
                </c:pt>
                <c:pt idx="620">
                  <c:v>83.12</c:v>
                </c:pt>
                <c:pt idx="621">
                  <c:v>83.12</c:v>
                </c:pt>
                <c:pt idx="622">
                  <c:v>83.12</c:v>
                </c:pt>
                <c:pt idx="623">
                  <c:v>83.12</c:v>
                </c:pt>
                <c:pt idx="624">
                  <c:v>83.12</c:v>
                </c:pt>
                <c:pt idx="625">
                  <c:v>83.12</c:v>
                </c:pt>
                <c:pt idx="626">
                  <c:v>83.12</c:v>
                </c:pt>
                <c:pt idx="627">
                  <c:v>81.819999999999993</c:v>
                </c:pt>
                <c:pt idx="628">
                  <c:v>81.819999999999993</c:v>
                </c:pt>
                <c:pt idx="629">
                  <c:v>81.819999999999993</c:v>
                </c:pt>
                <c:pt idx="630">
                  <c:v>81.819999999999993</c:v>
                </c:pt>
                <c:pt idx="631">
                  <c:v>81.819999999999993</c:v>
                </c:pt>
                <c:pt idx="632">
                  <c:v>81.819999999999993</c:v>
                </c:pt>
                <c:pt idx="633">
                  <c:v>81.819999999999993</c:v>
                </c:pt>
                <c:pt idx="634">
                  <c:v>81.819999999999993</c:v>
                </c:pt>
                <c:pt idx="635">
                  <c:v>81.819999999999993</c:v>
                </c:pt>
                <c:pt idx="636">
                  <c:v>81.819999999999993</c:v>
                </c:pt>
                <c:pt idx="637">
                  <c:v>81.819999999999993</c:v>
                </c:pt>
                <c:pt idx="638">
                  <c:v>81.819999999999993</c:v>
                </c:pt>
                <c:pt idx="639">
                  <c:v>81.819999999999993</c:v>
                </c:pt>
                <c:pt idx="640">
                  <c:v>81.819999999999993</c:v>
                </c:pt>
                <c:pt idx="641">
                  <c:v>81.819999999999993</c:v>
                </c:pt>
                <c:pt idx="642">
                  <c:v>81.819999999999993</c:v>
                </c:pt>
                <c:pt idx="643">
                  <c:v>81.819999999999993</c:v>
                </c:pt>
                <c:pt idx="644">
                  <c:v>81.819999999999993</c:v>
                </c:pt>
                <c:pt idx="645">
                  <c:v>81.819999999999993</c:v>
                </c:pt>
                <c:pt idx="646">
                  <c:v>81.819999999999993</c:v>
                </c:pt>
                <c:pt idx="647">
                  <c:v>81.819999999999993</c:v>
                </c:pt>
                <c:pt idx="648">
                  <c:v>81.819999999999993</c:v>
                </c:pt>
                <c:pt idx="649">
                  <c:v>81.819999999999993</c:v>
                </c:pt>
                <c:pt idx="650">
                  <c:v>81.819999999999993</c:v>
                </c:pt>
                <c:pt idx="651">
                  <c:v>81.819999999999993</c:v>
                </c:pt>
                <c:pt idx="652">
                  <c:v>81.819999999999993</c:v>
                </c:pt>
                <c:pt idx="653">
                  <c:v>81.819999999999993</c:v>
                </c:pt>
                <c:pt idx="654">
                  <c:v>81.819999999999993</c:v>
                </c:pt>
                <c:pt idx="655">
                  <c:v>81.819999999999993</c:v>
                </c:pt>
                <c:pt idx="656">
                  <c:v>81.819999999999993</c:v>
                </c:pt>
                <c:pt idx="657">
                  <c:v>81.819999999999993</c:v>
                </c:pt>
                <c:pt idx="658">
                  <c:v>81.819999999999993</c:v>
                </c:pt>
                <c:pt idx="659">
                  <c:v>81.819999999999993</c:v>
                </c:pt>
                <c:pt idx="660">
                  <c:v>81.819999999999993</c:v>
                </c:pt>
                <c:pt idx="661">
                  <c:v>81.819999999999993</c:v>
                </c:pt>
                <c:pt idx="662">
                  <c:v>81.819999999999993</c:v>
                </c:pt>
                <c:pt idx="663">
                  <c:v>81.819999999999993</c:v>
                </c:pt>
                <c:pt idx="664">
                  <c:v>81.819999999999993</c:v>
                </c:pt>
                <c:pt idx="665">
                  <c:v>80.52</c:v>
                </c:pt>
                <c:pt idx="666">
                  <c:v>80.52</c:v>
                </c:pt>
                <c:pt idx="667">
                  <c:v>80.52</c:v>
                </c:pt>
                <c:pt idx="668">
                  <c:v>80.52</c:v>
                </c:pt>
                <c:pt idx="669">
                  <c:v>80.52</c:v>
                </c:pt>
                <c:pt idx="670">
                  <c:v>80.52</c:v>
                </c:pt>
                <c:pt idx="671">
                  <c:v>80.52</c:v>
                </c:pt>
                <c:pt idx="672">
                  <c:v>80.52</c:v>
                </c:pt>
                <c:pt idx="673">
                  <c:v>80.52</c:v>
                </c:pt>
                <c:pt idx="674">
                  <c:v>80.52</c:v>
                </c:pt>
                <c:pt idx="675">
                  <c:v>80.52</c:v>
                </c:pt>
                <c:pt idx="676">
                  <c:v>80.52</c:v>
                </c:pt>
                <c:pt idx="677">
                  <c:v>80.52</c:v>
                </c:pt>
                <c:pt idx="678">
                  <c:v>80.52</c:v>
                </c:pt>
                <c:pt idx="679">
                  <c:v>80.52</c:v>
                </c:pt>
                <c:pt idx="680">
                  <c:v>80.52</c:v>
                </c:pt>
                <c:pt idx="681">
                  <c:v>80.52</c:v>
                </c:pt>
                <c:pt idx="682">
                  <c:v>80.52</c:v>
                </c:pt>
                <c:pt idx="683">
                  <c:v>80.52</c:v>
                </c:pt>
                <c:pt idx="684">
                  <c:v>80.52</c:v>
                </c:pt>
                <c:pt idx="685">
                  <c:v>80.52</c:v>
                </c:pt>
                <c:pt idx="686">
                  <c:v>80.52</c:v>
                </c:pt>
                <c:pt idx="687">
                  <c:v>80.52</c:v>
                </c:pt>
                <c:pt idx="688">
                  <c:v>80.52</c:v>
                </c:pt>
                <c:pt idx="689">
                  <c:v>80.52</c:v>
                </c:pt>
                <c:pt idx="690">
                  <c:v>80.52</c:v>
                </c:pt>
                <c:pt idx="691">
                  <c:v>80.52</c:v>
                </c:pt>
                <c:pt idx="692">
                  <c:v>80.52</c:v>
                </c:pt>
                <c:pt idx="693">
                  <c:v>80.52</c:v>
                </c:pt>
                <c:pt idx="694">
                  <c:v>79.22</c:v>
                </c:pt>
                <c:pt idx="695">
                  <c:v>79.22</c:v>
                </c:pt>
                <c:pt idx="696">
                  <c:v>79.22</c:v>
                </c:pt>
                <c:pt idx="697">
                  <c:v>79.22</c:v>
                </c:pt>
                <c:pt idx="698">
                  <c:v>79.22</c:v>
                </c:pt>
                <c:pt idx="699">
                  <c:v>79.22</c:v>
                </c:pt>
                <c:pt idx="700">
                  <c:v>79.22</c:v>
                </c:pt>
                <c:pt idx="701">
                  <c:v>79.22</c:v>
                </c:pt>
                <c:pt idx="702">
                  <c:v>79.22</c:v>
                </c:pt>
                <c:pt idx="703">
                  <c:v>79.22</c:v>
                </c:pt>
                <c:pt idx="704">
                  <c:v>79.22</c:v>
                </c:pt>
                <c:pt idx="705">
                  <c:v>79.22</c:v>
                </c:pt>
                <c:pt idx="706">
                  <c:v>79.22</c:v>
                </c:pt>
                <c:pt idx="707">
                  <c:v>79.22</c:v>
                </c:pt>
                <c:pt idx="708">
                  <c:v>79.22</c:v>
                </c:pt>
                <c:pt idx="709">
                  <c:v>79.22</c:v>
                </c:pt>
                <c:pt idx="710">
                  <c:v>79.22</c:v>
                </c:pt>
                <c:pt idx="711">
                  <c:v>79.22</c:v>
                </c:pt>
                <c:pt idx="712">
                  <c:v>79.22</c:v>
                </c:pt>
                <c:pt idx="713">
                  <c:v>79.22</c:v>
                </c:pt>
                <c:pt idx="714">
                  <c:v>79.22</c:v>
                </c:pt>
                <c:pt idx="715">
                  <c:v>79.22</c:v>
                </c:pt>
                <c:pt idx="716">
                  <c:v>77.92</c:v>
                </c:pt>
                <c:pt idx="717">
                  <c:v>77.92</c:v>
                </c:pt>
                <c:pt idx="718">
                  <c:v>77.92</c:v>
                </c:pt>
                <c:pt idx="719">
                  <c:v>77.92</c:v>
                </c:pt>
                <c:pt idx="720">
                  <c:v>77.92</c:v>
                </c:pt>
                <c:pt idx="721">
                  <c:v>77.92</c:v>
                </c:pt>
                <c:pt idx="722">
                  <c:v>77.92</c:v>
                </c:pt>
                <c:pt idx="723">
                  <c:v>77.92</c:v>
                </c:pt>
                <c:pt idx="724">
                  <c:v>77.92</c:v>
                </c:pt>
                <c:pt idx="725">
                  <c:v>77.92</c:v>
                </c:pt>
                <c:pt idx="726">
                  <c:v>77.92</c:v>
                </c:pt>
                <c:pt idx="727">
                  <c:v>77.92</c:v>
                </c:pt>
                <c:pt idx="728">
                  <c:v>77.92</c:v>
                </c:pt>
                <c:pt idx="729">
                  <c:v>77.92</c:v>
                </c:pt>
                <c:pt idx="730">
                  <c:v>77.92</c:v>
                </c:pt>
                <c:pt idx="731">
                  <c:v>77.92</c:v>
                </c:pt>
                <c:pt idx="732">
                  <c:v>77.92</c:v>
                </c:pt>
                <c:pt idx="733">
                  <c:v>77.92</c:v>
                </c:pt>
                <c:pt idx="734">
                  <c:v>76.62</c:v>
                </c:pt>
                <c:pt idx="735">
                  <c:v>76.62</c:v>
                </c:pt>
                <c:pt idx="736">
                  <c:v>76.62</c:v>
                </c:pt>
                <c:pt idx="737">
                  <c:v>76.62</c:v>
                </c:pt>
                <c:pt idx="738">
                  <c:v>76.62</c:v>
                </c:pt>
                <c:pt idx="739">
                  <c:v>76.62</c:v>
                </c:pt>
                <c:pt idx="740">
                  <c:v>76.62</c:v>
                </c:pt>
                <c:pt idx="741">
                  <c:v>76.62</c:v>
                </c:pt>
                <c:pt idx="742">
                  <c:v>76.62</c:v>
                </c:pt>
                <c:pt idx="743">
                  <c:v>76.62</c:v>
                </c:pt>
                <c:pt idx="744">
                  <c:v>76.62</c:v>
                </c:pt>
                <c:pt idx="745">
                  <c:v>76.62</c:v>
                </c:pt>
                <c:pt idx="746">
                  <c:v>76.62</c:v>
                </c:pt>
                <c:pt idx="747">
                  <c:v>76.62</c:v>
                </c:pt>
                <c:pt idx="748">
                  <c:v>76.62</c:v>
                </c:pt>
                <c:pt idx="749">
                  <c:v>76.62</c:v>
                </c:pt>
                <c:pt idx="750">
                  <c:v>75.319999999999993</c:v>
                </c:pt>
                <c:pt idx="751">
                  <c:v>75.319999999999993</c:v>
                </c:pt>
                <c:pt idx="752">
                  <c:v>75.319999999999993</c:v>
                </c:pt>
                <c:pt idx="753">
                  <c:v>75.319999999999993</c:v>
                </c:pt>
                <c:pt idx="754">
                  <c:v>75.319999999999993</c:v>
                </c:pt>
                <c:pt idx="755">
                  <c:v>75.319999999999993</c:v>
                </c:pt>
                <c:pt idx="756">
                  <c:v>75.319999999999993</c:v>
                </c:pt>
                <c:pt idx="757">
                  <c:v>75.319999999999993</c:v>
                </c:pt>
                <c:pt idx="758">
                  <c:v>75.319999999999993</c:v>
                </c:pt>
                <c:pt idx="759">
                  <c:v>75.319999999999993</c:v>
                </c:pt>
                <c:pt idx="760">
                  <c:v>75.319999999999993</c:v>
                </c:pt>
                <c:pt idx="761">
                  <c:v>75.319999999999993</c:v>
                </c:pt>
                <c:pt idx="762">
                  <c:v>75.319999999999993</c:v>
                </c:pt>
                <c:pt idx="763">
                  <c:v>74.03</c:v>
                </c:pt>
                <c:pt idx="764">
                  <c:v>74.03</c:v>
                </c:pt>
                <c:pt idx="765">
                  <c:v>74.03</c:v>
                </c:pt>
                <c:pt idx="766">
                  <c:v>74.03</c:v>
                </c:pt>
                <c:pt idx="767">
                  <c:v>74.03</c:v>
                </c:pt>
                <c:pt idx="768">
                  <c:v>74.03</c:v>
                </c:pt>
                <c:pt idx="769">
                  <c:v>74.03</c:v>
                </c:pt>
                <c:pt idx="770">
                  <c:v>74.03</c:v>
                </c:pt>
                <c:pt idx="771">
                  <c:v>74.03</c:v>
                </c:pt>
                <c:pt idx="772">
                  <c:v>74.03</c:v>
                </c:pt>
                <c:pt idx="773">
                  <c:v>74.03</c:v>
                </c:pt>
                <c:pt idx="774">
                  <c:v>74.03</c:v>
                </c:pt>
                <c:pt idx="775">
                  <c:v>72.73</c:v>
                </c:pt>
                <c:pt idx="776">
                  <c:v>72.73</c:v>
                </c:pt>
                <c:pt idx="777">
                  <c:v>72.73</c:v>
                </c:pt>
                <c:pt idx="778">
                  <c:v>72.73</c:v>
                </c:pt>
                <c:pt idx="779">
                  <c:v>72.73</c:v>
                </c:pt>
                <c:pt idx="780">
                  <c:v>72.73</c:v>
                </c:pt>
                <c:pt idx="781">
                  <c:v>72.73</c:v>
                </c:pt>
                <c:pt idx="782">
                  <c:v>72.73</c:v>
                </c:pt>
                <c:pt idx="783">
                  <c:v>72.73</c:v>
                </c:pt>
                <c:pt idx="784">
                  <c:v>72.73</c:v>
                </c:pt>
                <c:pt idx="785">
                  <c:v>71.430000000000007</c:v>
                </c:pt>
                <c:pt idx="786">
                  <c:v>71.430000000000007</c:v>
                </c:pt>
                <c:pt idx="787">
                  <c:v>71.430000000000007</c:v>
                </c:pt>
                <c:pt idx="788">
                  <c:v>71.430000000000007</c:v>
                </c:pt>
                <c:pt idx="789">
                  <c:v>71.430000000000007</c:v>
                </c:pt>
                <c:pt idx="790">
                  <c:v>71.430000000000007</c:v>
                </c:pt>
                <c:pt idx="791">
                  <c:v>71.430000000000007</c:v>
                </c:pt>
                <c:pt idx="792">
                  <c:v>71.430000000000007</c:v>
                </c:pt>
                <c:pt idx="793">
                  <c:v>71.430000000000007</c:v>
                </c:pt>
                <c:pt idx="794">
                  <c:v>70.13</c:v>
                </c:pt>
                <c:pt idx="795">
                  <c:v>70.13</c:v>
                </c:pt>
                <c:pt idx="796">
                  <c:v>70.13</c:v>
                </c:pt>
                <c:pt idx="797">
                  <c:v>70.13</c:v>
                </c:pt>
                <c:pt idx="798">
                  <c:v>70.13</c:v>
                </c:pt>
                <c:pt idx="799">
                  <c:v>70.13</c:v>
                </c:pt>
                <c:pt idx="800">
                  <c:v>70.13</c:v>
                </c:pt>
                <c:pt idx="801">
                  <c:v>70.13</c:v>
                </c:pt>
                <c:pt idx="802">
                  <c:v>70.13</c:v>
                </c:pt>
                <c:pt idx="803">
                  <c:v>68.83</c:v>
                </c:pt>
                <c:pt idx="804">
                  <c:v>68.83</c:v>
                </c:pt>
                <c:pt idx="805">
                  <c:v>68.83</c:v>
                </c:pt>
                <c:pt idx="806">
                  <c:v>68.83</c:v>
                </c:pt>
                <c:pt idx="807">
                  <c:v>68.83</c:v>
                </c:pt>
                <c:pt idx="808">
                  <c:v>68.83</c:v>
                </c:pt>
                <c:pt idx="809">
                  <c:v>68.83</c:v>
                </c:pt>
                <c:pt idx="810">
                  <c:v>67.53</c:v>
                </c:pt>
                <c:pt idx="811">
                  <c:v>67.53</c:v>
                </c:pt>
                <c:pt idx="812">
                  <c:v>67.53</c:v>
                </c:pt>
                <c:pt idx="813">
                  <c:v>67.53</c:v>
                </c:pt>
                <c:pt idx="814">
                  <c:v>67.53</c:v>
                </c:pt>
                <c:pt idx="815">
                  <c:v>67.53</c:v>
                </c:pt>
                <c:pt idx="816">
                  <c:v>66.23</c:v>
                </c:pt>
                <c:pt idx="817">
                  <c:v>66.23</c:v>
                </c:pt>
                <c:pt idx="818">
                  <c:v>66.23</c:v>
                </c:pt>
                <c:pt idx="819">
                  <c:v>66.23</c:v>
                </c:pt>
                <c:pt idx="820">
                  <c:v>66.23</c:v>
                </c:pt>
                <c:pt idx="821">
                  <c:v>66.23</c:v>
                </c:pt>
                <c:pt idx="822">
                  <c:v>66.23</c:v>
                </c:pt>
                <c:pt idx="823">
                  <c:v>64.94</c:v>
                </c:pt>
                <c:pt idx="824">
                  <c:v>64.94</c:v>
                </c:pt>
                <c:pt idx="825">
                  <c:v>64.94</c:v>
                </c:pt>
                <c:pt idx="826">
                  <c:v>64.94</c:v>
                </c:pt>
                <c:pt idx="827">
                  <c:v>64.94</c:v>
                </c:pt>
                <c:pt idx="828">
                  <c:v>63.64</c:v>
                </c:pt>
                <c:pt idx="829">
                  <c:v>63.64</c:v>
                </c:pt>
                <c:pt idx="830">
                  <c:v>63.64</c:v>
                </c:pt>
                <c:pt idx="831">
                  <c:v>63.64</c:v>
                </c:pt>
                <c:pt idx="832">
                  <c:v>63.64</c:v>
                </c:pt>
                <c:pt idx="833">
                  <c:v>62.34</c:v>
                </c:pt>
                <c:pt idx="834">
                  <c:v>62.34</c:v>
                </c:pt>
                <c:pt idx="835">
                  <c:v>62.34</c:v>
                </c:pt>
                <c:pt idx="836">
                  <c:v>62.34</c:v>
                </c:pt>
                <c:pt idx="837">
                  <c:v>62.34</c:v>
                </c:pt>
                <c:pt idx="838">
                  <c:v>61.04</c:v>
                </c:pt>
                <c:pt idx="839">
                  <c:v>61.04</c:v>
                </c:pt>
                <c:pt idx="840">
                  <c:v>61.04</c:v>
                </c:pt>
                <c:pt idx="841">
                  <c:v>61.04</c:v>
                </c:pt>
                <c:pt idx="842">
                  <c:v>61.04</c:v>
                </c:pt>
                <c:pt idx="843">
                  <c:v>59.74</c:v>
                </c:pt>
                <c:pt idx="844">
                  <c:v>59.74</c:v>
                </c:pt>
                <c:pt idx="845">
                  <c:v>59.74</c:v>
                </c:pt>
                <c:pt idx="846">
                  <c:v>59.74</c:v>
                </c:pt>
                <c:pt idx="847">
                  <c:v>59.74</c:v>
                </c:pt>
                <c:pt idx="848">
                  <c:v>58.44</c:v>
                </c:pt>
                <c:pt idx="849">
                  <c:v>58.44</c:v>
                </c:pt>
                <c:pt idx="850">
                  <c:v>58.44</c:v>
                </c:pt>
                <c:pt idx="851">
                  <c:v>58.44</c:v>
                </c:pt>
                <c:pt idx="852">
                  <c:v>58.44</c:v>
                </c:pt>
                <c:pt idx="853">
                  <c:v>57.14</c:v>
                </c:pt>
                <c:pt idx="854">
                  <c:v>57.14</c:v>
                </c:pt>
                <c:pt idx="855">
                  <c:v>57.14</c:v>
                </c:pt>
                <c:pt idx="856">
                  <c:v>57.14</c:v>
                </c:pt>
                <c:pt idx="857">
                  <c:v>55.84</c:v>
                </c:pt>
                <c:pt idx="858">
                  <c:v>55.84</c:v>
                </c:pt>
                <c:pt idx="859">
                  <c:v>55.84</c:v>
                </c:pt>
                <c:pt idx="860">
                  <c:v>55.84</c:v>
                </c:pt>
                <c:pt idx="861">
                  <c:v>54.55</c:v>
                </c:pt>
                <c:pt idx="862">
                  <c:v>54.55</c:v>
                </c:pt>
                <c:pt idx="863">
                  <c:v>54.55</c:v>
                </c:pt>
                <c:pt idx="864">
                  <c:v>54.55</c:v>
                </c:pt>
                <c:pt idx="865">
                  <c:v>53.25</c:v>
                </c:pt>
                <c:pt idx="866">
                  <c:v>53.25</c:v>
                </c:pt>
                <c:pt idx="867">
                  <c:v>53.25</c:v>
                </c:pt>
                <c:pt idx="868">
                  <c:v>53.25</c:v>
                </c:pt>
                <c:pt idx="869">
                  <c:v>51.95</c:v>
                </c:pt>
                <c:pt idx="870">
                  <c:v>51.95</c:v>
                </c:pt>
                <c:pt idx="871">
                  <c:v>51.95</c:v>
                </c:pt>
                <c:pt idx="872">
                  <c:v>51.95</c:v>
                </c:pt>
                <c:pt idx="873">
                  <c:v>50.65</c:v>
                </c:pt>
                <c:pt idx="874">
                  <c:v>50.65</c:v>
                </c:pt>
                <c:pt idx="875">
                  <c:v>50.65</c:v>
                </c:pt>
                <c:pt idx="876">
                  <c:v>50.65</c:v>
                </c:pt>
                <c:pt idx="877">
                  <c:v>49.35</c:v>
                </c:pt>
                <c:pt idx="878">
                  <c:v>49.35</c:v>
                </c:pt>
                <c:pt idx="879">
                  <c:v>49.35</c:v>
                </c:pt>
                <c:pt idx="880">
                  <c:v>49.35</c:v>
                </c:pt>
                <c:pt idx="881">
                  <c:v>48.05</c:v>
                </c:pt>
                <c:pt idx="882">
                  <c:v>48.05</c:v>
                </c:pt>
                <c:pt idx="883">
                  <c:v>48.05</c:v>
                </c:pt>
                <c:pt idx="884">
                  <c:v>46.75</c:v>
                </c:pt>
                <c:pt idx="885">
                  <c:v>46.75</c:v>
                </c:pt>
                <c:pt idx="886">
                  <c:v>46.75</c:v>
                </c:pt>
                <c:pt idx="887">
                  <c:v>45.45</c:v>
                </c:pt>
                <c:pt idx="888">
                  <c:v>45.45</c:v>
                </c:pt>
                <c:pt idx="889">
                  <c:v>45.45</c:v>
                </c:pt>
                <c:pt idx="890">
                  <c:v>45.45</c:v>
                </c:pt>
                <c:pt idx="891">
                  <c:v>44.16</c:v>
                </c:pt>
                <c:pt idx="892">
                  <c:v>44.16</c:v>
                </c:pt>
                <c:pt idx="893">
                  <c:v>44.16</c:v>
                </c:pt>
                <c:pt idx="894">
                  <c:v>44.16</c:v>
                </c:pt>
                <c:pt idx="895">
                  <c:v>42.86</c:v>
                </c:pt>
                <c:pt idx="896">
                  <c:v>42.86</c:v>
                </c:pt>
                <c:pt idx="897">
                  <c:v>42.86</c:v>
                </c:pt>
                <c:pt idx="898">
                  <c:v>42.86</c:v>
                </c:pt>
                <c:pt idx="899">
                  <c:v>41.56</c:v>
                </c:pt>
                <c:pt idx="900">
                  <c:v>41.56</c:v>
                </c:pt>
                <c:pt idx="901">
                  <c:v>41.56</c:v>
                </c:pt>
                <c:pt idx="902">
                  <c:v>41.56</c:v>
                </c:pt>
                <c:pt idx="903">
                  <c:v>40.26</c:v>
                </c:pt>
                <c:pt idx="904">
                  <c:v>40.26</c:v>
                </c:pt>
                <c:pt idx="905">
                  <c:v>40.26</c:v>
                </c:pt>
                <c:pt idx="906">
                  <c:v>38.96</c:v>
                </c:pt>
                <c:pt idx="907">
                  <c:v>38.96</c:v>
                </c:pt>
                <c:pt idx="908">
                  <c:v>38.96</c:v>
                </c:pt>
                <c:pt idx="909">
                  <c:v>38.96</c:v>
                </c:pt>
                <c:pt idx="910">
                  <c:v>37.659999999999997</c:v>
                </c:pt>
                <c:pt idx="911">
                  <c:v>37.659999999999997</c:v>
                </c:pt>
                <c:pt idx="912">
                  <c:v>37.659999999999997</c:v>
                </c:pt>
                <c:pt idx="913">
                  <c:v>37.659999999999997</c:v>
                </c:pt>
                <c:pt idx="914">
                  <c:v>36.36</c:v>
                </c:pt>
                <c:pt idx="915">
                  <c:v>36.36</c:v>
                </c:pt>
                <c:pt idx="916">
                  <c:v>36.36</c:v>
                </c:pt>
                <c:pt idx="917">
                  <c:v>35.06</c:v>
                </c:pt>
                <c:pt idx="918">
                  <c:v>35.06</c:v>
                </c:pt>
                <c:pt idx="919">
                  <c:v>35.06</c:v>
                </c:pt>
                <c:pt idx="920">
                  <c:v>35.06</c:v>
                </c:pt>
                <c:pt idx="921">
                  <c:v>33.770000000000003</c:v>
                </c:pt>
                <c:pt idx="922">
                  <c:v>33.770000000000003</c:v>
                </c:pt>
                <c:pt idx="923">
                  <c:v>33.770000000000003</c:v>
                </c:pt>
                <c:pt idx="924">
                  <c:v>33.770000000000003</c:v>
                </c:pt>
                <c:pt idx="925">
                  <c:v>32.47</c:v>
                </c:pt>
                <c:pt idx="926">
                  <c:v>32.47</c:v>
                </c:pt>
                <c:pt idx="927">
                  <c:v>32.47</c:v>
                </c:pt>
                <c:pt idx="928">
                  <c:v>32.47</c:v>
                </c:pt>
                <c:pt idx="929">
                  <c:v>31.17</c:v>
                </c:pt>
                <c:pt idx="930">
                  <c:v>31.17</c:v>
                </c:pt>
                <c:pt idx="931">
                  <c:v>31.17</c:v>
                </c:pt>
                <c:pt idx="932">
                  <c:v>31.17</c:v>
                </c:pt>
                <c:pt idx="933">
                  <c:v>29.87</c:v>
                </c:pt>
                <c:pt idx="934">
                  <c:v>29.87</c:v>
                </c:pt>
                <c:pt idx="935">
                  <c:v>29.87</c:v>
                </c:pt>
                <c:pt idx="936">
                  <c:v>29.87</c:v>
                </c:pt>
                <c:pt idx="937">
                  <c:v>28.57</c:v>
                </c:pt>
                <c:pt idx="938">
                  <c:v>28.57</c:v>
                </c:pt>
                <c:pt idx="939">
                  <c:v>28.57</c:v>
                </c:pt>
                <c:pt idx="940">
                  <c:v>28.57</c:v>
                </c:pt>
                <c:pt idx="941">
                  <c:v>27.27</c:v>
                </c:pt>
                <c:pt idx="942">
                  <c:v>27.27</c:v>
                </c:pt>
                <c:pt idx="943">
                  <c:v>27.27</c:v>
                </c:pt>
                <c:pt idx="944">
                  <c:v>25.97</c:v>
                </c:pt>
                <c:pt idx="945">
                  <c:v>25.97</c:v>
                </c:pt>
                <c:pt idx="946">
                  <c:v>25.97</c:v>
                </c:pt>
                <c:pt idx="947">
                  <c:v>25.97</c:v>
                </c:pt>
                <c:pt idx="948">
                  <c:v>24.68</c:v>
                </c:pt>
                <c:pt idx="949">
                  <c:v>24.68</c:v>
                </c:pt>
                <c:pt idx="950">
                  <c:v>24.68</c:v>
                </c:pt>
                <c:pt idx="951">
                  <c:v>24.68</c:v>
                </c:pt>
                <c:pt idx="952">
                  <c:v>24.68</c:v>
                </c:pt>
                <c:pt idx="953">
                  <c:v>23.38</c:v>
                </c:pt>
                <c:pt idx="954">
                  <c:v>23.38</c:v>
                </c:pt>
                <c:pt idx="955">
                  <c:v>23.38</c:v>
                </c:pt>
                <c:pt idx="956">
                  <c:v>23.38</c:v>
                </c:pt>
                <c:pt idx="957">
                  <c:v>22.08</c:v>
                </c:pt>
                <c:pt idx="958">
                  <c:v>22.08</c:v>
                </c:pt>
                <c:pt idx="959">
                  <c:v>22.08</c:v>
                </c:pt>
                <c:pt idx="960">
                  <c:v>22.08</c:v>
                </c:pt>
                <c:pt idx="961">
                  <c:v>22.08</c:v>
                </c:pt>
                <c:pt idx="962">
                  <c:v>20.78</c:v>
                </c:pt>
                <c:pt idx="963">
                  <c:v>20.78</c:v>
                </c:pt>
                <c:pt idx="964">
                  <c:v>20.78</c:v>
                </c:pt>
                <c:pt idx="965">
                  <c:v>20.78</c:v>
                </c:pt>
                <c:pt idx="966">
                  <c:v>19.48</c:v>
                </c:pt>
                <c:pt idx="967">
                  <c:v>19.48</c:v>
                </c:pt>
                <c:pt idx="968">
                  <c:v>19.48</c:v>
                </c:pt>
                <c:pt idx="969">
                  <c:v>19.48</c:v>
                </c:pt>
                <c:pt idx="970">
                  <c:v>19.48</c:v>
                </c:pt>
                <c:pt idx="971">
                  <c:v>18.18</c:v>
                </c:pt>
                <c:pt idx="972">
                  <c:v>18.18</c:v>
                </c:pt>
                <c:pt idx="973">
                  <c:v>18.18</c:v>
                </c:pt>
                <c:pt idx="974">
                  <c:v>18.18</c:v>
                </c:pt>
                <c:pt idx="975">
                  <c:v>18.18</c:v>
                </c:pt>
                <c:pt idx="976">
                  <c:v>16.88</c:v>
                </c:pt>
                <c:pt idx="977">
                  <c:v>16.88</c:v>
                </c:pt>
                <c:pt idx="978">
                  <c:v>16.88</c:v>
                </c:pt>
                <c:pt idx="979">
                  <c:v>16.88</c:v>
                </c:pt>
                <c:pt idx="980">
                  <c:v>16.88</c:v>
                </c:pt>
                <c:pt idx="981">
                  <c:v>15.58</c:v>
                </c:pt>
                <c:pt idx="982">
                  <c:v>15.58</c:v>
                </c:pt>
                <c:pt idx="983">
                  <c:v>15.58</c:v>
                </c:pt>
                <c:pt idx="984">
                  <c:v>15.58</c:v>
                </c:pt>
                <c:pt idx="985">
                  <c:v>15.58</c:v>
                </c:pt>
                <c:pt idx="986">
                  <c:v>15.58</c:v>
                </c:pt>
                <c:pt idx="987">
                  <c:v>14.29</c:v>
                </c:pt>
                <c:pt idx="988">
                  <c:v>14.29</c:v>
                </c:pt>
                <c:pt idx="989">
                  <c:v>14.29</c:v>
                </c:pt>
                <c:pt idx="990">
                  <c:v>14.29</c:v>
                </c:pt>
                <c:pt idx="991">
                  <c:v>14.29</c:v>
                </c:pt>
                <c:pt idx="992">
                  <c:v>14.29</c:v>
                </c:pt>
                <c:pt idx="993">
                  <c:v>12.99</c:v>
                </c:pt>
                <c:pt idx="994">
                  <c:v>12.99</c:v>
                </c:pt>
                <c:pt idx="995">
                  <c:v>12.99</c:v>
                </c:pt>
                <c:pt idx="996">
                  <c:v>12.99</c:v>
                </c:pt>
                <c:pt idx="997">
                  <c:v>12.99</c:v>
                </c:pt>
                <c:pt idx="998">
                  <c:v>12.99</c:v>
                </c:pt>
                <c:pt idx="999">
                  <c:v>12.99</c:v>
                </c:pt>
                <c:pt idx="1000">
                  <c:v>11.69</c:v>
                </c:pt>
                <c:pt idx="1001">
                  <c:v>11.69</c:v>
                </c:pt>
                <c:pt idx="1002">
                  <c:v>11.69</c:v>
                </c:pt>
                <c:pt idx="1003">
                  <c:v>11.69</c:v>
                </c:pt>
                <c:pt idx="1004">
                  <c:v>11.69</c:v>
                </c:pt>
                <c:pt idx="1005">
                  <c:v>11.69</c:v>
                </c:pt>
                <c:pt idx="1006">
                  <c:v>11.69</c:v>
                </c:pt>
                <c:pt idx="1007">
                  <c:v>10.39</c:v>
                </c:pt>
                <c:pt idx="1008">
                  <c:v>10.39</c:v>
                </c:pt>
                <c:pt idx="1009">
                  <c:v>10.39</c:v>
                </c:pt>
                <c:pt idx="1010">
                  <c:v>10.39</c:v>
                </c:pt>
                <c:pt idx="1011">
                  <c:v>10.39</c:v>
                </c:pt>
                <c:pt idx="1012">
                  <c:v>10.39</c:v>
                </c:pt>
                <c:pt idx="1013">
                  <c:v>10.39</c:v>
                </c:pt>
                <c:pt idx="1014">
                  <c:v>10.39</c:v>
                </c:pt>
                <c:pt idx="1015">
                  <c:v>9.09</c:v>
                </c:pt>
                <c:pt idx="1016">
                  <c:v>9.09</c:v>
                </c:pt>
                <c:pt idx="1017">
                  <c:v>9.09</c:v>
                </c:pt>
                <c:pt idx="1018">
                  <c:v>9.09</c:v>
                </c:pt>
                <c:pt idx="1019">
                  <c:v>9.09</c:v>
                </c:pt>
                <c:pt idx="1020">
                  <c:v>9.09</c:v>
                </c:pt>
                <c:pt idx="1021">
                  <c:v>9.09</c:v>
                </c:pt>
                <c:pt idx="1022">
                  <c:v>9.09</c:v>
                </c:pt>
                <c:pt idx="1023">
                  <c:v>9.09</c:v>
                </c:pt>
                <c:pt idx="1024">
                  <c:v>9.09</c:v>
                </c:pt>
                <c:pt idx="1025">
                  <c:v>9.09</c:v>
                </c:pt>
                <c:pt idx="1026">
                  <c:v>7.79</c:v>
                </c:pt>
                <c:pt idx="1027">
                  <c:v>7.79</c:v>
                </c:pt>
                <c:pt idx="1028">
                  <c:v>7.79</c:v>
                </c:pt>
                <c:pt idx="1029">
                  <c:v>7.79</c:v>
                </c:pt>
                <c:pt idx="1030">
                  <c:v>7.79</c:v>
                </c:pt>
                <c:pt idx="1031">
                  <c:v>7.79</c:v>
                </c:pt>
                <c:pt idx="1032">
                  <c:v>7.79</c:v>
                </c:pt>
                <c:pt idx="1033">
                  <c:v>7.79</c:v>
                </c:pt>
                <c:pt idx="1034">
                  <c:v>7.79</c:v>
                </c:pt>
                <c:pt idx="1035">
                  <c:v>7.79</c:v>
                </c:pt>
                <c:pt idx="1036">
                  <c:v>7.79</c:v>
                </c:pt>
                <c:pt idx="1037">
                  <c:v>7.79</c:v>
                </c:pt>
                <c:pt idx="1038">
                  <c:v>6.49</c:v>
                </c:pt>
                <c:pt idx="1039">
                  <c:v>6.49</c:v>
                </c:pt>
                <c:pt idx="1040">
                  <c:v>6.49</c:v>
                </c:pt>
                <c:pt idx="1041">
                  <c:v>6.49</c:v>
                </c:pt>
                <c:pt idx="1042">
                  <c:v>6.49</c:v>
                </c:pt>
                <c:pt idx="1043">
                  <c:v>6.49</c:v>
                </c:pt>
                <c:pt idx="1044">
                  <c:v>6.49</c:v>
                </c:pt>
                <c:pt idx="1045">
                  <c:v>6.49</c:v>
                </c:pt>
                <c:pt idx="1046">
                  <c:v>6.49</c:v>
                </c:pt>
                <c:pt idx="1047">
                  <c:v>6.49</c:v>
                </c:pt>
                <c:pt idx="1048">
                  <c:v>6.49</c:v>
                </c:pt>
                <c:pt idx="1049">
                  <c:v>6.49</c:v>
                </c:pt>
                <c:pt idx="1050">
                  <c:v>6.49</c:v>
                </c:pt>
                <c:pt idx="1051">
                  <c:v>6.49</c:v>
                </c:pt>
                <c:pt idx="1052">
                  <c:v>6.49</c:v>
                </c:pt>
                <c:pt idx="1053">
                  <c:v>6.49</c:v>
                </c:pt>
                <c:pt idx="1054">
                  <c:v>6.49</c:v>
                </c:pt>
                <c:pt idx="1055">
                  <c:v>5.19</c:v>
                </c:pt>
                <c:pt idx="1056">
                  <c:v>5.19</c:v>
                </c:pt>
                <c:pt idx="1057">
                  <c:v>5.19</c:v>
                </c:pt>
                <c:pt idx="1058">
                  <c:v>5.19</c:v>
                </c:pt>
                <c:pt idx="1059">
                  <c:v>5.19</c:v>
                </c:pt>
                <c:pt idx="1060">
                  <c:v>5.19</c:v>
                </c:pt>
                <c:pt idx="1061">
                  <c:v>5.19</c:v>
                </c:pt>
                <c:pt idx="1062">
                  <c:v>5.19</c:v>
                </c:pt>
                <c:pt idx="1063">
                  <c:v>5.19</c:v>
                </c:pt>
                <c:pt idx="1064">
                  <c:v>5.19</c:v>
                </c:pt>
                <c:pt idx="1065">
                  <c:v>5.19</c:v>
                </c:pt>
                <c:pt idx="1066">
                  <c:v>5.19</c:v>
                </c:pt>
                <c:pt idx="1067">
                  <c:v>5.19</c:v>
                </c:pt>
                <c:pt idx="1068">
                  <c:v>5.19</c:v>
                </c:pt>
                <c:pt idx="1069">
                  <c:v>5.19</c:v>
                </c:pt>
                <c:pt idx="1070">
                  <c:v>5.19</c:v>
                </c:pt>
                <c:pt idx="1071">
                  <c:v>5.19</c:v>
                </c:pt>
                <c:pt idx="1072">
                  <c:v>5.19</c:v>
                </c:pt>
                <c:pt idx="1073">
                  <c:v>5.19</c:v>
                </c:pt>
                <c:pt idx="1074">
                  <c:v>5.19</c:v>
                </c:pt>
                <c:pt idx="1075">
                  <c:v>3.9</c:v>
                </c:pt>
                <c:pt idx="1076">
                  <c:v>3.9</c:v>
                </c:pt>
                <c:pt idx="1077">
                  <c:v>3.9</c:v>
                </c:pt>
                <c:pt idx="1078">
                  <c:v>3.9</c:v>
                </c:pt>
                <c:pt idx="1079">
                  <c:v>3.9</c:v>
                </c:pt>
                <c:pt idx="1080">
                  <c:v>3.9</c:v>
                </c:pt>
                <c:pt idx="1081">
                  <c:v>3.9</c:v>
                </c:pt>
                <c:pt idx="1082">
                  <c:v>3.9</c:v>
                </c:pt>
                <c:pt idx="1083">
                  <c:v>3.9</c:v>
                </c:pt>
                <c:pt idx="1084">
                  <c:v>3.9</c:v>
                </c:pt>
                <c:pt idx="1085">
                  <c:v>3.9</c:v>
                </c:pt>
                <c:pt idx="1086">
                  <c:v>3.9</c:v>
                </c:pt>
                <c:pt idx="1087">
                  <c:v>3.9</c:v>
                </c:pt>
                <c:pt idx="1088">
                  <c:v>3.9</c:v>
                </c:pt>
                <c:pt idx="1089">
                  <c:v>3.9</c:v>
                </c:pt>
                <c:pt idx="1090">
                  <c:v>3.9</c:v>
                </c:pt>
                <c:pt idx="1091">
                  <c:v>3.9</c:v>
                </c:pt>
                <c:pt idx="1092">
                  <c:v>3.9</c:v>
                </c:pt>
                <c:pt idx="1093">
                  <c:v>3.9</c:v>
                </c:pt>
                <c:pt idx="1094">
                  <c:v>3.9</c:v>
                </c:pt>
                <c:pt idx="1095">
                  <c:v>3.9</c:v>
                </c:pt>
                <c:pt idx="1096">
                  <c:v>2.6</c:v>
                </c:pt>
                <c:pt idx="1097">
                  <c:v>2.6</c:v>
                </c:pt>
                <c:pt idx="1098">
                  <c:v>2.6</c:v>
                </c:pt>
                <c:pt idx="1099">
                  <c:v>2.6</c:v>
                </c:pt>
                <c:pt idx="1100">
                  <c:v>2.6</c:v>
                </c:pt>
                <c:pt idx="1101">
                  <c:v>2.6</c:v>
                </c:pt>
                <c:pt idx="1102">
                  <c:v>2.6</c:v>
                </c:pt>
                <c:pt idx="1103">
                  <c:v>2.6</c:v>
                </c:pt>
                <c:pt idx="1104">
                  <c:v>2.6</c:v>
                </c:pt>
                <c:pt idx="1105">
                  <c:v>2.6</c:v>
                </c:pt>
                <c:pt idx="1106">
                  <c:v>2.6</c:v>
                </c:pt>
                <c:pt idx="1107">
                  <c:v>2.6</c:v>
                </c:pt>
                <c:pt idx="1108">
                  <c:v>2.6</c:v>
                </c:pt>
                <c:pt idx="1109">
                  <c:v>2.6</c:v>
                </c:pt>
                <c:pt idx="1110">
                  <c:v>2.6</c:v>
                </c:pt>
                <c:pt idx="1111">
                  <c:v>2.6</c:v>
                </c:pt>
                <c:pt idx="1112">
                  <c:v>2.6</c:v>
                </c:pt>
                <c:pt idx="1113">
                  <c:v>2.6</c:v>
                </c:pt>
                <c:pt idx="1114">
                  <c:v>2.6</c:v>
                </c:pt>
                <c:pt idx="1115">
                  <c:v>2.6</c:v>
                </c:pt>
                <c:pt idx="1116">
                  <c:v>1.3</c:v>
                </c:pt>
                <c:pt idx="1117">
                  <c:v>1.3</c:v>
                </c:pt>
                <c:pt idx="1118">
                  <c:v>1.3</c:v>
                </c:pt>
                <c:pt idx="1119">
                  <c:v>1.3</c:v>
                </c:pt>
                <c:pt idx="1120">
                  <c:v>1.3</c:v>
                </c:pt>
                <c:pt idx="1121">
                  <c:v>1.3</c:v>
                </c:pt>
                <c:pt idx="1122">
                  <c:v>1.3</c:v>
                </c:pt>
                <c:pt idx="1123">
                  <c:v>1.3</c:v>
                </c:pt>
                <c:pt idx="1124">
                  <c:v>1.3</c:v>
                </c:pt>
                <c:pt idx="1125">
                  <c:v>1.3</c:v>
                </c:pt>
                <c:pt idx="1126">
                  <c:v>1.3</c:v>
                </c:pt>
                <c:pt idx="1127">
                  <c:v>1.3</c:v>
                </c:pt>
                <c:pt idx="1128">
                  <c:v>1.3</c:v>
                </c:pt>
                <c:pt idx="1129">
                  <c:v>1.3</c:v>
                </c:pt>
                <c:pt idx="1130">
                  <c:v>1.3</c:v>
                </c:pt>
                <c:pt idx="1131">
                  <c:v>1.3</c:v>
                </c:pt>
                <c:pt idx="1132">
                  <c:v>1.3</c:v>
                </c:pt>
                <c:pt idx="1133">
                  <c:v>1.3</c:v>
                </c:pt>
                <c:pt idx="1134">
                  <c:v>1.3</c:v>
                </c:pt>
                <c:pt idx="1135">
                  <c:v>1.3</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numCache>
            </c:numRef>
          </c:yVal>
          <c:smooth val="1"/>
          <c:extLst>
            <c:ext xmlns:c16="http://schemas.microsoft.com/office/drawing/2014/chart" uri="{C3380CC4-5D6E-409C-BE32-E72D297353CC}">
              <c16:uniqueId val="{00000000-842D-4B18-998A-76DC60917508}"/>
            </c:ext>
          </c:extLst>
        </c:ser>
        <c:ser>
          <c:idx val="1"/>
          <c:order val="1"/>
          <c:tx>
            <c:v>RG2.5</c:v>
          </c:tx>
          <c:spPr>
            <a:ln w="19050" cap="rnd">
              <a:solidFill>
                <a:schemeClr val="accent2"/>
              </a:solidFill>
              <a:round/>
            </a:ln>
            <a:effectLst/>
          </c:spPr>
          <c:marker>
            <c:symbol val="none"/>
          </c:marker>
          <c:xVal>
            <c:strRef>
              <c:f>'[TGA 2 final.xlsx]R G 0.5'!$H$1:$H$1100</c:f>
              <c:strCache>
                <c:ptCount val="1100"/>
                <c:pt idx="0">
                  <c:v>temprature</c:v>
                </c:pt>
                <c:pt idx="1">
                  <c:v>22.7</c:v>
                </c:pt>
                <c:pt idx="2">
                  <c:v>22.7</c:v>
                </c:pt>
                <c:pt idx="3">
                  <c:v>22.7</c:v>
                </c:pt>
                <c:pt idx="4">
                  <c:v>22.7</c:v>
                </c:pt>
                <c:pt idx="5">
                  <c:v>22.7</c:v>
                </c:pt>
                <c:pt idx="6">
                  <c:v>22.7</c:v>
                </c:pt>
                <c:pt idx="7">
                  <c:v>22.7</c:v>
                </c:pt>
                <c:pt idx="8">
                  <c:v>22.7</c:v>
                </c:pt>
                <c:pt idx="9">
                  <c:v>22.7</c:v>
                </c:pt>
                <c:pt idx="10">
                  <c:v>22.7</c:v>
                </c:pt>
                <c:pt idx="11">
                  <c:v>22.7</c:v>
                </c:pt>
                <c:pt idx="12">
                  <c:v>22.7</c:v>
                </c:pt>
                <c:pt idx="13">
                  <c:v>22.7</c:v>
                </c:pt>
                <c:pt idx="14">
                  <c:v>22.7</c:v>
                </c:pt>
                <c:pt idx="15">
                  <c:v>22.7</c:v>
                </c:pt>
                <c:pt idx="16">
                  <c:v>22.7</c:v>
                </c:pt>
                <c:pt idx="17">
                  <c:v>22.7</c:v>
                </c:pt>
                <c:pt idx="18">
                  <c:v>22.7</c:v>
                </c:pt>
                <c:pt idx="19">
                  <c:v>22.7</c:v>
                </c:pt>
                <c:pt idx="20">
                  <c:v>22.7</c:v>
                </c:pt>
                <c:pt idx="21">
                  <c:v>22.7</c:v>
                </c:pt>
                <c:pt idx="22">
                  <c:v>22.7</c:v>
                </c:pt>
                <c:pt idx="23">
                  <c:v>22.7</c:v>
                </c:pt>
                <c:pt idx="24">
                  <c:v>22.7</c:v>
                </c:pt>
                <c:pt idx="25">
                  <c:v>22.7</c:v>
                </c:pt>
                <c:pt idx="26">
                  <c:v>22.7</c:v>
                </c:pt>
                <c:pt idx="27">
                  <c:v>22.7</c:v>
                </c:pt>
                <c:pt idx="28">
                  <c:v>22.7</c:v>
                </c:pt>
                <c:pt idx="29">
                  <c:v>22.7</c:v>
                </c:pt>
                <c:pt idx="30">
                  <c:v>22.7</c:v>
                </c:pt>
                <c:pt idx="31">
                  <c:v>22.7</c:v>
                </c:pt>
                <c:pt idx="32">
                  <c:v>22.7</c:v>
                </c:pt>
                <c:pt idx="33">
                  <c:v>22.7</c:v>
                </c:pt>
                <c:pt idx="34">
                  <c:v>22.7</c:v>
                </c:pt>
                <c:pt idx="35">
                  <c:v>22.7</c:v>
                </c:pt>
                <c:pt idx="36">
                  <c:v>22.7</c:v>
                </c:pt>
                <c:pt idx="37">
                  <c:v>22.7</c:v>
                </c:pt>
                <c:pt idx="38">
                  <c:v>22.7</c:v>
                </c:pt>
                <c:pt idx="39">
                  <c:v>22.7</c:v>
                </c:pt>
                <c:pt idx="40">
                  <c:v>22.7</c:v>
                </c:pt>
                <c:pt idx="41">
                  <c:v>22.7</c:v>
                </c:pt>
                <c:pt idx="42">
                  <c:v>22.7</c:v>
                </c:pt>
                <c:pt idx="43">
                  <c:v>22.7</c:v>
                </c:pt>
                <c:pt idx="44">
                  <c:v>22.7</c:v>
                </c:pt>
                <c:pt idx="45">
                  <c:v>22.7</c:v>
                </c:pt>
                <c:pt idx="46">
                  <c:v>22.7</c:v>
                </c:pt>
                <c:pt idx="47">
                  <c:v>22.7</c:v>
                </c:pt>
                <c:pt idx="48">
                  <c:v>22.7</c:v>
                </c:pt>
                <c:pt idx="49">
                  <c:v>22.7</c:v>
                </c:pt>
                <c:pt idx="50">
                  <c:v>22.7</c:v>
                </c:pt>
                <c:pt idx="51">
                  <c:v>22.7</c:v>
                </c:pt>
                <c:pt idx="52">
                  <c:v>22.7</c:v>
                </c:pt>
                <c:pt idx="53">
                  <c:v>22.7</c:v>
                </c:pt>
                <c:pt idx="54">
                  <c:v>22.7</c:v>
                </c:pt>
                <c:pt idx="55">
                  <c:v>22.7</c:v>
                </c:pt>
                <c:pt idx="56">
                  <c:v>22.7</c:v>
                </c:pt>
                <c:pt idx="57">
                  <c:v>22.7</c:v>
                </c:pt>
                <c:pt idx="58">
                  <c:v>22.7</c:v>
                </c:pt>
                <c:pt idx="59">
                  <c:v>22.7</c:v>
                </c:pt>
                <c:pt idx="60">
                  <c:v>22.7</c:v>
                </c:pt>
                <c:pt idx="61">
                  <c:v>22.7</c:v>
                </c:pt>
                <c:pt idx="62">
                  <c:v>22.7</c:v>
                </c:pt>
                <c:pt idx="63">
                  <c:v>22.7</c:v>
                </c:pt>
                <c:pt idx="64">
                  <c:v>22.7</c:v>
                </c:pt>
                <c:pt idx="65">
                  <c:v>22.7</c:v>
                </c:pt>
                <c:pt idx="66">
                  <c:v>22.7</c:v>
                </c:pt>
                <c:pt idx="67">
                  <c:v>22.7</c:v>
                </c:pt>
                <c:pt idx="68">
                  <c:v>22.7</c:v>
                </c:pt>
                <c:pt idx="69">
                  <c:v>22.7</c:v>
                </c:pt>
                <c:pt idx="70">
                  <c:v>22.7</c:v>
                </c:pt>
                <c:pt idx="71">
                  <c:v>22.7</c:v>
                </c:pt>
                <c:pt idx="72">
                  <c:v>22.7</c:v>
                </c:pt>
                <c:pt idx="73">
                  <c:v>22.7</c:v>
                </c:pt>
                <c:pt idx="74">
                  <c:v>22.7</c:v>
                </c:pt>
                <c:pt idx="75">
                  <c:v>22.7</c:v>
                </c:pt>
                <c:pt idx="76">
                  <c:v>22.7</c:v>
                </c:pt>
                <c:pt idx="77">
                  <c:v>22.7</c:v>
                </c:pt>
                <c:pt idx="78">
                  <c:v>22.7</c:v>
                </c:pt>
                <c:pt idx="79">
                  <c:v>22.7</c:v>
                </c:pt>
                <c:pt idx="80">
                  <c:v>22.8</c:v>
                </c:pt>
                <c:pt idx="81">
                  <c:v>22.8</c:v>
                </c:pt>
                <c:pt idx="82">
                  <c:v>22.9</c:v>
                </c:pt>
                <c:pt idx="83">
                  <c:v>22.9</c:v>
                </c:pt>
                <c:pt idx="84">
                  <c:v>23</c:v>
                </c:pt>
                <c:pt idx="85">
                  <c:v>23.1</c:v>
                </c:pt>
                <c:pt idx="86">
                  <c:v>23.2</c:v>
                </c:pt>
                <c:pt idx="87">
                  <c:v>23.3</c:v>
                </c:pt>
                <c:pt idx="88">
                  <c:v>23.4</c:v>
                </c:pt>
                <c:pt idx="89">
                  <c:v>23.6</c:v>
                </c:pt>
                <c:pt idx="90">
                  <c:v>23.8</c:v>
                </c:pt>
                <c:pt idx="91">
                  <c:v>24.1</c:v>
                </c:pt>
                <c:pt idx="92">
                  <c:v>24.4</c:v>
                </c:pt>
                <c:pt idx="93">
                  <c:v>24.6</c:v>
                </c:pt>
                <c:pt idx="94">
                  <c:v>24.9</c:v>
                </c:pt>
                <c:pt idx="95">
                  <c:v>25.4</c:v>
                </c:pt>
                <c:pt idx="96">
                  <c:v>25.8</c:v>
                </c:pt>
                <c:pt idx="97">
                  <c:v>26.3</c:v>
                </c:pt>
                <c:pt idx="98">
                  <c:v>26.9</c:v>
                </c:pt>
                <c:pt idx="99">
                  <c:v>27.3</c:v>
                </c:pt>
                <c:pt idx="100">
                  <c:v>27.8</c:v>
                </c:pt>
                <c:pt idx="101">
                  <c:v>28.3</c:v>
                </c:pt>
                <c:pt idx="102">
                  <c:v>28.9</c:v>
                </c:pt>
                <c:pt idx="103">
                  <c:v>29.4</c:v>
                </c:pt>
                <c:pt idx="104">
                  <c:v>30.1</c:v>
                </c:pt>
                <c:pt idx="105">
                  <c:v>30.5</c:v>
                </c:pt>
                <c:pt idx="106">
                  <c:v>31</c:v>
                </c:pt>
                <c:pt idx="107">
                  <c:v>31.5</c:v>
                </c:pt>
                <c:pt idx="108">
                  <c:v>31.9</c:v>
                </c:pt>
                <c:pt idx="109">
                  <c:v>32.3</c:v>
                </c:pt>
                <c:pt idx="110">
                  <c:v>32.8</c:v>
                </c:pt>
                <c:pt idx="111">
                  <c:v>33.2</c:v>
                </c:pt>
                <c:pt idx="112">
                  <c:v>33.6</c:v>
                </c:pt>
                <c:pt idx="113">
                  <c:v>34</c:v>
                </c:pt>
                <c:pt idx="114">
                  <c:v>34.3</c:v>
                </c:pt>
                <c:pt idx="115">
                  <c:v>34.5</c:v>
                </c:pt>
                <c:pt idx="116">
                  <c:v>34.8</c:v>
                </c:pt>
                <c:pt idx="117">
                  <c:v>35.1</c:v>
                </c:pt>
                <c:pt idx="118">
                  <c:v>35.7</c:v>
                </c:pt>
                <c:pt idx="119">
                  <c:v>36</c:v>
                </c:pt>
                <c:pt idx="120">
                  <c:v>36.3</c:v>
                </c:pt>
                <c:pt idx="121">
                  <c:v>36.6</c:v>
                </c:pt>
                <c:pt idx="122">
                  <c:v>36.9</c:v>
                </c:pt>
                <c:pt idx="123">
                  <c:v>37.2</c:v>
                </c:pt>
                <c:pt idx="124">
                  <c:v>37.6</c:v>
                </c:pt>
                <c:pt idx="125">
                  <c:v>38</c:v>
                </c:pt>
                <c:pt idx="126">
                  <c:v>38.4</c:v>
                </c:pt>
                <c:pt idx="127">
                  <c:v>38.9</c:v>
                </c:pt>
                <c:pt idx="128">
                  <c:v>39.3</c:v>
                </c:pt>
                <c:pt idx="129">
                  <c:v>39.6</c:v>
                </c:pt>
                <c:pt idx="130">
                  <c:v>40</c:v>
                </c:pt>
                <c:pt idx="131">
                  <c:v>40.3</c:v>
                </c:pt>
                <c:pt idx="132">
                  <c:v>40.7</c:v>
                </c:pt>
                <c:pt idx="133">
                  <c:v>41.1</c:v>
                </c:pt>
                <c:pt idx="134">
                  <c:v>41.3</c:v>
                </c:pt>
                <c:pt idx="135">
                  <c:v>41.5</c:v>
                </c:pt>
                <c:pt idx="136">
                  <c:v>41.9</c:v>
                </c:pt>
                <c:pt idx="137">
                  <c:v>42.2</c:v>
                </c:pt>
                <c:pt idx="138">
                  <c:v>42.5</c:v>
                </c:pt>
                <c:pt idx="139">
                  <c:v>42.8</c:v>
                </c:pt>
                <c:pt idx="140">
                  <c:v>43.1</c:v>
                </c:pt>
                <c:pt idx="141">
                  <c:v>43.4</c:v>
                </c:pt>
                <c:pt idx="142">
                  <c:v>43.8</c:v>
                </c:pt>
                <c:pt idx="143">
                  <c:v>44.2</c:v>
                </c:pt>
                <c:pt idx="144">
                  <c:v>44.7</c:v>
                </c:pt>
                <c:pt idx="145">
                  <c:v>45.1</c:v>
                </c:pt>
                <c:pt idx="146">
                  <c:v>45.4</c:v>
                </c:pt>
                <c:pt idx="147">
                  <c:v>45.7</c:v>
                </c:pt>
                <c:pt idx="148">
                  <c:v>46.1</c:v>
                </c:pt>
                <c:pt idx="149">
                  <c:v>46.6</c:v>
                </c:pt>
                <c:pt idx="150">
                  <c:v>47</c:v>
                </c:pt>
                <c:pt idx="151">
                  <c:v>47.6</c:v>
                </c:pt>
                <c:pt idx="152">
                  <c:v>47.9</c:v>
                </c:pt>
                <c:pt idx="153">
                  <c:v>48.3</c:v>
                </c:pt>
                <c:pt idx="154">
                  <c:v>48.7</c:v>
                </c:pt>
                <c:pt idx="155">
                  <c:v>49.1</c:v>
                </c:pt>
                <c:pt idx="156">
                  <c:v>49.5</c:v>
                </c:pt>
                <c:pt idx="157">
                  <c:v>50</c:v>
                </c:pt>
                <c:pt idx="158">
                  <c:v>50.3</c:v>
                </c:pt>
                <c:pt idx="159">
                  <c:v>50.6</c:v>
                </c:pt>
                <c:pt idx="160">
                  <c:v>51</c:v>
                </c:pt>
                <c:pt idx="161">
                  <c:v>51.2</c:v>
                </c:pt>
                <c:pt idx="162">
                  <c:v>51.4</c:v>
                </c:pt>
                <c:pt idx="163">
                  <c:v>51.8</c:v>
                </c:pt>
                <c:pt idx="164">
                  <c:v>52.1</c:v>
                </c:pt>
                <c:pt idx="165">
                  <c:v>52.4</c:v>
                </c:pt>
                <c:pt idx="166">
                  <c:v>52.8</c:v>
                </c:pt>
                <c:pt idx="167">
                  <c:v>53</c:v>
                </c:pt>
                <c:pt idx="168">
                  <c:v>53.3</c:v>
                </c:pt>
                <c:pt idx="169">
                  <c:v>53.6</c:v>
                </c:pt>
                <c:pt idx="170">
                  <c:v>53.8</c:v>
                </c:pt>
                <c:pt idx="171">
                  <c:v>54.1</c:v>
                </c:pt>
                <c:pt idx="172">
                  <c:v>54.5</c:v>
                </c:pt>
                <c:pt idx="173">
                  <c:v>54.9</c:v>
                </c:pt>
                <c:pt idx="174">
                  <c:v>55.2</c:v>
                </c:pt>
                <c:pt idx="175">
                  <c:v>55.6</c:v>
                </c:pt>
                <c:pt idx="176">
                  <c:v>56</c:v>
                </c:pt>
                <c:pt idx="177">
                  <c:v>56.8</c:v>
                </c:pt>
                <c:pt idx="178">
                  <c:v>57.2</c:v>
                </c:pt>
                <c:pt idx="179">
                  <c:v>57.6</c:v>
                </c:pt>
                <c:pt idx="180">
                  <c:v>58.1</c:v>
                </c:pt>
                <c:pt idx="181">
                  <c:v>58.5</c:v>
                </c:pt>
                <c:pt idx="182">
                  <c:v>58.8</c:v>
                </c:pt>
                <c:pt idx="183">
                  <c:v>59.2</c:v>
                </c:pt>
                <c:pt idx="184">
                  <c:v>59.4</c:v>
                </c:pt>
                <c:pt idx="185">
                  <c:v>59.7</c:v>
                </c:pt>
                <c:pt idx="186">
                  <c:v>60.1</c:v>
                </c:pt>
                <c:pt idx="187">
                  <c:v>60.4</c:v>
                </c:pt>
                <c:pt idx="188">
                  <c:v>60.8</c:v>
                </c:pt>
                <c:pt idx="189">
                  <c:v>61.1</c:v>
                </c:pt>
                <c:pt idx="190">
                  <c:v>61.4</c:v>
                </c:pt>
                <c:pt idx="191">
                  <c:v>61.6</c:v>
                </c:pt>
                <c:pt idx="192">
                  <c:v>62</c:v>
                </c:pt>
                <c:pt idx="193">
                  <c:v>62.4</c:v>
                </c:pt>
                <c:pt idx="194">
                  <c:v>62.7</c:v>
                </c:pt>
                <c:pt idx="195">
                  <c:v>63.3</c:v>
                </c:pt>
                <c:pt idx="196">
                  <c:v>63.6</c:v>
                </c:pt>
                <c:pt idx="197">
                  <c:v>64</c:v>
                </c:pt>
                <c:pt idx="198">
                  <c:v>64.4</c:v>
                </c:pt>
                <c:pt idx="199">
                  <c:v>64.8</c:v>
                </c:pt>
                <c:pt idx="200">
                  <c:v>65.1</c:v>
                </c:pt>
                <c:pt idx="201">
                  <c:v>65.7</c:v>
                </c:pt>
                <c:pt idx="202">
                  <c:v>66</c:v>
                </c:pt>
                <c:pt idx="203">
                  <c:v>66.4</c:v>
                </c:pt>
                <c:pt idx="204">
                  <c:v>66.9</c:v>
                </c:pt>
                <c:pt idx="205">
                  <c:v>67.1</c:v>
                </c:pt>
                <c:pt idx="206">
                  <c:v>67.4</c:v>
                </c:pt>
                <c:pt idx="207">
                  <c:v>67.8</c:v>
                </c:pt>
                <c:pt idx="208">
                  <c:v>68</c:v>
                </c:pt>
                <c:pt idx="209">
                  <c:v>68.3</c:v>
                </c:pt>
                <c:pt idx="210">
                  <c:v>68.7</c:v>
                </c:pt>
                <c:pt idx="211">
                  <c:v>69</c:v>
                </c:pt>
                <c:pt idx="212">
                  <c:v>69.2</c:v>
                </c:pt>
                <c:pt idx="213">
                  <c:v>69.5</c:v>
                </c:pt>
                <c:pt idx="214">
                  <c:v>69.8</c:v>
                </c:pt>
                <c:pt idx="215">
                  <c:v>70</c:v>
                </c:pt>
                <c:pt idx="216">
                  <c:v>70.4</c:v>
                </c:pt>
                <c:pt idx="217">
                  <c:v>70.8</c:v>
                </c:pt>
                <c:pt idx="218">
                  <c:v>71.1</c:v>
                </c:pt>
                <c:pt idx="219">
                  <c:v>71.6</c:v>
                </c:pt>
                <c:pt idx="220">
                  <c:v>71.8</c:v>
                </c:pt>
                <c:pt idx="221">
                  <c:v>72.1</c:v>
                </c:pt>
                <c:pt idx="222">
                  <c:v>72.5</c:v>
                </c:pt>
                <c:pt idx="223">
                  <c:v>72.9</c:v>
                </c:pt>
                <c:pt idx="224">
                  <c:v>73.3</c:v>
                </c:pt>
                <c:pt idx="225">
                  <c:v>73.7</c:v>
                </c:pt>
                <c:pt idx="226">
                  <c:v>74</c:v>
                </c:pt>
                <c:pt idx="227">
                  <c:v>74.3</c:v>
                </c:pt>
                <c:pt idx="228">
                  <c:v>74.7</c:v>
                </c:pt>
                <c:pt idx="229">
                  <c:v>75.1</c:v>
                </c:pt>
                <c:pt idx="230">
                  <c:v>75.5</c:v>
                </c:pt>
                <c:pt idx="231">
                  <c:v>76</c:v>
                </c:pt>
                <c:pt idx="232">
                  <c:v>76.2</c:v>
                </c:pt>
                <c:pt idx="233">
                  <c:v>76.5</c:v>
                </c:pt>
                <c:pt idx="234">
                  <c:v>76.8</c:v>
                </c:pt>
                <c:pt idx="235">
                  <c:v>77</c:v>
                </c:pt>
                <c:pt idx="236">
                  <c:v>77.7</c:v>
                </c:pt>
                <c:pt idx="237">
                  <c:v>78</c:v>
                </c:pt>
                <c:pt idx="238">
                  <c:v>78.2</c:v>
                </c:pt>
                <c:pt idx="239">
                  <c:v>78.6</c:v>
                </c:pt>
                <c:pt idx="240">
                  <c:v>78.8</c:v>
                </c:pt>
                <c:pt idx="241">
                  <c:v>79.1</c:v>
                </c:pt>
                <c:pt idx="242">
                  <c:v>79.4</c:v>
                </c:pt>
                <c:pt idx="243">
                  <c:v>79.7</c:v>
                </c:pt>
                <c:pt idx="244">
                  <c:v>79.9</c:v>
                </c:pt>
                <c:pt idx="245">
                  <c:v>80.4</c:v>
                </c:pt>
                <c:pt idx="246">
                  <c:v>80.6</c:v>
                </c:pt>
                <c:pt idx="247">
                  <c:v>80.9</c:v>
                </c:pt>
                <c:pt idx="248">
                  <c:v>81.2</c:v>
                </c:pt>
                <c:pt idx="249">
                  <c:v>81.5</c:v>
                </c:pt>
                <c:pt idx="250">
                  <c:v>81.8</c:v>
                </c:pt>
                <c:pt idx="251">
                  <c:v>82.1</c:v>
                </c:pt>
                <c:pt idx="252">
                  <c:v>82.3</c:v>
                </c:pt>
                <c:pt idx="253">
                  <c:v>82.6</c:v>
                </c:pt>
                <c:pt idx="254">
                  <c:v>82.9</c:v>
                </c:pt>
                <c:pt idx="255">
                  <c:v>83.1</c:v>
                </c:pt>
                <c:pt idx="256">
                  <c:v>83.2</c:v>
                </c:pt>
                <c:pt idx="257">
                  <c:v>83.5</c:v>
                </c:pt>
                <c:pt idx="258">
                  <c:v>83.7</c:v>
                </c:pt>
                <c:pt idx="259">
                  <c:v>84</c:v>
                </c:pt>
                <c:pt idx="260">
                  <c:v>84.3</c:v>
                </c:pt>
                <c:pt idx="261">
                  <c:v>84.5</c:v>
                </c:pt>
                <c:pt idx="262">
                  <c:v>84.8</c:v>
                </c:pt>
                <c:pt idx="263">
                  <c:v>85.2</c:v>
                </c:pt>
                <c:pt idx="264">
                  <c:v>85.6</c:v>
                </c:pt>
                <c:pt idx="265">
                  <c:v>85.9</c:v>
                </c:pt>
                <c:pt idx="266">
                  <c:v>86.3</c:v>
                </c:pt>
                <c:pt idx="267">
                  <c:v>86.6</c:v>
                </c:pt>
                <c:pt idx="268">
                  <c:v>86.8</c:v>
                </c:pt>
                <c:pt idx="269">
                  <c:v>87.2</c:v>
                </c:pt>
                <c:pt idx="270">
                  <c:v>87.6</c:v>
                </c:pt>
                <c:pt idx="271">
                  <c:v>88</c:v>
                </c:pt>
                <c:pt idx="272">
                  <c:v>88.4</c:v>
                </c:pt>
                <c:pt idx="273">
                  <c:v>88.7</c:v>
                </c:pt>
                <c:pt idx="274">
                  <c:v>88.9</c:v>
                </c:pt>
                <c:pt idx="275">
                  <c:v>89.3</c:v>
                </c:pt>
                <c:pt idx="276">
                  <c:v>89.7</c:v>
                </c:pt>
                <c:pt idx="277">
                  <c:v>90.1</c:v>
                </c:pt>
                <c:pt idx="278">
                  <c:v>90.5</c:v>
                </c:pt>
                <c:pt idx="279">
                  <c:v>90.7</c:v>
                </c:pt>
                <c:pt idx="280">
                  <c:v>91</c:v>
                </c:pt>
                <c:pt idx="281">
                  <c:v>91.3</c:v>
                </c:pt>
                <c:pt idx="282">
                  <c:v>91.5</c:v>
                </c:pt>
                <c:pt idx="283">
                  <c:v>91.8</c:v>
                </c:pt>
                <c:pt idx="284">
                  <c:v>92.2</c:v>
                </c:pt>
                <c:pt idx="285">
                  <c:v>92.4</c:v>
                </c:pt>
                <c:pt idx="286">
                  <c:v>92.7</c:v>
                </c:pt>
                <c:pt idx="287">
                  <c:v>92.9</c:v>
                </c:pt>
                <c:pt idx="288">
                  <c:v>93.2</c:v>
                </c:pt>
                <c:pt idx="289">
                  <c:v>93.4</c:v>
                </c:pt>
                <c:pt idx="290">
                  <c:v>93.7</c:v>
                </c:pt>
                <c:pt idx="291">
                  <c:v>93.9</c:v>
                </c:pt>
                <c:pt idx="292">
                  <c:v>94.1</c:v>
                </c:pt>
                <c:pt idx="293">
                  <c:v>94.5</c:v>
                </c:pt>
                <c:pt idx="294">
                  <c:v>94.7</c:v>
                </c:pt>
                <c:pt idx="295">
                  <c:v>95.2</c:v>
                </c:pt>
                <c:pt idx="296">
                  <c:v>95.4</c:v>
                </c:pt>
                <c:pt idx="297">
                  <c:v>95.6</c:v>
                </c:pt>
                <c:pt idx="298">
                  <c:v>95.9</c:v>
                </c:pt>
                <c:pt idx="299">
                  <c:v>96.1</c:v>
                </c:pt>
                <c:pt idx="300">
                  <c:v>96.4</c:v>
                </c:pt>
                <c:pt idx="301">
                  <c:v>96.6</c:v>
                </c:pt>
                <c:pt idx="302">
                  <c:v>96.8</c:v>
                </c:pt>
                <c:pt idx="303">
                  <c:v>96.9</c:v>
                </c:pt>
                <c:pt idx="304">
                  <c:v>97.2</c:v>
                </c:pt>
                <c:pt idx="305">
                  <c:v>97.4</c:v>
                </c:pt>
                <c:pt idx="306">
                  <c:v>97.7</c:v>
                </c:pt>
                <c:pt idx="307">
                  <c:v>97.9</c:v>
                </c:pt>
                <c:pt idx="308">
                  <c:v>98.2</c:v>
                </c:pt>
                <c:pt idx="309">
                  <c:v>98.4</c:v>
                </c:pt>
                <c:pt idx="310">
                  <c:v>98.7</c:v>
                </c:pt>
                <c:pt idx="311">
                  <c:v>98.9</c:v>
                </c:pt>
                <c:pt idx="312">
                  <c:v>99.2</c:v>
                </c:pt>
                <c:pt idx="313">
                  <c:v>99.6</c:v>
                </c:pt>
                <c:pt idx="314">
                  <c:v>99.9</c:v>
                </c:pt>
                <c:pt idx="315">
                  <c:v>100.2</c:v>
                </c:pt>
                <c:pt idx="316">
                  <c:v>100.5</c:v>
                </c:pt>
                <c:pt idx="317">
                  <c:v>100.8</c:v>
                </c:pt>
                <c:pt idx="318">
                  <c:v>101.1</c:v>
                </c:pt>
                <c:pt idx="319">
                  <c:v>101.4</c:v>
                </c:pt>
                <c:pt idx="320">
                  <c:v>101.7</c:v>
                </c:pt>
                <c:pt idx="321">
                  <c:v>102</c:v>
                </c:pt>
                <c:pt idx="322">
                  <c:v>102.4</c:v>
                </c:pt>
                <c:pt idx="323">
                  <c:v>102.7</c:v>
                </c:pt>
                <c:pt idx="324">
                  <c:v>102.9</c:v>
                </c:pt>
                <c:pt idx="325">
                  <c:v>103.2</c:v>
                </c:pt>
                <c:pt idx="326">
                  <c:v>103.5</c:v>
                </c:pt>
                <c:pt idx="327">
                  <c:v>103.7</c:v>
                </c:pt>
                <c:pt idx="328">
                  <c:v>104.1</c:v>
                </c:pt>
                <c:pt idx="329">
                  <c:v>104.5</c:v>
                </c:pt>
                <c:pt idx="330">
                  <c:v>104.8</c:v>
                </c:pt>
                <c:pt idx="331">
                  <c:v>105.2</c:v>
                </c:pt>
                <c:pt idx="332">
                  <c:v>105.4</c:v>
                </c:pt>
                <c:pt idx="333">
                  <c:v>105.7</c:v>
                </c:pt>
                <c:pt idx="334">
                  <c:v>106</c:v>
                </c:pt>
                <c:pt idx="335">
                  <c:v>106.2</c:v>
                </c:pt>
                <c:pt idx="336">
                  <c:v>106.5</c:v>
                </c:pt>
                <c:pt idx="337">
                  <c:v>106.9</c:v>
                </c:pt>
                <c:pt idx="338">
                  <c:v>107.2</c:v>
                </c:pt>
                <c:pt idx="339">
                  <c:v>107.4</c:v>
                </c:pt>
                <c:pt idx="340">
                  <c:v>107.7</c:v>
                </c:pt>
                <c:pt idx="341">
                  <c:v>108</c:v>
                </c:pt>
                <c:pt idx="342">
                  <c:v>108.2</c:v>
                </c:pt>
                <c:pt idx="343">
                  <c:v>108.6</c:v>
                </c:pt>
                <c:pt idx="344">
                  <c:v>109</c:v>
                </c:pt>
                <c:pt idx="345">
                  <c:v>109.3</c:v>
                </c:pt>
                <c:pt idx="346">
                  <c:v>109.7</c:v>
                </c:pt>
                <c:pt idx="347">
                  <c:v>110</c:v>
                </c:pt>
                <c:pt idx="348">
                  <c:v>110.2</c:v>
                </c:pt>
                <c:pt idx="349">
                  <c:v>110.5</c:v>
                </c:pt>
                <c:pt idx="350">
                  <c:v>110.7</c:v>
                </c:pt>
                <c:pt idx="351">
                  <c:v>111</c:v>
                </c:pt>
                <c:pt idx="352">
                  <c:v>111.4</c:v>
                </c:pt>
                <c:pt idx="353">
                  <c:v>111.7</c:v>
                </c:pt>
                <c:pt idx="354">
                  <c:v>112.2</c:v>
                </c:pt>
                <c:pt idx="355">
                  <c:v>112.4</c:v>
                </c:pt>
                <c:pt idx="356">
                  <c:v>112.7</c:v>
                </c:pt>
                <c:pt idx="357">
                  <c:v>113.1</c:v>
                </c:pt>
                <c:pt idx="358">
                  <c:v>113.5</c:v>
                </c:pt>
                <c:pt idx="359">
                  <c:v>113.8</c:v>
                </c:pt>
                <c:pt idx="360">
                  <c:v>114.2</c:v>
                </c:pt>
                <c:pt idx="361">
                  <c:v>114.5</c:v>
                </c:pt>
                <c:pt idx="362">
                  <c:v>114.7</c:v>
                </c:pt>
                <c:pt idx="363">
                  <c:v>115.1</c:v>
                </c:pt>
                <c:pt idx="364">
                  <c:v>115.4</c:v>
                </c:pt>
                <c:pt idx="365">
                  <c:v>115.8</c:v>
                </c:pt>
                <c:pt idx="366">
                  <c:v>116.2</c:v>
                </c:pt>
                <c:pt idx="367">
                  <c:v>116.4</c:v>
                </c:pt>
                <c:pt idx="368">
                  <c:v>116.7</c:v>
                </c:pt>
                <c:pt idx="369">
                  <c:v>117</c:v>
                </c:pt>
                <c:pt idx="370">
                  <c:v>117.2</c:v>
                </c:pt>
                <c:pt idx="371">
                  <c:v>117.5</c:v>
                </c:pt>
                <c:pt idx="372">
                  <c:v>117.9</c:v>
                </c:pt>
                <c:pt idx="373">
                  <c:v>118.2</c:v>
                </c:pt>
                <c:pt idx="374">
                  <c:v>118.4</c:v>
                </c:pt>
                <c:pt idx="375">
                  <c:v>118.7</c:v>
                </c:pt>
                <c:pt idx="376">
                  <c:v>119</c:v>
                </c:pt>
                <c:pt idx="377">
                  <c:v>119.2</c:v>
                </c:pt>
                <c:pt idx="378">
                  <c:v>119.6</c:v>
                </c:pt>
                <c:pt idx="379">
                  <c:v>120</c:v>
                </c:pt>
                <c:pt idx="380">
                  <c:v>120.3</c:v>
                </c:pt>
                <c:pt idx="381">
                  <c:v>120.7</c:v>
                </c:pt>
                <c:pt idx="382">
                  <c:v>121</c:v>
                </c:pt>
                <c:pt idx="383">
                  <c:v>121.2</c:v>
                </c:pt>
                <c:pt idx="384">
                  <c:v>121.5</c:v>
                </c:pt>
                <c:pt idx="385">
                  <c:v>121.8</c:v>
                </c:pt>
                <c:pt idx="386">
                  <c:v>122</c:v>
                </c:pt>
                <c:pt idx="387">
                  <c:v>122.4</c:v>
                </c:pt>
                <c:pt idx="388">
                  <c:v>122.7</c:v>
                </c:pt>
                <c:pt idx="389">
                  <c:v>122.9</c:v>
                </c:pt>
                <c:pt idx="390">
                  <c:v>123.2</c:v>
                </c:pt>
                <c:pt idx="391">
                  <c:v>123.5</c:v>
                </c:pt>
                <c:pt idx="392">
                  <c:v>123.8</c:v>
                </c:pt>
                <c:pt idx="393">
                  <c:v>124.1</c:v>
                </c:pt>
                <c:pt idx="394">
                  <c:v>124.3</c:v>
                </c:pt>
                <c:pt idx="395">
                  <c:v>124.6</c:v>
                </c:pt>
                <c:pt idx="396">
                  <c:v>125</c:v>
                </c:pt>
                <c:pt idx="397">
                  <c:v>125.3</c:v>
                </c:pt>
                <c:pt idx="398">
                  <c:v>125.6</c:v>
                </c:pt>
                <c:pt idx="399">
                  <c:v>125.9</c:v>
                </c:pt>
                <c:pt idx="400">
                  <c:v>126.1</c:v>
                </c:pt>
                <c:pt idx="401">
                  <c:v>126.4</c:v>
                </c:pt>
                <c:pt idx="402">
                  <c:v>126.8</c:v>
                </c:pt>
                <c:pt idx="403">
                  <c:v>127.2</c:v>
                </c:pt>
                <c:pt idx="404">
                  <c:v>127.6</c:v>
                </c:pt>
                <c:pt idx="405">
                  <c:v>128</c:v>
                </c:pt>
                <c:pt idx="406">
                  <c:v>128.2</c:v>
                </c:pt>
                <c:pt idx="407">
                  <c:v>128.5</c:v>
                </c:pt>
                <c:pt idx="408">
                  <c:v>128.9</c:v>
                </c:pt>
                <c:pt idx="409">
                  <c:v>129.3</c:v>
                </c:pt>
                <c:pt idx="410">
                  <c:v>129.6</c:v>
                </c:pt>
                <c:pt idx="411">
                  <c:v>130</c:v>
                </c:pt>
                <c:pt idx="412">
                  <c:v>130.3</c:v>
                </c:pt>
                <c:pt idx="413">
                  <c:v>130.9</c:v>
                </c:pt>
                <c:pt idx="414">
                  <c:v>131.3</c:v>
                </c:pt>
                <c:pt idx="415">
                  <c:v>131.6</c:v>
                </c:pt>
                <c:pt idx="416">
                  <c:v>132</c:v>
                </c:pt>
                <c:pt idx="417">
                  <c:v>132.2</c:v>
                </c:pt>
                <c:pt idx="418">
                  <c:v>132.5</c:v>
                </c:pt>
                <c:pt idx="419">
                  <c:v>132.9</c:v>
                </c:pt>
                <c:pt idx="420">
                  <c:v>133.2</c:v>
                </c:pt>
                <c:pt idx="421">
                  <c:v>133.6</c:v>
                </c:pt>
                <c:pt idx="422">
                  <c:v>134</c:v>
                </c:pt>
                <c:pt idx="423">
                  <c:v>134.3</c:v>
                </c:pt>
                <c:pt idx="424">
                  <c:v>134.5</c:v>
                </c:pt>
                <c:pt idx="425">
                  <c:v>134.8</c:v>
                </c:pt>
                <c:pt idx="426">
                  <c:v>135.1</c:v>
                </c:pt>
                <c:pt idx="427">
                  <c:v>135.3</c:v>
                </c:pt>
                <c:pt idx="428">
                  <c:v>135.6</c:v>
                </c:pt>
                <c:pt idx="429">
                  <c:v>135.8</c:v>
                </c:pt>
                <c:pt idx="430">
                  <c:v>136</c:v>
                </c:pt>
                <c:pt idx="431">
                  <c:v>136.3</c:v>
                </c:pt>
                <c:pt idx="432">
                  <c:v>136.6</c:v>
                </c:pt>
                <c:pt idx="433">
                  <c:v>136.8</c:v>
                </c:pt>
                <c:pt idx="434">
                  <c:v>137.1</c:v>
                </c:pt>
                <c:pt idx="435">
                  <c:v>137.4</c:v>
                </c:pt>
                <c:pt idx="436">
                  <c:v>137.7</c:v>
                </c:pt>
                <c:pt idx="437">
                  <c:v>138.1</c:v>
                </c:pt>
                <c:pt idx="438">
                  <c:v>138.5</c:v>
                </c:pt>
                <c:pt idx="439">
                  <c:v>138.8</c:v>
                </c:pt>
                <c:pt idx="440">
                  <c:v>139.2</c:v>
                </c:pt>
                <c:pt idx="441">
                  <c:v>139.5</c:v>
                </c:pt>
                <c:pt idx="442">
                  <c:v>139.7</c:v>
                </c:pt>
                <c:pt idx="443">
                  <c:v>140</c:v>
                </c:pt>
                <c:pt idx="444">
                  <c:v>140.2</c:v>
                </c:pt>
                <c:pt idx="445">
                  <c:v>140.5</c:v>
                </c:pt>
                <c:pt idx="446">
                  <c:v>140.9</c:v>
                </c:pt>
                <c:pt idx="447">
                  <c:v>141.1</c:v>
                </c:pt>
                <c:pt idx="448">
                  <c:v>141.4</c:v>
                </c:pt>
                <c:pt idx="449">
                  <c:v>141.6</c:v>
                </c:pt>
                <c:pt idx="450">
                  <c:v>141.9</c:v>
                </c:pt>
                <c:pt idx="451">
                  <c:v>142.1</c:v>
                </c:pt>
                <c:pt idx="452">
                  <c:v>142.6</c:v>
                </c:pt>
                <c:pt idx="453">
                  <c:v>142.9</c:v>
                </c:pt>
                <c:pt idx="454">
                  <c:v>143.3</c:v>
                </c:pt>
                <c:pt idx="455">
                  <c:v>143.7</c:v>
                </c:pt>
                <c:pt idx="456">
                  <c:v>143.9</c:v>
                </c:pt>
                <c:pt idx="457">
                  <c:v>144.2</c:v>
                </c:pt>
                <c:pt idx="458">
                  <c:v>144.5</c:v>
                </c:pt>
                <c:pt idx="459">
                  <c:v>144.9</c:v>
                </c:pt>
                <c:pt idx="460">
                  <c:v>145.2</c:v>
                </c:pt>
                <c:pt idx="461">
                  <c:v>145.6</c:v>
                </c:pt>
                <c:pt idx="462">
                  <c:v>145.9</c:v>
                </c:pt>
                <c:pt idx="463">
                  <c:v>146.1</c:v>
                </c:pt>
                <c:pt idx="464">
                  <c:v>146.4</c:v>
                </c:pt>
                <c:pt idx="465">
                  <c:v>146.6</c:v>
                </c:pt>
                <c:pt idx="466">
                  <c:v>146.8</c:v>
                </c:pt>
                <c:pt idx="467">
                  <c:v>147.1</c:v>
                </c:pt>
                <c:pt idx="468">
                  <c:v>147.3</c:v>
                </c:pt>
                <c:pt idx="469">
                  <c:v>147.4</c:v>
                </c:pt>
                <c:pt idx="470">
                  <c:v>147.8</c:v>
                </c:pt>
                <c:pt idx="471">
                  <c:v>148</c:v>
                </c:pt>
                <c:pt idx="472">
                  <c:v>148.7</c:v>
                </c:pt>
                <c:pt idx="473">
                  <c:v>149.1</c:v>
                </c:pt>
                <c:pt idx="474">
                  <c:v>149.5</c:v>
                </c:pt>
                <c:pt idx="475">
                  <c:v>149.9</c:v>
                </c:pt>
                <c:pt idx="476">
                  <c:v>150.3</c:v>
                </c:pt>
                <c:pt idx="477">
                  <c:v>150.7</c:v>
                </c:pt>
                <c:pt idx="478">
                  <c:v>151.1</c:v>
                </c:pt>
                <c:pt idx="479">
                  <c:v>151.4</c:v>
                </c:pt>
                <c:pt idx="480">
                  <c:v>151.6</c:v>
                </c:pt>
                <c:pt idx="481">
                  <c:v>152</c:v>
                </c:pt>
                <c:pt idx="482">
                  <c:v>152.3</c:v>
                </c:pt>
                <c:pt idx="483">
                  <c:v>152.6</c:v>
                </c:pt>
                <c:pt idx="484">
                  <c:v>152.9</c:v>
                </c:pt>
                <c:pt idx="485">
                  <c:v>153.2</c:v>
                </c:pt>
                <c:pt idx="486">
                  <c:v>153.5</c:v>
                </c:pt>
                <c:pt idx="487">
                  <c:v>153.8</c:v>
                </c:pt>
                <c:pt idx="488">
                  <c:v>154.1</c:v>
                </c:pt>
                <c:pt idx="489">
                  <c:v>154.4</c:v>
                </c:pt>
                <c:pt idx="490">
                  <c:v>154.7</c:v>
                </c:pt>
                <c:pt idx="491">
                  <c:v>154.9</c:v>
                </c:pt>
                <c:pt idx="492">
                  <c:v>155</c:v>
                </c:pt>
                <c:pt idx="493">
                  <c:v>155.3</c:v>
                </c:pt>
                <c:pt idx="494">
                  <c:v>155.6</c:v>
                </c:pt>
                <c:pt idx="495">
                  <c:v>155.8</c:v>
                </c:pt>
                <c:pt idx="496">
                  <c:v>156.1</c:v>
                </c:pt>
                <c:pt idx="497">
                  <c:v>156.4</c:v>
                </c:pt>
                <c:pt idx="498">
                  <c:v>156.6</c:v>
                </c:pt>
                <c:pt idx="499">
                  <c:v>157</c:v>
                </c:pt>
                <c:pt idx="500">
                  <c:v>157.4</c:v>
                </c:pt>
                <c:pt idx="501">
                  <c:v>157.8</c:v>
                </c:pt>
                <c:pt idx="502">
                  <c:v>158.2</c:v>
                </c:pt>
                <c:pt idx="503">
                  <c:v>158.5</c:v>
                </c:pt>
                <c:pt idx="504">
                  <c:v>158.7</c:v>
                </c:pt>
                <c:pt idx="505">
                  <c:v>159</c:v>
                </c:pt>
                <c:pt idx="506">
                  <c:v>159.3</c:v>
                </c:pt>
                <c:pt idx="507">
                  <c:v>159.5</c:v>
                </c:pt>
                <c:pt idx="508">
                  <c:v>159.8</c:v>
                </c:pt>
                <c:pt idx="509">
                  <c:v>160</c:v>
                </c:pt>
                <c:pt idx="510">
                  <c:v>160.1</c:v>
                </c:pt>
                <c:pt idx="511">
                  <c:v>160.4</c:v>
                </c:pt>
                <c:pt idx="512">
                  <c:v>160.7</c:v>
                </c:pt>
                <c:pt idx="513">
                  <c:v>160.9</c:v>
                </c:pt>
                <c:pt idx="514">
                  <c:v>161.2</c:v>
                </c:pt>
                <c:pt idx="515">
                  <c:v>161.5</c:v>
                </c:pt>
                <c:pt idx="516">
                  <c:v>161.7</c:v>
                </c:pt>
                <c:pt idx="517">
                  <c:v>162</c:v>
                </c:pt>
                <c:pt idx="518">
                  <c:v>162.2</c:v>
                </c:pt>
                <c:pt idx="519">
                  <c:v>162.5</c:v>
                </c:pt>
                <c:pt idx="520">
                  <c:v>162.9</c:v>
                </c:pt>
                <c:pt idx="521">
                  <c:v>163.1</c:v>
                </c:pt>
                <c:pt idx="522">
                  <c:v>163.4</c:v>
                </c:pt>
                <c:pt idx="523">
                  <c:v>163.7</c:v>
                </c:pt>
                <c:pt idx="524">
                  <c:v>164</c:v>
                </c:pt>
                <c:pt idx="525">
                  <c:v>164.3</c:v>
                </c:pt>
                <c:pt idx="526">
                  <c:v>164.7</c:v>
                </c:pt>
                <c:pt idx="527">
                  <c:v>165.1</c:v>
                </c:pt>
                <c:pt idx="528">
                  <c:v>165.5</c:v>
                </c:pt>
                <c:pt idx="529">
                  <c:v>165.9</c:v>
                </c:pt>
                <c:pt idx="530">
                  <c:v>166.1</c:v>
                </c:pt>
                <c:pt idx="531">
                  <c:v>166.8</c:v>
                </c:pt>
                <c:pt idx="532">
                  <c:v>167.2</c:v>
                </c:pt>
                <c:pt idx="533">
                  <c:v>167.5</c:v>
                </c:pt>
                <c:pt idx="534">
                  <c:v>168</c:v>
                </c:pt>
                <c:pt idx="535">
                  <c:v>168.2</c:v>
                </c:pt>
                <c:pt idx="536">
                  <c:v>168.5</c:v>
                </c:pt>
                <c:pt idx="537">
                  <c:v>168.8</c:v>
                </c:pt>
                <c:pt idx="538">
                  <c:v>169</c:v>
                </c:pt>
                <c:pt idx="539">
                  <c:v>169.3</c:v>
                </c:pt>
                <c:pt idx="540">
                  <c:v>169.7</c:v>
                </c:pt>
                <c:pt idx="541">
                  <c:v>170</c:v>
                </c:pt>
                <c:pt idx="542">
                  <c:v>170.2</c:v>
                </c:pt>
                <c:pt idx="543">
                  <c:v>170.5</c:v>
                </c:pt>
                <c:pt idx="544">
                  <c:v>170.8</c:v>
                </c:pt>
                <c:pt idx="545">
                  <c:v>171</c:v>
                </c:pt>
                <c:pt idx="546">
                  <c:v>171.5</c:v>
                </c:pt>
                <c:pt idx="547">
                  <c:v>171.9</c:v>
                </c:pt>
                <c:pt idx="548">
                  <c:v>172.3</c:v>
                </c:pt>
                <c:pt idx="549">
                  <c:v>172.7</c:v>
                </c:pt>
                <c:pt idx="550">
                  <c:v>173</c:v>
                </c:pt>
                <c:pt idx="551">
                  <c:v>173.3</c:v>
                </c:pt>
                <c:pt idx="552">
                  <c:v>173.7</c:v>
                </c:pt>
                <c:pt idx="553">
                  <c:v>174.1</c:v>
                </c:pt>
                <c:pt idx="554">
                  <c:v>174.5</c:v>
                </c:pt>
                <c:pt idx="555">
                  <c:v>174.9</c:v>
                </c:pt>
                <c:pt idx="556">
                  <c:v>175.2</c:v>
                </c:pt>
                <c:pt idx="557">
                  <c:v>175.5</c:v>
                </c:pt>
                <c:pt idx="558">
                  <c:v>175.8</c:v>
                </c:pt>
                <c:pt idx="559">
                  <c:v>176</c:v>
                </c:pt>
                <c:pt idx="560">
                  <c:v>176.3</c:v>
                </c:pt>
                <c:pt idx="561">
                  <c:v>176.7</c:v>
                </c:pt>
                <c:pt idx="562">
                  <c:v>176.9</c:v>
                </c:pt>
                <c:pt idx="563">
                  <c:v>177.2</c:v>
                </c:pt>
                <c:pt idx="564">
                  <c:v>177.5</c:v>
                </c:pt>
                <c:pt idx="565">
                  <c:v>177.7</c:v>
                </c:pt>
                <c:pt idx="566">
                  <c:v>177.9</c:v>
                </c:pt>
                <c:pt idx="567">
                  <c:v>178.3</c:v>
                </c:pt>
                <c:pt idx="568">
                  <c:v>178.7</c:v>
                </c:pt>
                <c:pt idx="569">
                  <c:v>179</c:v>
                </c:pt>
                <c:pt idx="570">
                  <c:v>179.4</c:v>
                </c:pt>
                <c:pt idx="571">
                  <c:v>179.7</c:v>
                </c:pt>
                <c:pt idx="572">
                  <c:v>179.9</c:v>
                </c:pt>
                <c:pt idx="573">
                  <c:v>180.2</c:v>
                </c:pt>
                <c:pt idx="574">
                  <c:v>180.5</c:v>
                </c:pt>
                <c:pt idx="575">
                  <c:v>180.7</c:v>
                </c:pt>
                <c:pt idx="576">
                  <c:v>181.1</c:v>
                </c:pt>
                <c:pt idx="577">
                  <c:v>181.3</c:v>
                </c:pt>
                <c:pt idx="578">
                  <c:v>181.6</c:v>
                </c:pt>
                <c:pt idx="579">
                  <c:v>181.9</c:v>
                </c:pt>
                <c:pt idx="580">
                  <c:v>182.2</c:v>
                </c:pt>
                <c:pt idx="581">
                  <c:v>182.4</c:v>
                </c:pt>
                <c:pt idx="582">
                  <c:v>182.7</c:v>
                </c:pt>
                <c:pt idx="583">
                  <c:v>182.9</c:v>
                </c:pt>
                <c:pt idx="584">
                  <c:v>183.2</c:v>
                </c:pt>
                <c:pt idx="585">
                  <c:v>183.5</c:v>
                </c:pt>
                <c:pt idx="586">
                  <c:v>183.6</c:v>
                </c:pt>
                <c:pt idx="587">
                  <c:v>183.8</c:v>
                </c:pt>
                <c:pt idx="588">
                  <c:v>184.1</c:v>
                </c:pt>
                <c:pt idx="589">
                  <c:v>184.3</c:v>
                </c:pt>
                <c:pt idx="590">
                  <c:v>185.1</c:v>
                </c:pt>
                <c:pt idx="591">
                  <c:v>185.4</c:v>
                </c:pt>
                <c:pt idx="592">
                  <c:v>185.8</c:v>
                </c:pt>
                <c:pt idx="593">
                  <c:v>186.2</c:v>
                </c:pt>
                <c:pt idx="594">
                  <c:v>186.6</c:v>
                </c:pt>
                <c:pt idx="595">
                  <c:v>187</c:v>
                </c:pt>
                <c:pt idx="596">
                  <c:v>187.3</c:v>
                </c:pt>
                <c:pt idx="597">
                  <c:v>187.5</c:v>
                </c:pt>
                <c:pt idx="598">
                  <c:v>187.9</c:v>
                </c:pt>
                <c:pt idx="599">
                  <c:v>188.3</c:v>
                </c:pt>
                <c:pt idx="600">
                  <c:v>188.6</c:v>
                </c:pt>
                <c:pt idx="601">
                  <c:v>189.1</c:v>
                </c:pt>
                <c:pt idx="602">
                  <c:v>189.3</c:v>
                </c:pt>
                <c:pt idx="603">
                  <c:v>189.5</c:v>
                </c:pt>
                <c:pt idx="604">
                  <c:v>189.8</c:v>
                </c:pt>
                <c:pt idx="605">
                  <c:v>190.1</c:v>
                </c:pt>
                <c:pt idx="606">
                  <c:v>190.3</c:v>
                </c:pt>
                <c:pt idx="607">
                  <c:v>190.7</c:v>
                </c:pt>
                <c:pt idx="608">
                  <c:v>191</c:v>
                </c:pt>
                <c:pt idx="609">
                  <c:v>191.2</c:v>
                </c:pt>
                <c:pt idx="610">
                  <c:v>191.5</c:v>
                </c:pt>
                <c:pt idx="611">
                  <c:v>191.8</c:v>
                </c:pt>
                <c:pt idx="612">
                  <c:v>192</c:v>
                </c:pt>
                <c:pt idx="613">
                  <c:v>192.3</c:v>
                </c:pt>
                <c:pt idx="614">
                  <c:v>192.6</c:v>
                </c:pt>
                <c:pt idx="615">
                  <c:v>192.8</c:v>
                </c:pt>
                <c:pt idx="616">
                  <c:v>193.3</c:v>
                </c:pt>
                <c:pt idx="617">
                  <c:v>193.5</c:v>
                </c:pt>
                <c:pt idx="618">
                  <c:v>193.8</c:v>
                </c:pt>
                <c:pt idx="619">
                  <c:v>194.1</c:v>
                </c:pt>
                <c:pt idx="620">
                  <c:v>194.4</c:v>
                </c:pt>
                <c:pt idx="621">
                  <c:v>194.6</c:v>
                </c:pt>
                <c:pt idx="622">
                  <c:v>195</c:v>
                </c:pt>
                <c:pt idx="623">
                  <c:v>195.4</c:v>
                </c:pt>
                <c:pt idx="624">
                  <c:v>195.7</c:v>
                </c:pt>
                <c:pt idx="625">
                  <c:v>196.1</c:v>
                </c:pt>
                <c:pt idx="626">
                  <c:v>196.4</c:v>
                </c:pt>
                <c:pt idx="627">
                  <c:v>196.6</c:v>
                </c:pt>
                <c:pt idx="628">
                  <c:v>196.9</c:v>
                </c:pt>
                <c:pt idx="629">
                  <c:v>197.1</c:v>
                </c:pt>
                <c:pt idx="630">
                  <c:v>197.3</c:v>
                </c:pt>
                <c:pt idx="631">
                  <c:v>197.6</c:v>
                </c:pt>
                <c:pt idx="632">
                  <c:v>197.8</c:v>
                </c:pt>
                <c:pt idx="633">
                  <c:v>197.9</c:v>
                </c:pt>
                <c:pt idx="634">
                  <c:v>198.2</c:v>
                </c:pt>
                <c:pt idx="635">
                  <c:v>198.5</c:v>
                </c:pt>
                <c:pt idx="636">
                  <c:v>198.7</c:v>
                </c:pt>
                <c:pt idx="637">
                  <c:v>199</c:v>
                </c:pt>
                <c:pt idx="638">
                  <c:v>199.2</c:v>
                </c:pt>
                <c:pt idx="639">
                  <c:v>199.4</c:v>
                </c:pt>
                <c:pt idx="640">
                  <c:v>199.8</c:v>
                </c:pt>
                <c:pt idx="641">
                  <c:v>200.2</c:v>
                </c:pt>
                <c:pt idx="642">
                  <c:v>200.2</c:v>
                </c:pt>
                <c:pt idx="643">
                  <c:v>200.5</c:v>
                </c:pt>
                <c:pt idx="644">
                  <c:v>200.9</c:v>
                </c:pt>
                <c:pt idx="645">
                  <c:v>201.1</c:v>
                </c:pt>
                <c:pt idx="646">
                  <c:v>201.4</c:v>
                </c:pt>
                <c:pt idx="647">
                  <c:v>201.8</c:v>
                </c:pt>
                <c:pt idx="648">
                  <c:v>202.1</c:v>
                </c:pt>
                <c:pt idx="649">
                  <c:v>203.1</c:v>
                </c:pt>
                <c:pt idx="650">
                  <c:v>203.3</c:v>
                </c:pt>
                <c:pt idx="651">
                  <c:v>203.6</c:v>
                </c:pt>
                <c:pt idx="652">
                  <c:v>203.8</c:v>
                </c:pt>
                <c:pt idx="653">
                  <c:v>204</c:v>
                </c:pt>
                <c:pt idx="654">
                  <c:v>204.4</c:v>
                </c:pt>
                <c:pt idx="655">
                  <c:v>204.7</c:v>
                </c:pt>
                <c:pt idx="656">
                  <c:v>204.9</c:v>
                </c:pt>
                <c:pt idx="657">
                  <c:v>205.2</c:v>
                </c:pt>
                <c:pt idx="658">
                  <c:v>205.4</c:v>
                </c:pt>
                <c:pt idx="659">
                  <c:v>205.7</c:v>
                </c:pt>
                <c:pt idx="660">
                  <c:v>206.1</c:v>
                </c:pt>
                <c:pt idx="661">
                  <c:v>206.5</c:v>
                </c:pt>
                <c:pt idx="662">
                  <c:v>206.9</c:v>
                </c:pt>
                <c:pt idx="663">
                  <c:v>207.3</c:v>
                </c:pt>
                <c:pt idx="664">
                  <c:v>207.6</c:v>
                </c:pt>
                <c:pt idx="665">
                  <c:v>207.9</c:v>
                </c:pt>
                <c:pt idx="666">
                  <c:v>208.3</c:v>
                </c:pt>
                <c:pt idx="667">
                  <c:v>208.7</c:v>
                </c:pt>
                <c:pt idx="668">
                  <c:v>209.1</c:v>
                </c:pt>
                <c:pt idx="669">
                  <c:v>209.5</c:v>
                </c:pt>
                <c:pt idx="670">
                  <c:v>209.8</c:v>
                </c:pt>
                <c:pt idx="671">
                  <c:v>210</c:v>
                </c:pt>
                <c:pt idx="672">
                  <c:v>210.4</c:v>
                </c:pt>
                <c:pt idx="673">
                  <c:v>210.8</c:v>
                </c:pt>
                <c:pt idx="674">
                  <c:v>211.1</c:v>
                </c:pt>
                <c:pt idx="675">
                  <c:v>211.5</c:v>
                </c:pt>
                <c:pt idx="676">
                  <c:v>211.8</c:v>
                </c:pt>
                <c:pt idx="677">
                  <c:v>211.8</c:v>
                </c:pt>
                <c:pt idx="678">
                  <c:v>212</c:v>
                </c:pt>
                <c:pt idx="679">
                  <c:v>212.2</c:v>
                </c:pt>
                <c:pt idx="680">
                  <c:v>212.5</c:v>
                </c:pt>
                <c:pt idx="681">
                  <c:v>212.7</c:v>
                </c:pt>
                <c:pt idx="682">
                  <c:v>213.1</c:v>
                </c:pt>
                <c:pt idx="683">
                  <c:v>213.4</c:v>
                </c:pt>
                <c:pt idx="684">
                  <c:v>213.7</c:v>
                </c:pt>
                <c:pt idx="685">
                  <c:v>214.1</c:v>
                </c:pt>
                <c:pt idx="686">
                  <c:v>214.5</c:v>
                </c:pt>
                <c:pt idx="687">
                  <c:v>214.9</c:v>
                </c:pt>
                <c:pt idx="688">
                  <c:v>215.3</c:v>
                </c:pt>
                <c:pt idx="689">
                  <c:v>215.7</c:v>
                </c:pt>
                <c:pt idx="690">
                  <c:v>216.1</c:v>
                </c:pt>
                <c:pt idx="691">
                  <c:v>216.6</c:v>
                </c:pt>
                <c:pt idx="692">
                  <c:v>217</c:v>
                </c:pt>
                <c:pt idx="693">
                  <c:v>217.4</c:v>
                </c:pt>
                <c:pt idx="694">
                  <c:v>217.8</c:v>
                </c:pt>
                <c:pt idx="695">
                  <c:v>218</c:v>
                </c:pt>
                <c:pt idx="696">
                  <c:v>218.2</c:v>
                </c:pt>
                <c:pt idx="697">
                  <c:v>218.5</c:v>
                </c:pt>
                <c:pt idx="698">
                  <c:v>218.8</c:v>
                </c:pt>
                <c:pt idx="699">
                  <c:v>219</c:v>
                </c:pt>
                <c:pt idx="700">
                  <c:v>219.4</c:v>
                </c:pt>
                <c:pt idx="701">
                  <c:v>219.7</c:v>
                </c:pt>
                <c:pt idx="702">
                  <c:v>219.9</c:v>
                </c:pt>
                <c:pt idx="703">
                  <c:v>220.2</c:v>
                </c:pt>
                <c:pt idx="704">
                  <c:v>220.7</c:v>
                </c:pt>
                <c:pt idx="705">
                  <c:v>221</c:v>
                </c:pt>
                <c:pt idx="706">
                  <c:v>221.3</c:v>
                </c:pt>
                <c:pt idx="707">
                  <c:v>221.5</c:v>
                </c:pt>
                <c:pt idx="708">
                  <c:v>222.2</c:v>
                </c:pt>
                <c:pt idx="709">
                  <c:v>222.4</c:v>
                </c:pt>
                <c:pt idx="710">
                  <c:v>222.7</c:v>
                </c:pt>
                <c:pt idx="711">
                  <c:v>223</c:v>
                </c:pt>
                <c:pt idx="712">
                  <c:v>223.2</c:v>
                </c:pt>
                <c:pt idx="713">
                  <c:v>223.5</c:v>
                </c:pt>
                <c:pt idx="714">
                  <c:v>223.8</c:v>
                </c:pt>
                <c:pt idx="715">
                  <c:v>224</c:v>
                </c:pt>
                <c:pt idx="716">
                  <c:v>224.5</c:v>
                </c:pt>
                <c:pt idx="717">
                  <c:v>224.7</c:v>
                </c:pt>
                <c:pt idx="718">
                  <c:v>224.9</c:v>
                </c:pt>
                <c:pt idx="719">
                  <c:v>225.2</c:v>
                </c:pt>
                <c:pt idx="720">
                  <c:v>225.4</c:v>
                </c:pt>
                <c:pt idx="721">
                  <c:v>225.7</c:v>
                </c:pt>
                <c:pt idx="722">
                  <c:v>226</c:v>
                </c:pt>
                <c:pt idx="723">
                  <c:v>226.2</c:v>
                </c:pt>
                <c:pt idx="724">
                  <c:v>226.5</c:v>
                </c:pt>
                <c:pt idx="725">
                  <c:v>226.9</c:v>
                </c:pt>
                <c:pt idx="726">
                  <c:v>227.1</c:v>
                </c:pt>
                <c:pt idx="727">
                  <c:v>227.4</c:v>
                </c:pt>
                <c:pt idx="728">
                  <c:v>227.6</c:v>
                </c:pt>
                <c:pt idx="729">
                  <c:v>227.9</c:v>
                </c:pt>
                <c:pt idx="730">
                  <c:v>228.1</c:v>
                </c:pt>
                <c:pt idx="731">
                  <c:v>228.4</c:v>
                </c:pt>
                <c:pt idx="732">
                  <c:v>228.6</c:v>
                </c:pt>
                <c:pt idx="733">
                  <c:v>228.8</c:v>
                </c:pt>
                <c:pt idx="734">
                  <c:v>229.1</c:v>
                </c:pt>
                <c:pt idx="735">
                  <c:v>229.3</c:v>
                </c:pt>
                <c:pt idx="736">
                  <c:v>229.4</c:v>
                </c:pt>
                <c:pt idx="737">
                  <c:v>229.7</c:v>
                </c:pt>
                <c:pt idx="738">
                  <c:v>230</c:v>
                </c:pt>
                <c:pt idx="739">
                  <c:v>230.3</c:v>
                </c:pt>
                <c:pt idx="740">
                  <c:v>230.7</c:v>
                </c:pt>
                <c:pt idx="741">
                  <c:v>231.1</c:v>
                </c:pt>
                <c:pt idx="742">
                  <c:v>231.4</c:v>
                </c:pt>
                <c:pt idx="743">
                  <c:v>231.8</c:v>
                </c:pt>
                <c:pt idx="744">
                  <c:v>232.2</c:v>
                </c:pt>
                <c:pt idx="745">
                  <c:v>232.5</c:v>
                </c:pt>
                <c:pt idx="746">
                  <c:v>233</c:v>
                </c:pt>
                <c:pt idx="747">
                  <c:v>233.4</c:v>
                </c:pt>
                <c:pt idx="748">
                  <c:v>233.8</c:v>
                </c:pt>
                <c:pt idx="749">
                  <c:v>234.2</c:v>
                </c:pt>
                <c:pt idx="750">
                  <c:v>234.4</c:v>
                </c:pt>
                <c:pt idx="751">
                  <c:v>234.7</c:v>
                </c:pt>
                <c:pt idx="752">
                  <c:v>235</c:v>
                </c:pt>
                <c:pt idx="753">
                  <c:v>235.3</c:v>
                </c:pt>
                <c:pt idx="754">
                  <c:v>235.6</c:v>
                </c:pt>
                <c:pt idx="755">
                  <c:v>236</c:v>
                </c:pt>
                <c:pt idx="756">
                  <c:v>236.3</c:v>
                </c:pt>
                <c:pt idx="757">
                  <c:v>236.6</c:v>
                </c:pt>
                <c:pt idx="758">
                  <c:v>237</c:v>
                </c:pt>
                <c:pt idx="759">
                  <c:v>237.3</c:v>
                </c:pt>
                <c:pt idx="760">
                  <c:v>237.6</c:v>
                </c:pt>
                <c:pt idx="761">
                  <c:v>238</c:v>
                </c:pt>
                <c:pt idx="762">
                  <c:v>238.4</c:v>
                </c:pt>
                <c:pt idx="763">
                  <c:v>238.8</c:v>
                </c:pt>
                <c:pt idx="764">
                  <c:v>239.3</c:v>
                </c:pt>
                <c:pt idx="765">
                  <c:v>239.5</c:v>
                </c:pt>
                <c:pt idx="766">
                  <c:v>239.7</c:v>
                </c:pt>
                <c:pt idx="767">
                  <c:v>240.2</c:v>
                </c:pt>
                <c:pt idx="768">
                  <c:v>240.5</c:v>
                </c:pt>
                <c:pt idx="769">
                  <c:v>240.7</c:v>
                </c:pt>
                <c:pt idx="770">
                  <c:v>240.9</c:v>
                </c:pt>
                <c:pt idx="771">
                  <c:v>241</c:v>
                </c:pt>
                <c:pt idx="772">
                  <c:v>241.2</c:v>
                </c:pt>
                <c:pt idx="773">
                  <c:v>241.3</c:v>
                </c:pt>
                <c:pt idx="774">
                  <c:v>241.5</c:v>
                </c:pt>
                <c:pt idx="775">
                  <c:v>241.7</c:v>
                </c:pt>
                <c:pt idx="776">
                  <c:v>241.8</c:v>
                </c:pt>
                <c:pt idx="777">
                  <c:v>242</c:v>
                </c:pt>
                <c:pt idx="778">
                  <c:v>242.4</c:v>
                </c:pt>
                <c:pt idx="779">
                  <c:v>242.6</c:v>
                </c:pt>
                <c:pt idx="780">
                  <c:v>242.9</c:v>
                </c:pt>
                <c:pt idx="781">
                  <c:v>243.3</c:v>
                </c:pt>
                <c:pt idx="782">
                  <c:v>243.5</c:v>
                </c:pt>
                <c:pt idx="783">
                  <c:v>243.8</c:v>
                </c:pt>
                <c:pt idx="784">
                  <c:v>244.3</c:v>
                </c:pt>
                <c:pt idx="785">
                  <c:v>244.6</c:v>
                </c:pt>
                <c:pt idx="786">
                  <c:v>245</c:v>
                </c:pt>
                <c:pt idx="787">
                  <c:v>245.4</c:v>
                </c:pt>
                <c:pt idx="788">
                  <c:v>245.7</c:v>
                </c:pt>
                <c:pt idx="789">
                  <c:v>245.9</c:v>
                </c:pt>
                <c:pt idx="790">
                  <c:v>246.2</c:v>
                </c:pt>
                <c:pt idx="791">
                  <c:v>246.5</c:v>
                </c:pt>
                <c:pt idx="792">
                  <c:v>246.7</c:v>
                </c:pt>
                <c:pt idx="793">
                  <c:v>247.2</c:v>
                </c:pt>
                <c:pt idx="794">
                  <c:v>247.5</c:v>
                </c:pt>
                <c:pt idx="795">
                  <c:v>247.8</c:v>
                </c:pt>
                <c:pt idx="796">
                  <c:v>248.1</c:v>
                </c:pt>
                <c:pt idx="797">
                  <c:v>248.4</c:v>
                </c:pt>
                <c:pt idx="798">
                  <c:v>248.6</c:v>
                </c:pt>
                <c:pt idx="799">
                  <c:v>249.1</c:v>
                </c:pt>
                <c:pt idx="800">
                  <c:v>249.4</c:v>
                </c:pt>
                <c:pt idx="801">
                  <c:v>249.8</c:v>
                </c:pt>
                <c:pt idx="802">
                  <c:v>250.2</c:v>
                </c:pt>
                <c:pt idx="803">
                  <c:v>250.4</c:v>
                </c:pt>
                <c:pt idx="804">
                  <c:v>250.6</c:v>
                </c:pt>
                <c:pt idx="805">
                  <c:v>250.9</c:v>
                </c:pt>
                <c:pt idx="806">
                  <c:v>251.2</c:v>
                </c:pt>
                <c:pt idx="807">
                  <c:v>251.5</c:v>
                </c:pt>
                <c:pt idx="808">
                  <c:v>251.9</c:v>
                </c:pt>
                <c:pt idx="809">
                  <c:v>252.2</c:v>
                </c:pt>
                <c:pt idx="810">
                  <c:v>252.5</c:v>
                </c:pt>
                <c:pt idx="811">
                  <c:v>252.8</c:v>
                </c:pt>
                <c:pt idx="812">
                  <c:v>253</c:v>
                </c:pt>
                <c:pt idx="813">
                  <c:v>253.3</c:v>
                </c:pt>
                <c:pt idx="814">
                  <c:v>253.7</c:v>
                </c:pt>
                <c:pt idx="815">
                  <c:v>254.1</c:v>
                </c:pt>
                <c:pt idx="816">
                  <c:v>254.4</c:v>
                </c:pt>
                <c:pt idx="817">
                  <c:v>254.9</c:v>
                </c:pt>
                <c:pt idx="818">
                  <c:v>255.2</c:v>
                </c:pt>
                <c:pt idx="819">
                  <c:v>255.6</c:v>
                </c:pt>
                <c:pt idx="820">
                  <c:v>255.9</c:v>
                </c:pt>
                <c:pt idx="821">
                  <c:v>256.3</c:v>
                </c:pt>
                <c:pt idx="822">
                  <c:v>256.6</c:v>
                </c:pt>
                <c:pt idx="823">
                  <c:v>257.1</c:v>
                </c:pt>
                <c:pt idx="824">
                  <c:v>257.5</c:v>
                </c:pt>
                <c:pt idx="825">
                  <c:v>257.9</c:v>
                </c:pt>
                <c:pt idx="826">
                  <c:v>258.6</c:v>
                </c:pt>
                <c:pt idx="827">
                  <c:v>258.9</c:v>
                </c:pt>
                <c:pt idx="828">
                  <c:v>259.2</c:v>
                </c:pt>
                <c:pt idx="829">
                  <c:v>259.5</c:v>
                </c:pt>
                <c:pt idx="830">
                  <c:v>259.8</c:v>
                </c:pt>
                <c:pt idx="831">
                  <c:v>260.2</c:v>
                </c:pt>
                <c:pt idx="832">
                  <c:v>260.5</c:v>
                </c:pt>
                <c:pt idx="833">
                  <c:v>260.7</c:v>
                </c:pt>
                <c:pt idx="834">
                  <c:v>261.1</c:v>
                </c:pt>
                <c:pt idx="835">
                  <c:v>261.3</c:v>
                </c:pt>
                <c:pt idx="836">
                  <c:v>261.5</c:v>
                </c:pt>
                <c:pt idx="837">
                  <c:v>261.9</c:v>
                </c:pt>
                <c:pt idx="838">
                  <c:v>262.3</c:v>
                </c:pt>
                <c:pt idx="839">
                  <c:v>262.7</c:v>
                </c:pt>
                <c:pt idx="840">
                  <c:v>263.1</c:v>
                </c:pt>
                <c:pt idx="841">
                  <c:v>263.4</c:v>
                </c:pt>
                <c:pt idx="842">
                  <c:v>263.7</c:v>
                </c:pt>
                <c:pt idx="843">
                  <c:v>264</c:v>
                </c:pt>
                <c:pt idx="844">
                  <c:v>264.2</c:v>
                </c:pt>
                <c:pt idx="845">
                  <c:v>264.5</c:v>
                </c:pt>
                <c:pt idx="846">
                  <c:v>264.9</c:v>
                </c:pt>
                <c:pt idx="847">
                  <c:v>265.2</c:v>
                </c:pt>
                <c:pt idx="848">
                  <c:v>265.4</c:v>
                </c:pt>
                <c:pt idx="849">
                  <c:v>265.7</c:v>
                </c:pt>
                <c:pt idx="850">
                  <c:v>265.9</c:v>
                </c:pt>
                <c:pt idx="851">
                  <c:v>266.1</c:v>
                </c:pt>
                <c:pt idx="852">
                  <c:v>266.4</c:v>
                </c:pt>
                <c:pt idx="853">
                  <c:v>266.6</c:v>
                </c:pt>
                <c:pt idx="854">
                  <c:v>266.9</c:v>
                </c:pt>
                <c:pt idx="855">
                  <c:v>267.3</c:v>
                </c:pt>
                <c:pt idx="856">
                  <c:v>267.5</c:v>
                </c:pt>
                <c:pt idx="857">
                  <c:v>267.7</c:v>
                </c:pt>
                <c:pt idx="858">
                  <c:v>268</c:v>
                </c:pt>
                <c:pt idx="859">
                  <c:v>268.3</c:v>
                </c:pt>
                <c:pt idx="860">
                  <c:v>268.5</c:v>
                </c:pt>
                <c:pt idx="861">
                  <c:v>268.8</c:v>
                </c:pt>
                <c:pt idx="862">
                  <c:v>269.1</c:v>
                </c:pt>
                <c:pt idx="863">
                  <c:v>269.4</c:v>
                </c:pt>
                <c:pt idx="864">
                  <c:v>269.8</c:v>
                </c:pt>
                <c:pt idx="865">
                  <c:v>270.1</c:v>
                </c:pt>
                <c:pt idx="866">
                  <c:v>270.3</c:v>
                </c:pt>
                <c:pt idx="867">
                  <c:v>270.6</c:v>
                </c:pt>
                <c:pt idx="868">
                  <c:v>270.9</c:v>
                </c:pt>
                <c:pt idx="869">
                  <c:v>271.1</c:v>
                </c:pt>
                <c:pt idx="870">
                  <c:v>271.4</c:v>
                </c:pt>
                <c:pt idx="871">
                  <c:v>271.6</c:v>
                </c:pt>
                <c:pt idx="872">
                  <c:v>271.8</c:v>
                </c:pt>
                <c:pt idx="873">
                  <c:v>272</c:v>
                </c:pt>
                <c:pt idx="874">
                  <c:v>272.1</c:v>
                </c:pt>
                <c:pt idx="875">
                  <c:v>272.2</c:v>
                </c:pt>
                <c:pt idx="876">
                  <c:v>272.4</c:v>
                </c:pt>
                <c:pt idx="877">
                  <c:v>272.5</c:v>
                </c:pt>
                <c:pt idx="878">
                  <c:v>272.7</c:v>
                </c:pt>
                <c:pt idx="879">
                  <c:v>273</c:v>
                </c:pt>
                <c:pt idx="880">
                  <c:v>273.2</c:v>
                </c:pt>
                <c:pt idx="881">
                  <c:v>273.5</c:v>
                </c:pt>
                <c:pt idx="882">
                  <c:v>273.8</c:v>
                </c:pt>
                <c:pt idx="883">
                  <c:v>274.1</c:v>
                </c:pt>
                <c:pt idx="884">
                  <c:v>274.3</c:v>
                </c:pt>
                <c:pt idx="885">
                  <c:v>275.1</c:v>
                </c:pt>
                <c:pt idx="886">
                  <c:v>275.5</c:v>
                </c:pt>
                <c:pt idx="887">
                  <c:v>275.9</c:v>
                </c:pt>
                <c:pt idx="888">
                  <c:v>276.2</c:v>
                </c:pt>
                <c:pt idx="889">
                  <c:v>276.4</c:v>
                </c:pt>
                <c:pt idx="890">
                  <c:v>276.9</c:v>
                </c:pt>
                <c:pt idx="891">
                  <c:v>277.3</c:v>
                </c:pt>
                <c:pt idx="892">
                  <c:v>277.7</c:v>
                </c:pt>
                <c:pt idx="893">
                  <c:v>278.1</c:v>
                </c:pt>
                <c:pt idx="894">
                  <c:v>278.4</c:v>
                </c:pt>
                <c:pt idx="895">
                  <c:v>278.6</c:v>
                </c:pt>
                <c:pt idx="896">
                  <c:v>279</c:v>
                </c:pt>
                <c:pt idx="897">
                  <c:v>279.4</c:v>
                </c:pt>
                <c:pt idx="898">
                  <c:v>279.8</c:v>
                </c:pt>
                <c:pt idx="899">
                  <c:v>280.2</c:v>
                </c:pt>
                <c:pt idx="900">
                  <c:v>280.5</c:v>
                </c:pt>
                <c:pt idx="901">
                  <c:v>280.7</c:v>
                </c:pt>
                <c:pt idx="902">
                  <c:v>281</c:v>
                </c:pt>
                <c:pt idx="903">
                  <c:v>281.3</c:v>
                </c:pt>
                <c:pt idx="904">
                  <c:v>281.5</c:v>
                </c:pt>
                <c:pt idx="905">
                  <c:v>281.8</c:v>
                </c:pt>
                <c:pt idx="906">
                  <c:v>281.9</c:v>
                </c:pt>
                <c:pt idx="907">
                  <c:v>282</c:v>
                </c:pt>
                <c:pt idx="908">
                  <c:v>282.2</c:v>
                </c:pt>
                <c:pt idx="909">
                  <c:v>282.4</c:v>
                </c:pt>
                <c:pt idx="910">
                  <c:v>282.6</c:v>
                </c:pt>
                <c:pt idx="911">
                  <c:v>282.9</c:v>
                </c:pt>
                <c:pt idx="912">
                  <c:v>283.2</c:v>
                </c:pt>
                <c:pt idx="913">
                  <c:v>283.5</c:v>
                </c:pt>
                <c:pt idx="914">
                  <c:v>283.8</c:v>
                </c:pt>
                <c:pt idx="915">
                  <c:v>284.1</c:v>
                </c:pt>
                <c:pt idx="916">
                  <c:v>284.4</c:v>
                </c:pt>
                <c:pt idx="917">
                  <c:v>284.8</c:v>
                </c:pt>
                <c:pt idx="918">
                  <c:v>285.2</c:v>
                </c:pt>
                <c:pt idx="919">
                  <c:v>285.6</c:v>
                </c:pt>
                <c:pt idx="920">
                  <c:v>286</c:v>
                </c:pt>
                <c:pt idx="921">
                  <c:v>286.3</c:v>
                </c:pt>
                <c:pt idx="922">
                  <c:v>286.6</c:v>
                </c:pt>
                <c:pt idx="923">
                  <c:v>287</c:v>
                </c:pt>
                <c:pt idx="924">
                  <c:v>287.3</c:v>
                </c:pt>
                <c:pt idx="925">
                  <c:v>287.6</c:v>
                </c:pt>
                <c:pt idx="926">
                  <c:v>288.1</c:v>
                </c:pt>
                <c:pt idx="927">
                  <c:v>288.4</c:v>
                </c:pt>
                <c:pt idx="928">
                  <c:v>288.7</c:v>
                </c:pt>
                <c:pt idx="929">
                  <c:v>289</c:v>
                </c:pt>
                <c:pt idx="930">
                  <c:v>289.3</c:v>
                </c:pt>
                <c:pt idx="931">
                  <c:v>289.5</c:v>
                </c:pt>
                <c:pt idx="932">
                  <c:v>290</c:v>
                </c:pt>
                <c:pt idx="933">
                  <c:v>290.3</c:v>
                </c:pt>
                <c:pt idx="934">
                  <c:v>290.7</c:v>
                </c:pt>
                <c:pt idx="935">
                  <c:v>291.1</c:v>
                </c:pt>
                <c:pt idx="936">
                  <c:v>291.3</c:v>
                </c:pt>
                <c:pt idx="937">
                  <c:v>291.6</c:v>
                </c:pt>
                <c:pt idx="938">
                  <c:v>292</c:v>
                </c:pt>
                <c:pt idx="939">
                  <c:v>292.3</c:v>
                </c:pt>
                <c:pt idx="940">
                  <c:v>292.7</c:v>
                </c:pt>
                <c:pt idx="941">
                  <c:v>293.1</c:v>
                </c:pt>
                <c:pt idx="942">
                  <c:v>293.3</c:v>
                </c:pt>
                <c:pt idx="943">
                  <c:v>293.5</c:v>
                </c:pt>
                <c:pt idx="944">
                  <c:v>294</c:v>
                </c:pt>
                <c:pt idx="945">
                  <c:v>294.2</c:v>
                </c:pt>
                <c:pt idx="946">
                  <c:v>294.5</c:v>
                </c:pt>
                <c:pt idx="947">
                  <c:v>294.7</c:v>
                </c:pt>
                <c:pt idx="948">
                  <c:v>294.8</c:v>
                </c:pt>
                <c:pt idx="949">
                  <c:v>295.1</c:v>
                </c:pt>
                <c:pt idx="950">
                  <c:v>295.4</c:v>
                </c:pt>
                <c:pt idx="951">
                  <c:v>295.6</c:v>
                </c:pt>
                <c:pt idx="952">
                  <c:v>295.9</c:v>
                </c:pt>
                <c:pt idx="953">
                  <c:v>296.1</c:v>
                </c:pt>
                <c:pt idx="954">
                  <c:v>296.4</c:v>
                </c:pt>
                <c:pt idx="955">
                  <c:v>296.6</c:v>
                </c:pt>
                <c:pt idx="956">
                  <c:v>296.9</c:v>
                </c:pt>
                <c:pt idx="957">
                  <c:v>297.1</c:v>
                </c:pt>
                <c:pt idx="958">
                  <c:v>297.5</c:v>
                </c:pt>
                <c:pt idx="959">
                  <c:v>297.8</c:v>
                </c:pt>
                <c:pt idx="960">
                  <c:v>298</c:v>
                </c:pt>
                <c:pt idx="961">
                  <c:v>298.3</c:v>
                </c:pt>
                <c:pt idx="962">
                  <c:v>298.5</c:v>
                </c:pt>
                <c:pt idx="963">
                  <c:v>298.8</c:v>
                </c:pt>
                <c:pt idx="964">
                  <c:v>299.2</c:v>
                </c:pt>
                <c:pt idx="965">
                  <c:v>299.6</c:v>
                </c:pt>
                <c:pt idx="966">
                  <c:v>300</c:v>
                </c:pt>
                <c:pt idx="967">
                  <c:v>300.4</c:v>
                </c:pt>
                <c:pt idx="968">
                  <c:v>300.7</c:v>
                </c:pt>
                <c:pt idx="969">
                  <c:v>300.9</c:v>
                </c:pt>
                <c:pt idx="970">
                  <c:v>301.3</c:v>
                </c:pt>
                <c:pt idx="971">
                  <c:v>301.7</c:v>
                </c:pt>
                <c:pt idx="972">
                  <c:v>302.1</c:v>
                </c:pt>
                <c:pt idx="973">
                  <c:v>302.6</c:v>
                </c:pt>
                <c:pt idx="974">
                  <c:v>302.8</c:v>
                </c:pt>
                <c:pt idx="975">
                  <c:v>303.1</c:v>
                </c:pt>
                <c:pt idx="976">
                  <c:v>303.3</c:v>
                </c:pt>
                <c:pt idx="977">
                  <c:v>303.6</c:v>
                </c:pt>
                <c:pt idx="978">
                  <c:v>303.8</c:v>
                </c:pt>
                <c:pt idx="979">
                  <c:v>304.1</c:v>
                </c:pt>
                <c:pt idx="980">
                  <c:v>304.3</c:v>
                </c:pt>
                <c:pt idx="981">
                  <c:v>304.4</c:v>
                </c:pt>
                <c:pt idx="982">
                  <c:v>304.7</c:v>
                </c:pt>
                <c:pt idx="983">
                  <c:v>305</c:v>
                </c:pt>
                <c:pt idx="984">
                  <c:v>305.3</c:v>
                </c:pt>
                <c:pt idx="985">
                  <c:v>305.6</c:v>
                </c:pt>
                <c:pt idx="986">
                  <c:v>305.9</c:v>
                </c:pt>
                <c:pt idx="987">
                  <c:v>306.1</c:v>
                </c:pt>
                <c:pt idx="988">
                  <c:v>306.6</c:v>
                </c:pt>
                <c:pt idx="989">
                  <c:v>307</c:v>
                </c:pt>
                <c:pt idx="990">
                  <c:v>307.3</c:v>
                </c:pt>
                <c:pt idx="991">
                  <c:v>307.8</c:v>
                </c:pt>
                <c:pt idx="992">
                  <c:v>308</c:v>
                </c:pt>
                <c:pt idx="993">
                  <c:v>308.3</c:v>
                </c:pt>
                <c:pt idx="994">
                  <c:v>308.7</c:v>
                </c:pt>
                <c:pt idx="995">
                  <c:v>309.1</c:v>
                </c:pt>
                <c:pt idx="996">
                  <c:v>309.5</c:v>
                </c:pt>
                <c:pt idx="997">
                  <c:v>310</c:v>
                </c:pt>
                <c:pt idx="998">
                  <c:v>310.4</c:v>
                </c:pt>
                <c:pt idx="999">
                  <c:v>310.7</c:v>
                </c:pt>
                <c:pt idx="1000">
                  <c:v>311.1</c:v>
                </c:pt>
                <c:pt idx="1001">
                  <c:v>311.5</c:v>
                </c:pt>
                <c:pt idx="1002">
                  <c:v>311.8</c:v>
                </c:pt>
                <c:pt idx="1003">
                  <c:v>312.7</c:v>
                </c:pt>
                <c:pt idx="1004">
                  <c:v>313</c:v>
                </c:pt>
                <c:pt idx="1005">
                  <c:v>313.4</c:v>
                </c:pt>
                <c:pt idx="1006">
                  <c:v>313.6</c:v>
                </c:pt>
                <c:pt idx="1007">
                  <c:v>313.9</c:v>
                </c:pt>
                <c:pt idx="1008">
                  <c:v>314.1</c:v>
                </c:pt>
                <c:pt idx="1009">
                  <c:v>314.4</c:v>
                </c:pt>
                <c:pt idx="1010">
                  <c:v>314.6</c:v>
                </c:pt>
                <c:pt idx="1011">
                  <c:v>315</c:v>
                </c:pt>
                <c:pt idx="1012">
                  <c:v>315.1</c:v>
                </c:pt>
                <c:pt idx="1013">
                  <c:v>315.2</c:v>
                </c:pt>
                <c:pt idx="1014">
                  <c:v>315.5</c:v>
                </c:pt>
                <c:pt idx="1015">
                  <c:v>315.8</c:v>
                </c:pt>
                <c:pt idx="1016">
                  <c:v>316.1</c:v>
                </c:pt>
                <c:pt idx="1017">
                  <c:v>316.4</c:v>
                </c:pt>
                <c:pt idx="1018">
                  <c:v>316.7</c:v>
                </c:pt>
                <c:pt idx="1019">
                  <c:v>317</c:v>
                </c:pt>
                <c:pt idx="1020">
                  <c:v>317.4</c:v>
                </c:pt>
                <c:pt idx="1021">
                  <c:v>317.7</c:v>
                </c:pt>
                <c:pt idx="1022">
                  <c:v>318.1</c:v>
                </c:pt>
                <c:pt idx="1023">
                  <c:v>318.5</c:v>
                </c:pt>
                <c:pt idx="1024">
                  <c:v>318.7</c:v>
                </c:pt>
                <c:pt idx="1025">
                  <c:v>318.9</c:v>
                </c:pt>
                <c:pt idx="1026">
                  <c:v>319.2</c:v>
                </c:pt>
                <c:pt idx="1027">
                  <c:v>319.4</c:v>
                </c:pt>
                <c:pt idx="1028">
                  <c:v>319.7</c:v>
                </c:pt>
                <c:pt idx="1029">
                  <c:v>319.9</c:v>
                </c:pt>
                <c:pt idx="1030">
                  <c:v>320.1</c:v>
                </c:pt>
                <c:pt idx="1031">
                  <c:v>320.2</c:v>
                </c:pt>
                <c:pt idx="1032">
                  <c:v>320.4</c:v>
                </c:pt>
                <c:pt idx="1033">
                  <c:v>320.5</c:v>
                </c:pt>
                <c:pt idx="1034">
                  <c:v>320.7</c:v>
                </c:pt>
                <c:pt idx="1035">
                  <c:v>320.9</c:v>
                </c:pt>
                <c:pt idx="1036">
                  <c:v>321.1</c:v>
                </c:pt>
                <c:pt idx="1037">
                  <c:v>321.2</c:v>
                </c:pt>
                <c:pt idx="1038">
                  <c:v>321.6</c:v>
                </c:pt>
                <c:pt idx="1039">
                  <c:v>321.9</c:v>
                </c:pt>
                <c:pt idx="1040">
                  <c:v>322.2</c:v>
                </c:pt>
                <c:pt idx="1041">
                  <c:v>322.5</c:v>
                </c:pt>
                <c:pt idx="1042">
                  <c:v>322.8</c:v>
                </c:pt>
                <c:pt idx="1043">
                  <c:v>323.1</c:v>
                </c:pt>
                <c:pt idx="1044">
                  <c:v>323.6</c:v>
                </c:pt>
                <c:pt idx="1045">
                  <c:v>324.1</c:v>
                </c:pt>
                <c:pt idx="1046">
                  <c:v>324.5</c:v>
                </c:pt>
                <c:pt idx="1047">
                  <c:v>325.1</c:v>
                </c:pt>
                <c:pt idx="1048">
                  <c:v>325.5</c:v>
                </c:pt>
                <c:pt idx="1049">
                  <c:v>325.9</c:v>
                </c:pt>
                <c:pt idx="1050">
                  <c:v>326.4</c:v>
                </c:pt>
                <c:pt idx="1051">
                  <c:v>326.8</c:v>
                </c:pt>
                <c:pt idx="1052">
                  <c:v>327.3</c:v>
                </c:pt>
                <c:pt idx="1053">
                  <c:v>327.7</c:v>
                </c:pt>
                <c:pt idx="1054">
                  <c:v>328</c:v>
                </c:pt>
                <c:pt idx="1055">
                  <c:v>328.3</c:v>
                </c:pt>
                <c:pt idx="1056">
                  <c:v>328.6</c:v>
                </c:pt>
                <c:pt idx="1057">
                  <c:v>328.8</c:v>
                </c:pt>
                <c:pt idx="1058">
                  <c:v>329</c:v>
                </c:pt>
                <c:pt idx="1059">
                  <c:v>329.2</c:v>
                </c:pt>
                <c:pt idx="1060">
                  <c:v>329.3</c:v>
                </c:pt>
                <c:pt idx="1061">
                  <c:v>329.5</c:v>
                </c:pt>
                <c:pt idx="1062">
                  <c:v>330.1</c:v>
                </c:pt>
                <c:pt idx="1063">
                  <c:v>330.3</c:v>
                </c:pt>
                <c:pt idx="1064">
                  <c:v>330.6</c:v>
                </c:pt>
                <c:pt idx="1065">
                  <c:v>330.9</c:v>
                </c:pt>
                <c:pt idx="1066">
                  <c:v>331.1</c:v>
                </c:pt>
                <c:pt idx="1067">
                  <c:v>331.4</c:v>
                </c:pt>
                <c:pt idx="1068">
                  <c:v>331.7</c:v>
                </c:pt>
                <c:pt idx="1069">
                  <c:v>331.9</c:v>
                </c:pt>
                <c:pt idx="1070">
                  <c:v>332.3</c:v>
                </c:pt>
                <c:pt idx="1071">
                  <c:v>332.6</c:v>
                </c:pt>
                <c:pt idx="1072">
                  <c:v>332.9</c:v>
                </c:pt>
                <c:pt idx="1073">
                  <c:v>333.2</c:v>
                </c:pt>
                <c:pt idx="1074">
                  <c:v>333.5</c:v>
                </c:pt>
                <c:pt idx="1075">
                  <c:v>333.7</c:v>
                </c:pt>
                <c:pt idx="1076">
                  <c:v>334.2</c:v>
                </c:pt>
                <c:pt idx="1077">
                  <c:v>334.6</c:v>
                </c:pt>
                <c:pt idx="1078">
                  <c:v>335</c:v>
                </c:pt>
                <c:pt idx="1079">
                  <c:v>335.4</c:v>
                </c:pt>
                <c:pt idx="1080">
                  <c:v>335.7</c:v>
                </c:pt>
                <c:pt idx="1081">
                  <c:v>336</c:v>
                </c:pt>
                <c:pt idx="1082">
                  <c:v>336.3</c:v>
                </c:pt>
                <c:pt idx="1083">
                  <c:v>336.6</c:v>
                </c:pt>
                <c:pt idx="1084">
                  <c:v>336.8</c:v>
                </c:pt>
                <c:pt idx="1085">
                  <c:v>337.2</c:v>
                </c:pt>
                <c:pt idx="1086">
                  <c:v>337.3</c:v>
                </c:pt>
                <c:pt idx="1087">
                  <c:v>337.5</c:v>
                </c:pt>
                <c:pt idx="1088">
                  <c:v>337.8</c:v>
                </c:pt>
                <c:pt idx="1089">
                  <c:v>338.1</c:v>
                </c:pt>
                <c:pt idx="1090">
                  <c:v>338.3</c:v>
                </c:pt>
                <c:pt idx="1091">
                  <c:v>338.6</c:v>
                </c:pt>
                <c:pt idx="1092">
                  <c:v>338.9</c:v>
                </c:pt>
                <c:pt idx="1093">
                  <c:v>339.1</c:v>
                </c:pt>
                <c:pt idx="1094">
                  <c:v>339.6</c:v>
                </c:pt>
                <c:pt idx="1095">
                  <c:v>339.9</c:v>
                </c:pt>
                <c:pt idx="1096">
                  <c:v>340.3</c:v>
                </c:pt>
                <c:pt idx="1097">
                  <c:v>340.7</c:v>
                </c:pt>
                <c:pt idx="1098">
                  <c:v>341</c:v>
                </c:pt>
                <c:pt idx="1099">
                  <c:v>341.3</c:v>
                </c:pt>
              </c:strCache>
            </c:strRef>
          </c:xVal>
          <c:yVal>
            <c:numRef>
              <c:f>'[TGA 2 final.xlsx]R G 0.5'!$I$1:$I$1100</c:f>
              <c:numCache>
                <c:formatCode>General</c:formatCode>
                <c:ptCount val="1100"/>
                <c:pt idx="0">
                  <c:v>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99.39</c:v>
                </c:pt>
                <c:pt idx="17">
                  <c:v>99.39</c:v>
                </c:pt>
                <c:pt idx="18">
                  <c:v>99.39</c:v>
                </c:pt>
                <c:pt idx="19">
                  <c:v>99.39</c:v>
                </c:pt>
                <c:pt idx="20">
                  <c:v>99.39</c:v>
                </c:pt>
                <c:pt idx="21">
                  <c:v>99.39</c:v>
                </c:pt>
                <c:pt idx="22">
                  <c:v>99.39</c:v>
                </c:pt>
                <c:pt idx="23">
                  <c:v>99.39</c:v>
                </c:pt>
                <c:pt idx="24">
                  <c:v>99.39</c:v>
                </c:pt>
                <c:pt idx="25">
                  <c:v>99.39</c:v>
                </c:pt>
                <c:pt idx="26">
                  <c:v>99.39</c:v>
                </c:pt>
                <c:pt idx="27">
                  <c:v>99.39</c:v>
                </c:pt>
                <c:pt idx="28">
                  <c:v>99.39</c:v>
                </c:pt>
                <c:pt idx="29">
                  <c:v>99.39</c:v>
                </c:pt>
                <c:pt idx="30">
                  <c:v>99.39</c:v>
                </c:pt>
                <c:pt idx="31">
                  <c:v>99.39</c:v>
                </c:pt>
                <c:pt idx="32">
                  <c:v>99.39</c:v>
                </c:pt>
                <c:pt idx="33">
                  <c:v>99.39</c:v>
                </c:pt>
                <c:pt idx="34">
                  <c:v>99.39</c:v>
                </c:pt>
                <c:pt idx="35">
                  <c:v>99.39</c:v>
                </c:pt>
                <c:pt idx="36">
                  <c:v>99.39</c:v>
                </c:pt>
                <c:pt idx="37">
                  <c:v>99.39</c:v>
                </c:pt>
                <c:pt idx="38">
                  <c:v>99.39</c:v>
                </c:pt>
                <c:pt idx="39">
                  <c:v>99.39</c:v>
                </c:pt>
                <c:pt idx="40">
                  <c:v>99.39</c:v>
                </c:pt>
                <c:pt idx="41">
                  <c:v>99.39</c:v>
                </c:pt>
                <c:pt idx="42">
                  <c:v>99.39</c:v>
                </c:pt>
                <c:pt idx="43">
                  <c:v>99.39</c:v>
                </c:pt>
                <c:pt idx="44">
                  <c:v>99.39</c:v>
                </c:pt>
                <c:pt idx="45">
                  <c:v>99.39</c:v>
                </c:pt>
                <c:pt idx="46">
                  <c:v>99.39</c:v>
                </c:pt>
                <c:pt idx="47">
                  <c:v>99.39</c:v>
                </c:pt>
                <c:pt idx="48">
                  <c:v>99.39</c:v>
                </c:pt>
                <c:pt idx="49">
                  <c:v>99.39</c:v>
                </c:pt>
                <c:pt idx="50">
                  <c:v>99.39</c:v>
                </c:pt>
                <c:pt idx="51">
                  <c:v>99.39</c:v>
                </c:pt>
                <c:pt idx="52">
                  <c:v>99.39</c:v>
                </c:pt>
                <c:pt idx="53">
                  <c:v>99.39</c:v>
                </c:pt>
                <c:pt idx="54">
                  <c:v>99.39</c:v>
                </c:pt>
                <c:pt idx="55">
                  <c:v>99.39</c:v>
                </c:pt>
                <c:pt idx="56">
                  <c:v>99.39</c:v>
                </c:pt>
                <c:pt idx="57">
                  <c:v>99.39</c:v>
                </c:pt>
                <c:pt idx="58">
                  <c:v>99.39</c:v>
                </c:pt>
                <c:pt idx="59">
                  <c:v>99.39</c:v>
                </c:pt>
                <c:pt idx="60">
                  <c:v>99.39</c:v>
                </c:pt>
                <c:pt idx="61">
                  <c:v>99.39</c:v>
                </c:pt>
                <c:pt idx="62">
                  <c:v>99.39</c:v>
                </c:pt>
                <c:pt idx="63">
                  <c:v>99.39</c:v>
                </c:pt>
                <c:pt idx="64">
                  <c:v>99.39</c:v>
                </c:pt>
                <c:pt idx="65">
                  <c:v>99.39</c:v>
                </c:pt>
                <c:pt idx="66">
                  <c:v>99.39</c:v>
                </c:pt>
                <c:pt idx="67">
                  <c:v>99.39</c:v>
                </c:pt>
                <c:pt idx="68">
                  <c:v>99.39</c:v>
                </c:pt>
                <c:pt idx="69">
                  <c:v>99.39</c:v>
                </c:pt>
                <c:pt idx="70">
                  <c:v>99.39</c:v>
                </c:pt>
                <c:pt idx="71">
                  <c:v>99.39</c:v>
                </c:pt>
                <c:pt idx="72">
                  <c:v>99.39</c:v>
                </c:pt>
                <c:pt idx="73">
                  <c:v>99.39</c:v>
                </c:pt>
                <c:pt idx="74">
                  <c:v>99.39</c:v>
                </c:pt>
                <c:pt idx="75">
                  <c:v>99.39</c:v>
                </c:pt>
                <c:pt idx="76">
                  <c:v>99.39</c:v>
                </c:pt>
                <c:pt idx="77">
                  <c:v>99.39</c:v>
                </c:pt>
                <c:pt idx="78">
                  <c:v>99.39</c:v>
                </c:pt>
                <c:pt idx="79">
                  <c:v>99.39</c:v>
                </c:pt>
                <c:pt idx="80">
                  <c:v>99.39</c:v>
                </c:pt>
                <c:pt idx="81">
                  <c:v>99.39</c:v>
                </c:pt>
                <c:pt idx="82">
                  <c:v>99.39</c:v>
                </c:pt>
                <c:pt idx="83">
                  <c:v>99.39</c:v>
                </c:pt>
                <c:pt idx="84">
                  <c:v>99.39</c:v>
                </c:pt>
                <c:pt idx="85">
                  <c:v>99.39</c:v>
                </c:pt>
                <c:pt idx="86">
                  <c:v>99.39</c:v>
                </c:pt>
                <c:pt idx="87">
                  <c:v>99.39</c:v>
                </c:pt>
                <c:pt idx="88">
                  <c:v>99.39</c:v>
                </c:pt>
                <c:pt idx="89">
                  <c:v>99.39</c:v>
                </c:pt>
                <c:pt idx="90">
                  <c:v>99.39</c:v>
                </c:pt>
                <c:pt idx="91">
                  <c:v>99.39</c:v>
                </c:pt>
                <c:pt idx="92">
                  <c:v>98.77</c:v>
                </c:pt>
                <c:pt idx="93">
                  <c:v>98.77</c:v>
                </c:pt>
                <c:pt idx="94">
                  <c:v>98.77</c:v>
                </c:pt>
                <c:pt idx="95">
                  <c:v>98.77</c:v>
                </c:pt>
                <c:pt idx="96">
                  <c:v>98.77</c:v>
                </c:pt>
                <c:pt idx="97">
                  <c:v>98.77</c:v>
                </c:pt>
                <c:pt idx="98">
                  <c:v>98.77</c:v>
                </c:pt>
                <c:pt idx="99">
                  <c:v>98.77</c:v>
                </c:pt>
                <c:pt idx="100">
                  <c:v>98.77</c:v>
                </c:pt>
                <c:pt idx="101">
                  <c:v>98.77</c:v>
                </c:pt>
                <c:pt idx="102">
                  <c:v>98.77</c:v>
                </c:pt>
                <c:pt idx="103">
                  <c:v>98.77</c:v>
                </c:pt>
                <c:pt idx="104">
                  <c:v>98.77</c:v>
                </c:pt>
                <c:pt idx="105">
                  <c:v>98.77</c:v>
                </c:pt>
                <c:pt idx="106">
                  <c:v>98.77</c:v>
                </c:pt>
                <c:pt idx="107">
                  <c:v>98.77</c:v>
                </c:pt>
                <c:pt idx="108">
                  <c:v>98.77</c:v>
                </c:pt>
                <c:pt idx="109">
                  <c:v>98.77</c:v>
                </c:pt>
                <c:pt idx="110">
                  <c:v>98.77</c:v>
                </c:pt>
                <c:pt idx="111">
                  <c:v>98.77</c:v>
                </c:pt>
                <c:pt idx="112">
                  <c:v>98.77</c:v>
                </c:pt>
                <c:pt idx="113">
                  <c:v>98.77</c:v>
                </c:pt>
                <c:pt idx="114">
                  <c:v>98.77</c:v>
                </c:pt>
                <c:pt idx="115">
                  <c:v>98.77</c:v>
                </c:pt>
                <c:pt idx="116">
                  <c:v>98.77</c:v>
                </c:pt>
                <c:pt idx="117">
                  <c:v>98.77</c:v>
                </c:pt>
                <c:pt idx="118">
                  <c:v>98.77</c:v>
                </c:pt>
                <c:pt idx="119">
                  <c:v>98.77</c:v>
                </c:pt>
                <c:pt idx="120">
                  <c:v>98.77</c:v>
                </c:pt>
                <c:pt idx="121">
                  <c:v>98.77</c:v>
                </c:pt>
                <c:pt idx="122">
                  <c:v>98.77</c:v>
                </c:pt>
                <c:pt idx="123">
                  <c:v>98.77</c:v>
                </c:pt>
                <c:pt idx="124">
                  <c:v>98.77</c:v>
                </c:pt>
                <c:pt idx="125">
                  <c:v>98.77</c:v>
                </c:pt>
                <c:pt idx="126">
                  <c:v>98.77</c:v>
                </c:pt>
                <c:pt idx="127">
                  <c:v>98.77</c:v>
                </c:pt>
                <c:pt idx="128">
                  <c:v>98.77</c:v>
                </c:pt>
                <c:pt idx="129">
                  <c:v>98.77</c:v>
                </c:pt>
                <c:pt idx="130">
                  <c:v>98.77</c:v>
                </c:pt>
                <c:pt idx="131">
                  <c:v>98.77</c:v>
                </c:pt>
                <c:pt idx="132">
                  <c:v>98.77</c:v>
                </c:pt>
                <c:pt idx="133">
                  <c:v>98.77</c:v>
                </c:pt>
                <c:pt idx="134">
                  <c:v>98.77</c:v>
                </c:pt>
                <c:pt idx="135">
                  <c:v>98.77</c:v>
                </c:pt>
                <c:pt idx="136">
                  <c:v>98.77</c:v>
                </c:pt>
                <c:pt idx="137">
                  <c:v>98.77</c:v>
                </c:pt>
                <c:pt idx="138">
                  <c:v>98.77</c:v>
                </c:pt>
                <c:pt idx="139">
                  <c:v>98.77</c:v>
                </c:pt>
                <c:pt idx="140">
                  <c:v>98.77</c:v>
                </c:pt>
                <c:pt idx="141">
                  <c:v>98.77</c:v>
                </c:pt>
                <c:pt idx="142">
                  <c:v>98.77</c:v>
                </c:pt>
                <c:pt idx="143">
                  <c:v>98.77</c:v>
                </c:pt>
                <c:pt idx="144">
                  <c:v>98.77</c:v>
                </c:pt>
                <c:pt idx="145">
                  <c:v>98.77</c:v>
                </c:pt>
                <c:pt idx="146">
                  <c:v>98.16</c:v>
                </c:pt>
                <c:pt idx="147">
                  <c:v>98.16</c:v>
                </c:pt>
                <c:pt idx="148">
                  <c:v>98.16</c:v>
                </c:pt>
                <c:pt idx="149">
                  <c:v>98.16</c:v>
                </c:pt>
                <c:pt idx="150">
                  <c:v>98.16</c:v>
                </c:pt>
                <c:pt idx="151">
                  <c:v>98.16</c:v>
                </c:pt>
                <c:pt idx="152">
                  <c:v>98.16</c:v>
                </c:pt>
                <c:pt idx="153">
                  <c:v>98.16</c:v>
                </c:pt>
                <c:pt idx="154">
                  <c:v>98.16</c:v>
                </c:pt>
                <c:pt idx="155">
                  <c:v>98.16</c:v>
                </c:pt>
                <c:pt idx="156">
                  <c:v>98.16</c:v>
                </c:pt>
                <c:pt idx="157">
                  <c:v>98.16</c:v>
                </c:pt>
                <c:pt idx="158">
                  <c:v>98.16</c:v>
                </c:pt>
                <c:pt idx="159">
                  <c:v>98.16</c:v>
                </c:pt>
                <c:pt idx="160">
                  <c:v>98.16</c:v>
                </c:pt>
                <c:pt idx="161">
                  <c:v>98.16</c:v>
                </c:pt>
                <c:pt idx="162">
                  <c:v>98.16</c:v>
                </c:pt>
                <c:pt idx="163">
                  <c:v>98.16</c:v>
                </c:pt>
                <c:pt idx="164">
                  <c:v>98.16</c:v>
                </c:pt>
                <c:pt idx="165">
                  <c:v>98.16</c:v>
                </c:pt>
                <c:pt idx="166">
                  <c:v>98.16</c:v>
                </c:pt>
                <c:pt idx="167">
                  <c:v>98.16</c:v>
                </c:pt>
                <c:pt idx="168">
                  <c:v>98.16</c:v>
                </c:pt>
                <c:pt idx="169">
                  <c:v>98.16</c:v>
                </c:pt>
                <c:pt idx="170">
                  <c:v>98.16</c:v>
                </c:pt>
                <c:pt idx="171">
                  <c:v>98.16</c:v>
                </c:pt>
                <c:pt idx="172">
                  <c:v>98.16</c:v>
                </c:pt>
                <c:pt idx="173">
                  <c:v>98.16</c:v>
                </c:pt>
                <c:pt idx="174">
                  <c:v>98.16</c:v>
                </c:pt>
                <c:pt idx="175">
                  <c:v>98.16</c:v>
                </c:pt>
                <c:pt idx="176">
                  <c:v>98.16</c:v>
                </c:pt>
                <c:pt idx="177">
                  <c:v>98.16</c:v>
                </c:pt>
                <c:pt idx="178">
                  <c:v>98.16</c:v>
                </c:pt>
                <c:pt idx="179">
                  <c:v>98.16</c:v>
                </c:pt>
                <c:pt idx="180">
                  <c:v>97.55</c:v>
                </c:pt>
                <c:pt idx="181">
                  <c:v>97.55</c:v>
                </c:pt>
                <c:pt idx="182">
                  <c:v>97.55</c:v>
                </c:pt>
                <c:pt idx="183">
                  <c:v>97.55</c:v>
                </c:pt>
                <c:pt idx="184">
                  <c:v>97.55</c:v>
                </c:pt>
                <c:pt idx="185">
                  <c:v>97.55</c:v>
                </c:pt>
                <c:pt idx="186">
                  <c:v>97.55</c:v>
                </c:pt>
                <c:pt idx="187">
                  <c:v>97.55</c:v>
                </c:pt>
                <c:pt idx="188">
                  <c:v>97.55</c:v>
                </c:pt>
                <c:pt idx="189">
                  <c:v>97.55</c:v>
                </c:pt>
                <c:pt idx="190">
                  <c:v>97.55</c:v>
                </c:pt>
                <c:pt idx="191">
                  <c:v>97.55</c:v>
                </c:pt>
                <c:pt idx="192">
                  <c:v>97.55</c:v>
                </c:pt>
                <c:pt idx="193">
                  <c:v>97.55</c:v>
                </c:pt>
                <c:pt idx="194">
                  <c:v>97.55</c:v>
                </c:pt>
                <c:pt idx="195">
                  <c:v>97.55</c:v>
                </c:pt>
                <c:pt idx="196">
                  <c:v>97.55</c:v>
                </c:pt>
                <c:pt idx="197">
                  <c:v>97.55</c:v>
                </c:pt>
                <c:pt idx="198">
                  <c:v>97.55</c:v>
                </c:pt>
                <c:pt idx="199">
                  <c:v>97.55</c:v>
                </c:pt>
                <c:pt idx="200">
                  <c:v>97.55</c:v>
                </c:pt>
                <c:pt idx="201">
                  <c:v>97.55</c:v>
                </c:pt>
                <c:pt idx="202">
                  <c:v>97.55</c:v>
                </c:pt>
                <c:pt idx="203">
                  <c:v>96.93</c:v>
                </c:pt>
                <c:pt idx="204">
                  <c:v>96.93</c:v>
                </c:pt>
                <c:pt idx="205">
                  <c:v>96.93</c:v>
                </c:pt>
                <c:pt idx="206">
                  <c:v>96.93</c:v>
                </c:pt>
                <c:pt idx="207">
                  <c:v>96.93</c:v>
                </c:pt>
                <c:pt idx="208">
                  <c:v>96.93</c:v>
                </c:pt>
                <c:pt idx="209">
                  <c:v>96.93</c:v>
                </c:pt>
                <c:pt idx="210">
                  <c:v>96.93</c:v>
                </c:pt>
                <c:pt idx="211">
                  <c:v>96.93</c:v>
                </c:pt>
                <c:pt idx="212">
                  <c:v>96.93</c:v>
                </c:pt>
                <c:pt idx="213">
                  <c:v>96.93</c:v>
                </c:pt>
                <c:pt idx="214">
                  <c:v>96.93</c:v>
                </c:pt>
                <c:pt idx="215">
                  <c:v>96.93</c:v>
                </c:pt>
                <c:pt idx="216">
                  <c:v>96.93</c:v>
                </c:pt>
                <c:pt idx="217">
                  <c:v>96.93</c:v>
                </c:pt>
                <c:pt idx="218">
                  <c:v>96.93</c:v>
                </c:pt>
                <c:pt idx="219">
                  <c:v>96.93</c:v>
                </c:pt>
                <c:pt idx="220">
                  <c:v>96.93</c:v>
                </c:pt>
                <c:pt idx="221">
                  <c:v>96.93</c:v>
                </c:pt>
                <c:pt idx="222">
                  <c:v>96.93</c:v>
                </c:pt>
                <c:pt idx="223">
                  <c:v>96.93</c:v>
                </c:pt>
                <c:pt idx="224">
                  <c:v>96.93</c:v>
                </c:pt>
                <c:pt idx="225">
                  <c:v>96.93</c:v>
                </c:pt>
                <c:pt idx="226">
                  <c:v>96.32</c:v>
                </c:pt>
                <c:pt idx="227">
                  <c:v>96.32</c:v>
                </c:pt>
                <c:pt idx="228">
                  <c:v>96.32</c:v>
                </c:pt>
                <c:pt idx="229">
                  <c:v>96.32</c:v>
                </c:pt>
                <c:pt idx="230">
                  <c:v>96.32</c:v>
                </c:pt>
                <c:pt idx="231">
                  <c:v>96.32</c:v>
                </c:pt>
                <c:pt idx="232">
                  <c:v>96.32</c:v>
                </c:pt>
                <c:pt idx="233">
                  <c:v>96.32</c:v>
                </c:pt>
                <c:pt idx="234">
                  <c:v>96.32</c:v>
                </c:pt>
                <c:pt idx="235">
                  <c:v>96.32</c:v>
                </c:pt>
                <c:pt idx="236">
                  <c:v>96.32</c:v>
                </c:pt>
                <c:pt idx="237">
                  <c:v>96.32</c:v>
                </c:pt>
                <c:pt idx="238">
                  <c:v>96.32</c:v>
                </c:pt>
                <c:pt idx="239">
                  <c:v>96.32</c:v>
                </c:pt>
                <c:pt idx="240">
                  <c:v>96.32</c:v>
                </c:pt>
                <c:pt idx="241">
                  <c:v>96.32</c:v>
                </c:pt>
                <c:pt idx="242">
                  <c:v>96.32</c:v>
                </c:pt>
                <c:pt idx="243">
                  <c:v>95.71</c:v>
                </c:pt>
                <c:pt idx="244">
                  <c:v>95.71</c:v>
                </c:pt>
                <c:pt idx="245">
                  <c:v>95.71</c:v>
                </c:pt>
                <c:pt idx="246">
                  <c:v>95.71</c:v>
                </c:pt>
                <c:pt idx="247">
                  <c:v>95.71</c:v>
                </c:pt>
                <c:pt idx="248">
                  <c:v>95.71</c:v>
                </c:pt>
                <c:pt idx="249">
                  <c:v>95.71</c:v>
                </c:pt>
                <c:pt idx="250">
                  <c:v>95.71</c:v>
                </c:pt>
                <c:pt idx="251">
                  <c:v>95.71</c:v>
                </c:pt>
                <c:pt idx="252">
                  <c:v>95.71</c:v>
                </c:pt>
                <c:pt idx="253">
                  <c:v>95.71</c:v>
                </c:pt>
                <c:pt idx="254">
                  <c:v>95.71</c:v>
                </c:pt>
                <c:pt idx="255">
                  <c:v>95.71</c:v>
                </c:pt>
                <c:pt idx="256">
                  <c:v>95.71</c:v>
                </c:pt>
                <c:pt idx="257">
                  <c:v>95.71</c:v>
                </c:pt>
                <c:pt idx="258">
                  <c:v>95.71</c:v>
                </c:pt>
                <c:pt idx="259">
                  <c:v>95.71</c:v>
                </c:pt>
                <c:pt idx="260">
                  <c:v>95.09</c:v>
                </c:pt>
                <c:pt idx="261">
                  <c:v>95.09</c:v>
                </c:pt>
                <c:pt idx="262">
                  <c:v>95.09</c:v>
                </c:pt>
                <c:pt idx="263">
                  <c:v>95.09</c:v>
                </c:pt>
                <c:pt idx="264">
                  <c:v>95.09</c:v>
                </c:pt>
                <c:pt idx="265">
                  <c:v>95.09</c:v>
                </c:pt>
                <c:pt idx="266">
                  <c:v>95.09</c:v>
                </c:pt>
                <c:pt idx="267">
                  <c:v>95.09</c:v>
                </c:pt>
                <c:pt idx="268">
                  <c:v>95.09</c:v>
                </c:pt>
                <c:pt idx="269">
                  <c:v>95.09</c:v>
                </c:pt>
                <c:pt idx="270">
                  <c:v>95.09</c:v>
                </c:pt>
                <c:pt idx="271">
                  <c:v>95.09</c:v>
                </c:pt>
                <c:pt idx="272">
                  <c:v>95.09</c:v>
                </c:pt>
                <c:pt idx="273">
                  <c:v>95.09</c:v>
                </c:pt>
                <c:pt idx="274">
                  <c:v>95.09</c:v>
                </c:pt>
                <c:pt idx="275">
                  <c:v>94.48</c:v>
                </c:pt>
                <c:pt idx="276">
                  <c:v>94.48</c:v>
                </c:pt>
                <c:pt idx="277">
                  <c:v>94.48</c:v>
                </c:pt>
                <c:pt idx="278">
                  <c:v>94.48</c:v>
                </c:pt>
                <c:pt idx="279">
                  <c:v>94.48</c:v>
                </c:pt>
                <c:pt idx="280">
                  <c:v>94.48</c:v>
                </c:pt>
                <c:pt idx="281">
                  <c:v>94.48</c:v>
                </c:pt>
                <c:pt idx="282">
                  <c:v>94.48</c:v>
                </c:pt>
                <c:pt idx="283">
                  <c:v>94.48</c:v>
                </c:pt>
                <c:pt idx="284">
                  <c:v>94.48</c:v>
                </c:pt>
                <c:pt idx="285">
                  <c:v>94.48</c:v>
                </c:pt>
                <c:pt idx="286">
                  <c:v>94.48</c:v>
                </c:pt>
                <c:pt idx="287">
                  <c:v>94.48</c:v>
                </c:pt>
                <c:pt idx="288">
                  <c:v>94.48</c:v>
                </c:pt>
                <c:pt idx="289">
                  <c:v>94.48</c:v>
                </c:pt>
                <c:pt idx="290">
                  <c:v>94.48</c:v>
                </c:pt>
                <c:pt idx="291">
                  <c:v>94.48</c:v>
                </c:pt>
                <c:pt idx="292">
                  <c:v>94.48</c:v>
                </c:pt>
                <c:pt idx="293">
                  <c:v>93.87</c:v>
                </c:pt>
                <c:pt idx="294">
                  <c:v>93.87</c:v>
                </c:pt>
                <c:pt idx="295">
                  <c:v>93.87</c:v>
                </c:pt>
                <c:pt idx="296">
                  <c:v>93.87</c:v>
                </c:pt>
                <c:pt idx="297">
                  <c:v>93.87</c:v>
                </c:pt>
                <c:pt idx="298">
                  <c:v>93.87</c:v>
                </c:pt>
                <c:pt idx="299">
                  <c:v>93.87</c:v>
                </c:pt>
                <c:pt idx="300">
                  <c:v>93.87</c:v>
                </c:pt>
                <c:pt idx="301">
                  <c:v>93.87</c:v>
                </c:pt>
                <c:pt idx="302">
                  <c:v>93.87</c:v>
                </c:pt>
                <c:pt idx="303">
                  <c:v>93.87</c:v>
                </c:pt>
                <c:pt idx="304">
                  <c:v>93.87</c:v>
                </c:pt>
                <c:pt idx="305">
                  <c:v>93.87</c:v>
                </c:pt>
                <c:pt idx="306">
                  <c:v>93.87</c:v>
                </c:pt>
                <c:pt idx="307">
                  <c:v>93.87</c:v>
                </c:pt>
                <c:pt idx="308">
                  <c:v>93.87</c:v>
                </c:pt>
                <c:pt idx="309">
                  <c:v>93.25</c:v>
                </c:pt>
                <c:pt idx="310">
                  <c:v>93.25</c:v>
                </c:pt>
                <c:pt idx="311">
                  <c:v>93.25</c:v>
                </c:pt>
                <c:pt idx="312">
                  <c:v>93.25</c:v>
                </c:pt>
                <c:pt idx="313">
                  <c:v>93.25</c:v>
                </c:pt>
                <c:pt idx="314">
                  <c:v>93.25</c:v>
                </c:pt>
                <c:pt idx="315">
                  <c:v>93.25</c:v>
                </c:pt>
                <c:pt idx="316">
                  <c:v>93.25</c:v>
                </c:pt>
                <c:pt idx="317">
                  <c:v>93.25</c:v>
                </c:pt>
                <c:pt idx="318">
                  <c:v>93.25</c:v>
                </c:pt>
                <c:pt idx="319">
                  <c:v>93.25</c:v>
                </c:pt>
                <c:pt idx="320">
                  <c:v>93.25</c:v>
                </c:pt>
                <c:pt idx="321">
                  <c:v>93.25</c:v>
                </c:pt>
                <c:pt idx="322">
                  <c:v>93.25</c:v>
                </c:pt>
                <c:pt idx="323">
                  <c:v>93.25</c:v>
                </c:pt>
                <c:pt idx="324">
                  <c:v>93.25</c:v>
                </c:pt>
                <c:pt idx="325">
                  <c:v>92.64</c:v>
                </c:pt>
                <c:pt idx="326">
                  <c:v>92.64</c:v>
                </c:pt>
                <c:pt idx="327">
                  <c:v>92.64</c:v>
                </c:pt>
                <c:pt idx="328">
                  <c:v>92.64</c:v>
                </c:pt>
                <c:pt idx="329">
                  <c:v>92.64</c:v>
                </c:pt>
                <c:pt idx="330">
                  <c:v>92.64</c:v>
                </c:pt>
                <c:pt idx="331">
                  <c:v>92.64</c:v>
                </c:pt>
                <c:pt idx="332">
                  <c:v>92.64</c:v>
                </c:pt>
                <c:pt idx="333">
                  <c:v>92.64</c:v>
                </c:pt>
                <c:pt idx="334">
                  <c:v>92.64</c:v>
                </c:pt>
                <c:pt idx="335">
                  <c:v>92.64</c:v>
                </c:pt>
                <c:pt idx="336">
                  <c:v>92.64</c:v>
                </c:pt>
                <c:pt idx="337">
                  <c:v>92.64</c:v>
                </c:pt>
                <c:pt idx="338">
                  <c:v>92.64</c:v>
                </c:pt>
                <c:pt idx="339">
                  <c:v>92.64</c:v>
                </c:pt>
                <c:pt idx="340">
                  <c:v>92.64</c:v>
                </c:pt>
                <c:pt idx="341">
                  <c:v>92.64</c:v>
                </c:pt>
                <c:pt idx="342">
                  <c:v>92.02</c:v>
                </c:pt>
                <c:pt idx="343">
                  <c:v>92.02</c:v>
                </c:pt>
                <c:pt idx="344">
                  <c:v>92.02</c:v>
                </c:pt>
                <c:pt idx="345">
                  <c:v>92.02</c:v>
                </c:pt>
                <c:pt idx="346">
                  <c:v>92.02</c:v>
                </c:pt>
                <c:pt idx="347">
                  <c:v>92.02</c:v>
                </c:pt>
                <c:pt idx="348">
                  <c:v>92.02</c:v>
                </c:pt>
                <c:pt idx="349">
                  <c:v>92.02</c:v>
                </c:pt>
                <c:pt idx="350">
                  <c:v>92.02</c:v>
                </c:pt>
                <c:pt idx="351">
                  <c:v>92.02</c:v>
                </c:pt>
                <c:pt idx="352">
                  <c:v>92.02</c:v>
                </c:pt>
                <c:pt idx="353">
                  <c:v>92.02</c:v>
                </c:pt>
                <c:pt idx="354">
                  <c:v>92.02</c:v>
                </c:pt>
                <c:pt idx="355">
                  <c:v>92.02</c:v>
                </c:pt>
                <c:pt idx="356">
                  <c:v>92.02</c:v>
                </c:pt>
                <c:pt idx="357">
                  <c:v>92.02</c:v>
                </c:pt>
                <c:pt idx="358">
                  <c:v>92.02</c:v>
                </c:pt>
                <c:pt idx="359">
                  <c:v>91.41</c:v>
                </c:pt>
                <c:pt idx="360">
                  <c:v>91.41</c:v>
                </c:pt>
                <c:pt idx="361">
                  <c:v>91.41</c:v>
                </c:pt>
                <c:pt idx="362">
                  <c:v>91.41</c:v>
                </c:pt>
                <c:pt idx="363">
                  <c:v>91.41</c:v>
                </c:pt>
                <c:pt idx="364">
                  <c:v>91.41</c:v>
                </c:pt>
                <c:pt idx="365">
                  <c:v>91.41</c:v>
                </c:pt>
                <c:pt idx="366">
                  <c:v>91.41</c:v>
                </c:pt>
                <c:pt idx="367">
                  <c:v>91.41</c:v>
                </c:pt>
                <c:pt idx="368">
                  <c:v>91.41</c:v>
                </c:pt>
                <c:pt idx="369">
                  <c:v>91.41</c:v>
                </c:pt>
                <c:pt idx="370">
                  <c:v>91.41</c:v>
                </c:pt>
                <c:pt idx="371">
                  <c:v>91.41</c:v>
                </c:pt>
                <c:pt idx="372">
                  <c:v>91.41</c:v>
                </c:pt>
                <c:pt idx="373">
                  <c:v>91.41</c:v>
                </c:pt>
                <c:pt idx="374">
                  <c:v>91.41</c:v>
                </c:pt>
                <c:pt idx="375">
                  <c:v>91.41</c:v>
                </c:pt>
                <c:pt idx="376">
                  <c:v>90.8</c:v>
                </c:pt>
                <c:pt idx="377">
                  <c:v>90.8</c:v>
                </c:pt>
                <c:pt idx="378">
                  <c:v>90.8</c:v>
                </c:pt>
                <c:pt idx="379">
                  <c:v>90.8</c:v>
                </c:pt>
                <c:pt idx="380">
                  <c:v>90.8</c:v>
                </c:pt>
                <c:pt idx="381">
                  <c:v>90.8</c:v>
                </c:pt>
                <c:pt idx="382">
                  <c:v>90.8</c:v>
                </c:pt>
                <c:pt idx="383">
                  <c:v>90.8</c:v>
                </c:pt>
                <c:pt idx="384">
                  <c:v>90.8</c:v>
                </c:pt>
                <c:pt idx="385">
                  <c:v>90.8</c:v>
                </c:pt>
                <c:pt idx="386">
                  <c:v>90.8</c:v>
                </c:pt>
                <c:pt idx="387">
                  <c:v>90.8</c:v>
                </c:pt>
                <c:pt idx="388">
                  <c:v>90.8</c:v>
                </c:pt>
                <c:pt idx="389">
                  <c:v>90.8</c:v>
                </c:pt>
                <c:pt idx="390">
                  <c:v>90.8</c:v>
                </c:pt>
                <c:pt idx="391">
                  <c:v>90.8</c:v>
                </c:pt>
                <c:pt idx="392">
                  <c:v>90.8</c:v>
                </c:pt>
                <c:pt idx="393">
                  <c:v>90.18</c:v>
                </c:pt>
                <c:pt idx="394">
                  <c:v>90.18</c:v>
                </c:pt>
                <c:pt idx="395">
                  <c:v>90.18</c:v>
                </c:pt>
                <c:pt idx="396">
                  <c:v>90.18</c:v>
                </c:pt>
                <c:pt idx="397">
                  <c:v>90.18</c:v>
                </c:pt>
                <c:pt idx="398">
                  <c:v>90.18</c:v>
                </c:pt>
                <c:pt idx="399">
                  <c:v>90.18</c:v>
                </c:pt>
                <c:pt idx="400">
                  <c:v>90.18</c:v>
                </c:pt>
                <c:pt idx="401">
                  <c:v>90.18</c:v>
                </c:pt>
                <c:pt idx="402">
                  <c:v>90.18</c:v>
                </c:pt>
                <c:pt idx="403">
                  <c:v>90.18</c:v>
                </c:pt>
                <c:pt idx="404">
                  <c:v>90.18</c:v>
                </c:pt>
                <c:pt idx="405">
                  <c:v>90.18</c:v>
                </c:pt>
                <c:pt idx="406">
                  <c:v>90.18</c:v>
                </c:pt>
                <c:pt idx="407">
                  <c:v>90.18</c:v>
                </c:pt>
                <c:pt idx="408">
                  <c:v>90.18</c:v>
                </c:pt>
                <c:pt idx="409">
                  <c:v>90.18</c:v>
                </c:pt>
                <c:pt idx="410">
                  <c:v>90.18</c:v>
                </c:pt>
                <c:pt idx="411">
                  <c:v>89.57</c:v>
                </c:pt>
                <c:pt idx="412">
                  <c:v>89.57</c:v>
                </c:pt>
                <c:pt idx="413">
                  <c:v>89.57</c:v>
                </c:pt>
                <c:pt idx="414">
                  <c:v>89.57</c:v>
                </c:pt>
                <c:pt idx="415">
                  <c:v>89.57</c:v>
                </c:pt>
                <c:pt idx="416">
                  <c:v>89.57</c:v>
                </c:pt>
                <c:pt idx="417">
                  <c:v>89.57</c:v>
                </c:pt>
                <c:pt idx="418">
                  <c:v>89.57</c:v>
                </c:pt>
                <c:pt idx="419">
                  <c:v>89.57</c:v>
                </c:pt>
                <c:pt idx="420">
                  <c:v>89.57</c:v>
                </c:pt>
                <c:pt idx="421">
                  <c:v>89.57</c:v>
                </c:pt>
                <c:pt idx="422">
                  <c:v>89.57</c:v>
                </c:pt>
                <c:pt idx="423">
                  <c:v>89.57</c:v>
                </c:pt>
                <c:pt idx="424">
                  <c:v>89.57</c:v>
                </c:pt>
                <c:pt idx="425">
                  <c:v>89.57</c:v>
                </c:pt>
                <c:pt idx="426">
                  <c:v>89.57</c:v>
                </c:pt>
                <c:pt idx="427">
                  <c:v>88.96</c:v>
                </c:pt>
                <c:pt idx="428">
                  <c:v>88.96</c:v>
                </c:pt>
                <c:pt idx="429">
                  <c:v>88.96</c:v>
                </c:pt>
                <c:pt idx="430">
                  <c:v>88.96</c:v>
                </c:pt>
                <c:pt idx="431">
                  <c:v>88.96</c:v>
                </c:pt>
                <c:pt idx="432">
                  <c:v>88.96</c:v>
                </c:pt>
                <c:pt idx="433">
                  <c:v>88.96</c:v>
                </c:pt>
                <c:pt idx="434">
                  <c:v>88.96</c:v>
                </c:pt>
                <c:pt idx="435">
                  <c:v>88.96</c:v>
                </c:pt>
                <c:pt idx="436">
                  <c:v>88.96</c:v>
                </c:pt>
                <c:pt idx="437">
                  <c:v>88.96</c:v>
                </c:pt>
                <c:pt idx="438">
                  <c:v>88.96</c:v>
                </c:pt>
                <c:pt idx="439">
                  <c:v>88.96</c:v>
                </c:pt>
                <c:pt idx="440">
                  <c:v>88.96</c:v>
                </c:pt>
                <c:pt idx="441">
                  <c:v>88.96</c:v>
                </c:pt>
                <c:pt idx="442">
                  <c:v>88.96</c:v>
                </c:pt>
                <c:pt idx="443">
                  <c:v>88.96</c:v>
                </c:pt>
                <c:pt idx="444">
                  <c:v>88.34</c:v>
                </c:pt>
                <c:pt idx="445">
                  <c:v>88.34</c:v>
                </c:pt>
                <c:pt idx="446">
                  <c:v>88.34</c:v>
                </c:pt>
                <c:pt idx="447">
                  <c:v>88.34</c:v>
                </c:pt>
                <c:pt idx="448">
                  <c:v>88.34</c:v>
                </c:pt>
                <c:pt idx="449">
                  <c:v>88.34</c:v>
                </c:pt>
                <c:pt idx="450">
                  <c:v>88.34</c:v>
                </c:pt>
                <c:pt idx="451">
                  <c:v>88.34</c:v>
                </c:pt>
                <c:pt idx="452">
                  <c:v>88.34</c:v>
                </c:pt>
                <c:pt idx="453">
                  <c:v>88.34</c:v>
                </c:pt>
                <c:pt idx="454">
                  <c:v>88.34</c:v>
                </c:pt>
                <c:pt idx="455">
                  <c:v>88.34</c:v>
                </c:pt>
                <c:pt idx="456">
                  <c:v>88.34</c:v>
                </c:pt>
                <c:pt idx="457">
                  <c:v>88.34</c:v>
                </c:pt>
                <c:pt idx="458">
                  <c:v>88.34</c:v>
                </c:pt>
                <c:pt idx="459">
                  <c:v>88.34</c:v>
                </c:pt>
                <c:pt idx="460">
                  <c:v>87.73</c:v>
                </c:pt>
                <c:pt idx="461">
                  <c:v>87.73</c:v>
                </c:pt>
                <c:pt idx="462">
                  <c:v>87.73</c:v>
                </c:pt>
                <c:pt idx="463">
                  <c:v>87.73</c:v>
                </c:pt>
                <c:pt idx="464">
                  <c:v>87.73</c:v>
                </c:pt>
                <c:pt idx="465">
                  <c:v>87.73</c:v>
                </c:pt>
                <c:pt idx="466">
                  <c:v>87.73</c:v>
                </c:pt>
                <c:pt idx="467">
                  <c:v>87.73</c:v>
                </c:pt>
                <c:pt idx="468">
                  <c:v>87.73</c:v>
                </c:pt>
                <c:pt idx="469">
                  <c:v>87.73</c:v>
                </c:pt>
                <c:pt idx="470">
                  <c:v>87.73</c:v>
                </c:pt>
                <c:pt idx="471">
                  <c:v>87.73</c:v>
                </c:pt>
                <c:pt idx="472">
                  <c:v>87.73</c:v>
                </c:pt>
                <c:pt idx="473">
                  <c:v>87.73</c:v>
                </c:pt>
                <c:pt idx="474">
                  <c:v>87.12</c:v>
                </c:pt>
                <c:pt idx="475">
                  <c:v>87.12</c:v>
                </c:pt>
                <c:pt idx="476">
                  <c:v>87.12</c:v>
                </c:pt>
                <c:pt idx="477">
                  <c:v>87.12</c:v>
                </c:pt>
                <c:pt idx="478">
                  <c:v>87.12</c:v>
                </c:pt>
                <c:pt idx="479">
                  <c:v>87.12</c:v>
                </c:pt>
                <c:pt idx="480">
                  <c:v>87.12</c:v>
                </c:pt>
                <c:pt idx="481">
                  <c:v>87.12</c:v>
                </c:pt>
                <c:pt idx="482">
                  <c:v>87.12</c:v>
                </c:pt>
                <c:pt idx="483">
                  <c:v>87.12</c:v>
                </c:pt>
                <c:pt idx="484">
                  <c:v>87.12</c:v>
                </c:pt>
                <c:pt idx="485">
                  <c:v>87.12</c:v>
                </c:pt>
                <c:pt idx="486">
                  <c:v>87.12</c:v>
                </c:pt>
                <c:pt idx="487">
                  <c:v>87.12</c:v>
                </c:pt>
                <c:pt idx="488">
                  <c:v>86.5</c:v>
                </c:pt>
                <c:pt idx="489">
                  <c:v>86.5</c:v>
                </c:pt>
                <c:pt idx="490">
                  <c:v>86.5</c:v>
                </c:pt>
                <c:pt idx="491">
                  <c:v>86.5</c:v>
                </c:pt>
                <c:pt idx="492">
                  <c:v>86.5</c:v>
                </c:pt>
                <c:pt idx="493">
                  <c:v>86.5</c:v>
                </c:pt>
                <c:pt idx="494">
                  <c:v>86.5</c:v>
                </c:pt>
                <c:pt idx="495">
                  <c:v>86.5</c:v>
                </c:pt>
                <c:pt idx="496">
                  <c:v>86.5</c:v>
                </c:pt>
                <c:pt idx="497">
                  <c:v>86.5</c:v>
                </c:pt>
                <c:pt idx="498">
                  <c:v>86.5</c:v>
                </c:pt>
                <c:pt idx="499">
                  <c:v>86.5</c:v>
                </c:pt>
                <c:pt idx="500">
                  <c:v>86.5</c:v>
                </c:pt>
                <c:pt idx="501">
                  <c:v>86.5</c:v>
                </c:pt>
                <c:pt idx="502">
                  <c:v>85.89</c:v>
                </c:pt>
                <c:pt idx="503">
                  <c:v>85.89</c:v>
                </c:pt>
                <c:pt idx="504">
                  <c:v>85.89</c:v>
                </c:pt>
                <c:pt idx="505">
                  <c:v>85.89</c:v>
                </c:pt>
                <c:pt idx="506">
                  <c:v>85.89</c:v>
                </c:pt>
                <c:pt idx="507">
                  <c:v>85.89</c:v>
                </c:pt>
                <c:pt idx="508">
                  <c:v>85.89</c:v>
                </c:pt>
                <c:pt idx="509">
                  <c:v>85.89</c:v>
                </c:pt>
                <c:pt idx="510">
                  <c:v>85.89</c:v>
                </c:pt>
                <c:pt idx="511">
                  <c:v>85.89</c:v>
                </c:pt>
                <c:pt idx="512">
                  <c:v>85.89</c:v>
                </c:pt>
                <c:pt idx="513">
                  <c:v>85.28</c:v>
                </c:pt>
                <c:pt idx="514">
                  <c:v>85.28</c:v>
                </c:pt>
                <c:pt idx="515">
                  <c:v>85.28</c:v>
                </c:pt>
                <c:pt idx="516">
                  <c:v>85.28</c:v>
                </c:pt>
                <c:pt idx="517">
                  <c:v>85.28</c:v>
                </c:pt>
                <c:pt idx="518">
                  <c:v>85.28</c:v>
                </c:pt>
                <c:pt idx="519">
                  <c:v>85.28</c:v>
                </c:pt>
                <c:pt idx="520">
                  <c:v>85.28</c:v>
                </c:pt>
                <c:pt idx="521">
                  <c:v>85.28</c:v>
                </c:pt>
                <c:pt idx="522">
                  <c:v>85.28</c:v>
                </c:pt>
                <c:pt idx="523">
                  <c:v>85.28</c:v>
                </c:pt>
                <c:pt idx="524">
                  <c:v>84.66</c:v>
                </c:pt>
                <c:pt idx="525">
                  <c:v>84.66</c:v>
                </c:pt>
                <c:pt idx="526">
                  <c:v>84.66</c:v>
                </c:pt>
                <c:pt idx="527">
                  <c:v>84.66</c:v>
                </c:pt>
                <c:pt idx="528">
                  <c:v>84.66</c:v>
                </c:pt>
                <c:pt idx="529">
                  <c:v>84.66</c:v>
                </c:pt>
                <c:pt idx="530">
                  <c:v>84.66</c:v>
                </c:pt>
                <c:pt idx="531">
                  <c:v>84.66</c:v>
                </c:pt>
                <c:pt idx="532">
                  <c:v>84.66</c:v>
                </c:pt>
                <c:pt idx="533">
                  <c:v>84.66</c:v>
                </c:pt>
                <c:pt idx="534">
                  <c:v>84.05</c:v>
                </c:pt>
                <c:pt idx="535">
                  <c:v>84.05</c:v>
                </c:pt>
                <c:pt idx="536">
                  <c:v>84.05</c:v>
                </c:pt>
                <c:pt idx="537">
                  <c:v>84.05</c:v>
                </c:pt>
                <c:pt idx="538">
                  <c:v>84.05</c:v>
                </c:pt>
                <c:pt idx="539">
                  <c:v>84.05</c:v>
                </c:pt>
                <c:pt idx="540">
                  <c:v>84.05</c:v>
                </c:pt>
                <c:pt idx="541">
                  <c:v>84.05</c:v>
                </c:pt>
                <c:pt idx="542">
                  <c:v>84.05</c:v>
                </c:pt>
                <c:pt idx="543">
                  <c:v>84.05</c:v>
                </c:pt>
                <c:pt idx="544">
                  <c:v>83.44</c:v>
                </c:pt>
                <c:pt idx="545">
                  <c:v>83.44</c:v>
                </c:pt>
                <c:pt idx="546">
                  <c:v>83.44</c:v>
                </c:pt>
                <c:pt idx="547">
                  <c:v>83.44</c:v>
                </c:pt>
                <c:pt idx="548">
                  <c:v>83.44</c:v>
                </c:pt>
                <c:pt idx="549">
                  <c:v>83.44</c:v>
                </c:pt>
                <c:pt idx="550">
                  <c:v>83.44</c:v>
                </c:pt>
                <c:pt idx="551">
                  <c:v>83.44</c:v>
                </c:pt>
                <c:pt idx="552">
                  <c:v>82.82</c:v>
                </c:pt>
                <c:pt idx="553">
                  <c:v>82.82</c:v>
                </c:pt>
                <c:pt idx="554">
                  <c:v>82.82</c:v>
                </c:pt>
                <c:pt idx="555">
                  <c:v>82.82</c:v>
                </c:pt>
                <c:pt idx="556">
                  <c:v>82.82</c:v>
                </c:pt>
                <c:pt idx="557">
                  <c:v>82.82</c:v>
                </c:pt>
                <c:pt idx="558">
                  <c:v>82.82</c:v>
                </c:pt>
                <c:pt idx="559">
                  <c:v>82.82</c:v>
                </c:pt>
                <c:pt idx="560">
                  <c:v>82.21</c:v>
                </c:pt>
                <c:pt idx="561">
                  <c:v>82.21</c:v>
                </c:pt>
                <c:pt idx="562">
                  <c:v>82.21</c:v>
                </c:pt>
                <c:pt idx="563">
                  <c:v>82.21</c:v>
                </c:pt>
                <c:pt idx="564">
                  <c:v>82.21</c:v>
                </c:pt>
                <c:pt idx="565">
                  <c:v>82.21</c:v>
                </c:pt>
                <c:pt idx="566">
                  <c:v>82.21</c:v>
                </c:pt>
                <c:pt idx="567">
                  <c:v>82.21</c:v>
                </c:pt>
                <c:pt idx="568">
                  <c:v>81.599999999999994</c:v>
                </c:pt>
                <c:pt idx="569">
                  <c:v>81.599999999999994</c:v>
                </c:pt>
                <c:pt idx="570">
                  <c:v>81.599999999999994</c:v>
                </c:pt>
                <c:pt idx="571">
                  <c:v>81.599999999999994</c:v>
                </c:pt>
                <c:pt idx="572">
                  <c:v>81.599999999999994</c:v>
                </c:pt>
                <c:pt idx="573">
                  <c:v>81.599999999999994</c:v>
                </c:pt>
                <c:pt idx="574">
                  <c:v>81.599999999999994</c:v>
                </c:pt>
                <c:pt idx="575">
                  <c:v>81.599999999999994</c:v>
                </c:pt>
                <c:pt idx="576">
                  <c:v>80.98</c:v>
                </c:pt>
                <c:pt idx="577">
                  <c:v>80.98</c:v>
                </c:pt>
                <c:pt idx="578">
                  <c:v>80.98</c:v>
                </c:pt>
                <c:pt idx="579">
                  <c:v>80.98</c:v>
                </c:pt>
                <c:pt idx="580">
                  <c:v>80.98</c:v>
                </c:pt>
                <c:pt idx="581">
                  <c:v>80.98</c:v>
                </c:pt>
                <c:pt idx="582">
                  <c:v>80.98</c:v>
                </c:pt>
                <c:pt idx="583">
                  <c:v>80.98</c:v>
                </c:pt>
                <c:pt idx="584">
                  <c:v>80.37</c:v>
                </c:pt>
                <c:pt idx="585">
                  <c:v>80.37</c:v>
                </c:pt>
                <c:pt idx="586">
                  <c:v>80.37</c:v>
                </c:pt>
                <c:pt idx="587">
                  <c:v>80.37</c:v>
                </c:pt>
                <c:pt idx="588">
                  <c:v>80.37</c:v>
                </c:pt>
                <c:pt idx="589">
                  <c:v>80.37</c:v>
                </c:pt>
                <c:pt idx="590">
                  <c:v>79.75</c:v>
                </c:pt>
                <c:pt idx="591">
                  <c:v>79.75</c:v>
                </c:pt>
                <c:pt idx="592">
                  <c:v>79.75</c:v>
                </c:pt>
                <c:pt idx="593">
                  <c:v>79.75</c:v>
                </c:pt>
                <c:pt idx="594">
                  <c:v>79.75</c:v>
                </c:pt>
                <c:pt idx="595">
                  <c:v>79.75</c:v>
                </c:pt>
                <c:pt idx="596">
                  <c:v>79.75</c:v>
                </c:pt>
                <c:pt idx="597">
                  <c:v>79.14</c:v>
                </c:pt>
                <c:pt idx="598">
                  <c:v>79.14</c:v>
                </c:pt>
                <c:pt idx="599">
                  <c:v>79.14</c:v>
                </c:pt>
                <c:pt idx="600">
                  <c:v>79.14</c:v>
                </c:pt>
                <c:pt idx="601">
                  <c:v>79.14</c:v>
                </c:pt>
                <c:pt idx="602">
                  <c:v>79.14</c:v>
                </c:pt>
                <c:pt idx="603">
                  <c:v>79.14</c:v>
                </c:pt>
                <c:pt idx="604">
                  <c:v>78.53</c:v>
                </c:pt>
                <c:pt idx="605">
                  <c:v>78.53</c:v>
                </c:pt>
                <c:pt idx="606">
                  <c:v>78.53</c:v>
                </c:pt>
                <c:pt idx="607">
                  <c:v>78.53</c:v>
                </c:pt>
                <c:pt idx="608">
                  <c:v>78.53</c:v>
                </c:pt>
                <c:pt idx="609">
                  <c:v>78.53</c:v>
                </c:pt>
                <c:pt idx="610">
                  <c:v>77.91</c:v>
                </c:pt>
                <c:pt idx="611">
                  <c:v>77.91</c:v>
                </c:pt>
                <c:pt idx="612">
                  <c:v>77.91</c:v>
                </c:pt>
                <c:pt idx="613">
                  <c:v>77.91</c:v>
                </c:pt>
                <c:pt idx="614">
                  <c:v>77.91</c:v>
                </c:pt>
                <c:pt idx="615">
                  <c:v>77.91</c:v>
                </c:pt>
                <c:pt idx="616">
                  <c:v>77.91</c:v>
                </c:pt>
                <c:pt idx="617">
                  <c:v>77.3</c:v>
                </c:pt>
                <c:pt idx="618">
                  <c:v>77.3</c:v>
                </c:pt>
                <c:pt idx="619">
                  <c:v>77.3</c:v>
                </c:pt>
                <c:pt idx="620">
                  <c:v>77.3</c:v>
                </c:pt>
                <c:pt idx="621">
                  <c:v>77.3</c:v>
                </c:pt>
                <c:pt idx="622">
                  <c:v>77.3</c:v>
                </c:pt>
                <c:pt idx="623">
                  <c:v>76.69</c:v>
                </c:pt>
                <c:pt idx="624">
                  <c:v>76.69</c:v>
                </c:pt>
                <c:pt idx="625">
                  <c:v>76.69</c:v>
                </c:pt>
                <c:pt idx="626">
                  <c:v>76.69</c:v>
                </c:pt>
                <c:pt idx="627">
                  <c:v>76.69</c:v>
                </c:pt>
                <c:pt idx="628">
                  <c:v>76.69</c:v>
                </c:pt>
                <c:pt idx="629">
                  <c:v>76.69</c:v>
                </c:pt>
                <c:pt idx="630">
                  <c:v>76.069999999999993</c:v>
                </c:pt>
                <c:pt idx="631">
                  <c:v>76.069999999999993</c:v>
                </c:pt>
                <c:pt idx="632">
                  <c:v>76.069999999999993</c:v>
                </c:pt>
                <c:pt idx="633">
                  <c:v>76.069999999999993</c:v>
                </c:pt>
                <c:pt idx="634">
                  <c:v>76.069999999999993</c:v>
                </c:pt>
                <c:pt idx="635">
                  <c:v>76.069999999999993</c:v>
                </c:pt>
                <c:pt idx="636">
                  <c:v>75.459999999999994</c:v>
                </c:pt>
                <c:pt idx="637">
                  <c:v>75.459999999999994</c:v>
                </c:pt>
                <c:pt idx="638">
                  <c:v>75.459999999999994</c:v>
                </c:pt>
                <c:pt idx="639">
                  <c:v>75.459999999999994</c:v>
                </c:pt>
                <c:pt idx="640">
                  <c:v>75.459999999999994</c:v>
                </c:pt>
                <c:pt idx="641">
                  <c:v>75.459999999999994</c:v>
                </c:pt>
                <c:pt idx="642">
                  <c:v>74.849999999999994</c:v>
                </c:pt>
                <c:pt idx="643">
                  <c:v>74.849999999999994</c:v>
                </c:pt>
                <c:pt idx="644">
                  <c:v>74.849999999999994</c:v>
                </c:pt>
                <c:pt idx="645">
                  <c:v>74.849999999999994</c:v>
                </c:pt>
                <c:pt idx="646">
                  <c:v>74.849999999999994</c:v>
                </c:pt>
                <c:pt idx="647">
                  <c:v>74.849999999999994</c:v>
                </c:pt>
                <c:pt idx="648">
                  <c:v>74.23</c:v>
                </c:pt>
                <c:pt idx="649">
                  <c:v>74.23</c:v>
                </c:pt>
                <c:pt idx="650">
                  <c:v>74.23</c:v>
                </c:pt>
                <c:pt idx="651">
                  <c:v>74.23</c:v>
                </c:pt>
                <c:pt idx="652">
                  <c:v>73.62</c:v>
                </c:pt>
                <c:pt idx="653">
                  <c:v>73.62</c:v>
                </c:pt>
                <c:pt idx="654">
                  <c:v>73.62</c:v>
                </c:pt>
                <c:pt idx="655">
                  <c:v>73.62</c:v>
                </c:pt>
                <c:pt idx="656">
                  <c:v>73.62</c:v>
                </c:pt>
                <c:pt idx="657">
                  <c:v>73.62</c:v>
                </c:pt>
                <c:pt idx="658">
                  <c:v>73.010000000000005</c:v>
                </c:pt>
                <c:pt idx="659">
                  <c:v>73.010000000000005</c:v>
                </c:pt>
                <c:pt idx="660">
                  <c:v>73.010000000000005</c:v>
                </c:pt>
                <c:pt idx="661">
                  <c:v>73.010000000000005</c:v>
                </c:pt>
                <c:pt idx="662">
                  <c:v>73.010000000000005</c:v>
                </c:pt>
                <c:pt idx="663">
                  <c:v>73.010000000000005</c:v>
                </c:pt>
                <c:pt idx="664">
                  <c:v>72.39</c:v>
                </c:pt>
                <c:pt idx="665">
                  <c:v>72.39</c:v>
                </c:pt>
                <c:pt idx="666">
                  <c:v>72.39</c:v>
                </c:pt>
                <c:pt idx="667">
                  <c:v>72.39</c:v>
                </c:pt>
                <c:pt idx="668">
                  <c:v>72.39</c:v>
                </c:pt>
                <c:pt idx="669">
                  <c:v>72.39</c:v>
                </c:pt>
                <c:pt idx="670">
                  <c:v>71.78</c:v>
                </c:pt>
                <c:pt idx="671">
                  <c:v>71.78</c:v>
                </c:pt>
                <c:pt idx="672">
                  <c:v>71.78</c:v>
                </c:pt>
                <c:pt idx="673">
                  <c:v>71.78</c:v>
                </c:pt>
                <c:pt idx="674">
                  <c:v>71.78</c:v>
                </c:pt>
                <c:pt idx="675">
                  <c:v>71.17</c:v>
                </c:pt>
                <c:pt idx="676">
                  <c:v>71.17</c:v>
                </c:pt>
                <c:pt idx="677">
                  <c:v>71.17</c:v>
                </c:pt>
                <c:pt idx="678">
                  <c:v>71.17</c:v>
                </c:pt>
                <c:pt idx="679">
                  <c:v>71.17</c:v>
                </c:pt>
                <c:pt idx="680">
                  <c:v>71.17</c:v>
                </c:pt>
                <c:pt idx="681">
                  <c:v>70.55</c:v>
                </c:pt>
                <c:pt idx="682">
                  <c:v>70.55</c:v>
                </c:pt>
                <c:pt idx="683">
                  <c:v>70.55</c:v>
                </c:pt>
                <c:pt idx="684">
                  <c:v>70.55</c:v>
                </c:pt>
                <c:pt idx="685">
                  <c:v>70.55</c:v>
                </c:pt>
                <c:pt idx="686">
                  <c:v>69.94</c:v>
                </c:pt>
                <c:pt idx="687">
                  <c:v>69.94</c:v>
                </c:pt>
                <c:pt idx="688">
                  <c:v>69.94</c:v>
                </c:pt>
                <c:pt idx="689">
                  <c:v>69.94</c:v>
                </c:pt>
                <c:pt idx="690">
                  <c:v>69.94</c:v>
                </c:pt>
                <c:pt idx="691">
                  <c:v>69.94</c:v>
                </c:pt>
                <c:pt idx="692">
                  <c:v>69.33</c:v>
                </c:pt>
                <c:pt idx="693">
                  <c:v>69.33</c:v>
                </c:pt>
                <c:pt idx="694">
                  <c:v>69.33</c:v>
                </c:pt>
                <c:pt idx="695">
                  <c:v>69.33</c:v>
                </c:pt>
                <c:pt idx="696">
                  <c:v>69.33</c:v>
                </c:pt>
                <c:pt idx="697">
                  <c:v>68.709999999999994</c:v>
                </c:pt>
                <c:pt idx="698">
                  <c:v>68.709999999999994</c:v>
                </c:pt>
                <c:pt idx="699">
                  <c:v>68.709999999999994</c:v>
                </c:pt>
                <c:pt idx="700">
                  <c:v>68.709999999999994</c:v>
                </c:pt>
                <c:pt idx="701">
                  <c:v>68.709999999999994</c:v>
                </c:pt>
                <c:pt idx="702">
                  <c:v>68.099999999999994</c:v>
                </c:pt>
                <c:pt idx="703">
                  <c:v>68.099999999999994</c:v>
                </c:pt>
                <c:pt idx="704">
                  <c:v>68.099999999999994</c:v>
                </c:pt>
                <c:pt idx="705">
                  <c:v>68.099999999999994</c:v>
                </c:pt>
                <c:pt idx="706">
                  <c:v>68.099999999999994</c:v>
                </c:pt>
                <c:pt idx="707">
                  <c:v>68.099999999999994</c:v>
                </c:pt>
                <c:pt idx="708">
                  <c:v>67.48</c:v>
                </c:pt>
                <c:pt idx="709">
                  <c:v>67.48</c:v>
                </c:pt>
                <c:pt idx="710">
                  <c:v>67.48</c:v>
                </c:pt>
                <c:pt idx="711">
                  <c:v>67.48</c:v>
                </c:pt>
                <c:pt idx="712">
                  <c:v>66.87</c:v>
                </c:pt>
                <c:pt idx="713">
                  <c:v>66.87</c:v>
                </c:pt>
                <c:pt idx="714">
                  <c:v>66.87</c:v>
                </c:pt>
                <c:pt idx="715">
                  <c:v>66.87</c:v>
                </c:pt>
                <c:pt idx="716">
                  <c:v>66.87</c:v>
                </c:pt>
                <c:pt idx="717">
                  <c:v>66.260000000000005</c:v>
                </c:pt>
                <c:pt idx="718">
                  <c:v>66.260000000000005</c:v>
                </c:pt>
                <c:pt idx="719">
                  <c:v>66.260000000000005</c:v>
                </c:pt>
                <c:pt idx="720">
                  <c:v>66.260000000000005</c:v>
                </c:pt>
                <c:pt idx="721">
                  <c:v>66.260000000000005</c:v>
                </c:pt>
                <c:pt idx="722">
                  <c:v>66.260000000000005</c:v>
                </c:pt>
                <c:pt idx="723">
                  <c:v>65.64</c:v>
                </c:pt>
                <c:pt idx="724">
                  <c:v>65.64</c:v>
                </c:pt>
                <c:pt idx="725">
                  <c:v>65.64</c:v>
                </c:pt>
                <c:pt idx="726">
                  <c:v>65.64</c:v>
                </c:pt>
                <c:pt idx="727">
                  <c:v>65.64</c:v>
                </c:pt>
                <c:pt idx="728">
                  <c:v>65.03</c:v>
                </c:pt>
                <c:pt idx="729">
                  <c:v>65.03</c:v>
                </c:pt>
                <c:pt idx="730">
                  <c:v>65.03</c:v>
                </c:pt>
                <c:pt idx="731">
                  <c:v>65.03</c:v>
                </c:pt>
                <c:pt idx="732">
                  <c:v>65.03</c:v>
                </c:pt>
                <c:pt idx="733">
                  <c:v>64.42</c:v>
                </c:pt>
                <c:pt idx="734">
                  <c:v>64.42</c:v>
                </c:pt>
                <c:pt idx="735">
                  <c:v>64.42</c:v>
                </c:pt>
                <c:pt idx="736">
                  <c:v>64.42</c:v>
                </c:pt>
                <c:pt idx="737">
                  <c:v>64.42</c:v>
                </c:pt>
                <c:pt idx="738">
                  <c:v>64.42</c:v>
                </c:pt>
                <c:pt idx="739">
                  <c:v>63.8</c:v>
                </c:pt>
                <c:pt idx="740">
                  <c:v>63.8</c:v>
                </c:pt>
                <c:pt idx="741">
                  <c:v>63.8</c:v>
                </c:pt>
                <c:pt idx="742">
                  <c:v>63.8</c:v>
                </c:pt>
                <c:pt idx="743">
                  <c:v>63.8</c:v>
                </c:pt>
                <c:pt idx="744">
                  <c:v>63.19</c:v>
                </c:pt>
                <c:pt idx="745">
                  <c:v>63.19</c:v>
                </c:pt>
                <c:pt idx="746">
                  <c:v>63.19</c:v>
                </c:pt>
                <c:pt idx="747">
                  <c:v>63.19</c:v>
                </c:pt>
                <c:pt idx="748">
                  <c:v>63.19</c:v>
                </c:pt>
                <c:pt idx="749">
                  <c:v>62.58</c:v>
                </c:pt>
                <c:pt idx="750">
                  <c:v>62.58</c:v>
                </c:pt>
                <c:pt idx="751">
                  <c:v>62.58</c:v>
                </c:pt>
                <c:pt idx="752">
                  <c:v>62.58</c:v>
                </c:pt>
                <c:pt idx="753">
                  <c:v>62.58</c:v>
                </c:pt>
                <c:pt idx="754">
                  <c:v>61.96</c:v>
                </c:pt>
                <c:pt idx="755">
                  <c:v>61.96</c:v>
                </c:pt>
                <c:pt idx="756">
                  <c:v>61.96</c:v>
                </c:pt>
                <c:pt idx="757">
                  <c:v>61.96</c:v>
                </c:pt>
                <c:pt idx="758">
                  <c:v>61.96</c:v>
                </c:pt>
                <c:pt idx="759">
                  <c:v>61.35</c:v>
                </c:pt>
                <c:pt idx="760">
                  <c:v>61.35</c:v>
                </c:pt>
                <c:pt idx="761">
                  <c:v>61.35</c:v>
                </c:pt>
                <c:pt idx="762">
                  <c:v>61.35</c:v>
                </c:pt>
                <c:pt idx="763">
                  <c:v>61.35</c:v>
                </c:pt>
                <c:pt idx="764">
                  <c:v>60.74</c:v>
                </c:pt>
                <c:pt idx="765">
                  <c:v>60.74</c:v>
                </c:pt>
                <c:pt idx="766">
                  <c:v>60.74</c:v>
                </c:pt>
                <c:pt idx="767">
                  <c:v>60.12</c:v>
                </c:pt>
                <c:pt idx="768">
                  <c:v>60.12</c:v>
                </c:pt>
                <c:pt idx="769">
                  <c:v>60.12</c:v>
                </c:pt>
                <c:pt idx="770">
                  <c:v>60.12</c:v>
                </c:pt>
                <c:pt idx="771">
                  <c:v>60.12</c:v>
                </c:pt>
                <c:pt idx="772">
                  <c:v>59.51</c:v>
                </c:pt>
                <c:pt idx="773">
                  <c:v>59.51</c:v>
                </c:pt>
                <c:pt idx="774">
                  <c:v>59.51</c:v>
                </c:pt>
                <c:pt idx="775">
                  <c:v>59.51</c:v>
                </c:pt>
                <c:pt idx="776">
                  <c:v>58.9</c:v>
                </c:pt>
                <c:pt idx="777">
                  <c:v>58.9</c:v>
                </c:pt>
                <c:pt idx="778">
                  <c:v>58.9</c:v>
                </c:pt>
                <c:pt idx="779">
                  <c:v>58.9</c:v>
                </c:pt>
                <c:pt idx="780">
                  <c:v>58.9</c:v>
                </c:pt>
                <c:pt idx="781">
                  <c:v>58.28</c:v>
                </c:pt>
                <c:pt idx="782">
                  <c:v>58.28</c:v>
                </c:pt>
                <c:pt idx="783">
                  <c:v>58.28</c:v>
                </c:pt>
                <c:pt idx="784">
                  <c:v>58.28</c:v>
                </c:pt>
                <c:pt idx="785">
                  <c:v>57.67</c:v>
                </c:pt>
                <c:pt idx="786">
                  <c:v>57.67</c:v>
                </c:pt>
                <c:pt idx="787">
                  <c:v>57.67</c:v>
                </c:pt>
                <c:pt idx="788">
                  <c:v>57.67</c:v>
                </c:pt>
                <c:pt idx="789">
                  <c:v>57.06</c:v>
                </c:pt>
                <c:pt idx="790">
                  <c:v>57.06</c:v>
                </c:pt>
                <c:pt idx="791">
                  <c:v>57.06</c:v>
                </c:pt>
                <c:pt idx="792">
                  <c:v>57.06</c:v>
                </c:pt>
                <c:pt idx="793">
                  <c:v>56.44</c:v>
                </c:pt>
                <c:pt idx="794">
                  <c:v>56.44</c:v>
                </c:pt>
                <c:pt idx="795">
                  <c:v>56.44</c:v>
                </c:pt>
                <c:pt idx="796">
                  <c:v>56.44</c:v>
                </c:pt>
                <c:pt idx="797">
                  <c:v>55.83</c:v>
                </c:pt>
                <c:pt idx="798">
                  <c:v>55.83</c:v>
                </c:pt>
                <c:pt idx="799">
                  <c:v>55.83</c:v>
                </c:pt>
                <c:pt idx="800">
                  <c:v>55.83</c:v>
                </c:pt>
                <c:pt idx="801">
                  <c:v>55.21</c:v>
                </c:pt>
                <c:pt idx="802">
                  <c:v>55.21</c:v>
                </c:pt>
                <c:pt idx="803">
                  <c:v>55.21</c:v>
                </c:pt>
                <c:pt idx="804">
                  <c:v>55.21</c:v>
                </c:pt>
                <c:pt idx="805">
                  <c:v>54.6</c:v>
                </c:pt>
                <c:pt idx="806">
                  <c:v>54.6</c:v>
                </c:pt>
                <c:pt idx="807">
                  <c:v>54.6</c:v>
                </c:pt>
                <c:pt idx="808">
                  <c:v>53.99</c:v>
                </c:pt>
                <c:pt idx="809">
                  <c:v>53.99</c:v>
                </c:pt>
                <c:pt idx="810">
                  <c:v>53.99</c:v>
                </c:pt>
                <c:pt idx="811">
                  <c:v>53.99</c:v>
                </c:pt>
                <c:pt idx="812">
                  <c:v>53.37</c:v>
                </c:pt>
                <c:pt idx="813">
                  <c:v>53.37</c:v>
                </c:pt>
                <c:pt idx="814">
                  <c:v>53.37</c:v>
                </c:pt>
                <c:pt idx="815">
                  <c:v>53.37</c:v>
                </c:pt>
                <c:pt idx="816">
                  <c:v>52.76</c:v>
                </c:pt>
                <c:pt idx="817">
                  <c:v>52.76</c:v>
                </c:pt>
                <c:pt idx="818">
                  <c:v>52.76</c:v>
                </c:pt>
                <c:pt idx="819">
                  <c:v>52.76</c:v>
                </c:pt>
                <c:pt idx="820">
                  <c:v>52.15</c:v>
                </c:pt>
                <c:pt idx="821">
                  <c:v>52.15</c:v>
                </c:pt>
                <c:pt idx="822">
                  <c:v>52.15</c:v>
                </c:pt>
                <c:pt idx="823">
                  <c:v>51.53</c:v>
                </c:pt>
                <c:pt idx="824">
                  <c:v>51.53</c:v>
                </c:pt>
                <c:pt idx="825">
                  <c:v>51.53</c:v>
                </c:pt>
                <c:pt idx="826">
                  <c:v>50.92</c:v>
                </c:pt>
                <c:pt idx="827">
                  <c:v>50.92</c:v>
                </c:pt>
                <c:pt idx="828">
                  <c:v>50.31</c:v>
                </c:pt>
                <c:pt idx="829">
                  <c:v>50.31</c:v>
                </c:pt>
                <c:pt idx="830">
                  <c:v>50.31</c:v>
                </c:pt>
                <c:pt idx="831">
                  <c:v>50.31</c:v>
                </c:pt>
                <c:pt idx="832">
                  <c:v>49.69</c:v>
                </c:pt>
                <c:pt idx="833">
                  <c:v>49.69</c:v>
                </c:pt>
                <c:pt idx="834">
                  <c:v>49.69</c:v>
                </c:pt>
                <c:pt idx="835">
                  <c:v>49.08</c:v>
                </c:pt>
                <c:pt idx="836">
                  <c:v>49.08</c:v>
                </c:pt>
                <c:pt idx="837">
                  <c:v>49.08</c:v>
                </c:pt>
                <c:pt idx="838">
                  <c:v>48.47</c:v>
                </c:pt>
                <c:pt idx="839">
                  <c:v>48.47</c:v>
                </c:pt>
                <c:pt idx="840">
                  <c:v>48.47</c:v>
                </c:pt>
                <c:pt idx="841">
                  <c:v>47.85</c:v>
                </c:pt>
                <c:pt idx="842">
                  <c:v>47.85</c:v>
                </c:pt>
                <c:pt idx="843">
                  <c:v>47.85</c:v>
                </c:pt>
                <c:pt idx="844">
                  <c:v>47.24</c:v>
                </c:pt>
                <c:pt idx="845">
                  <c:v>47.24</c:v>
                </c:pt>
                <c:pt idx="846">
                  <c:v>47.24</c:v>
                </c:pt>
                <c:pt idx="847">
                  <c:v>46.63</c:v>
                </c:pt>
                <c:pt idx="848">
                  <c:v>46.63</c:v>
                </c:pt>
                <c:pt idx="849">
                  <c:v>46.63</c:v>
                </c:pt>
                <c:pt idx="850">
                  <c:v>46.01</c:v>
                </c:pt>
                <c:pt idx="851">
                  <c:v>46.01</c:v>
                </c:pt>
                <c:pt idx="852">
                  <c:v>46.01</c:v>
                </c:pt>
                <c:pt idx="853">
                  <c:v>45.4</c:v>
                </c:pt>
                <c:pt idx="854">
                  <c:v>45.4</c:v>
                </c:pt>
                <c:pt idx="855">
                  <c:v>44.79</c:v>
                </c:pt>
                <c:pt idx="856">
                  <c:v>44.79</c:v>
                </c:pt>
                <c:pt idx="857">
                  <c:v>44.79</c:v>
                </c:pt>
                <c:pt idx="858">
                  <c:v>44.17</c:v>
                </c:pt>
                <c:pt idx="859">
                  <c:v>44.17</c:v>
                </c:pt>
                <c:pt idx="860">
                  <c:v>44.17</c:v>
                </c:pt>
                <c:pt idx="861">
                  <c:v>43.56</c:v>
                </c:pt>
                <c:pt idx="862">
                  <c:v>43.56</c:v>
                </c:pt>
                <c:pt idx="863">
                  <c:v>42.94</c:v>
                </c:pt>
                <c:pt idx="864">
                  <c:v>42.94</c:v>
                </c:pt>
                <c:pt idx="865">
                  <c:v>42.94</c:v>
                </c:pt>
                <c:pt idx="866">
                  <c:v>42.33</c:v>
                </c:pt>
                <c:pt idx="867">
                  <c:v>42.33</c:v>
                </c:pt>
                <c:pt idx="868">
                  <c:v>41.72</c:v>
                </c:pt>
                <c:pt idx="869">
                  <c:v>41.72</c:v>
                </c:pt>
                <c:pt idx="870">
                  <c:v>41.72</c:v>
                </c:pt>
                <c:pt idx="871">
                  <c:v>41.1</c:v>
                </c:pt>
                <c:pt idx="872">
                  <c:v>41.1</c:v>
                </c:pt>
                <c:pt idx="873">
                  <c:v>40.49</c:v>
                </c:pt>
                <c:pt idx="874">
                  <c:v>40.49</c:v>
                </c:pt>
                <c:pt idx="875">
                  <c:v>40.49</c:v>
                </c:pt>
                <c:pt idx="876">
                  <c:v>39.880000000000003</c:v>
                </c:pt>
                <c:pt idx="877">
                  <c:v>39.880000000000003</c:v>
                </c:pt>
                <c:pt idx="878">
                  <c:v>39.26</c:v>
                </c:pt>
                <c:pt idx="879">
                  <c:v>39.26</c:v>
                </c:pt>
                <c:pt idx="880">
                  <c:v>39.26</c:v>
                </c:pt>
                <c:pt idx="881">
                  <c:v>38.65</c:v>
                </c:pt>
                <c:pt idx="882">
                  <c:v>38.65</c:v>
                </c:pt>
                <c:pt idx="883">
                  <c:v>38.04</c:v>
                </c:pt>
                <c:pt idx="884">
                  <c:v>38.04</c:v>
                </c:pt>
                <c:pt idx="885">
                  <c:v>37.42</c:v>
                </c:pt>
                <c:pt idx="886">
                  <c:v>37.42</c:v>
                </c:pt>
                <c:pt idx="887">
                  <c:v>36.81</c:v>
                </c:pt>
                <c:pt idx="888">
                  <c:v>36.81</c:v>
                </c:pt>
                <c:pt idx="889">
                  <c:v>36.200000000000003</c:v>
                </c:pt>
                <c:pt idx="890">
                  <c:v>36.200000000000003</c:v>
                </c:pt>
                <c:pt idx="891">
                  <c:v>35.58</c:v>
                </c:pt>
                <c:pt idx="892">
                  <c:v>35.58</c:v>
                </c:pt>
                <c:pt idx="893">
                  <c:v>34.97</c:v>
                </c:pt>
                <c:pt idx="894">
                  <c:v>34.97</c:v>
                </c:pt>
                <c:pt idx="895">
                  <c:v>34.97</c:v>
                </c:pt>
                <c:pt idx="896">
                  <c:v>34.36</c:v>
                </c:pt>
                <c:pt idx="897">
                  <c:v>34.36</c:v>
                </c:pt>
                <c:pt idx="898">
                  <c:v>33.74</c:v>
                </c:pt>
                <c:pt idx="899">
                  <c:v>33.74</c:v>
                </c:pt>
                <c:pt idx="900">
                  <c:v>33.74</c:v>
                </c:pt>
                <c:pt idx="901">
                  <c:v>33.130000000000003</c:v>
                </c:pt>
                <c:pt idx="902">
                  <c:v>33.130000000000003</c:v>
                </c:pt>
                <c:pt idx="903">
                  <c:v>32.520000000000003</c:v>
                </c:pt>
                <c:pt idx="904">
                  <c:v>32.520000000000003</c:v>
                </c:pt>
                <c:pt idx="905">
                  <c:v>31.9</c:v>
                </c:pt>
                <c:pt idx="906">
                  <c:v>31.9</c:v>
                </c:pt>
                <c:pt idx="907">
                  <c:v>31.9</c:v>
                </c:pt>
                <c:pt idx="908">
                  <c:v>31.29</c:v>
                </c:pt>
                <c:pt idx="909">
                  <c:v>31.29</c:v>
                </c:pt>
                <c:pt idx="910">
                  <c:v>30.67</c:v>
                </c:pt>
                <c:pt idx="911">
                  <c:v>30.67</c:v>
                </c:pt>
                <c:pt idx="912">
                  <c:v>30.67</c:v>
                </c:pt>
                <c:pt idx="913">
                  <c:v>30.06</c:v>
                </c:pt>
                <c:pt idx="914">
                  <c:v>30.06</c:v>
                </c:pt>
                <c:pt idx="915">
                  <c:v>29.45</c:v>
                </c:pt>
                <c:pt idx="916">
                  <c:v>29.45</c:v>
                </c:pt>
                <c:pt idx="917">
                  <c:v>28.83</c:v>
                </c:pt>
                <c:pt idx="918">
                  <c:v>28.83</c:v>
                </c:pt>
                <c:pt idx="919">
                  <c:v>28.83</c:v>
                </c:pt>
                <c:pt idx="920">
                  <c:v>28.22</c:v>
                </c:pt>
                <c:pt idx="921">
                  <c:v>28.22</c:v>
                </c:pt>
                <c:pt idx="922">
                  <c:v>27.61</c:v>
                </c:pt>
                <c:pt idx="923">
                  <c:v>27.61</c:v>
                </c:pt>
                <c:pt idx="924">
                  <c:v>27.61</c:v>
                </c:pt>
                <c:pt idx="925">
                  <c:v>26.99</c:v>
                </c:pt>
                <c:pt idx="926">
                  <c:v>26.99</c:v>
                </c:pt>
                <c:pt idx="927">
                  <c:v>26.38</c:v>
                </c:pt>
                <c:pt idx="928">
                  <c:v>26.38</c:v>
                </c:pt>
                <c:pt idx="929">
                  <c:v>26.38</c:v>
                </c:pt>
                <c:pt idx="930">
                  <c:v>25.77</c:v>
                </c:pt>
                <c:pt idx="931">
                  <c:v>25.77</c:v>
                </c:pt>
                <c:pt idx="932">
                  <c:v>25.15</c:v>
                </c:pt>
                <c:pt idx="933">
                  <c:v>25.15</c:v>
                </c:pt>
                <c:pt idx="934">
                  <c:v>25.15</c:v>
                </c:pt>
                <c:pt idx="935">
                  <c:v>24.54</c:v>
                </c:pt>
                <c:pt idx="936">
                  <c:v>24.54</c:v>
                </c:pt>
                <c:pt idx="937">
                  <c:v>23.93</c:v>
                </c:pt>
                <c:pt idx="938">
                  <c:v>23.93</c:v>
                </c:pt>
                <c:pt idx="939">
                  <c:v>23.93</c:v>
                </c:pt>
                <c:pt idx="940">
                  <c:v>23.31</c:v>
                </c:pt>
                <c:pt idx="941">
                  <c:v>23.31</c:v>
                </c:pt>
                <c:pt idx="942">
                  <c:v>22.7</c:v>
                </c:pt>
                <c:pt idx="943">
                  <c:v>22.7</c:v>
                </c:pt>
                <c:pt idx="944">
                  <c:v>22.09</c:v>
                </c:pt>
                <c:pt idx="945">
                  <c:v>22.09</c:v>
                </c:pt>
                <c:pt idx="946">
                  <c:v>22.09</c:v>
                </c:pt>
                <c:pt idx="947">
                  <c:v>21.47</c:v>
                </c:pt>
                <c:pt idx="948">
                  <c:v>21.47</c:v>
                </c:pt>
                <c:pt idx="949">
                  <c:v>20.86</c:v>
                </c:pt>
                <c:pt idx="950">
                  <c:v>20.86</c:v>
                </c:pt>
                <c:pt idx="951">
                  <c:v>20.86</c:v>
                </c:pt>
                <c:pt idx="952">
                  <c:v>20.25</c:v>
                </c:pt>
                <c:pt idx="953">
                  <c:v>20.25</c:v>
                </c:pt>
                <c:pt idx="954">
                  <c:v>20.25</c:v>
                </c:pt>
                <c:pt idx="955">
                  <c:v>19.63</c:v>
                </c:pt>
                <c:pt idx="956">
                  <c:v>19.63</c:v>
                </c:pt>
                <c:pt idx="957">
                  <c:v>19.63</c:v>
                </c:pt>
                <c:pt idx="958">
                  <c:v>19.02</c:v>
                </c:pt>
                <c:pt idx="959">
                  <c:v>19.02</c:v>
                </c:pt>
                <c:pt idx="960">
                  <c:v>19.02</c:v>
                </c:pt>
                <c:pt idx="961">
                  <c:v>18.399999999999999</c:v>
                </c:pt>
                <c:pt idx="962">
                  <c:v>18.399999999999999</c:v>
                </c:pt>
                <c:pt idx="963">
                  <c:v>18.399999999999999</c:v>
                </c:pt>
                <c:pt idx="964">
                  <c:v>17.79</c:v>
                </c:pt>
                <c:pt idx="965">
                  <c:v>17.79</c:v>
                </c:pt>
                <c:pt idx="966">
                  <c:v>17.79</c:v>
                </c:pt>
                <c:pt idx="967">
                  <c:v>17.18</c:v>
                </c:pt>
                <c:pt idx="968">
                  <c:v>17.18</c:v>
                </c:pt>
                <c:pt idx="969">
                  <c:v>17.18</c:v>
                </c:pt>
                <c:pt idx="970">
                  <c:v>16.559999999999999</c:v>
                </c:pt>
                <c:pt idx="971">
                  <c:v>16.559999999999999</c:v>
                </c:pt>
                <c:pt idx="972">
                  <c:v>16.559999999999999</c:v>
                </c:pt>
                <c:pt idx="973">
                  <c:v>15.95</c:v>
                </c:pt>
                <c:pt idx="974">
                  <c:v>15.95</c:v>
                </c:pt>
                <c:pt idx="975">
                  <c:v>15.95</c:v>
                </c:pt>
                <c:pt idx="976">
                  <c:v>15.34</c:v>
                </c:pt>
                <c:pt idx="977">
                  <c:v>15.34</c:v>
                </c:pt>
                <c:pt idx="978">
                  <c:v>15.34</c:v>
                </c:pt>
                <c:pt idx="979">
                  <c:v>15.34</c:v>
                </c:pt>
                <c:pt idx="980">
                  <c:v>14.72</c:v>
                </c:pt>
                <c:pt idx="981">
                  <c:v>14.72</c:v>
                </c:pt>
                <c:pt idx="982">
                  <c:v>14.72</c:v>
                </c:pt>
                <c:pt idx="983">
                  <c:v>14.11</c:v>
                </c:pt>
                <c:pt idx="984">
                  <c:v>14.11</c:v>
                </c:pt>
                <c:pt idx="985">
                  <c:v>14.11</c:v>
                </c:pt>
                <c:pt idx="986">
                  <c:v>14.11</c:v>
                </c:pt>
                <c:pt idx="987">
                  <c:v>13.5</c:v>
                </c:pt>
                <c:pt idx="988">
                  <c:v>13.5</c:v>
                </c:pt>
                <c:pt idx="989">
                  <c:v>13.5</c:v>
                </c:pt>
                <c:pt idx="990">
                  <c:v>12.88</c:v>
                </c:pt>
                <c:pt idx="991">
                  <c:v>12.88</c:v>
                </c:pt>
                <c:pt idx="992">
                  <c:v>12.88</c:v>
                </c:pt>
                <c:pt idx="993">
                  <c:v>12.88</c:v>
                </c:pt>
                <c:pt idx="994">
                  <c:v>12.27</c:v>
                </c:pt>
                <c:pt idx="995">
                  <c:v>12.27</c:v>
                </c:pt>
                <c:pt idx="996">
                  <c:v>12.27</c:v>
                </c:pt>
                <c:pt idx="997">
                  <c:v>12.27</c:v>
                </c:pt>
                <c:pt idx="998">
                  <c:v>11.66</c:v>
                </c:pt>
                <c:pt idx="999">
                  <c:v>11.66</c:v>
                </c:pt>
                <c:pt idx="1000">
                  <c:v>11.66</c:v>
                </c:pt>
                <c:pt idx="1001">
                  <c:v>11.66</c:v>
                </c:pt>
                <c:pt idx="1002">
                  <c:v>11.66</c:v>
                </c:pt>
                <c:pt idx="1003">
                  <c:v>11.04</c:v>
                </c:pt>
                <c:pt idx="1004">
                  <c:v>11.04</c:v>
                </c:pt>
                <c:pt idx="1005">
                  <c:v>11.04</c:v>
                </c:pt>
                <c:pt idx="1006">
                  <c:v>10.43</c:v>
                </c:pt>
                <c:pt idx="1007">
                  <c:v>10.43</c:v>
                </c:pt>
                <c:pt idx="1008">
                  <c:v>10.43</c:v>
                </c:pt>
                <c:pt idx="1009">
                  <c:v>10.43</c:v>
                </c:pt>
                <c:pt idx="1010">
                  <c:v>10.43</c:v>
                </c:pt>
                <c:pt idx="1011">
                  <c:v>9.82</c:v>
                </c:pt>
                <c:pt idx="1012">
                  <c:v>9.82</c:v>
                </c:pt>
                <c:pt idx="1013">
                  <c:v>9.82</c:v>
                </c:pt>
                <c:pt idx="1014">
                  <c:v>9.82</c:v>
                </c:pt>
                <c:pt idx="1015">
                  <c:v>9.82</c:v>
                </c:pt>
                <c:pt idx="1016">
                  <c:v>9.82</c:v>
                </c:pt>
                <c:pt idx="1017">
                  <c:v>9.1999999999999993</c:v>
                </c:pt>
                <c:pt idx="1018">
                  <c:v>9.1999999999999993</c:v>
                </c:pt>
                <c:pt idx="1019">
                  <c:v>9.1999999999999993</c:v>
                </c:pt>
                <c:pt idx="1020">
                  <c:v>9.1999999999999993</c:v>
                </c:pt>
                <c:pt idx="1021">
                  <c:v>9.1999999999999993</c:v>
                </c:pt>
                <c:pt idx="1022">
                  <c:v>9.1999999999999993</c:v>
                </c:pt>
                <c:pt idx="1023">
                  <c:v>8.59</c:v>
                </c:pt>
                <c:pt idx="1024">
                  <c:v>8.59</c:v>
                </c:pt>
                <c:pt idx="1025">
                  <c:v>8.59</c:v>
                </c:pt>
                <c:pt idx="1026">
                  <c:v>8.59</c:v>
                </c:pt>
                <c:pt idx="1027">
                  <c:v>8.59</c:v>
                </c:pt>
                <c:pt idx="1028">
                  <c:v>8.59</c:v>
                </c:pt>
                <c:pt idx="1029">
                  <c:v>8.59</c:v>
                </c:pt>
                <c:pt idx="1030">
                  <c:v>7.98</c:v>
                </c:pt>
                <c:pt idx="1031">
                  <c:v>7.98</c:v>
                </c:pt>
                <c:pt idx="1032">
                  <c:v>7.98</c:v>
                </c:pt>
                <c:pt idx="1033">
                  <c:v>7.98</c:v>
                </c:pt>
                <c:pt idx="1034">
                  <c:v>7.98</c:v>
                </c:pt>
                <c:pt idx="1035">
                  <c:v>7.98</c:v>
                </c:pt>
                <c:pt idx="1036">
                  <c:v>7.98</c:v>
                </c:pt>
                <c:pt idx="1037">
                  <c:v>7.98</c:v>
                </c:pt>
                <c:pt idx="1038">
                  <c:v>7.36</c:v>
                </c:pt>
                <c:pt idx="1039">
                  <c:v>7.36</c:v>
                </c:pt>
                <c:pt idx="1040">
                  <c:v>7.36</c:v>
                </c:pt>
                <c:pt idx="1041">
                  <c:v>7.36</c:v>
                </c:pt>
                <c:pt idx="1042">
                  <c:v>7.36</c:v>
                </c:pt>
                <c:pt idx="1043">
                  <c:v>7.36</c:v>
                </c:pt>
                <c:pt idx="1044">
                  <c:v>7.36</c:v>
                </c:pt>
                <c:pt idx="1045">
                  <c:v>7.36</c:v>
                </c:pt>
                <c:pt idx="1046">
                  <c:v>7.36</c:v>
                </c:pt>
                <c:pt idx="1047">
                  <c:v>6.75</c:v>
                </c:pt>
                <c:pt idx="1048">
                  <c:v>6.75</c:v>
                </c:pt>
                <c:pt idx="1049">
                  <c:v>6.75</c:v>
                </c:pt>
                <c:pt idx="1050">
                  <c:v>6.75</c:v>
                </c:pt>
                <c:pt idx="1051">
                  <c:v>6.75</c:v>
                </c:pt>
                <c:pt idx="1052">
                  <c:v>6.75</c:v>
                </c:pt>
                <c:pt idx="1053">
                  <c:v>6.75</c:v>
                </c:pt>
                <c:pt idx="1054">
                  <c:v>6.75</c:v>
                </c:pt>
                <c:pt idx="1055">
                  <c:v>6.75</c:v>
                </c:pt>
                <c:pt idx="1056">
                  <c:v>6.75</c:v>
                </c:pt>
                <c:pt idx="1057">
                  <c:v>6.75</c:v>
                </c:pt>
                <c:pt idx="1058">
                  <c:v>6.13</c:v>
                </c:pt>
                <c:pt idx="1059">
                  <c:v>6.13</c:v>
                </c:pt>
                <c:pt idx="1060">
                  <c:v>6.13</c:v>
                </c:pt>
                <c:pt idx="1061">
                  <c:v>6.13</c:v>
                </c:pt>
                <c:pt idx="1062">
                  <c:v>6.13</c:v>
                </c:pt>
                <c:pt idx="1063">
                  <c:v>6.13</c:v>
                </c:pt>
                <c:pt idx="1064">
                  <c:v>6.13</c:v>
                </c:pt>
                <c:pt idx="1065">
                  <c:v>6.13</c:v>
                </c:pt>
                <c:pt idx="1066">
                  <c:v>6.13</c:v>
                </c:pt>
                <c:pt idx="1067">
                  <c:v>6.13</c:v>
                </c:pt>
                <c:pt idx="1068">
                  <c:v>6.13</c:v>
                </c:pt>
                <c:pt idx="1069">
                  <c:v>5.52</c:v>
                </c:pt>
                <c:pt idx="1070">
                  <c:v>5.52</c:v>
                </c:pt>
                <c:pt idx="1071">
                  <c:v>5.52</c:v>
                </c:pt>
                <c:pt idx="1072">
                  <c:v>5.52</c:v>
                </c:pt>
                <c:pt idx="1073">
                  <c:v>5.52</c:v>
                </c:pt>
                <c:pt idx="1074">
                  <c:v>5.52</c:v>
                </c:pt>
                <c:pt idx="1075">
                  <c:v>5.52</c:v>
                </c:pt>
                <c:pt idx="1076">
                  <c:v>5.52</c:v>
                </c:pt>
                <c:pt idx="1077">
                  <c:v>5.52</c:v>
                </c:pt>
                <c:pt idx="1078">
                  <c:v>5.52</c:v>
                </c:pt>
                <c:pt idx="1079">
                  <c:v>5.52</c:v>
                </c:pt>
                <c:pt idx="1080">
                  <c:v>5.52</c:v>
                </c:pt>
                <c:pt idx="1081">
                  <c:v>5.52</c:v>
                </c:pt>
                <c:pt idx="1082">
                  <c:v>5.52</c:v>
                </c:pt>
                <c:pt idx="1083">
                  <c:v>4.91</c:v>
                </c:pt>
                <c:pt idx="1084">
                  <c:v>4.91</c:v>
                </c:pt>
                <c:pt idx="1085">
                  <c:v>4.91</c:v>
                </c:pt>
                <c:pt idx="1086">
                  <c:v>4.91</c:v>
                </c:pt>
                <c:pt idx="1087">
                  <c:v>4.91</c:v>
                </c:pt>
                <c:pt idx="1088">
                  <c:v>4.91</c:v>
                </c:pt>
                <c:pt idx="1089">
                  <c:v>4.91</c:v>
                </c:pt>
                <c:pt idx="1090">
                  <c:v>4.91</c:v>
                </c:pt>
                <c:pt idx="1091">
                  <c:v>4.91</c:v>
                </c:pt>
                <c:pt idx="1092">
                  <c:v>4.91</c:v>
                </c:pt>
                <c:pt idx="1093">
                  <c:v>4.91</c:v>
                </c:pt>
                <c:pt idx="1094">
                  <c:v>4.91</c:v>
                </c:pt>
                <c:pt idx="1095">
                  <c:v>4.91</c:v>
                </c:pt>
                <c:pt idx="1096">
                  <c:v>4.91</c:v>
                </c:pt>
                <c:pt idx="1097">
                  <c:v>4.91</c:v>
                </c:pt>
                <c:pt idx="1098">
                  <c:v>4.91</c:v>
                </c:pt>
                <c:pt idx="1099">
                  <c:v>4.29</c:v>
                </c:pt>
              </c:numCache>
            </c:numRef>
          </c:yVal>
          <c:smooth val="1"/>
          <c:extLst>
            <c:ext xmlns:c16="http://schemas.microsoft.com/office/drawing/2014/chart" uri="{C3380CC4-5D6E-409C-BE32-E72D297353CC}">
              <c16:uniqueId val="{00000001-842D-4B18-998A-76DC60917508}"/>
            </c:ext>
          </c:extLst>
        </c:ser>
        <c:dLbls>
          <c:showLegendKey val="0"/>
          <c:showVal val="0"/>
          <c:showCatName val="0"/>
          <c:showSerName val="0"/>
          <c:showPercent val="0"/>
          <c:showBubbleSize val="0"/>
        </c:dLbls>
        <c:axId val="145316096"/>
        <c:axId val="145314560"/>
      </c:scatterChart>
      <c:valAx>
        <c:axId val="145316096"/>
        <c:scaling>
          <c:orientation val="minMax"/>
          <c:max val="1100"/>
          <c:min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Temperature(C</a:t>
                </a:r>
                <a:r>
                  <a:rPr lang="en-US" sz="1400">
                    <a:sym typeface="Symbol" panose="05050102010706020507" pitchFamily="18" charset="2"/>
                  </a:rPr>
                  <a:t>)</a:t>
                </a:r>
                <a:endParaRPr lang="en-US" sz="1400"/>
              </a:p>
            </c:rich>
          </c:tx>
          <c:layout>
            <c:manualLayout>
              <c:xMode val="edge"/>
              <c:yMode val="edge"/>
              <c:x val="0.47862743934653029"/>
              <c:y val="0.9155484247854598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314560"/>
        <c:crosses val="autoZero"/>
        <c:crossBetween val="midCat"/>
        <c:majorUnit val="100"/>
      </c:valAx>
      <c:valAx>
        <c:axId val="1453145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mass %</a:t>
                </a:r>
                <a:endParaRPr lang="ar-SA" sz="1200"/>
              </a:p>
            </c:rich>
          </c:tx>
          <c:layout>
            <c:manualLayout>
              <c:xMode val="edge"/>
              <c:yMode val="edge"/>
              <c:x val="9.0242542821685357E-3"/>
              <c:y val="0.43666115403286188"/>
            </c:manualLayout>
          </c:layout>
          <c:overlay val="0"/>
          <c:spPr>
            <a:noFill/>
            <a:ln>
              <a:noFill/>
            </a:ln>
            <a:effectLst/>
          </c:spPr>
          <c:txPr>
            <a:bodyPr rot="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316096"/>
        <c:crosses val="autoZero"/>
        <c:crossBetween val="midCat"/>
      </c:valAx>
      <c:spPr>
        <a:noFill/>
        <a:ln>
          <a:noFill/>
        </a:ln>
        <a:effectLst/>
      </c:spPr>
    </c:plotArea>
    <c:legend>
      <c:legendPos val="r"/>
      <c:layout>
        <c:manualLayout>
          <c:xMode val="edge"/>
          <c:yMode val="edge"/>
          <c:x val="0.81284815768427687"/>
          <c:y val="0.26167141159472335"/>
          <c:w val="0.11722707439097188"/>
          <c:h val="0.1465808304906512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9307754151534465E-2"/>
          <c:y val="8.6345442378718176E-2"/>
          <c:w val="0.86486351706036746"/>
          <c:h val="0.8416746864975212"/>
        </c:manualLayout>
      </c:layout>
      <c:scatterChart>
        <c:scatterStyle val="smoothMarker"/>
        <c:varyColors val="0"/>
        <c:ser>
          <c:idx val="0"/>
          <c:order val="0"/>
          <c:tx>
            <c:v>RA0.5</c:v>
          </c:tx>
          <c:spPr>
            <a:ln w="22225" cap="rnd">
              <a:solidFill>
                <a:schemeClr val="accent1"/>
              </a:solidFill>
              <a:round/>
            </a:ln>
            <a:effectLst/>
          </c:spPr>
          <c:marker>
            <c:symbol val="none"/>
          </c:marker>
          <c:xVal>
            <c:numRef>
              <c:f>'R A 0.5'!$C$2:$C$999</c:f>
              <c:numCache>
                <c:formatCode>General</c:formatCode>
                <c:ptCount val="998"/>
                <c:pt idx="0">
                  <c:v>17.600000000000001</c:v>
                </c:pt>
                <c:pt idx="1">
                  <c:v>17.600000000000001</c:v>
                </c:pt>
                <c:pt idx="2">
                  <c:v>17.600000000000001</c:v>
                </c:pt>
                <c:pt idx="3">
                  <c:v>17.600000000000001</c:v>
                </c:pt>
                <c:pt idx="4">
                  <c:v>17.600000000000001</c:v>
                </c:pt>
                <c:pt idx="5">
                  <c:v>17.600000000000001</c:v>
                </c:pt>
                <c:pt idx="6">
                  <c:v>17.600000000000001</c:v>
                </c:pt>
                <c:pt idx="7">
                  <c:v>17.600000000000001</c:v>
                </c:pt>
                <c:pt idx="8">
                  <c:v>17.600000000000001</c:v>
                </c:pt>
                <c:pt idx="9">
                  <c:v>17.600000000000001</c:v>
                </c:pt>
                <c:pt idx="10">
                  <c:v>17.600000000000001</c:v>
                </c:pt>
                <c:pt idx="11">
                  <c:v>17.600000000000001</c:v>
                </c:pt>
                <c:pt idx="12">
                  <c:v>17.600000000000001</c:v>
                </c:pt>
                <c:pt idx="13">
                  <c:v>17.600000000000001</c:v>
                </c:pt>
                <c:pt idx="14">
                  <c:v>17.600000000000001</c:v>
                </c:pt>
                <c:pt idx="15">
                  <c:v>17.600000000000001</c:v>
                </c:pt>
                <c:pt idx="16">
                  <c:v>17.600000000000001</c:v>
                </c:pt>
                <c:pt idx="17">
                  <c:v>17.600000000000001</c:v>
                </c:pt>
                <c:pt idx="18">
                  <c:v>17.600000000000001</c:v>
                </c:pt>
                <c:pt idx="19">
                  <c:v>17.600000000000001</c:v>
                </c:pt>
                <c:pt idx="20">
                  <c:v>17.600000000000001</c:v>
                </c:pt>
                <c:pt idx="21">
                  <c:v>17.600000000000001</c:v>
                </c:pt>
                <c:pt idx="22">
                  <c:v>17.600000000000001</c:v>
                </c:pt>
                <c:pt idx="23">
                  <c:v>17.600000000000001</c:v>
                </c:pt>
                <c:pt idx="24">
                  <c:v>17.600000000000001</c:v>
                </c:pt>
                <c:pt idx="25">
                  <c:v>17.600000000000001</c:v>
                </c:pt>
                <c:pt idx="26">
                  <c:v>17.600000000000001</c:v>
                </c:pt>
                <c:pt idx="27">
                  <c:v>17.600000000000001</c:v>
                </c:pt>
                <c:pt idx="28">
                  <c:v>17.600000000000001</c:v>
                </c:pt>
                <c:pt idx="29">
                  <c:v>17.600000000000001</c:v>
                </c:pt>
                <c:pt idx="30">
                  <c:v>17.600000000000001</c:v>
                </c:pt>
                <c:pt idx="31">
                  <c:v>17.600000000000001</c:v>
                </c:pt>
                <c:pt idx="32">
                  <c:v>17.600000000000001</c:v>
                </c:pt>
                <c:pt idx="33">
                  <c:v>17.600000000000001</c:v>
                </c:pt>
                <c:pt idx="34">
                  <c:v>17.600000000000001</c:v>
                </c:pt>
                <c:pt idx="35">
                  <c:v>17.600000000000001</c:v>
                </c:pt>
                <c:pt idx="36">
                  <c:v>17.600000000000001</c:v>
                </c:pt>
                <c:pt idx="37">
                  <c:v>17.600000000000001</c:v>
                </c:pt>
                <c:pt idx="38">
                  <c:v>17.600000000000001</c:v>
                </c:pt>
                <c:pt idx="39">
                  <c:v>17.600000000000001</c:v>
                </c:pt>
                <c:pt idx="40">
                  <c:v>17.600000000000001</c:v>
                </c:pt>
                <c:pt idx="41">
                  <c:v>17.600000000000001</c:v>
                </c:pt>
                <c:pt idx="42">
                  <c:v>17.600000000000001</c:v>
                </c:pt>
                <c:pt idx="43">
                  <c:v>17.600000000000001</c:v>
                </c:pt>
                <c:pt idx="44">
                  <c:v>17.600000000000001</c:v>
                </c:pt>
                <c:pt idx="45">
                  <c:v>17.600000000000001</c:v>
                </c:pt>
                <c:pt idx="46">
                  <c:v>17.600000000000001</c:v>
                </c:pt>
                <c:pt idx="47">
                  <c:v>17.600000000000001</c:v>
                </c:pt>
                <c:pt idx="48">
                  <c:v>17.600000000000001</c:v>
                </c:pt>
                <c:pt idx="49">
                  <c:v>17.600000000000001</c:v>
                </c:pt>
                <c:pt idx="50">
                  <c:v>17.600000000000001</c:v>
                </c:pt>
                <c:pt idx="51">
                  <c:v>17.600000000000001</c:v>
                </c:pt>
                <c:pt idx="52">
                  <c:v>17.600000000000001</c:v>
                </c:pt>
                <c:pt idx="53">
                  <c:v>17.600000000000001</c:v>
                </c:pt>
                <c:pt idx="54">
                  <c:v>17.600000000000001</c:v>
                </c:pt>
                <c:pt idx="55">
                  <c:v>17.600000000000001</c:v>
                </c:pt>
                <c:pt idx="56">
                  <c:v>17.600000000000001</c:v>
                </c:pt>
                <c:pt idx="57">
                  <c:v>17.600000000000001</c:v>
                </c:pt>
                <c:pt idx="58">
                  <c:v>17.600000000000001</c:v>
                </c:pt>
                <c:pt idx="59">
                  <c:v>17.600000000000001</c:v>
                </c:pt>
                <c:pt idx="60">
                  <c:v>17.600000000000001</c:v>
                </c:pt>
                <c:pt idx="61">
                  <c:v>17.600000000000001</c:v>
                </c:pt>
                <c:pt idx="62">
                  <c:v>17.600000000000001</c:v>
                </c:pt>
                <c:pt idx="63">
                  <c:v>17.600000000000001</c:v>
                </c:pt>
                <c:pt idx="64">
                  <c:v>17.600000000000001</c:v>
                </c:pt>
                <c:pt idx="65">
                  <c:v>17.600000000000001</c:v>
                </c:pt>
                <c:pt idx="66">
                  <c:v>17.600000000000001</c:v>
                </c:pt>
                <c:pt idx="67">
                  <c:v>17.600000000000001</c:v>
                </c:pt>
                <c:pt idx="68">
                  <c:v>17.600000000000001</c:v>
                </c:pt>
                <c:pt idx="69">
                  <c:v>17.600000000000001</c:v>
                </c:pt>
                <c:pt idx="70">
                  <c:v>17.600000000000001</c:v>
                </c:pt>
                <c:pt idx="71">
                  <c:v>17.600000000000001</c:v>
                </c:pt>
                <c:pt idx="72">
                  <c:v>17.600000000000001</c:v>
                </c:pt>
                <c:pt idx="73">
                  <c:v>17.600000000000001</c:v>
                </c:pt>
                <c:pt idx="74">
                  <c:v>17.600000000000001</c:v>
                </c:pt>
                <c:pt idx="75">
                  <c:v>17.600000000000001</c:v>
                </c:pt>
                <c:pt idx="76">
                  <c:v>17.600000000000001</c:v>
                </c:pt>
                <c:pt idx="77">
                  <c:v>17.600000000000001</c:v>
                </c:pt>
                <c:pt idx="78">
                  <c:v>17.600000000000001</c:v>
                </c:pt>
                <c:pt idx="79">
                  <c:v>17.600000000000001</c:v>
                </c:pt>
                <c:pt idx="80">
                  <c:v>17.600000000000001</c:v>
                </c:pt>
                <c:pt idx="81">
                  <c:v>17.600000000000001</c:v>
                </c:pt>
                <c:pt idx="82">
                  <c:v>17.600000000000001</c:v>
                </c:pt>
                <c:pt idx="83">
                  <c:v>17.600000000000001</c:v>
                </c:pt>
                <c:pt idx="84">
                  <c:v>17.600000000000001</c:v>
                </c:pt>
                <c:pt idx="85">
                  <c:v>17.600000000000001</c:v>
                </c:pt>
                <c:pt idx="86">
                  <c:v>17.600000000000001</c:v>
                </c:pt>
                <c:pt idx="87">
                  <c:v>17.600000000000001</c:v>
                </c:pt>
                <c:pt idx="88">
                  <c:v>17.600000000000001</c:v>
                </c:pt>
                <c:pt idx="89">
                  <c:v>17.600000000000001</c:v>
                </c:pt>
                <c:pt idx="90">
                  <c:v>17.600000000000001</c:v>
                </c:pt>
                <c:pt idx="91">
                  <c:v>17.600000000000001</c:v>
                </c:pt>
                <c:pt idx="92">
                  <c:v>17.600000000000001</c:v>
                </c:pt>
                <c:pt idx="93">
                  <c:v>17.600000000000001</c:v>
                </c:pt>
                <c:pt idx="94">
                  <c:v>17.7</c:v>
                </c:pt>
                <c:pt idx="95">
                  <c:v>17.7</c:v>
                </c:pt>
                <c:pt idx="96">
                  <c:v>17.8</c:v>
                </c:pt>
                <c:pt idx="97">
                  <c:v>17.8</c:v>
                </c:pt>
                <c:pt idx="98">
                  <c:v>17.899999999999999</c:v>
                </c:pt>
                <c:pt idx="99">
                  <c:v>18</c:v>
                </c:pt>
                <c:pt idx="100">
                  <c:v>18</c:v>
                </c:pt>
                <c:pt idx="101">
                  <c:v>18.100000000000001</c:v>
                </c:pt>
                <c:pt idx="102">
                  <c:v>18.3</c:v>
                </c:pt>
                <c:pt idx="103">
                  <c:v>18.5</c:v>
                </c:pt>
                <c:pt idx="104">
                  <c:v>18.8</c:v>
                </c:pt>
                <c:pt idx="105">
                  <c:v>19</c:v>
                </c:pt>
                <c:pt idx="106">
                  <c:v>19.3</c:v>
                </c:pt>
                <c:pt idx="107">
                  <c:v>19.7</c:v>
                </c:pt>
                <c:pt idx="108">
                  <c:v>20</c:v>
                </c:pt>
                <c:pt idx="109">
                  <c:v>20.399999999999999</c:v>
                </c:pt>
                <c:pt idx="110">
                  <c:v>20.8</c:v>
                </c:pt>
                <c:pt idx="111">
                  <c:v>21.2</c:v>
                </c:pt>
                <c:pt idx="112">
                  <c:v>21.8</c:v>
                </c:pt>
                <c:pt idx="113">
                  <c:v>22.1</c:v>
                </c:pt>
                <c:pt idx="114">
                  <c:v>22.5</c:v>
                </c:pt>
                <c:pt idx="115">
                  <c:v>22.9</c:v>
                </c:pt>
                <c:pt idx="116">
                  <c:v>23.3</c:v>
                </c:pt>
                <c:pt idx="117">
                  <c:v>24.1</c:v>
                </c:pt>
                <c:pt idx="118">
                  <c:v>24.4</c:v>
                </c:pt>
                <c:pt idx="119">
                  <c:v>24.8</c:v>
                </c:pt>
                <c:pt idx="120">
                  <c:v>25.2</c:v>
                </c:pt>
                <c:pt idx="121">
                  <c:v>25.5</c:v>
                </c:pt>
                <c:pt idx="122">
                  <c:v>25.7</c:v>
                </c:pt>
                <c:pt idx="123">
                  <c:v>26</c:v>
                </c:pt>
                <c:pt idx="124">
                  <c:v>26.4</c:v>
                </c:pt>
                <c:pt idx="125">
                  <c:v>26.7</c:v>
                </c:pt>
                <c:pt idx="126">
                  <c:v>27</c:v>
                </c:pt>
                <c:pt idx="127">
                  <c:v>27.2</c:v>
                </c:pt>
                <c:pt idx="128">
                  <c:v>27.3</c:v>
                </c:pt>
                <c:pt idx="129">
                  <c:v>27.7</c:v>
                </c:pt>
                <c:pt idx="130">
                  <c:v>28</c:v>
                </c:pt>
                <c:pt idx="131">
                  <c:v>28.3</c:v>
                </c:pt>
                <c:pt idx="132">
                  <c:v>28.6</c:v>
                </c:pt>
                <c:pt idx="133">
                  <c:v>28.9</c:v>
                </c:pt>
                <c:pt idx="134">
                  <c:v>29</c:v>
                </c:pt>
                <c:pt idx="135">
                  <c:v>29.4</c:v>
                </c:pt>
                <c:pt idx="136">
                  <c:v>29.7</c:v>
                </c:pt>
                <c:pt idx="137">
                  <c:v>30</c:v>
                </c:pt>
                <c:pt idx="138">
                  <c:v>30.3</c:v>
                </c:pt>
                <c:pt idx="139">
                  <c:v>30.6</c:v>
                </c:pt>
                <c:pt idx="140">
                  <c:v>30.7</c:v>
                </c:pt>
                <c:pt idx="141">
                  <c:v>31.1</c:v>
                </c:pt>
                <c:pt idx="142">
                  <c:v>31.4</c:v>
                </c:pt>
                <c:pt idx="143">
                  <c:v>31.7</c:v>
                </c:pt>
                <c:pt idx="144">
                  <c:v>32</c:v>
                </c:pt>
                <c:pt idx="145">
                  <c:v>32.299999999999997</c:v>
                </c:pt>
                <c:pt idx="146">
                  <c:v>32.4</c:v>
                </c:pt>
                <c:pt idx="147">
                  <c:v>32.799999999999997</c:v>
                </c:pt>
                <c:pt idx="148">
                  <c:v>32.9</c:v>
                </c:pt>
                <c:pt idx="149">
                  <c:v>33.200000000000003</c:v>
                </c:pt>
                <c:pt idx="150">
                  <c:v>33.5</c:v>
                </c:pt>
                <c:pt idx="151">
                  <c:v>33.700000000000003</c:v>
                </c:pt>
                <c:pt idx="152">
                  <c:v>34</c:v>
                </c:pt>
                <c:pt idx="153">
                  <c:v>34.200000000000003</c:v>
                </c:pt>
                <c:pt idx="154">
                  <c:v>34.5</c:v>
                </c:pt>
                <c:pt idx="155">
                  <c:v>34.700000000000003</c:v>
                </c:pt>
                <c:pt idx="156">
                  <c:v>35.1</c:v>
                </c:pt>
                <c:pt idx="157">
                  <c:v>35.4</c:v>
                </c:pt>
                <c:pt idx="158">
                  <c:v>35.799999999999997</c:v>
                </c:pt>
                <c:pt idx="159">
                  <c:v>36.1</c:v>
                </c:pt>
                <c:pt idx="160">
                  <c:v>36.299999999999997</c:v>
                </c:pt>
                <c:pt idx="161">
                  <c:v>36.5</c:v>
                </c:pt>
                <c:pt idx="162">
                  <c:v>36.799999999999997</c:v>
                </c:pt>
                <c:pt idx="163">
                  <c:v>37.1</c:v>
                </c:pt>
                <c:pt idx="164">
                  <c:v>37.5</c:v>
                </c:pt>
                <c:pt idx="165">
                  <c:v>37.9</c:v>
                </c:pt>
                <c:pt idx="166">
                  <c:v>38.1</c:v>
                </c:pt>
                <c:pt idx="167">
                  <c:v>38.4</c:v>
                </c:pt>
                <c:pt idx="168">
                  <c:v>38.700000000000003</c:v>
                </c:pt>
                <c:pt idx="169">
                  <c:v>39.1</c:v>
                </c:pt>
                <c:pt idx="170">
                  <c:v>39.4</c:v>
                </c:pt>
                <c:pt idx="171">
                  <c:v>39.799999999999997</c:v>
                </c:pt>
                <c:pt idx="172">
                  <c:v>40.1</c:v>
                </c:pt>
                <c:pt idx="173">
                  <c:v>40.4</c:v>
                </c:pt>
                <c:pt idx="174">
                  <c:v>40.799999999999997</c:v>
                </c:pt>
                <c:pt idx="175">
                  <c:v>41</c:v>
                </c:pt>
                <c:pt idx="176">
                  <c:v>41.5</c:v>
                </c:pt>
                <c:pt idx="177">
                  <c:v>41.7</c:v>
                </c:pt>
                <c:pt idx="178">
                  <c:v>42</c:v>
                </c:pt>
                <c:pt idx="179">
                  <c:v>42.4</c:v>
                </c:pt>
                <c:pt idx="180">
                  <c:v>42.6</c:v>
                </c:pt>
                <c:pt idx="181">
                  <c:v>42.9</c:v>
                </c:pt>
                <c:pt idx="182">
                  <c:v>43.2</c:v>
                </c:pt>
                <c:pt idx="183">
                  <c:v>43.4</c:v>
                </c:pt>
                <c:pt idx="184">
                  <c:v>43.8</c:v>
                </c:pt>
                <c:pt idx="185">
                  <c:v>44.1</c:v>
                </c:pt>
                <c:pt idx="186">
                  <c:v>44.4</c:v>
                </c:pt>
                <c:pt idx="187">
                  <c:v>44.7</c:v>
                </c:pt>
                <c:pt idx="188">
                  <c:v>45.1</c:v>
                </c:pt>
                <c:pt idx="189">
                  <c:v>45.4</c:v>
                </c:pt>
                <c:pt idx="190">
                  <c:v>45.6</c:v>
                </c:pt>
                <c:pt idx="191">
                  <c:v>45.9</c:v>
                </c:pt>
                <c:pt idx="192">
                  <c:v>46.2</c:v>
                </c:pt>
                <c:pt idx="193">
                  <c:v>46.3</c:v>
                </c:pt>
                <c:pt idx="194">
                  <c:v>46.6</c:v>
                </c:pt>
                <c:pt idx="195">
                  <c:v>46.8</c:v>
                </c:pt>
                <c:pt idx="196">
                  <c:v>47.1</c:v>
                </c:pt>
                <c:pt idx="197">
                  <c:v>47.4</c:v>
                </c:pt>
                <c:pt idx="198">
                  <c:v>47.6</c:v>
                </c:pt>
                <c:pt idx="199">
                  <c:v>47.9</c:v>
                </c:pt>
                <c:pt idx="200">
                  <c:v>48.1</c:v>
                </c:pt>
                <c:pt idx="201">
                  <c:v>48.4</c:v>
                </c:pt>
                <c:pt idx="202">
                  <c:v>48.6</c:v>
                </c:pt>
                <c:pt idx="203">
                  <c:v>48.9</c:v>
                </c:pt>
                <c:pt idx="204">
                  <c:v>49.3</c:v>
                </c:pt>
                <c:pt idx="205">
                  <c:v>49.6</c:v>
                </c:pt>
                <c:pt idx="206">
                  <c:v>50</c:v>
                </c:pt>
                <c:pt idx="207">
                  <c:v>50.2</c:v>
                </c:pt>
                <c:pt idx="208">
                  <c:v>50.6</c:v>
                </c:pt>
                <c:pt idx="209">
                  <c:v>50.9</c:v>
                </c:pt>
                <c:pt idx="210">
                  <c:v>51.2</c:v>
                </c:pt>
                <c:pt idx="211">
                  <c:v>51.4</c:v>
                </c:pt>
                <c:pt idx="212">
                  <c:v>51.9</c:v>
                </c:pt>
                <c:pt idx="213">
                  <c:v>52.2</c:v>
                </c:pt>
                <c:pt idx="214">
                  <c:v>52.5</c:v>
                </c:pt>
                <c:pt idx="215">
                  <c:v>52.8</c:v>
                </c:pt>
                <c:pt idx="216">
                  <c:v>53.1</c:v>
                </c:pt>
                <c:pt idx="217">
                  <c:v>53.2</c:v>
                </c:pt>
                <c:pt idx="218">
                  <c:v>53.6</c:v>
                </c:pt>
                <c:pt idx="219">
                  <c:v>53.9</c:v>
                </c:pt>
                <c:pt idx="220">
                  <c:v>54.2</c:v>
                </c:pt>
                <c:pt idx="221">
                  <c:v>54.5</c:v>
                </c:pt>
                <c:pt idx="222">
                  <c:v>54.7</c:v>
                </c:pt>
                <c:pt idx="223">
                  <c:v>54.8</c:v>
                </c:pt>
                <c:pt idx="224">
                  <c:v>55.2</c:v>
                </c:pt>
                <c:pt idx="225">
                  <c:v>55.5</c:v>
                </c:pt>
                <c:pt idx="226">
                  <c:v>55.8</c:v>
                </c:pt>
                <c:pt idx="227">
                  <c:v>56.1</c:v>
                </c:pt>
                <c:pt idx="228">
                  <c:v>56.4</c:v>
                </c:pt>
                <c:pt idx="229">
                  <c:v>56.5</c:v>
                </c:pt>
                <c:pt idx="230">
                  <c:v>56.9</c:v>
                </c:pt>
                <c:pt idx="231">
                  <c:v>57.2</c:v>
                </c:pt>
                <c:pt idx="232">
                  <c:v>57.5</c:v>
                </c:pt>
                <c:pt idx="233">
                  <c:v>57.9</c:v>
                </c:pt>
                <c:pt idx="234">
                  <c:v>58.1</c:v>
                </c:pt>
                <c:pt idx="235">
                  <c:v>58.6</c:v>
                </c:pt>
                <c:pt idx="236">
                  <c:v>59</c:v>
                </c:pt>
                <c:pt idx="237">
                  <c:v>59.3</c:v>
                </c:pt>
                <c:pt idx="238">
                  <c:v>59.6</c:v>
                </c:pt>
                <c:pt idx="239">
                  <c:v>59.8</c:v>
                </c:pt>
                <c:pt idx="240">
                  <c:v>59.9</c:v>
                </c:pt>
                <c:pt idx="241">
                  <c:v>60.2</c:v>
                </c:pt>
                <c:pt idx="242">
                  <c:v>60.3</c:v>
                </c:pt>
                <c:pt idx="243">
                  <c:v>60.6</c:v>
                </c:pt>
                <c:pt idx="244">
                  <c:v>60.9</c:v>
                </c:pt>
                <c:pt idx="245">
                  <c:v>61.2</c:v>
                </c:pt>
                <c:pt idx="246">
                  <c:v>61.3</c:v>
                </c:pt>
                <c:pt idx="247">
                  <c:v>61.6</c:v>
                </c:pt>
                <c:pt idx="248">
                  <c:v>61.8</c:v>
                </c:pt>
                <c:pt idx="249">
                  <c:v>62</c:v>
                </c:pt>
                <c:pt idx="250">
                  <c:v>62.4</c:v>
                </c:pt>
                <c:pt idx="251">
                  <c:v>62.6</c:v>
                </c:pt>
                <c:pt idx="252">
                  <c:v>62.9</c:v>
                </c:pt>
                <c:pt idx="253">
                  <c:v>63.3</c:v>
                </c:pt>
                <c:pt idx="254">
                  <c:v>63.4</c:v>
                </c:pt>
                <c:pt idx="255">
                  <c:v>63.6</c:v>
                </c:pt>
                <c:pt idx="256">
                  <c:v>63.8</c:v>
                </c:pt>
                <c:pt idx="257">
                  <c:v>64</c:v>
                </c:pt>
                <c:pt idx="258">
                  <c:v>64.2</c:v>
                </c:pt>
                <c:pt idx="259">
                  <c:v>64.5</c:v>
                </c:pt>
                <c:pt idx="260">
                  <c:v>64.7</c:v>
                </c:pt>
                <c:pt idx="261">
                  <c:v>64.900000000000006</c:v>
                </c:pt>
                <c:pt idx="262">
                  <c:v>65.099999999999994</c:v>
                </c:pt>
                <c:pt idx="263">
                  <c:v>65.400000000000006</c:v>
                </c:pt>
                <c:pt idx="264">
                  <c:v>65.5</c:v>
                </c:pt>
                <c:pt idx="265">
                  <c:v>65.8</c:v>
                </c:pt>
                <c:pt idx="266">
                  <c:v>66.2</c:v>
                </c:pt>
                <c:pt idx="267">
                  <c:v>66.400000000000006</c:v>
                </c:pt>
                <c:pt idx="268">
                  <c:v>66.8</c:v>
                </c:pt>
                <c:pt idx="269">
                  <c:v>67</c:v>
                </c:pt>
                <c:pt idx="270">
                  <c:v>67.2</c:v>
                </c:pt>
                <c:pt idx="271">
                  <c:v>67.5</c:v>
                </c:pt>
                <c:pt idx="272">
                  <c:v>67.7</c:v>
                </c:pt>
                <c:pt idx="273">
                  <c:v>67.900000000000006</c:v>
                </c:pt>
                <c:pt idx="274">
                  <c:v>68.3</c:v>
                </c:pt>
                <c:pt idx="275">
                  <c:v>68.5</c:v>
                </c:pt>
                <c:pt idx="276">
                  <c:v>68.7</c:v>
                </c:pt>
                <c:pt idx="277">
                  <c:v>69</c:v>
                </c:pt>
                <c:pt idx="278">
                  <c:v>69.3</c:v>
                </c:pt>
                <c:pt idx="279">
                  <c:v>69.599999999999994</c:v>
                </c:pt>
                <c:pt idx="280">
                  <c:v>69.8</c:v>
                </c:pt>
                <c:pt idx="281">
                  <c:v>70.099999999999994</c:v>
                </c:pt>
                <c:pt idx="282">
                  <c:v>70.400000000000006</c:v>
                </c:pt>
                <c:pt idx="283">
                  <c:v>70.7</c:v>
                </c:pt>
                <c:pt idx="284">
                  <c:v>70.900000000000006</c:v>
                </c:pt>
                <c:pt idx="285">
                  <c:v>71</c:v>
                </c:pt>
                <c:pt idx="286">
                  <c:v>71.3</c:v>
                </c:pt>
                <c:pt idx="287">
                  <c:v>71.599999999999994</c:v>
                </c:pt>
                <c:pt idx="288">
                  <c:v>71.8</c:v>
                </c:pt>
                <c:pt idx="289">
                  <c:v>72.099999999999994</c:v>
                </c:pt>
                <c:pt idx="290">
                  <c:v>72.2</c:v>
                </c:pt>
                <c:pt idx="291">
                  <c:v>72.5</c:v>
                </c:pt>
                <c:pt idx="292">
                  <c:v>72.7</c:v>
                </c:pt>
                <c:pt idx="293">
                  <c:v>72.900000000000006</c:v>
                </c:pt>
                <c:pt idx="294">
                  <c:v>73.400000000000006</c:v>
                </c:pt>
                <c:pt idx="295">
                  <c:v>73.599999999999994</c:v>
                </c:pt>
                <c:pt idx="296">
                  <c:v>73.900000000000006</c:v>
                </c:pt>
                <c:pt idx="297">
                  <c:v>74.099999999999994</c:v>
                </c:pt>
                <c:pt idx="298">
                  <c:v>74.3</c:v>
                </c:pt>
                <c:pt idx="299">
                  <c:v>74.5</c:v>
                </c:pt>
                <c:pt idx="300">
                  <c:v>74.7</c:v>
                </c:pt>
                <c:pt idx="301">
                  <c:v>74.900000000000006</c:v>
                </c:pt>
                <c:pt idx="302">
                  <c:v>75.099999999999994</c:v>
                </c:pt>
                <c:pt idx="303">
                  <c:v>75.3</c:v>
                </c:pt>
                <c:pt idx="304">
                  <c:v>75.5</c:v>
                </c:pt>
                <c:pt idx="305">
                  <c:v>75.599999999999994</c:v>
                </c:pt>
                <c:pt idx="306">
                  <c:v>75.900000000000006</c:v>
                </c:pt>
                <c:pt idx="307">
                  <c:v>76.099999999999994</c:v>
                </c:pt>
                <c:pt idx="308">
                  <c:v>76.400000000000006</c:v>
                </c:pt>
                <c:pt idx="309">
                  <c:v>76.599999999999994</c:v>
                </c:pt>
                <c:pt idx="310">
                  <c:v>76.8</c:v>
                </c:pt>
                <c:pt idx="311">
                  <c:v>77</c:v>
                </c:pt>
                <c:pt idx="312">
                  <c:v>77.2</c:v>
                </c:pt>
                <c:pt idx="313">
                  <c:v>77.400000000000006</c:v>
                </c:pt>
                <c:pt idx="314">
                  <c:v>77.599999999999994</c:v>
                </c:pt>
                <c:pt idx="315">
                  <c:v>77.900000000000006</c:v>
                </c:pt>
                <c:pt idx="316">
                  <c:v>78.099999999999994</c:v>
                </c:pt>
                <c:pt idx="317">
                  <c:v>78.3</c:v>
                </c:pt>
                <c:pt idx="318">
                  <c:v>78.5</c:v>
                </c:pt>
                <c:pt idx="319">
                  <c:v>78.599999999999994</c:v>
                </c:pt>
                <c:pt idx="320">
                  <c:v>78.8</c:v>
                </c:pt>
                <c:pt idx="321">
                  <c:v>79</c:v>
                </c:pt>
                <c:pt idx="322">
                  <c:v>79.2</c:v>
                </c:pt>
                <c:pt idx="323">
                  <c:v>79.400000000000006</c:v>
                </c:pt>
                <c:pt idx="324">
                  <c:v>79.7</c:v>
                </c:pt>
                <c:pt idx="325">
                  <c:v>79.900000000000006</c:v>
                </c:pt>
                <c:pt idx="326">
                  <c:v>80.099999999999994</c:v>
                </c:pt>
                <c:pt idx="327">
                  <c:v>80.3</c:v>
                </c:pt>
                <c:pt idx="328">
                  <c:v>80.599999999999994</c:v>
                </c:pt>
                <c:pt idx="329">
                  <c:v>80.7</c:v>
                </c:pt>
                <c:pt idx="330">
                  <c:v>81</c:v>
                </c:pt>
                <c:pt idx="331">
                  <c:v>81.2</c:v>
                </c:pt>
                <c:pt idx="332">
                  <c:v>81.400000000000006</c:v>
                </c:pt>
                <c:pt idx="333">
                  <c:v>81.8</c:v>
                </c:pt>
                <c:pt idx="334">
                  <c:v>81.900000000000006</c:v>
                </c:pt>
                <c:pt idx="335">
                  <c:v>82.2</c:v>
                </c:pt>
                <c:pt idx="336">
                  <c:v>82.4</c:v>
                </c:pt>
                <c:pt idx="337">
                  <c:v>82.6</c:v>
                </c:pt>
                <c:pt idx="338">
                  <c:v>82.8</c:v>
                </c:pt>
                <c:pt idx="339">
                  <c:v>83.1</c:v>
                </c:pt>
                <c:pt idx="340">
                  <c:v>83.2</c:v>
                </c:pt>
                <c:pt idx="341">
                  <c:v>83.5</c:v>
                </c:pt>
                <c:pt idx="342">
                  <c:v>83.7</c:v>
                </c:pt>
                <c:pt idx="343">
                  <c:v>83.9</c:v>
                </c:pt>
                <c:pt idx="344">
                  <c:v>84</c:v>
                </c:pt>
                <c:pt idx="345">
                  <c:v>84.2</c:v>
                </c:pt>
                <c:pt idx="346">
                  <c:v>84.4</c:v>
                </c:pt>
                <c:pt idx="347">
                  <c:v>84.7</c:v>
                </c:pt>
                <c:pt idx="348">
                  <c:v>84.9</c:v>
                </c:pt>
                <c:pt idx="349">
                  <c:v>85.1</c:v>
                </c:pt>
                <c:pt idx="350">
                  <c:v>85.3</c:v>
                </c:pt>
                <c:pt idx="351">
                  <c:v>85.6</c:v>
                </c:pt>
                <c:pt idx="352">
                  <c:v>85.9</c:v>
                </c:pt>
                <c:pt idx="353">
                  <c:v>86.6</c:v>
                </c:pt>
                <c:pt idx="354">
                  <c:v>86.8</c:v>
                </c:pt>
                <c:pt idx="355">
                  <c:v>87</c:v>
                </c:pt>
                <c:pt idx="356">
                  <c:v>87.2</c:v>
                </c:pt>
                <c:pt idx="357">
                  <c:v>87.4</c:v>
                </c:pt>
                <c:pt idx="358">
                  <c:v>87.7</c:v>
                </c:pt>
                <c:pt idx="359">
                  <c:v>88.1</c:v>
                </c:pt>
                <c:pt idx="360">
                  <c:v>88.2</c:v>
                </c:pt>
                <c:pt idx="361">
                  <c:v>88.5</c:v>
                </c:pt>
                <c:pt idx="362">
                  <c:v>88.7</c:v>
                </c:pt>
                <c:pt idx="363">
                  <c:v>88.9</c:v>
                </c:pt>
                <c:pt idx="364">
                  <c:v>89.1</c:v>
                </c:pt>
                <c:pt idx="365">
                  <c:v>89.4</c:v>
                </c:pt>
                <c:pt idx="366">
                  <c:v>89.5</c:v>
                </c:pt>
                <c:pt idx="367">
                  <c:v>89.8</c:v>
                </c:pt>
                <c:pt idx="368">
                  <c:v>90.1</c:v>
                </c:pt>
                <c:pt idx="369">
                  <c:v>90.3</c:v>
                </c:pt>
                <c:pt idx="370">
                  <c:v>90.5</c:v>
                </c:pt>
                <c:pt idx="371">
                  <c:v>90.8</c:v>
                </c:pt>
                <c:pt idx="372">
                  <c:v>90.9</c:v>
                </c:pt>
                <c:pt idx="373">
                  <c:v>91.2</c:v>
                </c:pt>
                <c:pt idx="374">
                  <c:v>91.4</c:v>
                </c:pt>
                <c:pt idx="375">
                  <c:v>91.6</c:v>
                </c:pt>
                <c:pt idx="376">
                  <c:v>91.9</c:v>
                </c:pt>
                <c:pt idx="377">
                  <c:v>92.2</c:v>
                </c:pt>
                <c:pt idx="378">
                  <c:v>92.5</c:v>
                </c:pt>
                <c:pt idx="379">
                  <c:v>92.7</c:v>
                </c:pt>
                <c:pt idx="380">
                  <c:v>92.9</c:v>
                </c:pt>
                <c:pt idx="381">
                  <c:v>93.1</c:v>
                </c:pt>
                <c:pt idx="382">
                  <c:v>93.3</c:v>
                </c:pt>
                <c:pt idx="383">
                  <c:v>93.7</c:v>
                </c:pt>
                <c:pt idx="384">
                  <c:v>94</c:v>
                </c:pt>
                <c:pt idx="385">
                  <c:v>94.2</c:v>
                </c:pt>
                <c:pt idx="386">
                  <c:v>94.6</c:v>
                </c:pt>
                <c:pt idx="387">
                  <c:v>94.8</c:v>
                </c:pt>
                <c:pt idx="388">
                  <c:v>95</c:v>
                </c:pt>
                <c:pt idx="389">
                  <c:v>95.3</c:v>
                </c:pt>
                <c:pt idx="390">
                  <c:v>95.4</c:v>
                </c:pt>
                <c:pt idx="391">
                  <c:v>95.7</c:v>
                </c:pt>
                <c:pt idx="392">
                  <c:v>96.1</c:v>
                </c:pt>
                <c:pt idx="393">
                  <c:v>96.3</c:v>
                </c:pt>
                <c:pt idx="394">
                  <c:v>96.5</c:v>
                </c:pt>
                <c:pt idx="395">
                  <c:v>96.8</c:v>
                </c:pt>
                <c:pt idx="396">
                  <c:v>97.1</c:v>
                </c:pt>
                <c:pt idx="397">
                  <c:v>97.4</c:v>
                </c:pt>
                <c:pt idx="398">
                  <c:v>97.7</c:v>
                </c:pt>
                <c:pt idx="399">
                  <c:v>98</c:v>
                </c:pt>
                <c:pt idx="400">
                  <c:v>98.3</c:v>
                </c:pt>
                <c:pt idx="401">
                  <c:v>98.8</c:v>
                </c:pt>
                <c:pt idx="402">
                  <c:v>99</c:v>
                </c:pt>
                <c:pt idx="403">
                  <c:v>99.3</c:v>
                </c:pt>
                <c:pt idx="404">
                  <c:v>99.6</c:v>
                </c:pt>
                <c:pt idx="405">
                  <c:v>99.7</c:v>
                </c:pt>
                <c:pt idx="406">
                  <c:v>100</c:v>
                </c:pt>
                <c:pt idx="407">
                  <c:v>100.3</c:v>
                </c:pt>
                <c:pt idx="408">
                  <c:v>100.5</c:v>
                </c:pt>
                <c:pt idx="409">
                  <c:v>100.8</c:v>
                </c:pt>
                <c:pt idx="410">
                  <c:v>101.1</c:v>
                </c:pt>
                <c:pt idx="411">
                  <c:v>101.4</c:v>
                </c:pt>
                <c:pt idx="412">
                  <c:v>101.8</c:v>
                </c:pt>
                <c:pt idx="413">
                  <c:v>102</c:v>
                </c:pt>
                <c:pt idx="414">
                  <c:v>102.2</c:v>
                </c:pt>
                <c:pt idx="415">
                  <c:v>102.6</c:v>
                </c:pt>
                <c:pt idx="416">
                  <c:v>102.8</c:v>
                </c:pt>
                <c:pt idx="417">
                  <c:v>103</c:v>
                </c:pt>
                <c:pt idx="418">
                  <c:v>103.2</c:v>
                </c:pt>
                <c:pt idx="419">
                  <c:v>103.5</c:v>
                </c:pt>
                <c:pt idx="420">
                  <c:v>103.6</c:v>
                </c:pt>
                <c:pt idx="421">
                  <c:v>103.9</c:v>
                </c:pt>
                <c:pt idx="422">
                  <c:v>104.1</c:v>
                </c:pt>
                <c:pt idx="423">
                  <c:v>104.3</c:v>
                </c:pt>
                <c:pt idx="424">
                  <c:v>104.6</c:v>
                </c:pt>
                <c:pt idx="425">
                  <c:v>104.8</c:v>
                </c:pt>
                <c:pt idx="426">
                  <c:v>105.1</c:v>
                </c:pt>
                <c:pt idx="427">
                  <c:v>105.2</c:v>
                </c:pt>
                <c:pt idx="428">
                  <c:v>105.5</c:v>
                </c:pt>
                <c:pt idx="429">
                  <c:v>105.7</c:v>
                </c:pt>
                <c:pt idx="430">
                  <c:v>106</c:v>
                </c:pt>
                <c:pt idx="431">
                  <c:v>106.1</c:v>
                </c:pt>
                <c:pt idx="432">
                  <c:v>106.4</c:v>
                </c:pt>
                <c:pt idx="433">
                  <c:v>106.7</c:v>
                </c:pt>
                <c:pt idx="434">
                  <c:v>106.9</c:v>
                </c:pt>
                <c:pt idx="435">
                  <c:v>107.1</c:v>
                </c:pt>
                <c:pt idx="436">
                  <c:v>107.3</c:v>
                </c:pt>
                <c:pt idx="437">
                  <c:v>107.6</c:v>
                </c:pt>
                <c:pt idx="438">
                  <c:v>107.7</c:v>
                </c:pt>
                <c:pt idx="439">
                  <c:v>108.1</c:v>
                </c:pt>
                <c:pt idx="440">
                  <c:v>108.4</c:v>
                </c:pt>
                <c:pt idx="441">
                  <c:v>108.7</c:v>
                </c:pt>
                <c:pt idx="442">
                  <c:v>109</c:v>
                </c:pt>
                <c:pt idx="443">
                  <c:v>109.2</c:v>
                </c:pt>
                <c:pt idx="444">
                  <c:v>109.4</c:v>
                </c:pt>
                <c:pt idx="445">
                  <c:v>109.7</c:v>
                </c:pt>
                <c:pt idx="446">
                  <c:v>110</c:v>
                </c:pt>
                <c:pt idx="447">
                  <c:v>110.3</c:v>
                </c:pt>
                <c:pt idx="448">
                  <c:v>110.6</c:v>
                </c:pt>
                <c:pt idx="449">
                  <c:v>110.8</c:v>
                </c:pt>
                <c:pt idx="450">
                  <c:v>111</c:v>
                </c:pt>
                <c:pt idx="451">
                  <c:v>111.3</c:v>
                </c:pt>
                <c:pt idx="452">
                  <c:v>111.6</c:v>
                </c:pt>
                <c:pt idx="453">
                  <c:v>112</c:v>
                </c:pt>
                <c:pt idx="454">
                  <c:v>112.3</c:v>
                </c:pt>
                <c:pt idx="455">
                  <c:v>112.4</c:v>
                </c:pt>
                <c:pt idx="456">
                  <c:v>112.7</c:v>
                </c:pt>
                <c:pt idx="457">
                  <c:v>112.9</c:v>
                </c:pt>
                <c:pt idx="458">
                  <c:v>113.1</c:v>
                </c:pt>
                <c:pt idx="459">
                  <c:v>113.3</c:v>
                </c:pt>
                <c:pt idx="460">
                  <c:v>113.6</c:v>
                </c:pt>
                <c:pt idx="461">
                  <c:v>113.8</c:v>
                </c:pt>
                <c:pt idx="462">
                  <c:v>114.1</c:v>
                </c:pt>
                <c:pt idx="463">
                  <c:v>114.3</c:v>
                </c:pt>
                <c:pt idx="464">
                  <c:v>114.5</c:v>
                </c:pt>
                <c:pt idx="465">
                  <c:v>114.8</c:v>
                </c:pt>
                <c:pt idx="466">
                  <c:v>115.1</c:v>
                </c:pt>
                <c:pt idx="467">
                  <c:v>115.4</c:v>
                </c:pt>
                <c:pt idx="468">
                  <c:v>115.8</c:v>
                </c:pt>
                <c:pt idx="469">
                  <c:v>116.2</c:v>
                </c:pt>
                <c:pt idx="470">
                  <c:v>116.4</c:v>
                </c:pt>
                <c:pt idx="471">
                  <c:v>116.9</c:v>
                </c:pt>
                <c:pt idx="472">
                  <c:v>117</c:v>
                </c:pt>
                <c:pt idx="473">
                  <c:v>117.3</c:v>
                </c:pt>
                <c:pt idx="474">
                  <c:v>117.7</c:v>
                </c:pt>
                <c:pt idx="475">
                  <c:v>117.9</c:v>
                </c:pt>
                <c:pt idx="476">
                  <c:v>118.2</c:v>
                </c:pt>
                <c:pt idx="477">
                  <c:v>118.4</c:v>
                </c:pt>
                <c:pt idx="478">
                  <c:v>118.7</c:v>
                </c:pt>
                <c:pt idx="479">
                  <c:v>118.8</c:v>
                </c:pt>
                <c:pt idx="480">
                  <c:v>119.1</c:v>
                </c:pt>
                <c:pt idx="481">
                  <c:v>119.3</c:v>
                </c:pt>
                <c:pt idx="482">
                  <c:v>119.6</c:v>
                </c:pt>
                <c:pt idx="483">
                  <c:v>119.9</c:v>
                </c:pt>
                <c:pt idx="484">
                  <c:v>120.1</c:v>
                </c:pt>
                <c:pt idx="485">
                  <c:v>120.3</c:v>
                </c:pt>
                <c:pt idx="486">
                  <c:v>120.5</c:v>
                </c:pt>
                <c:pt idx="487">
                  <c:v>120.7</c:v>
                </c:pt>
                <c:pt idx="488">
                  <c:v>120.8</c:v>
                </c:pt>
                <c:pt idx="489">
                  <c:v>121.1</c:v>
                </c:pt>
                <c:pt idx="490">
                  <c:v>121.3</c:v>
                </c:pt>
                <c:pt idx="491">
                  <c:v>121.4</c:v>
                </c:pt>
                <c:pt idx="492">
                  <c:v>121.7</c:v>
                </c:pt>
                <c:pt idx="493">
                  <c:v>121.8</c:v>
                </c:pt>
                <c:pt idx="494">
                  <c:v>121.9</c:v>
                </c:pt>
                <c:pt idx="495">
                  <c:v>122.1</c:v>
                </c:pt>
                <c:pt idx="496">
                  <c:v>122.4</c:v>
                </c:pt>
                <c:pt idx="497">
                  <c:v>122.6</c:v>
                </c:pt>
                <c:pt idx="498">
                  <c:v>122.9</c:v>
                </c:pt>
                <c:pt idx="499">
                  <c:v>123</c:v>
                </c:pt>
                <c:pt idx="500">
                  <c:v>123.3</c:v>
                </c:pt>
                <c:pt idx="501">
                  <c:v>123.6</c:v>
                </c:pt>
                <c:pt idx="502">
                  <c:v>123.9</c:v>
                </c:pt>
                <c:pt idx="503">
                  <c:v>124.2</c:v>
                </c:pt>
                <c:pt idx="504">
                  <c:v>124.5</c:v>
                </c:pt>
                <c:pt idx="505">
                  <c:v>124.6</c:v>
                </c:pt>
                <c:pt idx="506">
                  <c:v>124.8</c:v>
                </c:pt>
                <c:pt idx="507">
                  <c:v>125.1</c:v>
                </c:pt>
                <c:pt idx="508">
                  <c:v>125.2</c:v>
                </c:pt>
                <c:pt idx="509">
                  <c:v>125.5</c:v>
                </c:pt>
                <c:pt idx="510">
                  <c:v>125.8</c:v>
                </c:pt>
                <c:pt idx="511">
                  <c:v>125.9</c:v>
                </c:pt>
                <c:pt idx="512">
                  <c:v>126.2</c:v>
                </c:pt>
                <c:pt idx="513">
                  <c:v>126.4</c:v>
                </c:pt>
                <c:pt idx="514">
                  <c:v>126.8</c:v>
                </c:pt>
                <c:pt idx="515">
                  <c:v>127</c:v>
                </c:pt>
                <c:pt idx="516">
                  <c:v>127.4</c:v>
                </c:pt>
                <c:pt idx="517">
                  <c:v>127.6</c:v>
                </c:pt>
                <c:pt idx="518">
                  <c:v>128</c:v>
                </c:pt>
                <c:pt idx="519">
                  <c:v>128.19999999999999</c:v>
                </c:pt>
                <c:pt idx="520">
                  <c:v>128.5</c:v>
                </c:pt>
                <c:pt idx="521">
                  <c:v>128.6</c:v>
                </c:pt>
                <c:pt idx="522">
                  <c:v>128.9</c:v>
                </c:pt>
                <c:pt idx="523">
                  <c:v>129.19999999999999</c:v>
                </c:pt>
                <c:pt idx="524">
                  <c:v>129.30000000000001</c:v>
                </c:pt>
                <c:pt idx="525">
                  <c:v>129.69999999999999</c:v>
                </c:pt>
                <c:pt idx="526">
                  <c:v>129.80000000000001</c:v>
                </c:pt>
                <c:pt idx="527">
                  <c:v>130.1</c:v>
                </c:pt>
                <c:pt idx="528">
                  <c:v>130.19999999999999</c:v>
                </c:pt>
                <c:pt idx="529">
                  <c:v>130.5</c:v>
                </c:pt>
                <c:pt idx="530">
                  <c:v>131</c:v>
                </c:pt>
                <c:pt idx="531">
                  <c:v>131</c:v>
                </c:pt>
                <c:pt idx="532">
                  <c:v>131.1</c:v>
                </c:pt>
                <c:pt idx="533">
                  <c:v>131.4</c:v>
                </c:pt>
                <c:pt idx="534">
                  <c:v>131.6</c:v>
                </c:pt>
                <c:pt idx="535">
                  <c:v>131.80000000000001</c:v>
                </c:pt>
                <c:pt idx="536">
                  <c:v>132.1</c:v>
                </c:pt>
                <c:pt idx="537">
                  <c:v>132.30000000000001</c:v>
                </c:pt>
                <c:pt idx="538">
                  <c:v>132.6</c:v>
                </c:pt>
                <c:pt idx="539">
                  <c:v>132.9</c:v>
                </c:pt>
                <c:pt idx="540">
                  <c:v>133.19999999999999</c:v>
                </c:pt>
                <c:pt idx="541">
                  <c:v>133.5</c:v>
                </c:pt>
                <c:pt idx="542">
                  <c:v>133.9</c:v>
                </c:pt>
                <c:pt idx="543">
                  <c:v>134.1</c:v>
                </c:pt>
                <c:pt idx="544">
                  <c:v>134.4</c:v>
                </c:pt>
                <c:pt idx="545">
                  <c:v>134.69999999999999</c:v>
                </c:pt>
                <c:pt idx="546">
                  <c:v>135</c:v>
                </c:pt>
                <c:pt idx="547">
                  <c:v>135.30000000000001</c:v>
                </c:pt>
                <c:pt idx="548">
                  <c:v>135.69999999999999</c:v>
                </c:pt>
                <c:pt idx="549">
                  <c:v>135.9</c:v>
                </c:pt>
                <c:pt idx="550">
                  <c:v>136.1</c:v>
                </c:pt>
                <c:pt idx="551">
                  <c:v>136.30000000000001</c:v>
                </c:pt>
                <c:pt idx="552">
                  <c:v>136.5</c:v>
                </c:pt>
                <c:pt idx="553">
                  <c:v>136.69999999999999</c:v>
                </c:pt>
                <c:pt idx="554">
                  <c:v>137</c:v>
                </c:pt>
                <c:pt idx="555">
                  <c:v>137.1</c:v>
                </c:pt>
                <c:pt idx="556">
                  <c:v>137.30000000000001</c:v>
                </c:pt>
                <c:pt idx="557">
                  <c:v>137.5</c:v>
                </c:pt>
                <c:pt idx="558">
                  <c:v>137.80000000000001</c:v>
                </c:pt>
                <c:pt idx="559">
                  <c:v>138</c:v>
                </c:pt>
                <c:pt idx="560">
                  <c:v>138.19999999999999</c:v>
                </c:pt>
                <c:pt idx="561">
                  <c:v>138.5</c:v>
                </c:pt>
                <c:pt idx="562">
                  <c:v>138.6</c:v>
                </c:pt>
                <c:pt idx="563">
                  <c:v>139</c:v>
                </c:pt>
                <c:pt idx="564">
                  <c:v>139.30000000000001</c:v>
                </c:pt>
                <c:pt idx="565">
                  <c:v>139.6</c:v>
                </c:pt>
                <c:pt idx="566">
                  <c:v>140</c:v>
                </c:pt>
                <c:pt idx="567">
                  <c:v>140.19999999999999</c:v>
                </c:pt>
                <c:pt idx="568">
                  <c:v>140.30000000000001</c:v>
                </c:pt>
                <c:pt idx="569">
                  <c:v>140.69999999999999</c:v>
                </c:pt>
                <c:pt idx="570">
                  <c:v>141</c:v>
                </c:pt>
                <c:pt idx="571">
                  <c:v>141.30000000000001</c:v>
                </c:pt>
                <c:pt idx="572">
                  <c:v>141.6</c:v>
                </c:pt>
                <c:pt idx="573">
                  <c:v>141.9</c:v>
                </c:pt>
                <c:pt idx="574">
                  <c:v>142</c:v>
                </c:pt>
                <c:pt idx="575">
                  <c:v>142.4</c:v>
                </c:pt>
                <c:pt idx="576">
                  <c:v>142.80000000000001</c:v>
                </c:pt>
                <c:pt idx="577">
                  <c:v>143.1</c:v>
                </c:pt>
                <c:pt idx="578">
                  <c:v>143.4</c:v>
                </c:pt>
                <c:pt idx="579">
                  <c:v>143.69999999999999</c:v>
                </c:pt>
                <c:pt idx="580">
                  <c:v>143.80000000000001</c:v>
                </c:pt>
                <c:pt idx="581">
                  <c:v>144.19999999999999</c:v>
                </c:pt>
                <c:pt idx="582">
                  <c:v>144.5</c:v>
                </c:pt>
                <c:pt idx="583">
                  <c:v>144.80000000000001</c:v>
                </c:pt>
                <c:pt idx="584">
                  <c:v>145.1</c:v>
                </c:pt>
                <c:pt idx="585">
                  <c:v>145.30000000000001</c:v>
                </c:pt>
                <c:pt idx="586">
                  <c:v>145.5</c:v>
                </c:pt>
                <c:pt idx="587">
                  <c:v>145.80000000000001</c:v>
                </c:pt>
                <c:pt idx="588">
                  <c:v>145.9</c:v>
                </c:pt>
                <c:pt idx="589">
                  <c:v>146.4</c:v>
                </c:pt>
                <c:pt idx="590">
                  <c:v>146.6</c:v>
                </c:pt>
                <c:pt idx="591">
                  <c:v>146.69999999999999</c:v>
                </c:pt>
                <c:pt idx="592">
                  <c:v>146.80000000000001</c:v>
                </c:pt>
                <c:pt idx="593">
                  <c:v>147</c:v>
                </c:pt>
                <c:pt idx="594">
                  <c:v>147.1</c:v>
                </c:pt>
                <c:pt idx="595">
                  <c:v>147.30000000000001</c:v>
                </c:pt>
                <c:pt idx="596">
                  <c:v>147.4</c:v>
                </c:pt>
                <c:pt idx="597">
                  <c:v>147.5</c:v>
                </c:pt>
                <c:pt idx="598">
                  <c:v>147.69999999999999</c:v>
                </c:pt>
                <c:pt idx="599">
                  <c:v>147.9</c:v>
                </c:pt>
                <c:pt idx="600">
                  <c:v>147.9</c:v>
                </c:pt>
                <c:pt idx="601">
                  <c:v>148.19999999999999</c:v>
                </c:pt>
                <c:pt idx="602">
                  <c:v>148.4</c:v>
                </c:pt>
                <c:pt idx="603">
                  <c:v>148.4</c:v>
                </c:pt>
                <c:pt idx="604">
                  <c:v>148.80000000000001</c:v>
                </c:pt>
                <c:pt idx="605">
                  <c:v>148.9</c:v>
                </c:pt>
                <c:pt idx="606">
                  <c:v>149.19999999999999</c:v>
                </c:pt>
                <c:pt idx="607">
                  <c:v>149.4</c:v>
                </c:pt>
                <c:pt idx="608">
                  <c:v>149.6</c:v>
                </c:pt>
                <c:pt idx="609">
                  <c:v>149.80000000000001</c:v>
                </c:pt>
                <c:pt idx="610">
                  <c:v>150.1</c:v>
                </c:pt>
                <c:pt idx="611">
                  <c:v>150.5</c:v>
                </c:pt>
                <c:pt idx="612">
                  <c:v>150.80000000000001</c:v>
                </c:pt>
                <c:pt idx="613">
                  <c:v>151.1</c:v>
                </c:pt>
                <c:pt idx="614">
                  <c:v>151.30000000000001</c:v>
                </c:pt>
                <c:pt idx="615">
                  <c:v>151.6</c:v>
                </c:pt>
                <c:pt idx="616">
                  <c:v>151.9</c:v>
                </c:pt>
                <c:pt idx="617">
                  <c:v>152.19999999999999</c:v>
                </c:pt>
                <c:pt idx="618">
                  <c:v>152.6</c:v>
                </c:pt>
                <c:pt idx="619">
                  <c:v>153</c:v>
                </c:pt>
                <c:pt idx="620">
                  <c:v>153.19999999999999</c:v>
                </c:pt>
                <c:pt idx="621">
                  <c:v>153.4</c:v>
                </c:pt>
                <c:pt idx="622">
                  <c:v>153.69999999999999</c:v>
                </c:pt>
                <c:pt idx="623">
                  <c:v>153.9</c:v>
                </c:pt>
                <c:pt idx="624">
                  <c:v>154.1</c:v>
                </c:pt>
                <c:pt idx="625">
                  <c:v>154.4</c:v>
                </c:pt>
                <c:pt idx="626">
                  <c:v>154.6</c:v>
                </c:pt>
                <c:pt idx="627">
                  <c:v>154.80000000000001</c:v>
                </c:pt>
                <c:pt idx="628">
                  <c:v>155.1</c:v>
                </c:pt>
                <c:pt idx="629">
                  <c:v>155.30000000000001</c:v>
                </c:pt>
                <c:pt idx="630">
                  <c:v>155.5</c:v>
                </c:pt>
                <c:pt idx="631">
                  <c:v>155.9</c:v>
                </c:pt>
                <c:pt idx="632">
                  <c:v>156.1</c:v>
                </c:pt>
                <c:pt idx="633">
                  <c:v>156.4</c:v>
                </c:pt>
                <c:pt idx="634">
                  <c:v>156.80000000000001</c:v>
                </c:pt>
                <c:pt idx="635">
                  <c:v>157</c:v>
                </c:pt>
                <c:pt idx="636">
                  <c:v>157.19999999999999</c:v>
                </c:pt>
                <c:pt idx="637">
                  <c:v>157.5</c:v>
                </c:pt>
                <c:pt idx="638">
                  <c:v>157.80000000000001</c:v>
                </c:pt>
                <c:pt idx="639">
                  <c:v>158.1</c:v>
                </c:pt>
                <c:pt idx="640">
                  <c:v>158.4</c:v>
                </c:pt>
                <c:pt idx="641">
                  <c:v>158.6</c:v>
                </c:pt>
                <c:pt idx="642">
                  <c:v>158.9</c:v>
                </c:pt>
                <c:pt idx="643">
                  <c:v>159.1</c:v>
                </c:pt>
                <c:pt idx="644">
                  <c:v>159.4</c:v>
                </c:pt>
                <c:pt idx="645">
                  <c:v>159.5</c:v>
                </c:pt>
                <c:pt idx="646">
                  <c:v>159.9</c:v>
                </c:pt>
                <c:pt idx="647">
                  <c:v>160.19999999999999</c:v>
                </c:pt>
                <c:pt idx="648">
                  <c:v>160.6</c:v>
                </c:pt>
                <c:pt idx="649">
                  <c:v>160.9</c:v>
                </c:pt>
                <c:pt idx="650">
                  <c:v>161</c:v>
                </c:pt>
                <c:pt idx="651">
                  <c:v>161.4</c:v>
                </c:pt>
                <c:pt idx="652">
                  <c:v>161.5</c:v>
                </c:pt>
                <c:pt idx="653">
                  <c:v>161.80000000000001</c:v>
                </c:pt>
                <c:pt idx="654">
                  <c:v>162</c:v>
                </c:pt>
                <c:pt idx="655">
                  <c:v>162.1</c:v>
                </c:pt>
                <c:pt idx="656">
                  <c:v>162.19999999999999</c:v>
                </c:pt>
                <c:pt idx="657">
                  <c:v>162.4</c:v>
                </c:pt>
                <c:pt idx="658">
                  <c:v>162.69999999999999</c:v>
                </c:pt>
                <c:pt idx="659">
                  <c:v>162.80000000000001</c:v>
                </c:pt>
                <c:pt idx="660">
                  <c:v>163.19999999999999</c:v>
                </c:pt>
                <c:pt idx="661">
                  <c:v>163.30000000000001</c:v>
                </c:pt>
                <c:pt idx="662">
                  <c:v>163.6</c:v>
                </c:pt>
                <c:pt idx="663">
                  <c:v>163.9</c:v>
                </c:pt>
                <c:pt idx="664">
                  <c:v>164.2</c:v>
                </c:pt>
                <c:pt idx="665">
                  <c:v>164.5</c:v>
                </c:pt>
                <c:pt idx="666">
                  <c:v>164.9</c:v>
                </c:pt>
                <c:pt idx="667">
                  <c:v>165.2</c:v>
                </c:pt>
                <c:pt idx="668">
                  <c:v>165.3</c:v>
                </c:pt>
                <c:pt idx="669">
                  <c:v>165.7</c:v>
                </c:pt>
                <c:pt idx="670">
                  <c:v>166.1</c:v>
                </c:pt>
                <c:pt idx="671">
                  <c:v>166.5</c:v>
                </c:pt>
                <c:pt idx="672">
                  <c:v>166.8</c:v>
                </c:pt>
                <c:pt idx="673">
                  <c:v>167</c:v>
                </c:pt>
                <c:pt idx="674">
                  <c:v>167.2</c:v>
                </c:pt>
                <c:pt idx="675">
                  <c:v>167.5</c:v>
                </c:pt>
                <c:pt idx="676">
                  <c:v>167.8</c:v>
                </c:pt>
                <c:pt idx="677">
                  <c:v>168</c:v>
                </c:pt>
                <c:pt idx="678">
                  <c:v>168.3</c:v>
                </c:pt>
                <c:pt idx="679">
                  <c:v>168.6</c:v>
                </c:pt>
                <c:pt idx="680">
                  <c:v>168.7</c:v>
                </c:pt>
                <c:pt idx="681">
                  <c:v>169</c:v>
                </c:pt>
                <c:pt idx="682">
                  <c:v>169.2</c:v>
                </c:pt>
                <c:pt idx="683">
                  <c:v>169.5</c:v>
                </c:pt>
                <c:pt idx="684">
                  <c:v>169.7</c:v>
                </c:pt>
                <c:pt idx="685">
                  <c:v>169.9</c:v>
                </c:pt>
                <c:pt idx="686">
                  <c:v>170.1</c:v>
                </c:pt>
                <c:pt idx="687">
                  <c:v>170.4</c:v>
                </c:pt>
                <c:pt idx="688">
                  <c:v>170.6</c:v>
                </c:pt>
                <c:pt idx="689">
                  <c:v>170.8</c:v>
                </c:pt>
                <c:pt idx="690">
                  <c:v>171</c:v>
                </c:pt>
                <c:pt idx="691">
                  <c:v>171.2</c:v>
                </c:pt>
                <c:pt idx="692">
                  <c:v>171.4</c:v>
                </c:pt>
                <c:pt idx="693">
                  <c:v>171.6</c:v>
                </c:pt>
                <c:pt idx="694">
                  <c:v>171.8</c:v>
                </c:pt>
                <c:pt idx="695">
                  <c:v>172</c:v>
                </c:pt>
                <c:pt idx="696">
                  <c:v>172.2</c:v>
                </c:pt>
                <c:pt idx="697">
                  <c:v>172.3</c:v>
                </c:pt>
                <c:pt idx="698">
                  <c:v>172.5</c:v>
                </c:pt>
                <c:pt idx="699">
                  <c:v>172.7</c:v>
                </c:pt>
                <c:pt idx="700">
                  <c:v>172.9</c:v>
                </c:pt>
                <c:pt idx="701">
                  <c:v>173.1</c:v>
                </c:pt>
                <c:pt idx="702">
                  <c:v>173.3</c:v>
                </c:pt>
                <c:pt idx="703">
                  <c:v>173.6</c:v>
                </c:pt>
                <c:pt idx="704">
                  <c:v>173.8</c:v>
                </c:pt>
                <c:pt idx="705">
                  <c:v>174.2</c:v>
                </c:pt>
                <c:pt idx="706">
                  <c:v>174.5</c:v>
                </c:pt>
                <c:pt idx="707">
                  <c:v>175</c:v>
                </c:pt>
                <c:pt idx="708">
                  <c:v>175.3</c:v>
                </c:pt>
                <c:pt idx="709">
                  <c:v>175.4</c:v>
                </c:pt>
                <c:pt idx="710">
                  <c:v>175.8</c:v>
                </c:pt>
                <c:pt idx="711">
                  <c:v>176</c:v>
                </c:pt>
                <c:pt idx="712">
                  <c:v>176.3</c:v>
                </c:pt>
                <c:pt idx="713">
                  <c:v>176.6</c:v>
                </c:pt>
                <c:pt idx="714">
                  <c:v>176.8</c:v>
                </c:pt>
                <c:pt idx="715">
                  <c:v>177</c:v>
                </c:pt>
                <c:pt idx="716">
                  <c:v>177.2</c:v>
                </c:pt>
                <c:pt idx="717">
                  <c:v>177.4</c:v>
                </c:pt>
                <c:pt idx="718">
                  <c:v>177.6</c:v>
                </c:pt>
                <c:pt idx="719">
                  <c:v>177.9</c:v>
                </c:pt>
                <c:pt idx="720">
                  <c:v>178</c:v>
                </c:pt>
                <c:pt idx="721">
                  <c:v>178</c:v>
                </c:pt>
                <c:pt idx="722">
                  <c:v>178.4</c:v>
                </c:pt>
                <c:pt idx="723">
                  <c:v>178.6</c:v>
                </c:pt>
                <c:pt idx="724">
                  <c:v>178.8</c:v>
                </c:pt>
                <c:pt idx="725">
                  <c:v>179.1</c:v>
                </c:pt>
                <c:pt idx="726">
                  <c:v>179.2</c:v>
                </c:pt>
                <c:pt idx="727">
                  <c:v>179.5</c:v>
                </c:pt>
                <c:pt idx="728">
                  <c:v>179.9</c:v>
                </c:pt>
                <c:pt idx="729">
                  <c:v>180.2</c:v>
                </c:pt>
                <c:pt idx="730">
                  <c:v>180.5</c:v>
                </c:pt>
                <c:pt idx="731">
                  <c:v>180.9</c:v>
                </c:pt>
                <c:pt idx="732">
                  <c:v>181</c:v>
                </c:pt>
                <c:pt idx="733">
                  <c:v>181.3</c:v>
                </c:pt>
                <c:pt idx="734">
                  <c:v>181.6</c:v>
                </c:pt>
                <c:pt idx="735">
                  <c:v>181.8</c:v>
                </c:pt>
                <c:pt idx="736">
                  <c:v>182.3</c:v>
                </c:pt>
                <c:pt idx="737">
                  <c:v>182.9</c:v>
                </c:pt>
                <c:pt idx="738">
                  <c:v>183.3</c:v>
                </c:pt>
                <c:pt idx="739">
                  <c:v>183.6</c:v>
                </c:pt>
                <c:pt idx="740">
                  <c:v>184.3</c:v>
                </c:pt>
                <c:pt idx="741">
                  <c:v>184.8</c:v>
                </c:pt>
                <c:pt idx="742">
                  <c:v>185.3</c:v>
                </c:pt>
                <c:pt idx="743">
                  <c:v>185.9</c:v>
                </c:pt>
                <c:pt idx="744">
                  <c:v>186.4</c:v>
                </c:pt>
                <c:pt idx="745">
                  <c:v>186.6</c:v>
                </c:pt>
                <c:pt idx="746">
                  <c:v>187.2</c:v>
                </c:pt>
                <c:pt idx="747">
                  <c:v>187.5</c:v>
                </c:pt>
                <c:pt idx="748">
                  <c:v>188</c:v>
                </c:pt>
                <c:pt idx="749">
                  <c:v>188.5</c:v>
                </c:pt>
                <c:pt idx="750">
                  <c:v>189</c:v>
                </c:pt>
                <c:pt idx="751">
                  <c:v>189.4</c:v>
                </c:pt>
                <c:pt idx="752">
                  <c:v>189.8</c:v>
                </c:pt>
                <c:pt idx="753">
                  <c:v>190.1</c:v>
                </c:pt>
                <c:pt idx="754">
                  <c:v>190.6</c:v>
                </c:pt>
                <c:pt idx="755">
                  <c:v>191</c:v>
                </c:pt>
                <c:pt idx="756">
                  <c:v>191.3</c:v>
                </c:pt>
                <c:pt idx="757">
                  <c:v>191.7</c:v>
                </c:pt>
                <c:pt idx="758">
                  <c:v>192.2</c:v>
                </c:pt>
                <c:pt idx="759">
                  <c:v>192.3</c:v>
                </c:pt>
                <c:pt idx="760">
                  <c:v>192.4</c:v>
                </c:pt>
                <c:pt idx="761">
                  <c:v>192.9</c:v>
                </c:pt>
                <c:pt idx="762">
                  <c:v>193.2</c:v>
                </c:pt>
                <c:pt idx="763">
                  <c:v>193.5</c:v>
                </c:pt>
                <c:pt idx="764">
                  <c:v>193.9</c:v>
                </c:pt>
                <c:pt idx="765">
                  <c:v>194.2</c:v>
                </c:pt>
                <c:pt idx="766">
                  <c:v>195.1</c:v>
                </c:pt>
                <c:pt idx="767">
                  <c:v>195.5</c:v>
                </c:pt>
                <c:pt idx="768">
                  <c:v>195.9</c:v>
                </c:pt>
                <c:pt idx="769">
                  <c:v>196.5</c:v>
                </c:pt>
                <c:pt idx="770">
                  <c:v>196.9</c:v>
                </c:pt>
                <c:pt idx="771">
                  <c:v>197.4</c:v>
                </c:pt>
                <c:pt idx="772">
                  <c:v>197.8</c:v>
                </c:pt>
                <c:pt idx="773">
                  <c:v>198.1</c:v>
                </c:pt>
                <c:pt idx="774">
                  <c:v>198.5</c:v>
                </c:pt>
                <c:pt idx="775">
                  <c:v>199.1</c:v>
                </c:pt>
                <c:pt idx="776">
                  <c:v>199.6</c:v>
                </c:pt>
                <c:pt idx="777">
                  <c:v>200</c:v>
                </c:pt>
                <c:pt idx="778">
                  <c:v>200.6</c:v>
                </c:pt>
                <c:pt idx="779">
                  <c:v>200.9</c:v>
                </c:pt>
                <c:pt idx="780">
                  <c:v>201.3</c:v>
                </c:pt>
                <c:pt idx="781">
                  <c:v>201.9</c:v>
                </c:pt>
                <c:pt idx="782">
                  <c:v>202.5</c:v>
                </c:pt>
                <c:pt idx="783">
                  <c:v>202.9</c:v>
                </c:pt>
                <c:pt idx="784">
                  <c:v>203.6</c:v>
                </c:pt>
                <c:pt idx="785">
                  <c:v>203.9</c:v>
                </c:pt>
                <c:pt idx="786">
                  <c:v>204.3</c:v>
                </c:pt>
                <c:pt idx="787">
                  <c:v>204.8</c:v>
                </c:pt>
                <c:pt idx="788">
                  <c:v>205.2</c:v>
                </c:pt>
                <c:pt idx="789">
                  <c:v>205.5</c:v>
                </c:pt>
                <c:pt idx="790">
                  <c:v>206.2</c:v>
                </c:pt>
                <c:pt idx="791">
                  <c:v>206.5</c:v>
                </c:pt>
                <c:pt idx="792">
                  <c:v>207</c:v>
                </c:pt>
                <c:pt idx="793">
                  <c:v>207.4</c:v>
                </c:pt>
                <c:pt idx="794">
                  <c:v>207.8</c:v>
                </c:pt>
                <c:pt idx="795">
                  <c:v>208.1</c:v>
                </c:pt>
                <c:pt idx="796">
                  <c:v>208.7</c:v>
                </c:pt>
                <c:pt idx="797">
                  <c:v>209.3</c:v>
                </c:pt>
                <c:pt idx="798">
                  <c:v>209.9</c:v>
                </c:pt>
                <c:pt idx="799">
                  <c:v>210.4</c:v>
                </c:pt>
                <c:pt idx="800">
                  <c:v>210.7</c:v>
                </c:pt>
                <c:pt idx="801">
                  <c:v>211.2</c:v>
                </c:pt>
                <c:pt idx="802">
                  <c:v>211.6</c:v>
                </c:pt>
                <c:pt idx="803">
                  <c:v>211.9</c:v>
                </c:pt>
                <c:pt idx="804">
                  <c:v>212.3</c:v>
                </c:pt>
                <c:pt idx="805">
                  <c:v>212.9</c:v>
                </c:pt>
                <c:pt idx="806">
                  <c:v>213.2</c:v>
                </c:pt>
                <c:pt idx="807">
                  <c:v>213.6</c:v>
                </c:pt>
                <c:pt idx="808">
                  <c:v>213.9</c:v>
                </c:pt>
                <c:pt idx="809">
                  <c:v>214.4</c:v>
                </c:pt>
                <c:pt idx="810">
                  <c:v>214.7</c:v>
                </c:pt>
                <c:pt idx="811">
                  <c:v>215.1</c:v>
                </c:pt>
                <c:pt idx="812">
                  <c:v>215.5</c:v>
                </c:pt>
                <c:pt idx="813">
                  <c:v>215.8</c:v>
                </c:pt>
                <c:pt idx="814">
                  <c:v>216.4</c:v>
                </c:pt>
                <c:pt idx="815">
                  <c:v>216.8</c:v>
                </c:pt>
                <c:pt idx="816">
                  <c:v>217.3</c:v>
                </c:pt>
                <c:pt idx="817">
                  <c:v>217.7</c:v>
                </c:pt>
                <c:pt idx="818">
                  <c:v>218.1</c:v>
                </c:pt>
                <c:pt idx="819">
                  <c:v>218.6</c:v>
                </c:pt>
                <c:pt idx="820">
                  <c:v>219.2</c:v>
                </c:pt>
                <c:pt idx="821">
                  <c:v>219.7</c:v>
                </c:pt>
                <c:pt idx="822">
                  <c:v>220.3</c:v>
                </c:pt>
                <c:pt idx="823">
                  <c:v>220.9</c:v>
                </c:pt>
                <c:pt idx="824">
                  <c:v>221.3</c:v>
                </c:pt>
                <c:pt idx="825">
                  <c:v>222.2</c:v>
                </c:pt>
                <c:pt idx="826">
                  <c:v>222.8</c:v>
                </c:pt>
                <c:pt idx="827">
                  <c:v>223.4</c:v>
                </c:pt>
                <c:pt idx="828">
                  <c:v>223.9</c:v>
                </c:pt>
                <c:pt idx="829">
                  <c:v>224.2</c:v>
                </c:pt>
                <c:pt idx="830">
                  <c:v>224.7</c:v>
                </c:pt>
                <c:pt idx="831">
                  <c:v>225.2</c:v>
                </c:pt>
                <c:pt idx="832">
                  <c:v>225.7</c:v>
                </c:pt>
                <c:pt idx="833">
                  <c:v>226.3</c:v>
                </c:pt>
                <c:pt idx="834">
                  <c:v>226.7</c:v>
                </c:pt>
                <c:pt idx="835">
                  <c:v>227</c:v>
                </c:pt>
                <c:pt idx="836">
                  <c:v>227.3</c:v>
                </c:pt>
                <c:pt idx="837">
                  <c:v>227.7</c:v>
                </c:pt>
                <c:pt idx="838">
                  <c:v>228</c:v>
                </c:pt>
                <c:pt idx="839">
                  <c:v>228.4</c:v>
                </c:pt>
                <c:pt idx="840">
                  <c:v>228.9</c:v>
                </c:pt>
                <c:pt idx="841">
                  <c:v>229.3</c:v>
                </c:pt>
                <c:pt idx="842">
                  <c:v>229.6</c:v>
                </c:pt>
                <c:pt idx="843">
                  <c:v>229.9</c:v>
                </c:pt>
                <c:pt idx="844">
                  <c:v>230.3</c:v>
                </c:pt>
                <c:pt idx="845">
                  <c:v>230.6</c:v>
                </c:pt>
                <c:pt idx="846">
                  <c:v>231.2</c:v>
                </c:pt>
                <c:pt idx="847">
                  <c:v>231.8</c:v>
                </c:pt>
                <c:pt idx="848">
                  <c:v>232.2</c:v>
                </c:pt>
                <c:pt idx="849">
                  <c:v>232.8</c:v>
                </c:pt>
                <c:pt idx="850">
                  <c:v>233.2</c:v>
                </c:pt>
                <c:pt idx="851">
                  <c:v>233.5</c:v>
                </c:pt>
                <c:pt idx="852">
                  <c:v>234.1</c:v>
                </c:pt>
                <c:pt idx="853">
                  <c:v>234.7</c:v>
                </c:pt>
                <c:pt idx="854">
                  <c:v>235.3</c:v>
                </c:pt>
                <c:pt idx="855">
                  <c:v>236</c:v>
                </c:pt>
                <c:pt idx="856">
                  <c:v>236.3</c:v>
                </c:pt>
                <c:pt idx="857">
                  <c:v>236.7</c:v>
                </c:pt>
                <c:pt idx="858">
                  <c:v>237.3</c:v>
                </c:pt>
                <c:pt idx="859">
                  <c:v>237.9</c:v>
                </c:pt>
                <c:pt idx="860">
                  <c:v>238.6</c:v>
                </c:pt>
                <c:pt idx="861">
                  <c:v>239.2</c:v>
                </c:pt>
                <c:pt idx="862">
                  <c:v>239.5</c:v>
                </c:pt>
                <c:pt idx="863">
                  <c:v>239.9</c:v>
                </c:pt>
                <c:pt idx="864">
                  <c:v>240.3</c:v>
                </c:pt>
                <c:pt idx="865">
                  <c:v>240.6</c:v>
                </c:pt>
                <c:pt idx="866">
                  <c:v>241.1</c:v>
                </c:pt>
                <c:pt idx="867">
                  <c:v>241.5</c:v>
                </c:pt>
                <c:pt idx="868">
                  <c:v>241.6</c:v>
                </c:pt>
                <c:pt idx="869">
                  <c:v>241.8</c:v>
                </c:pt>
                <c:pt idx="870">
                  <c:v>241.9</c:v>
                </c:pt>
                <c:pt idx="871">
                  <c:v>242.2</c:v>
                </c:pt>
                <c:pt idx="872">
                  <c:v>242.4</c:v>
                </c:pt>
                <c:pt idx="873">
                  <c:v>242.7</c:v>
                </c:pt>
                <c:pt idx="874">
                  <c:v>242.8</c:v>
                </c:pt>
                <c:pt idx="875">
                  <c:v>243</c:v>
                </c:pt>
                <c:pt idx="876">
                  <c:v>243.4</c:v>
                </c:pt>
                <c:pt idx="877">
                  <c:v>243.8</c:v>
                </c:pt>
                <c:pt idx="878">
                  <c:v>244.1</c:v>
                </c:pt>
                <c:pt idx="879">
                  <c:v>244.5</c:v>
                </c:pt>
                <c:pt idx="880">
                  <c:v>245</c:v>
                </c:pt>
                <c:pt idx="881">
                  <c:v>245.3</c:v>
                </c:pt>
                <c:pt idx="882">
                  <c:v>245.9</c:v>
                </c:pt>
                <c:pt idx="883">
                  <c:v>246.4</c:v>
                </c:pt>
                <c:pt idx="884">
                  <c:v>247.6</c:v>
                </c:pt>
                <c:pt idx="885">
                  <c:v>247.9</c:v>
                </c:pt>
                <c:pt idx="886">
                  <c:v>248.3</c:v>
                </c:pt>
                <c:pt idx="887">
                  <c:v>249</c:v>
                </c:pt>
                <c:pt idx="888">
                  <c:v>249.5</c:v>
                </c:pt>
                <c:pt idx="889">
                  <c:v>250.1</c:v>
                </c:pt>
                <c:pt idx="890">
                  <c:v>250.6</c:v>
                </c:pt>
                <c:pt idx="891">
                  <c:v>251.1</c:v>
                </c:pt>
                <c:pt idx="892">
                  <c:v>251.4</c:v>
                </c:pt>
                <c:pt idx="893">
                  <c:v>252.1</c:v>
                </c:pt>
                <c:pt idx="894">
                  <c:v>252.5</c:v>
                </c:pt>
                <c:pt idx="895">
                  <c:v>253.1</c:v>
                </c:pt>
                <c:pt idx="896">
                  <c:v>253.8</c:v>
                </c:pt>
                <c:pt idx="897">
                  <c:v>254.1</c:v>
                </c:pt>
                <c:pt idx="898">
                  <c:v>254.4</c:v>
                </c:pt>
                <c:pt idx="899">
                  <c:v>255</c:v>
                </c:pt>
                <c:pt idx="900">
                  <c:v>255.6</c:v>
                </c:pt>
                <c:pt idx="901">
                  <c:v>256.2</c:v>
                </c:pt>
                <c:pt idx="902">
                  <c:v>256.7</c:v>
                </c:pt>
                <c:pt idx="903">
                  <c:v>257.2</c:v>
                </c:pt>
                <c:pt idx="904">
                  <c:v>257.5</c:v>
                </c:pt>
                <c:pt idx="905">
                  <c:v>258</c:v>
                </c:pt>
                <c:pt idx="906">
                  <c:v>258.60000000000002</c:v>
                </c:pt>
                <c:pt idx="907">
                  <c:v>259.10000000000002</c:v>
                </c:pt>
                <c:pt idx="908">
                  <c:v>259.60000000000002</c:v>
                </c:pt>
                <c:pt idx="909">
                  <c:v>260.10000000000002</c:v>
                </c:pt>
                <c:pt idx="910">
                  <c:v>260.39999999999998</c:v>
                </c:pt>
                <c:pt idx="911">
                  <c:v>260.8</c:v>
                </c:pt>
                <c:pt idx="912">
                  <c:v>261.10000000000002</c:v>
                </c:pt>
                <c:pt idx="913">
                  <c:v>261.5</c:v>
                </c:pt>
                <c:pt idx="914">
                  <c:v>262.10000000000002</c:v>
                </c:pt>
                <c:pt idx="915">
                  <c:v>262.39999999999998</c:v>
                </c:pt>
                <c:pt idx="916">
                  <c:v>262.8</c:v>
                </c:pt>
                <c:pt idx="917">
                  <c:v>263.10000000000002</c:v>
                </c:pt>
                <c:pt idx="918">
                  <c:v>263.60000000000002</c:v>
                </c:pt>
                <c:pt idx="919">
                  <c:v>263.8</c:v>
                </c:pt>
                <c:pt idx="920">
                  <c:v>264.3</c:v>
                </c:pt>
                <c:pt idx="921">
                  <c:v>264.60000000000002</c:v>
                </c:pt>
                <c:pt idx="922">
                  <c:v>264.89999999999998</c:v>
                </c:pt>
                <c:pt idx="923">
                  <c:v>265.39999999999998</c:v>
                </c:pt>
                <c:pt idx="924">
                  <c:v>265.7</c:v>
                </c:pt>
                <c:pt idx="925">
                  <c:v>266.2</c:v>
                </c:pt>
                <c:pt idx="926">
                  <c:v>266.5</c:v>
                </c:pt>
                <c:pt idx="927">
                  <c:v>266.89999999999998</c:v>
                </c:pt>
                <c:pt idx="928">
                  <c:v>267.2</c:v>
                </c:pt>
                <c:pt idx="929">
                  <c:v>267.60000000000002</c:v>
                </c:pt>
                <c:pt idx="930">
                  <c:v>267.89999999999998</c:v>
                </c:pt>
                <c:pt idx="931">
                  <c:v>268.3</c:v>
                </c:pt>
                <c:pt idx="932">
                  <c:v>268.60000000000002</c:v>
                </c:pt>
                <c:pt idx="933">
                  <c:v>268.89999999999998</c:v>
                </c:pt>
                <c:pt idx="934">
                  <c:v>269.10000000000002</c:v>
                </c:pt>
                <c:pt idx="935">
                  <c:v>269.5</c:v>
                </c:pt>
                <c:pt idx="936">
                  <c:v>269.89999999999998</c:v>
                </c:pt>
                <c:pt idx="937">
                  <c:v>270.2</c:v>
                </c:pt>
                <c:pt idx="938">
                  <c:v>270.7</c:v>
                </c:pt>
                <c:pt idx="939">
                  <c:v>271.10000000000002</c:v>
                </c:pt>
                <c:pt idx="940">
                  <c:v>271.39999999999998</c:v>
                </c:pt>
                <c:pt idx="941">
                  <c:v>272</c:v>
                </c:pt>
                <c:pt idx="942">
                  <c:v>272.60000000000002</c:v>
                </c:pt>
                <c:pt idx="943">
                  <c:v>273.7</c:v>
                </c:pt>
                <c:pt idx="944">
                  <c:v>274</c:v>
                </c:pt>
                <c:pt idx="945">
                  <c:v>274.3</c:v>
                </c:pt>
                <c:pt idx="946">
                  <c:v>274.89999999999998</c:v>
                </c:pt>
                <c:pt idx="947">
                  <c:v>275.5</c:v>
                </c:pt>
                <c:pt idx="948">
                  <c:v>275.89999999999998</c:v>
                </c:pt>
                <c:pt idx="949">
                  <c:v>276.5</c:v>
                </c:pt>
                <c:pt idx="950">
                  <c:v>276.89999999999998</c:v>
                </c:pt>
                <c:pt idx="951">
                  <c:v>277.2</c:v>
                </c:pt>
                <c:pt idx="952">
                  <c:v>277.60000000000002</c:v>
                </c:pt>
                <c:pt idx="953">
                  <c:v>277.89999999999998</c:v>
                </c:pt>
                <c:pt idx="954">
                  <c:v>278.39999999999998</c:v>
                </c:pt>
                <c:pt idx="955">
                  <c:v>278.8</c:v>
                </c:pt>
                <c:pt idx="956">
                  <c:v>278.89999999999998</c:v>
                </c:pt>
                <c:pt idx="957">
                  <c:v>279.2</c:v>
                </c:pt>
                <c:pt idx="958">
                  <c:v>279.7</c:v>
                </c:pt>
                <c:pt idx="959">
                  <c:v>280.10000000000002</c:v>
                </c:pt>
                <c:pt idx="960">
                  <c:v>280.5</c:v>
                </c:pt>
                <c:pt idx="961">
                  <c:v>281.10000000000002</c:v>
                </c:pt>
                <c:pt idx="962">
                  <c:v>281.60000000000002</c:v>
                </c:pt>
                <c:pt idx="963">
                  <c:v>282.10000000000002</c:v>
                </c:pt>
                <c:pt idx="964">
                  <c:v>282.7</c:v>
                </c:pt>
                <c:pt idx="965">
                  <c:v>283.3</c:v>
                </c:pt>
                <c:pt idx="966">
                  <c:v>283.89999999999998</c:v>
                </c:pt>
                <c:pt idx="967">
                  <c:v>284.5</c:v>
                </c:pt>
                <c:pt idx="968">
                  <c:v>284.7</c:v>
                </c:pt>
                <c:pt idx="969">
                  <c:v>285.2</c:v>
                </c:pt>
                <c:pt idx="970">
                  <c:v>285.8</c:v>
                </c:pt>
                <c:pt idx="971">
                  <c:v>286.2</c:v>
                </c:pt>
                <c:pt idx="972">
                  <c:v>286.5</c:v>
                </c:pt>
                <c:pt idx="973">
                  <c:v>287.10000000000002</c:v>
                </c:pt>
                <c:pt idx="974">
                  <c:v>287.39999999999998</c:v>
                </c:pt>
                <c:pt idx="975">
                  <c:v>287.8</c:v>
                </c:pt>
                <c:pt idx="976">
                  <c:v>288.10000000000002</c:v>
                </c:pt>
                <c:pt idx="977">
                  <c:v>288.5</c:v>
                </c:pt>
                <c:pt idx="978">
                  <c:v>288.8</c:v>
                </c:pt>
                <c:pt idx="979">
                  <c:v>289.2</c:v>
                </c:pt>
                <c:pt idx="980">
                  <c:v>289.39999999999998</c:v>
                </c:pt>
                <c:pt idx="981">
                  <c:v>289.5</c:v>
                </c:pt>
                <c:pt idx="982">
                  <c:v>289.7</c:v>
                </c:pt>
                <c:pt idx="983">
                  <c:v>289.8</c:v>
                </c:pt>
                <c:pt idx="984">
                  <c:v>290</c:v>
                </c:pt>
                <c:pt idx="985">
                  <c:v>290.39999999999998</c:v>
                </c:pt>
                <c:pt idx="986">
                  <c:v>290.8</c:v>
                </c:pt>
                <c:pt idx="987">
                  <c:v>291.3</c:v>
                </c:pt>
                <c:pt idx="988">
                  <c:v>291.7</c:v>
                </c:pt>
                <c:pt idx="989">
                  <c:v>292.10000000000002</c:v>
                </c:pt>
                <c:pt idx="990">
                  <c:v>292.60000000000002</c:v>
                </c:pt>
                <c:pt idx="991">
                  <c:v>293.3</c:v>
                </c:pt>
                <c:pt idx="992">
                  <c:v>293.89999999999998</c:v>
                </c:pt>
                <c:pt idx="993">
                  <c:v>294.60000000000002</c:v>
                </c:pt>
                <c:pt idx="994">
                  <c:v>295.3</c:v>
                </c:pt>
                <c:pt idx="995">
                  <c:v>295.89999999999998</c:v>
                </c:pt>
                <c:pt idx="996">
                  <c:v>296.5</c:v>
                </c:pt>
                <c:pt idx="997">
                  <c:v>297.2</c:v>
                </c:pt>
              </c:numCache>
            </c:numRef>
          </c:xVal>
          <c:yVal>
            <c:numRef>
              <c:f>'R A 0.5'!$D$2:$D$999</c:f>
              <c:numCache>
                <c:formatCode>General</c:formatCode>
                <c:ptCount val="998"/>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99.32</c:v>
                </c:pt>
                <c:pt idx="23">
                  <c:v>99.32</c:v>
                </c:pt>
                <c:pt idx="24">
                  <c:v>99.32</c:v>
                </c:pt>
                <c:pt idx="25">
                  <c:v>99.32</c:v>
                </c:pt>
                <c:pt idx="26">
                  <c:v>99.32</c:v>
                </c:pt>
                <c:pt idx="27">
                  <c:v>99.32</c:v>
                </c:pt>
                <c:pt idx="28">
                  <c:v>99.32</c:v>
                </c:pt>
                <c:pt idx="29">
                  <c:v>99.32</c:v>
                </c:pt>
                <c:pt idx="30">
                  <c:v>99.32</c:v>
                </c:pt>
                <c:pt idx="31">
                  <c:v>99.32</c:v>
                </c:pt>
                <c:pt idx="32">
                  <c:v>99.32</c:v>
                </c:pt>
                <c:pt idx="33">
                  <c:v>99.32</c:v>
                </c:pt>
                <c:pt idx="34">
                  <c:v>99.32</c:v>
                </c:pt>
                <c:pt idx="35">
                  <c:v>99.32</c:v>
                </c:pt>
                <c:pt idx="36">
                  <c:v>99.32</c:v>
                </c:pt>
                <c:pt idx="37">
                  <c:v>99.32</c:v>
                </c:pt>
                <c:pt idx="38">
                  <c:v>99.32</c:v>
                </c:pt>
                <c:pt idx="39">
                  <c:v>99.32</c:v>
                </c:pt>
                <c:pt idx="40">
                  <c:v>99.32</c:v>
                </c:pt>
                <c:pt idx="41">
                  <c:v>99.32</c:v>
                </c:pt>
                <c:pt idx="42">
                  <c:v>99.32</c:v>
                </c:pt>
                <c:pt idx="43">
                  <c:v>99.32</c:v>
                </c:pt>
                <c:pt idx="44">
                  <c:v>99.32</c:v>
                </c:pt>
                <c:pt idx="45">
                  <c:v>99.32</c:v>
                </c:pt>
                <c:pt idx="46">
                  <c:v>99.32</c:v>
                </c:pt>
                <c:pt idx="47">
                  <c:v>99.32</c:v>
                </c:pt>
                <c:pt idx="48">
                  <c:v>99.32</c:v>
                </c:pt>
                <c:pt idx="49">
                  <c:v>99.32</c:v>
                </c:pt>
                <c:pt idx="50">
                  <c:v>99.32</c:v>
                </c:pt>
                <c:pt idx="51">
                  <c:v>99.32</c:v>
                </c:pt>
                <c:pt idx="52">
                  <c:v>99.32</c:v>
                </c:pt>
                <c:pt idx="53">
                  <c:v>99.32</c:v>
                </c:pt>
                <c:pt idx="54">
                  <c:v>99.32</c:v>
                </c:pt>
                <c:pt idx="55">
                  <c:v>99.32</c:v>
                </c:pt>
                <c:pt idx="56">
                  <c:v>99.32</c:v>
                </c:pt>
                <c:pt idx="57">
                  <c:v>99.32</c:v>
                </c:pt>
                <c:pt idx="58">
                  <c:v>99.32</c:v>
                </c:pt>
                <c:pt idx="59">
                  <c:v>99.32</c:v>
                </c:pt>
                <c:pt idx="60">
                  <c:v>99.32</c:v>
                </c:pt>
                <c:pt idx="61">
                  <c:v>99.32</c:v>
                </c:pt>
                <c:pt idx="62">
                  <c:v>99.32</c:v>
                </c:pt>
                <c:pt idx="63">
                  <c:v>99.32</c:v>
                </c:pt>
                <c:pt idx="64">
                  <c:v>99.32</c:v>
                </c:pt>
                <c:pt idx="65">
                  <c:v>99.32</c:v>
                </c:pt>
                <c:pt idx="66">
                  <c:v>99.32</c:v>
                </c:pt>
                <c:pt idx="67">
                  <c:v>99.32</c:v>
                </c:pt>
                <c:pt idx="68">
                  <c:v>99.32</c:v>
                </c:pt>
                <c:pt idx="69">
                  <c:v>99.32</c:v>
                </c:pt>
                <c:pt idx="70">
                  <c:v>99.32</c:v>
                </c:pt>
                <c:pt idx="71">
                  <c:v>99.32</c:v>
                </c:pt>
                <c:pt idx="72">
                  <c:v>99.32</c:v>
                </c:pt>
                <c:pt idx="73">
                  <c:v>99.32</c:v>
                </c:pt>
                <c:pt idx="74">
                  <c:v>99.32</c:v>
                </c:pt>
                <c:pt idx="75">
                  <c:v>99.32</c:v>
                </c:pt>
                <c:pt idx="76">
                  <c:v>99.32</c:v>
                </c:pt>
                <c:pt idx="77">
                  <c:v>99.32</c:v>
                </c:pt>
                <c:pt idx="78">
                  <c:v>99.32</c:v>
                </c:pt>
                <c:pt idx="79">
                  <c:v>99.32</c:v>
                </c:pt>
                <c:pt idx="80">
                  <c:v>99.32</c:v>
                </c:pt>
                <c:pt idx="81">
                  <c:v>99.32</c:v>
                </c:pt>
                <c:pt idx="82">
                  <c:v>99.32</c:v>
                </c:pt>
                <c:pt idx="83">
                  <c:v>99.32</c:v>
                </c:pt>
                <c:pt idx="84">
                  <c:v>99.32</c:v>
                </c:pt>
                <c:pt idx="85">
                  <c:v>99.32</c:v>
                </c:pt>
                <c:pt idx="86">
                  <c:v>99.32</c:v>
                </c:pt>
                <c:pt idx="87">
                  <c:v>99.32</c:v>
                </c:pt>
                <c:pt idx="88">
                  <c:v>99.32</c:v>
                </c:pt>
                <c:pt idx="89">
                  <c:v>99.32</c:v>
                </c:pt>
                <c:pt idx="90">
                  <c:v>99.32</c:v>
                </c:pt>
                <c:pt idx="91">
                  <c:v>99.32</c:v>
                </c:pt>
                <c:pt idx="92">
                  <c:v>99.32</c:v>
                </c:pt>
                <c:pt idx="93">
                  <c:v>99.32</c:v>
                </c:pt>
                <c:pt idx="94">
                  <c:v>99.32</c:v>
                </c:pt>
                <c:pt idx="95">
                  <c:v>99.32</c:v>
                </c:pt>
                <c:pt idx="96">
                  <c:v>99.32</c:v>
                </c:pt>
                <c:pt idx="97">
                  <c:v>99.32</c:v>
                </c:pt>
                <c:pt idx="98">
                  <c:v>99.32</c:v>
                </c:pt>
                <c:pt idx="99">
                  <c:v>99.32</c:v>
                </c:pt>
                <c:pt idx="100">
                  <c:v>99.32</c:v>
                </c:pt>
                <c:pt idx="101">
                  <c:v>99.32</c:v>
                </c:pt>
                <c:pt idx="102">
                  <c:v>99.32</c:v>
                </c:pt>
                <c:pt idx="103">
                  <c:v>99.32</c:v>
                </c:pt>
                <c:pt idx="104">
                  <c:v>99.32</c:v>
                </c:pt>
                <c:pt idx="105">
                  <c:v>99.32</c:v>
                </c:pt>
                <c:pt idx="106">
                  <c:v>99.32</c:v>
                </c:pt>
                <c:pt idx="107">
                  <c:v>99.32</c:v>
                </c:pt>
                <c:pt idx="108">
                  <c:v>99.32</c:v>
                </c:pt>
                <c:pt idx="109">
                  <c:v>99.32</c:v>
                </c:pt>
                <c:pt idx="110">
                  <c:v>99.32</c:v>
                </c:pt>
                <c:pt idx="111">
                  <c:v>99.32</c:v>
                </c:pt>
                <c:pt idx="112">
                  <c:v>99.32</c:v>
                </c:pt>
                <c:pt idx="113">
                  <c:v>99.32</c:v>
                </c:pt>
                <c:pt idx="114">
                  <c:v>99.32</c:v>
                </c:pt>
                <c:pt idx="115">
                  <c:v>99.32</c:v>
                </c:pt>
                <c:pt idx="116">
                  <c:v>99.32</c:v>
                </c:pt>
                <c:pt idx="117">
                  <c:v>99.32</c:v>
                </c:pt>
                <c:pt idx="118">
                  <c:v>99.32</c:v>
                </c:pt>
                <c:pt idx="119">
                  <c:v>99.32</c:v>
                </c:pt>
                <c:pt idx="120">
                  <c:v>99.32</c:v>
                </c:pt>
                <c:pt idx="121">
                  <c:v>99.32</c:v>
                </c:pt>
                <c:pt idx="122">
                  <c:v>99.32</c:v>
                </c:pt>
                <c:pt idx="123">
                  <c:v>99.32</c:v>
                </c:pt>
                <c:pt idx="124">
                  <c:v>99.32</c:v>
                </c:pt>
                <c:pt idx="125">
                  <c:v>99.32</c:v>
                </c:pt>
                <c:pt idx="126">
                  <c:v>99.32</c:v>
                </c:pt>
                <c:pt idx="127">
                  <c:v>99.32</c:v>
                </c:pt>
                <c:pt idx="128">
                  <c:v>99.32</c:v>
                </c:pt>
                <c:pt idx="129">
                  <c:v>99.32</c:v>
                </c:pt>
                <c:pt idx="130">
                  <c:v>99.32</c:v>
                </c:pt>
                <c:pt idx="131">
                  <c:v>99.32</c:v>
                </c:pt>
                <c:pt idx="132">
                  <c:v>99.32</c:v>
                </c:pt>
                <c:pt idx="133">
                  <c:v>99.32</c:v>
                </c:pt>
                <c:pt idx="134">
                  <c:v>99.32</c:v>
                </c:pt>
                <c:pt idx="135">
                  <c:v>99.32</c:v>
                </c:pt>
                <c:pt idx="136">
                  <c:v>99.32</c:v>
                </c:pt>
                <c:pt idx="137">
                  <c:v>99.32</c:v>
                </c:pt>
                <c:pt idx="138">
                  <c:v>99.32</c:v>
                </c:pt>
                <c:pt idx="139">
                  <c:v>99.32</c:v>
                </c:pt>
                <c:pt idx="140">
                  <c:v>99.32</c:v>
                </c:pt>
                <c:pt idx="141">
                  <c:v>99.32</c:v>
                </c:pt>
                <c:pt idx="142">
                  <c:v>99.32</c:v>
                </c:pt>
                <c:pt idx="143">
                  <c:v>98.65</c:v>
                </c:pt>
                <c:pt idx="144">
                  <c:v>98.65</c:v>
                </c:pt>
                <c:pt idx="145">
                  <c:v>98.65</c:v>
                </c:pt>
                <c:pt idx="146">
                  <c:v>98.65</c:v>
                </c:pt>
                <c:pt idx="147">
                  <c:v>98.65</c:v>
                </c:pt>
                <c:pt idx="148">
                  <c:v>98.65</c:v>
                </c:pt>
                <c:pt idx="149">
                  <c:v>98.65</c:v>
                </c:pt>
                <c:pt idx="150">
                  <c:v>98.65</c:v>
                </c:pt>
                <c:pt idx="151">
                  <c:v>98.65</c:v>
                </c:pt>
                <c:pt idx="152">
                  <c:v>98.65</c:v>
                </c:pt>
                <c:pt idx="153">
                  <c:v>98.65</c:v>
                </c:pt>
                <c:pt idx="154">
                  <c:v>98.65</c:v>
                </c:pt>
                <c:pt idx="155">
                  <c:v>98.65</c:v>
                </c:pt>
                <c:pt idx="156">
                  <c:v>98.65</c:v>
                </c:pt>
                <c:pt idx="157">
                  <c:v>98.65</c:v>
                </c:pt>
                <c:pt idx="158">
                  <c:v>98.65</c:v>
                </c:pt>
                <c:pt idx="159">
                  <c:v>98.65</c:v>
                </c:pt>
                <c:pt idx="160">
                  <c:v>98.65</c:v>
                </c:pt>
                <c:pt idx="161">
                  <c:v>98.65</c:v>
                </c:pt>
                <c:pt idx="162">
                  <c:v>98.65</c:v>
                </c:pt>
                <c:pt idx="163">
                  <c:v>98.65</c:v>
                </c:pt>
                <c:pt idx="164">
                  <c:v>98.65</c:v>
                </c:pt>
                <c:pt idx="165">
                  <c:v>98.65</c:v>
                </c:pt>
                <c:pt idx="166">
                  <c:v>98.65</c:v>
                </c:pt>
                <c:pt idx="167">
                  <c:v>98.65</c:v>
                </c:pt>
                <c:pt idx="168">
                  <c:v>98.65</c:v>
                </c:pt>
                <c:pt idx="169">
                  <c:v>98.65</c:v>
                </c:pt>
                <c:pt idx="170">
                  <c:v>98.65</c:v>
                </c:pt>
                <c:pt idx="171">
                  <c:v>98.65</c:v>
                </c:pt>
                <c:pt idx="172">
                  <c:v>98.65</c:v>
                </c:pt>
                <c:pt idx="173">
                  <c:v>98.65</c:v>
                </c:pt>
                <c:pt idx="174">
                  <c:v>98.65</c:v>
                </c:pt>
                <c:pt idx="175">
                  <c:v>98.65</c:v>
                </c:pt>
                <c:pt idx="176">
                  <c:v>98.65</c:v>
                </c:pt>
                <c:pt idx="177">
                  <c:v>98.65</c:v>
                </c:pt>
                <c:pt idx="178">
                  <c:v>98.65</c:v>
                </c:pt>
                <c:pt idx="179">
                  <c:v>98.65</c:v>
                </c:pt>
                <c:pt idx="180">
                  <c:v>98.65</c:v>
                </c:pt>
                <c:pt idx="181">
                  <c:v>98.65</c:v>
                </c:pt>
                <c:pt idx="182">
                  <c:v>98.65</c:v>
                </c:pt>
                <c:pt idx="183">
                  <c:v>98.65</c:v>
                </c:pt>
                <c:pt idx="184">
                  <c:v>98.65</c:v>
                </c:pt>
                <c:pt idx="185">
                  <c:v>98.65</c:v>
                </c:pt>
                <c:pt idx="186">
                  <c:v>98.65</c:v>
                </c:pt>
                <c:pt idx="187">
                  <c:v>98.65</c:v>
                </c:pt>
                <c:pt idx="188">
                  <c:v>98.65</c:v>
                </c:pt>
                <c:pt idx="189">
                  <c:v>98.65</c:v>
                </c:pt>
                <c:pt idx="190">
                  <c:v>98.65</c:v>
                </c:pt>
                <c:pt idx="191">
                  <c:v>98.65</c:v>
                </c:pt>
                <c:pt idx="192">
                  <c:v>98.65</c:v>
                </c:pt>
                <c:pt idx="193">
                  <c:v>98.65</c:v>
                </c:pt>
                <c:pt idx="194">
                  <c:v>98.65</c:v>
                </c:pt>
                <c:pt idx="195">
                  <c:v>98.65</c:v>
                </c:pt>
                <c:pt idx="196">
                  <c:v>98.65</c:v>
                </c:pt>
                <c:pt idx="197">
                  <c:v>98.65</c:v>
                </c:pt>
                <c:pt idx="198">
                  <c:v>98.65</c:v>
                </c:pt>
                <c:pt idx="199">
                  <c:v>98.65</c:v>
                </c:pt>
                <c:pt idx="200">
                  <c:v>98.65</c:v>
                </c:pt>
                <c:pt idx="201">
                  <c:v>98.65</c:v>
                </c:pt>
                <c:pt idx="202">
                  <c:v>98.65</c:v>
                </c:pt>
                <c:pt idx="203">
                  <c:v>98.65</c:v>
                </c:pt>
                <c:pt idx="204">
                  <c:v>98.65</c:v>
                </c:pt>
                <c:pt idx="205">
                  <c:v>98.65</c:v>
                </c:pt>
                <c:pt idx="206">
                  <c:v>98.65</c:v>
                </c:pt>
                <c:pt idx="207">
                  <c:v>98.65</c:v>
                </c:pt>
                <c:pt idx="208">
                  <c:v>98.65</c:v>
                </c:pt>
                <c:pt idx="209">
                  <c:v>98.65</c:v>
                </c:pt>
                <c:pt idx="210">
                  <c:v>98.65</c:v>
                </c:pt>
                <c:pt idx="211">
                  <c:v>98.65</c:v>
                </c:pt>
                <c:pt idx="212">
                  <c:v>98.65</c:v>
                </c:pt>
                <c:pt idx="213">
                  <c:v>98.65</c:v>
                </c:pt>
                <c:pt idx="214">
                  <c:v>98.65</c:v>
                </c:pt>
                <c:pt idx="215">
                  <c:v>98.65</c:v>
                </c:pt>
                <c:pt idx="216">
                  <c:v>98.65</c:v>
                </c:pt>
                <c:pt idx="217">
                  <c:v>98.65</c:v>
                </c:pt>
                <c:pt idx="218">
                  <c:v>98.65</c:v>
                </c:pt>
                <c:pt idx="219">
                  <c:v>98.65</c:v>
                </c:pt>
                <c:pt idx="220">
                  <c:v>98.65</c:v>
                </c:pt>
                <c:pt idx="221">
                  <c:v>98.65</c:v>
                </c:pt>
                <c:pt idx="222">
                  <c:v>97.97</c:v>
                </c:pt>
                <c:pt idx="223">
                  <c:v>97.97</c:v>
                </c:pt>
                <c:pt idx="224">
                  <c:v>97.97</c:v>
                </c:pt>
                <c:pt idx="225">
                  <c:v>97.97</c:v>
                </c:pt>
                <c:pt idx="226">
                  <c:v>97.97</c:v>
                </c:pt>
                <c:pt idx="227">
                  <c:v>97.97</c:v>
                </c:pt>
                <c:pt idx="228">
                  <c:v>97.97</c:v>
                </c:pt>
                <c:pt idx="229">
                  <c:v>97.97</c:v>
                </c:pt>
                <c:pt idx="230">
                  <c:v>97.97</c:v>
                </c:pt>
                <c:pt idx="231">
                  <c:v>97.97</c:v>
                </c:pt>
                <c:pt idx="232">
                  <c:v>97.97</c:v>
                </c:pt>
                <c:pt idx="233">
                  <c:v>97.97</c:v>
                </c:pt>
                <c:pt idx="234">
                  <c:v>97.97</c:v>
                </c:pt>
                <c:pt idx="235">
                  <c:v>97.97</c:v>
                </c:pt>
                <c:pt idx="236">
                  <c:v>97.97</c:v>
                </c:pt>
                <c:pt idx="237">
                  <c:v>97.97</c:v>
                </c:pt>
                <c:pt idx="238">
                  <c:v>97.97</c:v>
                </c:pt>
                <c:pt idx="239">
                  <c:v>97.97</c:v>
                </c:pt>
                <c:pt idx="240">
                  <c:v>97.97</c:v>
                </c:pt>
                <c:pt idx="241">
                  <c:v>97.97</c:v>
                </c:pt>
                <c:pt idx="242">
                  <c:v>97.97</c:v>
                </c:pt>
                <c:pt idx="243">
                  <c:v>97.97</c:v>
                </c:pt>
                <c:pt idx="244">
                  <c:v>97.97</c:v>
                </c:pt>
                <c:pt idx="245">
                  <c:v>97.97</c:v>
                </c:pt>
                <c:pt idx="246">
                  <c:v>97.97</c:v>
                </c:pt>
                <c:pt idx="247">
                  <c:v>97.97</c:v>
                </c:pt>
                <c:pt idx="248">
                  <c:v>97.97</c:v>
                </c:pt>
                <c:pt idx="249">
                  <c:v>97.97</c:v>
                </c:pt>
                <c:pt idx="250">
                  <c:v>97.97</c:v>
                </c:pt>
                <c:pt idx="251">
                  <c:v>97.97</c:v>
                </c:pt>
                <c:pt idx="252">
                  <c:v>97.97</c:v>
                </c:pt>
                <c:pt idx="253">
                  <c:v>97.97</c:v>
                </c:pt>
                <c:pt idx="254">
                  <c:v>97.97</c:v>
                </c:pt>
                <c:pt idx="255">
                  <c:v>97.97</c:v>
                </c:pt>
                <c:pt idx="256">
                  <c:v>97.97</c:v>
                </c:pt>
                <c:pt idx="257">
                  <c:v>97.97</c:v>
                </c:pt>
                <c:pt idx="258">
                  <c:v>97.97</c:v>
                </c:pt>
                <c:pt idx="259">
                  <c:v>97.97</c:v>
                </c:pt>
                <c:pt idx="260">
                  <c:v>97.97</c:v>
                </c:pt>
                <c:pt idx="261">
                  <c:v>97.3</c:v>
                </c:pt>
                <c:pt idx="262">
                  <c:v>97.3</c:v>
                </c:pt>
                <c:pt idx="263">
                  <c:v>97.3</c:v>
                </c:pt>
                <c:pt idx="264">
                  <c:v>97.3</c:v>
                </c:pt>
                <c:pt idx="265">
                  <c:v>97.3</c:v>
                </c:pt>
                <c:pt idx="266">
                  <c:v>97.3</c:v>
                </c:pt>
                <c:pt idx="267">
                  <c:v>97.3</c:v>
                </c:pt>
                <c:pt idx="268">
                  <c:v>97.3</c:v>
                </c:pt>
                <c:pt idx="269">
                  <c:v>97.3</c:v>
                </c:pt>
                <c:pt idx="270">
                  <c:v>97.3</c:v>
                </c:pt>
                <c:pt idx="271">
                  <c:v>97.3</c:v>
                </c:pt>
                <c:pt idx="272">
                  <c:v>97.3</c:v>
                </c:pt>
                <c:pt idx="273">
                  <c:v>97.3</c:v>
                </c:pt>
                <c:pt idx="274">
                  <c:v>97.3</c:v>
                </c:pt>
                <c:pt idx="275">
                  <c:v>97.3</c:v>
                </c:pt>
                <c:pt idx="276">
                  <c:v>97.3</c:v>
                </c:pt>
                <c:pt idx="277">
                  <c:v>97.3</c:v>
                </c:pt>
                <c:pt idx="278">
                  <c:v>97.3</c:v>
                </c:pt>
                <c:pt idx="279">
                  <c:v>97.3</c:v>
                </c:pt>
                <c:pt idx="280">
                  <c:v>97.3</c:v>
                </c:pt>
                <c:pt idx="281">
                  <c:v>97.3</c:v>
                </c:pt>
                <c:pt idx="282">
                  <c:v>97.3</c:v>
                </c:pt>
                <c:pt idx="283">
                  <c:v>97.3</c:v>
                </c:pt>
                <c:pt idx="284">
                  <c:v>97.3</c:v>
                </c:pt>
                <c:pt idx="285">
                  <c:v>97.3</c:v>
                </c:pt>
                <c:pt idx="286">
                  <c:v>96.62</c:v>
                </c:pt>
                <c:pt idx="287">
                  <c:v>96.62</c:v>
                </c:pt>
                <c:pt idx="288">
                  <c:v>96.62</c:v>
                </c:pt>
                <c:pt idx="289">
                  <c:v>96.62</c:v>
                </c:pt>
                <c:pt idx="290">
                  <c:v>96.62</c:v>
                </c:pt>
                <c:pt idx="291">
                  <c:v>96.62</c:v>
                </c:pt>
                <c:pt idx="292">
                  <c:v>96.62</c:v>
                </c:pt>
                <c:pt idx="293">
                  <c:v>96.62</c:v>
                </c:pt>
                <c:pt idx="294">
                  <c:v>96.62</c:v>
                </c:pt>
                <c:pt idx="295">
                  <c:v>96.62</c:v>
                </c:pt>
                <c:pt idx="296">
                  <c:v>96.62</c:v>
                </c:pt>
                <c:pt idx="297">
                  <c:v>96.62</c:v>
                </c:pt>
                <c:pt idx="298">
                  <c:v>96.62</c:v>
                </c:pt>
                <c:pt idx="299">
                  <c:v>96.62</c:v>
                </c:pt>
                <c:pt idx="300">
                  <c:v>96.62</c:v>
                </c:pt>
                <c:pt idx="301">
                  <c:v>96.62</c:v>
                </c:pt>
                <c:pt idx="302">
                  <c:v>96.62</c:v>
                </c:pt>
                <c:pt idx="303">
                  <c:v>96.62</c:v>
                </c:pt>
                <c:pt idx="304">
                  <c:v>96.62</c:v>
                </c:pt>
                <c:pt idx="305">
                  <c:v>96.62</c:v>
                </c:pt>
                <c:pt idx="306">
                  <c:v>96.62</c:v>
                </c:pt>
                <c:pt idx="307">
                  <c:v>96.62</c:v>
                </c:pt>
                <c:pt idx="308">
                  <c:v>95.95</c:v>
                </c:pt>
                <c:pt idx="309">
                  <c:v>95.95</c:v>
                </c:pt>
                <c:pt idx="310">
                  <c:v>95.95</c:v>
                </c:pt>
                <c:pt idx="311">
                  <c:v>95.95</c:v>
                </c:pt>
                <c:pt idx="312">
                  <c:v>95.95</c:v>
                </c:pt>
                <c:pt idx="313">
                  <c:v>95.95</c:v>
                </c:pt>
                <c:pt idx="314">
                  <c:v>95.95</c:v>
                </c:pt>
                <c:pt idx="315">
                  <c:v>95.95</c:v>
                </c:pt>
                <c:pt idx="316">
                  <c:v>95.95</c:v>
                </c:pt>
                <c:pt idx="317">
                  <c:v>95.95</c:v>
                </c:pt>
                <c:pt idx="318">
                  <c:v>95.95</c:v>
                </c:pt>
                <c:pt idx="319">
                  <c:v>95.95</c:v>
                </c:pt>
                <c:pt idx="320">
                  <c:v>95.95</c:v>
                </c:pt>
                <c:pt idx="321">
                  <c:v>95.95</c:v>
                </c:pt>
                <c:pt idx="322">
                  <c:v>95.95</c:v>
                </c:pt>
                <c:pt idx="323">
                  <c:v>95.95</c:v>
                </c:pt>
                <c:pt idx="324">
                  <c:v>95.95</c:v>
                </c:pt>
                <c:pt idx="325">
                  <c:v>95.95</c:v>
                </c:pt>
                <c:pt idx="326">
                  <c:v>95.95</c:v>
                </c:pt>
                <c:pt idx="327">
                  <c:v>95.95</c:v>
                </c:pt>
                <c:pt idx="328">
                  <c:v>95.95</c:v>
                </c:pt>
                <c:pt idx="329">
                  <c:v>95.95</c:v>
                </c:pt>
                <c:pt idx="330">
                  <c:v>95.95</c:v>
                </c:pt>
                <c:pt idx="331">
                  <c:v>95.27</c:v>
                </c:pt>
                <c:pt idx="332">
                  <c:v>95.27</c:v>
                </c:pt>
                <c:pt idx="333">
                  <c:v>95.27</c:v>
                </c:pt>
                <c:pt idx="334">
                  <c:v>95.27</c:v>
                </c:pt>
                <c:pt idx="335">
                  <c:v>95.27</c:v>
                </c:pt>
                <c:pt idx="336">
                  <c:v>95.27</c:v>
                </c:pt>
                <c:pt idx="337">
                  <c:v>95.27</c:v>
                </c:pt>
                <c:pt idx="338">
                  <c:v>95.27</c:v>
                </c:pt>
                <c:pt idx="339">
                  <c:v>95.27</c:v>
                </c:pt>
                <c:pt idx="340">
                  <c:v>95.27</c:v>
                </c:pt>
                <c:pt idx="341">
                  <c:v>95.27</c:v>
                </c:pt>
                <c:pt idx="342">
                  <c:v>95.27</c:v>
                </c:pt>
                <c:pt idx="343">
                  <c:v>95.27</c:v>
                </c:pt>
                <c:pt idx="344">
                  <c:v>95.27</c:v>
                </c:pt>
                <c:pt idx="345">
                  <c:v>95.27</c:v>
                </c:pt>
                <c:pt idx="346">
                  <c:v>95.27</c:v>
                </c:pt>
                <c:pt idx="347">
                  <c:v>95.27</c:v>
                </c:pt>
                <c:pt idx="348">
                  <c:v>95.27</c:v>
                </c:pt>
                <c:pt idx="349">
                  <c:v>94.59</c:v>
                </c:pt>
                <c:pt idx="350">
                  <c:v>94.59</c:v>
                </c:pt>
                <c:pt idx="351">
                  <c:v>94.59</c:v>
                </c:pt>
                <c:pt idx="352">
                  <c:v>94.59</c:v>
                </c:pt>
                <c:pt idx="353">
                  <c:v>94.59</c:v>
                </c:pt>
                <c:pt idx="354">
                  <c:v>94.59</c:v>
                </c:pt>
                <c:pt idx="355">
                  <c:v>94.59</c:v>
                </c:pt>
                <c:pt idx="356">
                  <c:v>94.59</c:v>
                </c:pt>
                <c:pt idx="357">
                  <c:v>94.59</c:v>
                </c:pt>
                <c:pt idx="358">
                  <c:v>94.59</c:v>
                </c:pt>
                <c:pt idx="359">
                  <c:v>94.59</c:v>
                </c:pt>
                <c:pt idx="360">
                  <c:v>94.59</c:v>
                </c:pt>
                <c:pt idx="361">
                  <c:v>94.59</c:v>
                </c:pt>
                <c:pt idx="362">
                  <c:v>94.59</c:v>
                </c:pt>
                <c:pt idx="363">
                  <c:v>94.59</c:v>
                </c:pt>
                <c:pt idx="364">
                  <c:v>94.59</c:v>
                </c:pt>
                <c:pt idx="365">
                  <c:v>94.59</c:v>
                </c:pt>
                <c:pt idx="366">
                  <c:v>94.59</c:v>
                </c:pt>
                <c:pt idx="367">
                  <c:v>94.59</c:v>
                </c:pt>
                <c:pt idx="368">
                  <c:v>93.92</c:v>
                </c:pt>
                <c:pt idx="369">
                  <c:v>93.92</c:v>
                </c:pt>
                <c:pt idx="370">
                  <c:v>93.92</c:v>
                </c:pt>
                <c:pt idx="371">
                  <c:v>93.92</c:v>
                </c:pt>
                <c:pt idx="372">
                  <c:v>93.92</c:v>
                </c:pt>
                <c:pt idx="373">
                  <c:v>93.92</c:v>
                </c:pt>
                <c:pt idx="374">
                  <c:v>93.92</c:v>
                </c:pt>
                <c:pt idx="375">
                  <c:v>93.92</c:v>
                </c:pt>
                <c:pt idx="376">
                  <c:v>93.92</c:v>
                </c:pt>
                <c:pt idx="377">
                  <c:v>93.92</c:v>
                </c:pt>
                <c:pt idx="378">
                  <c:v>93.92</c:v>
                </c:pt>
                <c:pt idx="379">
                  <c:v>93.92</c:v>
                </c:pt>
                <c:pt idx="380">
                  <c:v>93.92</c:v>
                </c:pt>
                <c:pt idx="381">
                  <c:v>93.92</c:v>
                </c:pt>
                <c:pt idx="382">
                  <c:v>93.92</c:v>
                </c:pt>
                <c:pt idx="383">
                  <c:v>93.92</c:v>
                </c:pt>
                <c:pt idx="384">
                  <c:v>93.92</c:v>
                </c:pt>
                <c:pt idx="385">
                  <c:v>93.92</c:v>
                </c:pt>
                <c:pt idx="386">
                  <c:v>93.92</c:v>
                </c:pt>
                <c:pt idx="387">
                  <c:v>93.24</c:v>
                </c:pt>
                <c:pt idx="388">
                  <c:v>93.24</c:v>
                </c:pt>
                <c:pt idx="389">
                  <c:v>93.24</c:v>
                </c:pt>
                <c:pt idx="390">
                  <c:v>93.24</c:v>
                </c:pt>
                <c:pt idx="391">
                  <c:v>93.24</c:v>
                </c:pt>
                <c:pt idx="392">
                  <c:v>93.24</c:v>
                </c:pt>
                <c:pt idx="393">
                  <c:v>93.24</c:v>
                </c:pt>
                <c:pt idx="394">
                  <c:v>93.24</c:v>
                </c:pt>
                <c:pt idx="395">
                  <c:v>93.24</c:v>
                </c:pt>
                <c:pt idx="396">
                  <c:v>93.24</c:v>
                </c:pt>
                <c:pt idx="397">
                  <c:v>93.24</c:v>
                </c:pt>
                <c:pt idx="398">
                  <c:v>93.24</c:v>
                </c:pt>
                <c:pt idx="399">
                  <c:v>93.24</c:v>
                </c:pt>
                <c:pt idx="400">
                  <c:v>93.24</c:v>
                </c:pt>
                <c:pt idx="401">
                  <c:v>93.24</c:v>
                </c:pt>
                <c:pt idx="402">
                  <c:v>93.24</c:v>
                </c:pt>
                <c:pt idx="403">
                  <c:v>93.24</c:v>
                </c:pt>
                <c:pt idx="404">
                  <c:v>93.24</c:v>
                </c:pt>
                <c:pt idx="405">
                  <c:v>93.24</c:v>
                </c:pt>
                <c:pt idx="406">
                  <c:v>93.24</c:v>
                </c:pt>
                <c:pt idx="407">
                  <c:v>92.57</c:v>
                </c:pt>
                <c:pt idx="408">
                  <c:v>92.57</c:v>
                </c:pt>
                <c:pt idx="409">
                  <c:v>92.57</c:v>
                </c:pt>
                <c:pt idx="410">
                  <c:v>92.57</c:v>
                </c:pt>
                <c:pt idx="411">
                  <c:v>92.57</c:v>
                </c:pt>
                <c:pt idx="412">
                  <c:v>92.57</c:v>
                </c:pt>
                <c:pt idx="413">
                  <c:v>92.57</c:v>
                </c:pt>
                <c:pt idx="414">
                  <c:v>92.57</c:v>
                </c:pt>
                <c:pt idx="415">
                  <c:v>92.57</c:v>
                </c:pt>
                <c:pt idx="416">
                  <c:v>92.57</c:v>
                </c:pt>
                <c:pt idx="417">
                  <c:v>92.57</c:v>
                </c:pt>
                <c:pt idx="418">
                  <c:v>92.57</c:v>
                </c:pt>
                <c:pt idx="419">
                  <c:v>92.57</c:v>
                </c:pt>
                <c:pt idx="420">
                  <c:v>92.57</c:v>
                </c:pt>
                <c:pt idx="421">
                  <c:v>92.57</c:v>
                </c:pt>
                <c:pt idx="422">
                  <c:v>92.57</c:v>
                </c:pt>
                <c:pt idx="423">
                  <c:v>92.57</c:v>
                </c:pt>
                <c:pt idx="424">
                  <c:v>92.57</c:v>
                </c:pt>
                <c:pt idx="425">
                  <c:v>92.57</c:v>
                </c:pt>
                <c:pt idx="426">
                  <c:v>92.57</c:v>
                </c:pt>
                <c:pt idx="427">
                  <c:v>91.89</c:v>
                </c:pt>
                <c:pt idx="428">
                  <c:v>91.89</c:v>
                </c:pt>
                <c:pt idx="429">
                  <c:v>91.89</c:v>
                </c:pt>
                <c:pt idx="430">
                  <c:v>91.89</c:v>
                </c:pt>
                <c:pt idx="431">
                  <c:v>91.89</c:v>
                </c:pt>
                <c:pt idx="432">
                  <c:v>91.89</c:v>
                </c:pt>
                <c:pt idx="433">
                  <c:v>91.89</c:v>
                </c:pt>
                <c:pt idx="434">
                  <c:v>91.89</c:v>
                </c:pt>
                <c:pt idx="435">
                  <c:v>91.89</c:v>
                </c:pt>
                <c:pt idx="436">
                  <c:v>91.89</c:v>
                </c:pt>
                <c:pt idx="437">
                  <c:v>91.89</c:v>
                </c:pt>
                <c:pt idx="438">
                  <c:v>91.89</c:v>
                </c:pt>
                <c:pt idx="439">
                  <c:v>91.89</c:v>
                </c:pt>
                <c:pt idx="440">
                  <c:v>91.89</c:v>
                </c:pt>
                <c:pt idx="441">
                  <c:v>91.89</c:v>
                </c:pt>
                <c:pt idx="442">
                  <c:v>91.89</c:v>
                </c:pt>
                <c:pt idx="443">
                  <c:v>91.89</c:v>
                </c:pt>
                <c:pt idx="444">
                  <c:v>91.89</c:v>
                </c:pt>
                <c:pt idx="445">
                  <c:v>91.89</c:v>
                </c:pt>
                <c:pt idx="446">
                  <c:v>91.89</c:v>
                </c:pt>
                <c:pt idx="447">
                  <c:v>91.22</c:v>
                </c:pt>
                <c:pt idx="448">
                  <c:v>91.22</c:v>
                </c:pt>
                <c:pt idx="449">
                  <c:v>91.22</c:v>
                </c:pt>
                <c:pt idx="450">
                  <c:v>91.22</c:v>
                </c:pt>
                <c:pt idx="451">
                  <c:v>91.22</c:v>
                </c:pt>
                <c:pt idx="452">
                  <c:v>91.22</c:v>
                </c:pt>
                <c:pt idx="453">
                  <c:v>91.22</c:v>
                </c:pt>
                <c:pt idx="454">
                  <c:v>91.22</c:v>
                </c:pt>
                <c:pt idx="455">
                  <c:v>91.22</c:v>
                </c:pt>
                <c:pt idx="456">
                  <c:v>91.22</c:v>
                </c:pt>
                <c:pt idx="457">
                  <c:v>91.22</c:v>
                </c:pt>
                <c:pt idx="458">
                  <c:v>91.22</c:v>
                </c:pt>
                <c:pt idx="459">
                  <c:v>91.22</c:v>
                </c:pt>
                <c:pt idx="460">
                  <c:v>91.22</c:v>
                </c:pt>
                <c:pt idx="461">
                  <c:v>91.22</c:v>
                </c:pt>
                <c:pt idx="462">
                  <c:v>91.22</c:v>
                </c:pt>
                <c:pt idx="463">
                  <c:v>91.22</c:v>
                </c:pt>
                <c:pt idx="464">
                  <c:v>91.22</c:v>
                </c:pt>
                <c:pt idx="465">
                  <c:v>91.22</c:v>
                </c:pt>
                <c:pt idx="466">
                  <c:v>91.22</c:v>
                </c:pt>
                <c:pt idx="467">
                  <c:v>91.22</c:v>
                </c:pt>
                <c:pt idx="468">
                  <c:v>91.22</c:v>
                </c:pt>
                <c:pt idx="469">
                  <c:v>90.54</c:v>
                </c:pt>
                <c:pt idx="470">
                  <c:v>90.54</c:v>
                </c:pt>
                <c:pt idx="471">
                  <c:v>90.54</c:v>
                </c:pt>
                <c:pt idx="472">
                  <c:v>90.54</c:v>
                </c:pt>
                <c:pt idx="473">
                  <c:v>90.54</c:v>
                </c:pt>
                <c:pt idx="474">
                  <c:v>90.54</c:v>
                </c:pt>
                <c:pt idx="475">
                  <c:v>90.54</c:v>
                </c:pt>
                <c:pt idx="476">
                  <c:v>90.54</c:v>
                </c:pt>
                <c:pt idx="477">
                  <c:v>90.54</c:v>
                </c:pt>
                <c:pt idx="478">
                  <c:v>90.54</c:v>
                </c:pt>
                <c:pt idx="479">
                  <c:v>90.54</c:v>
                </c:pt>
                <c:pt idx="480">
                  <c:v>90.54</c:v>
                </c:pt>
                <c:pt idx="481">
                  <c:v>90.54</c:v>
                </c:pt>
                <c:pt idx="482">
                  <c:v>90.54</c:v>
                </c:pt>
                <c:pt idx="483">
                  <c:v>90.54</c:v>
                </c:pt>
                <c:pt idx="484">
                  <c:v>90.54</c:v>
                </c:pt>
                <c:pt idx="485">
                  <c:v>90.54</c:v>
                </c:pt>
                <c:pt idx="486">
                  <c:v>90.54</c:v>
                </c:pt>
                <c:pt idx="487">
                  <c:v>90.54</c:v>
                </c:pt>
                <c:pt idx="488">
                  <c:v>90.54</c:v>
                </c:pt>
                <c:pt idx="489">
                  <c:v>90.54</c:v>
                </c:pt>
                <c:pt idx="490">
                  <c:v>90.54</c:v>
                </c:pt>
                <c:pt idx="491">
                  <c:v>90.54</c:v>
                </c:pt>
                <c:pt idx="492">
                  <c:v>90.54</c:v>
                </c:pt>
                <c:pt idx="493">
                  <c:v>90.54</c:v>
                </c:pt>
                <c:pt idx="494">
                  <c:v>89.86</c:v>
                </c:pt>
                <c:pt idx="495">
                  <c:v>89.86</c:v>
                </c:pt>
                <c:pt idx="496">
                  <c:v>89.86</c:v>
                </c:pt>
                <c:pt idx="497">
                  <c:v>89.86</c:v>
                </c:pt>
                <c:pt idx="498">
                  <c:v>89.86</c:v>
                </c:pt>
                <c:pt idx="499">
                  <c:v>89.86</c:v>
                </c:pt>
                <c:pt idx="500">
                  <c:v>89.86</c:v>
                </c:pt>
                <c:pt idx="501">
                  <c:v>89.86</c:v>
                </c:pt>
                <c:pt idx="502">
                  <c:v>89.86</c:v>
                </c:pt>
                <c:pt idx="503">
                  <c:v>89.86</c:v>
                </c:pt>
                <c:pt idx="504">
                  <c:v>89.86</c:v>
                </c:pt>
                <c:pt idx="505">
                  <c:v>89.86</c:v>
                </c:pt>
                <c:pt idx="506">
                  <c:v>89.86</c:v>
                </c:pt>
                <c:pt idx="507">
                  <c:v>89.86</c:v>
                </c:pt>
                <c:pt idx="508">
                  <c:v>89.86</c:v>
                </c:pt>
                <c:pt idx="509">
                  <c:v>89.86</c:v>
                </c:pt>
                <c:pt idx="510">
                  <c:v>89.86</c:v>
                </c:pt>
                <c:pt idx="511">
                  <c:v>89.86</c:v>
                </c:pt>
                <c:pt idx="512">
                  <c:v>89.86</c:v>
                </c:pt>
                <c:pt idx="513">
                  <c:v>89.86</c:v>
                </c:pt>
                <c:pt idx="514">
                  <c:v>89.86</c:v>
                </c:pt>
                <c:pt idx="515">
                  <c:v>89.86</c:v>
                </c:pt>
                <c:pt idx="516">
                  <c:v>89.86</c:v>
                </c:pt>
                <c:pt idx="517">
                  <c:v>89.86</c:v>
                </c:pt>
                <c:pt idx="518">
                  <c:v>89.19</c:v>
                </c:pt>
                <c:pt idx="519">
                  <c:v>89.19</c:v>
                </c:pt>
                <c:pt idx="520">
                  <c:v>89.19</c:v>
                </c:pt>
                <c:pt idx="521">
                  <c:v>89.19</c:v>
                </c:pt>
                <c:pt idx="522">
                  <c:v>89.19</c:v>
                </c:pt>
                <c:pt idx="523">
                  <c:v>89.19</c:v>
                </c:pt>
                <c:pt idx="524">
                  <c:v>89.19</c:v>
                </c:pt>
                <c:pt idx="525">
                  <c:v>89.19</c:v>
                </c:pt>
                <c:pt idx="526">
                  <c:v>89.19</c:v>
                </c:pt>
                <c:pt idx="527">
                  <c:v>89.19</c:v>
                </c:pt>
                <c:pt idx="528">
                  <c:v>89.19</c:v>
                </c:pt>
                <c:pt idx="529">
                  <c:v>89.19</c:v>
                </c:pt>
                <c:pt idx="530">
                  <c:v>89.19</c:v>
                </c:pt>
                <c:pt idx="531">
                  <c:v>89.19</c:v>
                </c:pt>
                <c:pt idx="532">
                  <c:v>89.19</c:v>
                </c:pt>
                <c:pt idx="533">
                  <c:v>89.19</c:v>
                </c:pt>
                <c:pt idx="534">
                  <c:v>89.19</c:v>
                </c:pt>
                <c:pt idx="535">
                  <c:v>89.19</c:v>
                </c:pt>
                <c:pt idx="536">
                  <c:v>89.19</c:v>
                </c:pt>
                <c:pt idx="537">
                  <c:v>88.51</c:v>
                </c:pt>
                <c:pt idx="538">
                  <c:v>88.51</c:v>
                </c:pt>
                <c:pt idx="539">
                  <c:v>88.51</c:v>
                </c:pt>
                <c:pt idx="540">
                  <c:v>88.51</c:v>
                </c:pt>
                <c:pt idx="541">
                  <c:v>88.51</c:v>
                </c:pt>
                <c:pt idx="542">
                  <c:v>88.51</c:v>
                </c:pt>
                <c:pt idx="543">
                  <c:v>88.51</c:v>
                </c:pt>
                <c:pt idx="544">
                  <c:v>88.51</c:v>
                </c:pt>
                <c:pt idx="545">
                  <c:v>88.51</c:v>
                </c:pt>
                <c:pt idx="546">
                  <c:v>88.51</c:v>
                </c:pt>
                <c:pt idx="547">
                  <c:v>88.51</c:v>
                </c:pt>
                <c:pt idx="548">
                  <c:v>88.51</c:v>
                </c:pt>
                <c:pt idx="549">
                  <c:v>88.51</c:v>
                </c:pt>
                <c:pt idx="550">
                  <c:v>88.51</c:v>
                </c:pt>
                <c:pt idx="551">
                  <c:v>88.51</c:v>
                </c:pt>
                <c:pt idx="552">
                  <c:v>88.51</c:v>
                </c:pt>
                <c:pt idx="553">
                  <c:v>88.51</c:v>
                </c:pt>
                <c:pt idx="554">
                  <c:v>88.51</c:v>
                </c:pt>
                <c:pt idx="555">
                  <c:v>88.51</c:v>
                </c:pt>
                <c:pt idx="556">
                  <c:v>88.51</c:v>
                </c:pt>
                <c:pt idx="557">
                  <c:v>88.51</c:v>
                </c:pt>
                <c:pt idx="558">
                  <c:v>87.84</c:v>
                </c:pt>
                <c:pt idx="559">
                  <c:v>87.84</c:v>
                </c:pt>
                <c:pt idx="560">
                  <c:v>87.84</c:v>
                </c:pt>
                <c:pt idx="561">
                  <c:v>87.84</c:v>
                </c:pt>
                <c:pt idx="562">
                  <c:v>87.84</c:v>
                </c:pt>
                <c:pt idx="563">
                  <c:v>87.84</c:v>
                </c:pt>
                <c:pt idx="564">
                  <c:v>87.84</c:v>
                </c:pt>
                <c:pt idx="565">
                  <c:v>87.84</c:v>
                </c:pt>
                <c:pt idx="566">
                  <c:v>87.84</c:v>
                </c:pt>
                <c:pt idx="567">
                  <c:v>87.84</c:v>
                </c:pt>
                <c:pt idx="568">
                  <c:v>87.84</c:v>
                </c:pt>
                <c:pt idx="569">
                  <c:v>87.84</c:v>
                </c:pt>
                <c:pt idx="570">
                  <c:v>87.84</c:v>
                </c:pt>
                <c:pt idx="571">
                  <c:v>87.84</c:v>
                </c:pt>
                <c:pt idx="572">
                  <c:v>87.84</c:v>
                </c:pt>
                <c:pt idx="573">
                  <c:v>87.84</c:v>
                </c:pt>
                <c:pt idx="574">
                  <c:v>87.84</c:v>
                </c:pt>
                <c:pt idx="575">
                  <c:v>87.84</c:v>
                </c:pt>
                <c:pt idx="576">
                  <c:v>87.84</c:v>
                </c:pt>
                <c:pt idx="577">
                  <c:v>87.84</c:v>
                </c:pt>
                <c:pt idx="578">
                  <c:v>87.84</c:v>
                </c:pt>
                <c:pt idx="579">
                  <c:v>87.84</c:v>
                </c:pt>
                <c:pt idx="580">
                  <c:v>87.84</c:v>
                </c:pt>
                <c:pt idx="581">
                  <c:v>87.84</c:v>
                </c:pt>
                <c:pt idx="582">
                  <c:v>87.16</c:v>
                </c:pt>
                <c:pt idx="583">
                  <c:v>87.16</c:v>
                </c:pt>
                <c:pt idx="584">
                  <c:v>87.16</c:v>
                </c:pt>
                <c:pt idx="585">
                  <c:v>87.16</c:v>
                </c:pt>
                <c:pt idx="586">
                  <c:v>87.16</c:v>
                </c:pt>
                <c:pt idx="587">
                  <c:v>87.16</c:v>
                </c:pt>
                <c:pt idx="588">
                  <c:v>87.16</c:v>
                </c:pt>
                <c:pt idx="589">
                  <c:v>87.16</c:v>
                </c:pt>
                <c:pt idx="590">
                  <c:v>87.16</c:v>
                </c:pt>
                <c:pt idx="591">
                  <c:v>87.16</c:v>
                </c:pt>
                <c:pt idx="592">
                  <c:v>87.16</c:v>
                </c:pt>
                <c:pt idx="593">
                  <c:v>87.16</c:v>
                </c:pt>
                <c:pt idx="594">
                  <c:v>87.16</c:v>
                </c:pt>
                <c:pt idx="595">
                  <c:v>87.16</c:v>
                </c:pt>
                <c:pt idx="596">
                  <c:v>87.16</c:v>
                </c:pt>
                <c:pt idx="597">
                  <c:v>87.16</c:v>
                </c:pt>
                <c:pt idx="598">
                  <c:v>87.16</c:v>
                </c:pt>
                <c:pt idx="599">
                  <c:v>87.16</c:v>
                </c:pt>
                <c:pt idx="600">
                  <c:v>87.16</c:v>
                </c:pt>
                <c:pt idx="601">
                  <c:v>87.16</c:v>
                </c:pt>
                <c:pt idx="602">
                  <c:v>87.16</c:v>
                </c:pt>
                <c:pt idx="603">
                  <c:v>86.49</c:v>
                </c:pt>
                <c:pt idx="604">
                  <c:v>86.49</c:v>
                </c:pt>
                <c:pt idx="605">
                  <c:v>86.49</c:v>
                </c:pt>
                <c:pt idx="606">
                  <c:v>86.49</c:v>
                </c:pt>
                <c:pt idx="607">
                  <c:v>86.49</c:v>
                </c:pt>
                <c:pt idx="608">
                  <c:v>86.49</c:v>
                </c:pt>
                <c:pt idx="609">
                  <c:v>86.49</c:v>
                </c:pt>
                <c:pt idx="610">
                  <c:v>86.49</c:v>
                </c:pt>
                <c:pt idx="611">
                  <c:v>86.49</c:v>
                </c:pt>
                <c:pt idx="612">
                  <c:v>86.49</c:v>
                </c:pt>
                <c:pt idx="613">
                  <c:v>86.49</c:v>
                </c:pt>
                <c:pt idx="614">
                  <c:v>86.49</c:v>
                </c:pt>
                <c:pt idx="615">
                  <c:v>86.49</c:v>
                </c:pt>
                <c:pt idx="616">
                  <c:v>86.49</c:v>
                </c:pt>
                <c:pt idx="617">
                  <c:v>86.49</c:v>
                </c:pt>
                <c:pt idx="618">
                  <c:v>86.49</c:v>
                </c:pt>
                <c:pt idx="619">
                  <c:v>86.49</c:v>
                </c:pt>
                <c:pt idx="620">
                  <c:v>86.49</c:v>
                </c:pt>
                <c:pt idx="621">
                  <c:v>85.81</c:v>
                </c:pt>
                <c:pt idx="622">
                  <c:v>85.81</c:v>
                </c:pt>
                <c:pt idx="623">
                  <c:v>85.81</c:v>
                </c:pt>
                <c:pt idx="624">
                  <c:v>85.81</c:v>
                </c:pt>
                <c:pt idx="625">
                  <c:v>85.81</c:v>
                </c:pt>
                <c:pt idx="626">
                  <c:v>85.81</c:v>
                </c:pt>
                <c:pt idx="627">
                  <c:v>85.81</c:v>
                </c:pt>
                <c:pt idx="628">
                  <c:v>85.81</c:v>
                </c:pt>
                <c:pt idx="629">
                  <c:v>85.81</c:v>
                </c:pt>
                <c:pt idx="630">
                  <c:v>85.81</c:v>
                </c:pt>
                <c:pt idx="631">
                  <c:v>85.81</c:v>
                </c:pt>
                <c:pt idx="632">
                  <c:v>85.81</c:v>
                </c:pt>
                <c:pt idx="633">
                  <c:v>85.81</c:v>
                </c:pt>
                <c:pt idx="634">
                  <c:v>85.81</c:v>
                </c:pt>
                <c:pt idx="635">
                  <c:v>85.81</c:v>
                </c:pt>
                <c:pt idx="636">
                  <c:v>85.81</c:v>
                </c:pt>
                <c:pt idx="637">
                  <c:v>85.14</c:v>
                </c:pt>
                <c:pt idx="638">
                  <c:v>85.14</c:v>
                </c:pt>
                <c:pt idx="639">
                  <c:v>85.14</c:v>
                </c:pt>
                <c:pt idx="640">
                  <c:v>85.14</c:v>
                </c:pt>
                <c:pt idx="641">
                  <c:v>85.14</c:v>
                </c:pt>
                <c:pt idx="642">
                  <c:v>85.14</c:v>
                </c:pt>
                <c:pt idx="643">
                  <c:v>85.14</c:v>
                </c:pt>
                <c:pt idx="644">
                  <c:v>85.14</c:v>
                </c:pt>
                <c:pt idx="645">
                  <c:v>85.14</c:v>
                </c:pt>
                <c:pt idx="646">
                  <c:v>85.14</c:v>
                </c:pt>
                <c:pt idx="647">
                  <c:v>85.14</c:v>
                </c:pt>
                <c:pt idx="648">
                  <c:v>85.14</c:v>
                </c:pt>
                <c:pt idx="649">
                  <c:v>85.14</c:v>
                </c:pt>
                <c:pt idx="650">
                  <c:v>84.46</c:v>
                </c:pt>
                <c:pt idx="651">
                  <c:v>84.46</c:v>
                </c:pt>
                <c:pt idx="652">
                  <c:v>84.46</c:v>
                </c:pt>
                <c:pt idx="653">
                  <c:v>84.46</c:v>
                </c:pt>
                <c:pt idx="654">
                  <c:v>84.46</c:v>
                </c:pt>
                <c:pt idx="655">
                  <c:v>84.46</c:v>
                </c:pt>
                <c:pt idx="656">
                  <c:v>84.46</c:v>
                </c:pt>
                <c:pt idx="657">
                  <c:v>84.46</c:v>
                </c:pt>
                <c:pt idx="658">
                  <c:v>84.46</c:v>
                </c:pt>
                <c:pt idx="659">
                  <c:v>84.46</c:v>
                </c:pt>
                <c:pt idx="660">
                  <c:v>84.46</c:v>
                </c:pt>
                <c:pt idx="661">
                  <c:v>84.46</c:v>
                </c:pt>
                <c:pt idx="662">
                  <c:v>83.78</c:v>
                </c:pt>
                <c:pt idx="663">
                  <c:v>83.78</c:v>
                </c:pt>
                <c:pt idx="664">
                  <c:v>83.78</c:v>
                </c:pt>
                <c:pt idx="665">
                  <c:v>83.78</c:v>
                </c:pt>
                <c:pt idx="666">
                  <c:v>83.78</c:v>
                </c:pt>
                <c:pt idx="667">
                  <c:v>83.78</c:v>
                </c:pt>
                <c:pt idx="668">
                  <c:v>83.78</c:v>
                </c:pt>
                <c:pt idx="669">
                  <c:v>83.78</c:v>
                </c:pt>
                <c:pt idx="670">
                  <c:v>83.78</c:v>
                </c:pt>
                <c:pt idx="671">
                  <c:v>83.78</c:v>
                </c:pt>
                <c:pt idx="672">
                  <c:v>83.78</c:v>
                </c:pt>
                <c:pt idx="673">
                  <c:v>83.11</c:v>
                </c:pt>
                <c:pt idx="674">
                  <c:v>83.11</c:v>
                </c:pt>
                <c:pt idx="675">
                  <c:v>83.11</c:v>
                </c:pt>
                <c:pt idx="676">
                  <c:v>83.11</c:v>
                </c:pt>
                <c:pt idx="677">
                  <c:v>83.11</c:v>
                </c:pt>
                <c:pt idx="678">
                  <c:v>83.11</c:v>
                </c:pt>
                <c:pt idx="679">
                  <c:v>83.11</c:v>
                </c:pt>
                <c:pt idx="680">
                  <c:v>83.11</c:v>
                </c:pt>
                <c:pt idx="681">
                  <c:v>83.11</c:v>
                </c:pt>
                <c:pt idx="682">
                  <c:v>83.11</c:v>
                </c:pt>
                <c:pt idx="683">
                  <c:v>82.43</c:v>
                </c:pt>
                <c:pt idx="684">
                  <c:v>82.43</c:v>
                </c:pt>
                <c:pt idx="685">
                  <c:v>82.43</c:v>
                </c:pt>
                <c:pt idx="686">
                  <c:v>82.43</c:v>
                </c:pt>
                <c:pt idx="687">
                  <c:v>82.43</c:v>
                </c:pt>
                <c:pt idx="688">
                  <c:v>82.43</c:v>
                </c:pt>
                <c:pt idx="689">
                  <c:v>82.43</c:v>
                </c:pt>
                <c:pt idx="690">
                  <c:v>82.43</c:v>
                </c:pt>
                <c:pt idx="691">
                  <c:v>82.43</c:v>
                </c:pt>
                <c:pt idx="692">
                  <c:v>82.43</c:v>
                </c:pt>
                <c:pt idx="693">
                  <c:v>82.43</c:v>
                </c:pt>
                <c:pt idx="694">
                  <c:v>81.760000000000005</c:v>
                </c:pt>
                <c:pt idx="695">
                  <c:v>81.760000000000005</c:v>
                </c:pt>
                <c:pt idx="696">
                  <c:v>81.760000000000005</c:v>
                </c:pt>
                <c:pt idx="697">
                  <c:v>81.760000000000005</c:v>
                </c:pt>
                <c:pt idx="698">
                  <c:v>81.760000000000005</c:v>
                </c:pt>
                <c:pt idx="699">
                  <c:v>81.760000000000005</c:v>
                </c:pt>
                <c:pt idx="700">
                  <c:v>81.760000000000005</c:v>
                </c:pt>
                <c:pt idx="701">
                  <c:v>81.760000000000005</c:v>
                </c:pt>
                <c:pt idx="702">
                  <c:v>81.760000000000005</c:v>
                </c:pt>
                <c:pt idx="703">
                  <c:v>81.08</c:v>
                </c:pt>
                <c:pt idx="704">
                  <c:v>81.08</c:v>
                </c:pt>
                <c:pt idx="705">
                  <c:v>81.08</c:v>
                </c:pt>
                <c:pt idx="706">
                  <c:v>81.08</c:v>
                </c:pt>
                <c:pt idx="707">
                  <c:v>81.08</c:v>
                </c:pt>
                <c:pt idx="708">
                  <c:v>81.08</c:v>
                </c:pt>
                <c:pt idx="709">
                  <c:v>81.08</c:v>
                </c:pt>
                <c:pt idx="710">
                  <c:v>81.08</c:v>
                </c:pt>
                <c:pt idx="711">
                  <c:v>80.41</c:v>
                </c:pt>
                <c:pt idx="712">
                  <c:v>80.41</c:v>
                </c:pt>
                <c:pt idx="713">
                  <c:v>80.41</c:v>
                </c:pt>
                <c:pt idx="714">
                  <c:v>80.41</c:v>
                </c:pt>
                <c:pt idx="715">
                  <c:v>80.41</c:v>
                </c:pt>
                <c:pt idx="716">
                  <c:v>80.41</c:v>
                </c:pt>
                <c:pt idx="717">
                  <c:v>80.41</c:v>
                </c:pt>
                <c:pt idx="718">
                  <c:v>80.41</c:v>
                </c:pt>
                <c:pt idx="719">
                  <c:v>79.73</c:v>
                </c:pt>
                <c:pt idx="720">
                  <c:v>79.73</c:v>
                </c:pt>
                <c:pt idx="721">
                  <c:v>79.73</c:v>
                </c:pt>
                <c:pt idx="722">
                  <c:v>79.73</c:v>
                </c:pt>
                <c:pt idx="723">
                  <c:v>79.73</c:v>
                </c:pt>
                <c:pt idx="724">
                  <c:v>79.73</c:v>
                </c:pt>
                <c:pt idx="725">
                  <c:v>79.73</c:v>
                </c:pt>
                <c:pt idx="726">
                  <c:v>79.05</c:v>
                </c:pt>
                <c:pt idx="727">
                  <c:v>79.05</c:v>
                </c:pt>
                <c:pt idx="728">
                  <c:v>79.05</c:v>
                </c:pt>
                <c:pt idx="729">
                  <c:v>79.05</c:v>
                </c:pt>
                <c:pt idx="730">
                  <c:v>79.05</c:v>
                </c:pt>
                <c:pt idx="731">
                  <c:v>79.05</c:v>
                </c:pt>
                <c:pt idx="732">
                  <c:v>79.05</c:v>
                </c:pt>
                <c:pt idx="733">
                  <c:v>78.38</c:v>
                </c:pt>
                <c:pt idx="734">
                  <c:v>78.38</c:v>
                </c:pt>
                <c:pt idx="735">
                  <c:v>78.38</c:v>
                </c:pt>
                <c:pt idx="736">
                  <c:v>78.38</c:v>
                </c:pt>
                <c:pt idx="737">
                  <c:v>78.38</c:v>
                </c:pt>
                <c:pt idx="738">
                  <c:v>78.38</c:v>
                </c:pt>
                <c:pt idx="739">
                  <c:v>77.7</c:v>
                </c:pt>
                <c:pt idx="740">
                  <c:v>77.7</c:v>
                </c:pt>
                <c:pt idx="741">
                  <c:v>77.7</c:v>
                </c:pt>
                <c:pt idx="742">
                  <c:v>77.7</c:v>
                </c:pt>
                <c:pt idx="743">
                  <c:v>77.7</c:v>
                </c:pt>
                <c:pt idx="744">
                  <c:v>77.7</c:v>
                </c:pt>
                <c:pt idx="745">
                  <c:v>77.7</c:v>
                </c:pt>
                <c:pt idx="746">
                  <c:v>77.03</c:v>
                </c:pt>
                <c:pt idx="747">
                  <c:v>77.03</c:v>
                </c:pt>
                <c:pt idx="748">
                  <c:v>77.03</c:v>
                </c:pt>
                <c:pt idx="749">
                  <c:v>77.03</c:v>
                </c:pt>
                <c:pt idx="750">
                  <c:v>77.03</c:v>
                </c:pt>
                <c:pt idx="751">
                  <c:v>77.03</c:v>
                </c:pt>
                <c:pt idx="752">
                  <c:v>76.349999999999994</c:v>
                </c:pt>
                <c:pt idx="753">
                  <c:v>76.349999999999994</c:v>
                </c:pt>
                <c:pt idx="754">
                  <c:v>76.349999999999994</c:v>
                </c:pt>
                <c:pt idx="755">
                  <c:v>76.349999999999994</c:v>
                </c:pt>
                <c:pt idx="756">
                  <c:v>76.349999999999994</c:v>
                </c:pt>
                <c:pt idx="757">
                  <c:v>76.349999999999994</c:v>
                </c:pt>
                <c:pt idx="758">
                  <c:v>75.680000000000007</c:v>
                </c:pt>
                <c:pt idx="759">
                  <c:v>75.680000000000007</c:v>
                </c:pt>
                <c:pt idx="760">
                  <c:v>75.680000000000007</c:v>
                </c:pt>
                <c:pt idx="761">
                  <c:v>75.680000000000007</c:v>
                </c:pt>
                <c:pt idx="762">
                  <c:v>75.680000000000007</c:v>
                </c:pt>
                <c:pt idx="763">
                  <c:v>75</c:v>
                </c:pt>
                <c:pt idx="764">
                  <c:v>75</c:v>
                </c:pt>
                <c:pt idx="765">
                  <c:v>75</c:v>
                </c:pt>
                <c:pt idx="766">
                  <c:v>75</c:v>
                </c:pt>
                <c:pt idx="767">
                  <c:v>75</c:v>
                </c:pt>
                <c:pt idx="768">
                  <c:v>74.319999999999993</c:v>
                </c:pt>
                <c:pt idx="769">
                  <c:v>74.319999999999993</c:v>
                </c:pt>
                <c:pt idx="770">
                  <c:v>74.319999999999993</c:v>
                </c:pt>
                <c:pt idx="771">
                  <c:v>74.319999999999993</c:v>
                </c:pt>
                <c:pt idx="772">
                  <c:v>74.319999999999993</c:v>
                </c:pt>
                <c:pt idx="773">
                  <c:v>73.650000000000006</c:v>
                </c:pt>
                <c:pt idx="774">
                  <c:v>73.650000000000006</c:v>
                </c:pt>
                <c:pt idx="775">
                  <c:v>73.650000000000006</c:v>
                </c:pt>
                <c:pt idx="776">
                  <c:v>73.650000000000006</c:v>
                </c:pt>
                <c:pt idx="777">
                  <c:v>73.650000000000006</c:v>
                </c:pt>
                <c:pt idx="778">
                  <c:v>72.97</c:v>
                </c:pt>
                <c:pt idx="779">
                  <c:v>72.97</c:v>
                </c:pt>
                <c:pt idx="780">
                  <c:v>72.97</c:v>
                </c:pt>
                <c:pt idx="781">
                  <c:v>72.97</c:v>
                </c:pt>
                <c:pt idx="782">
                  <c:v>72.97</c:v>
                </c:pt>
                <c:pt idx="783">
                  <c:v>72.3</c:v>
                </c:pt>
                <c:pt idx="784">
                  <c:v>72.3</c:v>
                </c:pt>
                <c:pt idx="785">
                  <c:v>72.3</c:v>
                </c:pt>
                <c:pt idx="786">
                  <c:v>72.3</c:v>
                </c:pt>
                <c:pt idx="787">
                  <c:v>72.3</c:v>
                </c:pt>
                <c:pt idx="788">
                  <c:v>71.62</c:v>
                </c:pt>
                <c:pt idx="789">
                  <c:v>71.62</c:v>
                </c:pt>
                <c:pt idx="790">
                  <c:v>71.62</c:v>
                </c:pt>
                <c:pt idx="791">
                  <c:v>71.62</c:v>
                </c:pt>
                <c:pt idx="792">
                  <c:v>71.62</c:v>
                </c:pt>
                <c:pt idx="793">
                  <c:v>70.95</c:v>
                </c:pt>
                <c:pt idx="794">
                  <c:v>70.95</c:v>
                </c:pt>
                <c:pt idx="795">
                  <c:v>70.95</c:v>
                </c:pt>
                <c:pt idx="796">
                  <c:v>70.95</c:v>
                </c:pt>
                <c:pt idx="797">
                  <c:v>70.27</c:v>
                </c:pt>
                <c:pt idx="798">
                  <c:v>70.27</c:v>
                </c:pt>
                <c:pt idx="799">
                  <c:v>70.27</c:v>
                </c:pt>
                <c:pt idx="800">
                  <c:v>70.27</c:v>
                </c:pt>
                <c:pt idx="801">
                  <c:v>70.27</c:v>
                </c:pt>
                <c:pt idx="802">
                  <c:v>69.59</c:v>
                </c:pt>
                <c:pt idx="803">
                  <c:v>69.59</c:v>
                </c:pt>
                <c:pt idx="804">
                  <c:v>69.59</c:v>
                </c:pt>
                <c:pt idx="805">
                  <c:v>69.59</c:v>
                </c:pt>
                <c:pt idx="806">
                  <c:v>68.92</c:v>
                </c:pt>
                <c:pt idx="807">
                  <c:v>68.92</c:v>
                </c:pt>
                <c:pt idx="808">
                  <c:v>68.92</c:v>
                </c:pt>
                <c:pt idx="809">
                  <c:v>68.92</c:v>
                </c:pt>
                <c:pt idx="810">
                  <c:v>68.239999999999995</c:v>
                </c:pt>
                <c:pt idx="811">
                  <c:v>68.239999999999995</c:v>
                </c:pt>
                <c:pt idx="812">
                  <c:v>68.239999999999995</c:v>
                </c:pt>
                <c:pt idx="813">
                  <c:v>68.239999999999995</c:v>
                </c:pt>
                <c:pt idx="814">
                  <c:v>67.569999999999993</c:v>
                </c:pt>
                <c:pt idx="815">
                  <c:v>67.569999999999993</c:v>
                </c:pt>
                <c:pt idx="816">
                  <c:v>67.569999999999993</c:v>
                </c:pt>
                <c:pt idx="817">
                  <c:v>66.89</c:v>
                </c:pt>
                <c:pt idx="818">
                  <c:v>66.89</c:v>
                </c:pt>
                <c:pt idx="819">
                  <c:v>66.89</c:v>
                </c:pt>
                <c:pt idx="820">
                  <c:v>66.89</c:v>
                </c:pt>
                <c:pt idx="821">
                  <c:v>66.22</c:v>
                </c:pt>
                <c:pt idx="822">
                  <c:v>66.22</c:v>
                </c:pt>
                <c:pt idx="823">
                  <c:v>66.22</c:v>
                </c:pt>
                <c:pt idx="824">
                  <c:v>65.540000000000006</c:v>
                </c:pt>
                <c:pt idx="825">
                  <c:v>65.540000000000006</c:v>
                </c:pt>
                <c:pt idx="826">
                  <c:v>64.86</c:v>
                </c:pt>
                <c:pt idx="827">
                  <c:v>64.86</c:v>
                </c:pt>
                <c:pt idx="828">
                  <c:v>64.86</c:v>
                </c:pt>
                <c:pt idx="829">
                  <c:v>64.86</c:v>
                </c:pt>
                <c:pt idx="830">
                  <c:v>64.19</c:v>
                </c:pt>
                <c:pt idx="831">
                  <c:v>64.19</c:v>
                </c:pt>
                <c:pt idx="832">
                  <c:v>64.19</c:v>
                </c:pt>
                <c:pt idx="833">
                  <c:v>63.51</c:v>
                </c:pt>
                <c:pt idx="834">
                  <c:v>63.51</c:v>
                </c:pt>
                <c:pt idx="835">
                  <c:v>63.51</c:v>
                </c:pt>
                <c:pt idx="836">
                  <c:v>62.84</c:v>
                </c:pt>
                <c:pt idx="837">
                  <c:v>62.84</c:v>
                </c:pt>
                <c:pt idx="838">
                  <c:v>62.84</c:v>
                </c:pt>
                <c:pt idx="839">
                  <c:v>62.16</c:v>
                </c:pt>
                <c:pt idx="840">
                  <c:v>62.16</c:v>
                </c:pt>
                <c:pt idx="841">
                  <c:v>62.16</c:v>
                </c:pt>
                <c:pt idx="842">
                  <c:v>61.49</c:v>
                </c:pt>
                <c:pt idx="843">
                  <c:v>61.49</c:v>
                </c:pt>
                <c:pt idx="844">
                  <c:v>61.49</c:v>
                </c:pt>
                <c:pt idx="845">
                  <c:v>60.81</c:v>
                </c:pt>
                <c:pt idx="846">
                  <c:v>60.81</c:v>
                </c:pt>
                <c:pt idx="847">
                  <c:v>60.81</c:v>
                </c:pt>
                <c:pt idx="848">
                  <c:v>60.14</c:v>
                </c:pt>
                <c:pt idx="849">
                  <c:v>60.14</c:v>
                </c:pt>
                <c:pt idx="850">
                  <c:v>59.46</c:v>
                </c:pt>
                <c:pt idx="851">
                  <c:v>59.46</c:v>
                </c:pt>
                <c:pt idx="852">
                  <c:v>59.46</c:v>
                </c:pt>
                <c:pt idx="853">
                  <c:v>58.78</c:v>
                </c:pt>
                <c:pt idx="854">
                  <c:v>58.78</c:v>
                </c:pt>
                <c:pt idx="855">
                  <c:v>58.78</c:v>
                </c:pt>
                <c:pt idx="856">
                  <c:v>58.11</c:v>
                </c:pt>
                <c:pt idx="857">
                  <c:v>58.11</c:v>
                </c:pt>
                <c:pt idx="858">
                  <c:v>58.11</c:v>
                </c:pt>
                <c:pt idx="859">
                  <c:v>57.43</c:v>
                </c:pt>
                <c:pt idx="860">
                  <c:v>57.43</c:v>
                </c:pt>
                <c:pt idx="861">
                  <c:v>56.76</c:v>
                </c:pt>
                <c:pt idx="862">
                  <c:v>56.76</c:v>
                </c:pt>
                <c:pt idx="863">
                  <c:v>56.76</c:v>
                </c:pt>
                <c:pt idx="864">
                  <c:v>56.08</c:v>
                </c:pt>
                <c:pt idx="865">
                  <c:v>56.08</c:v>
                </c:pt>
                <c:pt idx="866">
                  <c:v>55.41</c:v>
                </c:pt>
                <c:pt idx="867">
                  <c:v>55.41</c:v>
                </c:pt>
                <c:pt idx="868">
                  <c:v>55.41</c:v>
                </c:pt>
                <c:pt idx="869">
                  <c:v>54.73</c:v>
                </c:pt>
                <c:pt idx="870">
                  <c:v>54.73</c:v>
                </c:pt>
                <c:pt idx="871">
                  <c:v>54.05</c:v>
                </c:pt>
                <c:pt idx="872">
                  <c:v>54.05</c:v>
                </c:pt>
                <c:pt idx="873">
                  <c:v>54.05</c:v>
                </c:pt>
                <c:pt idx="874">
                  <c:v>53.38</c:v>
                </c:pt>
                <c:pt idx="875">
                  <c:v>53.38</c:v>
                </c:pt>
                <c:pt idx="876">
                  <c:v>53.38</c:v>
                </c:pt>
                <c:pt idx="877">
                  <c:v>52.7</c:v>
                </c:pt>
                <c:pt idx="878">
                  <c:v>52.7</c:v>
                </c:pt>
                <c:pt idx="879">
                  <c:v>52.03</c:v>
                </c:pt>
                <c:pt idx="880">
                  <c:v>52.03</c:v>
                </c:pt>
                <c:pt idx="881">
                  <c:v>52.03</c:v>
                </c:pt>
                <c:pt idx="882">
                  <c:v>51.35</c:v>
                </c:pt>
                <c:pt idx="883">
                  <c:v>51.35</c:v>
                </c:pt>
                <c:pt idx="884">
                  <c:v>50.68</c:v>
                </c:pt>
                <c:pt idx="885">
                  <c:v>50.68</c:v>
                </c:pt>
                <c:pt idx="886">
                  <c:v>50</c:v>
                </c:pt>
                <c:pt idx="887">
                  <c:v>50</c:v>
                </c:pt>
                <c:pt idx="888">
                  <c:v>49.32</c:v>
                </c:pt>
                <c:pt idx="889">
                  <c:v>49.32</c:v>
                </c:pt>
                <c:pt idx="890">
                  <c:v>48.65</c:v>
                </c:pt>
                <c:pt idx="891">
                  <c:v>48.65</c:v>
                </c:pt>
                <c:pt idx="892">
                  <c:v>48.65</c:v>
                </c:pt>
                <c:pt idx="893">
                  <c:v>47.97</c:v>
                </c:pt>
                <c:pt idx="894">
                  <c:v>47.97</c:v>
                </c:pt>
                <c:pt idx="895">
                  <c:v>47.97</c:v>
                </c:pt>
                <c:pt idx="896">
                  <c:v>47.3</c:v>
                </c:pt>
                <c:pt idx="897">
                  <c:v>47.3</c:v>
                </c:pt>
                <c:pt idx="898">
                  <c:v>46.62</c:v>
                </c:pt>
                <c:pt idx="899">
                  <c:v>46.62</c:v>
                </c:pt>
                <c:pt idx="900">
                  <c:v>46.62</c:v>
                </c:pt>
                <c:pt idx="901">
                  <c:v>45.95</c:v>
                </c:pt>
                <c:pt idx="902">
                  <c:v>45.95</c:v>
                </c:pt>
                <c:pt idx="903">
                  <c:v>45.27</c:v>
                </c:pt>
                <c:pt idx="904">
                  <c:v>45.27</c:v>
                </c:pt>
                <c:pt idx="905">
                  <c:v>45.27</c:v>
                </c:pt>
                <c:pt idx="906">
                  <c:v>44.59</c:v>
                </c:pt>
                <c:pt idx="907">
                  <c:v>44.59</c:v>
                </c:pt>
                <c:pt idx="908">
                  <c:v>43.92</c:v>
                </c:pt>
                <c:pt idx="909">
                  <c:v>43.92</c:v>
                </c:pt>
                <c:pt idx="910">
                  <c:v>43.24</c:v>
                </c:pt>
                <c:pt idx="911">
                  <c:v>43.24</c:v>
                </c:pt>
                <c:pt idx="912">
                  <c:v>43.24</c:v>
                </c:pt>
                <c:pt idx="913">
                  <c:v>42.57</c:v>
                </c:pt>
                <c:pt idx="914">
                  <c:v>42.57</c:v>
                </c:pt>
                <c:pt idx="915">
                  <c:v>42.57</c:v>
                </c:pt>
                <c:pt idx="916">
                  <c:v>41.89</c:v>
                </c:pt>
                <c:pt idx="917">
                  <c:v>41.89</c:v>
                </c:pt>
                <c:pt idx="918">
                  <c:v>41.22</c:v>
                </c:pt>
                <c:pt idx="919">
                  <c:v>41.22</c:v>
                </c:pt>
                <c:pt idx="920">
                  <c:v>41.22</c:v>
                </c:pt>
                <c:pt idx="921">
                  <c:v>40.54</c:v>
                </c:pt>
                <c:pt idx="922">
                  <c:v>40.54</c:v>
                </c:pt>
                <c:pt idx="923">
                  <c:v>39.86</c:v>
                </c:pt>
                <c:pt idx="924">
                  <c:v>39.86</c:v>
                </c:pt>
                <c:pt idx="925">
                  <c:v>39.86</c:v>
                </c:pt>
                <c:pt idx="926">
                  <c:v>39.19</c:v>
                </c:pt>
                <c:pt idx="927">
                  <c:v>39.19</c:v>
                </c:pt>
                <c:pt idx="928">
                  <c:v>39.19</c:v>
                </c:pt>
                <c:pt idx="929">
                  <c:v>38.51</c:v>
                </c:pt>
                <c:pt idx="930">
                  <c:v>38.51</c:v>
                </c:pt>
                <c:pt idx="931">
                  <c:v>37.840000000000003</c:v>
                </c:pt>
                <c:pt idx="932">
                  <c:v>37.840000000000003</c:v>
                </c:pt>
                <c:pt idx="933">
                  <c:v>37.840000000000003</c:v>
                </c:pt>
                <c:pt idx="934">
                  <c:v>37.159999999999997</c:v>
                </c:pt>
                <c:pt idx="935">
                  <c:v>37.159999999999997</c:v>
                </c:pt>
                <c:pt idx="936">
                  <c:v>37.159999999999997</c:v>
                </c:pt>
                <c:pt idx="937">
                  <c:v>36.49</c:v>
                </c:pt>
                <c:pt idx="938">
                  <c:v>36.49</c:v>
                </c:pt>
                <c:pt idx="939">
                  <c:v>36.49</c:v>
                </c:pt>
                <c:pt idx="940">
                  <c:v>35.81</c:v>
                </c:pt>
                <c:pt idx="941">
                  <c:v>35.81</c:v>
                </c:pt>
                <c:pt idx="942">
                  <c:v>35.81</c:v>
                </c:pt>
                <c:pt idx="943">
                  <c:v>35.14</c:v>
                </c:pt>
                <c:pt idx="944">
                  <c:v>34.46</c:v>
                </c:pt>
                <c:pt idx="945">
                  <c:v>34.46</c:v>
                </c:pt>
                <c:pt idx="946">
                  <c:v>34.46</c:v>
                </c:pt>
                <c:pt idx="947">
                  <c:v>33.78</c:v>
                </c:pt>
                <c:pt idx="948">
                  <c:v>33.78</c:v>
                </c:pt>
                <c:pt idx="949">
                  <c:v>33.78</c:v>
                </c:pt>
                <c:pt idx="950">
                  <c:v>33.11</c:v>
                </c:pt>
                <c:pt idx="951">
                  <c:v>33.11</c:v>
                </c:pt>
                <c:pt idx="952">
                  <c:v>33.11</c:v>
                </c:pt>
                <c:pt idx="953">
                  <c:v>32.43</c:v>
                </c:pt>
                <c:pt idx="954">
                  <c:v>32.43</c:v>
                </c:pt>
                <c:pt idx="955">
                  <c:v>32.43</c:v>
                </c:pt>
                <c:pt idx="956">
                  <c:v>31.76</c:v>
                </c:pt>
                <c:pt idx="957">
                  <c:v>31.76</c:v>
                </c:pt>
                <c:pt idx="958">
                  <c:v>31.76</c:v>
                </c:pt>
                <c:pt idx="959">
                  <c:v>31.08</c:v>
                </c:pt>
                <c:pt idx="960">
                  <c:v>31.08</c:v>
                </c:pt>
                <c:pt idx="961">
                  <c:v>31.08</c:v>
                </c:pt>
                <c:pt idx="962">
                  <c:v>30.41</c:v>
                </c:pt>
                <c:pt idx="963">
                  <c:v>30.41</c:v>
                </c:pt>
                <c:pt idx="964">
                  <c:v>30.41</c:v>
                </c:pt>
                <c:pt idx="965">
                  <c:v>30.41</c:v>
                </c:pt>
                <c:pt idx="966">
                  <c:v>29.73</c:v>
                </c:pt>
                <c:pt idx="967">
                  <c:v>29.73</c:v>
                </c:pt>
                <c:pt idx="968">
                  <c:v>29.73</c:v>
                </c:pt>
                <c:pt idx="969">
                  <c:v>29.05</c:v>
                </c:pt>
                <c:pt idx="970">
                  <c:v>29.05</c:v>
                </c:pt>
                <c:pt idx="971">
                  <c:v>29.05</c:v>
                </c:pt>
                <c:pt idx="972">
                  <c:v>29.05</c:v>
                </c:pt>
                <c:pt idx="973">
                  <c:v>28.38</c:v>
                </c:pt>
                <c:pt idx="974">
                  <c:v>28.38</c:v>
                </c:pt>
                <c:pt idx="975">
                  <c:v>28.38</c:v>
                </c:pt>
                <c:pt idx="976">
                  <c:v>28.38</c:v>
                </c:pt>
                <c:pt idx="977">
                  <c:v>27.7</c:v>
                </c:pt>
                <c:pt idx="978">
                  <c:v>27.7</c:v>
                </c:pt>
                <c:pt idx="979">
                  <c:v>27.7</c:v>
                </c:pt>
                <c:pt idx="980">
                  <c:v>27.7</c:v>
                </c:pt>
                <c:pt idx="981">
                  <c:v>27.03</c:v>
                </c:pt>
                <c:pt idx="982">
                  <c:v>27.03</c:v>
                </c:pt>
                <c:pt idx="983">
                  <c:v>27.03</c:v>
                </c:pt>
                <c:pt idx="984">
                  <c:v>27.03</c:v>
                </c:pt>
                <c:pt idx="985">
                  <c:v>26.35</c:v>
                </c:pt>
                <c:pt idx="986">
                  <c:v>26.35</c:v>
                </c:pt>
                <c:pt idx="987">
                  <c:v>26.35</c:v>
                </c:pt>
                <c:pt idx="988">
                  <c:v>26.35</c:v>
                </c:pt>
                <c:pt idx="989">
                  <c:v>26.35</c:v>
                </c:pt>
                <c:pt idx="990">
                  <c:v>25.68</c:v>
                </c:pt>
                <c:pt idx="991">
                  <c:v>25.68</c:v>
                </c:pt>
                <c:pt idx="992">
                  <c:v>25.68</c:v>
                </c:pt>
                <c:pt idx="993">
                  <c:v>25.68</c:v>
                </c:pt>
                <c:pt idx="994">
                  <c:v>25</c:v>
                </c:pt>
                <c:pt idx="995">
                  <c:v>25</c:v>
                </c:pt>
                <c:pt idx="996">
                  <c:v>25</c:v>
                </c:pt>
                <c:pt idx="997">
                  <c:v>25</c:v>
                </c:pt>
              </c:numCache>
            </c:numRef>
          </c:yVal>
          <c:smooth val="1"/>
          <c:extLst>
            <c:ext xmlns:c16="http://schemas.microsoft.com/office/drawing/2014/chart" uri="{C3380CC4-5D6E-409C-BE32-E72D297353CC}">
              <c16:uniqueId val="{00000000-CA89-40AF-B029-08861605A7AB}"/>
            </c:ext>
          </c:extLst>
        </c:ser>
        <c:ser>
          <c:idx val="1"/>
          <c:order val="1"/>
          <c:tx>
            <c:v>RA2.5</c:v>
          </c:tx>
          <c:spPr>
            <a:ln w="22225" cap="rnd">
              <a:solidFill>
                <a:schemeClr val="accent2"/>
              </a:solidFill>
              <a:round/>
            </a:ln>
            <a:effectLst/>
          </c:spPr>
          <c:marker>
            <c:symbol val="none"/>
          </c:marker>
          <c:xVal>
            <c:strRef>
              <c:f>'R A 0.5'!$F$1:$F$999</c:f>
              <c:strCache>
                <c:ptCount val="999"/>
                <c:pt idx="0">
                  <c:v>temprature2</c:v>
                </c:pt>
                <c:pt idx="1">
                  <c:v>23</c:v>
                </c:pt>
                <c:pt idx="2">
                  <c:v>23</c:v>
                </c:pt>
                <c:pt idx="3">
                  <c:v>23</c:v>
                </c:pt>
                <c:pt idx="4">
                  <c:v>23</c:v>
                </c:pt>
                <c:pt idx="5">
                  <c:v>23</c:v>
                </c:pt>
                <c:pt idx="6">
                  <c:v>23</c:v>
                </c:pt>
                <c:pt idx="7">
                  <c:v>23</c:v>
                </c:pt>
                <c:pt idx="8">
                  <c:v>23</c:v>
                </c:pt>
                <c:pt idx="9">
                  <c:v>23</c:v>
                </c:pt>
                <c:pt idx="10">
                  <c:v>23</c:v>
                </c:pt>
                <c:pt idx="11">
                  <c:v>23</c:v>
                </c:pt>
                <c:pt idx="12">
                  <c:v>23</c:v>
                </c:pt>
                <c:pt idx="13">
                  <c:v>23</c:v>
                </c:pt>
                <c:pt idx="14">
                  <c:v>23</c:v>
                </c:pt>
                <c:pt idx="15">
                  <c:v>23</c:v>
                </c:pt>
                <c:pt idx="16">
                  <c:v>23</c:v>
                </c:pt>
                <c:pt idx="17">
                  <c:v>23</c:v>
                </c:pt>
                <c:pt idx="18">
                  <c:v>23</c:v>
                </c:pt>
                <c:pt idx="19">
                  <c:v>23</c:v>
                </c:pt>
                <c:pt idx="20">
                  <c:v>23</c:v>
                </c:pt>
                <c:pt idx="21">
                  <c:v>23</c:v>
                </c:pt>
                <c:pt idx="22">
                  <c:v>23</c:v>
                </c:pt>
                <c:pt idx="23">
                  <c:v>23</c:v>
                </c:pt>
                <c:pt idx="24">
                  <c:v>23</c:v>
                </c:pt>
                <c:pt idx="25">
                  <c:v>23</c:v>
                </c:pt>
                <c:pt idx="26">
                  <c:v>23</c:v>
                </c:pt>
                <c:pt idx="27">
                  <c:v>23</c:v>
                </c:pt>
                <c:pt idx="28">
                  <c:v>22.9</c:v>
                </c:pt>
                <c:pt idx="29">
                  <c:v>22.9</c:v>
                </c:pt>
                <c:pt idx="30">
                  <c:v>22.9</c:v>
                </c:pt>
                <c:pt idx="31">
                  <c:v>22.9</c:v>
                </c:pt>
                <c:pt idx="32">
                  <c:v>22.9</c:v>
                </c:pt>
                <c:pt idx="33">
                  <c:v>22.9</c:v>
                </c:pt>
                <c:pt idx="34">
                  <c:v>22.9</c:v>
                </c:pt>
                <c:pt idx="35">
                  <c:v>22.9</c:v>
                </c:pt>
                <c:pt idx="36">
                  <c:v>22.9</c:v>
                </c:pt>
                <c:pt idx="37">
                  <c:v>22.9</c:v>
                </c:pt>
                <c:pt idx="38">
                  <c:v>22.9</c:v>
                </c:pt>
                <c:pt idx="39">
                  <c:v>22.9</c:v>
                </c:pt>
                <c:pt idx="40">
                  <c:v>22.9</c:v>
                </c:pt>
                <c:pt idx="41">
                  <c:v>22.9</c:v>
                </c:pt>
                <c:pt idx="42">
                  <c:v>22.9</c:v>
                </c:pt>
                <c:pt idx="43">
                  <c:v>22.9</c:v>
                </c:pt>
                <c:pt idx="44">
                  <c:v>22.9</c:v>
                </c:pt>
                <c:pt idx="45">
                  <c:v>22.9</c:v>
                </c:pt>
                <c:pt idx="46">
                  <c:v>22.9</c:v>
                </c:pt>
                <c:pt idx="47">
                  <c:v>22.9</c:v>
                </c:pt>
                <c:pt idx="48">
                  <c:v>22.9</c:v>
                </c:pt>
                <c:pt idx="49">
                  <c:v>22.9</c:v>
                </c:pt>
                <c:pt idx="50">
                  <c:v>22.9</c:v>
                </c:pt>
                <c:pt idx="51">
                  <c:v>22.9</c:v>
                </c:pt>
                <c:pt idx="52">
                  <c:v>22.9</c:v>
                </c:pt>
                <c:pt idx="53">
                  <c:v>22.9</c:v>
                </c:pt>
                <c:pt idx="54">
                  <c:v>22.9</c:v>
                </c:pt>
                <c:pt idx="55">
                  <c:v>22.9</c:v>
                </c:pt>
                <c:pt idx="56">
                  <c:v>22.9</c:v>
                </c:pt>
                <c:pt idx="57">
                  <c:v>22.9</c:v>
                </c:pt>
                <c:pt idx="58">
                  <c:v>22.9</c:v>
                </c:pt>
                <c:pt idx="59">
                  <c:v>22.9</c:v>
                </c:pt>
                <c:pt idx="60">
                  <c:v>22.9</c:v>
                </c:pt>
                <c:pt idx="61">
                  <c:v>22.9</c:v>
                </c:pt>
                <c:pt idx="62">
                  <c:v>22.9</c:v>
                </c:pt>
                <c:pt idx="63">
                  <c:v>22.9</c:v>
                </c:pt>
                <c:pt idx="64">
                  <c:v>22.9</c:v>
                </c:pt>
                <c:pt idx="65">
                  <c:v>22.9</c:v>
                </c:pt>
                <c:pt idx="66">
                  <c:v>22.9</c:v>
                </c:pt>
                <c:pt idx="67">
                  <c:v>22.9</c:v>
                </c:pt>
                <c:pt idx="68">
                  <c:v>22.9</c:v>
                </c:pt>
                <c:pt idx="69">
                  <c:v>22.8</c:v>
                </c:pt>
                <c:pt idx="70">
                  <c:v>22.8</c:v>
                </c:pt>
                <c:pt idx="71">
                  <c:v>22.8</c:v>
                </c:pt>
                <c:pt idx="72">
                  <c:v>22.8</c:v>
                </c:pt>
                <c:pt idx="73">
                  <c:v>22.8</c:v>
                </c:pt>
                <c:pt idx="74">
                  <c:v>22.8</c:v>
                </c:pt>
                <c:pt idx="75">
                  <c:v>22.8</c:v>
                </c:pt>
                <c:pt idx="76">
                  <c:v>22.8</c:v>
                </c:pt>
                <c:pt idx="77">
                  <c:v>22.8</c:v>
                </c:pt>
                <c:pt idx="78">
                  <c:v>22.8</c:v>
                </c:pt>
                <c:pt idx="79">
                  <c:v>22.8</c:v>
                </c:pt>
                <c:pt idx="80">
                  <c:v>22.8</c:v>
                </c:pt>
                <c:pt idx="81">
                  <c:v>22.8</c:v>
                </c:pt>
                <c:pt idx="82">
                  <c:v>22.8</c:v>
                </c:pt>
                <c:pt idx="83">
                  <c:v>22.8</c:v>
                </c:pt>
                <c:pt idx="84">
                  <c:v>22.8</c:v>
                </c:pt>
                <c:pt idx="85">
                  <c:v>22.8</c:v>
                </c:pt>
                <c:pt idx="86">
                  <c:v>22.8</c:v>
                </c:pt>
                <c:pt idx="87">
                  <c:v>22.8</c:v>
                </c:pt>
                <c:pt idx="88">
                  <c:v>22.8</c:v>
                </c:pt>
                <c:pt idx="89">
                  <c:v>22.8</c:v>
                </c:pt>
                <c:pt idx="90">
                  <c:v>22.8</c:v>
                </c:pt>
                <c:pt idx="91">
                  <c:v>22.8</c:v>
                </c:pt>
                <c:pt idx="92">
                  <c:v>22.8</c:v>
                </c:pt>
                <c:pt idx="93">
                  <c:v>22.8</c:v>
                </c:pt>
                <c:pt idx="94">
                  <c:v>22.8</c:v>
                </c:pt>
                <c:pt idx="95">
                  <c:v>22.8</c:v>
                </c:pt>
                <c:pt idx="96">
                  <c:v>22.8</c:v>
                </c:pt>
                <c:pt idx="97">
                  <c:v>22.8</c:v>
                </c:pt>
                <c:pt idx="98">
                  <c:v>22.8</c:v>
                </c:pt>
                <c:pt idx="99">
                  <c:v>22.9</c:v>
                </c:pt>
                <c:pt idx="100">
                  <c:v>22.9</c:v>
                </c:pt>
                <c:pt idx="101">
                  <c:v>23</c:v>
                </c:pt>
                <c:pt idx="102">
                  <c:v>23.1</c:v>
                </c:pt>
                <c:pt idx="103">
                  <c:v>23.1</c:v>
                </c:pt>
                <c:pt idx="104">
                  <c:v>23.1</c:v>
                </c:pt>
                <c:pt idx="105">
                  <c:v>23.4</c:v>
                </c:pt>
                <c:pt idx="106">
                  <c:v>23.6</c:v>
                </c:pt>
                <c:pt idx="107">
                  <c:v>23.8</c:v>
                </c:pt>
                <c:pt idx="108">
                  <c:v>24</c:v>
                </c:pt>
                <c:pt idx="109">
                  <c:v>24.3</c:v>
                </c:pt>
                <c:pt idx="110">
                  <c:v>24.4</c:v>
                </c:pt>
                <c:pt idx="111">
                  <c:v>24.8</c:v>
                </c:pt>
                <c:pt idx="112">
                  <c:v>25.2</c:v>
                </c:pt>
                <c:pt idx="113">
                  <c:v>25.6</c:v>
                </c:pt>
                <c:pt idx="114">
                  <c:v>26</c:v>
                </c:pt>
                <c:pt idx="115">
                  <c:v>26.4</c:v>
                </c:pt>
                <c:pt idx="116">
                  <c:v>26.7</c:v>
                </c:pt>
                <c:pt idx="117">
                  <c:v>27.2</c:v>
                </c:pt>
                <c:pt idx="118">
                  <c:v>28.1</c:v>
                </c:pt>
                <c:pt idx="119">
                  <c:v>28.6</c:v>
                </c:pt>
                <c:pt idx="120">
                  <c:v>28.9</c:v>
                </c:pt>
                <c:pt idx="121">
                  <c:v>29.2</c:v>
                </c:pt>
                <c:pt idx="122">
                  <c:v>29.7</c:v>
                </c:pt>
                <c:pt idx="123">
                  <c:v>30.1</c:v>
                </c:pt>
                <c:pt idx="124">
                  <c:v>30.4</c:v>
                </c:pt>
                <c:pt idx="125">
                  <c:v>30.8</c:v>
                </c:pt>
                <c:pt idx="126">
                  <c:v>31.1</c:v>
                </c:pt>
                <c:pt idx="127">
                  <c:v>31.3</c:v>
                </c:pt>
                <c:pt idx="128">
                  <c:v>31.7</c:v>
                </c:pt>
                <c:pt idx="129">
                  <c:v>32</c:v>
                </c:pt>
                <c:pt idx="130">
                  <c:v>32.4</c:v>
                </c:pt>
                <c:pt idx="131">
                  <c:v>32.7</c:v>
                </c:pt>
                <c:pt idx="132">
                  <c:v>32.8</c:v>
                </c:pt>
                <c:pt idx="133">
                  <c:v>33</c:v>
                </c:pt>
                <c:pt idx="134">
                  <c:v>33.2</c:v>
                </c:pt>
                <c:pt idx="135">
                  <c:v>33.5</c:v>
                </c:pt>
                <c:pt idx="136">
                  <c:v>33.6</c:v>
                </c:pt>
                <c:pt idx="137">
                  <c:v>34</c:v>
                </c:pt>
                <c:pt idx="138">
                  <c:v>34.2</c:v>
                </c:pt>
                <c:pt idx="139">
                  <c:v>34.5</c:v>
                </c:pt>
                <c:pt idx="140">
                  <c:v>34.6</c:v>
                </c:pt>
                <c:pt idx="141">
                  <c:v>34.9</c:v>
                </c:pt>
                <c:pt idx="142">
                  <c:v>35.1</c:v>
                </c:pt>
                <c:pt idx="143">
                  <c:v>35.4</c:v>
                </c:pt>
                <c:pt idx="144">
                  <c:v>35.8</c:v>
                </c:pt>
                <c:pt idx="145">
                  <c:v>36</c:v>
                </c:pt>
                <c:pt idx="146">
                  <c:v>36.4</c:v>
                </c:pt>
                <c:pt idx="147">
                  <c:v>36.6</c:v>
                </c:pt>
                <c:pt idx="148">
                  <c:v>36.7</c:v>
                </c:pt>
                <c:pt idx="149">
                  <c:v>37</c:v>
                </c:pt>
                <c:pt idx="150">
                  <c:v>37.4</c:v>
                </c:pt>
                <c:pt idx="151">
                  <c:v>37.7</c:v>
                </c:pt>
                <c:pt idx="152">
                  <c:v>38.1</c:v>
                </c:pt>
                <c:pt idx="153">
                  <c:v>38.3</c:v>
                </c:pt>
                <c:pt idx="154">
                  <c:v>38.7</c:v>
                </c:pt>
                <c:pt idx="155">
                  <c:v>39</c:v>
                </c:pt>
                <c:pt idx="156">
                  <c:v>39.3</c:v>
                </c:pt>
                <c:pt idx="157">
                  <c:v>39.6</c:v>
                </c:pt>
                <c:pt idx="158">
                  <c:v>40.1</c:v>
                </c:pt>
                <c:pt idx="159">
                  <c:v>40.4</c:v>
                </c:pt>
                <c:pt idx="160">
                  <c:v>40.8</c:v>
                </c:pt>
                <c:pt idx="161">
                  <c:v>41.2</c:v>
                </c:pt>
                <c:pt idx="162">
                  <c:v>41.4</c:v>
                </c:pt>
                <c:pt idx="163">
                  <c:v>41.7</c:v>
                </c:pt>
                <c:pt idx="164">
                  <c:v>42.1</c:v>
                </c:pt>
                <c:pt idx="165">
                  <c:v>42.3</c:v>
                </c:pt>
                <c:pt idx="166">
                  <c:v>42.6</c:v>
                </c:pt>
                <c:pt idx="167">
                  <c:v>43</c:v>
                </c:pt>
                <c:pt idx="168">
                  <c:v>43.2</c:v>
                </c:pt>
                <c:pt idx="169">
                  <c:v>43.4</c:v>
                </c:pt>
                <c:pt idx="170">
                  <c:v>43.7</c:v>
                </c:pt>
                <c:pt idx="171">
                  <c:v>43.8</c:v>
                </c:pt>
                <c:pt idx="172">
                  <c:v>44</c:v>
                </c:pt>
                <c:pt idx="173">
                  <c:v>44.3</c:v>
                </c:pt>
                <c:pt idx="174">
                  <c:v>44.6</c:v>
                </c:pt>
                <c:pt idx="175">
                  <c:v>44.8</c:v>
                </c:pt>
                <c:pt idx="176">
                  <c:v>45.1</c:v>
                </c:pt>
                <c:pt idx="177">
                  <c:v>45.5</c:v>
                </c:pt>
                <c:pt idx="178">
                  <c:v>45.9</c:v>
                </c:pt>
                <c:pt idx="179">
                  <c:v>46.2</c:v>
                </c:pt>
                <c:pt idx="180">
                  <c:v>46.5</c:v>
                </c:pt>
                <c:pt idx="181">
                  <c:v>46.8</c:v>
                </c:pt>
                <c:pt idx="182">
                  <c:v>47.1</c:v>
                </c:pt>
                <c:pt idx="183">
                  <c:v>47.3</c:v>
                </c:pt>
                <c:pt idx="184">
                  <c:v>47.7</c:v>
                </c:pt>
                <c:pt idx="185">
                  <c:v>48</c:v>
                </c:pt>
                <c:pt idx="186">
                  <c:v>48.4</c:v>
                </c:pt>
                <c:pt idx="187">
                  <c:v>48.8</c:v>
                </c:pt>
                <c:pt idx="188">
                  <c:v>49</c:v>
                </c:pt>
                <c:pt idx="189">
                  <c:v>49.3</c:v>
                </c:pt>
                <c:pt idx="190">
                  <c:v>49.7</c:v>
                </c:pt>
                <c:pt idx="191">
                  <c:v>50</c:v>
                </c:pt>
                <c:pt idx="192">
                  <c:v>50.3</c:v>
                </c:pt>
                <c:pt idx="193">
                  <c:v>50.7</c:v>
                </c:pt>
                <c:pt idx="194">
                  <c:v>51</c:v>
                </c:pt>
                <c:pt idx="195">
                  <c:v>51.3</c:v>
                </c:pt>
                <c:pt idx="196">
                  <c:v>51.6</c:v>
                </c:pt>
                <c:pt idx="197">
                  <c:v>51.8</c:v>
                </c:pt>
                <c:pt idx="198">
                  <c:v>52</c:v>
                </c:pt>
                <c:pt idx="199">
                  <c:v>52.3</c:v>
                </c:pt>
                <c:pt idx="200">
                  <c:v>52.4</c:v>
                </c:pt>
                <c:pt idx="201">
                  <c:v>52.7</c:v>
                </c:pt>
                <c:pt idx="202">
                  <c:v>53</c:v>
                </c:pt>
                <c:pt idx="203">
                  <c:v>53.2</c:v>
                </c:pt>
                <c:pt idx="204">
                  <c:v>53.4</c:v>
                </c:pt>
                <c:pt idx="205">
                  <c:v>53.6</c:v>
                </c:pt>
                <c:pt idx="206">
                  <c:v>53.9</c:v>
                </c:pt>
                <c:pt idx="207">
                  <c:v>54</c:v>
                </c:pt>
                <c:pt idx="208">
                  <c:v>54.4</c:v>
                </c:pt>
                <c:pt idx="209">
                  <c:v>54.7</c:v>
                </c:pt>
                <c:pt idx="210">
                  <c:v>55</c:v>
                </c:pt>
                <c:pt idx="211">
                  <c:v>55.3</c:v>
                </c:pt>
                <c:pt idx="212">
                  <c:v>55.7</c:v>
                </c:pt>
                <c:pt idx="213">
                  <c:v>55.9</c:v>
                </c:pt>
                <c:pt idx="214">
                  <c:v>56.1</c:v>
                </c:pt>
                <c:pt idx="215">
                  <c:v>56.5</c:v>
                </c:pt>
                <c:pt idx="216">
                  <c:v>56.7</c:v>
                </c:pt>
                <c:pt idx="217">
                  <c:v>57.1</c:v>
                </c:pt>
                <c:pt idx="218">
                  <c:v>57.4</c:v>
                </c:pt>
                <c:pt idx="219">
                  <c:v>57.7</c:v>
                </c:pt>
                <c:pt idx="220">
                  <c:v>58</c:v>
                </c:pt>
                <c:pt idx="221">
                  <c:v>58.2</c:v>
                </c:pt>
                <c:pt idx="222">
                  <c:v>58.4</c:v>
                </c:pt>
                <c:pt idx="223">
                  <c:v>58.6</c:v>
                </c:pt>
                <c:pt idx="224">
                  <c:v>58.9</c:v>
                </c:pt>
                <c:pt idx="225">
                  <c:v>59</c:v>
                </c:pt>
                <c:pt idx="226">
                  <c:v>59.5</c:v>
                </c:pt>
                <c:pt idx="227">
                  <c:v>59.6</c:v>
                </c:pt>
                <c:pt idx="228">
                  <c:v>59.9</c:v>
                </c:pt>
                <c:pt idx="229">
                  <c:v>60.1</c:v>
                </c:pt>
                <c:pt idx="230">
                  <c:v>60.3</c:v>
                </c:pt>
                <c:pt idx="231">
                  <c:v>60.6</c:v>
                </c:pt>
                <c:pt idx="232">
                  <c:v>60.9</c:v>
                </c:pt>
                <c:pt idx="233">
                  <c:v>61.2</c:v>
                </c:pt>
                <c:pt idx="234">
                  <c:v>61.5</c:v>
                </c:pt>
                <c:pt idx="235">
                  <c:v>61.8</c:v>
                </c:pt>
                <c:pt idx="236">
                  <c:v>62.1</c:v>
                </c:pt>
                <c:pt idx="237">
                  <c:v>62.4</c:v>
                </c:pt>
                <c:pt idx="238">
                  <c:v>62.8</c:v>
                </c:pt>
                <c:pt idx="239">
                  <c:v>63.1</c:v>
                </c:pt>
                <c:pt idx="240">
                  <c:v>63.3</c:v>
                </c:pt>
                <c:pt idx="241">
                  <c:v>63.6</c:v>
                </c:pt>
                <c:pt idx="242">
                  <c:v>63.7</c:v>
                </c:pt>
                <c:pt idx="243">
                  <c:v>64.1</c:v>
                </c:pt>
                <c:pt idx="244">
                  <c:v>64.3</c:v>
                </c:pt>
                <c:pt idx="245">
                  <c:v>64.6</c:v>
                </c:pt>
                <c:pt idx="246">
                  <c:v>65</c:v>
                </c:pt>
                <c:pt idx="247">
                  <c:v>65.2</c:v>
                </c:pt>
                <c:pt idx="248">
                  <c:v>65.4</c:v>
                </c:pt>
                <c:pt idx="249">
                  <c:v>65.8</c:v>
                </c:pt>
                <c:pt idx="250">
                  <c:v>66</c:v>
                </c:pt>
                <c:pt idx="251">
                  <c:v>66.3</c:v>
                </c:pt>
                <c:pt idx="252">
                  <c:v>66.7</c:v>
                </c:pt>
                <c:pt idx="253">
                  <c:v>66.9</c:v>
                </c:pt>
                <c:pt idx="254">
                  <c:v>67.1</c:v>
                </c:pt>
                <c:pt idx="255">
                  <c:v>67.5</c:v>
                </c:pt>
                <c:pt idx="256">
                  <c:v>67.8</c:v>
                </c:pt>
                <c:pt idx="257">
                  <c:v>68</c:v>
                </c:pt>
                <c:pt idx="258">
                  <c:v>68.4</c:v>
                </c:pt>
                <c:pt idx="259">
                  <c:v>68.6</c:v>
                </c:pt>
                <c:pt idx="260">
                  <c:v>68.8</c:v>
                </c:pt>
                <c:pt idx="261">
                  <c:v>69</c:v>
                </c:pt>
                <c:pt idx="262">
                  <c:v>69.2</c:v>
                </c:pt>
                <c:pt idx="263">
                  <c:v>69.4</c:v>
                </c:pt>
                <c:pt idx="264">
                  <c:v>69.7</c:v>
                </c:pt>
                <c:pt idx="265">
                  <c:v>69.9</c:v>
                </c:pt>
                <c:pt idx="266">
                  <c:v>70.1</c:v>
                </c:pt>
                <c:pt idx="267">
                  <c:v>70.4</c:v>
                </c:pt>
                <c:pt idx="268">
                  <c:v>70.5</c:v>
                </c:pt>
                <c:pt idx="269">
                  <c:v>70.8</c:v>
                </c:pt>
                <c:pt idx="270">
                  <c:v>71</c:v>
                </c:pt>
                <c:pt idx="271">
                  <c:v>71.2</c:v>
                </c:pt>
                <c:pt idx="272">
                  <c:v>71.4</c:v>
                </c:pt>
                <c:pt idx="273">
                  <c:v>71.7</c:v>
                </c:pt>
                <c:pt idx="274">
                  <c:v>72</c:v>
                </c:pt>
                <c:pt idx="275">
                  <c:v>72.2</c:v>
                </c:pt>
                <c:pt idx="276">
                  <c:v>72.4</c:v>
                </c:pt>
                <c:pt idx="277">
                  <c:v>72.6</c:v>
                </c:pt>
                <c:pt idx="278">
                  <c:v>72.9</c:v>
                </c:pt>
                <c:pt idx="279">
                  <c:v>73.3</c:v>
                </c:pt>
                <c:pt idx="280">
                  <c:v>73.5</c:v>
                </c:pt>
                <c:pt idx="281">
                  <c:v>73.9</c:v>
                </c:pt>
                <c:pt idx="282">
                  <c:v>74.2</c:v>
                </c:pt>
                <c:pt idx="283">
                  <c:v>74.3</c:v>
                </c:pt>
                <c:pt idx="284">
                  <c:v>74.5</c:v>
                </c:pt>
                <c:pt idx="285">
                  <c:v>74.7</c:v>
                </c:pt>
                <c:pt idx="286">
                  <c:v>74.9</c:v>
                </c:pt>
                <c:pt idx="287">
                  <c:v>75.1</c:v>
                </c:pt>
                <c:pt idx="288">
                  <c:v>75.4</c:v>
                </c:pt>
                <c:pt idx="289">
                  <c:v>75.6</c:v>
                </c:pt>
                <c:pt idx="290">
                  <c:v>75.8</c:v>
                </c:pt>
                <c:pt idx="291">
                  <c:v>76</c:v>
                </c:pt>
                <c:pt idx="292">
                  <c:v>76.2</c:v>
                </c:pt>
                <c:pt idx="293">
                  <c:v>76.4</c:v>
                </c:pt>
                <c:pt idx="294">
                  <c:v>76.6</c:v>
                </c:pt>
                <c:pt idx="295">
                  <c:v>77</c:v>
                </c:pt>
                <c:pt idx="296">
                  <c:v>77.3</c:v>
                </c:pt>
                <c:pt idx="297">
                  <c:v>77.5</c:v>
                </c:pt>
                <c:pt idx="298">
                  <c:v>77.7</c:v>
                </c:pt>
                <c:pt idx="299">
                  <c:v>77.9</c:v>
                </c:pt>
                <c:pt idx="300">
                  <c:v>78.1</c:v>
                </c:pt>
                <c:pt idx="301">
                  <c:v>78.3</c:v>
                </c:pt>
                <c:pt idx="302">
                  <c:v>78.5</c:v>
                </c:pt>
                <c:pt idx="303">
                  <c:v>78.8</c:v>
                </c:pt>
                <c:pt idx="304">
                  <c:v>78.9</c:v>
                </c:pt>
                <c:pt idx="305">
                  <c:v>79.3</c:v>
                </c:pt>
                <c:pt idx="306">
                  <c:v>79.5</c:v>
                </c:pt>
                <c:pt idx="307">
                  <c:v>79.8</c:v>
                </c:pt>
                <c:pt idx="308">
                  <c:v>80</c:v>
                </c:pt>
                <c:pt idx="309">
                  <c:v>80.2</c:v>
                </c:pt>
                <c:pt idx="310">
                  <c:v>80.4</c:v>
                </c:pt>
                <c:pt idx="311">
                  <c:v>80.6</c:v>
                </c:pt>
                <c:pt idx="312">
                  <c:v>80.9</c:v>
                </c:pt>
                <c:pt idx="313">
                  <c:v>81.1</c:v>
                </c:pt>
                <c:pt idx="314">
                  <c:v>81.4</c:v>
                </c:pt>
                <c:pt idx="315">
                  <c:v>81.5</c:v>
                </c:pt>
                <c:pt idx="316">
                  <c:v>81.6</c:v>
                </c:pt>
                <c:pt idx="317">
                  <c:v>81.9</c:v>
                </c:pt>
                <c:pt idx="318">
                  <c:v>82.1</c:v>
                </c:pt>
                <c:pt idx="319">
                  <c:v>82.3</c:v>
                </c:pt>
                <c:pt idx="320">
                  <c:v>82.6</c:v>
                </c:pt>
                <c:pt idx="321">
                  <c:v>82.7</c:v>
                </c:pt>
                <c:pt idx="322">
                  <c:v>83</c:v>
                </c:pt>
                <c:pt idx="323">
                  <c:v>83.4</c:v>
                </c:pt>
                <c:pt idx="324">
                  <c:v>83.6</c:v>
                </c:pt>
                <c:pt idx="325">
                  <c:v>84</c:v>
                </c:pt>
                <c:pt idx="326">
                  <c:v>84.4</c:v>
                </c:pt>
                <c:pt idx="327">
                  <c:v>84.5</c:v>
                </c:pt>
                <c:pt idx="328">
                  <c:v>84.8</c:v>
                </c:pt>
                <c:pt idx="329">
                  <c:v>85.1</c:v>
                </c:pt>
                <c:pt idx="330">
                  <c:v>85.4</c:v>
                </c:pt>
                <c:pt idx="331">
                  <c:v>85.7</c:v>
                </c:pt>
                <c:pt idx="332">
                  <c:v>86.1</c:v>
                </c:pt>
                <c:pt idx="333">
                  <c:v>86.4</c:v>
                </c:pt>
                <c:pt idx="334">
                  <c:v>86.6</c:v>
                </c:pt>
                <c:pt idx="335">
                  <c:v>86.9</c:v>
                </c:pt>
                <c:pt idx="336">
                  <c:v>87.2</c:v>
                </c:pt>
                <c:pt idx="337">
                  <c:v>87.5</c:v>
                </c:pt>
                <c:pt idx="338">
                  <c:v>87.9</c:v>
                </c:pt>
                <c:pt idx="339">
                  <c:v>88.1</c:v>
                </c:pt>
                <c:pt idx="340">
                  <c:v>88.2</c:v>
                </c:pt>
                <c:pt idx="341">
                  <c:v>88.5</c:v>
                </c:pt>
                <c:pt idx="342">
                  <c:v>88.7</c:v>
                </c:pt>
                <c:pt idx="343">
                  <c:v>88.9</c:v>
                </c:pt>
                <c:pt idx="344">
                  <c:v>89.3</c:v>
                </c:pt>
                <c:pt idx="345">
                  <c:v>89.5</c:v>
                </c:pt>
                <c:pt idx="346">
                  <c:v>89.7</c:v>
                </c:pt>
                <c:pt idx="347">
                  <c:v>89.9</c:v>
                </c:pt>
                <c:pt idx="348">
                  <c:v>90.2</c:v>
                </c:pt>
                <c:pt idx="349">
                  <c:v>90.4</c:v>
                </c:pt>
                <c:pt idx="350">
                  <c:v>90.6</c:v>
                </c:pt>
                <c:pt idx="351">
                  <c:v>90.8</c:v>
                </c:pt>
                <c:pt idx="352">
                  <c:v>91</c:v>
                </c:pt>
                <c:pt idx="353">
                  <c:v>91.4</c:v>
                </c:pt>
                <c:pt idx="354">
                  <c:v>91.8</c:v>
                </c:pt>
                <c:pt idx="355">
                  <c:v>92.1</c:v>
                </c:pt>
                <c:pt idx="356">
                  <c:v>92.2</c:v>
                </c:pt>
                <c:pt idx="357">
                  <c:v>92.5</c:v>
                </c:pt>
                <c:pt idx="358">
                  <c:v>92.7</c:v>
                </c:pt>
                <c:pt idx="359">
                  <c:v>92.9</c:v>
                </c:pt>
                <c:pt idx="360">
                  <c:v>93.2</c:v>
                </c:pt>
                <c:pt idx="361">
                  <c:v>93.5</c:v>
                </c:pt>
                <c:pt idx="362">
                  <c:v>93.7</c:v>
                </c:pt>
                <c:pt idx="363">
                  <c:v>93.9</c:v>
                </c:pt>
                <c:pt idx="364">
                  <c:v>94.1</c:v>
                </c:pt>
                <c:pt idx="365">
                  <c:v>94.3</c:v>
                </c:pt>
                <c:pt idx="366">
                  <c:v>94.5</c:v>
                </c:pt>
                <c:pt idx="367">
                  <c:v>94.7</c:v>
                </c:pt>
                <c:pt idx="368">
                  <c:v>94.9</c:v>
                </c:pt>
                <c:pt idx="369">
                  <c:v>95</c:v>
                </c:pt>
                <c:pt idx="370">
                  <c:v>95.3</c:v>
                </c:pt>
                <c:pt idx="371">
                  <c:v>95.4</c:v>
                </c:pt>
                <c:pt idx="372">
                  <c:v>95.5</c:v>
                </c:pt>
                <c:pt idx="373">
                  <c:v>95.8</c:v>
                </c:pt>
                <c:pt idx="374">
                  <c:v>96</c:v>
                </c:pt>
                <c:pt idx="375">
                  <c:v>96.3</c:v>
                </c:pt>
                <c:pt idx="376">
                  <c:v>96.5</c:v>
                </c:pt>
                <c:pt idx="377">
                  <c:v>96.7</c:v>
                </c:pt>
                <c:pt idx="378">
                  <c:v>96.9</c:v>
                </c:pt>
                <c:pt idx="379">
                  <c:v>97.2</c:v>
                </c:pt>
                <c:pt idx="380">
                  <c:v>97.6</c:v>
                </c:pt>
                <c:pt idx="381">
                  <c:v>97.8</c:v>
                </c:pt>
                <c:pt idx="382">
                  <c:v>98.1</c:v>
                </c:pt>
                <c:pt idx="383">
                  <c:v>98.4</c:v>
                </c:pt>
                <c:pt idx="384">
                  <c:v>98.5</c:v>
                </c:pt>
                <c:pt idx="385">
                  <c:v>98.8</c:v>
                </c:pt>
                <c:pt idx="386">
                  <c:v>99</c:v>
                </c:pt>
                <c:pt idx="387">
                  <c:v>99.3</c:v>
                </c:pt>
                <c:pt idx="388">
                  <c:v>99.6</c:v>
                </c:pt>
                <c:pt idx="389">
                  <c:v>99.7</c:v>
                </c:pt>
                <c:pt idx="390">
                  <c:v>100</c:v>
                </c:pt>
                <c:pt idx="391">
                  <c:v>100.2</c:v>
                </c:pt>
                <c:pt idx="392">
                  <c:v>100.4</c:v>
                </c:pt>
                <c:pt idx="393">
                  <c:v>100.5</c:v>
                </c:pt>
                <c:pt idx="394">
                  <c:v>100.8</c:v>
                </c:pt>
                <c:pt idx="395">
                  <c:v>100.9</c:v>
                </c:pt>
                <c:pt idx="396">
                  <c:v>101.2</c:v>
                </c:pt>
                <c:pt idx="397">
                  <c:v>101.5</c:v>
                </c:pt>
                <c:pt idx="398">
                  <c:v>101.8</c:v>
                </c:pt>
                <c:pt idx="399">
                  <c:v>102</c:v>
                </c:pt>
                <c:pt idx="400">
                  <c:v>102.2</c:v>
                </c:pt>
                <c:pt idx="401">
                  <c:v>102.4</c:v>
                </c:pt>
                <c:pt idx="402">
                  <c:v>102.6</c:v>
                </c:pt>
                <c:pt idx="403">
                  <c:v>103.1</c:v>
                </c:pt>
                <c:pt idx="404">
                  <c:v>103.3</c:v>
                </c:pt>
                <c:pt idx="405">
                  <c:v>103.6</c:v>
                </c:pt>
                <c:pt idx="406">
                  <c:v>103.9</c:v>
                </c:pt>
                <c:pt idx="407">
                  <c:v>104.2</c:v>
                </c:pt>
                <c:pt idx="408">
                  <c:v>104.3</c:v>
                </c:pt>
                <c:pt idx="409">
                  <c:v>104.7</c:v>
                </c:pt>
                <c:pt idx="410">
                  <c:v>105</c:v>
                </c:pt>
                <c:pt idx="411">
                  <c:v>105.3</c:v>
                </c:pt>
                <c:pt idx="412">
                  <c:v>105.6</c:v>
                </c:pt>
                <c:pt idx="413">
                  <c:v>106</c:v>
                </c:pt>
                <c:pt idx="414">
                  <c:v>106.4</c:v>
                </c:pt>
                <c:pt idx="415">
                  <c:v>106.8</c:v>
                </c:pt>
                <c:pt idx="416">
                  <c:v>107</c:v>
                </c:pt>
                <c:pt idx="417">
                  <c:v>107.4</c:v>
                </c:pt>
                <c:pt idx="418">
                  <c:v>107.6</c:v>
                </c:pt>
                <c:pt idx="419">
                  <c:v>107.8</c:v>
                </c:pt>
                <c:pt idx="420">
                  <c:v>108.1</c:v>
                </c:pt>
                <c:pt idx="421">
                  <c:v>108.2</c:v>
                </c:pt>
                <c:pt idx="422">
                  <c:v>108.5</c:v>
                </c:pt>
                <c:pt idx="423">
                  <c:v>108.8</c:v>
                </c:pt>
                <c:pt idx="424">
                  <c:v>109</c:v>
                </c:pt>
                <c:pt idx="425">
                  <c:v>109.3</c:v>
                </c:pt>
                <c:pt idx="426">
                  <c:v>109.5</c:v>
                </c:pt>
                <c:pt idx="427">
                  <c:v>109.8</c:v>
                </c:pt>
                <c:pt idx="428">
                  <c:v>109.9</c:v>
                </c:pt>
                <c:pt idx="429">
                  <c:v>110.2</c:v>
                </c:pt>
                <c:pt idx="430">
                  <c:v>110.4</c:v>
                </c:pt>
                <c:pt idx="431">
                  <c:v>110.7</c:v>
                </c:pt>
                <c:pt idx="432">
                  <c:v>110.9</c:v>
                </c:pt>
                <c:pt idx="433">
                  <c:v>111</c:v>
                </c:pt>
                <c:pt idx="434">
                  <c:v>111.1</c:v>
                </c:pt>
                <c:pt idx="435">
                  <c:v>111.4</c:v>
                </c:pt>
                <c:pt idx="436">
                  <c:v>111.6</c:v>
                </c:pt>
                <c:pt idx="437">
                  <c:v>111.8</c:v>
                </c:pt>
                <c:pt idx="438">
                  <c:v>112</c:v>
                </c:pt>
                <c:pt idx="439">
                  <c:v>112.2</c:v>
                </c:pt>
                <c:pt idx="440">
                  <c:v>112.4</c:v>
                </c:pt>
                <c:pt idx="441">
                  <c:v>112.8</c:v>
                </c:pt>
                <c:pt idx="442">
                  <c:v>113.1</c:v>
                </c:pt>
                <c:pt idx="443">
                  <c:v>113.3</c:v>
                </c:pt>
                <c:pt idx="444">
                  <c:v>113.7</c:v>
                </c:pt>
                <c:pt idx="445">
                  <c:v>113.9</c:v>
                </c:pt>
                <c:pt idx="446">
                  <c:v>114.1</c:v>
                </c:pt>
                <c:pt idx="447">
                  <c:v>114.5</c:v>
                </c:pt>
                <c:pt idx="448">
                  <c:v>114.8</c:v>
                </c:pt>
                <c:pt idx="449">
                  <c:v>115.1</c:v>
                </c:pt>
                <c:pt idx="450">
                  <c:v>115.5</c:v>
                </c:pt>
                <c:pt idx="451">
                  <c:v>115.7</c:v>
                </c:pt>
                <c:pt idx="452">
                  <c:v>115.9</c:v>
                </c:pt>
                <c:pt idx="453">
                  <c:v>116.2</c:v>
                </c:pt>
                <c:pt idx="454">
                  <c:v>116.3</c:v>
                </c:pt>
                <c:pt idx="455">
                  <c:v>116.6</c:v>
                </c:pt>
                <c:pt idx="456">
                  <c:v>116.8</c:v>
                </c:pt>
                <c:pt idx="457">
                  <c:v>116.9</c:v>
                </c:pt>
                <c:pt idx="458">
                  <c:v>117</c:v>
                </c:pt>
                <c:pt idx="459">
                  <c:v>117.3</c:v>
                </c:pt>
                <c:pt idx="460">
                  <c:v>117.5</c:v>
                </c:pt>
                <c:pt idx="461">
                  <c:v>117.7</c:v>
                </c:pt>
                <c:pt idx="462">
                  <c:v>117.9</c:v>
                </c:pt>
                <c:pt idx="463">
                  <c:v>118.1</c:v>
                </c:pt>
                <c:pt idx="464">
                  <c:v>118.3</c:v>
                </c:pt>
                <c:pt idx="465">
                  <c:v>118.6</c:v>
                </c:pt>
                <c:pt idx="466">
                  <c:v>118.8</c:v>
                </c:pt>
                <c:pt idx="467">
                  <c:v>119.1</c:v>
                </c:pt>
                <c:pt idx="468">
                  <c:v>119.5</c:v>
                </c:pt>
                <c:pt idx="469">
                  <c:v>119.6</c:v>
                </c:pt>
                <c:pt idx="470">
                  <c:v>119.8</c:v>
                </c:pt>
                <c:pt idx="471">
                  <c:v>120.1</c:v>
                </c:pt>
                <c:pt idx="472">
                  <c:v>120.7</c:v>
                </c:pt>
                <c:pt idx="473">
                  <c:v>121</c:v>
                </c:pt>
                <c:pt idx="474">
                  <c:v>121.3</c:v>
                </c:pt>
                <c:pt idx="475">
                  <c:v>121.4</c:v>
                </c:pt>
                <c:pt idx="476">
                  <c:v>121.7</c:v>
                </c:pt>
                <c:pt idx="477">
                  <c:v>121.9</c:v>
                </c:pt>
                <c:pt idx="478">
                  <c:v>122.1</c:v>
                </c:pt>
                <c:pt idx="479">
                  <c:v>122.5</c:v>
                </c:pt>
                <c:pt idx="480">
                  <c:v>122.6</c:v>
                </c:pt>
                <c:pt idx="481">
                  <c:v>122.9</c:v>
                </c:pt>
                <c:pt idx="482">
                  <c:v>123.1</c:v>
                </c:pt>
                <c:pt idx="483">
                  <c:v>123.3</c:v>
                </c:pt>
                <c:pt idx="484">
                  <c:v>123.5</c:v>
                </c:pt>
                <c:pt idx="485">
                  <c:v>123.8</c:v>
                </c:pt>
                <c:pt idx="486">
                  <c:v>124.1</c:v>
                </c:pt>
                <c:pt idx="487">
                  <c:v>124.4</c:v>
                </c:pt>
                <c:pt idx="488">
                  <c:v>124.7</c:v>
                </c:pt>
                <c:pt idx="489">
                  <c:v>125</c:v>
                </c:pt>
                <c:pt idx="490">
                  <c:v>125.1</c:v>
                </c:pt>
                <c:pt idx="491">
                  <c:v>125.4</c:v>
                </c:pt>
                <c:pt idx="492">
                  <c:v>125.6</c:v>
                </c:pt>
                <c:pt idx="493">
                  <c:v>125.8</c:v>
                </c:pt>
                <c:pt idx="494">
                  <c:v>126.2</c:v>
                </c:pt>
                <c:pt idx="495">
                  <c:v>126.3</c:v>
                </c:pt>
                <c:pt idx="496">
                  <c:v>126.6</c:v>
                </c:pt>
                <c:pt idx="497">
                  <c:v>126.8</c:v>
                </c:pt>
                <c:pt idx="498">
                  <c:v>127.1</c:v>
                </c:pt>
                <c:pt idx="499">
                  <c:v>127.2</c:v>
                </c:pt>
                <c:pt idx="500">
                  <c:v>127.6</c:v>
                </c:pt>
                <c:pt idx="501">
                  <c:v>127.7</c:v>
                </c:pt>
                <c:pt idx="502">
                  <c:v>128</c:v>
                </c:pt>
                <c:pt idx="503">
                  <c:v>128.3</c:v>
                </c:pt>
                <c:pt idx="504">
                  <c:v>128.5</c:v>
                </c:pt>
                <c:pt idx="505">
                  <c:v>128.6</c:v>
                </c:pt>
                <c:pt idx="506">
                  <c:v>128.9</c:v>
                </c:pt>
                <c:pt idx="507">
                  <c:v>129</c:v>
                </c:pt>
                <c:pt idx="508">
                  <c:v>129.3</c:v>
                </c:pt>
                <c:pt idx="509">
                  <c:v>129.5</c:v>
                </c:pt>
                <c:pt idx="510">
                  <c:v>129.8</c:v>
                </c:pt>
                <c:pt idx="511">
                  <c:v>130.1</c:v>
                </c:pt>
                <c:pt idx="512">
                  <c:v>130.4</c:v>
                </c:pt>
                <c:pt idx="513">
                  <c:v>130.6</c:v>
                </c:pt>
                <c:pt idx="514">
                  <c:v>130.8</c:v>
                </c:pt>
                <c:pt idx="515">
                  <c:v>131</c:v>
                </c:pt>
                <c:pt idx="516">
                  <c:v>131.2</c:v>
                </c:pt>
                <c:pt idx="517">
                  <c:v>131.4</c:v>
                </c:pt>
                <c:pt idx="518">
                  <c:v>131.6</c:v>
                </c:pt>
                <c:pt idx="519">
                  <c:v>131.8</c:v>
                </c:pt>
                <c:pt idx="520">
                  <c:v>131.8</c:v>
                </c:pt>
                <c:pt idx="521">
                  <c:v>132.1</c:v>
                </c:pt>
                <c:pt idx="522">
                  <c:v>132.3</c:v>
                </c:pt>
                <c:pt idx="523">
                  <c:v>132.5</c:v>
                </c:pt>
                <c:pt idx="524">
                  <c:v>132.7</c:v>
                </c:pt>
                <c:pt idx="525">
                  <c:v>132.9</c:v>
                </c:pt>
                <c:pt idx="526">
                  <c:v>133.1</c:v>
                </c:pt>
                <c:pt idx="527">
                  <c:v>133.4</c:v>
                </c:pt>
                <c:pt idx="528">
                  <c:v>133.7</c:v>
                </c:pt>
                <c:pt idx="529">
                  <c:v>134</c:v>
                </c:pt>
                <c:pt idx="530">
                  <c:v>134.4</c:v>
                </c:pt>
                <c:pt idx="531">
                  <c:v>134.9</c:v>
                </c:pt>
                <c:pt idx="532">
                  <c:v>135.3</c:v>
                </c:pt>
                <c:pt idx="533">
                  <c:v>135.7</c:v>
                </c:pt>
                <c:pt idx="534">
                  <c:v>136</c:v>
                </c:pt>
                <c:pt idx="535">
                  <c:v>136.3</c:v>
                </c:pt>
                <c:pt idx="536">
                  <c:v>136.5</c:v>
                </c:pt>
                <c:pt idx="537">
                  <c:v>136.8</c:v>
                </c:pt>
                <c:pt idx="538">
                  <c:v>137.2</c:v>
                </c:pt>
                <c:pt idx="539">
                  <c:v>137.4</c:v>
                </c:pt>
                <c:pt idx="540">
                  <c:v>137.7</c:v>
                </c:pt>
                <c:pt idx="541">
                  <c:v>137.9</c:v>
                </c:pt>
                <c:pt idx="542">
                  <c:v>138.2</c:v>
                </c:pt>
                <c:pt idx="543">
                  <c:v>138.3</c:v>
                </c:pt>
                <c:pt idx="544">
                  <c:v>138.6</c:v>
                </c:pt>
                <c:pt idx="545">
                  <c:v>138.8</c:v>
                </c:pt>
                <c:pt idx="546">
                  <c:v>139</c:v>
                </c:pt>
                <c:pt idx="547">
                  <c:v>139.2</c:v>
                </c:pt>
                <c:pt idx="548">
                  <c:v>139.3</c:v>
                </c:pt>
                <c:pt idx="549">
                  <c:v>139.5</c:v>
                </c:pt>
                <c:pt idx="550">
                  <c:v>139.6</c:v>
                </c:pt>
                <c:pt idx="551">
                  <c:v>140.1</c:v>
                </c:pt>
                <c:pt idx="552">
                  <c:v>140.4</c:v>
                </c:pt>
                <c:pt idx="553">
                  <c:v>140.6</c:v>
                </c:pt>
                <c:pt idx="554">
                  <c:v>140.8</c:v>
                </c:pt>
                <c:pt idx="555">
                  <c:v>141.2</c:v>
                </c:pt>
                <c:pt idx="556">
                  <c:v>141.3</c:v>
                </c:pt>
                <c:pt idx="557">
                  <c:v>141.6</c:v>
                </c:pt>
                <c:pt idx="558">
                  <c:v>142</c:v>
                </c:pt>
                <c:pt idx="559">
                  <c:v>142.1</c:v>
                </c:pt>
                <c:pt idx="560">
                  <c:v>142.4</c:v>
                </c:pt>
                <c:pt idx="561">
                  <c:v>142.6</c:v>
                </c:pt>
                <c:pt idx="562">
                  <c:v>142.8</c:v>
                </c:pt>
                <c:pt idx="563">
                  <c:v>143</c:v>
                </c:pt>
                <c:pt idx="564">
                  <c:v>143.3</c:v>
                </c:pt>
                <c:pt idx="565">
                  <c:v>143.7</c:v>
                </c:pt>
                <c:pt idx="566">
                  <c:v>144</c:v>
                </c:pt>
                <c:pt idx="567">
                  <c:v>144.4</c:v>
                </c:pt>
                <c:pt idx="568">
                  <c:v>144.5</c:v>
                </c:pt>
                <c:pt idx="569">
                  <c:v>144.8</c:v>
                </c:pt>
                <c:pt idx="570">
                  <c:v>145.2</c:v>
                </c:pt>
                <c:pt idx="571">
                  <c:v>145.5</c:v>
                </c:pt>
                <c:pt idx="572">
                  <c:v>145.8</c:v>
                </c:pt>
                <c:pt idx="573">
                  <c:v>146.2</c:v>
                </c:pt>
                <c:pt idx="574">
                  <c:v>146.4</c:v>
                </c:pt>
                <c:pt idx="575">
                  <c:v>146.7</c:v>
                </c:pt>
                <c:pt idx="576">
                  <c:v>147</c:v>
                </c:pt>
                <c:pt idx="577">
                  <c:v>147.3</c:v>
                </c:pt>
                <c:pt idx="578">
                  <c:v>147.5</c:v>
                </c:pt>
                <c:pt idx="579">
                  <c:v>147.9</c:v>
                </c:pt>
                <c:pt idx="580">
                  <c:v>148.1</c:v>
                </c:pt>
                <c:pt idx="581">
                  <c:v>148.3</c:v>
                </c:pt>
                <c:pt idx="582">
                  <c:v>148.5</c:v>
                </c:pt>
                <c:pt idx="583">
                  <c:v>148.7</c:v>
                </c:pt>
                <c:pt idx="584">
                  <c:v>148.9</c:v>
                </c:pt>
                <c:pt idx="585">
                  <c:v>149.2</c:v>
                </c:pt>
                <c:pt idx="586">
                  <c:v>149.5</c:v>
                </c:pt>
                <c:pt idx="587">
                  <c:v>149.6</c:v>
                </c:pt>
                <c:pt idx="588">
                  <c:v>149.9</c:v>
                </c:pt>
                <c:pt idx="589">
                  <c:v>150</c:v>
                </c:pt>
                <c:pt idx="590">
                  <c:v>150.5</c:v>
                </c:pt>
                <c:pt idx="591">
                  <c:v>150.7</c:v>
                </c:pt>
                <c:pt idx="592">
                  <c:v>150.9</c:v>
                </c:pt>
                <c:pt idx="593">
                  <c:v>151.3</c:v>
                </c:pt>
                <c:pt idx="594">
                  <c:v>151.4</c:v>
                </c:pt>
                <c:pt idx="595">
                  <c:v>151.6</c:v>
                </c:pt>
                <c:pt idx="596">
                  <c:v>151.8</c:v>
                </c:pt>
                <c:pt idx="597">
                  <c:v>152.1</c:v>
                </c:pt>
                <c:pt idx="598">
                  <c:v>152.2</c:v>
                </c:pt>
                <c:pt idx="599">
                  <c:v>152.5</c:v>
                </c:pt>
                <c:pt idx="600">
                  <c:v>152.7</c:v>
                </c:pt>
                <c:pt idx="601">
                  <c:v>152.9</c:v>
                </c:pt>
                <c:pt idx="602">
                  <c:v>153.3</c:v>
                </c:pt>
                <c:pt idx="603">
                  <c:v>153.5</c:v>
                </c:pt>
                <c:pt idx="604">
                  <c:v>153.8</c:v>
                </c:pt>
                <c:pt idx="605">
                  <c:v>154</c:v>
                </c:pt>
                <c:pt idx="606">
                  <c:v>154.3</c:v>
                </c:pt>
                <c:pt idx="607">
                  <c:v>154.5</c:v>
                </c:pt>
                <c:pt idx="608">
                  <c:v>154.8</c:v>
                </c:pt>
                <c:pt idx="609">
                  <c:v>155.1</c:v>
                </c:pt>
                <c:pt idx="610">
                  <c:v>155.5</c:v>
                </c:pt>
                <c:pt idx="611">
                  <c:v>155.9</c:v>
                </c:pt>
                <c:pt idx="612">
                  <c:v>156</c:v>
                </c:pt>
                <c:pt idx="613">
                  <c:v>156.2</c:v>
                </c:pt>
                <c:pt idx="614">
                  <c:v>156.5</c:v>
                </c:pt>
                <c:pt idx="615">
                  <c:v>156.8</c:v>
                </c:pt>
                <c:pt idx="616">
                  <c:v>157.1</c:v>
                </c:pt>
                <c:pt idx="617">
                  <c:v>157.4</c:v>
                </c:pt>
                <c:pt idx="618">
                  <c:v>157.7</c:v>
                </c:pt>
                <c:pt idx="619">
                  <c:v>157.8</c:v>
                </c:pt>
                <c:pt idx="620">
                  <c:v>158.1</c:v>
                </c:pt>
                <c:pt idx="621">
                  <c:v>158.2</c:v>
                </c:pt>
                <c:pt idx="622">
                  <c:v>158.5</c:v>
                </c:pt>
                <c:pt idx="623">
                  <c:v>158.8</c:v>
                </c:pt>
                <c:pt idx="624">
                  <c:v>158.9</c:v>
                </c:pt>
                <c:pt idx="625">
                  <c:v>159.2</c:v>
                </c:pt>
                <c:pt idx="626">
                  <c:v>159.4</c:v>
                </c:pt>
                <c:pt idx="627">
                  <c:v>159.5</c:v>
                </c:pt>
                <c:pt idx="628">
                  <c:v>159.8</c:v>
                </c:pt>
                <c:pt idx="629">
                  <c:v>160</c:v>
                </c:pt>
                <c:pt idx="630">
                  <c:v>160.3</c:v>
                </c:pt>
                <c:pt idx="631">
                  <c:v>160.6</c:v>
                </c:pt>
                <c:pt idx="632">
                  <c:v>160.8</c:v>
                </c:pt>
                <c:pt idx="633">
                  <c:v>161</c:v>
                </c:pt>
                <c:pt idx="634">
                  <c:v>161.2</c:v>
                </c:pt>
                <c:pt idx="635">
                  <c:v>161.4</c:v>
                </c:pt>
                <c:pt idx="636">
                  <c:v>161.6</c:v>
                </c:pt>
                <c:pt idx="637">
                  <c:v>161.8</c:v>
                </c:pt>
                <c:pt idx="638">
                  <c:v>162.1</c:v>
                </c:pt>
                <c:pt idx="639">
                  <c:v>162.3</c:v>
                </c:pt>
                <c:pt idx="640">
                  <c:v>162.5</c:v>
                </c:pt>
                <c:pt idx="641">
                  <c:v>162.7</c:v>
                </c:pt>
                <c:pt idx="642">
                  <c:v>162.9</c:v>
                </c:pt>
                <c:pt idx="643">
                  <c:v>163.1</c:v>
                </c:pt>
                <c:pt idx="644">
                  <c:v>163.3</c:v>
                </c:pt>
                <c:pt idx="645">
                  <c:v>163.5</c:v>
                </c:pt>
                <c:pt idx="646">
                  <c:v>163.7</c:v>
                </c:pt>
                <c:pt idx="647">
                  <c:v>164</c:v>
                </c:pt>
                <c:pt idx="648">
                  <c:v>164.2</c:v>
                </c:pt>
                <c:pt idx="649">
                  <c:v>164.6</c:v>
                </c:pt>
                <c:pt idx="650">
                  <c:v>164.8</c:v>
                </c:pt>
                <c:pt idx="651">
                  <c:v>165</c:v>
                </c:pt>
                <c:pt idx="652">
                  <c:v>165.3</c:v>
                </c:pt>
                <c:pt idx="653">
                  <c:v>165.4</c:v>
                </c:pt>
                <c:pt idx="654">
                  <c:v>165.6</c:v>
                </c:pt>
                <c:pt idx="655">
                  <c:v>165.9</c:v>
                </c:pt>
                <c:pt idx="656">
                  <c:v>166.1</c:v>
                </c:pt>
                <c:pt idx="657">
                  <c:v>166.1</c:v>
                </c:pt>
                <c:pt idx="658">
                  <c:v>166.6</c:v>
                </c:pt>
                <c:pt idx="659">
                  <c:v>166.6</c:v>
                </c:pt>
                <c:pt idx="660">
                  <c:v>166.8</c:v>
                </c:pt>
                <c:pt idx="661">
                  <c:v>167</c:v>
                </c:pt>
                <c:pt idx="662">
                  <c:v>167.4</c:v>
                </c:pt>
                <c:pt idx="663">
                  <c:v>167.9</c:v>
                </c:pt>
                <c:pt idx="664">
                  <c:v>168.2</c:v>
                </c:pt>
                <c:pt idx="665">
                  <c:v>168.3</c:v>
                </c:pt>
                <c:pt idx="666">
                  <c:v>168.6</c:v>
                </c:pt>
                <c:pt idx="667">
                  <c:v>168.8</c:v>
                </c:pt>
                <c:pt idx="668">
                  <c:v>169.1</c:v>
                </c:pt>
                <c:pt idx="669">
                  <c:v>169.5</c:v>
                </c:pt>
                <c:pt idx="670">
                  <c:v>169.8</c:v>
                </c:pt>
                <c:pt idx="671">
                  <c:v>169.9</c:v>
                </c:pt>
                <c:pt idx="672">
                  <c:v>170.2</c:v>
                </c:pt>
                <c:pt idx="673">
                  <c:v>170.5</c:v>
                </c:pt>
                <c:pt idx="674">
                  <c:v>170.8</c:v>
                </c:pt>
                <c:pt idx="675">
                  <c:v>171.2</c:v>
                </c:pt>
                <c:pt idx="676">
                  <c:v>171.6</c:v>
                </c:pt>
                <c:pt idx="677">
                  <c:v>171.7</c:v>
                </c:pt>
                <c:pt idx="678">
                  <c:v>172</c:v>
                </c:pt>
                <c:pt idx="679">
                  <c:v>172.3</c:v>
                </c:pt>
                <c:pt idx="680">
                  <c:v>172.6</c:v>
                </c:pt>
                <c:pt idx="681">
                  <c:v>172.9</c:v>
                </c:pt>
                <c:pt idx="682">
                  <c:v>173.3</c:v>
                </c:pt>
                <c:pt idx="683">
                  <c:v>173.4</c:v>
                </c:pt>
                <c:pt idx="684">
                  <c:v>173.6</c:v>
                </c:pt>
                <c:pt idx="685">
                  <c:v>173.8</c:v>
                </c:pt>
                <c:pt idx="686">
                  <c:v>174</c:v>
                </c:pt>
                <c:pt idx="687">
                  <c:v>174.2</c:v>
                </c:pt>
                <c:pt idx="688">
                  <c:v>174.6</c:v>
                </c:pt>
                <c:pt idx="689">
                  <c:v>174.7</c:v>
                </c:pt>
                <c:pt idx="690">
                  <c:v>175</c:v>
                </c:pt>
                <c:pt idx="691">
                  <c:v>175.1</c:v>
                </c:pt>
                <c:pt idx="692">
                  <c:v>175.4</c:v>
                </c:pt>
                <c:pt idx="693">
                  <c:v>175.6</c:v>
                </c:pt>
                <c:pt idx="694">
                  <c:v>175.9</c:v>
                </c:pt>
                <c:pt idx="695">
                  <c:v>176</c:v>
                </c:pt>
                <c:pt idx="696">
                  <c:v>176.3</c:v>
                </c:pt>
                <c:pt idx="697">
                  <c:v>176.6</c:v>
                </c:pt>
                <c:pt idx="698">
                  <c:v>176.8</c:v>
                </c:pt>
                <c:pt idx="699">
                  <c:v>177.1</c:v>
                </c:pt>
                <c:pt idx="700">
                  <c:v>177.1</c:v>
                </c:pt>
                <c:pt idx="701">
                  <c:v>177.5</c:v>
                </c:pt>
                <c:pt idx="702">
                  <c:v>177.7</c:v>
                </c:pt>
                <c:pt idx="703">
                  <c:v>178.1</c:v>
                </c:pt>
                <c:pt idx="704">
                  <c:v>178.4</c:v>
                </c:pt>
                <c:pt idx="705">
                  <c:v>178.8</c:v>
                </c:pt>
                <c:pt idx="706">
                  <c:v>179.1</c:v>
                </c:pt>
                <c:pt idx="707">
                  <c:v>179.2</c:v>
                </c:pt>
                <c:pt idx="708">
                  <c:v>179.7</c:v>
                </c:pt>
                <c:pt idx="709">
                  <c:v>180.1</c:v>
                </c:pt>
                <c:pt idx="710">
                  <c:v>180.4</c:v>
                </c:pt>
                <c:pt idx="711">
                  <c:v>180.7</c:v>
                </c:pt>
                <c:pt idx="712">
                  <c:v>180.9</c:v>
                </c:pt>
                <c:pt idx="713">
                  <c:v>181</c:v>
                </c:pt>
                <c:pt idx="714">
                  <c:v>181.4</c:v>
                </c:pt>
                <c:pt idx="715">
                  <c:v>181.7</c:v>
                </c:pt>
                <c:pt idx="716">
                  <c:v>182</c:v>
                </c:pt>
                <c:pt idx="717">
                  <c:v>182.6</c:v>
                </c:pt>
                <c:pt idx="718">
                  <c:v>183</c:v>
                </c:pt>
                <c:pt idx="719">
                  <c:v>183.3</c:v>
                </c:pt>
                <c:pt idx="720">
                  <c:v>183.7</c:v>
                </c:pt>
                <c:pt idx="721">
                  <c:v>184.2</c:v>
                </c:pt>
                <c:pt idx="722">
                  <c:v>184.6</c:v>
                </c:pt>
                <c:pt idx="723">
                  <c:v>185</c:v>
                </c:pt>
                <c:pt idx="724">
                  <c:v>185.3</c:v>
                </c:pt>
                <c:pt idx="725">
                  <c:v>185.6</c:v>
                </c:pt>
                <c:pt idx="726">
                  <c:v>185.9</c:v>
                </c:pt>
                <c:pt idx="727">
                  <c:v>186.2</c:v>
                </c:pt>
                <c:pt idx="728">
                  <c:v>186.4</c:v>
                </c:pt>
                <c:pt idx="729">
                  <c:v>186.6</c:v>
                </c:pt>
                <c:pt idx="730">
                  <c:v>186.9</c:v>
                </c:pt>
                <c:pt idx="731">
                  <c:v>187.1</c:v>
                </c:pt>
                <c:pt idx="732">
                  <c:v>187.7</c:v>
                </c:pt>
                <c:pt idx="733">
                  <c:v>188</c:v>
                </c:pt>
                <c:pt idx="734">
                  <c:v>188.4</c:v>
                </c:pt>
                <c:pt idx="735">
                  <c:v>188.7</c:v>
                </c:pt>
                <c:pt idx="736">
                  <c:v>189.1</c:v>
                </c:pt>
                <c:pt idx="737">
                  <c:v>189.4</c:v>
                </c:pt>
                <c:pt idx="738">
                  <c:v>190</c:v>
                </c:pt>
                <c:pt idx="739">
                  <c:v>190.6</c:v>
                </c:pt>
                <c:pt idx="740">
                  <c:v>191</c:v>
                </c:pt>
                <c:pt idx="741">
                  <c:v>191.6</c:v>
                </c:pt>
                <c:pt idx="742">
                  <c:v>192</c:v>
                </c:pt>
                <c:pt idx="743">
                  <c:v>192.4</c:v>
                </c:pt>
                <c:pt idx="744">
                  <c:v>193</c:v>
                </c:pt>
                <c:pt idx="745">
                  <c:v>193.5</c:v>
                </c:pt>
                <c:pt idx="746">
                  <c:v>194</c:v>
                </c:pt>
                <c:pt idx="747">
                  <c:v>194.6</c:v>
                </c:pt>
                <c:pt idx="748">
                  <c:v>195.1</c:v>
                </c:pt>
                <c:pt idx="749">
                  <c:v>195.4</c:v>
                </c:pt>
                <c:pt idx="750">
                  <c:v>195.8</c:v>
                </c:pt>
                <c:pt idx="751">
                  <c:v>196.1</c:v>
                </c:pt>
                <c:pt idx="752">
                  <c:v>196.5</c:v>
                </c:pt>
                <c:pt idx="753">
                  <c:v>196.8</c:v>
                </c:pt>
                <c:pt idx="754">
                  <c:v>197.1</c:v>
                </c:pt>
                <c:pt idx="755">
                  <c:v>197.2</c:v>
                </c:pt>
                <c:pt idx="756">
                  <c:v>197.7</c:v>
                </c:pt>
                <c:pt idx="757">
                  <c:v>198</c:v>
                </c:pt>
                <c:pt idx="758">
                  <c:v>198.4</c:v>
                </c:pt>
                <c:pt idx="759">
                  <c:v>198.7</c:v>
                </c:pt>
                <c:pt idx="760">
                  <c:v>199.1</c:v>
                </c:pt>
                <c:pt idx="761">
                  <c:v>199.4</c:v>
                </c:pt>
                <c:pt idx="762">
                  <c:v>199.9</c:v>
                </c:pt>
                <c:pt idx="763">
                  <c:v>200.1</c:v>
                </c:pt>
                <c:pt idx="764">
                  <c:v>200.6</c:v>
                </c:pt>
                <c:pt idx="765">
                  <c:v>201.2</c:v>
                </c:pt>
                <c:pt idx="766">
                  <c:v>201.4</c:v>
                </c:pt>
                <c:pt idx="767">
                  <c:v>202.5</c:v>
                </c:pt>
                <c:pt idx="768">
                  <c:v>203</c:v>
                </c:pt>
                <c:pt idx="769">
                  <c:v>203.5</c:v>
                </c:pt>
                <c:pt idx="770">
                  <c:v>204.2</c:v>
                </c:pt>
                <c:pt idx="771">
                  <c:v>204.6</c:v>
                </c:pt>
                <c:pt idx="772">
                  <c:v>205.2</c:v>
                </c:pt>
                <c:pt idx="773">
                  <c:v>205.9</c:v>
                </c:pt>
                <c:pt idx="774">
                  <c:v>206.4</c:v>
                </c:pt>
                <c:pt idx="775">
                  <c:v>207</c:v>
                </c:pt>
                <c:pt idx="776">
                  <c:v>207.4</c:v>
                </c:pt>
                <c:pt idx="777">
                  <c:v>207.7</c:v>
                </c:pt>
                <c:pt idx="778">
                  <c:v>208.1</c:v>
                </c:pt>
                <c:pt idx="779">
                  <c:v>208.4</c:v>
                </c:pt>
                <c:pt idx="780">
                  <c:v>208.8</c:v>
                </c:pt>
                <c:pt idx="781">
                  <c:v>209.1</c:v>
                </c:pt>
                <c:pt idx="782">
                  <c:v>209.7</c:v>
                </c:pt>
                <c:pt idx="783">
                  <c:v>210.2</c:v>
                </c:pt>
                <c:pt idx="784">
                  <c:v>210.4</c:v>
                </c:pt>
                <c:pt idx="785">
                  <c:v>210.9</c:v>
                </c:pt>
                <c:pt idx="786">
                  <c:v>211.2</c:v>
                </c:pt>
                <c:pt idx="787">
                  <c:v>211.6</c:v>
                </c:pt>
                <c:pt idx="788">
                  <c:v>212.2</c:v>
                </c:pt>
                <c:pt idx="789">
                  <c:v>212.8</c:v>
                </c:pt>
                <c:pt idx="790">
                  <c:v>213.2</c:v>
                </c:pt>
                <c:pt idx="791">
                  <c:v>213.9</c:v>
                </c:pt>
                <c:pt idx="792">
                  <c:v>214.2</c:v>
                </c:pt>
                <c:pt idx="793">
                  <c:v>214.7</c:v>
                </c:pt>
                <c:pt idx="794">
                  <c:v>215.2</c:v>
                </c:pt>
                <c:pt idx="795">
                  <c:v>215.8</c:v>
                </c:pt>
                <c:pt idx="796">
                  <c:v>216.4</c:v>
                </c:pt>
                <c:pt idx="797">
                  <c:v>217.1</c:v>
                </c:pt>
                <c:pt idx="798">
                  <c:v>217.6</c:v>
                </c:pt>
                <c:pt idx="799">
                  <c:v>217.6</c:v>
                </c:pt>
                <c:pt idx="800">
                  <c:v>218</c:v>
                </c:pt>
                <c:pt idx="801">
                  <c:v>218.4</c:v>
                </c:pt>
                <c:pt idx="802">
                  <c:v>218.9</c:v>
                </c:pt>
                <c:pt idx="803">
                  <c:v>219.3</c:v>
                </c:pt>
                <c:pt idx="804">
                  <c:v>219.9</c:v>
                </c:pt>
                <c:pt idx="805">
                  <c:v>220.7</c:v>
                </c:pt>
                <c:pt idx="806">
                  <c:v>221.2</c:v>
                </c:pt>
                <c:pt idx="807">
                  <c:v>221.6</c:v>
                </c:pt>
                <c:pt idx="808">
                  <c:v>221.9</c:v>
                </c:pt>
                <c:pt idx="809">
                  <c:v>222.5</c:v>
                </c:pt>
                <c:pt idx="810">
                  <c:v>223.1</c:v>
                </c:pt>
                <c:pt idx="811">
                  <c:v>223.6</c:v>
                </c:pt>
                <c:pt idx="812">
                  <c:v>224.4</c:v>
                </c:pt>
                <c:pt idx="813">
                  <c:v>224.4</c:v>
                </c:pt>
                <c:pt idx="814">
                  <c:v>225.1</c:v>
                </c:pt>
                <c:pt idx="815">
                  <c:v>225.7</c:v>
                </c:pt>
                <c:pt idx="816">
                  <c:v>226.3</c:v>
                </c:pt>
                <c:pt idx="817">
                  <c:v>226.8</c:v>
                </c:pt>
                <c:pt idx="818">
                  <c:v>227.4</c:v>
                </c:pt>
                <c:pt idx="819">
                  <c:v>227.9</c:v>
                </c:pt>
                <c:pt idx="820">
                  <c:v>228.1</c:v>
                </c:pt>
                <c:pt idx="821">
                  <c:v>228.6</c:v>
                </c:pt>
                <c:pt idx="822">
                  <c:v>229</c:v>
                </c:pt>
                <c:pt idx="823">
                  <c:v>229.5</c:v>
                </c:pt>
                <c:pt idx="824">
                  <c:v>229.9</c:v>
                </c:pt>
                <c:pt idx="825">
                  <c:v>230.2</c:v>
                </c:pt>
                <c:pt idx="826">
                  <c:v>230.8</c:v>
                </c:pt>
                <c:pt idx="827">
                  <c:v>231.2</c:v>
                </c:pt>
                <c:pt idx="828">
                  <c:v>231.5</c:v>
                </c:pt>
                <c:pt idx="829">
                  <c:v>231.9</c:v>
                </c:pt>
                <c:pt idx="830">
                  <c:v>232.2</c:v>
                </c:pt>
                <c:pt idx="831">
                  <c:v>232.5</c:v>
                </c:pt>
                <c:pt idx="832">
                  <c:v>233.1</c:v>
                </c:pt>
                <c:pt idx="833">
                  <c:v>233.5</c:v>
                </c:pt>
                <c:pt idx="834">
                  <c:v>234.1</c:v>
                </c:pt>
                <c:pt idx="835">
                  <c:v>234.7</c:v>
                </c:pt>
                <c:pt idx="836">
                  <c:v>235</c:v>
                </c:pt>
                <c:pt idx="837">
                  <c:v>235.4</c:v>
                </c:pt>
                <c:pt idx="838">
                  <c:v>235.8</c:v>
                </c:pt>
                <c:pt idx="839">
                  <c:v>236.1</c:v>
                </c:pt>
                <c:pt idx="840">
                  <c:v>236.6</c:v>
                </c:pt>
                <c:pt idx="841">
                  <c:v>237</c:v>
                </c:pt>
                <c:pt idx="842">
                  <c:v>237.3</c:v>
                </c:pt>
                <c:pt idx="843">
                  <c:v>237.6</c:v>
                </c:pt>
                <c:pt idx="844">
                  <c:v>238.2</c:v>
                </c:pt>
                <c:pt idx="845">
                  <c:v>238.5</c:v>
                </c:pt>
                <c:pt idx="846">
                  <c:v>238.9</c:v>
                </c:pt>
                <c:pt idx="847">
                  <c:v>239.3</c:v>
                </c:pt>
                <c:pt idx="848">
                  <c:v>239.8</c:v>
                </c:pt>
                <c:pt idx="849">
                  <c:v>240</c:v>
                </c:pt>
                <c:pt idx="850">
                  <c:v>240.6</c:v>
                </c:pt>
                <c:pt idx="851">
                  <c:v>240.9</c:v>
                </c:pt>
                <c:pt idx="852">
                  <c:v>241.4</c:v>
                </c:pt>
                <c:pt idx="853">
                  <c:v>241.9</c:v>
                </c:pt>
                <c:pt idx="854">
                  <c:v>242.2</c:v>
                </c:pt>
                <c:pt idx="855">
                  <c:v>242.7</c:v>
                </c:pt>
                <c:pt idx="856">
                  <c:v>243.1</c:v>
                </c:pt>
                <c:pt idx="857">
                  <c:v>243.4</c:v>
                </c:pt>
                <c:pt idx="858">
                  <c:v>243.8</c:v>
                </c:pt>
                <c:pt idx="859">
                  <c:v>244.4</c:v>
                </c:pt>
                <c:pt idx="860">
                  <c:v>244.7</c:v>
                </c:pt>
                <c:pt idx="861">
                  <c:v>245.1</c:v>
                </c:pt>
                <c:pt idx="862">
                  <c:v>245.7</c:v>
                </c:pt>
                <c:pt idx="863">
                  <c:v>246.1</c:v>
                </c:pt>
                <c:pt idx="864">
                  <c:v>246.6</c:v>
                </c:pt>
                <c:pt idx="865">
                  <c:v>247.2</c:v>
                </c:pt>
                <c:pt idx="866">
                  <c:v>247.6</c:v>
                </c:pt>
                <c:pt idx="867">
                  <c:v>248</c:v>
                </c:pt>
                <c:pt idx="868">
                  <c:v>248.8</c:v>
                </c:pt>
                <c:pt idx="869">
                  <c:v>249.3</c:v>
                </c:pt>
                <c:pt idx="870">
                  <c:v>250.1</c:v>
                </c:pt>
                <c:pt idx="871">
                  <c:v>250.6</c:v>
                </c:pt>
                <c:pt idx="872">
                  <c:v>250.9</c:v>
                </c:pt>
                <c:pt idx="873">
                  <c:v>251.4</c:v>
                </c:pt>
                <c:pt idx="874">
                  <c:v>251.8</c:v>
                </c:pt>
                <c:pt idx="875">
                  <c:v>252.2</c:v>
                </c:pt>
                <c:pt idx="876">
                  <c:v>252.5</c:v>
                </c:pt>
                <c:pt idx="877">
                  <c:v>253.3</c:v>
                </c:pt>
                <c:pt idx="878">
                  <c:v>253.5</c:v>
                </c:pt>
                <c:pt idx="879">
                  <c:v>253.8</c:v>
                </c:pt>
                <c:pt idx="880">
                  <c:v>254.3</c:v>
                </c:pt>
                <c:pt idx="881">
                  <c:v>254.6</c:v>
                </c:pt>
                <c:pt idx="882">
                  <c:v>255</c:v>
                </c:pt>
                <c:pt idx="883">
                  <c:v>255.4</c:v>
                </c:pt>
                <c:pt idx="884">
                  <c:v>255.4</c:v>
                </c:pt>
                <c:pt idx="885">
                  <c:v>256.7</c:v>
                </c:pt>
                <c:pt idx="886">
                  <c:v>257</c:v>
                </c:pt>
                <c:pt idx="887">
                  <c:v>257.5</c:v>
                </c:pt>
                <c:pt idx="888">
                  <c:v>257.9</c:v>
                </c:pt>
                <c:pt idx="889">
                  <c:v>258.2</c:v>
                </c:pt>
                <c:pt idx="890">
                  <c:v>258.6</c:v>
                </c:pt>
                <c:pt idx="891">
                  <c:v>259.2</c:v>
                </c:pt>
                <c:pt idx="892">
                  <c:v>259.8</c:v>
                </c:pt>
                <c:pt idx="893">
                  <c:v>260.2</c:v>
                </c:pt>
                <c:pt idx="894">
                  <c:v>260.8</c:v>
                </c:pt>
                <c:pt idx="895">
                  <c:v>261.2</c:v>
                </c:pt>
                <c:pt idx="896">
                  <c:v>261.5</c:v>
                </c:pt>
                <c:pt idx="897">
                  <c:v>262.1</c:v>
                </c:pt>
                <c:pt idx="898">
                  <c:v>262.7</c:v>
                </c:pt>
                <c:pt idx="899">
                  <c:v>263.1</c:v>
                </c:pt>
                <c:pt idx="900">
                  <c:v>263.7</c:v>
                </c:pt>
                <c:pt idx="901">
                  <c:v>264.1</c:v>
                </c:pt>
                <c:pt idx="902">
                  <c:v>264.4</c:v>
                </c:pt>
                <c:pt idx="903">
                  <c:v>264.9</c:v>
                </c:pt>
                <c:pt idx="904">
                  <c:v>265.3</c:v>
                </c:pt>
                <c:pt idx="905">
                  <c:v>265.7</c:v>
                </c:pt>
                <c:pt idx="906">
                  <c:v>266.3</c:v>
                </c:pt>
                <c:pt idx="907">
                  <c:v>266.6</c:v>
                </c:pt>
                <c:pt idx="908">
                  <c:v>267</c:v>
                </c:pt>
                <c:pt idx="909">
                  <c:v>267.3</c:v>
                </c:pt>
                <c:pt idx="910">
                  <c:v>267.8</c:v>
                </c:pt>
                <c:pt idx="911">
                  <c:v>268.1</c:v>
                </c:pt>
                <c:pt idx="912">
                  <c:v>268.5</c:v>
                </c:pt>
                <c:pt idx="913">
                  <c:v>268.8</c:v>
                </c:pt>
                <c:pt idx="914">
                  <c:v>269.1</c:v>
                </c:pt>
                <c:pt idx="915">
                  <c:v>269.5</c:v>
                </c:pt>
                <c:pt idx="916">
                  <c:v>269.7</c:v>
                </c:pt>
                <c:pt idx="917">
                  <c:v>269.9</c:v>
                </c:pt>
                <c:pt idx="918">
                  <c:v>270.2</c:v>
                </c:pt>
                <c:pt idx="919">
                  <c:v>270.7</c:v>
                </c:pt>
                <c:pt idx="920">
                  <c:v>271</c:v>
                </c:pt>
                <c:pt idx="921">
                  <c:v>271.4</c:v>
                </c:pt>
                <c:pt idx="922">
                  <c:v>271.8</c:v>
                </c:pt>
                <c:pt idx="923">
                  <c:v>272.1</c:v>
                </c:pt>
                <c:pt idx="924">
                  <c:v>272.8</c:v>
                </c:pt>
                <c:pt idx="925">
                  <c:v>273.3</c:v>
                </c:pt>
                <c:pt idx="926">
                  <c:v>273.9</c:v>
                </c:pt>
                <c:pt idx="927">
                  <c:v>274.4</c:v>
                </c:pt>
                <c:pt idx="928">
                  <c:v>274.7</c:v>
                </c:pt>
                <c:pt idx="929">
                  <c:v>275.2</c:v>
                </c:pt>
                <c:pt idx="930">
                  <c:v>275.6</c:v>
                </c:pt>
                <c:pt idx="931">
                  <c:v>276</c:v>
                </c:pt>
                <c:pt idx="932">
                  <c:v>276.3</c:v>
                </c:pt>
                <c:pt idx="933">
                  <c:v>277.1</c:v>
                </c:pt>
                <c:pt idx="934">
                  <c:v>277.3</c:v>
                </c:pt>
                <c:pt idx="935">
                  <c:v>277.8</c:v>
                </c:pt>
                <c:pt idx="936">
                  <c:v>278.4</c:v>
                </c:pt>
                <c:pt idx="937">
                  <c:v>278.8</c:v>
                </c:pt>
                <c:pt idx="938">
                  <c:v>279.1</c:v>
                </c:pt>
                <c:pt idx="939">
                  <c:v>279.8</c:v>
                </c:pt>
                <c:pt idx="940">
                  <c:v>280.2</c:v>
                </c:pt>
                <c:pt idx="941">
                  <c:v>280.8</c:v>
                </c:pt>
                <c:pt idx="942">
                  <c:v>281.4</c:v>
                </c:pt>
                <c:pt idx="943">
                  <c:v>281.8</c:v>
                </c:pt>
                <c:pt idx="944">
                  <c:v>282.6</c:v>
                </c:pt>
                <c:pt idx="945">
                  <c:v>282.9</c:v>
                </c:pt>
                <c:pt idx="946">
                  <c:v>283.3</c:v>
                </c:pt>
                <c:pt idx="947">
                  <c:v>283.9</c:v>
                </c:pt>
                <c:pt idx="948">
                  <c:v>284.3</c:v>
                </c:pt>
                <c:pt idx="949">
                  <c:v>284.6</c:v>
                </c:pt>
                <c:pt idx="950">
                  <c:v>285</c:v>
                </c:pt>
                <c:pt idx="951">
                  <c:v>285.5</c:v>
                </c:pt>
                <c:pt idx="952">
                  <c:v>285.8</c:v>
                </c:pt>
                <c:pt idx="953">
                  <c:v>286.2</c:v>
                </c:pt>
                <c:pt idx="954">
                  <c:v>286.5</c:v>
                </c:pt>
                <c:pt idx="955">
                  <c:v>286.9</c:v>
                </c:pt>
                <c:pt idx="956">
                  <c:v>287.5</c:v>
                </c:pt>
                <c:pt idx="957">
                  <c:v>287.8</c:v>
                </c:pt>
                <c:pt idx="958">
                  <c:v>288.2</c:v>
                </c:pt>
                <c:pt idx="959">
                  <c:v>288.7</c:v>
                </c:pt>
                <c:pt idx="960">
                  <c:v>289.1</c:v>
                </c:pt>
                <c:pt idx="961">
                  <c:v>289.5</c:v>
                </c:pt>
                <c:pt idx="962">
                  <c:v>290</c:v>
                </c:pt>
                <c:pt idx="963">
                  <c:v>290.4</c:v>
                </c:pt>
                <c:pt idx="964">
                  <c:v>290.8</c:v>
                </c:pt>
                <c:pt idx="965">
                  <c:v>291.4</c:v>
                </c:pt>
                <c:pt idx="966">
                  <c:v>291.9</c:v>
                </c:pt>
                <c:pt idx="967">
                  <c:v>292.1</c:v>
                </c:pt>
                <c:pt idx="968">
                  <c:v>292.6</c:v>
                </c:pt>
                <c:pt idx="969">
                  <c:v>292.9</c:v>
                </c:pt>
                <c:pt idx="970">
                  <c:v>293.3</c:v>
                </c:pt>
                <c:pt idx="971">
                  <c:v>293.6</c:v>
                </c:pt>
                <c:pt idx="972">
                  <c:v>294</c:v>
                </c:pt>
                <c:pt idx="973">
                  <c:v>294.3</c:v>
                </c:pt>
                <c:pt idx="974">
                  <c:v>294.8</c:v>
                </c:pt>
                <c:pt idx="975">
                  <c:v>294.9</c:v>
                </c:pt>
                <c:pt idx="976">
                  <c:v>295.2</c:v>
                </c:pt>
                <c:pt idx="977">
                  <c:v>295.6</c:v>
                </c:pt>
                <c:pt idx="978">
                  <c:v>296.1</c:v>
                </c:pt>
                <c:pt idx="979">
                  <c:v>296.4</c:v>
                </c:pt>
                <c:pt idx="980">
                  <c:v>296.9</c:v>
                </c:pt>
                <c:pt idx="981">
                  <c:v>297.2</c:v>
                </c:pt>
                <c:pt idx="982">
                  <c:v>297.7</c:v>
                </c:pt>
                <c:pt idx="983">
                  <c:v>298.2</c:v>
                </c:pt>
                <c:pt idx="984">
                  <c:v>298.8</c:v>
                </c:pt>
                <c:pt idx="985">
                  <c:v>299.3</c:v>
                </c:pt>
                <c:pt idx="986">
                  <c:v>300</c:v>
                </c:pt>
                <c:pt idx="987">
                  <c:v>300.3</c:v>
                </c:pt>
                <c:pt idx="988">
                  <c:v>300.6</c:v>
                </c:pt>
                <c:pt idx="989">
                  <c:v>301.1</c:v>
                </c:pt>
                <c:pt idx="990">
                  <c:v>301.7</c:v>
                </c:pt>
                <c:pt idx="991">
                  <c:v>302.3</c:v>
                </c:pt>
                <c:pt idx="992">
                  <c:v>302.9</c:v>
                </c:pt>
                <c:pt idx="993">
                  <c:v>303.3</c:v>
                </c:pt>
                <c:pt idx="994">
                  <c:v>303.8</c:v>
                </c:pt>
                <c:pt idx="995">
                  <c:v>304.3</c:v>
                </c:pt>
                <c:pt idx="996">
                  <c:v>304.9</c:v>
                </c:pt>
                <c:pt idx="997">
                  <c:v>305.5</c:v>
                </c:pt>
                <c:pt idx="998">
                  <c:v>306.2</c:v>
                </c:pt>
              </c:strCache>
            </c:strRef>
          </c:xVal>
          <c:yVal>
            <c:numRef>
              <c:f>'R A 0.5'!$G$1:$G$999</c:f>
              <c:numCache>
                <c:formatCode>General</c:formatCode>
                <c:ptCount val="999"/>
                <c:pt idx="0">
                  <c:v>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pt idx="36">
                  <c:v>100</c:v>
                </c:pt>
                <c:pt idx="37">
                  <c:v>100</c:v>
                </c:pt>
                <c:pt idx="38">
                  <c:v>100</c:v>
                </c:pt>
                <c:pt idx="39">
                  <c:v>99.51</c:v>
                </c:pt>
                <c:pt idx="40">
                  <c:v>99.51</c:v>
                </c:pt>
                <c:pt idx="41">
                  <c:v>99.51</c:v>
                </c:pt>
                <c:pt idx="42">
                  <c:v>99.51</c:v>
                </c:pt>
                <c:pt idx="43">
                  <c:v>99.51</c:v>
                </c:pt>
                <c:pt idx="44">
                  <c:v>99.51</c:v>
                </c:pt>
                <c:pt idx="45">
                  <c:v>99.51</c:v>
                </c:pt>
                <c:pt idx="46">
                  <c:v>99.51</c:v>
                </c:pt>
                <c:pt idx="47">
                  <c:v>99.51</c:v>
                </c:pt>
                <c:pt idx="48">
                  <c:v>99.51</c:v>
                </c:pt>
                <c:pt idx="49">
                  <c:v>99.51</c:v>
                </c:pt>
                <c:pt idx="50">
                  <c:v>99.51</c:v>
                </c:pt>
                <c:pt idx="51">
                  <c:v>99.51</c:v>
                </c:pt>
                <c:pt idx="52">
                  <c:v>99.51</c:v>
                </c:pt>
                <c:pt idx="53">
                  <c:v>99.51</c:v>
                </c:pt>
                <c:pt idx="54">
                  <c:v>99.51</c:v>
                </c:pt>
                <c:pt idx="55">
                  <c:v>99.51</c:v>
                </c:pt>
                <c:pt idx="56">
                  <c:v>99.51</c:v>
                </c:pt>
                <c:pt idx="57">
                  <c:v>99.51</c:v>
                </c:pt>
                <c:pt idx="58">
                  <c:v>99.51</c:v>
                </c:pt>
                <c:pt idx="59">
                  <c:v>99.51</c:v>
                </c:pt>
                <c:pt idx="60">
                  <c:v>99.51</c:v>
                </c:pt>
                <c:pt idx="61">
                  <c:v>99.51</c:v>
                </c:pt>
                <c:pt idx="62">
                  <c:v>99.51</c:v>
                </c:pt>
                <c:pt idx="63">
                  <c:v>99.51</c:v>
                </c:pt>
                <c:pt idx="64">
                  <c:v>99.51</c:v>
                </c:pt>
                <c:pt idx="65">
                  <c:v>99.51</c:v>
                </c:pt>
                <c:pt idx="66">
                  <c:v>99.51</c:v>
                </c:pt>
                <c:pt idx="67">
                  <c:v>99.51</c:v>
                </c:pt>
                <c:pt idx="68">
                  <c:v>99.51</c:v>
                </c:pt>
                <c:pt idx="69">
                  <c:v>99.51</c:v>
                </c:pt>
                <c:pt idx="70">
                  <c:v>99.51</c:v>
                </c:pt>
                <c:pt idx="71">
                  <c:v>99.51</c:v>
                </c:pt>
                <c:pt idx="72">
                  <c:v>99.51</c:v>
                </c:pt>
                <c:pt idx="73">
                  <c:v>99.51</c:v>
                </c:pt>
                <c:pt idx="74">
                  <c:v>99.51</c:v>
                </c:pt>
                <c:pt idx="75">
                  <c:v>99.51</c:v>
                </c:pt>
                <c:pt idx="76">
                  <c:v>99.51</c:v>
                </c:pt>
                <c:pt idx="77">
                  <c:v>99.51</c:v>
                </c:pt>
                <c:pt idx="78">
                  <c:v>99.51</c:v>
                </c:pt>
                <c:pt idx="79">
                  <c:v>99.51</c:v>
                </c:pt>
                <c:pt idx="80">
                  <c:v>99.51</c:v>
                </c:pt>
                <c:pt idx="81">
                  <c:v>99.51</c:v>
                </c:pt>
                <c:pt idx="82">
                  <c:v>99.51</c:v>
                </c:pt>
                <c:pt idx="83">
                  <c:v>99.51</c:v>
                </c:pt>
                <c:pt idx="84">
                  <c:v>99.51</c:v>
                </c:pt>
                <c:pt idx="85">
                  <c:v>99.51</c:v>
                </c:pt>
                <c:pt idx="86">
                  <c:v>99.51</c:v>
                </c:pt>
                <c:pt idx="87">
                  <c:v>99.51</c:v>
                </c:pt>
                <c:pt idx="88">
                  <c:v>99.51</c:v>
                </c:pt>
                <c:pt idx="89">
                  <c:v>99.51</c:v>
                </c:pt>
                <c:pt idx="90">
                  <c:v>99.51</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pt idx="197">
                  <c:v>100</c:v>
                </c:pt>
                <c:pt idx="198">
                  <c:v>100</c:v>
                </c:pt>
                <c:pt idx="199">
                  <c:v>100</c:v>
                </c:pt>
                <c:pt idx="200">
                  <c:v>100</c:v>
                </c:pt>
                <c:pt idx="201">
                  <c:v>100</c:v>
                </c:pt>
                <c:pt idx="202">
                  <c:v>100</c:v>
                </c:pt>
                <c:pt idx="203">
                  <c:v>100</c:v>
                </c:pt>
                <c:pt idx="204">
                  <c:v>100</c:v>
                </c:pt>
                <c:pt idx="205">
                  <c:v>100</c:v>
                </c:pt>
                <c:pt idx="206">
                  <c:v>100</c:v>
                </c:pt>
                <c:pt idx="207">
                  <c:v>100</c:v>
                </c:pt>
                <c:pt idx="208">
                  <c:v>100</c:v>
                </c:pt>
                <c:pt idx="209">
                  <c:v>100</c:v>
                </c:pt>
                <c:pt idx="210">
                  <c:v>100</c:v>
                </c:pt>
                <c:pt idx="211">
                  <c:v>100</c:v>
                </c:pt>
                <c:pt idx="212">
                  <c:v>100</c:v>
                </c:pt>
                <c:pt idx="213">
                  <c:v>100</c:v>
                </c:pt>
                <c:pt idx="214">
                  <c:v>100</c:v>
                </c:pt>
                <c:pt idx="215">
                  <c:v>100</c:v>
                </c:pt>
                <c:pt idx="216">
                  <c:v>100</c:v>
                </c:pt>
                <c:pt idx="217">
                  <c:v>100</c:v>
                </c:pt>
                <c:pt idx="218">
                  <c:v>100</c:v>
                </c:pt>
                <c:pt idx="219">
                  <c:v>100</c:v>
                </c:pt>
                <c:pt idx="220">
                  <c:v>100</c:v>
                </c:pt>
                <c:pt idx="221">
                  <c:v>100</c:v>
                </c:pt>
                <c:pt idx="222">
                  <c:v>100</c:v>
                </c:pt>
                <c:pt idx="223">
                  <c:v>100</c:v>
                </c:pt>
                <c:pt idx="224">
                  <c:v>100</c:v>
                </c:pt>
                <c:pt idx="225">
                  <c:v>100</c:v>
                </c:pt>
                <c:pt idx="226">
                  <c:v>100</c:v>
                </c:pt>
                <c:pt idx="227">
                  <c:v>100</c:v>
                </c:pt>
                <c:pt idx="228">
                  <c:v>100</c:v>
                </c:pt>
                <c:pt idx="229">
                  <c:v>100</c:v>
                </c:pt>
                <c:pt idx="230">
                  <c:v>100</c:v>
                </c:pt>
                <c:pt idx="231">
                  <c:v>100</c:v>
                </c:pt>
                <c:pt idx="232">
                  <c:v>100</c:v>
                </c:pt>
                <c:pt idx="233">
                  <c:v>100</c:v>
                </c:pt>
                <c:pt idx="234">
                  <c:v>100</c:v>
                </c:pt>
                <c:pt idx="235">
                  <c:v>100</c:v>
                </c:pt>
                <c:pt idx="236">
                  <c:v>100</c:v>
                </c:pt>
                <c:pt idx="237">
                  <c:v>100</c:v>
                </c:pt>
                <c:pt idx="238">
                  <c:v>100</c:v>
                </c:pt>
                <c:pt idx="239">
                  <c:v>100</c:v>
                </c:pt>
                <c:pt idx="240">
                  <c:v>100</c:v>
                </c:pt>
                <c:pt idx="241">
                  <c:v>100</c:v>
                </c:pt>
                <c:pt idx="242">
                  <c:v>100</c:v>
                </c:pt>
                <c:pt idx="243">
                  <c:v>100</c:v>
                </c:pt>
                <c:pt idx="244">
                  <c:v>100</c:v>
                </c:pt>
                <c:pt idx="245">
                  <c:v>100</c:v>
                </c:pt>
                <c:pt idx="246">
                  <c:v>100</c:v>
                </c:pt>
                <c:pt idx="247">
                  <c:v>100</c:v>
                </c:pt>
                <c:pt idx="248">
                  <c:v>100</c:v>
                </c:pt>
                <c:pt idx="249">
                  <c:v>100</c:v>
                </c:pt>
                <c:pt idx="250">
                  <c:v>100</c:v>
                </c:pt>
                <c:pt idx="251">
                  <c:v>100</c:v>
                </c:pt>
                <c:pt idx="252">
                  <c:v>100</c:v>
                </c:pt>
                <c:pt idx="253">
                  <c:v>100</c:v>
                </c:pt>
                <c:pt idx="254">
                  <c:v>100</c:v>
                </c:pt>
                <c:pt idx="255">
                  <c:v>100</c:v>
                </c:pt>
                <c:pt idx="256">
                  <c:v>100</c:v>
                </c:pt>
                <c:pt idx="257">
                  <c:v>100</c:v>
                </c:pt>
                <c:pt idx="258">
                  <c:v>100</c:v>
                </c:pt>
                <c:pt idx="259">
                  <c:v>100</c:v>
                </c:pt>
                <c:pt idx="260">
                  <c:v>100</c:v>
                </c:pt>
                <c:pt idx="261">
                  <c:v>100</c:v>
                </c:pt>
                <c:pt idx="262">
                  <c:v>100</c:v>
                </c:pt>
                <c:pt idx="263">
                  <c:v>100</c:v>
                </c:pt>
                <c:pt idx="264">
                  <c:v>100</c:v>
                </c:pt>
                <c:pt idx="265">
                  <c:v>100</c:v>
                </c:pt>
                <c:pt idx="266">
                  <c:v>100</c:v>
                </c:pt>
                <c:pt idx="267">
                  <c:v>100</c:v>
                </c:pt>
                <c:pt idx="268">
                  <c:v>100</c:v>
                </c:pt>
                <c:pt idx="269">
                  <c:v>100</c:v>
                </c:pt>
                <c:pt idx="270">
                  <c:v>100</c:v>
                </c:pt>
                <c:pt idx="271">
                  <c:v>100</c:v>
                </c:pt>
                <c:pt idx="272">
                  <c:v>100</c:v>
                </c:pt>
                <c:pt idx="273">
                  <c:v>100</c:v>
                </c:pt>
                <c:pt idx="274">
                  <c:v>100</c:v>
                </c:pt>
                <c:pt idx="275">
                  <c:v>100</c:v>
                </c:pt>
                <c:pt idx="276">
                  <c:v>100</c:v>
                </c:pt>
                <c:pt idx="277">
                  <c:v>100</c:v>
                </c:pt>
                <c:pt idx="278">
                  <c:v>99.51</c:v>
                </c:pt>
                <c:pt idx="279">
                  <c:v>99.51</c:v>
                </c:pt>
                <c:pt idx="280">
                  <c:v>99.51</c:v>
                </c:pt>
                <c:pt idx="281">
                  <c:v>99.51</c:v>
                </c:pt>
                <c:pt idx="282">
                  <c:v>99.51</c:v>
                </c:pt>
                <c:pt idx="283">
                  <c:v>99.51</c:v>
                </c:pt>
                <c:pt idx="284">
                  <c:v>99.51</c:v>
                </c:pt>
                <c:pt idx="285">
                  <c:v>99.51</c:v>
                </c:pt>
                <c:pt idx="286">
                  <c:v>99.51</c:v>
                </c:pt>
                <c:pt idx="287">
                  <c:v>99.51</c:v>
                </c:pt>
                <c:pt idx="288">
                  <c:v>99.51</c:v>
                </c:pt>
                <c:pt idx="289">
                  <c:v>99.51</c:v>
                </c:pt>
                <c:pt idx="290">
                  <c:v>99.51</c:v>
                </c:pt>
                <c:pt idx="291">
                  <c:v>99.51</c:v>
                </c:pt>
                <c:pt idx="292">
                  <c:v>99.51</c:v>
                </c:pt>
                <c:pt idx="293">
                  <c:v>99.51</c:v>
                </c:pt>
                <c:pt idx="294">
                  <c:v>99.51</c:v>
                </c:pt>
                <c:pt idx="295">
                  <c:v>99.51</c:v>
                </c:pt>
                <c:pt idx="296">
                  <c:v>99.51</c:v>
                </c:pt>
                <c:pt idx="297">
                  <c:v>99.51</c:v>
                </c:pt>
                <c:pt idx="298">
                  <c:v>99.51</c:v>
                </c:pt>
                <c:pt idx="299">
                  <c:v>99.51</c:v>
                </c:pt>
                <c:pt idx="300">
                  <c:v>99.51</c:v>
                </c:pt>
                <c:pt idx="301">
                  <c:v>99.51</c:v>
                </c:pt>
                <c:pt idx="302">
                  <c:v>99.51</c:v>
                </c:pt>
                <c:pt idx="303">
                  <c:v>99.51</c:v>
                </c:pt>
                <c:pt idx="304">
                  <c:v>99.51</c:v>
                </c:pt>
                <c:pt idx="305">
                  <c:v>99.51</c:v>
                </c:pt>
                <c:pt idx="306">
                  <c:v>99.51</c:v>
                </c:pt>
                <c:pt idx="307">
                  <c:v>99.51</c:v>
                </c:pt>
                <c:pt idx="308">
                  <c:v>99.51</c:v>
                </c:pt>
                <c:pt idx="309">
                  <c:v>99.51</c:v>
                </c:pt>
                <c:pt idx="310">
                  <c:v>99.51</c:v>
                </c:pt>
                <c:pt idx="311">
                  <c:v>99.51</c:v>
                </c:pt>
                <c:pt idx="312">
                  <c:v>99.51</c:v>
                </c:pt>
                <c:pt idx="313">
                  <c:v>99.51</c:v>
                </c:pt>
                <c:pt idx="314">
                  <c:v>99.51</c:v>
                </c:pt>
                <c:pt idx="315">
                  <c:v>99.51</c:v>
                </c:pt>
                <c:pt idx="316">
                  <c:v>99.01</c:v>
                </c:pt>
                <c:pt idx="317">
                  <c:v>99.01</c:v>
                </c:pt>
                <c:pt idx="318">
                  <c:v>99.01</c:v>
                </c:pt>
                <c:pt idx="319">
                  <c:v>99.01</c:v>
                </c:pt>
                <c:pt idx="320">
                  <c:v>99.01</c:v>
                </c:pt>
                <c:pt idx="321">
                  <c:v>99.01</c:v>
                </c:pt>
                <c:pt idx="322">
                  <c:v>99.01</c:v>
                </c:pt>
                <c:pt idx="323">
                  <c:v>99.01</c:v>
                </c:pt>
                <c:pt idx="324">
                  <c:v>99.01</c:v>
                </c:pt>
                <c:pt idx="325">
                  <c:v>99.01</c:v>
                </c:pt>
                <c:pt idx="326">
                  <c:v>99.01</c:v>
                </c:pt>
                <c:pt idx="327">
                  <c:v>99.01</c:v>
                </c:pt>
                <c:pt idx="328">
                  <c:v>99.01</c:v>
                </c:pt>
                <c:pt idx="329">
                  <c:v>99.01</c:v>
                </c:pt>
                <c:pt idx="330">
                  <c:v>99.01</c:v>
                </c:pt>
                <c:pt idx="331">
                  <c:v>99.01</c:v>
                </c:pt>
                <c:pt idx="332">
                  <c:v>99.01</c:v>
                </c:pt>
                <c:pt idx="333">
                  <c:v>99.01</c:v>
                </c:pt>
                <c:pt idx="334">
                  <c:v>99.01</c:v>
                </c:pt>
                <c:pt idx="335">
                  <c:v>99.01</c:v>
                </c:pt>
                <c:pt idx="336">
                  <c:v>99.01</c:v>
                </c:pt>
                <c:pt idx="337">
                  <c:v>99.01</c:v>
                </c:pt>
                <c:pt idx="338">
                  <c:v>99.01</c:v>
                </c:pt>
                <c:pt idx="339">
                  <c:v>99.01</c:v>
                </c:pt>
                <c:pt idx="340">
                  <c:v>99.01</c:v>
                </c:pt>
                <c:pt idx="341">
                  <c:v>98.52</c:v>
                </c:pt>
                <c:pt idx="342">
                  <c:v>98.52</c:v>
                </c:pt>
                <c:pt idx="343">
                  <c:v>98.52</c:v>
                </c:pt>
                <c:pt idx="344">
                  <c:v>98.52</c:v>
                </c:pt>
                <c:pt idx="345">
                  <c:v>98.52</c:v>
                </c:pt>
                <c:pt idx="346">
                  <c:v>98.52</c:v>
                </c:pt>
                <c:pt idx="347">
                  <c:v>98.52</c:v>
                </c:pt>
                <c:pt idx="348">
                  <c:v>98.52</c:v>
                </c:pt>
                <c:pt idx="349">
                  <c:v>98.52</c:v>
                </c:pt>
                <c:pt idx="350">
                  <c:v>98.52</c:v>
                </c:pt>
                <c:pt idx="351">
                  <c:v>98.52</c:v>
                </c:pt>
                <c:pt idx="352">
                  <c:v>98.52</c:v>
                </c:pt>
                <c:pt idx="353">
                  <c:v>98.52</c:v>
                </c:pt>
                <c:pt idx="354">
                  <c:v>98.52</c:v>
                </c:pt>
                <c:pt idx="355">
                  <c:v>98.52</c:v>
                </c:pt>
                <c:pt idx="356">
                  <c:v>98.52</c:v>
                </c:pt>
                <c:pt idx="357">
                  <c:v>98.52</c:v>
                </c:pt>
                <c:pt idx="358">
                  <c:v>98.52</c:v>
                </c:pt>
                <c:pt idx="359">
                  <c:v>98.52</c:v>
                </c:pt>
                <c:pt idx="360">
                  <c:v>98.03</c:v>
                </c:pt>
                <c:pt idx="361">
                  <c:v>98.03</c:v>
                </c:pt>
                <c:pt idx="362">
                  <c:v>98.03</c:v>
                </c:pt>
                <c:pt idx="363">
                  <c:v>98.03</c:v>
                </c:pt>
                <c:pt idx="364">
                  <c:v>98.03</c:v>
                </c:pt>
                <c:pt idx="365">
                  <c:v>98.03</c:v>
                </c:pt>
                <c:pt idx="366">
                  <c:v>98.03</c:v>
                </c:pt>
                <c:pt idx="367">
                  <c:v>98.03</c:v>
                </c:pt>
                <c:pt idx="368">
                  <c:v>98.03</c:v>
                </c:pt>
                <c:pt idx="369">
                  <c:v>98.03</c:v>
                </c:pt>
                <c:pt idx="370">
                  <c:v>98.03</c:v>
                </c:pt>
                <c:pt idx="371">
                  <c:v>98.03</c:v>
                </c:pt>
                <c:pt idx="372">
                  <c:v>98.03</c:v>
                </c:pt>
                <c:pt idx="373">
                  <c:v>98.03</c:v>
                </c:pt>
                <c:pt idx="374">
                  <c:v>98.03</c:v>
                </c:pt>
                <c:pt idx="375">
                  <c:v>98.03</c:v>
                </c:pt>
                <c:pt idx="376">
                  <c:v>98.03</c:v>
                </c:pt>
                <c:pt idx="377">
                  <c:v>98.03</c:v>
                </c:pt>
                <c:pt idx="378">
                  <c:v>97.54</c:v>
                </c:pt>
                <c:pt idx="379">
                  <c:v>97.54</c:v>
                </c:pt>
                <c:pt idx="380">
                  <c:v>97.54</c:v>
                </c:pt>
                <c:pt idx="381">
                  <c:v>97.54</c:v>
                </c:pt>
                <c:pt idx="382">
                  <c:v>97.54</c:v>
                </c:pt>
                <c:pt idx="383">
                  <c:v>97.54</c:v>
                </c:pt>
                <c:pt idx="384">
                  <c:v>97.54</c:v>
                </c:pt>
                <c:pt idx="385">
                  <c:v>97.54</c:v>
                </c:pt>
                <c:pt idx="386">
                  <c:v>97.54</c:v>
                </c:pt>
                <c:pt idx="387">
                  <c:v>97.54</c:v>
                </c:pt>
                <c:pt idx="388">
                  <c:v>97.54</c:v>
                </c:pt>
                <c:pt idx="389">
                  <c:v>97.54</c:v>
                </c:pt>
                <c:pt idx="390">
                  <c:v>97.54</c:v>
                </c:pt>
                <c:pt idx="391">
                  <c:v>97.54</c:v>
                </c:pt>
                <c:pt idx="392">
                  <c:v>97.54</c:v>
                </c:pt>
                <c:pt idx="393">
                  <c:v>97.54</c:v>
                </c:pt>
                <c:pt idx="394">
                  <c:v>97.54</c:v>
                </c:pt>
                <c:pt idx="395">
                  <c:v>97.54</c:v>
                </c:pt>
                <c:pt idx="396">
                  <c:v>97.54</c:v>
                </c:pt>
                <c:pt idx="397">
                  <c:v>97.54</c:v>
                </c:pt>
                <c:pt idx="398">
                  <c:v>97.54</c:v>
                </c:pt>
                <c:pt idx="399">
                  <c:v>97.04</c:v>
                </c:pt>
                <c:pt idx="400">
                  <c:v>97.04</c:v>
                </c:pt>
                <c:pt idx="401">
                  <c:v>97.04</c:v>
                </c:pt>
                <c:pt idx="402">
                  <c:v>97.04</c:v>
                </c:pt>
                <c:pt idx="403">
                  <c:v>97.04</c:v>
                </c:pt>
                <c:pt idx="404">
                  <c:v>97.04</c:v>
                </c:pt>
                <c:pt idx="405">
                  <c:v>97.04</c:v>
                </c:pt>
                <c:pt idx="406">
                  <c:v>97.04</c:v>
                </c:pt>
                <c:pt idx="407">
                  <c:v>97.04</c:v>
                </c:pt>
                <c:pt idx="408">
                  <c:v>97.04</c:v>
                </c:pt>
                <c:pt idx="409">
                  <c:v>97.04</c:v>
                </c:pt>
                <c:pt idx="410">
                  <c:v>97.04</c:v>
                </c:pt>
                <c:pt idx="411">
                  <c:v>97.04</c:v>
                </c:pt>
                <c:pt idx="412">
                  <c:v>97.04</c:v>
                </c:pt>
                <c:pt idx="413">
                  <c:v>97.04</c:v>
                </c:pt>
                <c:pt idx="414">
                  <c:v>97.04</c:v>
                </c:pt>
                <c:pt idx="415">
                  <c:v>97.04</c:v>
                </c:pt>
                <c:pt idx="416">
                  <c:v>97.04</c:v>
                </c:pt>
                <c:pt idx="417">
                  <c:v>96.55</c:v>
                </c:pt>
                <c:pt idx="418">
                  <c:v>96.55</c:v>
                </c:pt>
                <c:pt idx="419">
                  <c:v>96.55</c:v>
                </c:pt>
                <c:pt idx="420">
                  <c:v>96.55</c:v>
                </c:pt>
                <c:pt idx="421">
                  <c:v>96.55</c:v>
                </c:pt>
                <c:pt idx="422">
                  <c:v>96.55</c:v>
                </c:pt>
                <c:pt idx="423">
                  <c:v>96.55</c:v>
                </c:pt>
                <c:pt idx="424">
                  <c:v>96.55</c:v>
                </c:pt>
                <c:pt idx="425">
                  <c:v>96.55</c:v>
                </c:pt>
                <c:pt idx="426">
                  <c:v>96.55</c:v>
                </c:pt>
                <c:pt idx="427">
                  <c:v>96.55</c:v>
                </c:pt>
                <c:pt idx="428">
                  <c:v>96.55</c:v>
                </c:pt>
                <c:pt idx="429">
                  <c:v>96.55</c:v>
                </c:pt>
                <c:pt idx="430">
                  <c:v>96.55</c:v>
                </c:pt>
                <c:pt idx="431">
                  <c:v>96.55</c:v>
                </c:pt>
                <c:pt idx="432">
                  <c:v>96.55</c:v>
                </c:pt>
                <c:pt idx="433">
                  <c:v>96.55</c:v>
                </c:pt>
                <c:pt idx="434">
                  <c:v>96.06</c:v>
                </c:pt>
                <c:pt idx="435">
                  <c:v>96.06</c:v>
                </c:pt>
                <c:pt idx="436">
                  <c:v>96.06</c:v>
                </c:pt>
                <c:pt idx="437">
                  <c:v>96.06</c:v>
                </c:pt>
                <c:pt idx="438">
                  <c:v>96.06</c:v>
                </c:pt>
                <c:pt idx="439">
                  <c:v>96.06</c:v>
                </c:pt>
                <c:pt idx="440">
                  <c:v>96.06</c:v>
                </c:pt>
                <c:pt idx="441">
                  <c:v>96.06</c:v>
                </c:pt>
                <c:pt idx="442">
                  <c:v>96.06</c:v>
                </c:pt>
                <c:pt idx="443">
                  <c:v>96.06</c:v>
                </c:pt>
                <c:pt idx="444">
                  <c:v>96.06</c:v>
                </c:pt>
                <c:pt idx="445">
                  <c:v>96.06</c:v>
                </c:pt>
                <c:pt idx="446">
                  <c:v>96.06</c:v>
                </c:pt>
                <c:pt idx="447">
                  <c:v>96.06</c:v>
                </c:pt>
                <c:pt idx="448">
                  <c:v>96.06</c:v>
                </c:pt>
                <c:pt idx="449">
                  <c:v>96.06</c:v>
                </c:pt>
                <c:pt idx="450">
                  <c:v>96.06</c:v>
                </c:pt>
                <c:pt idx="451">
                  <c:v>96.06</c:v>
                </c:pt>
                <c:pt idx="452">
                  <c:v>96.06</c:v>
                </c:pt>
                <c:pt idx="453">
                  <c:v>96.06</c:v>
                </c:pt>
                <c:pt idx="454">
                  <c:v>95.57</c:v>
                </c:pt>
                <c:pt idx="455">
                  <c:v>95.57</c:v>
                </c:pt>
                <c:pt idx="456">
                  <c:v>95.57</c:v>
                </c:pt>
                <c:pt idx="457">
                  <c:v>95.57</c:v>
                </c:pt>
                <c:pt idx="458">
                  <c:v>95.57</c:v>
                </c:pt>
                <c:pt idx="459">
                  <c:v>95.57</c:v>
                </c:pt>
                <c:pt idx="460">
                  <c:v>95.57</c:v>
                </c:pt>
                <c:pt idx="461">
                  <c:v>95.57</c:v>
                </c:pt>
                <c:pt idx="462">
                  <c:v>95.57</c:v>
                </c:pt>
                <c:pt idx="463">
                  <c:v>95.57</c:v>
                </c:pt>
                <c:pt idx="464">
                  <c:v>95.57</c:v>
                </c:pt>
                <c:pt idx="465">
                  <c:v>95.57</c:v>
                </c:pt>
                <c:pt idx="466">
                  <c:v>95.57</c:v>
                </c:pt>
                <c:pt idx="467">
                  <c:v>95.57</c:v>
                </c:pt>
                <c:pt idx="468">
                  <c:v>95.57</c:v>
                </c:pt>
                <c:pt idx="469">
                  <c:v>95.57</c:v>
                </c:pt>
                <c:pt idx="470">
                  <c:v>95.57</c:v>
                </c:pt>
                <c:pt idx="471">
                  <c:v>95.57</c:v>
                </c:pt>
                <c:pt idx="472">
                  <c:v>95.57</c:v>
                </c:pt>
                <c:pt idx="473">
                  <c:v>95.57</c:v>
                </c:pt>
                <c:pt idx="474">
                  <c:v>95.07</c:v>
                </c:pt>
                <c:pt idx="475">
                  <c:v>95.07</c:v>
                </c:pt>
                <c:pt idx="476">
                  <c:v>95.07</c:v>
                </c:pt>
                <c:pt idx="477">
                  <c:v>95.07</c:v>
                </c:pt>
                <c:pt idx="478">
                  <c:v>95.07</c:v>
                </c:pt>
                <c:pt idx="479">
                  <c:v>95.07</c:v>
                </c:pt>
                <c:pt idx="480">
                  <c:v>95.07</c:v>
                </c:pt>
                <c:pt idx="481">
                  <c:v>95.07</c:v>
                </c:pt>
                <c:pt idx="482">
                  <c:v>95.07</c:v>
                </c:pt>
                <c:pt idx="483">
                  <c:v>95.07</c:v>
                </c:pt>
                <c:pt idx="484">
                  <c:v>95.07</c:v>
                </c:pt>
                <c:pt idx="485">
                  <c:v>95.07</c:v>
                </c:pt>
                <c:pt idx="486">
                  <c:v>95.07</c:v>
                </c:pt>
                <c:pt idx="487">
                  <c:v>95.07</c:v>
                </c:pt>
                <c:pt idx="488">
                  <c:v>95.07</c:v>
                </c:pt>
                <c:pt idx="489">
                  <c:v>95.07</c:v>
                </c:pt>
                <c:pt idx="490">
                  <c:v>95.07</c:v>
                </c:pt>
                <c:pt idx="491">
                  <c:v>95.07</c:v>
                </c:pt>
                <c:pt idx="492">
                  <c:v>95.07</c:v>
                </c:pt>
                <c:pt idx="493">
                  <c:v>95.07</c:v>
                </c:pt>
                <c:pt idx="494">
                  <c:v>95.07</c:v>
                </c:pt>
                <c:pt idx="495">
                  <c:v>95.07</c:v>
                </c:pt>
                <c:pt idx="496">
                  <c:v>95.07</c:v>
                </c:pt>
                <c:pt idx="497">
                  <c:v>95.07</c:v>
                </c:pt>
                <c:pt idx="498">
                  <c:v>94.58</c:v>
                </c:pt>
                <c:pt idx="499">
                  <c:v>94.58</c:v>
                </c:pt>
                <c:pt idx="500">
                  <c:v>94.58</c:v>
                </c:pt>
                <c:pt idx="501">
                  <c:v>94.58</c:v>
                </c:pt>
                <c:pt idx="502">
                  <c:v>94.58</c:v>
                </c:pt>
                <c:pt idx="503">
                  <c:v>94.58</c:v>
                </c:pt>
                <c:pt idx="504">
                  <c:v>94.58</c:v>
                </c:pt>
                <c:pt idx="505">
                  <c:v>94.58</c:v>
                </c:pt>
                <c:pt idx="506">
                  <c:v>94.58</c:v>
                </c:pt>
                <c:pt idx="507">
                  <c:v>94.58</c:v>
                </c:pt>
                <c:pt idx="508">
                  <c:v>94.58</c:v>
                </c:pt>
                <c:pt idx="509">
                  <c:v>94.58</c:v>
                </c:pt>
                <c:pt idx="510">
                  <c:v>94.58</c:v>
                </c:pt>
                <c:pt idx="511">
                  <c:v>94.58</c:v>
                </c:pt>
                <c:pt idx="512">
                  <c:v>94.58</c:v>
                </c:pt>
                <c:pt idx="513">
                  <c:v>94.58</c:v>
                </c:pt>
                <c:pt idx="514">
                  <c:v>94.58</c:v>
                </c:pt>
                <c:pt idx="515">
                  <c:v>94.58</c:v>
                </c:pt>
                <c:pt idx="516">
                  <c:v>94.58</c:v>
                </c:pt>
                <c:pt idx="517">
                  <c:v>94.58</c:v>
                </c:pt>
                <c:pt idx="518">
                  <c:v>94.58</c:v>
                </c:pt>
                <c:pt idx="519">
                  <c:v>94.58</c:v>
                </c:pt>
                <c:pt idx="520">
                  <c:v>94.58</c:v>
                </c:pt>
                <c:pt idx="521">
                  <c:v>94.58</c:v>
                </c:pt>
                <c:pt idx="522">
                  <c:v>94.58</c:v>
                </c:pt>
                <c:pt idx="523">
                  <c:v>94.09</c:v>
                </c:pt>
                <c:pt idx="524">
                  <c:v>94.09</c:v>
                </c:pt>
                <c:pt idx="525">
                  <c:v>94.09</c:v>
                </c:pt>
                <c:pt idx="526">
                  <c:v>94.09</c:v>
                </c:pt>
                <c:pt idx="527">
                  <c:v>94.09</c:v>
                </c:pt>
                <c:pt idx="528">
                  <c:v>94.09</c:v>
                </c:pt>
                <c:pt idx="529">
                  <c:v>94.09</c:v>
                </c:pt>
                <c:pt idx="530">
                  <c:v>94.09</c:v>
                </c:pt>
                <c:pt idx="531">
                  <c:v>94.09</c:v>
                </c:pt>
                <c:pt idx="532">
                  <c:v>94.09</c:v>
                </c:pt>
                <c:pt idx="533">
                  <c:v>94.09</c:v>
                </c:pt>
                <c:pt idx="534">
                  <c:v>94.09</c:v>
                </c:pt>
                <c:pt idx="535">
                  <c:v>94.09</c:v>
                </c:pt>
                <c:pt idx="536">
                  <c:v>94.09</c:v>
                </c:pt>
                <c:pt idx="537">
                  <c:v>94.09</c:v>
                </c:pt>
                <c:pt idx="538">
                  <c:v>94.09</c:v>
                </c:pt>
                <c:pt idx="539">
                  <c:v>94.09</c:v>
                </c:pt>
                <c:pt idx="540">
                  <c:v>94.09</c:v>
                </c:pt>
                <c:pt idx="541">
                  <c:v>94.09</c:v>
                </c:pt>
                <c:pt idx="542">
                  <c:v>94.09</c:v>
                </c:pt>
                <c:pt idx="543">
                  <c:v>94.09</c:v>
                </c:pt>
                <c:pt idx="544">
                  <c:v>94.09</c:v>
                </c:pt>
                <c:pt idx="545">
                  <c:v>94.09</c:v>
                </c:pt>
                <c:pt idx="546">
                  <c:v>94.09</c:v>
                </c:pt>
                <c:pt idx="547">
                  <c:v>93.6</c:v>
                </c:pt>
                <c:pt idx="548">
                  <c:v>93.6</c:v>
                </c:pt>
                <c:pt idx="549">
                  <c:v>93.6</c:v>
                </c:pt>
                <c:pt idx="550">
                  <c:v>93.6</c:v>
                </c:pt>
                <c:pt idx="551">
                  <c:v>93.6</c:v>
                </c:pt>
                <c:pt idx="552">
                  <c:v>93.6</c:v>
                </c:pt>
                <c:pt idx="553">
                  <c:v>93.6</c:v>
                </c:pt>
                <c:pt idx="554">
                  <c:v>93.6</c:v>
                </c:pt>
                <c:pt idx="555">
                  <c:v>93.6</c:v>
                </c:pt>
                <c:pt idx="556">
                  <c:v>93.6</c:v>
                </c:pt>
                <c:pt idx="557">
                  <c:v>93.6</c:v>
                </c:pt>
                <c:pt idx="558">
                  <c:v>93.6</c:v>
                </c:pt>
                <c:pt idx="559">
                  <c:v>93.6</c:v>
                </c:pt>
                <c:pt idx="560">
                  <c:v>93.6</c:v>
                </c:pt>
                <c:pt idx="561">
                  <c:v>93.6</c:v>
                </c:pt>
                <c:pt idx="562">
                  <c:v>93.6</c:v>
                </c:pt>
                <c:pt idx="563">
                  <c:v>93.6</c:v>
                </c:pt>
                <c:pt idx="564">
                  <c:v>93.6</c:v>
                </c:pt>
                <c:pt idx="565">
                  <c:v>93.6</c:v>
                </c:pt>
                <c:pt idx="566">
                  <c:v>93.6</c:v>
                </c:pt>
                <c:pt idx="567">
                  <c:v>93.6</c:v>
                </c:pt>
                <c:pt idx="568">
                  <c:v>93.6</c:v>
                </c:pt>
                <c:pt idx="569">
                  <c:v>93.6</c:v>
                </c:pt>
                <c:pt idx="570">
                  <c:v>93.6</c:v>
                </c:pt>
                <c:pt idx="571">
                  <c:v>93.6</c:v>
                </c:pt>
                <c:pt idx="572">
                  <c:v>93.6</c:v>
                </c:pt>
                <c:pt idx="573">
                  <c:v>93.6</c:v>
                </c:pt>
                <c:pt idx="574">
                  <c:v>93.6</c:v>
                </c:pt>
                <c:pt idx="575">
                  <c:v>93.6</c:v>
                </c:pt>
                <c:pt idx="576">
                  <c:v>93.6</c:v>
                </c:pt>
                <c:pt idx="577">
                  <c:v>93.1</c:v>
                </c:pt>
                <c:pt idx="578">
                  <c:v>93.1</c:v>
                </c:pt>
                <c:pt idx="579">
                  <c:v>93.1</c:v>
                </c:pt>
                <c:pt idx="580">
                  <c:v>93.1</c:v>
                </c:pt>
                <c:pt idx="581">
                  <c:v>93.1</c:v>
                </c:pt>
                <c:pt idx="582">
                  <c:v>93.1</c:v>
                </c:pt>
                <c:pt idx="583">
                  <c:v>93.1</c:v>
                </c:pt>
                <c:pt idx="584">
                  <c:v>93.1</c:v>
                </c:pt>
                <c:pt idx="585">
                  <c:v>93.1</c:v>
                </c:pt>
                <c:pt idx="586">
                  <c:v>93.1</c:v>
                </c:pt>
                <c:pt idx="587">
                  <c:v>93.1</c:v>
                </c:pt>
                <c:pt idx="588">
                  <c:v>93.1</c:v>
                </c:pt>
                <c:pt idx="589">
                  <c:v>93.1</c:v>
                </c:pt>
                <c:pt idx="590">
                  <c:v>93.1</c:v>
                </c:pt>
                <c:pt idx="591">
                  <c:v>93.1</c:v>
                </c:pt>
                <c:pt idx="592">
                  <c:v>93.1</c:v>
                </c:pt>
                <c:pt idx="593">
                  <c:v>93.1</c:v>
                </c:pt>
                <c:pt idx="594">
                  <c:v>93.1</c:v>
                </c:pt>
                <c:pt idx="595">
                  <c:v>93.1</c:v>
                </c:pt>
                <c:pt idx="596">
                  <c:v>93.1</c:v>
                </c:pt>
                <c:pt idx="597">
                  <c:v>93.1</c:v>
                </c:pt>
                <c:pt idx="598">
                  <c:v>93.1</c:v>
                </c:pt>
                <c:pt idx="599">
                  <c:v>93.1</c:v>
                </c:pt>
                <c:pt idx="600">
                  <c:v>93.1</c:v>
                </c:pt>
                <c:pt idx="601">
                  <c:v>93.1</c:v>
                </c:pt>
                <c:pt idx="602">
                  <c:v>93.1</c:v>
                </c:pt>
                <c:pt idx="603">
                  <c:v>93.1</c:v>
                </c:pt>
                <c:pt idx="604">
                  <c:v>93.1</c:v>
                </c:pt>
                <c:pt idx="605">
                  <c:v>92.61</c:v>
                </c:pt>
                <c:pt idx="606">
                  <c:v>92.61</c:v>
                </c:pt>
                <c:pt idx="607">
                  <c:v>92.61</c:v>
                </c:pt>
                <c:pt idx="608">
                  <c:v>92.61</c:v>
                </c:pt>
                <c:pt idx="609">
                  <c:v>92.12</c:v>
                </c:pt>
                <c:pt idx="610">
                  <c:v>92.12</c:v>
                </c:pt>
                <c:pt idx="611">
                  <c:v>92.12</c:v>
                </c:pt>
                <c:pt idx="612">
                  <c:v>91.63</c:v>
                </c:pt>
                <c:pt idx="613">
                  <c:v>91.63</c:v>
                </c:pt>
                <c:pt idx="614">
                  <c:v>91.63</c:v>
                </c:pt>
                <c:pt idx="615">
                  <c:v>91.13</c:v>
                </c:pt>
                <c:pt idx="616">
                  <c:v>91.13</c:v>
                </c:pt>
                <c:pt idx="617">
                  <c:v>91.13</c:v>
                </c:pt>
                <c:pt idx="618">
                  <c:v>90.64</c:v>
                </c:pt>
                <c:pt idx="619">
                  <c:v>90.64</c:v>
                </c:pt>
                <c:pt idx="620">
                  <c:v>90.64</c:v>
                </c:pt>
                <c:pt idx="621">
                  <c:v>90.15</c:v>
                </c:pt>
                <c:pt idx="622">
                  <c:v>90.15</c:v>
                </c:pt>
                <c:pt idx="623">
                  <c:v>90.15</c:v>
                </c:pt>
                <c:pt idx="624">
                  <c:v>89.66</c:v>
                </c:pt>
                <c:pt idx="625">
                  <c:v>89.66</c:v>
                </c:pt>
                <c:pt idx="626">
                  <c:v>89.66</c:v>
                </c:pt>
                <c:pt idx="627">
                  <c:v>89.16</c:v>
                </c:pt>
                <c:pt idx="628">
                  <c:v>89.16</c:v>
                </c:pt>
                <c:pt idx="629">
                  <c:v>89.16</c:v>
                </c:pt>
                <c:pt idx="630">
                  <c:v>88.67</c:v>
                </c:pt>
                <c:pt idx="631">
                  <c:v>88.67</c:v>
                </c:pt>
                <c:pt idx="632">
                  <c:v>88.67</c:v>
                </c:pt>
                <c:pt idx="633">
                  <c:v>88.18</c:v>
                </c:pt>
                <c:pt idx="634">
                  <c:v>88.18</c:v>
                </c:pt>
                <c:pt idx="635">
                  <c:v>88.18</c:v>
                </c:pt>
                <c:pt idx="636">
                  <c:v>87.68</c:v>
                </c:pt>
                <c:pt idx="637">
                  <c:v>87.68</c:v>
                </c:pt>
                <c:pt idx="638">
                  <c:v>87.68</c:v>
                </c:pt>
                <c:pt idx="639">
                  <c:v>87.19</c:v>
                </c:pt>
                <c:pt idx="640">
                  <c:v>87.19</c:v>
                </c:pt>
                <c:pt idx="641">
                  <c:v>87.19</c:v>
                </c:pt>
                <c:pt idx="642">
                  <c:v>86.7</c:v>
                </c:pt>
                <c:pt idx="643">
                  <c:v>86.7</c:v>
                </c:pt>
                <c:pt idx="644">
                  <c:v>86.7</c:v>
                </c:pt>
                <c:pt idx="645">
                  <c:v>86.21</c:v>
                </c:pt>
                <c:pt idx="646">
                  <c:v>86.21</c:v>
                </c:pt>
                <c:pt idx="647">
                  <c:v>86.21</c:v>
                </c:pt>
                <c:pt idx="648">
                  <c:v>85.71</c:v>
                </c:pt>
                <c:pt idx="649">
                  <c:v>85.22</c:v>
                </c:pt>
                <c:pt idx="650">
                  <c:v>85.22</c:v>
                </c:pt>
                <c:pt idx="651">
                  <c:v>85.22</c:v>
                </c:pt>
                <c:pt idx="652">
                  <c:v>84.73</c:v>
                </c:pt>
                <c:pt idx="653">
                  <c:v>84.73</c:v>
                </c:pt>
                <c:pt idx="654">
                  <c:v>84.73</c:v>
                </c:pt>
                <c:pt idx="655">
                  <c:v>84.24</c:v>
                </c:pt>
                <c:pt idx="656">
                  <c:v>84.24</c:v>
                </c:pt>
                <c:pt idx="657">
                  <c:v>84.24</c:v>
                </c:pt>
                <c:pt idx="658">
                  <c:v>83.74</c:v>
                </c:pt>
                <c:pt idx="659">
                  <c:v>83.74</c:v>
                </c:pt>
                <c:pt idx="660">
                  <c:v>83.74</c:v>
                </c:pt>
                <c:pt idx="661">
                  <c:v>83.25</c:v>
                </c:pt>
                <c:pt idx="662">
                  <c:v>83.25</c:v>
                </c:pt>
                <c:pt idx="663">
                  <c:v>83.25</c:v>
                </c:pt>
                <c:pt idx="664">
                  <c:v>82.76</c:v>
                </c:pt>
                <c:pt idx="665">
                  <c:v>82.76</c:v>
                </c:pt>
                <c:pt idx="666">
                  <c:v>82.76</c:v>
                </c:pt>
                <c:pt idx="667">
                  <c:v>82.27</c:v>
                </c:pt>
                <c:pt idx="668">
                  <c:v>82.27</c:v>
                </c:pt>
                <c:pt idx="669">
                  <c:v>81.77</c:v>
                </c:pt>
                <c:pt idx="670">
                  <c:v>81.77</c:v>
                </c:pt>
                <c:pt idx="671">
                  <c:v>81.77</c:v>
                </c:pt>
                <c:pt idx="672">
                  <c:v>81.28</c:v>
                </c:pt>
                <c:pt idx="673">
                  <c:v>81.28</c:v>
                </c:pt>
                <c:pt idx="674">
                  <c:v>81.28</c:v>
                </c:pt>
                <c:pt idx="675">
                  <c:v>80.790000000000006</c:v>
                </c:pt>
                <c:pt idx="676">
                  <c:v>80.790000000000006</c:v>
                </c:pt>
                <c:pt idx="677">
                  <c:v>80.790000000000006</c:v>
                </c:pt>
                <c:pt idx="678">
                  <c:v>80.3</c:v>
                </c:pt>
                <c:pt idx="679">
                  <c:v>80.3</c:v>
                </c:pt>
                <c:pt idx="680">
                  <c:v>79.8</c:v>
                </c:pt>
                <c:pt idx="681">
                  <c:v>79.8</c:v>
                </c:pt>
                <c:pt idx="682">
                  <c:v>79.8</c:v>
                </c:pt>
                <c:pt idx="683">
                  <c:v>79.31</c:v>
                </c:pt>
                <c:pt idx="684">
                  <c:v>79.31</c:v>
                </c:pt>
                <c:pt idx="685">
                  <c:v>79.31</c:v>
                </c:pt>
                <c:pt idx="686">
                  <c:v>78.819999999999993</c:v>
                </c:pt>
                <c:pt idx="687">
                  <c:v>78.819999999999993</c:v>
                </c:pt>
                <c:pt idx="688">
                  <c:v>78.33</c:v>
                </c:pt>
                <c:pt idx="689">
                  <c:v>78.33</c:v>
                </c:pt>
                <c:pt idx="690">
                  <c:v>78.33</c:v>
                </c:pt>
                <c:pt idx="691">
                  <c:v>77.83</c:v>
                </c:pt>
                <c:pt idx="692">
                  <c:v>77.83</c:v>
                </c:pt>
                <c:pt idx="693">
                  <c:v>77.83</c:v>
                </c:pt>
                <c:pt idx="694">
                  <c:v>77.34</c:v>
                </c:pt>
                <c:pt idx="695">
                  <c:v>77.34</c:v>
                </c:pt>
                <c:pt idx="696">
                  <c:v>76.849999999999994</c:v>
                </c:pt>
                <c:pt idx="697">
                  <c:v>76.849999999999994</c:v>
                </c:pt>
                <c:pt idx="698">
                  <c:v>76.849999999999994</c:v>
                </c:pt>
                <c:pt idx="699">
                  <c:v>76.349999999999994</c:v>
                </c:pt>
                <c:pt idx="700">
                  <c:v>76.349999999999994</c:v>
                </c:pt>
                <c:pt idx="701">
                  <c:v>76.349999999999994</c:v>
                </c:pt>
                <c:pt idx="702">
                  <c:v>75.86</c:v>
                </c:pt>
                <c:pt idx="703">
                  <c:v>75.86</c:v>
                </c:pt>
                <c:pt idx="704">
                  <c:v>75.86</c:v>
                </c:pt>
                <c:pt idx="705">
                  <c:v>75.37</c:v>
                </c:pt>
                <c:pt idx="706">
                  <c:v>75.37</c:v>
                </c:pt>
                <c:pt idx="707">
                  <c:v>74.88</c:v>
                </c:pt>
                <c:pt idx="708">
                  <c:v>74.88</c:v>
                </c:pt>
                <c:pt idx="709">
                  <c:v>74.38</c:v>
                </c:pt>
                <c:pt idx="710">
                  <c:v>74.38</c:v>
                </c:pt>
                <c:pt idx="711">
                  <c:v>73.89</c:v>
                </c:pt>
                <c:pt idx="712">
                  <c:v>73.89</c:v>
                </c:pt>
                <c:pt idx="713">
                  <c:v>73.89</c:v>
                </c:pt>
                <c:pt idx="714">
                  <c:v>73.400000000000006</c:v>
                </c:pt>
                <c:pt idx="715">
                  <c:v>73.400000000000006</c:v>
                </c:pt>
                <c:pt idx="716">
                  <c:v>72.91</c:v>
                </c:pt>
                <c:pt idx="717">
                  <c:v>72.91</c:v>
                </c:pt>
                <c:pt idx="718">
                  <c:v>72.91</c:v>
                </c:pt>
                <c:pt idx="719">
                  <c:v>72.41</c:v>
                </c:pt>
                <c:pt idx="720">
                  <c:v>72.41</c:v>
                </c:pt>
                <c:pt idx="721">
                  <c:v>71.92</c:v>
                </c:pt>
                <c:pt idx="722">
                  <c:v>71.92</c:v>
                </c:pt>
                <c:pt idx="723">
                  <c:v>71.92</c:v>
                </c:pt>
                <c:pt idx="724">
                  <c:v>71.430000000000007</c:v>
                </c:pt>
                <c:pt idx="725">
                  <c:v>71.430000000000007</c:v>
                </c:pt>
                <c:pt idx="726">
                  <c:v>70.94</c:v>
                </c:pt>
                <c:pt idx="727">
                  <c:v>70.94</c:v>
                </c:pt>
                <c:pt idx="728">
                  <c:v>70.94</c:v>
                </c:pt>
                <c:pt idx="729">
                  <c:v>70.44</c:v>
                </c:pt>
                <c:pt idx="730">
                  <c:v>70.44</c:v>
                </c:pt>
                <c:pt idx="731">
                  <c:v>69.95</c:v>
                </c:pt>
                <c:pt idx="732">
                  <c:v>69.95</c:v>
                </c:pt>
                <c:pt idx="733">
                  <c:v>69.95</c:v>
                </c:pt>
                <c:pt idx="734">
                  <c:v>69.459999999999994</c:v>
                </c:pt>
                <c:pt idx="735">
                  <c:v>69.459999999999994</c:v>
                </c:pt>
                <c:pt idx="736">
                  <c:v>68.97</c:v>
                </c:pt>
                <c:pt idx="737">
                  <c:v>68.97</c:v>
                </c:pt>
                <c:pt idx="738">
                  <c:v>68.97</c:v>
                </c:pt>
                <c:pt idx="739">
                  <c:v>68.47</c:v>
                </c:pt>
                <c:pt idx="740">
                  <c:v>68.47</c:v>
                </c:pt>
                <c:pt idx="741">
                  <c:v>67.98</c:v>
                </c:pt>
                <c:pt idx="742">
                  <c:v>67.98</c:v>
                </c:pt>
                <c:pt idx="743">
                  <c:v>67.489999999999995</c:v>
                </c:pt>
                <c:pt idx="744">
                  <c:v>67.489999999999995</c:v>
                </c:pt>
                <c:pt idx="745">
                  <c:v>67.489999999999995</c:v>
                </c:pt>
                <c:pt idx="746">
                  <c:v>67</c:v>
                </c:pt>
                <c:pt idx="747">
                  <c:v>67</c:v>
                </c:pt>
                <c:pt idx="748">
                  <c:v>66.5</c:v>
                </c:pt>
                <c:pt idx="749">
                  <c:v>66.5</c:v>
                </c:pt>
                <c:pt idx="750">
                  <c:v>66.010000000000005</c:v>
                </c:pt>
                <c:pt idx="751">
                  <c:v>66.010000000000005</c:v>
                </c:pt>
                <c:pt idx="752">
                  <c:v>66.010000000000005</c:v>
                </c:pt>
                <c:pt idx="753">
                  <c:v>65.52</c:v>
                </c:pt>
                <c:pt idx="754">
                  <c:v>65.52</c:v>
                </c:pt>
                <c:pt idx="755">
                  <c:v>65.02</c:v>
                </c:pt>
                <c:pt idx="756">
                  <c:v>65.02</c:v>
                </c:pt>
                <c:pt idx="757">
                  <c:v>64.53</c:v>
                </c:pt>
                <c:pt idx="758">
                  <c:v>64.53</c:v>
                </c:pt>
                <c:pt idx="759">
                  <c:v>64.53</c:v>
                </c:pt>
                <c:pt idx="760">
                  <c:v>64.040000000000006</c:v>
                </c:pt>
                <c:pt idx="761">
                  <c:v>64.040000000000006</c:v>
                </c:pt>
                <c:pt idx="762">
                  <c:v>63.55</c:v>
                </c:pt>
                <c:pt idx="763">
                  <c:v>63.55</c:v>
                </c:pt>
                <c:pt idx="764">
                  <c:v>63.55</c:v>
                </c:pt>
                <c:pt idx="765">
                  <c:v>63.05</c:v>
                </c:pt>
                <c:pt idx="766">
                  <c:v>63.05</c:v>
                </c:pt>
                <c:pt idx="767">
                  <c:v>63.05</c:v>
                </c:pt>
                <c:pt idx="768">
                  <c:v>63.05</c:v>
                </c:pt>
                <c:pt idx="769">
                  <c:v>63.05</c:v>
                </c:pt>
                <c:pt idx="770">
                  <c:v>62.56</c:v>
                </c:pt>
                <c:pt idx="771">
                  <c:v>62.56</c:v>
                </c:pt>
                <c:pt idx="772">
                  <c:v>62.56</c:v>
                </c:pt>
                <c:pt idx="773">
                  <c:v>62.56</c:v>
                </c:pt>
                <c:pt idx="774">
                  <c:v>62.56</c:v>
                </c:pt>
                <c:pt idx="775">
                  <c:v>62.56</c:v>
                </c:pt>
                <c:pt idx="776">
                  <c:v>62.07</c:v>
                </c:pt>
                <c:pt idx="777">
                  <c:v>62.07</c:v>
                </c:pt>
                <c:pt idx="778">
                  <c:v>62.07</c:v>
                </c:pt>
                <c:pt idx="779">
                  <c:v>62.07</c:v>
                </c:pt>
                <c:pt idx="780">
                  <c:v>62.07</c:v>
                </c:pt>
                <c:pt idx="781">
                  <c:v>61.58</c:v>
                </c:pt>
                <c:pt idx="782">
                  <c:v>61.58</c:v>
                </c:pt>
                <c:pt idx="783">
                  <c:v>61.58</c:v>
                </c:pt>
                <c:pt idx="784">
                  <c:v>61.58</c:v>
                </c:pt>
                <c:pt idx="785">
                  <c:v>61.58</c:v>
                </c:pt>
                <c:pt idx="786">
                  <c:v>61.58</c:v>
                </c:pt>
                <c:pt idx="787">
                  <c:v>61.08</c:v>
                </c:pt>
                <c:pt idx="788">
                  <c:v>61.08</c:v>
                </c:pt>
                <c:pt idx="789">
                  <c:v>61.08</c:v>
                </c:pt>
                <c:pt idx="790">
                  <c:v>61.08</c:v>
                </c:pt>
                <c:pt idx="791">
                  <c:v>60.59</c:v>
                </c:pt>
                <c:pt idx="792">
                  <c:v>60.59</c:v>
                </c:pt>
                <c:pt idx="793">
                  <c:v>60.59</c:v>
                </c:pt>
                <c:pt idx="794">
                  <c:v>60.59</c:v>
                </c:pt>
                <c:pt idx="795">
                  <c:v>60.1</c:v>
                </c:pt>
                <c:pt idx="796">
                  <c:v>60.1</c:v>
                </c:pt>
                <c:pt idx="797">
                  <c:v>60.1</c:v>
                </c:pt>
                <c:pt idx="798">
                  <c:v>60.1</c:v>
                </c:pt>
                <c:pt idx="799">
                  <c:v>59.61</c:v>
                </c:pt>
                <c:pt idx="800">
                  <c:v>59.61</c:v>
                </c:pt>
                <c:pt idx="801">
                  <c:v>59.61</c:v>
                </c:pt>
                <c:pt idx="802">
                  <c:v>59.11</c:v>
                </c:pt>
                <c:pt idx="803">
                  <c:v>59.11</c:v>
                </c:pt>
                <c:pt idx="804">
                  <c:v>59.11</c:v>
                </c:pt>
                <c:pt idx="805">
                  <c:v>59.11</c:v>
                </c:pt>
                <c:pt idx="806">
                  <c:v>58.62</c:v>
                </c:pt>
                <c:pt idx="807">
                  <c:v>58.62</c:v>
                </c:pt>
                <c:pt idx="808">
                  <c:v>58.62</c:v>
                </c:pt>
                <c:pt idx="809">
                  <c:v>58.13</c:v>
                </c:pt>
                <c:pt idx="810">
                  <c:v>58.13</c:v>
                </c:pt>
                <c:pt idx="811">
                  <c:v>58.13</c:v>
                </c:pt>
                <c:pt idx="812">
                  <c:v>57.64</c:v>
                </c:pt>
                <c:pt idx="813">
                  <c:v>57.64</c:v>
                </c:pt>
                <c:pt idx="814">
                  <c:v>57.64</c:v>
                </c:pt>
                <c:pt idx="815">
                  <c:v>57.14</c:v>
                </c:pt>
                <c:pt idx="816">
                  <c:v>57.14</c:v>
                </c:pt>
                <c:pt idx="817">
                  <c:v>57.14</c:v>
                </c:pt>
                <c:pt idx="818">
                  <c:v>56.65</c:v>
                </c:pt>
                <c:pt idx="819">
                  <c:v>56.65</c:v>
                </c:pt>
                <c:pt idx="820">
                  <c:v>56.16</c:v>
                </c:pt>
                <c:pt idx="821">
                  <c:v>56.16</c:v>
                </c:pt>
                <c:pt idx="822">
                  <c:v>56.16</c:v>
                </c:pt>
                <c:pt idx="823">
                  <c:v>55.67</c:v>
                </c:pt>
                <c:pt idx="824">
                  <c:v>55.67</c:v>
                </c:pt>
                <c:pt idx="825">
                  <c:v>55.67</c:v>
                </c:pt>
                <c:pt idx="826">
                  <c:v>55.17</c:v>
                </c:pt>
                <c:pt idx="827">
                  <c:v>55.17</c:v>
                </c:pt>
                <c:pt idx="828">
                  <c:v>54.68</c:v>
                </c:pt>
                <c:pt idx="829">
                  <c:v>54.68</c:v>
                </c:pt>
                <c:pt idx="830">
                  <c:v>54.19</c:v>
                </c:pt>
                <c:pt idx="831">
                  <c:v>54.19</c:v>
                </c:pt>
                <c:pt idx="832">
                  <c:v>54.19</c:v>
                </c:pt>
                <c:pt idx="833">
                  <c:v>53.69</c:v>
                </c:pt>
                <c:pt idx="834">
                  <c:v>53.69</c:v>
                </c:pt>
                <c:pt idx="835">
                  <c:v>53.2</c:v>
                </c:pt>
                <c:pt idx="836">
                  <c:v>53.2</c:v>
                </c:pt>
                <c:pt idx="837">
                  <c:v>53.2</c:v>
                </c:pt>
                <c:pt idx="838">
                  <c:v>52.71</c:v>
                </c:pt>
                <c:pt idx="839">
                  <c:v>52.71</c:v>
                </c:pt>
                <c:pt idx="840">
                  <c:v>52.22</c:v>
                </c:pt>
                <c:pt idx="841">
                  <c:v>52.22</c:v>
                </c:pt>
                <c:pt idx="842">
                  <c:v>51.72</c:v>
                </c:pt>
                <c:pt idx="843">
                  <c:v>51.72</c:v>
                </c:pt>
                <c:pt idx="844">
                  <c:v>51.72</c:v>
                </c:pt>
                <c:pt idx="845">
                  <c:v>51.23</c:v>
                </c:pt>
                <c:pt idx="846">
                  <c:v>51.23</c:v>
                </c:pt>
                <c:pt idx="847">
                  <c:v>50.74</c:v>
                </c:pt>
                <c:pt idx="848">
                  <c:v>50.74</c:v>
                </c:pt>
                <c:pt idx="849">
                  <c:v>50.25</c:v>
                </c:pt>
                <c:pt idx="850">
                  <c:v>50.25</c:v>
                </c:pt>
                <c:pt idx="851">
                  <c:v>50.25</c:v>
                </c:pt>
                <c:pt idx="852">
                  <c:v>49.75</c:v>
                </c:pt>
                <c:pt idx="853">
                  <c:v>49.75</c:v>
                </c:pt>
                <c:pt idx="854">
                  <c:v>49.26</c:v>
                </c:pt>
                <c:pt idx="855">
                  <c:v>49.26</c:v>
                </c:pt>
                <c:pt idx="856">
                  <c:v>48.77</c:v>
                </c:pt>
                <c:pt idx="857">
                  <c:v>48.77</c:v>
                </c:pt>
                <c:pt idx="858">
                  <c:v>48.28</c:v>
                </c:pt>
                <c:pt idx="859">
                  <c:v>48.28</c:v>
                </c:pt>
                <c:pt idx="860">
                  <c:v>47.78</c:v>
                </c:pt>
                <c:pt idx="861">
                  <c:v>47.78</c:v>
                </c:pt>
                <c:pt idx="862">
                  <c:v>47.29</c:v>
                </c:pt>
                <c:pt idx="863">
                  <c:v>47.29</c:v>
                </c:pt>
                <c:pt idx="864">
                  <c:v>47.29</c:v>
                </c:pt>
                <c:pt idx="865">
                  <c:v>46.8</c:v>
                </c:pt>
                <c:pt idx="866">
                  <c:v>46.8</c:v>
                </c:pt>
                <c:pt idx="867">
                  <c:v>46.31</c:v>
                </c:pt>
                <c:pt idx="868">
                  <c:v>46.31</c:v>
                </c:pt>
                <c:pt idx="869">
                  <c:v>45.81</c:v>
                </c:pt>
                <c:pt idx="870">
                  <c:v>45.81</c:v>
                </c:pt>
                <c:pt idx="871">
                  <c:v>45.32</c:v>
                </c:pt>
                <c:pt idx="872">
                  <c:v>45.32</c:v>
                </c:pt>
                <c:pt idx="873">
                  <c:v>45.32</c:v>
                </c:pt>
                <c:pt idx="874">
                  <c:v>44.83</c:v>
                </c:pt>
                <c:pt idx="875">
                  <c:v>44.83</c:v>
                </c:pt>
                <c:pt idx="876">
                  <c:v>44.33</c:v>
                </c:pt>
                <c:pt idx="877">
                  <c:v>44.33</c:v>
                </c:pt>
                <c:pt idx="878">
                  <c:v>43.84</c:v>
                </c:pt>
                <c:pt idx="879">
                  <c:v>43.84</c:v>
                </c:pt>
                <c:pt idx="880">
                  <c:v>43.35</c:v>
                </c:pt>
                <c:pt idx="881">
                  <c:v>43.35</c:v>
                </c:pt>
                <c:pt idx="882">
                  <c:v>42.86</c:v>
                </c:pt>
                <c:pt idx="883">
                  <c:v>42.86</c:v>
                </c:pt>
                <c:pt idx="884">
                  <c:v>42.36</c:v>
                </c:pt>
                <c:pt idx="885">
                  <c:v>41.87</c:v>
                </c:pt>
                <c:pt idx="886">
                  <c:v>41.87</c:v>
                </c:pt>
                <c:pt idx="887">
                  <c:v>41.87</c:v>
                </c:pt>
                <c:pt idx="888">
                  <c:v>41.38</c:v>
                </c:pt>
                <c:pt idx="889">
                  <c:v>40.89</c:v>
                </c:pt>
                <c:pt idx="890">
                  <c:v>40.89</c:v>
                </c:pt>
                <c:pt idx="891">
                  <c:v>40.89</c:v>
                </c:pt>
                <c:pt idx="892">
                  <c:v>40.39</c:v>
                </c:pt>
                <c:pt idx="893">
                  <c:v>40.39</c:v>
                </c:pt>
                <c:pt idx="894">
                  <c:v>39.9</c:v>
                </c:pt>
                <c:pt idx="895">
                  <c:v>39.9</c:v>
                </c:pt>
                <c:pt idx="896">
                  <c:v>39.409999999999997</c:v>
                </c:pt>
                <c:pt idx="897">
                  <c:v>39.409999999999997</c:v>
                </c:pt>
                <c:pt idx="898">
                  <c:v>39.409999999999997</c:v>
                </c:pt>
                <c:pt idx="899">
                  <c:v>38.92</c:v>
                </c:pt>
                <c:pt idx="900">
                  <c:v>38.92</c:v>
                </c:pt>
                <c:pt idx="901">
                  <c:v>38.42</c:v>
                </c:pt>
                <c:pt idx="902">
                  <c:v>38.42</c:v>
                </c:pt>
                <c:pt idx="903">
                  <c:v>37.93</c:v>
                </c:pt>
                <c:pt idx="904">
                  <c:v>37.93</c:v>
                </c:pt>
                <c:pt idx="905">
                  <c:v>37.44</c:v>
                </c:pt>
                <c:pt idx="906">
                  <c:v>37.44</c:v>
                </c:pt>
                <c:pt idx="907">
                  <c:v>36.950000000000003</c:v>
                </c:pt>
                <c:pt idx="908">
                  <c:v>36.950000000000003</c:v>
                </c:pt>
                <c:pt idx="909">
                  <c:v>36.950000000000003</c:v>
                </c:pt>
                <c:pt idx="910">
                  <c:v>36.450000000000003</c:v>
                </c:pt>
                <c:pt idx="911">
                  <c:v>36.450000000000003</c:v>
                </c:pt>
                <c:pt idx="912">
                  <c:v>35.96</c:v>
                </c:pt>
                <c:pt idx="913">
                  <c:v>35.96</c:v>
                </c:pt>
                <c:pt idx="914">
                  <c:v>35.47</c:v>
                </c:pt>
                <c:pt idx="915">
                  <c:v>35.47</c:v>
                </c:pt>
                <c:pt idx="916">
                  <c:v>35.47</c:v>
                </c:pt>
                <c:pt idx="917">
                  <c:v>34.979999999999997</c:v>
                </c:pt>
                <c:pt idx="918">
                  <c:v>34.979999999999997</c:v>
                </c:pt>
                <c:pt idx="919">
                  <c:v>34.479999999999997</c:v>
                </c:pt>
                <c:pt idx="920">
                  <c:v>34.479999999999997</c:v>
                </c:pt>
                <c:pt idx="921">
                  <c:v>33.99</c:v>
                </c:pt>
                <c:pt idx="922">
                  <c:v>33.99</c:v>
                </c:pt>
                <c:pt idx="923">
                  <c:v>33.99</c:v>
                </c:pt>
                <c:pt idx="924">
                  <c:v>33.5</c:v>
                </c:pt>
                <c:pt idx="925">
                  <c:v>33.5</c:v>
                </c:pt>
                <c:pt idx="926">
                  <c:v>33</c:v>
                </c:pt>
                <c:pt idx="927">
                  <c:v>33</c:v>
                </c:pt>
                <c:pt idx="928">
                  <c:v>32.51</c:v>
                </c:pt>
                <c:pt idx="929">
                  <c:v>32.51</c:v>
                </c:pt>
                <c:pt idx="930">
                  <c:v>32.51</c:v>
                </c:pt>
                <c:pt idx="931">
                  <c:v>32.020000000000003</c:v>
                </c:pt>
                <c:pt idx="932">
                  <c:v>32.020000000000003</c:v>
                </c:pt>
                <c:pt idx="933">
                  <c:v>31.53</c:v>
                </c:pt>
                <c:pt idx="934">
                  <c:v>31.53</c:v>
                </c:pt>
                <c:pt idx="935">
                  <c:v>31.53</c:v>
                </c:pt>
                <c:pt idx="936">
                  <c:v>31.03</c:v>
                </c:pt>
                <c:pt idx="937">
                  <c:v>31.03</c:v>
                </c:pt>
                <c:pt idx="938">
                  <c:v>30.54</c:v>
                </c:pt>
                <c:pt idx="939">
                  <c:v>30.54</c:v>
                </c:pt>
                <c:pt idx="940">
                  <c:v>30.54</c:v>
                </c:pt>
                <c:pt idx="941">
                  <c:v>30.05</c:v>
                </c:pt>
                <c:pt idx="942">
                  <c:v>30.05</c:v>
                </c:pt>
                <c:pt idx="943">
                  <c:v>29.56</c:v>
                </c:pt>
                <c:pt idx="944">
                  <c:v>29.56</c:v>
                </c:pt>
                <c:pt idx="945">
                  <c:v>29.06</c:v>
                </c:pt>
                <c:pt idx="946">
                  <c:v>29.06</c:v>
                </c:pt>
                <c:pt idx="947">
                  <c:v>29.06</c:v>
                </c:pt>
                <c:pt idx="948">
                  <c:v>28.57</c:v>
                </c:pt>
                <c:pt idx="949">
                  <c:v>28.57</c:v>
                </c:pt>
                <c:pt idx="950">
                  <c:v>28.57</c:v>
                </c:pt>
                <c:pt idx="951">
                  <c:v>28.08</c:v>
                </c:pt>
                <c:pt idx="952">
                  <c:v>28.08</c:v>
                </c:pt>
                <c:pt idx="953">
                  <c:v>28.08</c:v>
                </c:pt>
                <c:pt idx="954">
                  <c:v>27.59</c:v>
                </c:pt>
                <c:pt idx="955">
                  <c:v>27.59</c:v>
                </c:pt>
                <c:pt idx="956">
                  <c:v>27.59</c:v>
                </c:pt>
                <c:pt idx="957">
                  <c:v>27.59</c:v>
                </c:pt>
                <c:pt idx="958">
                  <c:v>27.09</c:v>
                </c:pt>
                <c:pt idx="959">
                  <c:v>27.09</c:v>
                </c:pt>
                <c:pt idx="960">
                  <c:v>27.09</c:v>
                </c:pt>
                <c:pt idx="961">
                  <c:v>26.6</c:v>
                </c:pt>
                <c:pt idx="962">
                  <c:v>26.6</c:v>
                </c:pt>
                <c:pt idx="963">
                  <c:v>26.6</c:v>
                </c:pt>
                <c:pt idx="964">
                  <c:v>26.6</c:v>
                </c:pt>
                <c:pt idx="965">
                  <c:v>26.11</c:v>
                </c:pt>
                <c:pt idx="966">
                  <c:v>26.11</c:v>
                </c:pt>
                <c:pt idx="967">
                  <c:v>26.11</c:v>
                </c:pt>
                <c:pt idx="968">
                  <c:v>26.11</c:v>
                </c:pt>
                <c:pt idx="969">
                  <c:v>25.62</c:v>
                </c:pt>
                <c:pt idx="970">
                  <c:v>25.62</c:v>
                </c:pt>
                <c:pt idx="971">
                  <c:v>25.62</c:v>
                </c:pt>
                <c:pt idx="972">
                  <c:v>25.62</c:v>
                </c:pt>
                <c:pt idx="973">
                  <c:v>25.12</c:v>
                </c:pt>
                <c:pt idx="974">
                  <c:v>25.12</c:v>
                </c:pt>
                <c:pt idx="975">
                  <c:v>25.12</c:v>
                </c:pt>
                <c:pt idx="976">
                  <c:v>25.12</c:v>
                </c:pt>
                <c:pt idx="977">
                  <c:v>25.12</c:v>
                </c:pt>
                <c:pt idx="978">
                  <c:v>24.63</c:v>
                </c:pt>
                <c:pt idx="979">
                  <c:v>24.63</c:v>
                </c:pt>
                <c:pt idx="980">
                  <c:v>24.63</c:v>
                </c:pt>
                <c:pt idx="981">
                  <c:v>24.63</c:v>
                </c:pt>
                <c:pt idx="982">
                  <c:v>24.63</c:v>
                </c:pt>
                <c:pt idx="983">
                  <c:v>24.63</c:v>
                </c:pt>
                <c:pt idx="984">
                  <c:v>24.14</c:v>
                </c:pt>
                <c:pt idx="985">
                  <c:v>24.14</c:v>
                </c:pt>
                <c:pt idx="986">
                  <c:v>24.14</c:v>
                </c:pt>
                <c:pt idx="987">
                  <c:v>24.14</c:v>
                </c:pt>
                <c:pt idx="988">
                  <c:v>24.14</c:v>
                </c:pt>
                <c:pt idx="989">
                  <c:v>23.65</c:v>
                </c:pt>
                <c:pt idx="990">
                  <c:v>23.65</c:v>
                </c:pt>
                <c:pt idx="991">
                  <c:v>23.65</c:v>
                </c:pt>
                <c:pt idx="992">
                  <c:v>23.65</c:v>
                </c:pt>
                <c:pt idx="993">
                  <c:v>23.65</c:v>
                </c:pt>
                <c:pt idx="994">
                  <c:v>23.65</c:v>
                </c:pt>
                <c:pt idx="995">
                  <c:v>23.15</c:v>
                </c:pt>
                <c:pt idx="996">
                  <c:v>23.15</c:v>
                </c:pt>
                <c:pt idx="997">
                  <c:v>23.15</c:v>
                </c:pt>
                <c:pt idx="998">
                  <c:v>23.15</c:v>
                </c:pt>
              </c:numCache>
            </c:numRef>
          </c:yVal>
          <c:smooth val="1"/>
          <c:extLst>
            <c:ext xmlns:c16="http://schemas.microsoft.com/office/drawing/2014/chart" uri="{C3380CC4-5D6E-409C-BE32-E72D297353CC}">
              <c16:uniqueId val="{00000001-CA89-40AF-B029-08861605A7AB}"/>
            </c:ext>
          </c:extLst>
        </c:ser>
        <c:dLbls>
          <c:showLegendKey val="0"/>
          <c:showVal val="0"/>
          <c:showCatName val="0"/>
          <c:showSerName val="0"/>
          <c:showPercent val="0"/>
          <c:showBubbleSize val="0"/>
        </c:dLbls>
        <c:axId val="1146266879"/>
        <c:axId val="1146271039"/>
      </c:scatterChart>
      <c:valAx>
        <c:axId val="1146266879"/>
        <c:scaling>
          <c:orientation val="minMax"/>
          <c:max val="1100"/>
          <c:min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r>
                  <a:rPr lang="en-US" sz="1050"/>
                  <a:t>Temperature (C</a:t>
                </a:r>
                <a:r>
                  <a:rPr lang="en-US" sz="1050">
                    <a:sym typeface="Symbol" panose="05050102010706020507" pitchFamily="18" charset="2"/>
                  </a:rPr>
                  <a:t></a:t>
                </a:r>
                <a:r>
                  <a:rPr lang="en-US" sz="1050"/>
                  <a:t>) </a:t>
                </a:r>
              </a:p>
            </c:rich>
          </c:tx>
          <c:layout>
            <c:manualLayout>
              <c:xMode val="edge"/>
              <c:yMode val="edge"/>
              <c:x val="0.80930466860933725"/>
              <c:y val="0.87908245604966773"/>
            </c:manualLayout>
          </c:layout>
          <c:overlay val="0"/>
          <c:spPr>
            <a:noFill/>
            <a:ln>
              <a:noFill/>
            </a:ln>
            <a:effectLst/>
          </c:spPr>
          <c:txPr>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271039"/>
        <c:crosses val="autoZero"/>
        <c:crossBetween val="midCat"/>
        <c:majorUnit val="100"/>
        <c:minorUnit val="10"/>
      </c:valAx>
      <c:valAx>
        <c:axId val="1146271039"/>
        <c:scaling>
          <c:orientation val="minMax"/>
          <c:max val="12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cap="all" baseline="0">
                    <a:solidFill>
                      <a:schemeClr val="tx1">
                        <a:lumMod val="65000"/>
                        <a:lumOff val="35000"/>
                      </a:schemeClr>
                    </a:solidFill>
                    <a:latin typeface="+mn-lt"/>
                    <a:ea typeface="+mn-ea"/>
                    <a:cs typeface="+mn-cs"/>
                  </a:defRPr>
                </a:pPr>
                <a:r>
                  <a:rPr lang="en-US" sz="1200"/>
                  <a:t>mass</a:t>
                </a:r>
                <a:r>
                  <a:rPr lang="en-US" sz="1200" baseline="0"/>
                  <a:t> %</a:t>
                </a:r>
                <a:endParaRPr lang="en-US" sz="1200"/>
              </a:p>
            </c:rich>
          </c:tx>
          <c:layout/>
          <c:overlay val="0"/>
          <c:spPr>
            <a:noFill/>
            <a:ln>
              <a:noFill/>
            </a:ln>
            <a:effectLst/>
          </c:spPr>
          <c:txPr>
            <a:bodyPr rot="-5400000" spcFirstLastPara="1" vertOverflow="ellipsis" vert="horz" wrap="square" anchor="ctr" anchorCtr="1"/>
            <a:lstStyle/>
            <a:p>
              <a:pPr>
                <a:defRPr sz="12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266879"/>
        <c:crosses val="autoZero"/>
        <c:crossBetween val="midCat"/>
      </c:valAx>
      <c:spPr>
        <a:noFill/>
        <a:ln>
          <a:noFill/>
        </a:ln>
        <a:effectLst/>
      </c:spPr>
    </c:plotArea>
    <c:legend>
      <c:legendPos val="r"/>
      <c:layout>
        <c:manualLayout>
          <c:xMode val="edge"/>
          <c:yMode val="edge"/>
          <c:x val="0.84634333812343843"/>
          <c:y val="0.20595613375238986"/>
          <c:w val="0.13598795396217311"/>
          <c:h val="0.1230862006581781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lgn="just">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6545946360321072E-2"/>
          <c:y val="0.15755384662520297"/>
          <c:w val="0.731977557047372"/>
          <c:h val="0.68875033616906844"/>
        </c:manualLayout>
      </c:layout>
      <c:barChart>
        <c:barDir val="col"/>
        <c:grouping val="clustered"/>
        <c:varyColors val="0"/>
        <c:ser>
          <c:idx val="0"/>
          <c:order val="0"/>
          <c:tx>
            <c:v>Acetic Acid </c:v>
          </c:tx>
          <c:spPr>
            <a:solidFill>
              <a:schemeClr val="accent1"/>
            </a:solidFill>
            <a:ln>
              <a:noFill/>
            </a:ln>
            <a:effectLst/>
          </c:spPr>
          <c:invertIfNegative val="0"/>
          <c:dLbls>
            <c:dLbl>
              <c:idx val="1"/>
              <c:layout>
                <c:manualLayout>
                  <c:x val="-1.9952035136148037E-2"/>
                  <c:y val="-8.2201622672976697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957D-4840-AE8F-4CB1B6A46CA1}"/>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'[فحوصات البيوبلاستك.xlsx]Moisture'!$M$1:$M$5</c:f>
              <c:numCache>
                <c:formatCode>General</c:formatCode>
                <c:ptCount val="5"/>
                <c:pt idx="0">
                  <c:v>0.5</c:v>
                </c:pt>
                <c:pt idx="1">
                  <c:v>1</c:v>
                </c:pt>
                <c:pt idx="2">
                  <c:v>1.5</c:v>
                </c:pt>
                <c:pt idx="3">
                  <c:v>2</c:v>
                </c:pt>
                <c:pt idx="4">
                  <c:v>2.5</c:v>
                </c:pt>
              </c:numCache>
            </c:numRef>
          </c:cat>
          <c:val>
            <c:numRef>
              <c:f>'[فحوصات البيوبلاستك.xlsx]Moisture'!$D$2:$D$6</c:f>
              <c:numCache>
                <c:formatCode>General</c:formatCode>
                <c:ptCount val="5"/>
                <c:pt idx="0">
                  <c:v>15.5</c:v>
                </c:pt>
                <c:pt idx="1">
                  <c:v>13.46</c:v>
                </c:pt>
                <c:pt idx="2">
                  <c:v>15.3</c:v>
                </c:pt>
                <c:pt idx="3">
                  <c:v>14.08</c:v>
                </c:pt>
                <c:pt idx="4">
                  <c:v>13.56</c:v>
                </c:pt>
              </c:numCache>
            </c:numRef>
          </c:val>
          <c:extLst>
            <c:ext xmlns:c16="http://schemas.microsoft.com/office/drawing/2014/chart" uri="{C3380CC4-5D6E-409C-BE32-E72D297353CC}">
              <c16:uniqueId val="{00000000-957D-4840-AE8F-4CB1B6A46CA1}"/>
            </c:ext>
          </c:extLst>
        </c:ser>
        <c:ser>
          <c:idx val="1"/>
          <c:order val="1"/>
          <c:tx>
            <c:v>Glycerin</c:v>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'[فحوصات البيوبلاستك.xlsx]Moisture'!$M$1:$M$5</c:f>
              <c:numCache>
                <c:formatCode>General</c:formatCode>
                <c:ptCount val="5"/>
                <c:pt idx="0">
                  <c:v>0.5</c:v>
                </c:pt>
                <c:pt idx="1">
                  <c:v>1</c:v>
                </c:pt>
                <c:pt idx="2">
                  <c:v>1.5</c:v>
                </c:pt>
                <c:pt idx="3">
                  <c:v>2</c:v>
                </c:pt>
                <c:pt idx="4">
                  <c:v>2.5</c:v>
                </c:pt>
              </c:numCache>
            </c:numRef>
          </c:cat>
          <c:val>
            <c:numRef>
              <c:f>'[فحوصات البيوبلاستك.xlsx]Moisture'!$D$8:$D$12</c:f>
              <c:numCache>
                <c:formatCode>General</c:formatCode>
                <c:ptCount val="5"/>
                <c:pt idx="0">
                  <c:v>8.4</c:v>
                </c:pt>
                <c:pt idx="1">
                  <c:v>13.46</c:v>
                </c:pt>
                <c:pt idx="2">
                  <c:v>12.7</c:v>
                </c:pt>
                <c:pt idx="3">
                  <c:v>20.22</c:v>
                </c:pt>
                <c:pt idx="4">
                  <c:v>36.5</c:v>
                </c:pt>
              </c:numCache>
            </c:numRef>
          </c:val>
          <c:extLst>
            <c:ext xmlns:c16="http://schemas.microsoft.com/office/drawing/2014/chart" uri="{C3380CC4-5D6E-409C-BE32-E72D297353CC}">
              <c16:uniqueId val="{00000001-957D-4840-AE8F-4CB1B6A46CA1}"/>
            </c:ext>
          </c:extLst>
        </c:ser>
        <c:dLbls>
          <c:dLblPos val="outEnd"/>
          <c:showLegendKey val="0"/>
          <c:showVal val="1"/>
          <c:showCatName val="0"/>
          <c:showSerName val="0"/>
          <c:showPercent val="0"/>
          <c:showBubbleSize val="0"/>
        </c:dLbls>
        <c:gapWidth val="219"/>
        <c:overlap val="-27"/>
        <c:axId val="793596128"/>
        <c:axId val="793594880"/>
      </c:barChart>
      <c:catAx>
        <c:axId val="79359612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Sample</a:t>
                </a:r>
              </a:p>
            </c:rich>
          </c:tx>
          <c:layout>
            <c:manualLayout>
              <c:xMode val="edge"/>
              <c:yMode val="edge"/>
              <c:x val="0.4303398613634834"/>
              <c:y val="0.9194589975863911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93594880"/>
        <c:crosses val="autoZero"/>
        <c:auto val="1"/>
        <c:lblAlgn val="ctr"/>
        <c:lblOffset val="100"/>
        <c:noMultiLvlLbl val="0"/>
      </c:catAx>
      <c:valAx>
        <c:axId val="7935948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dirty="0" err="1"/>
                  <a:t>Moisrure</a:t>
                </a:r>
                <a:r>
                  <a:rPr lang="en-US" dirty="0"/>
                  <a:t> Content%</a:t>
                </a:r>
              </a:p>
            </c:rich>
          </c:tx>
          <c:layout>
            <c:manualLayout>
              <c:xMode val="edge"/>
              <c:yMode val="edge"/>
              <c:x val="2.5153560688463768E-3"/>
              <c:y val="0.31725532881188451"/>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93596128"/>
        <c:crosses val="autoZero"/>
        <c:crossBetween val="between"/>
      </c:valAx>
      <c:spPr>
        <a:noFill/>
        <a:ln>
          <a:noFill/>
        </a:ln>
        <a:effectLst/>
      </c:spPr>
    </c:plotArea>
    <c:legend>
      <c:legendPos val="r"/>
      <c:layout>
        <c:manualLayout>
          <c:xMode val="edge"/>
          <c:yMode val="edge"/>
          <c:x val="0.80918570560222303"/>
          <c:y val="0.39201306595871144"/>
          <c:w val="0.18878625748704489"/>
          <c:h val="0.2692178655841654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307261363869987"/>
          <c:y val="0.15755743651753326"/>
          <c:w val="0.68191442077156916"/>
          <c:h val="0.71365074120979632"/>
        </c:manualLayout>
      </c:layout>
      <c:barChart>
        <c:barDir val="col"/>
        <c:grouping val="clustered"/>
        <c:varyColors val="0"/>
        <c:ser>
          <c:idx val="0"/>
          <c:order val="0"/>
          <c:tx>
            <c:v>Acetic Acid </c:v>
          </c:tx>
          <c:spPr>
            <a:solidFill>
              <a:schemeClr val="accent1"/>
            </a:solidFill>
            <a:ln>
              <a:noFill/>
            </a:ln>
            <a:effectLst/>
          </c:spPr>
          <c:invertIfNegative val="0"/>
          <c:dLbls>
            <c:dLbl>
              <c:idx val="0"/>
              <c:layout>
                <c:manualLayout>
                  <c:x val="0"/>
                  <c:y val="4.560367454068198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FD30-4D9D-B023-B54D595CB52B}"/>
                </c:ext>
              </c:extLst>
            </c:dLbl>
            <c:dLbl>
              <c:idx val="1"/>
              <c:delete val="1"/>
              <c:extLst>
                <c:ext xmlns:c15="http://schemas.microsoft.com/office/drawing/2012/chart" uri="{CE6537A1-D6FC-4f65-9D91-7224C49458BB}"/>
                <c:ext xmlns:c16="http://schemas.microsoft.com/office/drawing/2014/chart" uri="{C3380CC4-5D6E-409C-BE32-E72D297353CC}">
                  <c16:uniqueId val="{00000001-FD30-4D9D-B023-B54D595CB52B}"/>
                </c:ext>
              </c:extLst>
            </c:dLbl>
            <c:dLbl>
              <c:idx val="2"/>
              <c:layout>
                <c:manualLayout>
                  <c:x val="-8.3333333333333332E-3"/>
                  <c:y val="4.5603674540682414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FD30-4D9D-B023-B54D595CB52B}"/>
                </c:ext>
              </c:extLst>
            </c:dLbl>
            <c:dLbl>
              <c:idx val="3"/>
              <c:layout>
                <c:manualLayout>
                  <c:x val="-1.6666666666666767E-2"/>
                  <c:y val="9.189997083697871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FD30-4D9D-B023-B54D595CB52B}"/>
                </c:ext>
              </c:extLst>
            </c:dLbl>
            <c:dLbl>
              <c:idx val="4"/>
              <c:layout>
                <c:manualLayout>
                  <c:x val="-7.7760497667185074E-3"/>
                  <c:y val="-6.0300805809226158E-5"/>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FD30-4D9D-B023-B54D595CB52B}"/>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SOL!$N$2:$N$6</c:f>
              <c:numCache>
                <c:formatCode>General</c:formatCode>
                <c:ptCount val="5"/>
                <c:pt idx="0">
                  <c:v>0.5</c:v>
                </c:pt>
                <c:pt idx="1">
                  <c:v>1</c:v>
                </c:pt>
                <c:pt idx="2">
                  <c:v>1.5</c:v>
                </c:pt>
                <c:pt idx="3">
                  <c:v>2</c:v>
                </c:pt>
                <c:pt idx="4">
                  <c:v>2.5</c:v>
                </c:pt>
              </c:numCache>
            </c:numRef>
          </c:cat>
          <c:val>
            <c:numRef>
              <c:f>SOL!$D$2:$D$6</c:f>
              <c:numCache>
                <c:formatCode>0.00</c:formatCode>
                <c:ptCount val="5"/>
                <c:pt idx="0">
                  <c:v>20.769230769230777</c:v>
                </c:pt>
                <c:pt idx="1">
                  <c:v>18.965517241379317</c:v>
                </c:pt>
                <c:pt idx="2">
                  <c:v>19.047619047619047</c:v>
                </c:pt>
                <c:pt idx="3">
                  <c:v>21.495327102803731</c:v>
                </c:pt>
                <c:pt idx="4">
                  <c:v>19.512195121951216</c:v>
                </c:pt>
              </c:numCache>
            </c:numRef>
          </c:val>
          <c:extLst>
            <c:ext xmlns:c16="http://schemas.microsoft.com/office/drawing/2014/chart" uri="{C3380CC4-5D6E-409C-BE32-E72D297353CC}">
              <c16:uniqueId val="{00000005-FD30-4D9D-B023-B54D595CB52B}"/>
            </c:ext>
          </c:extLst>
        </c:ser>
        <c:ser>
          <c:idx val="1"/>
          <c:order val="1"/>
          <c:tx>
            <c:v>Glycerin </c:v>
          </c:tx>
          <c:spPr>
            <a:solidFill>
              <a:schemeClr val="accent2"/>
            </a:solidFill>
            <a:ln>
              <a:noFill/>
            </a:ln>
            <a:effectLst/>
          </c:spPr>
          <c:invertIfNegative val="0"/>
          <c:dLbls>
            <c:dLbl>
              <c:idx val="0"/>
              <c:layout>
                <c:manualLayout>
                  <c:x val="1.6666666666666666E-2"/>
                  <c:y val="9.189997083697786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FD30-4D9D-B023-B54D595CB52B}"/>
                </c:ext>
              </c:extLst>
            </c:dLbl>
            <c:dLbl>
              <c:idx val="1"/>
              <c:layout>
                <c:manualLayout>
                  <c:x val="-2.500000000000005E-2"/>
                  <c:y val="-9.328521434820647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FD30-4D9D-B023-B54D595CB52B}"/>
                </c:ext>
              </c:extLst>
            </c:dLbl>
            <c:dLbl>
              <c:idx val="2"/>
              <c:layout>
                <c:manualLayout>
                  <c:x val="2.777777777777676E-3"/>
                  <c:y val="4.560367454068198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FD30-4D9D-B023-B54D595CB52B}"/>
                </c:ext>
              </c:extLst>
            </c:dLbl>
            <c:dLbl>
              <c:idx val="3"/>
              <c:layout>
                <c:manualLayout>
                  <c:x val="9.5039510355359197E-17"/>
                  <c:y val="3.9703320035418786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FD30-4D9D-B023-B54D595CB52B}"/>
                </c:ext>
              </c:extLst>
            </c:dLbl>
            <c:dLbl>
              <c:idx val="4"/>
              <c:layout>
                <c:manualLayout>
                  <c:x val="2.592016588906169E-3"/>
                  <c:y val="-4.0909336151602575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FD30-4D9D-B023-B54D595CB52B}"/>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SOL!$N$2:$N$6</c:f>
              <c:numCache>
                <c:formatCode>General</c:formatCode>
                <c:ptCount val="5"/>
                <c:pt idx="0">
                  <c:v>0.5</c:v>
                </c:pt>
                <c:pt idx="1">
                  <c:v>1</c:v>
                </c:pt>
                <c:pt idx="2">
                  <c:v>1.5</c:v>
                </c:pt>
                <c:pt idx="3">
                  <c:v>2</c:v>
                </c:pt>
                <c:pt idx="4">
                  <c:v>2.5</c:v>
                </c:pt>
              </c:numCache>
            </c:numRef>
          </c:cat>
          <c:val>
            <c:numRef>
              <c:f>SOL!$D$8:$D$12</c:f>
              <c:numCache>
                <c:formatCode>0.00</c:formatCode>
                <c:ptCount val="5"/>
                <c:pt idx="0">
                  <c:v>12.658227848101259</c:v>
                </c:pt>
                <c:pt idx="1">
                  <c:v>18.965517241379317</c:v>
                </c:pt>
                <c:pt idx="2">
                  <c:v>20.689655172413797</c:v>
                </c:pt>
                <c:pt idx="3">
                  <c:v>24.786324786324794</c:v>
                </c:pt>
                <c:pt idx="4">
                  <c:v>22.988505747126428</c:v>
                </c:pt>
              </c:numCache>
            </c:numRef>
          </c:val>
          <c:extLst>
            <c:ext xmlns:c16="http://schemas.microsoft.com/office/drawing/2014/chart" uri="{C3380CC4-5D6E-409C-BE32-E72D297353CC}">
              <c16:uniqueId val="{0000000B-FD30-4D9D-B023-B54D595CB52B}"/>
            </c:ext>
          </c:extLst>
        </c:ser>
        <c:dLbls>
          <c:dLblPos val="inEnd"/>
          <c:showLegendKey val="0"/>
          <c:showVal val="1"/>
          <c:showCatName val="0"/>
          <c:showSerName val="0"/>
          <c:showPercent val="0"/>
          <c:showBubbleSize val="0"/>
        </c:dLbls>
        <c:gapWidth val="219"/>
        <c:overlap val="-27"/>
        <c:axId val="735799440"/>
        <c:axId val="735821488"/>
      </c:barChart>
      <c:catAx>
        <c:axId val="735799440"/>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Sample</a:t>
                </a:r>
              </a:p>
            </c:rich>
          </c:tx>
          <c:layout>
            <c:manualLayout>
              <c:xMode val="edge"/>
              <c:yMode val="edge"/>
              <c:x val="0.44965699490923672"/>
              <c:y val="0.9362897361414649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35821488"/>
        <c:crosses val="autoZero"/>
        <c:auto val="1"/>
        <c:lblAlgn val="ctr"/>
        <c:lblOffset val="100"/>
        <c:noMultiLvlLbl val="0"/>
      </c:catAx>
      <c:valAx>
        <c:axId val="7358214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Solubility%</a:t>
                </a:r>
              </a:p>
            </c:rich>
          </c:tx>
          <c:layout>
            <c:manualLayout>
              <c:xMode val="edge"/>
              <c:yMode val="edge"/>
              <c:x val="1.8715580970300233E-3"/>
              <c:y val="0.36514513392316084"/>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35799440"/>
        <c:crosses val="autoZero"/>
        <c:crossBetween val="between"/>
      </c:valAx>
      <c:spPr>
        <a:noFill/>
        <a:ln>
          <a:noFill/>
        </a:ln>
        <a:effectLst/>
      </c:spPr>
    </c:plotArea>
    <c:legend>
      <c:legendPos val="b"/>
      <c:layout>
        <c:manualLayout>
          <c:xMode val="edge"/>
          <c:yMode val="edge"/>
          <c:x val="0.79472968328726823"/>
          <c:y val="0.31358417943475081"/>
          <c:w val="0.20326918991522927"/>
          <c:h val="0.3804099014391217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938017612163461"/>
          <c:y val="0.16789718086858574"/>
          <c:w val="0.69578478374688157"/>
          <c:h val="0.71625808919634038"/>
        </c:manualLayout>
      </c:layout>
      <c:barChart>
        <c:barDir val="col"/>
        <c:grouping val="clustered"/>
        <c:varyColors val="0"/>
        <c:ser>
          <c:idx val="0"/>
          <c:order val="0"/>
          <c:tx>
            <c:v>Acetic Acid </c:v>
          </c:tx>
          <c:spPr>
            <a:solidFill>
              <a:schemeClr val="accent1"/>
            </a:solidFill>
            <a:ln>
              <a:noFill/>
            </a:ln>
            <a:effectLst/>
          </c:spPr>
          <c:invertIfNegative val="0"/>
          <c:dLbls>
            <c:dLbl>
              <c:idx val="0"/>
              <c:layout>
                <c:manualLayout>
                  <c:x val="-2.1729682746631897E-3"/>
                  <c:y val="4.87884779632857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36AD-441B-B173-0C1FAEE22D05}"/>
                </c:ext>
              </c:extLst>
            </c:dLbl>
            <c:dLbl>
              <c:idx val="1"/>
              <c:layout>
                <c:manualLayout>
                  <c:x val="2.1729682746631502E-3"/>
                  <c:y val="-5.0270462106055463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36AD-441B-B173-0C1FAEE22D05}"/>
                </c:ext>
              </c:extLst>
            </c:dLbl>
            <c:dLbl>
              <c:idx val="2"/>
              <c:layout>
                <c:manualLayout>
                  <c:x val="-4.3459365493263794E-3"/>
                  <c:y val="9.8317947997956425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36AD-441B-B173-0C1FAEE22D05}"/>
                </c:ext>
              </c:extLst>
            </c:dLbl>
            <c:dLbl>
              <c:idx val="3"/>
              <c:layout>
                <c:manualLayout>
                  <c:x val="-1.303780964797914E-2"/>
                  <c:y val="9.8317947997956425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36AD-441B-B173-0C1FAEE22D05}"/>
                </c:ext>
              </c:extLst>
            </c:dLbl>
            <c:dLbl>
              <c:idx val="4"/>
              <c:layout>
                <c:manualLayout>
                  <c:x val="-2.1729682746632695E-3"/>
                  <c:y val="4.878847796328533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36AD-441B-B173-0C1FAEE22D05}"/>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SOL!$N$2:$N$6</c:f>
              <c:numCache>
                <c:formatCode>General</c:formatCode>
                <c:ptCount val="5"/>
                <c:pt idx="0">
                  <c:v>0.5</c:v>
                </c:pt>
                <c:pt idx="1">
                  <c:v>1</c:v>
                </c:pt>
                <c:pt idx="2">
                  <c:v>1.5</c:v>
                </c:pt>
                <c:pt idx="3">
                  <c:v>2</c:v>
                </c:pt>
                <c:pt idx="4">
                  <c:v>2.5</c:v>
                </c:pt>
              </c:numCache>
            </c:numRef>
          </c:cat>
          <c:val>
            <c:numRef>
              <c:f>SOL!$J$2:$J$6</c:f>
              <c:numCache>
                <c:formatCode>0.00</c:formatCode>
                <c:ptCount val="5"/>
                <c:pt idx="0">
                  <c:v>25</c:v>
                </c:pt>
                <c:pt idx="1">
                  <c:v>26.732673267326739</c:v>
                </c:pt>
                <c:pt idx="2">
                  <c:v>25.373134328358208</c:v>
                </c:pt>
                <c:pt idx="3">
                  <c:v>25.714285714285722</c:v>
                </c:pt>
                <c:pt idx="4">
                  <c:v>40.476190476190474</c:v>
                </c:pt>
              </c:numCache>
            </c:numRef>
          </c:val>
          <c:extLst>
            <c:ext xmlns:c16="http://schemas.microsoft.com/office/drawing/2014/chart" uri="{C3380CC4-5D6E-409C-BE32-E72D297353CC}">
              <c16:uniqueId val="{00000005-36AD-441B-B173-0C1FAEE22D05}"/>
            </c:ext>
          </c:extLst>
        </c:ser>
        <c:ser>
          <c:idx val="1"/>
          <c:order val="1"/>
          <c:tx>
            <c:v>Glycerin </c:v>
          </c:tx>
          <c:spPr>
            <a:solidFill>
              <a:schemeClr val="accent2"/>
            </a:solidFill>
            <a:ln>
              <a:noFill/>
            </a:ln>
            <a:effectLst/>
          </c:spPr>
          <c:invertIfNegative val="0"/>
          <c:dLbls>
            <c:dLbl>
              <c:idx val="0"/>
              <c:layout>
                <c:manualLayout>
                  <c:x val="-1.9918645749183823E-17"/>
                  <c:y val="4.87884779632857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36AD-441B-B173-0C1FAEE22D05}"/>
                </c:ext>
              </c:extLst>
            </c:dLbl>
            <c:dLbl>
              <c:idx val="1"/>
              <c:layout>
                <c:manualLayout>
                  <c:x val="1.738374619730548E-2"/>
                  <c:y val="4.87884779632857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36AD-441B-B173-0C1FAEE22D05}"/>
                </c:ext>
              </c:extLst>
            </c:dLbl>
            <c:dLbl>
              <c:idx val="2"/>
              <c:layout>
                <c:manualLayout>
                  <c:x val="0"/>
                  <c:y val="-1.9885887221006735E-2"/>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36AD-441B-B173-0C1FAEE22D05}"/>
                </c:ext>
              </c:extLst>
            </c:dLbl>
            <c:dLbl>
              <c:idx val="3"/>
              <c:layout>
                <c:manualLayout>
                  <c:x val="6.5189048239894902E-3"/>
                  <c:y val="-5.0270462106055923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36AD-441B-B173-0C1FAEE22D05}"/>
                </c:ext>
              </c:extLst>
            </c:dLbl>
            <c:dLbl>
              <c:idx val="4"/>
              <c:layout>
                <c:manualLayout>
                  <c:x val="6.51890482398957E-3"/>
                  <c:y val="9.8317947997956425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36AD-441B-B173-0C1FAEE22D05}"/>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SOL!$N$2:$N$6</c:f>
              <c:numCache>
                <c:formatCode>General</c:formatCode>
                <c:ptCount val="5"/>
                <c:pt idx="0">
                  <c:v>0.5</c:v>
                </c:pt>
                <c:pt idx="1">
                  <c:v>1</c:v>
                </c:pt>
                <c:pt idx="2">
                  <c:v>1.5</c:v>
                </c:pt>
                <c:pt idx="3">
                  <c:v>2</c:v>
                </c:pt>
                <c:pt idx="4">
                  <c:v>2.5</c:v>
                </c:pt>
              </c:numCache>
            </c:numRef>
          </c:cat>
          <c:val>
            <c:numRef>
              <c:f>SOL!$J$8:$J$12</c:f>
              <c:numCache>
                <c:formatCode>0.00</c:formatCode>
                <c:ptCount val="5"/>
                <c:pt idx="0">
                  <c:v>54</c:v>
                </c:pt>
                <c:pt idx="1">
                  <c:v>26.732673267326739</c:v>
                </c:pt>
                <c:pt idx="2">
                  <c:v>36.231884057971023</c:v>
                </c:pt>
                <c:pt idx="3">
                  <c:v>33.593749999999993</c:v>
                </c:pt>
                <c:pt idx="4">
                  <c:v>27.27272727272727</c:v>
                </c:pt>
              </c:numCache>
            </c:numRef>
          </c:val>
          <c:extLst>
            <c:ext xmlns:c16="http://schemas.microsoft.com/office/drawing/2014/chart" uri="{C3380CC4-5D6E-409C-BE32-E72D297353CC}">
              <c16:uniqueId val="{0000000B-36AD-441B-B173-0C1FAEE22D05}"/>
            </c:ext>
          </c:extLst>
        </c:ser>
        <c:dLbls>
          <c:dLblPos val="inEnd"/>
          <c:showLegendKey val="0"/>
          <c:showVal val="1"/>
          <c:showCatName val="0"/>
          <c:showSerName val="0"/>
          <c:showPercent val="0"/>
          <c:showBubbleSize val="0"/>
        </c:dLbls>
        <c:gapWidth val="219"/>
        <c:overlap val="-27"/>
        <c:axId val="735830224"/>
        <c:axId val="735828144"/>
      </c:barChart>
      <c:catAx>
        <c:axId val="735830224"/>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dirty="0"/>
                  <a:t>Sample</a:t>
                </a:r>
              </a:p>
            </c:rich>
          </c:tx>
          <c:layout>
            <c:manualLayout>
              <c:xMode val="edge"/>
              <c:yMode val="edge"/>
              <c:x val="0.42381307226049619"/>
              <c:y val="0.9404934132809098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35828144"/>
        <c:crosses val="autoZero"/>
        <c:auto val="1"/>
        <c:lblAlgn val="ctr"/>
        <c:lblOffset val="100"/>
        <c:noMultiLvlLbl val="0"/>
      </c:catAx>
      <c:valAx>
        <c:axId val="735828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Solubility %</a:t>
                </a:r>
              </a:p>
            </c:rich>
          </c:tx>
          <c:layout>
            <c:manualLayout>
              <c:xMode val="edge"/>
              <c:yMode val="edge"/>
              <c:x val="3.6608083722687473E-5"/>
              <c:y val="0.4007940959636798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35830224"/>
        <c:crosses val="autoZero"/>
        <c:crossBetween val="between"/>
      </c:valAx>
      <c:spPr>
        <a:noFill/>
        <a:ln>
          <a:noFill/>
        </a:ln>
        <a:effectLst/>
      </c:spPr>
    </c:plotArea>
    <c:legend>
      <c:legendPos val="r"/>
      <c:layout>
        <c:manualLayout>
          <c:xMode val="edge"/>
          <c:yMode val="edge"/>
          <c:x val="0.8062428508774"/>
          <c:y val="0.42887968984358077"/>
          <c:w val="0.19198602456309649"/>
          <c:h val="0.2288350499330284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067545754411683"/>
          <c:y val="0.13731442230021357"/>
          <c:w val="0.69007779108658795"/>
          <c:h val="0.76060640373493138"/>
        </c:manualLayout>
      </c:layout>
      <c:barChart>
        <c:barDir val="col"/>
        <c:grouping val="clustered"/>
        <c:varyColors val="0"/>
        <c:ser>
          <c:idx val="0"/>
          <c:order val="0"/>
          <c:tx>
            <c:v>Acetic Acid </c:v>
          </c:tx>
          <c:spPr>
            <a:solidFill>
              <a:schemeClr val="accent1"/>
            </a:solidFill>
            <a:ln>
              <a:noFill/>
            </a:ln>
            <a:effectLst/>
          </c:spPr>
          <c:invertIfNegative val="0"/>
          <c:dLbls>
            <c:dLbl>
              <c:idx val="0"/>
              <c:layout>
                <c:manualLayout>
                  <c:x val="-1.0351966873706004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7EEE-4112-945C-352FF36D1CA1}"/>
                </c:ext>
              </c:extLst>
            </c:dLbl>
            <c:dLbl>
              <c:idx val="1"/>
              <c:layout>
                <c:manualLayout>
                  <c:x val="2.4837221434277201E-2"/>
                  <c:y val="3.875968992248062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7EEE-4112-945C-352FF36D1CA1}"/>
                </c:ext>
              </c:extLst>
            </c:dLbl>
            <c:numFmt formatCode="#,##0.00" sourceLinked="0"/>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ABS!$L$23:$L$27</c:f>
              <c:numCache>
                <c:formatCode>General</c:formatCode>
                <c:ptCount val="5"/>
                <c:pt idx="0">
                  <c:v>0.5</c:v>
                </c:pt>
                <c:pt idx="1">
                  <c:v>1</c:v>
                </c:pt>
                <c:pt idx="2">
                  <c:v>1.5</c:v>
                </c:pt>
                <c:pt idx="3">
                  <c:v>2</c:v>
                </c:pt>
                <c:pt idx="4">
                  <c:v>2.5</c:v>
                </c:pt>
              </c:numCache>
            </c:numRef>
          </c:cat>
          <c:val>
            <c:numRef>
              <c:f>ABS!$D$2:$D$6</c:f>
              <c:numCache>
                <c:formatCode>0.00</c:formatCode>
                <c:ptCount val="5"/>
                <c:pt idx="0">
                  <c:v>102.76243093922652</c:v>
                </c:pt>
                <c:pt idx="1">
                  <c:v>166.95652173913044</c:v>
                </c:pt>
                <c:pt idx="2">
                  <c:v>114.81481481481484</c:v>
                </c:pt>
                <c:pt idx="3">
                  <c:v>125.68807339449542</c:v>
                </c:pt>
                <c:pt idx="4">
                  <c:v>147.22222222222223</c:v>
                </c:pt>
              </c:numCache>
            </c:numRef>
          </c:val>
          <c:extLst>
            <c:ext xmlns:c16="http://schemas.microsoft.com/office/drawing/2014/chart" uri="{C3380CC4-5D6E-409C-BE32-E72D297353CC}">
              <c16:uniqueId val="{00000002-7EEE-4112-945C-352FF36D1CA1}"/>
            </c:ext>
          </c:extLst>
        </c:ser>
        <c:ser>
          <c:idx val="2"/>
          <c:order val="2"/>
          <c:tx>
            <c:v>Bread Glycerin </c:v>
          </c:tx>
          <c:spPr>
            <a:solidFill>
              <a:schemeClr val="accent3"/>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3-7EEE-4112-945C-352FF36D1CA1}"/>
                </c:ext>
              </c:extLst>
            </c:dLbl>
            <c:dLbl>
              <c:idx val="2"/>
              <c:layout>
                <c:manualLayout>
                  <c:x val="1.4508159306173685E-2"/>
                  <c:y val="1.7863028749312603E-3"/>
                </c:manualLayout>
              </c:layout>
              <c:tx>
                <c:rich>
                  <a:bodyPr/>
                  <a:lstStyle/>
                  <a:p>
                    <a:r>
                      <a:rPr lang="en-US"/>
                      <a:t>96.85</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6.5945273631840801E-2"/>
                      <c:h val="4.6556927297668041E-2"/>
                    </c:manualLayout>
                  </c15:layout>
                </c:ext>
                <c:ext xmlns:c16="http://schemas.microsoft.com/office/drawing/2014/chart" uri="{C3380CC4-5D6E-409C-BE32-E72D297353CC}">
                  <c16:uniqueId val="{00000004-7EEE-4112-945C-352FF36D1CA1}"/>
                </c:ext>
              </c:extLst>
            </c:dLbl>
            <c:numFmt formatCode="#,##0.00" sourceLinked="0"/>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ABS!$L$23:$L$27</c:f>
              <c:numCache>
                <c:formatCode>General</c:formatCode>
                <c:ptCount val="5"/>
                <c:pt idx="0">
                  <c:v>0.5</c:v>
                </c:pt>
                <c:pt idx="1">
                  <c:v>1</c:v>
                </c:pt>
                <c:pt idx="2">
                  <c:v>1.5</c:v>
                </c:pt>
                <c:pt idx="3">
                  <c:v>2</c:v>
                </c:pt>
                <c:pt idx="4">
                  <c:v>2.5</c:v>
                </c:pt>
              </c:numCache>
            </c:numRef>
          </c:cat>
          <c:val>
            <c:numRef>
              <c:f>ABS!$D$8:$D$12</c:f>
              <c:numCache>
                <c:formatCode>0.00</c:formatCode>
                <c:ptCount val="5"/>
                <c:pt idx="0">
                  <c:v>167.74193548387098</c:v>
                </c:pt>
                <c:pt idx="1">
                  <c:v>166.95652173913044</c:v>
                </c:pt>
                <c:pt idx="2">
                  <c:v>96.850393700787393</c:v>
                </c:pt>
                <c:pt idx="3">
                  <c:v>83.870967741935488</c:v>
                </c:pt>
                <c:pt idx="4">
                  <c:v>66.279069767441854</c:v>
                </c:pt>
              </c:numCache>
            </c:numRef>
          </c:val>
          <c:extLst>
            <c:ext xmlns:c16="http://schemas.microsoft.com/office/drawing/2014/chart" uri="{C3380CC4-5D6E-409C-BE32-E72D297353CC}">
              <c16:uniqueId val="{00000005-7EEE-4112-945C-352FF36D1CA1}"/>
            </c:ext>
          </c:extLst>
        </c:ser>
        <c:dLbls>
          <c:dLblPos val="outEnd"/>
          <c:showLegendKey val="0"/>
          <c:showVal val="1"/>
          <c:showCatName val="0"/>
          <c:showSerName val="0"/>
          <c:showPercent val="0"/>
          <c:showBubbleSize val="0"/>
        </c:dLbls>
        <c:gapWidth val="219"/>
        <c:overlap val="-27"/>
        <c:axId val="570939952"/>
        <c:axId val="700580144"/>
        <c:extLst>
          <c:ext xmlns:c15="http://schemas.microsoft.com/office/drawing/2012/chart" uri="{02D57815-91ED-43cb-92C2-25804820EDAC}">
            <c15:filteredBarSeries>
              <c15:ser>
                <c:idx val="1"/>
                <c:order val="1"/>
                <c:tx>
                  <c:strRef>
                    <c:extLst>
                      <c:ext uri="{02D57815-91ED-43cb-92C2-25804820EDAC}">
                        <c15:formulaRef>
                          <c15:sqref>ABS!#REF!</c15:sqref>
                        </c15:formulaRef>
                      </c:ext>
                    </c:extLst>
                    <c:strCache>
                      <c:ptCount val="1"/>
                      <c:pt idx="0">
                        <c:v>#REF!</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ABS!$L$23:$L$27</c15:sqref>
                        </c15:formulaRef>
                      </c:ext>
                    </c:extLst>
                    <c:numCache>
                      <c:formatCode>General</c:formatCode>
                      <c:ptCount val="5"/>
                      <c:pt idx="0">
                        <c:v>0.5</c:v>
                      </c:pt>
                      <c:pt idx="1">
                        <c:v>1</c:v>
                      </c:pt>
                      <c:pt idx="2">
                        <c:v>1.5</c:v>
                      </c:pt>
                      <c:pt idx="3">
                        <c:v>2</c:v>
                      </c:pt>
                      <c:pt idx="4">
                        <c:v>2.5</c:v>
                      </c:pt>
                    </c:numCache>
                  </c:numRef>
                </c:cat>
                <c:val>
                  <c:numRef>
                    <c:extLst>
                      <c:ext uri="{02D57815-91ED-43cb-92C2-25804820EDAC}">
                        <c15:formulaRef>
                          <c15:sqref>ABS!#REF!</c15:sqref>
                        </c15:formulaRef>
                      </c:ext>
                    </c:extLst>
                    <c:numCache>
                      <c:formatCode>General</c:formatCode>
                      <c:ptCount val="1"/>
                      <c:pt idx="0">
                        <c:v>1</c:v>
                      </c:pt>
                    </c:numCache>
                  </c:numRef>
                </c:val>
                <c:extLst>
                  <c:ext xmlns:c16="http://schemas.microsoft.com/office/drawing/2014/chart" uri="{C3380CC4-5D6E-409C-BE32-E72D297353CC}">
                    <c16:uniqueId val="{00000006-7EEE-4112-945C-352FF36D1CA1}"/>
                  </c:ext>
                </c:extLst>
              </c15:ser>
            </c15:filteredBarSeries>
          </c:ext>
        </c:extLst>
      </c:barChart>
      <c:catAx>
        <c:axId val="570939952"/>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Sample </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00580144"/>
        <c:crosses val="autoZero"/>
        <c:auto val="1"/>
        <c:lblAlgn val="ctr"/>
        <c:lblOffset val="100"/>
        <c:tickLblSkip val="1"/>
        <c:noMultiLvlLbl val="0"/>
      </c:catAx>
      <c:valAx>
        <c:axId val="700580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Absorption %</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70939952"/>
        <c:crosses val="autoZero"/>
        <c:crossBetween val="between"/>
      </c:valAx>
      <c:spPr>
        <a:noFill/>
        <a:ln>
          <a:noFill/>
        </a:ln>
        <a:effectLst/>
      </c:spPr>
    </c:plotArea>
    <c:legend>
      <c:legendPos val="r"/>
      <c:layout>
        <c:manualLayout>
          <c:xMode val="edge"/>
          <c:yMode val="edge"/>
          <c:x val="0.83868121242367766"/>
          <c:y val="0.33083288742383216"/>
          <c:w val="0.16131881582133903"/>
          <c:h val="0.3056037972267334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8698964959597"/>
          <c:y val="0.1359677483287976"/>
          <c:w val="0.83419025633406851"/>
          <c:h val="0.73107395666450781"/>
        </c:manualLayout>
      </c:layout>
      <c:barChart>
        <c:barDir val="col"/>
        <c:grouping val="clustered"/>
        <c:varyColors val="0"/>
        <c:ser>
          <c:idx val="0"/>
          <c:order val="0"/>
          <c:tx>
            <c:v>Acetic Acid </c:v>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ABS!$L$23:$L$27</c:f>
              <c:numCache>
                <c:formatCode>General</c:formatCode>
                <c:ptCount val="5"/>
                <c:pt idx="0">
                  <c:v>0.5</c:v>
                </c:pt>
                <c:pt idx="1">
                  <c:v>1</c:v>
                </c:pt>
                <c:pt idx="2">
                  <c:v>1.5</c:v>
                </c:pt>
                <c:pt idx="3">
                  <c:v>2</c:v>
                </c:pt>
                <c:pt idx="4">
                  <c:v>2.5</c:v>
                </c:pt>
              </c:numCache>
            </c:numRef>
          </c:cat>
          <c:val>
            <c:numRef>
              <c:f>ABS!$J$2:$J$6</c:f>
              <c:numCache>
                <c:formatCode>0.00</c:formatCode>
                <c:ptCount val="5"/>
                <c:pt idx="0">
                  <c:v>136.70886075949366</c:v>
                </c:pt>
                <c:pt idx="1">
                  <c:v>216.2162162162162</c:v>
                </c:pt>
                <c:pt idx="2">
                  <c:v>243.67816091954023</c:v>
                </c:pt>
                <c:pt idx="3">
                  <c:v>144.87179487179486</c:v>
                </c:pt>
                <c:pt idx="4">
                  <c:v>133.92857142857144</c:v>
                </c:pt>
              </c:numCache>
            </c:numRef>
          </c:val>
          <c:extLst>
            <c:ext xmlns:c16="http://schemas.microsoft.com/office/drawing/2014/chart" uri="{C3380CC4-5D6E-409C-BE32-E72D297353CC}">
              <c16:uniqueId val="{00000000-B497-4CFB-93D8-B36AF41C0EAB}"/>
            </c:ext>
          </c:extLst>
        </c:ser>
        <c:ser>
          <c:idx val="1"/>
          <c:order val="1"/>
          <c:tx>
            <c:v>Glycerin </c:v>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ABS!$L$23:$L$27</c:f>
              <c:numCache>
                <c:formatCode>General</c:formatCode>
                <c:ptCount val="5"/>
                <c:pt idx="0">
                  <c:v>0.5</c:v>
                </c:pt>
                <c:pt idx="1">
                  <c:v>1</c:v>
                </c:pt>
                <c:pt idx="2">
                  <c:v>1.5</c:v>
                </c:pt>
                <c:pt idx="3">
                  <c:v>2</c:v>
                </c:pt>
                <c:pt idx="4">
                  <c:v>2.5</c:v>
                </c:pt>
              </c:numCache>
            </c:numRef>
          </c:cat>
          <c:val>
            <c:numRef>
              <c:f>ABS!$J$8:$J$12</c:f>
              <c:numCache>
                <c:formatCode>0.00</c:formatCode>
                <c:ptCount val="5"/>
                <c:pt idx="0">
                  <c:v>331.37254901960785</c:v>
                </c:pt>
                <c:pt idx="1">
                  <c:v>216.2162162162162</c:v>
                </c:pt>
                <c:pt idx="2">
                  <c:v>123.0263157894737</c:v>
                </c:pt>
                <c:pt idx="3">
                  <c:v>109.5744680851064</c:v>
                </c:pt>
                <c:pt idx="4">
                  <c:v>133.04347826086956</c:v>
                </c:pt>
              </c:numCache>
            </c:numRef>
          </c:val>
          <c:extLst>
            <c:ext xmlns:c16="http://schemas.microsoft.com/office/drawing/2014/chart" uri="{C3380CC4-5D6E-409C-BE32-E72D297353CC}">
              <c16:uniqueId val="{00000001-B497-4CFB-93D8-B36AF41C0EAB}"/>
            </c:ext>
          </c:extLst>
        </c:ser>
        <c:dLbls>
          <c:dLblPos val="outEnd"/>
          <c:showLegendKey val="0"/>
          <c:showVal val="1"/>
          <c:showCatName val="0"/>
          <c:showSerName val="0"/>
          <c:showPercent val="0"/>
          <c:showBubbleSize val="0"/>
        </c:dLbls>
        <c:gapWidth val="219"/>
        <c:overlap val="-27"/>
        <c:axId val="700580976"/>
        <c:axId val="700581392"/>
      </c:barChart>
      <c:catAx>
        <c:axId val="700580976"/>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Sample</a:t>
                </a:r>
              </a:p>
            </c:rich>
          </c:tx>
          <c:layout>
            <c:manualLayout>
              <c:xMode val="edge"/>
              <c:yMode val="edge"/>
              <c:x val="0.48583720849326822"/>
              <c:y val="0.936712484110217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00581392"/>
        <c:crosses val="autoZero"/>
        <c:auto val="1"/>
        <c:lblAlgn val="ctr"/>
        <c:lblOffset val="100"/>
        <c:noMultiLvlLbl val="0"/>
      </c:catAx>
      <c:valAx>
        <c:axId val="700581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Absorption%</a:t>
                </a:r>
              </a:p>
            </c:rich>
          </c:tx>
          <c:layout>
            <c:manualLayout>
              <c:xMode val="edge"/>
              <c:yMode val="edge"/>
              <c:x val="0"/>
              <c:y val="0.39016463128006479"/>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00580976"/>
        <c:crosses val="autoZero"/>
        <c:crossBetween val="between"/>
      </c:valAx>
      <c:spPr>
        <a:noFill/>
        <a:ln>
          <a:noFill/>
        </a:ln>
        <a:effectLst/>
      </c:spPr>
    </c:plotArea>
    <c:legend>
      <c:legendPos val="b"/>
      <c:layout>
        <c:manualLayout>
          <c:xMode val="edge"/>
          <c:yMode val="edge"/>
          <c:x val="0.74363983341724915"/>
          <c:y val="0.17948041001719181"/>
          <c:w val="0.23546072082999236"/>
          <c:h val="0.1437058079822685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a:t>
            </a:r>
            <a:r>
              <a:rPr lang="en-GB" baseline="0"/>
              <a:t> </a:t>
            </a:r>
            <a:endParaRPr lang="en-GB"/>
          </a:p>
        </c:rich>
      </c:tx>
      <c:layout/>
      <c:overlay val="0"/>
      <c:spPr>
        <a:noFill/>
        <a:ln>
          <a:noFill/>
        </a:ln>
        <a:effectLst/>
      </c:spPr>
    </c:title>
    <c:autoTitleDeleted val="0"/>
    <c:plotArea>
      <c:layout>
        <c:manualLayout>
          <c:layoutTarget val="inner"/>
          <c:xMode val="edge"/>
          <c:yMode val="edge"/>
          <c:x val="0.13009389225712481"/>
          <c:y val="0.13954776801201327"/>
          <c:w val="0.84611284783804364"/>
          <c:h val="0.69478677182316828"/>
        </c:manualLayout>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test'!$L$5:$L$9</c:f>
              <c:numCache>
                <c:formatCode>General</c:formatCode>
                <c:ptCount val="5"/>
                <c:pt idx="0">
                  <c:v>0.5</c:v>
                </c:pt>
                <c:pt idx="1">
                  <c:v>1</c:v>
                </c:pt>
                <c:pt idx="2">
                  <c:v>1.5</c:v>
                </c:pt>
                <c:pt idx="3">
                  <c:v>2</c:v>
                </c:pt>
                <c:pt idx="4">
                  <c:v>2.5</c:v>
                </c:pt>
              </c:numCache>
            </c:numRef>
          </c:xVal>
          <c:yVal>
            <c:numRef>
              <c:f>'tensail test'!$M$5:$M$9</c:f>
              <c:numCache>
                <c:formatCode>General</c:formatCode>
                <c:ptCount val="5"/>
                <c:pt idx="0">
                  <c:v>4.1438579999999998</c:v>
                </c:pt>
                <c:pt idx="1">
                  <c:v>3.80768</c:v>
                </c:pt>
                <c:pt idx="2">
                  <c:v>4.0645850000000001</c:v>
                </c:pt>
                <c:pt idx="3">
                  <c:v>4.3622170000000002</c:v>
                </c:pt>
                <c:pt idx="4">
                  <c:v>4.8324400000000001</c:v>
                </c:pt>
              </c:numCache>
            </c:numRef>
          </c:yVal>
          <c:smooth val="0"/>
          <c:extLst>
            <c:ext xmlns:c16="http://schemas.microsoft.com/office/drawing/2014/chart" uri="{C3380CC4-5D6E-409C-BE32-E72D297353CC}">
              <c16:uniqueId val="{00000000-2ACB-48F1-83FC-E2205DE8BDFE}"/>
            </c:ext>
          </c:extLst>
        </c:ser>
        <c:dLbls>
          <c:showLegendKey val="0"/>
          <c:showVal val="0"/>
          <c:showCatName val="0"/>
          <c:showSerName val="0"/>
          <c:showPercent val="0"/>
          <c:showBubbleSize val="0"/>
        </c:dLbls>
        <c:axId val="90484096"/>
        <c:axId val="136482816"/>
      </c:scatterChart>
      <c:valAx>
        <c:axId val="904840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Volume of </a:t>
                </a:r>
                <a:r>
                  <a:rPr lang="en-US" sz="1000" b="0" i="0" u="none" strike="noStrike" baseline="0">
                    <a:effectLst/>
                  </a:rPr>
                  <a:t>Acetic Acid </a:t>
                </a:r>
                <a:r>
                  <a:rPr lang="en-GB"/>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482816"/>
        <c:crosses val="autoZero"/>
        <c:crossBetween val="midCat"/>
      </c:valAx>
      <c:valAx>
        <c:axId val="1364828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Tensile Strength (MPa)</a:t>
                </a:r>
              </a:p>
            </c:rich>
          </c:tx>
          <c:layout>
            <c:manualLayout>
              <c:xMode val="edge"/>
              <c:yMode val="edge"/>
              <c:x val="4.5045045045045043E-2"/>
              <c:y val="0.23556346363555222"/>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84096"/>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test'!$L$5:$L$9</c:f>
              <c:numCache>
                <c:formatCode>General</c:formatCode>
                <c:ptCount val="5"/>
                <c:pt idx="0">
                  <c:v>0.5</c:v>
                </c:pt>
                <c:pt idx="1">
                  <c:v>1</c:v>
                </c:pt>
                <c:pt idx="2">
                  <c:v>1.5</c:v>
                </c:pt>
                <c:pt idx="3">
                  <c:v>2</c:v>
                </c:pt>
                <c:pt idx="4">
                  <c:v>2.5</c:v>
                </c:pt>
              </c:numCache>
            </c:numRef>
          </c:xVal>
          <c:yVal>
            <c:numRef>
              <c:f>'tensail test'!$O$5:$O$9</c:f>
              <c:numCache>
                <c:formatCode>General</c:formatCode>
                <c:ptCount val="5"/>
                <c:pt idx="0">
                  <c:v>106.36369999999999</c:v>
                </c:pt>
                <c:pt idx="1">
                  <c:v>160.11600000000001</c:v>
                </c:pt>
                <c:pt idx="2">
                  <c:v>139.39224999999999</c:v>
                </c:pt>
                <c:pt idx="3">
                  <c:v>122.2967</c:v>
                </c:pt>
                <c:pt idx="4">
                  <c:v>104.9750633</c:v>
                </c:pt>
              </c:numCache>
            </c:numRef>
          </c:yVal>
          <c:smooth val="0"/>
          <c:extLst>
            <c:ext xmlns:c16="http://schemas.microsoft.com/office/drawing/2014/chart" uri="{C3380CC4-5D6E-409C-BE32-E72D297353CC}">
              <c16:uniqueId val="{00000000-D9A6-4434-AE84-13E594C925A2}"/>
            </c:ext>
          </c:extLst>
        </c:ser>
        <c:dLbls>
          <c:showLegendKey val="0"/>
          <c:showVal val="0"/>
          <c:showCatName val="0"/>
          <c:showSerName val="0"/>
          <c:showPercent val="0"/>
          <c:showBubbleSize val="0"/>
        </c:dLbls>
        <c:axId val="136742784"/>
        <c:axId val="136765440"/>
      </c:scatterChart>
      <c:valAx>
        <c:axId val="1367427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kern="1200" baseline="0">
                    <a:solidFill>
                      <a:sysClr val="windowText" lastClr="000000">
                        <a:lumMod val="65000"/>
                        <a:lumOff val="35000"/>
                      </a:sysClr>
                    </a:solidFill>
                    <a:effectLst/>
                  </a:rPr>
                  <a:t>Acetic Acid </a:t>
                </a:r>
                <a:r>
                  <a:rPr lang="en-GB" sz="1000" b="0" i="0" u="none" strike="noStrike" kern="1200" baseline="0">
                    <a:solidFill>
                      <a:sysClr val="windowText" lastClr="000000">
                        <a:lumMod val="65000"/>
                        <a:lumOff val="35000"/>
                      </a:sysClr>
                    </a:solidFill>
                  </a:rPr>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765440"/>
        <c:crosses val="autoZero"/>
        <c:crossBetween val="midCat"/>
      </c:valAx>
      <c:valAx>
        <c:axId val="1367654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50" b="0" i="0" u="none" strike="noStrike" kern="1200" baseline="0">
                    <a:solidFill>
                      <a:sysClr val="windowText" lastClr="000000">
                        <a:lumMod val="65000"/>
                        <a:lumOff val="35000"/>
                      </a:sysClr>
                    </a:solidFill>
                  </a:rPr>
                  <a:t>Modulus of Elasticity (MPa)</a:t>
                </a:r>
              </a:p>
            </c:rich>
          </c:tx>
          <c:layout>
            <c:manualLayout>
              <c:xMode val="edge"/>
              <c:yMode val="edge"/>
              <c:x val="4.1467965996267883E-2"/>
              <c:y val="0.24479147507594254"/>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74278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t>
            </a:r>
          </a:p>
        </c:rich>
      </c:tx>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'tensail test'!$L$5:$L$9</c:f>
              <c:numCache>
                <c:formatCode>General</c:formatCode>
                <c:ptCount val="5"/>
                <c:pt idx="0">
                  <c:v>0.5</c:v>
                </c:pt>
                <c:pt idx="1">
                  <c:v>1</c:v>
                </c:pt>
                <c:pt idx="2">
                  <c:v>1.5</c:v>
                </c:pt>
                <c:pt idx="3">
                  <c:v>2</c:v>
                </c:pt>
                <c:pt idx="4">
                  <c:v>2.5</c:v>
                </c:pt>
              </c:numCache>
            </c:numRef>
          </c:xVal>
          <c:yVal>
            <c:numRef>
              <c:f>'tensail test'!$N$5:$N$9</c:f>
              <c:numCache>
                <c:formatCode>General</c:formatCode>
                <c:ptCount val="5"/>
                <c:pt idx="0">
                  <c:v>24.526949999999999</c:v>
                </c:pt>
                <c:pt idx="1">
                  <c:v>12.72293</c:v>
                </c:pt>
                <c:pt idx="2">
                  <c:v>21.412600000000001</c:v>
                </c:pt>
                <c:pt idx="3">
                  <c:v>42.255749999999999</c:v>
                </c:pt>
                <c:pt idx="4">
                  <c:v>66.328000000000003</c:v>
                </c:pt>
              </c:numCache>
            </c:numRef>
          </c:yVal>
          <c:smooth val="0"/>
          <c:extLst>
            <c:ext xmlns:c16="http://schemas.microsoft.com/office/drawing/2014/chart" uri="{C3380CC4-5D6E-409C-BE32-E72D297353CC}">
              <c16:uniqueId val="{00000000-D935-414F-870F-B9979271565A}"/>
            </c:ext>
          </c:extLst>
        </c:ser>
        <c:dLbls>
          <c:showLegendKey val="0"/>
          <c:showVal val="0"/>
          <c:showCatName val="0"/>
          <c:showSerName val="0"/>
          <c:showPercent val="0"/>
          <c:showBubbleSize val="0"/>
        </c:dLbls>
        <c:axId val="136544256"/>
        <c:axId val="136546176"/>
      </c:scatterChart>
      <c:valAx>
        <c:axId val="1365442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Volume of </a:t>
                </a:r>
                <a:r>
                  <a:rPr lang="en-US" sz="1000" b="0" i="0" u="none" strike="noStrike" kern="1200" baseline="0">
                    <a:solidFill>
                      <a:sysClr val="windowText" lastClr="000000">
                        <a:lumMod val="65000"/>
                        <a:lumOff val="35000"/>
                      </a:sysClr>
                    </a:solidFill>
                    <a:effectLst/>
                  </a:rPr>
                  <a:t>Acetic Acid </a:t>
                </a:r>
                <a:r>
                  <a:rPr lang="en-GB" sz="1000" b="0" i="0" u="none" strike="noStrike" kern="1200" baseline="0">
                    <a:solidFill>
                      <a:sysClr val="windowText" lastClr="000000">
                        <a:lumMod val="65000"/>
                        <a:lumOff val="35000"/>
                      </a:sysClr>
                    </a:solidFill>
                  </a:rPr>
                  <a:t>(ml)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546176"/>
        <c:crosses val="autoZero"/>
        <c:crossBetween val="midCat"/>
      </c:valAx>
      <c:valAx>
        <c:axId val="136546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0" i="0" u="none" strike="noStrike" kern="1200" baseline="0">
                    <a:solidFill>
                      <a:sysClr val="windowText" lastClr="000000">
                        <a:lumMod val="65000"/>
                        <a:lumOff val="35000"/>
                      </a:sysClr>
                    </a:solidFill>
                  </a:rPr>
                  <a:t>Ductility (El%)</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544256"/>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 id="18">
  <a:schemeClr val="accent5"/>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743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2843338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2216116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2986778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659724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1921942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2954137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3058821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1438862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3633028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1673032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pPr/>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3050" y="1828800"/>
            <a:ext cx="8775700" cy="4937125"/>
          </a:xfrm>
          <a:prstGeom prst="rect">
            <a:avLst/>
          </a:prstGeom>
          <a:noFill/>
          <a:ln w="12700">
            <a:solidFill>
              <a:prstClr val="black"/>
            </a:solidFill>
          </a:ln>
        </p:spPr>
      </p:sp>
      <p:sp>
        <p:nvSpPr>
          <p:cNvPr id="3" name="Notes Placeholder 2"/>
          <p:cNvSpPr>
            <a:spLocks noGrp="1"/>
          </p:cNvSpPr>
          <p:nvPr>
            <p:ph type="body" idx="1"/>
          </p:nvPr>
        </p:nvSpPr>
        <p:spPr>
          <a:xfrm>
            <a:off x="822325" y="7040563"/>
            <a:ext cx="6584950" cy="5761037"/>
          </a:xfrm>
          <a:prstGeom prst="rect">
            <a:avLst/>
          </a:prstGeom>
        </p:spPr>
        <p:txBody>
          <a:bodyPr/>
          <a:lstStyle/>
          <a:p>
            <a:endParaRPr lang="ar-SA"/>
          </a:p>
        </p:txBody>
      </p:sp>
    </p:spTree>
    <p:extLst>
      <p:ext uri="{BB962C8B-B14F-4D97-AF65-F5344CB8AC3E}">
        <p14:creationId xmlns:p14="http://schemas.microsoft.com/office/powerpoint/2010/main" val="3801301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07056" y="3017521"/>
            <a:ext cx="10698479" cy="2715337"/>
          </a:xfrm>
        </p:spPr>
        <p:txBody>
          <a:bodyPr anchor="b">
            <a:normAutofit/>
          </a:bodyPr>
          <a:lstStyle>
            <a:lvl1pPr>
              <a:defRPr sz="6480"/>
            </a:lvl1pPr>
          </a:lstStyle>
          <a:p>
            <a:r>
              <a:rPr lang="en-US" dirty="0"/>
              <a:t>Click to edit Master title style</a:t>
            </a:r>
          </a:p>
        </p:txBody>
      </p:sp>
      <p:sp>
        <p:nvSpPr>
          <p:cNvPr id="3" name="Subtitle 2"/>
          <p:cNvSpPr>
            <a:spLocks noGrp="1"/>
          </p:cNvSpPr>
          <p:nvPr>
            <p:ph type="subTitle" idx="1"/>
          </p:nvPr>
        </p:nvSpPr>
        <p:spPr>
          <a:xfrm>
            <a:off x="3107056" y="5732855"/>
            <a:ext cx="10698479" cy="1351540"/>
          </a:xfrm>
        </p:spPr>
        <p:txBody>
          <a:bodyPr anchor="t"/>
          <a:lstStyle>
            <a:lvl1pPr marL="0" indent="0" algn="l">
              <a:buNone/>
              <a:defRPr>
                <a:solidFill>
                  <a:schemeClr val="tx1">
                    <a:lumMod val="65000"/>
                    <a:lumOff val="35000"/>
                  </a:schemeClr>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5188573"/>
            <a:ext cx="2093582" cy="934307"/>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638175" y="5435449"/>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07580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3107055" y="731520"/>
            <a:ext cx="10698479" cy="3740448"/>
          </a:xfrm>
        </p:spPr>
        <p:txBody>
          <a:bodyPr anchor="ctr">
            <a:normAutofit/>
          </a:bodyPr>
          <a:lstStyle>
            <a:lvl1pPr algn="l">
              <a:defRPr sz="5760" b="0" cap="none"/>
            </a:lvl1pPr>
          </a:lstStyle>
          <a:p>
            <a:r>
              <a:rPr lang="en-US"/>
              <a:t>Click to edit Master title style</a:t>
            </a:r>
            <a:endParaRPr lang="en-US" dirty="0"/>
          </a:p>
        </p:txBody>
      </p:sp>
      <p:sp>
        <p:nvSpPr>
          <p:cNvPr id="3" name="Text Placeholder 2"/>
          <p:cNvSpPr>
            <a:spLocks noGrp="1"/>
          </p:cNvSpPr>
          <p:nvPr>
            <p:ph type="body" idx="1"/>
          </p:nvPr>
        </p:nvSpPr>
        <p:spPr>
          <a:xfrm>
            <a:off x="3107055" y="5224855"/>
            <a:ext cx="10698479" cy="1867037"/>
          </a:xfrm>
        </p:spPr>
        <p:txBody>
          <a:bodyPr anchor="ctr">
            <a:normAutofit/>
          </a:bodyPr>
          <a:lstStyle>
            <a:lvl1pPr marL="0" indent="0" algn="l">
              <a:buNone/>
              <a:defRPr sz="2160">
                <a:solidFill>
                  <a:schemeClr val="tx1">
                    <a:lumMod val="65000"/>
                    <a:lumOff val="3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5026" y="381381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638175" y="3892967"/>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8925525"/>
      </p:ext>
    </p:extLst>
  </p:cSld>
  <p:clrMapOvr>
    <a:masterClrMapping/>
  </p:clrMapOvr>
  <p:hf sldNum="0" hdr="0" ftr="0" dt="0"/>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2B847-9C84-45E6-8BE0-FDAB0F6A9B0C}"/>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82BBC282-CB2E-4FEF-BBF5-8595444F38C3}"/>
              </a:ext>
            </a:extLst>
          </p:cNvPr>
          <p:cNvSpPr>
            <a:spLocks noGrp="1"/>
          </p:cNvSpPr>
          <p:nvPr>
            <p:ph sz="half" idx="1"/>
          </p:nvPr>
        </p:nvSpPr>
        <p:spPr>
          <a:xfrm>
            <a:off x="1005840" y="2190750"/>
            <a:ext cx="62179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D47961C4-07FF-4EE6-866A-B1581705B10C}"/>
              </a:ext>
            </a:extLst>
          </p:cNvPr>
          <p:cNvSpPr>
            <a:spLocks noGrp="1"/>
          </p:cNvSpPr>
          <p:nvPr>
            <p:ph sz="half" idx="2"/>
          </p:nvPr>
        </p:nvSpPr>
        <p:spPr>
          <a:xfrm>
            <a:off x="7406640" y="2190750"/>
            <a:ext cx="62179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4F96F8B4-710C-468E-99BF-96E33FAFC960}"/>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a:extLst>
              <a:ext uri="{FF2B5EF4-FFF2-40B4-BE49-F238E27FC236}">
                <a16:creationId xmlns:a16="http://schemas.microsoft.com/office/drawing/2014/main" id="{EE3D3C7C-C3D4-4B9F-89B3-C883CF2014F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AB3AF6B-97F2-4AA4-B240-4596A7D5317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32807648"/>
      </p:ext>
    </p:extLst>
  </p:cSld>
  <p:clrMapOvr>
    <a:masterClrMapping/>
  </p:clrMapOvr>
  <p:hf sldNum="0"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DE74A-CD09-4CD6-A963-F925F867CB93}"/>
              </a:ext>
            </a:extLst>
          </p:cNvPr>
          <p:cNvSpPr>
            <a:spLocks noGrp="1"/>
          </p:cNvSpPr>
          <p:nvPr>
            <p:ph type="title"/>
          </p:nvPr>
        </p:nvSpPr>
        <p:spPr>
          <a:xfrm>
            <a:off x="1007746" y="438150"/>
            <a:ext cx="12618720" cy="1590676"/>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772BC84F-BB3C-44A6-A11A-54268036FA78}"/>
              </a:ext>
            </a:extLst>
          </p:cNvPr>
          <p:cNvSpPr>
            <a:spLocks noGrp="1"/>
          </p:cNvSpPr>
          <p:nvPr>
            <p:ph type="body" idx="1"/>
          </p:nvPr>
        </p:nvSpPr>
        <p:spPr>
          <a:xfrm>
            <a:off x="1007746" y="2017396"/>
            <a:ext cx="6189344"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a:extLst>
              <a:ext uri="{FF2B5EF4-FFF2-40B4-BE49-F238E27FC236}">
                <a16:creationId xmlns:a16="http://schemas.microsoft.com/office/drawing/2014/main" id="{678AB317-712C-4BAE-BFDE-C46DD7D33257}"/>
              </a:ext>
            </a:extLst>
          </p:cNvPr>
          <p:cNvSpPr>
            <a:spLocks noGrp="1"/>
          </p:cNvSpPr>
          <p:nvPr>
            <p:ph sz="half" idx="2"/>
          </p:nvPr>
        </p:nvSpPr>
        <p:spPr>
          <a:xfrm>
            <a:off x="1007746" y="3006090"/>
            <a:ext cx="6189344"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D339077F-90BD-43CE-8E68-92644BF21AB6}"/>
              </a:ext>
            </a:extLst>
          </p:cNvPr>
          <p:cNvSpPr>
            <a:spLocks noGrp="1"/>
          </p:cNvSpPr>
          <p:nvPr>
            <p:ph type="body" sz="quarter" idx="3"/>
          </p:nvPr>
        </p:nvSpPr>
        <p:spPr>
          <a:xfrm>
            <a:off x="7406640" y="2017396"/>
            <a:ext cx="6219826"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a:extLst>
              <a:ext uri="{FF2B5EF4-FFF2-40B4-BE49-F238E27FC236}">
                <a16:creationId xmlns:a16="http://schemas.microsoft.com/office/drawing/2014/main" id="{96D6B652-B1AC-4624-A576-B0CA66B52C5B}"/>
              </a:ext>
            </a:extLst>
          </p:cNvPr>
          <p:cNvSpPr>
            <a:spLocks noGrp="1"/>
          </p:cNvSpPr>
          <p:nvPr>
            <p:ph sz="quarter" idx="4"/>
          </p:nvPr>
        </p:nvSpPr>
        <p:spPr>
          <a:xfrm>
            <a:off x="7406640" y="3006090"/>
            <a:ext cx="6219826"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70184B72-9B0A-4041-99F2-B617E6116E2C}"/>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a:extLst>
              <a:ext uri="{FF2B5EF4-FFF2-40B4-BE49-F238E27FC236}">
                <a16:creationId xmlns:a16="http://schemas.microsoft.com/office/drawing/2014/main" id="{1DEB61E4-B14C-482A-902A-3138A98CD592}"/>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76797621-1486-44E0-A3A9-C4F7752470B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8082197"/>
      </p:ext>
    </p:extLst>
  </p:cSld>
  <p:clrMapOvr>
    <a:masterClrMapping/>
  </p:clrMapOvr>
  <p:hf sldNum="0"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0A4DC-E20C-44D2-BDED-6B46C3F9F547}"/>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AA26DEDE-7BAD-4F2E-8048-B5FD785E32F4}"/>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a:extLst>
              <a:ext uri="{FF2B5EF4-FFF2-40B4-BE49-F238E27FC236}">
                <a16:creationId xmlns:a16="http://schemas.microsoft.com/office/drawing/2014/main" id="{21C95F66-0928-4937-A0BA-300EBBADC03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35157E4-EE83-44D3-A92D-5E915EE1A6F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5401655"/>
      </p:ext>
    </p:extLst>
  </p:cSld>
  <p:clrMapOvr>
    <a:masterClrMapping/>
  </p:clrMapOvr>
  <p:hf sldNum="0"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D4FA3B-F927-49A5-8A40-F1CC16C24717}"/>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a:extLst>
              <a:ext uri="{FF2B5EF4-FFF2-40B4-BE49-F238E27FC236}">
                <a16:creationId xmlns:a16="http://schemas.microsoft.com/office/drawing/2014/main" id="{7BC05328-F9D9-4F51-A928-41C3FC3A5D3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5548DC2-16DA-4825-89D7-B3706AB40BA0}"/>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4980982"/>
      </p:ext>
    </p:extLst>
  </p:cSld>
  <p:clrMapOvr>
    <a:masterClrMapping/>
  </p:clrMapOvr>
  <p:hf sldNum="0"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400C7-E8BA-4C06-99DE-0D44A90AB4EA}"/>
              </a:ext>
            </a:extLst>
          </p:cNvPr>
          <p:cNvSpPr>
            <a:spLocks noGrp="1"/>
          </p:cNvSpPr>
          <p:nvPr>
            <p:ph type="title"/>
          </p:nvPr>
        </p:nvSpPr>
        <p:spPr>
          <a:xfrm>
            <a:off x="1007746" y="548640"/>
            <a:ext cx="4718684" cy="1920240"/>
          </a:xfrm>
        </p:spPr>
        <p:txBody>
          <a:bodyPr anchor="b"/>
          <a:lstStyle>
            <a:lvl1pPr>
              <a:defRPr sz="384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A5760CBA-99F5-48AD-8AF0-D6C8C919A1D7}"/>
              </a:ext>
            </a:extLst>
          </p:cNvPr>
          <p:cNvSpPr>
            <a:spLocks noGrp="1"/>
          </p:cNvSpPr>
          <p:nvPr>
            <p:ph idx="1"/>
          </p:nvPr>
        </p:nvSpPr>
        <p:spPr>
          <a:xfrm>
            <a:off x="6219826" y="1184911"/>
            <a:ext cx="7406640" cy="5848350"/>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CB82EEC0-C2A6-4562-832D-84FEAB7655B3}"/>
              </a:ext>
            </a:extLst>
          </p:cNvPr>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a:extLst>
              <a:ext uri="{FF2B5EF4-FFF2-40B4-BE49-F238E27FC236}">
                <a16:creationId xmlns:a16="http://schemas.microsoft.com/office/drawing/2014/main" id="{4FB925B6-A00D-4932-A584-2BDBE2F116C7}"/>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a:extLst>
              <a:ext uri="{FF2B5EF4-FFF2-40B4-BE49-F238E27FC236}">
                <a16:creationId xmlns:a16="http://schemas.microsoft.com/office/drawing/2014/main" id="{0D8EBFB3-03FA-445C-83EE-AB5B46F027A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6961147-B67A-4A8C-A6F9-7E8B3BF9B02D}"/>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0057365"/>
      </p:ext>
    </p:extLst>
  </p:cSld>
  <p:clrMapOvr>
    <a:masterClrMapping/>
  </p:clrMapOvr>
  <p:hf sldNum="0"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E5014-01C8-4A30-83EA-8EF7DF69B352}"/>
              </a:ext>
            </a:extLst>
          </p:cNvPr>
          <p:cNvSpPr>
            <a:spLocks noGrp="1"/>
          </p:cNvSpPr>
          <p:nvPr>
            <p:ph type="title"/>
          </p:nvPr>
        </p:nvSpPr>
        <p:spPr>
          <a:xfrm>
            <a:off x="1007746" y="548640"/>
            <a:ext cx="4718684" cy="1920240"/>
          </a:xfrm>
        </p:spPr>
        <p:txBody>
          <a:bodyPr anchor="b"/>
          <a:lstStyle>
            <a:lvl1pPr>
              <a:defRPr sz="384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581235F2-CA24-4D8D-B6A2-E36A537B8C72}"/>
              </a:ext>
            </a:extLst>
          </p:cNvPr>
          <p:cNvSpPr>
            <a:spLocks noGrp="1"/>
          </p:cNvSpPr>
          <p:nvPr>
            <p:ph type="pic" idx="1"/>
          </p:nvPr>
        </p:nvSpPr>
        <p:spPr>
          <a:xfrm>
            <a:off x="6219826" y="1184911"/>
            <a:ext cx="7406640" cy="5848350"/>
          </a:xfr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endParaRPr lang="ar-SA"/>
          </a:p>
        </p:txBody>
      </p:sp>
      <p:sp>
        <p:nvSpPr>
          <p:cNvPr id="4" name="Text Placeholder 3">
            <a:extLst>
              <a:ext uri="{FF2B5EF4-FFF2-40B4-BE49-F238E27FC236}">
                <a16:creationId xmlns:a16="http://schemas.microsoft.com/office/drawing/2014/main" id="{D01C7FE0-9F97-4084-B5BD-077C98CFA030}"/>
              </a:ext>
            </a:extLst>
          </p:cNvPr>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a:extLst>
              <a:ext uri="{FF2B5EF4-FFF2-40B4-BE49-F238E27FC236}">
                <a16:creationId xmlns:a16="http://schemas.microsoft.com/office/drawing/2014/main" id="{1328A5E4-0FF2-471E-BD29-670DCD1FA983}"/>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a:extLst>
              <a:ext uri="{FF2B5EF4-FFF2-40B4-BE49-F238E27FC236}">
                <a16:creationId xmlns:a16="http://schemas.microsoft.com/office/drawing/2014/main" id="{3348E90F-E9A6-4A56-A284-BA6F185C0A1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5AF5D9-8D20-4A33-B708-A55EA951079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43261559"/>
      </p:ext>
    </p:extLst>
  </p:cSld>
  <p:clrMapOvr>
    <a:masterClrMapping/>
  </p:clrMapOvr>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A748B-9F58-4382-8DC1-CDA14C3EBEA4}"/>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4FD07C6E-2552-4917-8CC2-5129C76566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5B9FBF67-DFA6-440A-A913-D5841660BAA3}"/>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B8E5E756-8087-419A-9C3A-D40079A2C88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71CE9CF-5EA9-4B97-BE37-03D2F5109E2A}"/>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4636262"/>
      </p:ext>
    </p:extLst>
  </p:cSld>
  <p:clrMapOvr>
    <a:masterClrMapping/>
  </p:clrMapOvr>
  <p:hf sldNum="0"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923A83-98AF-4B96-939B-6F318F9C7187}"/>
              </a:ext>
            </a:extLst>
          </p:cNvPr>
          <p:cNvSpPr>
            <a:spLocks noGrp="1"/>
          </p:cNvSpPr>
          <p:nvPr>
            <p:ph type="title" orient="vert"/>
          </p:nvPr>
        </p:nvSpPr>
        <p:spPr>
          <a:xfrm>
            <a:off x="10469880" y="438150"/>
            <a:ext cx="3154680" cy="6974206"/>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7B24732F-950D-4CFE-955C-00268E5B41DC}"/>
              </a:ext>
            </a:extLst>
          </p:cNvPr>
          <p:cNvSpPr>
            <a:spLocks noGrp="1"/>
          </p:cNvSpPr>
          <p:nvPr>
            <p:ph type="body" orient="vert" idx="1"/>
          </p:nvPr>
        </p:nvSpPr>
        <p:spPr>
          <a:xfrm>
            <a:off x="1005840" y="438150"/>
            <a:ext cx="9281160" cy="697420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D552AF20-16C8-4B7E-897F-B35559238904}"/>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DBEE5FF5-ED38-4916-A741-A2052AD7DB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9B2AE6-D9B4-4BCF-B52D-A662079D248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8718617"/>
      </p:ext>
    </p:extLst>
  </p:cSld>
  <p:clrMapOvr>
    <a:masterClrMapping/>
  </p:clrMapOvr>
  <p:hf sldNum="0"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Slide 6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64944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914400"/>
            <a:ext cx="10969943" cy="64008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1124315" y="914400"/>
            <a:ext cx="3510382" cy="64008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83818" y="1558138"/>
            <a:ext cx="8778240" cy="3906317"/>
          </a:xfrm>
        </p:spPr>
        <p:txBody>
          <a:bodyPr anchor="b">
            <a:normAutofit/>
          </a:bodyPr>
          <a:lstStyle>
            <a:lvl1pPr algn="l">
              <a:defRPr sz="708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320018" y="5604295"/>
            <a:ext cx="8778240" cy="1097280"/>
          </a:xfrm>
        </p:spPr>
        <p:txBody>
          <a:bodyPr anchor="t">
            <a:normAutofit/>
          </a:bodyPr>
          <a:lstStyle>
            <a:lvl1pPr marL="0" indent="0" algn="l">
              <a:buNone/>
              <a:defRPr sz="2640" cap="none" spc="0" baseline="0">
                <a:solidFill>
                  <a:schemeClr val="accent1">
                    <a:lumMod val="20000"/>
                    <a:lumOff val="80000"/>
                  </a:schemeClr>
                </a:solidFill>
              </a:defRPr>
            </a:lvl1pPr>
            <a:lvl2pPr marL="548640" indent="0" algn="ctr">
              <a:buNone/>
              <a:defRPr sz="2640"/>
            </a:lvl2pPr>
            <a:lvl3pPr marL="1097280" indent="0" algn="ctr">
              <a:buNone/>
              <a:defRPr sz="2640"/>
            </a:lvl3pPr>
            <a:lvl4pPr marL="1645920" indent="0" algn="ctr">
              <a:buNone/>
              <a:defRPr sz="2400"/>
            </a:lvl4pPr>
            <a:lvl5pPr marL="2194560" indent="0" algn="ctr">
              <a:buNone/>
              <a:defRPr sz="2400"/>
            </a:lvl5pPr>
            <a:lvl6pPr marL="2743200" indent="0" algn="ctr">
              <a:buNone/>
              <a:defRPr sz="2400"/>
            </a:lvl6pPr>
            <a:lvl7pPr marL="3291840" indent="0" algn="ctr">
              <a:buNone/>
              <a:defRPr sz="2400"/>
            </a:lvl7pPr>
            <a:lvl8pPr marL="3840480" indent="0" algn="ctr">
              <a:buNone/>
              <a:defRPr sz="2400"/>
            </a:lvl8pPr>
            <a:lvl9pPr marL="4389120" indent="0" algn="ctr">
              <a:buNone/>
              <a:defRPr sz="2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21822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19939" y="731520"/>
            <a:ext cx="10072711" cy="3474720"/>
          </a:xfrm>
        </p:spPr>
        <p:txBody>
          <a:bodyPr anchor="ctr">
            <a:normAutofit/>
          </a:bodyPr>
          <a:lstStyle>
            <a:lvl1pPr algn="l">
              <a:defRPr sz="5760" b="0" cap="none"/>
            </a:lvl1pPr>
          </a:lstStyle>
          <a:p>
            <a:r>
              <a:rPr lang="en-US" dirty="0"/>
              <a:t>Click to edit Master title style</a:t>
            </a:r>
          </a:p>
        </p:txBody>
      </p:sp>
      <p:sp>
        <p:nvSpPr>
          <p:cNvPr id="13" name="Text Placeholder 9"/>
          <p:cNvSpPr>
            <a:spLocks noGrp="1"/>
          </p:cNvSpPr>
          <p:nvPr>
            <p:ph type="body" sz="quarter" idx="13"/>
          </p:nvPr>
        </p:nvSpPr>
        <p:spPr>
          <a:xfrm>
            <a:off x="3930014" y="4206240"/>
            <a:ext cx="9043865" cy="457200"/>
          </a:xfrm>
        </p:spPr>
        <p:txBody>
          <a:bodyPr anchor="ctr">
            <a:noAutofit/>
          </a:bodyPr>
          <a:lstStyle>
            <a:lvl1pPr marL="0" indent="0">
              <a:buFontTx/>
              <a:buNone/>
              <a:defRPr sz="1920">
                <a:solidFill>
                  <a:schemeClr val="tx1">
                    <a:lumMod val="50000"/>
                    <a:lumOff val="50000"/>
                  </a:schemeClr>
                </a:solidFill>
              </a:defRPr>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dirty="0"/>
              <a:t>Edit Master text styles</a:t>
            </a:r>
          </a:p>
        </p:txBody>
      </p:sp>
      <p:sp>
        <p:nvSpPr>
          <p:cNvPr id="3" name="Text Placeholder 2"/>
          <p:cNvSpPr>
            <a:spLocks noGrp="1"/>
          </p:cNvSpPr>
          <p:nvPr>
            <p:ph type="body" idx="1"/>
          </p:nvPr>
        </p:nvSpPr>
        <p:spPr>
          <a:xfrm>
            <a:off x="3107055" y="5224855"/>
            <a:ext cx="10698479" cy="1867037"/>
          </a:xfrm>
        </p:spPr>
        <p:txBody>
          <a:bodyPr anchor="ctr">
            <a:normAutofit/>
          </a:bodyPr>
          <a:lstStyle>
            <a:lvl1pPr marL="0" indent="0" algn="l">
              <a:buNone/>
              <a:defRPr sz="2160">
                <a:solidFill>
                  <a:schemeClr val="tx1">
                    <a:lumMod val="65000"/>
                    <a:lumOff val="3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026" y="381381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638175" y="3892967"/>
            <a:ext cx="935720" cy="438150"/>
          </a:xfrm>
        </p:spPr>
        <p:txBody>
          <a:bodyPr/>
          <a:lstStyle/>
          <a:p>
            <a:fld id="{D57F1E4F-1CFF-5643-939E-217C01CDF565}" type="slidenum">
              <a:rPr lang="en-US" smtClean="0"/>
              <a:pPr/>
              <a:t>‹#›</a:t>
            </a:fld>
            <a:endParaRPr lang="en-US" dirty="0"/>
          </a:p>
        </p:txBody>
      </p:sp>
      <p:sp>
        <p:nvSpPr>
          <p:cNvPr id="14" name="TextBox 13"/>
          <p:cNvSpPr txBox="1"/>
          <p:nvPr/>
        </p:nvSpPr>
        <p:spPr>
          <a:xfrm>
            <a:off x="2961182" y="777606"/>
            <a:ext cx="731520" cy="701731"/>
          </a:xfrm>
          <a:prstGeom prst="rect">
            <a:avLst/>
          </a:prstGeom>
        </p:spPr>
        <p:txBody>
          <a:bodyPr vert="horz" lIns="109728" tIns="54864" rIns="109728" bIns="54864" rtlCol="0" anchor="ctr">
            <a:noAutofit/>
          </a:bodyPr>
          <a:lstStyle/>
          <a:p>
            <a:pPr lvl="0"/>
            <a:r>
              <a:rPr lang="en-US" sz="9600" baseline="0" dirty="0">
                <a:ln w="3175" cmpd="sng">
                  <a:noFill/>
                </a:ln>
                <a:solidFill>
                  <a:schemeClr val="accent1"/>
                </a:solidFill>
                <a:effectLst/>
                <a:latin typeface="Microsoft JhengHei" panose="020B0604030504040204" pitchFamily="34" charset="-120"/>
              </a:rPr>
              <a:t>“</a:t>
            </a:r>
          </a:p>
        </p:txBody>
      </p:sp>
      <p:sp>
        <p:nvSpPr>
          <p:cNvPr id="15" name="TextBox 14"/>
          <p:cNvSpPr txBox="1"/>
          <p:nvPr/>
        </p:nvSpPr>
        <p:spPr>
          <a:xfrm>
            <a:off x="13337822" y="3486367"/>
            <a:ext cx="731520" cy="701731"/>
          </a:xfrm>
          <a:prstGeom prst="rect">
            <a:avLst/>
          </a:prstGeom>
        </p:spPr>
        <p:txBody>
          <a:bodyPr vert="horz" lIns="109728" tIns="54864" rIns="109728" bIns="54864" rtlCol="0" anchor="ctr">
            <a:noAutofit/>
          </a:bodyPr>
          <a:lstStyle/>
          <a:p>
            <a:pPr lvl="0"/>
            <a:r>
              <a:rPr lang="en-US" sz="9600" baseline="0" dirty="0">
                <a:ln w="3175" cmpd="sng">
                  <a:noFill/>
                </a:ln>
                <a:solidFill>
                  <a:schemeClr val="accent1"/>
                </a:solidFill>
                <a:effectLst/>
                <a:latin typeface="Microsoft JhengHei" panose="020B0604030504040204" pitchFamily="34" charset="-120"/>
              </a:rPr>
              <a:t>”</a:t>
            </a:r>
          </a:p>
        </p:txBody>
      </p:sp>
    </p:spTree>
    <p:extLst>
      <p:ext uri="{BB962C8B-B14F-4D97-AF65-F5344CB8AC3E}">
        <p14:creationId xmlns:p14="http://schemas.microsoft.com/office/powerpoint/2010/main" val="2443380326"/>
      </p:ext>
    </p:extLst>
  </p:cSld>
  <p:clrMapOvr>
    <a:masterClrMapping/>
  </p:clrMapOvr>
  <p:hf sldNum="0"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4859222"/>
      </p:ext>
    </p:extLst>
  </p:cSld>
  <p:clrMapOvr>
    <a:masterClrMapping/>
  </p:clrMapOvr>
  <p:hf sldNum="0"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41494" y="1558138"/>
            <a:ext cx="8778240" cy="3906317"/>
          </a:xfrm>
        </p:spPr>
        <p:txBody>
          <a:bodyPr anchor="b">
            <a:normAutofit/>
          </a:bodyPr>
          <a:lstStyle>
            <a:lvl1pPr>
              <a:defRPr sz="7080" b="0" spc="-12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63440" y="5607101"/>
            <a:ext cx="8778240" cy="1097280"/>
          </a:xfrm>
        </p:spPr>
        <p:txBody>
          <a:bodyPr anchor="t">
            <a:normAutofit/>
          </a:bodyPr>
          <a:lstStyle>
            <a:lvl1pPr marL="0" indent="0">
              <a:buNone/>
              <a:defRPr sz="2640" cap="none" spc="0" baseline="0">
                <a:solidFill>
                  <a:schemeClr val="tx1">
                    <a:lumMod val="65000"/>
                    <a:lumOff val="3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216272"/>
      </p:ext>
    </p:extLst>
  </p:cSld>
  <p:clrMapOvr>
    <a:masterClrMapping/>
  </p:clrMapOvr>
  <p:hf sldNum="0"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641494" y="1042416"/>
            <a:ext cx="4169664" cy="6144768"/>
          </a:xfrm>
        </p:spPr>
        <p:txBody>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381744" y="1042416"/>
            <a:ext cx="4169664" cy="6144768"/>
          </a:xfrm>
        </p:spPr>
        <p:txBody>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6128811"/>
      </p:ext>
    </p:extLst>
  </p:cSld>
  <p:clrMapOvr>
    <a:masterClrMapping/>
  </p:clrMapOvr>
  <p:hf sldNum="0"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4641494" y="1228303"/>
            <a:ext cx="4169664" cy="969264"/>
          </a:xfrm>
        </p:spPr>
        <p:txBody>
          <a:bodyPr anchor="b">
            <a:normAutofit/>
          </a:bodyPr>
          <a:lstStyle>
            <a:lvl1pPr marL="0" indent="0">
              <a:spcBef>
                <a:spcPts val="0"/>
              </a:spcBef>
              <a:buNone/>
              <a:defRPr sz="2400" b="1">
                <a:solidFill>
                  <a:schemeClr val="tx1">
                    <a:lumMod val="65000"/>
                    <a:lumOff val="35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4641494" y="2317123"/>
            <a:ext cx="4169664" cy="4828032"/>
          </a:xfrm>
        </p:spPr>
        <p:txBody>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382156" y="1228304"/>
            <a:ext cx="4169664" cy="975805"/>
          </a:xfrm>
        </p:spPr>
        <p:txBody>
          <a:bodyPr anchor="b">
            <a:normAutofit/>
          </a:bodyPr>
          <a:lstStyle>
            <a:lvl1pPr marL="0" indent="0">
              <a:spcBef>
                <a:spcPts val="0"/>
              </a:spcBef>
              <a:buNone/>
              <a:defRPr sz="2400" b="1">
                <a:solidFill>
                  <a:schemeClr val="tx1">
                    <a:lumMod val="65000"/>
                    <a:lumOff val="35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9382156" y="2317123"/>
            <a:ext cx="4169664" cy="4828032"/>
          </a:xfrm>
        </p:spPr>
        <p:txBody>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3181778"/>
      </p:ext>
    </p:extLst>
  </p:cSld>
  <p:clrMapOvr>
    <a:masterClrMapping/>
  </p:clrMapOvr>
  <p:hf sldNum="0"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0771446"/>
      </p:ext>
    </p:extLst>
  </p:cSld>
  <p:clrMapOvr>
    <a:masterClrMapping/>
  </p:clrMapOvr>
  <p:hf sldNum="0" hdr="0" ftr="0" dt="0"/>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0200101"/>
      </p:ext>
    </p:extLst>
  </p:cSld>
  <p:clrMapOvr>
    <a:masterClrMapping/>
  </p:clrMapOvr>
  <p:hf sldNum="0"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7238" y="1371600"/>
            <a:ext cx="3401568" cy="2852928"/>
          </a:xfrm>
        </p:spPr>
        <p:txBody>
          <a:bodyPr anchor="b">
            <a:normAutofit/>
          </a:bodyPr>
          <a:lstStyle>
            <a:lvl1pPr>
              <a:defRPr sz="3840" b="0" baseline="0"/>
            </a:lvl1pPr>
          </a:lstStyle>
          <a:p>
            <a:r>
              <a:rPr lang="en-US"/>
              <a:t>Click to edit Master title style</a:t>
            </a:r>
            <a:endParaRPr lang="en-US" dirty="0"/>
          </a:p>
        </p:txBody>
      </p:sp>
      <p:sp>
        <p:nvSpPr>
          <p:cNvPr id="3" name="Content Placeholder 2"/>
          <p:cNvSpPr>
            <a:spLocks noGrp="1"/>
          </p:cNvSpPr>
          <p:nvPr>
            <p:ph idx="1"/>
          </p:nvPr>
        </p:nvSpPr>
        <p:spPr>
          <a:xfrm>
            <a:off x="4641494" y="1042416"/>
            <a:ext cx="8778240" cy="6144768"/>
          </a:xfrm>
        </p:spPr>
        <p:txBody>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7238" y="4193011"/>
            <a:ext cx="3401568" cy="2786388"/>
          </a:xfrm>
        </p:spPr>
        <p:txBody>
          <a:bodyPr anchor="t">
            <a:normAutofit/>
          </a:bodyPr>
          <a:lstStyle>
            <a:lvl1pPr marL="0" indent="0">
              <a:lnSpc>
                <a:spcPct val="100000"/>
              </a:lnSpc>
              <a:buNone/>
              <a:defRPr sz="168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8" name="Date Placeholder 7"/>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0571341"/>
      </p:ext>
    </p:extLst>
  </p:cSld>
  <p:clrMapOvr>
    <a:masterClrMapping/>
  </p:clrMapOvr>
  <p:hf sldNum="0"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7238" y="1371600"/>
            <a:ext cx="3401568" cy="2852928"/>
          </a:xfrm>
        </p:spPr>
        <p:txBody>
          <a:bodyPr anchor="b">
            <a:normAutofit/>
          </a:bodyPr>
          <a:lstStyle>
            <a:lvl1pPr>
              <a:defRPr sz="384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84773" y="920903"/>
            <a:ext cx="9738276" cy="6397142"/>
          </a:xfrm>
          <a:solidFill>
            <a:schemeClr val="bg1">
              <a:lumMod val="75000"/>
            </a:schemeClr>
          </a:solidFill>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307238" y="4191610"/>
            <a:ext cx="3401568" cy="2787091"/>
          </a:xfrm>
        </p:spPr>
        <p:txBody>
          <a:bodyPr anchor="t">
            <a:normAutofit/>
          </a:bodyPr>
          <a:lstStyle>
            <a:lvl1pPr marL="0" indent="0">
              <a:lnSpc>
                <a:spcPct val="100000"/>
              </a:lnSpc>
              <a:buNone/>
              <a:defRPr sz="168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8" name="Date Placeholder 7"/>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9" name="Footer Placeholder 8"/>
          <p:cNvSpPr>
            <a:spLocks noGrp="1"/>
          </p:cNvSpPr>
          <p:nvPr>
            <p:ph type="ftr" sz="quarter" idx="11"/>
          </p:nvPr>
        </p:nvSpPr>
        <p:spPr>
          <a:xfrm>
            <a:off x="4198922" y="7627621"/>
            <a:ext cx="7093820" cy="438150"/>
          </a:xfrm>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5563164"/>
      </p:ext>
    </p:extLst>
  </p:cSld>
  <p:clrMapOvr>
    <a:masterClrMapping/>
  </p:clrMapOvr>
  <p:hf sldNum="0" hdr="0" ft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5562122"/>
      </p:ext>
    </p:extLst>
  </p:cSld>
  <p:clrMapOvr>
    <a:masterClrMapping/>
  </p:clrMapOvr>
  <p:hf sldNum="0"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57200" y="1188720"/>
            <a:ext cx="3383280" cy="5943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641494" y="1042416"/>
            <a:ext cx="8778240" cy="6144768"/>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501987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3107056" y="2926081"/>
            <a:ext cx="10698480" cy="3269814"/>
          </a:xfrm>
        </p:spPr>
        <p:txBody>
          <a:bodyPr anchor="b">
            <a:normAutofit/>
          </a:bodyPr>
          <a:lstStyle>
            <a:lvl1pPr algn="l">
              <a:defRPr sz="5760" b="0"/>
            </a:lvl1pPr>
          </a:lstStyle>
          <a:p>
            <a:r>
              <a:rPr lang="en-US" dirty="0"/>
              <a:t>Click to edit Master title style</a:t>
            </a:r>
          </a:p>
        </p:txBody>
      </p:sp>
      <p:sp>
        <p:nvSpPr>
          <p:cNvPr id="4" name="Text Placeholder 3"/>
          <p:cNvSpPr>
            <a:spLocks noGrp="1"/>
          </p:cNvSpPr>
          <p:nvPr>
            <p:ph type="body" sz="half" idx="2"/>
          </p:nvPr>
        </p:nvSpPr>
        <p:spPr>
          <a:xfrm>
            <a:off x="3107056" y="6217920"/>
            <a:ext cx="10698480" cy="87554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026" y="589407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638175" y="5979705"/>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2901463"/>
      </p:ext>
    </p:extLst>
  </p:cSld>
  <p:clrMapOvr>
    <a:masterClrMapping/>
  </p:clrMapOvr>
  <p:hf sldNum="0"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p:cSld name="Slide 8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243603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4630400" cy="82296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569444" y="1521276"/>
            <a:ext cx="11491514" cy="516954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737361" y="1693938"/>
            <a:ext cx="11155680" cy="4841724"/>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6163056" y="1521276"/>
            <a:ext cx="2304288" cy="8778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6300216" y="1521277"/>
            <a:ext cx="2029968" cy="774354"/>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874050" y="2509516"/>
            <a:ext cx="10882303" cy="3108960"/>
          </a:xfrm>
        </p:spPr>
        <p:txBody>
          <a:bodyPr tIns="45720" bIns="45720" anchor="ctr">
            <a:noAutofit/>
          </a:bodyPr>
          <a:lstStyle>
            <a:lvl1pPr algn="ctr">
              <a:lnSpc>
                <a:spcPct val="83000"/>
              </a:lnSpc>
              <a:defRPr lang="en-US" sz="8640" b="0" kern="1200" cap="all" spc="-12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874520" y="5618475"/>
            <a:ext cx="10885018" cy="548641"/>
          </a:xfrm>
        </p:spPr>
        <p:txBody>
          <a:bodyPr>
            <a:normAutofit/>
          </a:bodyPr>
          <a:lstStyle>
            <a:lvl1pPr marL="0" indent="0" algn="ctr">
              <a:spcBef>
                <a:spcPts val="0"/>
              </a:spcBef>
              <a:buNone/>
              <a:defRPr sz="1920" spc="96" baseline="0">
                <a:solidFill>
                  <a:schemeClr val="tx1"/>
                </a:solidFill>
              </a:defRPr>
            </a:lvl1pPr>
            <a:lvl2pPr marL="548640" indent="0" algn="ctr">
              <a:buNone/>
              <a:defRPr sz="1920"/>
            </a:lvl2pPr>
            <a:lvl3pPr marL="1097280" indent="0" algn="ctr">
              <a:buNone/>
              <a:defRPr sz="192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en-US" dirty="0"/>
          </a:p>
        </p:txBody>
      </p:sp>
      <p:sp>
        <p:nvSpPr>
          <p:cNvPr id="20" name="Date Placeholder 19"/>
          <p:cNvSpPr>
            <a:spLocks noGrp="1"/>
          </p:cNvSpPr>
          <p:nvPr>
            <p:ph type="dt" sz="half" idx="10"/>
          </p:nvPr>
        </p:nvSpPr>
        <p:spPr>
          <a:xfrm>
            <a:off x="6382512" y="1609506"/>
            <a:ext cx="1865376" cy="632656"/>
          </a:xfrm>
        </p:spPr>
        <p:txBody>
          <a:bodyPr/>
          <a:lstStyle>
            <a:lvl1pPr algn="ctr">
              <a:defRPr sz="1560" spc="0" baseline="0">
                <a:solidFill>
                  <a:schemeClr val="tx1"/>
                </a:solidFill>
                <a:latin typeface="+mn-lt"/>
              </a:defRPr>
            </a:lvl1pPr>
          </a:lstStyle>
          <a:p>
            <a:fld id="{B61BEF0D-F0BB-DE4B-95CE-6DB70DBA9567}" type="datetimeFigureOut">
              <a:rPr lang="en-US" smtClean="0"/>
              <a:pPr/>
              <a:t>7/1/2025</a:t>
            </a:fld>
            <a:endParaRPr lang="en-US" dirty="0"/>
          </a:p>
        </p:txBody>
      </p:sp>
      <p:sp>
        <p:nvSpPr>
          <p:cNvPr id="21" name="Footer Placeholder 20"/>
          <p:cNvSpPr>
            <a:spLocks noGrp="1"/>
          </p:cNvSpPr>
          <p:nvPr>
            <p:ph type="ftr" sz="quarter" idx="11"/>
          </p:nvPr>
        </p:nvSpPr>
        <p:spPr>
          <a:xfrm>
            <a:off x="1744675" y="6253272"/>
            <a:ext cx="7086600" cy="27432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10328304" y="6254496"/>
            <a:ext cx="2534257" cy="274320"/>
          </a:xfrm>
        </p:spPr>
        <p:txBody>
          <a:bodyPr/>
          <a:lstStyle>
            <a:lvl1pPr>
              <a:defRPr>
                <a:solidFill>
                  <a:schemeClr val="tx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201117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77670180"/>
      </p:ext>
    </p:extLst>
  </p:cSld>
  <p:clrMapOvr>
    <a:masterClrMapping/>
  </p:clrMapOvr>
  <p:hf sldNum="0"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4630400" cy="82296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569444" y="1521276"/>
            <a:ext cx="11491514" cy="516954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737360" y="1693938"/>
            <a:ext cx="11155680" cy="4841724"/>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6163056" y="1521276"/>
            <a:ext cx="2304288" cy="8778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6300216" y="1521277"/>
            <a:ext cx="2029968" cy="774354"/>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876347" y="2513171"/>
            <a:ext cx="10885018" cy="3105302"/>
          </a:xfrm>
        </p:spPr>
        <p:txBody>
          <a:bodyPr anchor="ctr">
            <a:noAutofit/>
          </a:bodyPr>
          <a:lstStyle>
            <a:lvl1pPr algn="ctr">
              <a:lnSpc>
                <a:spcPct val="83000"/>
              </a:lnSpc>
              <a:defRPr lang="en-US" sz="8640" kern="1200" cap="all" spc="-12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876349" y="5618474"/>
            <a:ext cx="10885018" cy="548640"/>
          </a:xfrm>
        </p:spPr>
        <p:txBody>
          <a:bodyPr anchor="t">
            <a:normAutofit/>
          </a:bodyPr>
          <a:lstStyle>
            <a:lvl1pPr marL="0" indent="0" algn="ctr">
              <a:buNone/>
              <a:defRPr sz="1920">
                <a:solidFill>
                  <a:schemeClr val="tx1"/>
                </a:solidFill>
                <a:effectLst/>
              </a:defRPr>
            </a:lvl1pPr>
            <a:lvl2pPr marL="548640" indent="0">
              <a:buNone/>
              <a:defRPr sz="192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386170" y="1613403"/>
            <a:ext cx="1865376" cy="636422"/>
          </a:xfrm>
        </p:spPr>
        <p:txBody>
          <a:bodyPr/>
          <a:lstStyle>
            <a:lvl1pPr algn="ctr">
              <a:defRPr lang="en-US" sz="1560" kern="1200" spc="0" baseline="0">
                <a:solidFill>
                  <a:schemeClr val="tx1"/>
                </a:solidFill>
                <a:latin typeface="+mn-lt"/>
                <a:ea typeface="+mn-ea"/>
                <a:cs typeface="+mn-cs"/>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a:xfrm>
            <a:off x="1744264" y="6253272"/>
            <a:ext cx="7088429" cy="27432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10325405" y="6253272"/>
            <a:ext cx="2534717" cy="27432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0718526"/>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80160" y="2523744"/>
            <a:ext cx="5705856" cy="4498848"/>
          </a:xfrm>
        </p:spPr>
        <p:txBody>
          <a:bodyPr/>
          <a:lstStyle>
            <a:lvl1pPr>
              <a:defRPr sz="2160"/>
            </a:lvl1pPr>
            <a:lvl2pPr>
              <a:defRPr sz="1920"/>
            </a:lvl2pPr>
            <a:lvl3pPr>
              <a:defRPr sz="168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44384" y="2523744"/>
            <a:ext cx="5705856" cy="4498848"/>
          </a:xfrm>
        </p:spPr>
        <p:txBody>
          <a:bodyPr/>
          <a:lstStyle>
            <a:lvl1pPr>
              <a:defRPr sz="2160"/>
            </a:lvl1pPr>
            <a:lvl2pPr>
              <a:defRPr sz="1920"/>
            </a:lvl2pPr>
            <a:lvl3pPr>
              <a:defRPr sz="168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5336655"/>
      </p:ext>
    </p:extLst>
  </p:cSld>
  <p:clrMapOvr>
    <a:masterClrMapping/>
  </p:clrMapOvr>
  <p:hf sldNum="0" hdr="0" ftr="0" dt="0"/>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83818" y="2489201"/>
            <a:ext cx="5705856" cy="768096"/>
          </a:xfrm>
        </p:spPr>
        <p:txBody>
          <a:bodyPr anchor="ctr">
            <a:normAutofit/>
          </a:bodyPr>
          <a:lstStyle>
            <a:lvl1pPr marL="0" indent="0" algn="ctr">
              <a:spcBef>
                <a:spcPts val="0"/>
              </a:spcBef>
              <a:buNone/>
              <a:defRPr sz="2280" b="0">
                <a:solidFill>
                  <a:schemeClr val="tx2"/>
                </a:solidFill>
                <a:latin typeface="+mn-lt"/>
              </a:defRPr>
            </a:lvl1pPr>
            <a:lvl2pPr marL="548640" indent="0">
              <a:buNone/>
              <a:defRPr sz="228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1283818" y="3307078"/>
            <a:ext cx="5705856" cy="3840480"/>
          </a:xfrm>
        </p:spPr>
        <p:txBody>
          <a:bodyPr/>
          <a:lstStyle>
            <a:lvl1pPr>
              <a:defRPr sz="2160"/>
            </a:lvl1pPr>
            <a:lvl2pPr>
              <a:defRPr sz="1920"/>
            </a:lvl2pPr>
            <a:lvl3pPr>
              <a:defRPr sz="168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48042" y="2489201"/>
            <a:ext cx="5705856" cy="768096"/>
          </a:xfrm>
        </p:spPr>
        <p:txBody>
          <a:bodyPr anchor="ctr">
            <a:normAutofit/>
          </a:bodyPr>
          <a:lstStyle>
            <a:lvl1pPr marL="0" indent="0" algn="ctr">
              <a:spcBef>
                <a:spcPts val="0"/>
              </a:spcBef>
              <a:buNone/>
              <a:defRPr sz="2280" b="0">
                <a:solidFill>
                  <a:schemeClr val="tx2"/>
                </a:solidFill>
              </a:defRPr>
            </a:lvl1pPr>
            <a:lvl2pPr marL="548640" indent="0">
              <a:buNone/>
              <a:defRPr sz="228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648042" y="3307897"/>
            <a:ext cx="5705856" cy="3840480"/>
          </a:xfrm>
        </p:spPr>
        <p:txBody>
          <a:bodyPr/>
          <a:lstStyle>
            <a:lvl1pPr>
              <a:defRPr sz="2160"/>
            </a:lvl1pPr>
            <a:lvl2pPr>
              <a:defRPr sz="1920"/>
            </a:lvl2pPr>
            <a:lvl3pPr>
              <a:defRPr sz="168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6012049"/>
      </p:ext>
    </p:extLst>
  </p:cSld>
  <p:clrMapOvr>
    <a:masterClrMapping/>
  </p:clrMapOvr>
  <p:hf sldNum="0" hdr="0" ftr="0" dt="0"/>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1640803"/>
      </p:ext>
    </p:extLst>
  </p:cSld>
  <p:clrMapOvr>
    <a:masterClrMapping/>
  </p:clrMapOvr>
  <p:hf sldNum="0" hdr="0" ftr="0" dt="0"/>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829433"/>
      </p:ext>
    </p:extLst>
  </p:cSld>
  <p:clrMapOvr>
    <a:masterClrMapping/>
  </p:clrMapOvr>
  <p:hf sldNum="0" hdr="0" ft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94635" y="285293"/>
            <a:ext cx="10237622" cy="76590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824463" y="285293"/>
            <a:ext cx="3511296" cy="76590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155680" y="728870"/>
            <a:ext cx="2916936" cy="1975104"/>
          </a:xfrm>
        </p:spPr>
        <p:txBody>
          <a:bodyPr anchor="b">
            <a:normAutofit/>
          </a:bodyPr>
          <a:lstStyle>
            <a:lvl1pPr algn="l" defTabSz="1097280" rtl="0" eaLnBrk="1" latinLnBrk="0" hangingPunct="1">
              <a:lnSpc>
                <a:spcPct val="90000"/>
              </a:lnSpc>
              <a:spcBef>
                <a:spcPct val="0"/>
              </a:spcBef>
              <a:buNone/>
              <a:defRPr lang="en-US" sz="336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822960" y="731520"/>
            <a:ext cx="9326880" cy="6400800"/>
          </a:xfrm>
        </p:spPr>
        <p:txBody>
          <a:bodyPr/>
          <a:lstStyle>
            <a:lvl1pPr>
              <a:defRPr sz="2160"/>
            </a:lvl1pPr>
            <a:lvl2pPr>
              <a:defRPr sz="1920"/>
            </a:lvl2pPr>
            <a:lvl3pPr>
              <a:defRPr sz="168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0" y="2743200"/>
            <a:ext cx="2916936" cy="4206240"/>
          </a:xfrm>
        </p:spPr>
        <p:txBody>
          <a:bodyPr>
            <a:normAutofit/>
          </a:bodyPr>
          <a:lstStyle>
            <a:lvl1pPr marL="0" indent="0">
              <a:lnSpc>
                <a:spcPct val="110000"/>
              </a:lnSpc>
              <a:spcBef>
                <a:spcPts val="960"/>
              </a:spcBef>
              <a:buNone/>
              <a:defRPr sz="168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8" name="Date Placeholder 7"/>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2472412" y="7467602"/>
            <a:ext cx="1755648" cy="329184"/>
          </a:xfrm>
        </p:spPr>
        <p:txBody>
          <a:bodyPr/>
          <a:lstStyle>
            <a:lvl1pPr>
              <a:defRPr>
                <a:solidFill>
                  <a:srgbClr val="FFFFFF"/>
                </a:solidFill>
              </a:defRPr>
            </a:lvl1pPr>
          </a:lstStyle>
          <a:p>
            <a:fld id="{D57F1E4F-1CFF-5643-939E-217C01CDF565}" type="slidenum">
              <a:rPr lang="en-US" smtClean="0"/>
              <a:pPr/>
              <a:t>‹#›</a:t>
            </a:fld>
            <a:endParaRPr lang="en-US" dirty="0"/>
          </a:p>
        </p:txBody>
      </p:sp>
      <p:sp>
        <p:nvSpPr>
          <p:cNvPr id="12" name="Rectangle 11"/>
          <p:cNvSpPr/>
          <p:nvPr/>
        </p:nvSpPr>
        <p:spPr>
          <a:xfrm>
            <a:off x="10989055" y="449885"/>
            <a:ext cx="3182112" cy="732983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2272835"/>
      </p:ext>
    </p:extLst>
  </p:cSld>
  <p:clrMapOvr>
    <a:masterClrMapping/>
  </p:clrMapOvr>
  <p:hf sldNum="0" hdr="0" ft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10824463" y="285293"/>
            <a:ext cx="3511296" cy="76590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155680" y="724205"/>
            <a:ext cx="2918765" cy="1975104"/>
          </a:xfrm>
        </p:spPr>
        <p:txBody>
          <a:bodyPr anchor="b">
            <a:noAutofit/>
          </a:bodyPr>
          <a:lstStyle>
            <a:lvl1pPr algn="l">
              <a:defRPr sz="336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74319" y="285293"/>
            <a:ext cx="10237622" cy="7659014"/>
          </a:xfrm>
          <a:solidFill>
            <a:schemeClr val="accent1">
              <a:lumMod val="60000"/>
              <a:lumOff val="40000"/>
            </a:schemeClr>
          </a:solidFill>
          <a:ln>
            <a:noFill/>
          </a:ln>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11155680" y="2743200"/>
            <a:ext cx="2918765" cy="4202582"/>
          </a:xfrm>
        </p:spPr>
        <p:txBody>
          <a:bodyPr>
            <a:normAutofit/>
          </a:bodyPr>
          <a:lstStyle>
            <a:lvl1pPr marL="0" indent="0" algn="l">
              <a:lnSpc>
                <a:spcPct val="110000"/>
              </a:lnSpc>
              <a:spcBef>
                <a:spcPts val="960"/>
              </a:spcBef>
              <a:buNone/>
              <a:defRPr sz="168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lvl1pPr marL="0" algn="r" defTabSz="1097280" rtl="0" eaLnBrk="1" latinLnBrk="0" hangingPunct="1">
              <a:defRPr lang="en-US" sz="12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2476074" y="7472477"/>
            <a:ext cx="1755648" cy="329184"/>
          </a:xfrm>
        </p:spPr>
        <p:txBody>
          <a:bodyPr/>
          <a:lstStyle>
            <a:lvl1pPr>
              <a:defRPr>
                <a:solidFill>
                  <a:srgbClr val="FFFFFF"/>
                </a:solidFill>
              </a:defRPr>
            </a:lvl1pPr>
          </a:lstStyle>
          <a:p>
            <a:fld id="{D57F1E4F-1CFF-5643-939E-217C01CDF565}" type="slidenum">
              <a:rPr lang="en-US" smtClean="0"/>
              <a:pPr/>
              <a:t>‹#›</a:t>
            </a:fld>
            <a:endParaRPr lang="en-US" dirty="0"/>
          </a:p>
        </p:txBody>
      </p:sp>
      <p:sp>
        <p:nvSpPr>
          <p:cNvPr id="10" name="Rectangle 9"/>
          <p:cNvSpPr/>
          <p:nvPr/>
        </p:nvSpPr>
        <p:spPr>
          <a:xfrm>
            <a:off x="10989055" y="449885"/>
            <a:ext cx="3182112" cy="732983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8357256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3419939" y="731520"/>
            <a:ext cx="10072711" cy="3474720"/>
          </a:xfrm>
        </p:spPr>
        <p:txBody>
          <a:bodyPr anchor="ctr">
            <a:normAutofit/>
          </a:bodyPr>
          <a:lstStyle>
            <a:lvl1pPr algn="l">
              <a:defRPr sz="576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3107054" y="5212080"/>
            <a:ext cx="10698480" cy="1005840"/>
          </a:xfrm>
        </p:spPr>
        <p:txBody>
          <a:bodyPr anchor="b">
            <a:noAutofit/>
          </a:bodyPr>
          <a:lstStyle>
            <a:lvl1pPr marL="0" indent="0">
              <a:buFontTx/>
              <a:buNone/>
              <a:defRPr sz="2880">
                <a:solidFill>
                  <a:schemeClr val="accent1"/>
                </a:solidFill>
              </a:defRPr>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Edit Master text styles</a:t>
            </a:r>
          </a:p>
        </p:txBody>
      </p:sp>
      <p:sp>
        <p:nvSpPr>
          <p:cNvPr id="4" name="Text Placeholder 3"/>
          <p:cNvSpPr>
            <a:spLocks noGrp="1"/>
          </p:cNvSpPr>
          <p:nvPr>
            <p:ph type="body" sz="half" idx="2"/>
          </p:nvPr>
        </p:nvSpPr>
        <p:spPr>
          <a:xfrm>
            <a:off x="3107056" y="6217920"/>
            <a:ext cx="10698480" cy="87554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026" y="589407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638175" y="5979705"/>
            <a:ext cx="935720" cy="438150"/>
          </a:xfrm>
        </p:spPr>
        <p:txBody>
          <a:bodyPr/>
          <a:lstStyle/>
          <a:p>
            <a:fld id="{D57F1E4F-1CFF-5643-939E-217C01CDF565}" type="slidenum">
              <a:rPr lang="en-US" smtClean="0"/>
              <a:pPr/>
              <a:t>‹#›</a:t>
            </a:fld>
            <a:endParaRPr lang="en-US" dirty="0"/>
          </a:p>
        </p:txBody>
      </p:sp>
      <p:sp>
        <p:nvSpPr>
          <p:cNvPr id="17" name="TextBox 16"/>
          <p:cNvSpPr txBox="1"/>
          <p:nvPr/>
        </p:nvSpPr>
        <p:spPr>
          <a:xfrm>
            <a:off x="2961182" y="777606"/>
            <a:ext cx="731520" cy="701731"/>
          </a:xfrm>
          <a:prstGeom prst="rect">
            <a:avLst/>
          </a:prstGeom>
        </p:spPr>
        <p:txBody>
          <a:bodyPr vert="horz" lIns="109728" tIns="54864" rIns="109728" bIns="54864" rtlCol="0" anchor="ctr">
            <a:noAutofit/>
          </a:bodyPr>
          <a:lstStyle/>
          <a:p>
            <a:pPr lvl="0"/>
            <a:r>
              <a:rPr lang="en-US" sz="9600" baseline="0" dirty="0">
                <a:ln w="3175" cmpd="sng">
                  <a:noFill/>
                </a:ln>
                <a:solidFill>
                  <a:schemeClr val="accent1"/>
                </a:solidFill>
                <a:effectLst/>
                <a:latin typeface="Microsoft JhengHei" panose="020B0604030504040204" pitchFamily="34" charset="-120"/>
              </a:rPr>
              <a:t>“</a:t>
            </a:r>
          </a:p>
        </p:txBody>
      </p:sp>
      <p:sp>
        <p:nvSpPr>
          <p:cNvPr id="18" name="TextBox 17"/>
          <p:cNvSpPr txBox="1"/>
          <p:nvPr/>
        </p:nvSpPr>
        <p:spPr>
          <a:xfrm>
            <a:off x="13337822" y="3486367"/>
            <a:ext cx="731520" cy="701731"/>
          </a:xfrm>
          <a:prstGeom prst="rect">
            <a:avLst/>
          </a:prstGeom>
        </p:spPr>
        <p:txBody>
          <a:bodyPr vert="horz" lIns="109728" tIns="54864" rIns="109728" bIns="54864" rtlCol="0" anchor="ctr">
            <a:noAutofit/>
          </a:bodyPr>
          <a:lstStyle/>
          <a:p>
            <a:pPr lvl="0"/>
            <a:r>
              <a:rPr lang="en-US" sz="9600" baseline="0" dirty="0">
                <a:ln w="3175" cmpd="sng">
                  <a:noFill/>
                </a:ln>
                <a:solidFill>
                  <a:schemeClr val="accent1"/>
                </a:solidFill>
                <a:effectLst/>
                <a:latin typeface="Microsoft JhengHei" panose="020B0604030504040204" pitchFamily="34" charset="-120"/>
              </a:rPr>
              <a:t>”</a:t>
            </a:r>
          </a:p>
        </p:txBody>
      </p:sp>
    </p:spTree>
    <p:extLst>
      <p:ext uri="{BB962C8B-B14F-4D97-AF65-F5344CB8AC3E}">
        <p14:creationId xmlns:p14="http://schemas.microsoft.com/office/powerpoint/2010/main" val="446534454"/>
      </p:ext>
    </p:extLst>
  </p:cSld>
  <p:clrMapOvr>
    <a:masterClrMapping/>
  </p:clrMapOvr>
  <p:hf sldNum="0" hdr="0" ftr="0" dt="0"/>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0346536"/>
      </p:ext>
    </p:extLst>
  </p:cSld>
  <p:clrMapOvr>
    <a:masterClrMapping/>
  </p:clrMapOvr>
  <p:hf sldNum="0" hdr="0" ftr="0" dt="0"/>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789920" y="914400"/>
            <a:ext cx="2834640" cy="63093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05840" y="914400"/>
            <a:ext cx="9692640" cy="630936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441606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3107055" y="752888"/>
            <a:ext cx="10698479" cy="3456024"/>
          </a:xfrm>
        </p:spPr>
        <p:txBody>
          <a:bodyPr anchor="ctr">
            <a:normAutofit/>
          </a:bodyPr>
          <a:lstStyle>
            <a:lvl1pPr algn="l">
              <a:defRPr sz="5760" b="0"/>
            </a:lvl1pPr>
          </a:lstStyle>
          <a:p>
            <a:r>
              <a:rPr lang="en-US"/>
              <a:t>Click to edit Master title style</a:t>
            </a:r>
            <a:endParaRPr lang="en-US" dirty="0"/>
          </a:p>
        </p:txBody>
      </p:sp>
      <p:sp>
        <p:nvSpPr>
          <p:cNvPr id="21" name="Text Placeholder 9"/>
          <p:cNvSpPr>
            <a:spLocks noGrp="1"/>
          </p:cNvSpPr>
          <p:nvPr>
            <p:ph type="body" sz="quarter" idx="13"/>
          </p:nvPr>
        </p:nvSpPr>
        <p:spPr>
          <a:xfrm>
            <a:off x="3107054" y="5212080"/>
            <a:ext cx="10698480" cy="1005840"/>
          </a:xfrm>
        </p:spPr>
        <p:txBody>
          <a:bodyPr anchor="b">
            <a:noAutofit/>
          </a:bodyPr>
          <a:lstStyle>
            <a:lvl1pPr marL="0" indent="0">
              <a:buFontTx/>
              <a:buNone/>
              <a:defRPr sz="2880">
                <a:solidFill>
                  <a:schemeClr val="accent1"/>
                </a:solidFill>
              </a:defRPr>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Edit Master text styles</a:t>
            </a:r>
          </a:p>
        </p:txBody>
      </p:sp>
      <p:sp>
        <p:nvSpPr>
          <p:cNvPr id="4" name="Text Placeholder 3"/>
          <p:cNvSpPr>
            <a:spLocks noGrp="1"/>
          </p:cNvSpPr>
          <p:nvPr>
            <p:ph type="body" sz="half" idx="2"/>
          </p:nvPr>
        </p:nvSpPr>
        <p:spPr>
          <a:xfrm>
            <a:off x="3107056" y="6217920"/>
            <a:ext cx="10698480" cy="875546"/>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026" y="589407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638175" y="5979705"/>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067430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612658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53775" y="752887"/>
            <a:ext cx="2649121" cy="6340580"/>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3107054" y="752887"/>
            <a:ext cx="7772400" cy="63405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12564569"/>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Slide 1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755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lide 2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9375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lide 3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988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11511" y="748932"/>
            <a:ext cx="10694024" cy="1537068"/>
          </a:xfrm>
        </p:spPr>
        <p:txBody>
          <a:bodyPr/>
          <a:lstStyle/>
          <a:p>
            <a:r>
              <a:rPr lang="en-US" dirty="0"/>
              <a:t>Click to edit Master title style</a:t>
            </a:r>
          </a:p>
        </p:txBody>
      </p:sp>
      <p:sp>
        <p:nvSpPr>
          <p:cNvPr id="3" name="Content Placeholder 2"/>
          <p:cNvSpPr>
            <a:spLocks noGrp="1"/>
          </p:cNvSpPr>
          <p:nvPr>
            <p:ph idx="1"/>
          </p:nvPr>
        </p:nvSpPr>
        <p:spPr>
          <a:xfrm>
            <a:off x="3107054" y="2560320"/>
            <a:ext cx="10698480" cy="453314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226870"/>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Slide 4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867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Slide 5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5250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Slide 6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04969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Slide 8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9675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Slide 9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93544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20321" y="0"/>
            <a:ext cx="14677392" cy="8227457"/>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3230878" y="2245358"/>
            <a:ext cx="8178803" cy="1818640"/>
          </a:xfrm>
        </p:spPr>
        <p:txBody>
          <a:bodyPr anchor="b">
            <a:noAutofit/>
          </a:bodyPr>
          <a:lstStyle>
            <a:lvl1pPr algn="ctr">
              <a:defRPr sz="6480">
                <a:effectLst/>
              </a:defRPr>
            </a:lvl1pPr>
          </a:lstStyle>
          <a:p>
            <a:r>
              <a:rPr lang="en-US"/>
              <a:t>Click to edit Master title style</a:t>
            </a:r>
            <a:endParaRPr lang="en-US" dirty="0"/>
          </a:p>
        </p:txBody>
      </p:sp>
      <p:sp>
        <p:nvSpPr>
          <p:cNvPr id="3" name="Subtitle 2"/>
          <p:cNvSpPr>
            <a:spLocks noGrp="1"/>
          </p:cNvSpPr>
          <p:nvPr>
            <p:ph type="subTitle" idx="1"/>
          </p:nvPr>
        </p:nvSpPr>
        <p:spPr>
          <a:xfrm>
            <a:off x="3230878" y="4389117"/>
            <a:ext cx="8178803" cy="1584962"/>
          </a:xfrm>
        </p:spPr>
        <p:txBody>
          <a:bodyPr anchor="t">
            <a:normAutofit/>
          </a:bodyPr>
          <a:lstStyle>
            <a:lvl1pPr marL="0" indent="0" algn="ctr">
              <a:buNone/>
              <a:defRPr sz="2520">
                <a:solidFill>
                  <a:schemeClr val="tx1"/>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9579879" y="6045196"/>
            <a:ext cx="1076960" cy="335280"/>
          </a:xfrm>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a:xfrm>
            <a:off x="3230877" y="6045196"/>
            <a:ext cx="6257562" cy="335280"/>
          </a:xfrm>
        </p:spPr>
        <p:txBody>
          <a:bodyPr/>
          <a:lstStyle/>
          <a:p>
            <a:endParaRPr lang="en-US" dirty="0"/>
          </a:p>
        </p:txBody>
      </p:sp>
      <p:sp>
        <p:nvSpPr>
          <p:cNvPr id="6" name="Slide Number Placeholder 5"/>
          <p:cNvSpPr>
            <a:spLocks noGrp="1"/>
          </p:cNvSpPr>
          <p:nvPr>
            <p:ph type="sldNum" sz="quarter" idx="12"/>
          </p:nvPr>
        </p:nvSpPr>
        <p:spPr>
          <a:xfrm>
            <a:off x="10748281" y="6045196"/>
            <a:ext cx="661400" cy="33528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3230879" y="4226557"/>
            <a:ext cx="8178802"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2000987"/>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675403" y="290575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8217349"/>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18083" y="2103127"/>
            <a:ext cx="9790426" cy="2187017"/>
          </a:xfrm>
        </p:spPr>
        <p:txBody>
          <a:bodyPr anchor="b">
            <a:normAutofit/>
          </a:bodyPr>
          <a:lstStyle>
            <a:lvl1pPr algn="ctr">
              <a:defRPr sz="5280" b="0" cap="none"/>
            </a:lvl1pPr>
          </a:lstStyle>
          <a:p>
            <a:r>
              <a:rPr lang="en-US"/>
              <a:t>Click to edit Master title style</a:t>
            </a:r>
            <a:endParaRPr lang="en-US" dirty="0"/>
          </a:p>
        </p:txBody>
      </p:sp>
      <p:sp>
        <p:nvSpPr>
          <p:cNvPr id="3" name="Text Placeholder 2"/>
          <p:cNvSpPr>
            <a:spLocks noGrp="1"/>
          </p:cNvSpPr>
          <p:nvPr>
            <p:ph type="body" idx="1"/>
          </p:nvPr>
        </p:nvSpPr>
        <p:spPr>
          <a:xfrm>
            <a:off x="2418080" y="4615262"/>
            <a:ext cx="9790428" cy="1145456"/>
          </a:xfrm>
        </p:spPr>
        <p:txBody>
          <a:bodyPr anchor="t">
            <a:normAutofit/>
          </a:bodyPr>
          <a:lstStyle>
            <a:lvl1pPr marL="0" indent="0" algn="ctr">
              <a:buNone/>
              <a:defRPr sz="288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415268" y="4452702"/>
            <a:ext cx="9796056"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9216075"/>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675403" y="290575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58138" y="3072384"/>
            <a:ext cx="5661965" cy="397215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417613" y="3072384"/>
            <a:ext cx="5661965" cy="397215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9510533"/>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554480" y="3190240"/>
            <a:ext cx="5661965" cy="691514"/>
          </a:xfrm>
        </p:spPr>
        <p:txBody>
          <a:bodyPr anchor="b">
            <a:noAutofit/>
          </a:bodyPr>
          <a:lstStyle>
            <a:lvl1pPr marL="0" indent="0">
              <a:spcBef>
                <a:spcPts val="806"/>
              </a:spcBef>
              <a:spcAft>
                <a:spcPts val="720"/>
              </a:spcAft>
              <a:buNone/>
              <a:defRPr sz="3360" b="0">
                <a:solidFill>
                  <a:schemeClr val="accent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1554480" y="3891915"/>
            <a:ext cx="5661965" cy="3159126"/>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416804" y="3190240"/>
            <a:ext cx="5661965" cy="691514"/>
          </a:xfrm>
        </p:spPr>
        <p:txBody>
          <a:bodyPr anchor="b">
            <a:noAutofit/>
          </a:bodyPr>
          <a:lstStyle>
            <a:lvl1pPr marL="0" indent="0">
              <a:spcBef>
                <a:spcPts val="806"/>
              </a:spcBef>
              <a:spcAft>
                <a:spcPts val="720"/>
              </a:spcAft>
              <a:buNone/>
              <a:defRPr sz="3360" b="0">
                <a:solidFill>
                  <a:schemeClr val="accent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416804" y="3891915"/>
            <a:ext cx="5661965" cy="3159126"/>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675403" y="290575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928283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07055" y="2470500"/>
            <a:ext cx="10698479" cy="1762560"/>
          </a:xfrm>
        </p:spPr>
        <p:txBody>
          <a:bodyPr anchor="b"/>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3107055" y="4236155"/>
            <a:ext cx="10698479" cy="1032480"/>
          </a:xfrm>
        </p:spPr>
        <p:txBody>
          <a:bodyPr anchor="t"/>
          <a:lstStyle>
            <a:lvl1pPr marL="0" indent="0" algn="l">
              <a:buNone/>
              <a:defRPr sz="2400">
                <a:solidFill>
                  <a:schemeClr val="tx1">
                    <a:lumMod val="65000"/>
                    <a:lumOff val="3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5026" y="381381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638175" y="3892967"/>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67375"/>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675403" y="290575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5795904"/>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1277635"/>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52574" y="1666241"/>
            <a:ext cx="4462146" cy="1645920"/>
          </a:xfrm>
        </p:spPr>
        <p:txBody>
          <a:bodyPr anchor="b">
            <a:normAutofit/>
          </a:bodyPr>
          <a:lstStyle>
            <a:lvl1pPr algn="ctr">
              <a:defRPr sz="2880" b="0"/>
            </a:lvl1pPr>
          </a:lstStyle>
          <a:p>
            <a:r>
              <a:rPr lang="en-US"/>
              <a:t>Click to edit Master title style</a:t>
            </a:r>
            <a:endParaRPr lang="en-US" dirty="0"/>
          </a:p>
        </p:txBody>
      </p:sp>
      <p:sp>
        <p:nvSpPr>
          <p:cNvPr id="3" name="Content Placeholder 2"/>
          <p:cNvSpPr>
            <a:spLocks noGrp="1"/>
          </p:cNvSpPr>
          <p:nvPr>
            <p:ph idx="1"/>
          </p:nvPr>
        </p:nvSpPr>
        <p:spPr>
          <a:xfrm>
            <a:off x="6502402" y="1178558"/>
            <a:ext cx="6563359" cy="5872482"/>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52574" y="3637278"/>
            <a:ext cx="4462146" cy="2926085"/>
          </a:xfrm>
        </p:spPr>
        <p:txBody>
          <a:bodyPr anchor="t">
            <a:normAutofit/>
          </a:bodyPr>
          <a:lstStyle>
            <a:lvl1pPr marL="0" indent="0" algn="ctr">
              <a:buNone/>
              <a:defRPr sz="192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675403" y="3495040"/>
            <a:ext cx="42173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2880853"/>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54479" y="2260598"/>
            <a:ext cx="7490179" cy="1645920"/>
          </a:xfrm>
        </p:spPr>
        <p:txBody>
          <a:bodyPr anchor="b">
            <a:normAutofit/>
          </a:bodyPr>
          <a:lstStyle>
            <a:lvl1pPr algn="ctr">
              <a:defRPr sz="336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9713798" y="1249680"/>
            <a:ext cx="3676016" cy="573024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a:t>Click icon to add picture</a:t>
            </a:r>
            <a:endParaRPr lang="en-US" dirty="0"/>
          </a:p>
        </p:txBody>
      </p:sp>
      <p:sp>
        <p:nvSpPr>
          <p:cNvPr id="4" name="Text Placeholder 3"/>
          <p:cNvSpPr>
            <a:spLocks noGrp="1"/>
          </p:cNvSpPr>
          <p:nvPr>
            <p:ph type="body" sz="half" idx="2"/>
          </p:nvPr>
        </p:nvSpPr>
        <p:spPr>
          <a:xfrm>
            <a:off x="1554479" y="3906518"/>
            <a:ext cx="7490179" cy="2194560"/>
          </a:xfrm>
        </p:spPr>
        <p:txBody>
          <a:bodyPr anchor="t">
            <a:normAutofit/>
          </a:bodyPr>
          <a:lstStyle>
            <a:lvl1pPr marL="0" indent="0" algn="ctr">
              <a:buNone/>
              <a:defRPr sz="216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8891315"/>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54481" y="5778498"/>
            <a:ext cx="11531599" cy="680086"/>
          </a:xfrm>
        </p:spPr>
        <p:txBody>
          <a:bodyPr anchor="b">
            <a:normAutofit/>
          </a:bodyPr>
          <a:lstStyle>
            <a:lvl1pPr algn="ctr">
              <a:defRPr sz="288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249713" y="1249679"/>
            <a:ext cx="12127166" cy="4003043"/>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dirty="0"/>
              <a:t>Click icon to add picture</a:t>
            </a:r>
          </a:p>
        </p:txBody>
      </p:sp>
      <p:sp>
        <p:nvSpPr>
          <p:cNvPr id="4" name="Text Placeholder 3"/>
          <p:cNvSpPr>
            <a:spLocks noGrp="1"/>
          </p:cNvSpPr>
          <p:nvPr>
            <p:ph type="body" sz="half" idx="2"/>
          </p:nvPr>
        </p:nvSpPr>
        <p:spPr>
          <a:xfrm>
            <a:off x="1554481" y="6458584"/>
            <a:ext cx="11531599" cy="592454"/>
          </a:xfrm>
        </p:spPr>
        <p:txBody>
          <a:bodyPr>
            <a:normAutofit/>
          </a:bodyPr>
          <a:lstStyle>
            <a:lvl1pPr marL="0" indent="0" algn="ctr">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1310729"/>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4642" y="1178558"/>
            <a:ext cx="11511278" cy="3545842"/>
          </a:xfrm>
        </p:spPr>
        <p:txBody>
          <a:bodyPr anchor="ctr">
            <a:normAutofit/>
          </a:bodyPr>
          <a:lstStyle>
            <a:lvl1pPr algn="ctr">
              <a:defRPr sz="3840" b="0" cap="none"/>
            </a:lvl1pPr>
          </a:lstStyle>
          <a:p>
            <a:r>
              <a:rPr lang="en-US"/>
              <a:t>Click to edit Master title style</a:t>
            </a:r>
            <a:endParaRPr lang="en-US" dirty="0"/>
          </a:p>
        </p:txBody>
      </p:sp>
      <p:sp>
        <p:nvSpPr>
          <p:cNvPr id="3" name="Text Placeholder 2"/>
          <p:cNvSpPr>
            <a:spLocks noGrp="1"/>
          </p:cNvSpPr>
          <p:nvPr>
            <p:ph type="body" idx="1"/>
          </p:nvPr>
        </p:nvSpPr>
        <p:spPr>
          <a:xfrm>
            <a:off x="1564642" y="5212080"/>
            <a:ext cx="11511278" cy="1838960"/>
          </a:xfrm>
        </p:spPr>
        <p:txBody>
          <a:bodyPr anchor="ctr">
            <a:normAutofit/>
          </a:bodyPr>
          <a:lstStyle>
            <a:lvl1pPr marL="0" indent="0" algn="ct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675403" y="496823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473935"/>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5455" y="1178558"/>
            <a:ext cx="11155678" cy="2844802"/>
          </a:xfrm>
        </p:spPr>
        <p:txBody>
          <a:bodyPr anchor="ctr">
            <a:normAutofit/>
          </a:bodyPr>
          <a:lstStyle>
            <a:lvl1pPr algn="ctr">
              <a:defRPr sz="384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009775" y="4023360"/>
            <a:ext cx="10607042" cy="701040"/>
          </a:xfrm>
        </p:spPr>
        <p:txBody>
          <a:bodyPr anchor="ctr">
            <a:normAutofit/>
          </a:bodyPr>
          <a:lstStyle>
            <a:lvl1pPr marL="0" indent="0" algn="r">
              <a:buFontTx/>
              <a:buNone/>
              <a:defRPr sz="2400"/>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Edit Master text styles</a:t>
            </a:r>
          </a:p>
        </p:txBody>
      </p:sp>
      <p:sp>
        <p:nvSpPr>
          <p:cNvPr id="3" name="Text Placeholder 2"/>
          <p:cNvSpPr>
            <a:spLocks noGrp="1"/>
          </p:cNvSpPr>
          <p:nvPr>
            <p:ph type="body" idx="1"/>
          </p:nvPr>
        </p:nvSpPr>
        <p:spPr>
          <a:xfrm>
            <a:off x="1554481" y="5212080"/>
            <a:ext cx="11531599" cy="1838960"/>
          </a:xfrm>
        </p:spPr>
        <p:txBody>
          <a:bodyPr anchor="ctr">
            <a:normAutofit/>
          </a:bodyPr>
          <a:lstStyle>
            <a:lvl1pPr marL="0" indent="0" algn="ct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1034416" y="1055953"/>
            <a:ext cx="731520" cy="701731"/>
          </a:xfrm>
          <a:prstGeom prst="rect">
            <a:avLst/>
          </a:prstGeom>
        </p:spPr>
        <p:txBody>
          <a:bodyPr vert="horz" lIns="109728" tIns="54864" rIns="109728" bIns="54864" rtlCol="0" anchor="ctr">
            <a:noAutofit/>
          </a:bodyPr>
          <a:lstStyle/>
          <a:p>
            <a:pPr lvl="0"/>
            <a:r>
              <a:rPr lang="en-US" sz="9600" dirty="0">
                <a:solidFill>
                  <a:schemeClr val="tx1"/>
                </a:solidFill>
                <a:effectLst/>
              </a:rPr>
              <a:t>“</a:t>
            </a:r>
          </a:p>
        </p:txBody>
      </p:sp>
      <p:sp>
        <p:nvSpPr>
          <p:cNvPr id="15" name="TextBox 14"/>
          <p:cNvSpPr txBox="1"/>
          <p:nvPr/>
        </p:nvSpPr>
        <p:spPr>
          <a:xfrm>
            <a:off x="12720320" y="3393444"/>
            <a:ext cx="731520" cy="701731"/>
          </a:xfrm>
          <a:prstGeom prst="rect">
            <a:avLst/>
          </a:prstGeom>
        </p:spPr>
        <p:txBody>
          <a:bodyPr vert="horz" lIns="109728" tIns="54864" rIns="109728" bIns="54864" rtlCol="0" anchor="ctr">
            <a:noAutofit/>
          </a:bodyPr>
          <a:lstStyle/>
          <a:p>
            <a:pPr lvl="0" algn="r"/>
            <a:r>
              <a:rPr lang="en-US" sz="9600" dirty="0">
                <a:solidFill>
                  <a:schemeClr val="tx1"/>
                </a:solidFill>
                <a:effectLst/>
              </a:rPr>
              <a:t>”</a:t>
            </a:r>
          </a:p>
        </p:txBody>
      </p:sp>
      <p:cxnSp>
        <p:nvCxnSpPr>
          <p:cNvPr id="19" name="Straight Connector 18"/>
          <p:cNvCxnSpPr/>
          <p:nvPr/>
        </p:nvCxnSpPr>
        <p:spPr>
          <a:xfrm>
            <a:off x="1675403" y="496823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1563120"/>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54482" y="3970297"/>
            <a:ext cx="11531602" cy="1762560"/>
          </a:xfrm>
        </p:spPr>
        <p:txBody>
          <a:bodyPr anchor="b">
            <a:normAutofit/>
          </a:bodyPr>
          <a:lstStyle>
            <a:lvl1pPr algn="l">
              <a:defRPr sz="3840" b="0" cap="none"/>
            </a:lvl1pPr>
          </a:lstStyle>
          <a:p>
            <a:r>
              <a:rPr lang="en-US"/>
              <a:t>Click to edit Master title style</a:t>
            </a:r>
            <a:endParaRPr lang="en-US" dirty="0"/>
          </a:p>
        </p:txBody>
      </p:sp>
      <p:sp>
        <p:nvSpPr>
          <p:cNvPr id="3" name="Text Placeholder 2"/>
          <p:cNvSpPr>
            <a:spLocks noGrp="1"/>
          </p:cNvSpPr>
          <p:nvPr>
            <p:ph type="body" idx="1"/>
          </p:nvPr>
        </p:nvSpPr>
        <p:spPr>
          <a:xfrm>
            <a:off x="1554481" y="5732857"/>
            <a:ext cx="11531602" cy="1032480"/>
          </a:xfrm>
        </p:spPr>
        <p:txBody>
          <a:bodyPr anchor="t">
            <a:normAutofit/>
          </a:bodyPr>
          <a:lstStyle>
            <a:lvl1pPr marL="0" indent="0" algn="l">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4724813"/>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735455" y="1178558"/>
            <a:ext cx="11155678" cy="2692402"/>
          </a:xfrm>
        </p:spPr>
        <p:txBody>
          <a:bodyPr anchor="ctr">
            <a:normAutofit/>
          </a:bodyPr>
          <a:lstStyle>
            <a:lvl1pPr algn="ctr">
              <a:defRPr sz="384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554481" y="4367174"/>
            <a:ext cx="11531602" cy="1064362"/>
          </a:xfrm>
        </p:spPr>
        <p:txBody>
          <a:bodyPr anchor="b">
            <a:normAutofit/>
          </a:bodyPr>
          <a:lstStyle>
            <a:lvl1pPr marL="0" indent="0" algn="l">
              <a:spcBef>
                <a:spcPts val="0"/>
              </a:spcBef>
              <a:buNone/>
              <a:defRPr sz="288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554481" y="5435600"/>
            <a:ext cx="11531602" cy="1615440"/>
          </a:xfrm>
        </p:spPr>
        <p:txBody>
          <a:bodyPr anchor="t">
            <a:normAutofit/>
          </a:bodyPr>
          <a:lstStyle>
            <a:lvl1pPr marL="0" indent="0" algn="l">
              <a:buNone/>
              <a:defRPr sz="216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1034416" y="1055953"/>
            <a:ext cx="731520" cy="701731"/>
          </a:xfrm>
          <a:prstGeom prst="rect">
            <a:avLst/>
          </a:prstGeom>
        </p:spPr>
        <p:txBody>
          <a:bodyPr vert="horz" lIns="109728" tIns="54864" rIns="109728" bIns="54864" rtlCol="0" anchor="ctr">
            <a:noAutofit/>
          </a:bodyPr>
          <a:lstStyle/>
          <a:p>
            <a:pPr lvl="0"/>
            <a:r>
              <a:rPr lang="en-US" sz="9600" dirty="0">
                <a:solidFill>
                  <a:schemeClr val="tx1"/>
                </a:solidFill>
                <a:effectLst/>
              </a:rPr>
              <a:t>“</a:t>
            </a:r>
          </a:p>
        </p:txBody>
      </p:sp>
      <p:sp>
        <p:nvSpPr>
          <p:cNvPr id="13" name="TextBox 12"/>
          <p:cNvSpPr txBox="1"/>
          <p:nvPr/>
        </p:nvSpPr>
        <p:spPr>
          <a:xfrm>
            <a:off x="12720320" y="3119113"/>
            <a:ext cx="731520" cy="701731"/>
          </a:xfrm>
          <a:prstGeom prst="rect">
            <a:avLst/>
          </a:prstGeom>
        </p:spPr>
        <p:txBody>
          <a:bodyPr vert="horz" lIns="109728" tIns="54864" rIns="109728" bIns="54864" rtlCol="0" anchor="ctr">
            <a:noAutofit/>
          </a:bodyPr>
          <a:lstStyle/>
          <a:p>
            <a:pPr lvl="0" algn="r"/>
            <a:r>
              <a:rPr lang="en-US" sz="9600" dirty="0">
                <a:solidFill>
                  <a:schemeClr val="tx1"/>
                </a:solidFill>
                <a:effectLst/>
              </a:rPr>
              <a:t>”</a:t>
            </a:r>
          </a:p>
        </p:txBody>
      </p:sp>
      <p:cxnSp>
        <p:nvCxnSpPr>
          <p:cNvPr id="26" name="Straight Connector 25"/>
          <p:cNvCxnSpPr/>
          <p:nvPr/>
        </p:nvCxnSpPr>
        <p:spPr>
          <a:xfrm>
            <a:off x="1675403" y="4114800"/>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3950771"/>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54481" y="1178558"/>
            <a:ext cx="11531599" cy="2692402"/>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554481" y="4356201"/>
            <a:ext cx="11531602" cy="1009498"/>
          </a:xfrm>
        </p:spPr>
        <p:txBody>
          <a:bodyPr anchor="b">
            <a:normAutofit/>
          </a:bodyPr>
          <a:lstStyle>
            <a:lvl1pPr marL="0" indent="0" algn="l">
              <a:spcBef>
                <a:spcPts val="0"/>
              </a:spcBef>
              <a:buNone/>
              <a:defRPr sz="336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554480" y="5364480"/>
            <a:ext cx="11531604" cy="1686560"/>
          </a:xfrm>
        </p:spPr>
        <p:txBody>
          <a:bodyPr anchor="t">
            <a:normAutofit/>
          </a:bodyPr>
          <a:lstStyle>
            <a:lvl1pPr marL="0" indent="0" algn="l">
              <a:buNone/>
              <a:defRPr sz="216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675403" y="4114800"/>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5120526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107054" y="2560320"/>
            <a:ext cx="5176637" cy="453314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8628896" y="2551467"/>
            <a:ext cx="5176637" cy="453314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638175" y="945339"/>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4665529"/>
      </p:ext>
    </p:extLst>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675403" y="2905759"/>
            <a:ext cx="1128875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6645728"/>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799228" y="1178558"/>
            <a:ext cx="2269074" cy="58724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54478" y="1178558"/>
            <a:ext cx="8919630" cy="587248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0636668" y="1188720"/>
            <a:ext cx="0" cy="585216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7076845"/>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Slide 1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25908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01335" y="962758"/>
            <a:ext cx="10364488" cy="3049717"/>
          </a:xfrm>
        </p:spPr>
        <p:txBody>
          <a:bodyPr bIns="0" anchor="b">
            <a:normAutofit/>
          </a:bodyPr>
          <a:lstStyle>
            <a:lvl1pPr algn="l">
              <a:defRPr sz="7920"/>
            </a:lvl1pPr>
          </a:lstStyle>
          <a:p>
            <a:r>
              <a:rPr lang="en-US"/>
              <a:t>Click to edit Master title style</a:t>
            </a:r>
            <a:endParaRPr lang="en-US" dirty="0"/>
          </a:p>
        </p:txBody>
      </p:sp>
      <p:sp>
        <p:nvSpPr>
          <p:cNvPr id="3" name="Subtitle 2"/>
          <p:cNvSpPr>
            <a:spLocks noGrp="1"/>
          </p:cNvSpPr>
          <p:nvPr>
            <p:ph type="subTitle" idx="1"/>
          </p:nvPr>
        </p:nvSpPr>
        <p:spPr>
          <a:xfrm>
            <a:off x="2901336" y="4237446"/>
            <a:ext cx="10364486" cy="1173145"/>
          </a:xfrm>
        </p:spPr>
        <p:txBody>
          <a:bodyPr tIns="91440" bIns="91440">
            <a:normAutofit/>
          </a:bodyPr>
          <a:lstStyle>
            <a:lvl1pPr marL="0" indent="0" algn="l">
              <a:buNone/>
              <a:defRPr sz="2160" b="0" cap="all" baseline="0">
                <a:solidFill>
                  <a:schemeClr val="tx1"/>
                </a:solidFill>
              </a:defRPr>
            </a:lvl1pPr>
            <a:lvl2pPr marL="548640" indent="0" algn="ctr">
              <a:buNone/>
              <a:defRPr sz="216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a:xfrm>
            <a:off x="2899801" y="395169"/>
            <a:ext cx="5968698" cy="371041"/>
          </a:xfrm>
        </p:spPr>
        <p:txBody>
          <a:bodyPr/>
          <a:lstStyle/>
          <a:p>
            <a:endParaRPr lang="en-US" dirty="0"/>
          </a:p>
        </p:txBody>
      </p:sp>
      <p:sp>
        <p:nvSpPr>
          <p:cNvPr id="6" name="Slide Number Placeholder 5"/>
          <p:cNvSpPr>
            <a:spLocks noGrp="1"/>
          </p:cNvSpPr>
          <p:nvPr>
            <p:ph type="sldNum" sz="quarter" idx="12"/>
          </p:nvPr>
        </p:nvSpPr>
        <p:spPr>
          <a:xfrm>
            <a:off x="1725197" y="958767"/>
            <a:ext cx="973223" cy="604294"/>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901336" y="4234250"/>
            <a:ext cx="1036448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03332791"/>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3" name="Straight Connector 32"/>
          <p:cNvCxnSpPr/>
          <p:nvPr/>
        </p:nvCxnSpPr>
        <p:spPr>
          <a:xfrm>
            <a:off x="1744675" y="2216506"/>
            <a:ext cx="1152902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04076286"/>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45087" y="2107356"/>
            <a:ext cx="10371785" cy="2265540"/>
          </a:xfrm>
        </p:spPr>
        <p:txBody>
          <a:bodyPr anchor="b">
            <a:normAutofit/>
          </a:bodyPr>
          <a:lstStyle>
            <a:lvl1pPr algn="l">
              <a:defRPr sz="4320"/>
            </a:lvl1pPr>
          </a:lstStyle>
          <a:p>
            <a:r>
              <a:rPr lang="en-US"/>
              <a:t>Click to edit Master title style</a:t>
            </a:r>
            <a:endParaRPr lang="en-US" dirty="0"/>
          </a:p>
        </p:txBody>
      </p:sp>
      <p:sp>
        <p:nvSpPr>
          <p:cNvPr id="3" name="Text Placeholder 2"/>
          <p:cNvSpPr>
            <a:spLocks noGrp="1"/>
          </p:cNvSpPr>
          <p:nvPr>
            <p:ph type="body" idx="1"/>
          </p:nvPr>
        </p:nvSpPr>
        <p:spPr>
          <a:xfrm>
            <a:off x="1745087" y="4567435"/>
            <a:ext cx="10356535" cy="1215515"/>
          </a:xfrm>
        </p:spPr>
        <p:txBody>
          <a:bodyPr tIns="91440">
            <a:normAutofit/>
          </a:bodyPr>
          <a:lstStyle>
            <a:lvl1pPr marL="0" indent="0" algn="l">
              <a:buNone/>
              <a:defRPr sz="2160">
                <a:solidFill>
                  <a:schemeClr val="tx1"/>
                </a:solidFill>
              </a:defRPr>
            </a:lvl1pPr>
            <a:lvl2pPr marL="548640" indent="0">
              <a:buNone/>
              <a:defRPr sz="216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745087" y="4565982"/>
            <a:ext cx="1035653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63076171"/>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9061" y="965867"/>
            <a:ext cx="11526762" cy="127116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736797" y="2413054"/>
            <a:ext cx="5574182" cy="41383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96525" y="2420812"/>
            <a:ext cx="5574182" cy="4129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5" name="Straight Connector 34"/>
          <p:cNvCxnSpPr/>
          <p:nvPr/>
        </p:nvCxnSpPr>
        <p:spPr>
          <a:xfrm>
            <a:off x="1744675" y="2216506"/>
            <a:ext cx="1152902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3085649"/>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6630" y="964996"/>
            <a:ext cx="11529193" cy="126758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736629" y="2423459"/>
            <a:ext cx="5574182" cy="962332"/>
          </a:xfrm>
        </p:spPr>
        <p:txBody>
          <a:bodyPr anchor="b">
            <a:normAutofit/>
          </a:bodyPr>
          <a:lstStyle>
            <a:lvl1pPr marL="0" indent="0">
              <a:lnSpc>
                <a:spcPct val="100000"/>
              </a:lnSpc>
              <a:buNone/>
              <a:defRPr sz="2640" b="0" cap="all" baseline="0">
                <a:solidFill>
                  <a:schemeClr val="accent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a:t>Edit Master text styles</a:t>
            </a:r>
          </a:p>
        </p:txBody>
      </p:sp>
      <p:sp>
        <p:nvSpPr>
          <p:cNvPr id="4" name="Content Placeholder 3"/>
          <p:cNvSpPr>
            <a:spLocks noGrp="1"/>
          </p:cNvSpPr>
          <p:nvPr>
            <p:ph sz="half" idx="2"/>
          </p:nvPr>
        </p:nvSpPr>
        <p:spPr>
          <a:xfrm>
            <a:off x="1736629" y="3389124"/>
            <a:ext cx="5574182" cy="31733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94835" y="2427604"/>
            <a:ext cx="5574182" cy="962684"/>
          </a:xfrm>
        </p:spPr>
        <p:txBody>
          <a:bodyPr anchor="b">
            <a:normAutofit/>
          </a:bodyPr>
          <a:lstStyle>
            <a:lvl1pPr marL="0" indent="0">
              <a:lnSpc>
                <a:spcPct val="100000"/>
              </a:lnSpc>
              <a:buNone/>
              <a:defRPr sz="2640" b="0" cap="all" baseline="0">
                <a:solidFill>
                  <a:schemeClr val="accent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694835" y="3385790"/>
            <a:ext cx="5574182" cy="31648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9" name="Straight Connector 28"/>
          <p:cNvCxnSpPr/>
          <p:nvPr/>
        </p:nvCxnSpPr>
        <p:spPr>
          <a:xfrm>
            <a:off x="1744675" y="2216506"/>
            <a:ext cx="1152902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39187403"/>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5" name="Straight Connector 24"/>
          <p:cNvCxnSpPr/>
          <p:nvPr/>
        </p:nvCxnSpPr>
        <p:spPr>
          <a:xfrm>
            <a:off x="1744675" y="2216506"/>
            <a:ext cx="1152902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26269513"/>
      </p:ext>
    </p:extLst>
  </p:cSld>
  <p:clrMapOvr>
    <a:masterClrMapping/>
  </p:clrMapOvr>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686630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527248" y="2367244"/>
            <a:ext cx="4791278" cy="691514"/>
          </a:xfrm>
        </p:spPr>
        <p:txBody>
          <a:bodyPr anchor="b">
            <a:noAutofit/>
          </a:bodyPr>
          <a:lstStyle>
            <a:lvl1pPr marL="0" indent="0">
              <a:buNone/>
              <a:defRPr sz="2880" b="0"/>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3107055" y="3058759"/>
            <a:ext cx="5211472" cy="402487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007956" y="2363370"/>
            <a:ext cx="4798801" cy="691514"/>
          </a:xfrm>
        </p:spPr>
        <p:txBody>
          <a:bodyPr anchor="b">
            <a:noAutofit/>
          </a:bodyPr>
          <a:lstStyle>
            <a:lvl1pPr marL="0" indent="0">
              <a:buNone/>
              <a:defRPr sz="2880" b="0"/>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8600348" y="3054886"/>
            <a:ext cx="5206409" cy="402487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638175" y="945339"/>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1200280"/>
      </p:ext>
    </p:extLst>
  </p:cSld>
  <p:clrMapOvr>
    <a:masterClrMapping/>
  </p:clrMapOvr>
  <p:hf sldNum="0"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3606" y="958768"/>
            <a:ext cx="3927719" cy="2696540"/>
          </a:xfrm>
        </p:spPr>
        <p:txBody>
          <a:bodyPr anchor="b">
            <a:normAutofit/>
          </a:bodyPr>
          <a:lstStyle>
            <a:lvl1pPr algn="l">
              <a:defRPr sz="2880"/>
            </a:lvl1pPr>
          </a:lstStyle>
          <a:p>
            <a:r>
              <a:rPr lang="en-US"/>
              <a:t>Click to edit Master title style</a:t>
            </a:r>
            <a:endParaRPr lang="en-US" dirty="0"/>
          </a:p>
        </p:txBody>
      </p:sp>
      <p:sp>
        <p:nvSpPr>
          <p:cNvPr id="3" name="Content Placeholder 2"/>
          <p:cNvSpPr>
            <a:spLocks noGrp="1"/>
          </p:cNvSpPr>
          <p:nvPr>
            <p:ph idx="1"/>
          </p:nvPr>
        </p:nvSpPr>
        <p:spPr>
          <a:xfrm>
            <a:off x="6052457" y="958769"/>
            <a:ext cx="7214964" cy="5590591"/>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733606" y="3846590"/>
            <a:ext cx="3930016" cy="2697817"/>
          </a:xfrm>
        </p:spPr>
        <p:txBody>
          <a:bodyPr/>
          <a:lstStyle>
            <a:lvl1pPr marL="0" indent="0" algn="l">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7" name="Straight Connector 16"/>
          <p:cNvCxnSpPr/>
          <p:nvPr/>
        </p:nvCxnSpPr>
        <p:spPr>
          <a:xfrm>
            <a:off x="1737936" y="3846589"/>
            <a:ext cx="3923388"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38735750"/>
      </p:ext>
    </p:extLst>
  </p:cSld>
  <p:clrMapOvr>
    <a:masterClrMapping/>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8972865" y="578605"/>
            <a:ext cx="4889440" cy="617892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741447" y="1355416"/>
            <a:ext cx="6638794" cy="2196701"/>
          </a:xfrm>
        </p:spPr>
        <p:txBody>
          <a:bodyPr anchor="b">
            <a:normAutofit/>
          </a:bodyPr>
          <a:lstStyle>
            <a:lvl1pPr>
              <a:defRPr sz="3840"/>
            </a:lvl1pPr>
          </a:lstStyle>
          <a:p>
            <a:r>
              <a:rPr lang="en-US"/>
              <a:t>Click to edit Master title style</a:t>
            </a:r>
            <a:endParaRPr lang="en-US" dirty="0"/>
          </a:p>
        </p:txBody>
      </p:sp>
      <p:sp>
        <p:nvSpPr>
          <p:cNvPr id="3" name="Picture Placeholder 2"/>
          <p:cNvSpPr>
            <a:spLocks noGrp="1" noChangeAspect="1"/>
          </p:cNvSpPr>
          <p:nvPr>
            <p:ph type="pic" idx="1"/>
          </p:nvPr>
        </p:nvSpPr>
        <p:spPr>
          <a:xfrm>
            <a:off x="9749268" y="1347051"/>
            <a:ext cx="3349405" cy="4639592"/>
          </a:xfrm>
          <a:solidFill>
            <a:schemeClr val="bg1">
              <a:lumMod val="85000"/>
            </a:schemeClr>
          </a:solidFill>
          <a:ln w="9525" cap="sq">
            <a:noFill/>
            <a:miter lim="800000"/>
          </a:ln>
          <a:effectLst/>
        </p:spPr>
        <p:txBody>
          <a:bodyPr anchor="t"/>
          <a:lstStyle>
            <a:lvl1pPr marL="0" indent="0" algn="ctr">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1740395" y="3775191"/>
            <a:ext cx="6629285" cy="2404490"/>
          </a:xfrm>
        </p:spPr>
        <p:txBody>
          <a:bodyPr>
            <a:normAutofit/>
          </a:bodyPr>
          <a:lstStyle>
            <a:lvl1pPr marL="0" indent="0" algn="l">
              <a:buNone/>
              <a:defRPr sz="216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a:xfrm>
            <a:off x="1736859" y="6563828"/>
            <a:ext cx="6632821" cy="384148"/>
          </a:xfrm>
        </p:spPr>
        <p:txBody>
          <a:bodyPr/>
          <a:lstStyle>
            <a:lvl1pPr algn="l">
              <a:defRPr/>
            </a:lvl1p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a:xfrm>
            <a:off x="1736858" y="382369"/>
            <a:ext cx="6649205" cy="385117"/>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736859" y="3772326"/>
            <a:ext cx="663282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5903543"/>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6" name="Straight Connector 25"/>
          <p:cNvCxnSpPr/>
          <p:nvPr/>
        </p:nvCxnSpPr>
        <p:spPr>
          <a:xfrm>
            <a:off x="1744675" y="2216506"/>
            <a:ext cx="1152902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46066504"/>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326933" y="958768"/>
            <a:ext cx="1938890" cy="5591867"/>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733606" y="958768"/>
            <a:ext cx="9394596" cy="559186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1326933" y="958768"/>
            <a:ext cx="0" cy="5591867"/>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76703274"/>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Slide 6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93573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Slide 8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0011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77368" y="292609"/>
            <a:ext cx="14069568" cy="7653527"/>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331976" y="1058851"/>
            <a:ext cx="11960352" cy="3511296"/>
          </a:xfrm>
        </p:spPr>
        <p:txBody>
          <a:bodyPr anchor="b">
            <a:normAutofit/>
          </a:bodyPr>
          <a:lstStyle>
            <a:lvl1pPr algn="ctr">
              <a:lnSpc>
                <a:spcPct val="85000"/>
              </a:lnSpc>
              <a:defRPr sz="8640" b="1" cap="all" baseline="0">
                <a:solidFill>
                  <a:srgbClr val="FFFFFF"/>
                </a:solidFill>
              </a:defRPr>
            </a:lvl1pPr>
          </a:lstStyle>
          <a:p>
            <a:r>
              <a:rPr lang="en-US" dirty="0"/>
              <a:t>Click to edit Master title style</a:t>
            </a:r>
          </a:p>
        </p:txBody>
      </p:sp>
      <p:sp>
        <p:nvSpPr>
          <p:cNvPr id="3" name="Subtitle 2"/>
          <p:cNvSpPr>
            <a:spLocks noGrp="1"/>
          </p:cNvSpPr>
          <p:nvPr>
            <p:ph type="subTitle" idx="1"/>
          </p:nvPr>
        </p:nvSpPr>
        <p:spPr>
          <a:xfrm>
            <a:off x="2051436" y="4643561"/>
            <a:ext cx="10521432" cy="1665798"/>
          </a:xfrm>
        </p:spPr>
        <p:txBody>
          <a:bodyPr>
            <a:normAutofit/>
          </a:bodyPr>
          <a:lstStyle>
            <a:lvl1pPr marL="0" indent="0" algn="ctr">
              <a:buNone/>
              <a:defRPr sz="2640">
                <a:solidFill>
                  <a:srgbClr val="FFFFFF"/>
                </a:solidFill>
              </a:defRPr>
            </a:lvl1pPr>
            <a:lvl2pPr marL="548640" indent="0" algn="ctr">
              <a:buNone/>
              <a:defRPr sz="2640"/>
            </a:lvl2pPr>
            <a:lvl3pPr marL="1097280" indent="0" algn="ctr">
              <a:buNone/>
              <a:defRPr sz="2640"/>
            </a:lvl3pPr>
            <a:lvl4pPr marL="1645920" indent="0" algn="ctr">
              <a:buNone/>
              <a:defRPr sz="2400"/>
            </a:lvl4pPr>
            <a:lvl5pPr marL="2194560" indent="0" algn="ctr">
              <a:buNone/>
              <a:defRPr sz="2400"/>
            </a:lvl5pPr>
            <a:lvl6pPr marL="2743200" indent="0" algn="ctr">
              <a:buNone/>
              <a:defRPr sz="2400"/>
            </a:lvl6pPr>
            <a:lvl7pPr marL="3291840" indent="0" algn="ctr">
              <a:buNone/>
              <a:defRPr sz="2400"/>
            </a:lvl7pPr>
            <a:lvl8pPr marL="3840480" indent="0" algn="ctr">
              <a:buNone/>
              <a:defRPr sz="2400"/>
            </a:lvl8pPr>
            <a:lvl9pPr marL="4389120" indent="0" algn="ctr">
              <a:buNone/>
              <a:defRPr sz="2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7F1E4F-1CFF-5643-939E-217C01CDF565}" type="slidenum">
              <a:rPr lang="en-US" smtClean="0"/>
              <a:pPr/>
              <a:t>‹#›</a:t>
            </a:fld>
            <a:endParaRPr lang="en-US" dirty="0"/>
          </a:p>
        </p:txBody>
      </p:sp>
      <p:cxnSp>
        <p:nvCxnSpPr>
          <p:cNvPr id="8" name="Straight Connector 7"/>
          <p:cNvCxnSpPr/>
          <p:nvPr/>
        </p:nvCxnSpPr>
        <p:spPr>
          <a:xfrm>
            <a:off x="2374393" y="4480560"/>
            <a:ext cx="987552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089040"/>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224200"/>
      </p:ext>
    </p:extLst>
  </p:cSld>
  <p:clrMapOvr>
    <a:masterClrMapping/>
  </p:clrMapOvr>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27709" y="1408290"/>
            <a:ext cx="11960352" cy="3511296"/>
          </a:xfrm>
        </p:spPr>
        <p:txBody>
          <a:bodyPr anchor="b">
            <a:noAutofit/>
          </a:bodyPr>
          <a:lstStyle>
            <a:lvl1pPr algn="ctr">
              <a:lnSpc>
                <a:spcPct val="85000"/>
              </a:lnSpc>
              <a:defRPr sz="864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2051914" y="4985424"/>
            <a:ext cx="10522915" cy="1636567"/>
          </a:xfrm>
        </p:spPr>
        <p:txBody>
          <a:bodyPr anchor="t">
            <a:normAutofit/>
          </a:bodyPr>
          <a:lstStyle>
            <a:lvl1pPr marL="0" indent="0" algn="ctr">
              <a:buNone/>
              <a:defRPr sz="2640">
                <a:solidFill>
                  <a:schemeClr val="accent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a:off x="2377441" y="4824490"/>
            <a:ext cx="98755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845205"/>
      </p:ext>
    </p:extLst>
  </p:cSld>
  <p:clrMapOvr>
    <a:masterClrMapping/>
  </p:clrMapOvr>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371600" y="2468879"/>
            <a:ext cx="5705856" cy="4828032"/>
          </a:xfrm>
        </p:spPr>
        <p:txBody>
          <a:bodyPr/>
          <a:lstStyle>
            <a:lvl1pPr>
              <a:defRPr sz="264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21134" y="2468880"/>
            <a:ext cx="5705856" cy="4828032"/>
          </a:xfrm>
        </p:spPr>
        <p:txBody>
          <a:bodyPr/>
          <a:lstStyle>
            <a:lvl1pPr>
              <a:defRPr sz="264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406504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2847092"/>
      </p:ext>
    </p:extLst>
  </p:cSld>
  <p:clrMapOvr>
    <a:masterClrMapping/>
  </p:clrMapOvr>
  <p:hf sldNum="0"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371600" y="2401813"/>
            <a:ext cx="5705856" cy="932688"/>
          </a:xfrm>
        </p:spPr>
        <p:txBody>
          <a:bodyPr anchor="ctr"/>
          <a:lstStyle>
            <a:lvl1pPr marL="0" indent="0">
              <a:spcBef>
                <a:spcPts val="0"/>
              </a:spcBef>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1371600" y="3265780"/>
            <a:ext cx="5705856" cy="4059936"/>
          </a:xfrm>
        </p:spPr>
        <p:txBody>
          <a:bodyPr/>
          <a:lstStyle>
            <a:lvl1pPr>
              <a:defRPr sz="264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23008" y="2398838"/>
            <a:ext cx="5705856" cy="932688"/>
          </a:xfrm>
        </p:spPr>
        <p:txBody>
          <a:bodyPr anchor="ctr"/>
          <a:lstStyle>
            <a:lvl1pPr marL="0" indent="0">
              <a:spcBef>
                <a:spcPts val="0"/>
              </a:spcBef>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523008" y="3263186"/>
            <a:ext cx="5705856" cy="4059936"/>
          </a:xfrm>
        </p:spPr>
        <p:txBody>
          <a:bodyPr/>
          <a:lstStyle>
            <a:lvl1pPr>
              <a:defRPr sz="264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8302302"/>
      </p:ext>
    </p:extLst>
  </p:cSld>
  <p:clrMapOvr>
    <a:masterClrMapping/>
  </p:clrMapOvr>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5471490"/>
      </p:ext>
    </p:extLst>
  </p:cSld>
  <p:clrMapOvr>
    <a:masterClrMapping/>
  </p:clrMapOvr>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9032443"/>
      </p:ext>
    </p:extLst>
  </p:cSld>
  <p:clrMapOvr>
    <a:masterClrMapping/>
  </p:clrMapOvr>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6736"/>
            <a:ext cx="4718304" cy="2084832"/>
          </a:xfrm>
        </p:spPr>
        <p:txBody>
          <a:bodyPr anchor="b">
            <a:noAutofit/>
          </a:bodyPr>
          <a:lstStyle>
            <a:lvl1pPr>
              <a:lnSpc>
                <a:spcPct val="90000"/>
              </a:lnSpc>
              <a:defRPr sz="4800" b="0"/>
            </a:lvl1pPr>
          </a:lstStyle>
          <a:p>
            <a:r>
              <a:rPr lang="en-US"/>
              <a:t>Click to edit Master title style</a:t>
            </a:r>
            <a:endParaRPr lang="en-US" dirty="0"/>
          </a:p>
        </p:txBody>
      </p:sp>
      <p:sp>
        <p:nvSpPr>
          <p:cNvPr id="3" name="Content Placeholder 2"/>
          <p:cNvSpPr>
            <a:spLocks noGrp="1"/>
          </p:cNvSpPr>
          <p:nvPr>
            <p:ph idx="1"/>
          </p:nvPr>
        </p:nvSpPr>
        <p:spPr>
          <a:xfrm>
            <a:off x="7022591" y="1316736"/>
            <a:ext cx="6254496" cy="5596128"/>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371600" y="3401568"/>
            <a:ext cx="4718304" cy="3621024"/>
          </a:xfrm>
        </p:spPr>
        <p:txBody>
          <a:bodyPr>
            <a:normAutofit/>
          </a:bodyPr>
          <a:lstStyle>
            <a:lvl1pPr marL="0" indent="0">
              <a:lnSpc>
                <a:spcPct val="100000"/>
              </a:lnSpc>
              <a:spcBef>
                <a:spcPts val="1200"/>
              </a:spcBef>
              <a:buNone/>
              <a:defRPr sz="204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1128521"/>
      </p:ext>
    </p:extLst>
  </p:cSld>
  <p:clrMapOvr>
    <a:masterClrMapping/>
  </p:clrMapOvr>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6736"/>
            <a:ext cx="4718304" cy="2084832"/>
          </a:xfrm>
        </p:spPr>
        <p:txBody>
          <a:bodyPr anchor="b">
            <a:noAutofit/>
          </a:bodyPr>
          <a:lstStyle>
            <a:lvl1pPr>
              <a:lnSpc>
                <a:spcPct val="90000"/>
              </a:lnSpc>
              <a:defRPr sz="4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495897" y="1283816"/>
            <a:ext cx="7318858" cy="5760720"/>
          </a:xfrm>
        </p:spPr>
        <p:txBody>
          <a:bodyPr lIns="274320" tIns="182880" anchor="t">
            <a:normAutofit/>
          </a:bodyPr>
          <a:lstStyle>
            <a:lvl1pPr marL="0" indent="0">
              <a:buNone/>
              <a:defRPr sz="336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1371600" y="3401568"/>
            <a:ext cx="4718304" cy="3456432"/>
          </a:xfrm>
        </p:spPr>
        <p:txBody>
          <a:bodyPr>
            <a:normAutofit/>
          </a:bodyPr>
          <a:lstStyle>
            <a:lvl1pPr marL="0" indent="0">
              <a:lnSpc>
                <a:spcPct val="100000"/>
              </a:lnSpc>
              <a:spcBef>
                <a:spcPts val="1200"/>
              </a:spcBef>
              <a:buNone/>
              <a:defRPr sz="204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9280064"/>
      </p:ext>
    </p:extLst>
  </p:cSld>
  <p:clrMapOvr>
    <a:masterClrMapping/>
  </p:clrMapOvr>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6201696"/>
      </p:ext>
    </p:extLst>
  </p:cSld>
  <p:clrMapOvr>
    <a:masterClrMapping/>
  </p:clrMapOvr>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69880" y="914400"/>
            <a:ext cx="2788920" cy="649224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914400"/>
            <a:ext cx="8915400" cy="649224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709711"/>
      </p:ext>
    </p:extLst>
  </p:cSld>
  <p:clrMapOvr>
    <a:masterClrMapping/>
  </p:clrMapOvr>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Slide 9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5353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655320" y="-5715"/>
            <a:ext cx="6017894" cy="8235316"/>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3514081" y="1656082"/>
            <a:ext cx="10289546" cy="3139439"/>
          </a:xfrm>
        </p:spPr>
        <p:txBody>
          <a:bodyPr anchor="b">
            <a:normAutofit/>
          </a:bodyPr>
          <a:lstStyle>
            <a:lvl1pPr algn="r">
              <a:defRPr sz="7200">
                <a:effectLst/>
              </a:defRPr>
            </a:lvl1pPr>
          </a:lstStyle>
          <a:p>
            <a:r>
              <a:rPr lang="en-US"/>
              <a:t>Click to edit Master title style</a:t>
            </a:r>
            <a:endParaRPr lang="en-US" dirty="0"/>
          </a:p>
        </p:txBody>
      </p:sp>
      <p:sp>
        <p:nvSpPr>
          <p:cNvPr id="3" name="Subtitle 2"/>
          <p:cNvSpPr>
            <a:spLocks noGrp="1"/>
          </p:cNvSpPr>
          <p:nvPr>
            <p:ph type="subTitle" idx="1"/>
          </p:nvPr>
        </p:nvSpPr>
        <p:spPr>
          <a:xfrm>
            <a:off x="5418453" y="4795520"/>
            <a:ext cx="8385174" cy="1666241"/>
          </a:xfrm>
        </p:spPr>
        <p:txBody>
          <a:bodyPr anchor="t">
            <a:normAutofit/>
          </a:bodyPr>
          <a:lstStyle>
            <a:lvl1pPr marL="0" indent="0" algn="r">
              <a:buNone/>
              <a:defRPr sz="2520">
                <a:solidFill>
                  <a:schemeClr val="tx1"/>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a:xfrm>
            <a:off x="6398894" y="7059931"/>
            <a:ext cx="5188853" cy="438150"/>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656858"/>
      </p:ext>
    </p:extLst>
  </p:cSld>
  <p:clrMapOvr>
    <a:masterClrMapping/>
  </p:clrMapOvr>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3142228" y="7040558"/>
            <a:ext cx="66140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6988520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7718979"/>
      </p:ext>
    </p:extLst>
  </p:cSld>
  <p:clrMapOvr>
    <a:masterClrMapping/>
  </p:clrMapOvr>
  <p:hf sldNum="0"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86736" y="3200399"/>
            <a:ext cx="10716896" cy="2532458"/>
          </a:xfrm>
        </p:spPr>
        <p:txBody>
          <a:bodyPr anchor="b"/>
          <a:lstStyle>
            <a:lvl1pPr algn="r">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3086733" y="5732857"/>
            <a:ext cx="10716898" cy="1032480"/>
          </a:xfrm>
        </p:spPr>
        <p:txBody>
          <a:bodyPr anchor="t">
            <a:normAutofit/>
          </a:bodyPr>
          <a:lstStyle>
            <a:lvl1pPr marL="0" indent="0" algn="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5126186"/>
      </p:ext>
    </p:extLst>
  </p:cSld>
  <p:clrMapOvr>
    <a:masterClrMapping/>
  </p:clrMapOvr>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1174" y="822961"/>
            <a:ext cx="12022456" cy="210311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781175" y="3200400"/>
            <a:ext cx="5874066" cy="3749041"/>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929561" y="3200400"/>
            <a:ext cx="5874067" cy="3749040"/>
          </a:xfrm>
        </p:spPr>
        <p:txBody>
          <a:bodyPr>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4248959"/>
      </p:ext>
    </p:extLst>
  </p:cSld>
  <p:clrMapOvr>
    <a:masterClrMapping/>
  </p:clrMapOvr>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2126615" y="3190240"/>
            <a:ext cx="5528626" cy="691514"/>
          </a:xfrm>
        </p:spPr>
        <p:txBody>
          <a:bodyPr anchor="b">
            <a:noAutofit/>
          </a:bodyPr>
          <a:lstStyle>
            <a:lvl1pPr marL="0" indent="0">
              <a:buNone/>
              <a:defRPr sz="3360" b="0">
                <a:solidFill>
                  <a:schemeClr val="accent1">
                    <a:lumMod val="75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1781173" y="4002405"/>
            <a:ext cx="5874067" cy="2947034"/>
          </a:xfrm>
        </p:spPr>
        <p:txBody>
          <a:bodyPr anchor="t">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256585" y="3200400"/>
            <a:ext cx="5547044" cy="691514"/>
          </a:xfrm>
        </p:spPr>
        <p:txBody>
          <a:bodyPr anchor="b">
            <a:noAutofit/>
          </a:bodyPr>
          <a:lstStyle>
            <a:lvl1pPr marL="0" indent="0">
              <a:buNone/>
              <a:defRPr sz="3360" b="0">
                <a:solidFill>
                  <a:schemeClr val="accent1">
                    <a:lumMod val="75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929561" y="4002405"/>
            <a:ext cx="5874067" cy="2947034"/>
          </a:xfrm>
        </p:spPr>
        <p:txBody>
          <a:bodyPr anchor="t">
            <a:normAutofit/>
          </a:bodyPr>
          <a:lstStyle>
            <a:lvl1pPr>
              <a:defRPr sz="2160"/>
            </a:lvl1pPr>
            <a:lvl2pPr>
              <a:defRPr sz="1920"/>
            </a:lvl2pPr>
            <a:lvl3pPr>
              <a:defRPr sz="1680"/>
            </a:lvl3pPr>
            <a:lvl4pPr>
              <a:defRPr sz="1440"/>
            </a:lvl4pPr>
            <a:lvl5pPr>
              <a:defRPr sz="1440"/>
            </a:lvl5pPr>
            <a:lvl6pPr>
              <a:defRPr sz="1440"/>
            </a:lvl6pPr>
            <a:lvl7pPr>
              <a:defRPr sz="1440"/>
            </a:lvl7pPr>
            <a:lvl8pPr>
              <a:defRPr sz="1440"/>
            </a:lvl8pPr>
            <a:lvl9pPr>
              <a:defRPr sz="144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259870"/>
      </p:ext>
    </p:extLst>
  </p:cSld>
  <p:clrMapOvr>
    <a:masterClrMapping/>
  </p:clrMapOvr>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532252"/>
      </p:ext>
    </p:extLst>
  </p:cSld>
  <p:clrMapOvr>
    <a:masterClrMapping/>
  </p:clrMapOvr>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3945928"/>
      </p:ext>
    </p:extLst>
  </p:cSld>
  <p:clrMapOvr>
    <a:masterClrMapping/>
  </p:clrMapOvr>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81175" y="1920240"/>
            <a:ext cx="4258945" cy="1645920"/>
          </a:xfrm>
        </p:spPr>
        <p:txBody>
          <a:bodyPr anchor="b">
            <a:normAutofit/>
          </a:bodyPr>
          <a:lstStyle>
            <a:lvl1pPr algn="ctr">
              <a:defRPr sz="2880" b="0"/>
            </a:lvl1pPr>
          </a:lstStyle>
          <a:p>
            <a:r>
              <a:rPr lang="en-US"/>
              <a:t>Click to edit Master title style</a:t>
            </a:r>
            <a:endParaRPr lang="en-US" dirty="0"/>
          </a:p>
        </p:txBody>
      </p:sp>
      <p:sp>
        <p:nvSpPr>
          <p:cNvPr id="3" name="Content Placeholder 2"/>
          <p:cNvSpPr>
            <a:spLocks noGrp="1"/>
          </p:cNvSpPr>
          <p:nvPr>
            <p:ph idx="1"/>
          </p:nvPr>
        </p:nvSpPr>
        <p:spPr>
          <a:xfrm>
            <a:off x="6314440" y="822960"/>
            <a:ext cx="7489188" cy="6126481"/>
          </a:xfrm>
        </p:spPr>
        <p:txBody>
          <a:bodyPr anchor="ctr">
            <a:normAutofit/>
          </a:bodyPr>
          <a:lstStyle>
            <a:lvl1pPr>
              <a:defRPr sz="2400"/>
            </a:lvl1pPr>
            <a:lvl2pPr>
              <a:defRPr sz="2160"/>
            </a:lvl2pPr>
            <a:lvl3pPr>
              <a:defRPr sz="1920"/>
            </a:lvl3pPr>
            <a:lvl4pPr>
              <a:defRPr sz="1680"/>
            </a:lvl4pPr>
            <a:lvl5pPr>
              <a:defRPr sz="1680"/>
            </a:lvl5pPr>
            <a:lvl6pPr>
              <a:defRPr sz="1680"/>
            </a:lvl6pPr>
            <a:lvl7pPr>
              <a:defRPr sz="1680"/>
            </a:lvl7pPr>
            <a:lvl8pPr>
              <a:defRPr sz="1680"/>
            </a:lvl8pPr>
            <a:lvl9pPr>
              <a:defRPr sz="16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781175" y="3566160"/>
            <a:ext cx="4258945" cy="2194560"/>
          </a:xfrm>
        </p:spPr>
        <p:txBody>
          <a:bodyPr>
            <a:normAutofit/>
          </a:bodyPr>
          <a:lstStyle>
            <a:lvl1pPr marL="0" indent="0" algn="ctr">
              <a:buNone/>
              <a:defRPr sz="192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4187307"/>
      </p:ext>
    </p:extLst>
  </p:cSld>
  <p:clrMapOvr>
    <a:masterClrMapping/>
  </p:clrMapOvr>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269" y="2103119"/>
            <a:ext cx="6511390" cy="1645920"/>
          </a:xfrm>
        </p:spPr>
        <p:txBody>
          <a:bodyPr anchor="b">
            <a:normAutofit/>
          </a:bodyPr>
          <a:lstStyle>
            <a:lvl1pPr algn="ctr">
              <a:defRPr sz="336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113618" y="1097280"/>
            <a:ext cx="3937169" cy="54864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a:t>Click icon to add picture</a:t>
            </a:r>
            <a:endParaRPr lang="en-US" dirty="0"/>
          </a:p>
        </p:txBody>
      </p:sp>
      <p:sp>
        <p:nvSpPr>
          <p:cNvPr id="4" name="Text Placeholder 3"/>
          <p:cNvSpPr>
            <a:spLocks noGrp="1"/>
          </p:cNvSpPr>
          <p:nvPr>
            <p:ph type="body" sz="half" idx="2"/>
          </p:nvPr>
        </p:nvSpPr>
        <p:spPr>
          <a:xfrm>
            <a:off x="1779269" y="3749039"/>
            <a:ext cx="6511390" cy="2194560"/>
          </a:xfrm>
        </p:spPr>
        <p:txBody>
          <a:bodyPr>
            <a:normAutofit/>
          </a:bodyPr>
          <a:lstStyle>
            <a:lvl1pPr marL="0" indent="0" algn="ctr">
              <a:buNone/>
              <a:defRPr sz="216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3762304"/>
      </p:ext>
    </p:extLst>
  </p:cSld>
  <p:clrMapOvr>
    <a:masterClrMapping/>
  </p:clrMapOvr>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81174" y="5679438"/>
            <a:ext cx="12022453" cy="680086"/>
          </a:xfrm>
        </p:spPr>
        <p:txBody>
          <a:bodyPr anchor="b">
            <a:normAutofit/>
          </a:bodyPr>
          <a:lstStyle>
            <a:lvl1pPr algn="ctr">
              <a:defRPr sz="288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863214" y="1118535"/>
            <a:ext cx="9871133" cy="3797971"/>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a:t>Click icon to add picture</a:t>
            </a:r>
            <a:endParaRPr lang="en-US" dirty="0"/>
          </a:p>
        </p:txBody>
      </p:sp>
      <p:sp>
        <p:nvSpPr>
          <p:cNvPr id="4" name="Text Placeholder 3"/>
          <p:cNvSpPr>
            <a:spLocks noGrp="1"/>
          </p:cNvSpPr>
          <p:nvPr>
            <p:ph type="body" sz="half" idx="2"/>
          </p:nvPr>
        </p:nvSpPr>
        <p:spPr>
          <a:xfrm>
            <a:off x="1781174" y="6359524"/>
            <a:ext cx="12022453" cy="592454"/>
          </a:xfrm>
        </p:spPr>
        <p:txBody>
          <a:bodyPr>
            <a:normAutofit/>
          </a:bodyPr>
          <a:lstStyle>
            <a:lvl1pPr marL="0" indent="0" algn="ctr">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2574804"/>
      </p:ext>
    </p:extLst>
  </p:cSld>
  <p:clrMapOvr>
    <a:masterClrMapping/>
  </p:clrMapOvr>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81175" y="822960"/>
            <a:ext cx="12022453" cy="3657600"/>
          </a:xfrm>
        </p:spPr>
        <p:txBody>
          <a:bodyPr anchor="ctr">
            <a:normAutofit/>
          </a:bodyPr>
          <a:lstStyle>
            <a:lvl1pPr algn="ctr">
              <a:defRPr sz="3840" b="0" cap="none"/>
            </a:lvl1pPr>
          </a:lstStyle>
          <a:p>
            <a:r>
              <a:rPr lang="en-US"/>
              <a:t>Click to edit Master title style</a:t>
            </a:r>
            <a:endParaRPr lang="en-US" dirty="0"/>
          </a:p>
        </p:txBody>
      </p:sp>
      <p:sp>
        <p:nvSpPr>
          <p:cNvPr id="3" name="Text Placeholder 2"/>
          <p:cNvSpPr>
            <a:spLocks noGrp="1"/>
          </p:cNvSpPr>
          <p:nvPr>
            <p:ph type="body" idx="1"/>
          </p:nvPr>
        </p:nvSpPr>
        <p:spPr>
          <a:xfrm>
            <a:off x="1781175" y="5212080"/>
            <a:ext cx="12022456" cy="1737360"/>
          </a:xfrm>
        </p:spPr>
        <p:txBody>
          <a:bodyPr anchor="ctr">
            <a:normAutofit/>
          </a:bodyPr>
          <a:lstStyle>
            <a:lvl1pPr marL="0" indent="0" algn="ct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3173202"/>
      </p:ext>
    </p:extLst>
  </p:cSld>
  <p:clrMapOvr>
    <a:masterClrMapping/>
  </p:clrMapOvr>
  <p:hf sldNum="0"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918334" y="1035628"/>
            <a:ext cx="731520" cy="701731"/>
          </a:xfrm>
          <a:prstGeom prst="rect">
            <a:avLst/>
          </a:prstGeom>
        </p:spPr>
        <p:txBody>
          <a:bodyPr vert="horz" lIns="109728" tIns="54864" rIns="109728" bIns="5486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9600" dirty="0">
                <a:solidFill>
                  <a:schemeClr val="tx1"/>
                </a:solidFill>
                <a:effectLst/>
              </a:rPr>
              <a:t>“</a:t>
            </a:r>
          </a:p>
        </p:txBody>
      </p:sp>
      <p:sp>
        <p:nvSpPr>
          <p:cNvPr id="15" name="TextBox 14"/>
          <p:cNvSpPr txBox="1"/>
          <p:nvPr/>
        </p:nvSpPr>
        <p:spPr>
          <a:xfrm>
            <a:off x="13072110" y="3383279"/>
            <a:ext cx="731520" cy="701731"/>
          </a:xfrm>
          <a:prstGeom prst="rect">
            <a:avLst/>
          </a:prstGeom>
        </p:spPr>
        <p:txBody>
          <a:bodyPr vert="horz" lIns="109728" tIns="54864" rIns="109728" bIns="5486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9600" dirty="0">
                <a:solidFill>
                  <a:schemeClr val="tx1"/>
                </a:solidFill>
                <a:effectLst/>
              </a:rPr>
              <a:t>”</a:t>
            </a:r>
          </a:p>
        </p:txBody>
      </p:sp>
      <p:sp>
        <p:nvSpPr>
          <p:cNvPr id="2" name="Title 1"/>
          <p:cNvSpPr>
            <a:spLocks noGrp="1"/>
          </p:cNvSpPr>
          <p:nvPr>
            <p:ph type="title"/>
          </p:nvPr>
        </p:nvSpPr>
        <p:spPr>
          <a:xfrm>
            <a:off x="2649855" y="822961"/>
            <a:ext cx="10788014" cy="3291839"/>
          </a:xfrm>
        </p:spPr>
        <p:txBody>
          <a:bodyPr anchor="ctr">
            <a:normAutofit/>
          </a:bodyPr>
          <a:lstStyle>
            <a:lvl1pPr algn="ctr">
              <a:defRPr sz="384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924174" y="4114799"/>
            <a:ext cx="10239378" cy="457200"/>
          </a:xfrm>
        </p:spPr>
        <p:txBody>
          <a:bodyPr anchor="ctr">
            <a:normAutofit/>
          </a:bodyPr>
          <a:lstStyle>
            <a:lvl1pPr marL="0" indent="0">
              <a:buFontTx/>
              <a:buNone/>
              <a:defRPr sz="2160"/>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Edit Master text styles</a:t>
            </a:r>
          </a:p>
        </p:txBody>
      </p:sp>
      <p:sp>
        <p:nvSpPr>
          <p:cNvPr id="3" name="Text Placeholder 2"/>
          <p:cNvSpPr>
            <a:spLocks noGrp="1"/>
          </p:cNvSpPr>
          <p:nvPr>
            <p:ph type="body" idx="1"/>
          </p:nvPr>
        </p:nvSpPr>
        <p:spPr>
          <a:xfrm>
            <a:off x="1781174" y="5212080"/>
            <a:ext cx="12022453" cy="1737360"/>
          </a:xfrm>
        </p:spPr>
        <p:txBody>
          <a:bodyPr anchor="ctr">
            <a:normAutofit/>
          </a:bodyPr>
          <a:lstStyle>
            <a:lvl1pPr marL="0" indent="0" algn="ct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056443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07055" y="535306"/>
            <a:ext cx="4206239" cy="1171574"/>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7587614" y="535306"/>
            <a:ext cx="6217920" cy="6497956"/>
          </a:xfrm>
        </p:spPr>
        <p:txBody>
          <a:bodyPr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107055" y="1918336"/>
            <a:ext cx="4206239" cy="5114923"/>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dirty="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026" y="85725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1009406"/>
      </p:ext>
    </p:extLst>
  </p:cSld>
  <p:clrMapOvr>
    <a:masterClrMapping/>
  </p:clrMapOvr>
  <p:hf sldNum="0" hdr="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781176" y="3970297"/>
            <a:ext cx="12022451" cy="1762560"/>
          </a:xfrm>
        </p:spPr>
        <p:txBody>
          <a:bodyPr anchor="b">
            <a:normAutofit/>
          </a:bodyPr>
          <a:lstStyle>
            <a:lvl1pPr algn="r">
              <a:defRPr sz="3840" b="0" cap="none"/>
            </a:lvl1pPr>
          </a:lstStyle>
          <a:p>
            <a:r>
              <a:rPr lang="en-US"/>
              <a:t>Click to edit Master title style</a:t>
            </a:r>
            <a:endParaRPr lang="en-US" dirty="0"/>
          </a:p>
        </p:txBody>
      </p:sp>
      <p:sp>
        <p:nvSpPr>
          <p:cNvPr id="3" name="Text Placeholder 2"/>
          <p:cNvSpPr>
            <a:spLocks noGrp="1"/>
          </p:cNvSpPr>
          <p:nvPr>
            <p:ph type="body" idx="1"/>
          </p:nvPr>
        </p:nvSpPr>
        <p:spPr>
          <a:xfrm>
            <a:off x="1781174" y="5732857"/>
            <a:ext cx="12022452" cy="1032480"/>
          </a:xfrm>
        </p:spPr>
        <p:txBody>
          <a:bodyPr anchor="t">
            <a:normAutofit/>
          </a:bodyPr>
          <a:lstStyle>
            <a:lvl1pPr marL="0" indent="0" algn="r">
              <a:buNone/>
              <a:defRPr sz="240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3992418"/>
      </p:ext>
    </p:extLst>
  </p:cSld>
  <p:clrMapOvr>
    <a:masterClrMapping/>
  </p:clrMapOvr>
  <p:hf sldNum="0"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918334" y="1035628"/>
            <a:ext cx="731520" cy="701731"/>
          </a:xfrm>
          <a:prstGeom prst="rect">
            <a:avLst/>
          </a:prstGeom>
        </p:spPr>
        <p:txBody>
          <a:bodyPr vert="horz" lIns="109728" tIns="54864" rIns="109728" bIns="5486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9600" dirty="0">
                <a:solidFill>
                  <a:schemeClr val="tx1"/>
                </a:solidFill>
                <a:effectLst/>
              </a:rPr>
              <a:t>“</a:t>
            </a:r>
          </a:p>
        </p:txBody>
      </p:sp>
      <p:sp>
        <p:nvSpPr>
          <p:cNvPr id="15" name="TextBox 14"/>
          <p:cNvSpPr txBox="1"/>
          <p:nvPr/>
        </p:nvSpPr>
        <p:spPr>
          <a:xfrm>
            <a:off x="13072110" y="3383279"/>
            <a:ext cx="731520" cy="701731"/>
          </a:xfrm>
          <a:prstGeom prst="rect">
            <a:avLst/>
          </a:prstGeom>
        </p:spPr>
        <p:txBody>
          <a:bodyPr vert="horz" lIns="109728" tIns="54864" rIns="109728" bIns="5486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9600" dirty="0">
                <a:solidFill>
                  <a:schemeClr val="tx1"/>
                </a:solidFill>
                <a:effectLst/>
              </a:rPr>
              <a:t>”</a:t>
            </a:r>
          </a:p>
        </p:txBody>
      </p:sp>
      <p:sp>
        <p:nvSpPr>
          <p:cNvPr id="2" name="Title 1"/>
          <p:cNvSpPr>
            <a:spLocks noGrp="1"/>
          </p:cNvSpPr>
          <p:nvPr>
            <p:ph type="title"/>
          </p:nvPr>
        </p:nvSpPr>
        <p:spPr>
          <a:xfrm>
            <a:off x="2649855" y="822961"/>
            <a:ext cx="10788014" cy="3291839"/>
          </a:xfrm>
        </p:spPr>
        <p:txBody>
          <a:bodyPr anchor="ctr">
            <a:normAutofit/>
          </a:bodyPr>
          <a:lstStyle>
            <a:lvl1pPr algn="ctr">
              <a:defRPr sz="384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781176" y="4663440"/>
            <a:ext cx="12022452" cy="1066800"/>
          </a:xfrm>
        </p:spPr>
        <p:txBody>
          <a:bodyPr vert="horz" lIns="91440" tIns="45720" rIns="91440" bIns="45720" rtlCol="0" anchor="b">
            <a:normAutofit/>
          </a:bodyPr>
          <a:lstStyle>
            <a:lvl1pPr algn="r">
              <a:buNone/>
              <a:defRPr lang="en-US" sz="288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781174" y="5730240"/>
            <a:ext cx="12022452" cy="1219200"/>
          </a:xfrm>
        </p:spPr>
        <p:txBody>
          <a:bodyPr anchor="t">
            <a:normAutofit/>
          </a:bodyPr>
          <a:lstStyle>
            <a:lvl1pPr marL="0" indent="0" algn="r">
              <a:buNone/>
              <a:defRPr sz="216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025902"/>
      </p:ext>
    </p:extLst>
  </p:cSld>
  <p:clrMapOvr>
    <a:masterClrMapping/>
  </p:clrMapOvr>
  <p:hf sldNum="0"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781176" y="822961"/>
            <a:ext cx="12022454" cy="327279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781175" y="4206240"/>
            <a:ext cx="12022456" cy="1005840"/>
          </a:xfrm>
        </p:spPr>
        <p:txBody>
          <a:bodyPr vert="horz" lIns="91440" tIns="45720" rIns="91440" bIns="45720" rtlCol="0" anchor="b">
            <a:normAutofit/>
          </a:bodyPr>
          <a:lstStyle>
            <a:lvl1pPr>
              <a:buNone/>
              <a:defRPr lang="en-US" sz="336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781174" y="5212080"/>
            <a:ext cx="12022456" cy="1737360"/>
          </a:xfrm>
        </p:spPr>
        <p:txBody>
          <a:bodyPr anchor="t">
            <a:normAutofit/>
          </a:bodyPr>
          <a:lstStyle>
            <a:lvl1pPr marL="0" indent="0" algn="l">
              <a:buNone/>
              <a:defRPr sz="2160">
                <a:solidFill>
                  <a:schemeClr val="tx1"/>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1573798"/>
      </p:ext>
    </p:extLst>
  </p:cSld>
  <p:clrMapOvr>
    <a:masterClrMapping/>
  </p:clrMapOvr>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9016895"/>
      </p:ext>
    </p:extLst>
  </p:cSld>
  <p:clrMapOvr>
    <a:masterClrMapping/>
  </p:clrMapOvr>
  <p:hf sldNum="0"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79187" y="822960"/>
            <a:ext cx="2124443" cy="6126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781175" y="822960"/>
            <a:ext cx="9623690" cy="612648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3901964"/>
      </p:ext>
    </p:extLst>
  </p:cSld>
  <p:clrMapOvr>
    <a:masterClrMapping/>
  </p:clrMapOvr>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p:cSld name="Slide 8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728068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209039" y="0"/>
            <a:ext cx="9521218"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0730257"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134170" y="4114798"/>
            <a:ext cx="6621679" cy="2722271"/>
          </a:xfrm>
        </p:spPr>
        <p:txBody>
          <a:bodyPr anchor="t">
            <a:normAutofit/>
          </a:bodyPr>
          <a:lstStyle>
            <a:lvl1pPr algn="r">
              <a:defRPr sz="7200"/>
            </a:lvl1pPr>
          </a:lstStyle>
          <a:p>
            <a:r>
              <a:rPr lang="en-US"/>
              <a:t>Click to edit Master title style</a:t>
            </a:r>
            <a:endParaRPr lang="en-US" dirty="0"/>
          </a:p>
        </p:txBody>
      </p:sp>
      <p:sp>
        <p:nvSpPr>
          <p:cNvPr id="3" name="Subtitle 2"/>
          <p:cNvSpPr>
            <a:spLocks noGrp="1"/>
          </p:cNvSpPr>
          <p:nvPr>
            <p:ph type="subTitle" idx="1"/>
          </p:nvPr>
        </p:nvSpPr>
        <p:spPr>
          <a:xfrm>
            <a:off x="3326729" y="2722544"/>
            <a:ext cx="6429120" cy="1392256"/>
          </a:xfrm>
        </p:spPr>
        <p:txBody>
          <a:bodyPr tIns="0" anchor="b">
            <a:normAutofit/>
          </a:bodyPr>
          <a:lstStyle>
            <a:lvl1pPr marL="0" indent="0" algn="r">
              <a:buNone/>
              <a:defRPr sz="2160" b="0">
                <a:solidFill>
                  <a:schemeClr val="tx1"/>
                </a:solidFill>
              </a:defRPr>
            </a:lvl1pPr>
            <a:lvl2pPr marL="548640" indent="0" algn="ctr">
              <a:buNone/>
              <a:defRPr sz="216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rIns="45720"/>
          <a:lstStyle/>
          <a:p>
            <a:fld id="{D57F1E4F-1CFF-5643-939E-217C01CDF565}" type="slidenum">
              <a:rPr lang="en-US" smtClean="0"/>
              <a:pPr/>
              <a:t>‹#›</a:t>
            </a:fld>
            <a:endParaRPr lang="en-US" dirty="0"/>
          </a:p>
        </p:txBody>
      </p:sp>
      <p:sp>
        <p:nvSpPr>
          <p:cNvPr id="13" name="TextBox 12"/>
          <p:cNvSpPr txBox="1"/>
          <p:nvPr/>
        </p:nvSpPr>
        <p:spPr>
          <a:xfrm>
            <a:off x="2629539" y="3915423"/>
            <a:ext cx="498763" cy="535531"/>
          </a:xfrm>
          <a:prstGeom prst="rect">
            <a:avLst/>
          </a:prstGeom>
          <a:noFill/>
        </p:spPr>
        <p:txBody>
          <a:bodyPr wrap="square" rtlCol="0">
            <a:spAutoFit/>
          </a:bodyPr>
          <a:lstStyle/>
          <a:p>
            <a:pPr algn="r"/>
            <a:r>
              <a:rPr lang="en-US" sz="2880" dirty="0">
                <a:solidFill>
                  <a:schemeClr val="accent6"/>
                </a:solidFill>
                <a:latin typeface="Wingdings 3" panose="05040102010807070707" pitchFamily="18" charset="2"/>
              </a:rPr>
              <a:t>z</a:t>
            </a:r>
            <a:endParaRPr lang="en-US" sz="288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451057931"/>
      </p:ext>
    </p:extLst>
  </p:cSld>
  <p:clrMapOvr>
    <a:masterClrMapping/>
  </p:clrMapOvr>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TextBox 6"/>
          <p:cNvSpPr txBox="1"/>
          <p:nvPr/>
        </p:nvSpPr>
        <p:spPr>
          <a:xfrm>
            <a:off x="2633932" y="769470"/>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874925824"/>
      </p:ext>
    </p:extLst>
  </p:cSld>
  <p:clrMapOvr>
    <a:masterClrMapping/>
  </p:clrMapOvr>
  <p:hf sldNum="0"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630212" y="3555103"/>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3131848" y="3776705"/>
            <a:ext cx="9547872" cy="1709695"/>
          </a:xfrm>
        </p:spPr>
        <p:txBody>
          <a:bodyPr anchor="t">
            <a:normAutofit/>
          </a:bodyPr>
          <a:lstStyle>
            <a:lvl1pPr algn="r">
              <a:defRPr sz="3840"/>
            </a:lvl1pPr>
          </a:lstStyle>
          <a:p>
            <a:r>
              <a:rPr lang="en-US"/>
              <a:t>Click to edit Master title style</a:t>
            </a:r>
            <a:endParaRPr lang="en-US" dirty="0"/>
          </a:p>
        </p:txBody>
      </p:sp>
      <p:sp>
        <p:nvSpPr>
          <p:cNvPr id="3" name="Text Placeholder 2"/>
          <p:cNvSpPr>
            <a:spLocks noGrp="1"/>
          </p:cNvSpPr>
          <p:nvPr>
            <p:ph type="body" idx="1"/>
          </p:nvPr>
        </p:nvSpPr>
        <p:spPr>
          <a:xfrm>
            <a:off x="3328762" y="2722543"/>
            <a:ext cx="9350317" cy="1054162"/>
          </a:xfrm>
        </p:spPr>
        <p:txBody>
          <a:bodyPr tIns="0" anchor="b">
            <a:normAutofit/>
          </a:bodyPr>
          <a:lstStyle>
            <a:lvl1pPr marL="0" indent="0" algn="r">
              <a:buNone/>
              <a:defRPr sz="2160">
                <a:solidFill>
                  <a:schemeClr val="tx1"/>
                </a:solidFill>
              </a:defRPr>
            </a:lvl1pPr>
            <a:lvl2pPr marL="548640" indent="0">
              <a:buNone/>
              <a:defRPr sz="216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3168603"/>
      </p:ext>
    </p:extLst>
  </p:cSld>
  <p:clrMapOvr>
    <a:masterClrMapping/>
  </p:clrMapOvr>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131848" y="966981"/>
            <a:ext cx="9541181" cy="129804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126449" y="2462539"/>
            <a:ext cx="4670352" cy="47973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999963" y="2462537"/>
            <a:ext cx="4673066" cy="47973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extBox 9"/>
          <p:cNvSpPr txBox="1"/>
          <p:nvPr/>
        </p:nvSpPr>
        <p:spPr>
          <a:xfrm>
            <a:off x="2635407" y="769468"/>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151732474"/>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07056" y="5760720"/>
            <a:ext cx="10698480" cy="680086"/>
          </a:xfrm>
        </p:spPr>
        <p:txBody>
          <a:bodyPr anchor="b">
            <a:normAutofit/>
          </a:bodyPr>
          <a:lstStyle>
            <a:lvl1pPr algn="l">
              <a:defRPr sz="288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107054" y="761958"/>
            <a:ext cx="10698480" cy="4625964"/>
          </a:xfrm>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dirty="0"/>
              <a:t>Click icon to add picture</a:t>
            </a:r>
          </a:p>
        </p:txBody>
      </p:sp>
      <p:sp>
        <p:nvSpPr>
          <p:cNvPr id="4" name="Text Placeholder 3"/>
          <p:cNvSpPr>
            <a:spLocks noGrp="1"/>
          </p:cNvSpPr>
          <p:nvPr>
            <p:ph type="body" sz="half" idx="2"/>
          </p:nvPr>
        </p:nvSpPr>
        <p:spPr>
          <a:xfrm>
            <a:off x="3107056" y="6440806"/>
            <a:ext cx="10698480" cy="592454"/>
          </a:xfrm>
        </p:spPr>
        <p:txBody>
          <a:bodyPr>
            <a:normAutofit/>
          </a:bodyPr>
          <a:lstStyle>
            <a:lvl1pPr marL="0" indent="0">
              <a:buNone/>
              <a:defRPr sz="144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026" y="5894071"/>
            <a:ext cx="1906232" cy="6087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638175" y="5979705"/>
            <a:ext cx="935720" cy="43815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7869673"/>
      </p:ext>
    </p:extLst>
  </p:cSld>
  <p:clrMapOvr>
    <a:masterClrMapping/>
  </p:clrMapOvr>
  <p:hf sldNum="0" hdr="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632380" y="763709"/>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3131848" y="966981"/>
            <a:ext cx="9547872" cy="1294018"/>
          </a:xfrm>
        </p:spPr>
        <p:txBody>
          <a:bodyPr/>
          <a:lstStyle/>
          <a:p>
            <a:r>
              <a:rPr lang="en-US"/>
              <a:t>Click to edit Master title style</a:t>
            </a:r>
            <a:endParaRPr lang="en-US" dirty="0"/>
          </a:p>
        </p:txBody>
      </p:sp>
      <p:sp>
        <p:nvSpPr>
          <p:cNvPr id="3" name="Text Placeholder 2"/>
          <p:cNvSpPr>
            <a:spLocks noGrp="1"/>
          </p:cNvSpPr>
          <p:nvPr>
            <p:ph type="body" idx="1"/>
          </p:nvPr>
        </p:nvSpPr>
        <p:spPr>
          <a:xfrm>
            <a:off x="3131143" y="2462538"/>
            <a:ext cx="4675760" cy="856582"/>
          </a:xfrm>
        </p:spPr>
        <p:txBody>
          <a:bodyPr anchor="b">
            <a:noAutofit/>
          </a:bodyPr>
          <a:lstStyle>
            <a:lvl1pPr marL="0" indent="0" algn="l">
              <a:lnSpc>
                <a:spcPct val="100000"/>
              </a:lnSpc>
              <a:buNone/>
              <a:defRPr sz="2640" b="0" cap="none" baseline="0">
                <a:solidFill>
                  <a:schemeClr val="accent6"/>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4" name="Content Placeholder 3"/>
          <p:cNvSpPr>
            <a:spLocks noGrp="1"/>
          </p:cNvSpPr>
          <p:nvPr>
            <p:ph sz="half" idx="2"/>
          </p:nvPr>
        </p:nvSpPr>
        <p:spPr>
          <a:xfrm>
            <a:off x="3131142" y="3421597"/>
            <a:ext cx="4672348" cy="36857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999961" y="2462538"/>
            <a:ext cx="4679758" cy="856582"/>
          </a:xfrm>
        </p:spPr>
        <p:txBody>
          <a:bodyPr anchor="b">
            <a:noAutofit/>
          </a:bodyPr>
          <a:lstStyle>
            <a:lvl1pPr marL="0" indent="0" algn="l">
              <a:lnSpc>
                <a:spcPct val="100000"/>
              </a:lnSpc>
              <a:buNone/>
              <a:defRPr sz="2640" b="0" cap="none" baseline="0">
                <a:solidFill>
                  <a:schemeClr val="accent6"/>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Edit Master text styles</a:t>
            </a:r>
          </a:p>
        </p:txBody>
      </p:sp>
      <p:sp>
        <p:nvSpPr>
          <p:cNvPr id="6" name="Content Placeholder 5"/>
          <p:cNvSpPr>
            <a:spLocks noGrp="1"/>
          </p:cNvSpPr>
          <p:nvPr>
            <p:ph sz="quarter" idx="4"/>
          </p:nvPr>
        </p:nvSpPr>
        <p:spPr>
          <a:xfrm>
            <a:off x="7999962" y="3421597"/>
            <a:ext cx="4679758" cy="36857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5032669"/>
      </p:ext>
    </p:extLst>
  </p:cSld>
  <p:clrMapOvr>
    <a:masterClrMapping/>
  </p:clrMapOvr>
  <p:hf sldNum="0"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
        <p:nvSpPr>
          <p:cNvPr id="8" name="TextBox 7"/>
          <p:cNvSpPr txBox="1"/>
          <p:nvPr/>
        </p:nvSpPr>
        <p:spPr>
          <a:xfrm>
            <a:off x="2635407" y="769471"/>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871196280"/>
      </p:ext>
    </p:extLst>
  </p:cSld>
  <p:clrMapOvr>
    <a:masterClrMapping/>
  </p:clrMapOvr>
  <p:hf sldNum="0"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6082198"/>
      </p:ext>
    </p:extLst>
  </p:cSld>
  <p:clrMapOvr>
    <a:masterClrMapping/>
  </p:clrMapOvr>
  <p:hf sldNum="0"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864985" y="1353060"/>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364388" y="1538942"/>
            <a:ext cx="3197233" cy="2283889"/>
          </a:xfrm>
        </p:spPr>
        <p:txBody>
          <a:bodyPr anchor="b">
            <a:normAutofit/>
          </a:bodyPr>
          <a:lstStyle>
            <a:lvl1pPr algn="l">
              <a:defRPr sz="2880"/>
            </a:lvl1pPr>
          </a:lstStyle>
          <a:p>
            <a:r>
              <a:rPr lang="en-US"/>
              <a:t>Click to edit Master title style</a:t>
            </a:r>
            <a:endParaRPr lang="en-US" dirty="0"/>
          </a:p>
        </p:txBody>
      </p:sp>
      <p:sp>
        <p:nvSpPr>
          <p:cNvPr id="3" name="Content Placeholder 2"/>
          <p:cNvSpPr>
            <a:spLocks noGrp="1"/>
          </p:cNvSpPr>
          <p:nvPr>
            <p:ph idx="1"/>
          </p:nvPr>
        </p:nvSpPr>
        <p:spPr>
          <a:xfrm>
            <a:off x="6144185" y="966982"/>
            <a:ext cx="6535534" cy="6292951"/>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64387" y="3823386"/>
            <a:ext cx="3197233" cy="2863676"/>
          </a:xfrm>
        </p:spPr>
        <p:txBody>
          <a:bodyPr/>
          <a:lstStyle>
            <a:lvl1pPr marL="0" indent="0" algn="l">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6221228"/>
      </p:ext>
    </p:extLst>
  </p:cSld>
  <p:clrMapOvr>
    <a:masterClrMapping/>
  </p:clrMapOvr>
  <p:hf sldNum="0"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8096474" y="3875"/>
            <a:ext cx="5555681" cy="82296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336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10" name="TextBox 9"/>
          <p:cNvSpPr txBox="1"/>
          <p:nvPr/>
        </p:nvSpPr>
        <p:spPr>
          <a:xfrm>
            <a:off x="1865623" y="1353060"/>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365489" y="1538943"/>
            <a:ext cx="4765183" cy="2280568"/>
          </a:xfrm>
        </p:spPr>
        <p:txBody>
          <a:bodyPr anchor="b">
            <a:normAutofit/>
          </a:bodyPr>
          <a:lstStyle>
            <a:lvl1pPr algn="l">
              <a:defRPr sz="3840"/>
            </a:lvl1pPr>
          </a:lstStyle>
          <a:p>
            <a:r>
              <a:rPr lang="en-US"/>
              <a:t>Click to edit Master title style</a:t>
            </a:r>
            <a:endParaRPr lang="en-US" dirty="0"/>
          </a:p>
        </p:txBody>
      </p:sp>
      <p:sp>
        <p:nvSpPr>
          <p:cNvPr id="4" name="Text Placeholder 3"/>
          <p:cNvSpPr>
            <a:spLocks noGrp="1"/>
          </p:cNvSpPr>
          <p:nvPr>
            <p:ph type="body" sz="half" idx="2"/>
          </p:nvPr>
        </p:nvSpPr>
        <p:spPr>
          <a:xfrm>
            <a:off x="2364386" y="3819514"/>
            <a:ext cx="4766249" cy="2863673"/>
          </a:xfrm>
        </p:spPr>
        <p:txBody>
          <a:bodyPr>
            <a:normAutofit/>
          </a:bodyPr>
          <a:lstStyle>
            <a:lvl1pPr marL="0" indent="0" algn="l">
              <a:buNone/>
              <a:defRPr sz="240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00530502"/>
      </p:ext>
    </p:extLst>
  </p:cSld>
  <p:clrMapOvr>
    <a:masterClrMapping/>
  </p:clrMapOvr>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633083" y="769470"/>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3134170" y="969668"/>
            <a:ext cx="9544909" cy="1292675"/>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55939"/>
      </p:ext>
    </p:extLst>
  </p:cSld>
  <p:clrMapOvr>
    <a:masterClrMapping/>
  </p:clrMapOvr>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205375" y="0"/>
            <a:ext cx="12446779" cy="82296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3652794" y="0"/>
            <a:ext cx="32918"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2404569" y="508506"/>
            <a:ext cx="498763" cy="424732"/>
          </a:xfrm>
          <a:prstGeom prst="rect">
            <a:avLst/>
          </a:prstGeom>
          <a:noFill/>
        </p:spPr>
        <p:txBody>
          <a:bodyPr wrap="square" rtlCol="0">
            <a:spAutoFit/>
          </a:bodyPr>
          <a:lstStyle/>
          <a:p>
            <a:pPr algn="r"/>
            <a:r>
              <a:rPr lang="en-US" sz="2160" dirty="0">
                <a:solidFill>
                  <a:schemeClr val="accent6"/>
                </a:solidFill>
                <a:latin typeface="Wingdings 3" panose="05040102010807070707" pitchFamily="18" charset="2"/>
              </a:rPr>
              <a:t>z</a:t>
            </a:r>
            <a:endParaRPr lang="en-US" sz="12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11087257" y="966982"/>
            <a:ext cx="1591823" cy="629295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130502" y="1164492"/>
            <a:ext cx="7760284" cy="609544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1471985"/>
      </p:ext>
    </p:extLst>
  </p:cSld>
  <p:clrMapOvr>
    <a:masterClrMapping/>
  </p:clrMapOvr>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22E7B-CD69-4D92-B27C-D7B7A3DB13EB}"/>
              </a:ext>
            </a:extLst>
          </p:cNvPr>
          <p:cNvSpPr>
            <a:spLocks noGrp="1"/>
          </p:cNvSpPr>
          <p:nvPr>
            <p:ph type="ctrTitle"/>
          </p:nvPr>
        </p:nvSpPr>
        <p:spPr>
          <a:xfrm>
            <a:off x="1828800" y="1346836"/>
            <a:ext cx="10972800" cy="2865120"/>
          </a:xfrm>
        </p:spPr>
        <p:txBody>
          <a:bodyPr anchor="b"/>
          <a:lstStyle>
            <a:lvl1pPr algn="ctr">
              <a:defRPr sz="7200"/>
            </a:lvl1pPr>
          </a:lstStyle>
          <a:p>
            <a:r>
              <a:rPr lang="en-US"/>
              <a:t>Click to edit Master title style</a:t>
            </a:r>
            <a:endParaRPr lang="ar-SA"/>
          </a:p>
        </p:txBody>
      </p:sp>
      <p:sp>
        <p:nvSpPr>
          <p:cNvPr id="3" name="Subtitle 2">
            <a:extLst>
              <a:ext uri="{FF2B5EF4-FFF2-40B4-BE49-F238E27FC236}">
                <a16:creationId xmlns:a16="http://schemas.microsoft.com/office/drawing/2014/main" id="{0A823D79-A3BC-4B04-B6B8-6EF053A426F9}"/>
              </a:ext>
            </a:extLst>
          </p:cNvPr>
          <p:cNvSpPr>
            <a:spLocks noGrp="1"/>
          </p:cNvSpPr>
          <p:nvPr>
            <p:ph type="subTitle" idx="1"/>
          </p:nvPr>
        </p:nvSpPr>
        <p:spPr>
          <a:xfrm>
            <a:off x="1828800" y="4322446"/>
            <a:ext cx="10972800" cy="1986914"/>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53BCA10C-3C6D-4080-91F4-BD279775D18B}"/>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6137D272-3C1A-4081-8CE6-AEE655A1566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991E878-FB49-41B4-BD97-3A3EC0502E26}"/>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1182298"/>
      </p:ext>
    </p:extLst>
  </p:cSld>
  <p:clrMapOvr>
    <a:masterClrMapping/>
  </p:clrMapOvr>
  <p:hf sldNum="0"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4B9AD-5D71-40D9-9171-C1D9AAF76345}"/>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C8C1D2D7-63C2-408E-9AA4-5AA158FD8E9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9F4A68DB-D233-4F45-AA1B-E081D09B043F}"/>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E271F0F7-D4F0-438C-8F06-5CAB7FD25FB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BFBF540-A6CC-4B08-B8CF-5D97D2FB7B42}"/>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8776059"/>
      </p:ext>
    </p:extLst>
  </p:cSld>
  <p:clrMapOvr>
    <a:masterClrMapping/>
  </p:clrMapOvr>
  <p:hf sldNum="0"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378A0-5AA9-43B6-85E5-1C2E0CF78B7F}"/>
              </a:ext>
            </a:extLst>
          </p:cNvPr>
          <p:cNvSpPr>
            <a:spLocks noGrp="1"/>
          </p:cNvSpPr>
          <p:nvPr>
            <p:ph type="title"/>
          </p:nvPr>
        </p:nvSpPr>
        <p:spPr>
          <a:xfrm>
            <a:off x="998220" y="2051686"/>
            <a:ext cx="12618720" cy="3423284"/>
          </a:xfrm>
        </p:spPr>
        <p:txBody>
          <a:bodyPr anchor="b"/>
          <a:lstStyle>
            <a:lvl1pPr>
              <a:defRPr sz="72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60EF2C60-4B73-4D40-930B-A7113122E180}"/>
              </a:ext>
            </a:extLst>
          </p:cNvPr>
          <p:cNvSpPr>
            <a:spLocks noGrp="1"/>
          </p:cNvSpPr>
          <p:nvPr>
            <p:ph type="body" idx="1"/>
          </p:nvPr>
        </p:nvSpPr>
        <p:spPr>
          <a:xfrm>
            <a:off x="998220" y="5507356"/>
            <a:ext cx="12618720" cy="1800224"/>
          </a:xfrm>
        </p:spPr>
        <p:txBody>
          <a:bodyPr/>
          <a:lstStyle>
            <a:lvl1pPr marL="0" indent="0">
              <a:buNone/>
              <a:defRPr sz="2880">
                <a:solidFill>
                  <a:schemeClr val="tx1">
                    <a:tint val="75000"/>
                  </a:schemeClr>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C3C0070-AD7A-4E18-B056-1E7F4C627FE4}"/>
              </a:ext>
            </a:extLst>
          </p:cNvPr>
          <p:cNvSpPr>
            <a:spLocks noGrp="1"/>
          </p:cNvSpPr>
          <p:nvPr>
            <p:ph type="dt" sz="half" idx="10"/>
          </p:nvPr>
        </p:nvSpPr>
        <p:spPr/>
        <p:txBody>
          <a:body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6E15C7DB-7AD0-44AE-A0D8-0DF20852705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2A53106-A205-4B52-84EE-C00FBAA3A4C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839916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image" Target="../media/image4.png"/><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3.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theme" Target="../theme/theme2.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image" Target="../media/image7.jpg"/><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theme" Target="../theme/theme4.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18" Type="http://schemas.openxmlformats.org/officeDocument/2006/relationships/slideLayout" Target="../slideLayouts/slideLayout8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19" Type="http://schemas.openxmlformats.org/officeDocument/2006/relationships/theme" Target="../theme/theme5.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image" Target="../media/image10.png"/><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theme" Target="../theme/theme6.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image" Target="../media/image1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7.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8.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8.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theme" Target="../theme/theme9.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74320"/>
            <a:ext cx="3421819" cy="7966354"/>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32665" y="189"/>
            <a:ext cx="2828009" cy="8223715"/>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219456" cy="8229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3111510" y="748932"/>
            <a:ext cx="10694024" cy="1537068"/>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3107054" y="2560320"/>
            <a:ext cx="10698480" cy="466344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433935" y="7356525"/>
            <a:ext cx="1375540" cy="444475"/>
          </a:xfrm>
          <a:prstGeom prst="rect">
            <a:avLst/>
          </a:prstGeom>
        </p:spPr>
        <p:txBody>
          <a:bodyPr vert="horz" lIns="91440" tIns="45720" rIns="91440" bIns="45720" rtlCol="0" anchor="ctr"/>
          <a:lstStyle>
            <a:lvl1pPr algn="r">
              <a:defRPr sz="1080">
                <a:solidFill>
                  <a:schemeClr val="tx1">
                    <a:tint val="75000"/>
                  </a:schemeClr>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3107055" y="7362970"/>
            <a:ext cx="9143999" cy="438150"/>
          </a:xfrm>
          <a:prstGeom prst="rect">
            <a:avLst/>
          </a:prstGeom>
        </p:spPr>
        <p:txBody>
          <a:bodyPr vert="horz" lIns="91440" tIns="45720" rIns="91440" bIns="45720" rtlCol="0" anchor="ctr"/>
          <a:lstStyle>
            <a:lvl1pPr algn="l">
              <a:defRPr sz="10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638175" y="945339"/>
            <a:ext cx="935720" cy="438150"/>
          </a:xfrm>
          <a:prstGeom prst="rect">
            <a:avLst/>
          </a:prstGeom>
        </p:spPr>
        <p:txBody>
          <a:bodyPr vert="horz" lIns="91440" tIns="45720" rIns="91440" bIns="45720" rtlCol="0" anchor="ctr"/>
          <a:lstStyle>
            <a:lvl1pPr algn="r">
              <a:defRPr sz="24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417091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2" r:id="rId23"/>
    <p:sldLayoutId id="2147483763" r:id="rId24"/>
  </p:sldLayoutIdLst>
  <p:hf sldNum="0" hdr="0" ftr="0" dt="0"/>
  <p:txStyles>
    <p:titleStyle>
      <a:lvl1pPr algn="l" defTabSz="548640" rtl="0" eaLnBrk="1" latinLnBrk="0" hangingPunct="1">
        <a:spcBef>
          <a:spcPct val="0"/>
        </a:spcBef>
        <a:buNone/>
        <a:defRPr sz="432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11480" indent="-411480" algn="l" defTabSz="548640" rtl="0" eaLnBrk="1" latinLnBrk="0" hangingPunct="1">
        <a:spcBef>
          <a:spcPts val="1200"/>
        </a:spcBef>
        <a:spcAft>
          <a:spcPts val="0"/>
        </a:spcAft>
        <a:buClr>
          <a:schemeClr val="accent1"/>
        </a:buClr>
        <a:buFont typeface="Wingdings 3" charset="2"/>
        <a:buChar char=""/>
        <a:defRPr sz="2160" kern="1200">
          <a:solidFill>
            <a:schemeClr val="tx1">
              <a:lumMod val="75000"/>
              <a:lumOff val="25000"/>
            </a:schemeClr>
          </a:solidFill>
          <a:latin typeface="+mn-lt"/>
          <a:ea typeface="+mn-ea"/>
          <a:cs typeface="+mn-cs"/>
        </a:defRPr>
      </a:lvl1pPr>
      <a:lvl2pPr marL="891540" indent="-342900" algn="l" defTabSz="548640" rtl="0" eaLnBrk="1" latinLnBrk="0" hangingPunct="1">
        <a:spcBef>
          <a:spcPts val="1200"/>
        </a:spcBef>
        <a:spcAft>
          <a:spcPts val="0"/>
        </a:spcAft>
        <a:buClr>
          <a:schemeClr val="accent1"/>
        </a:buClr>
        <a:buFont typeface="Wingdings 3" charset="2"/>
        <a:buChar char=""/>
        <a:defRPr sz="1920" kern="1200">
          <a:solidFill>
            <a:schemeClr val="tx1">
              <a:lumMod val="75000"/>
              <a:lumOff val="25000"/>
            </a:schemeClr>
          </a:solidFill>
          <a:latin typeface="+mn-lt"/>
          <a:ea typeface="+mn-ea"/>
          <a:cs typeface="+mn-cs"/>
        </a:defRPr>
      </a:lvl2pPr>
      <a:lvl3pPr marL="1371600" indent="-274320" algn="l" defTabSz="548640" rtl="0" eaLnBrk="1" latinLnBrk="0" hangingPunct="1">
        <a:spcBef>
          <a:spcPts val="1200"/>
        </a:spcBef>
        <a:spcAft>
          <a:spcPts val="0"/>
        </a:spcAft>
        <a:buClr>
          <a:schemeClr val="accent1"/>
        </a:buClr>
        <a:buFont typeface="Wingdings 3" charset="2"/>
        <a:buChar char=""/>
        <a:defRPr sz="1680" kern="1200">
          <a:solidFill>
            <a:schemeClr val="tx1">
              <a:lumMod val="75000"/>
              <a:lumOff val="25000"/>
            </a:schemeClr>
          </a:solidFill>
          <a:latin typeface="+mn-lt"/>
          <a:ea typeface="+mn-ea"/>
          <a:cs typeface="+mn-cs"/>
        </a:defRPr>
      </a:lvl3pPr>
      <a:lvl4pPr marL="192024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4pPr>
      <a:lvl5pPr marL="246888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5pPr>
      <a:lvl6pPr marL="301752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6pPr>
      <a:lvl7pPr marL="356616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7pPr>
      <a:lvl8pPr marL="411480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8pPr>
      <a:lvl9pPr marL="4663440" indent="-274320" algn="l" defTabSz="548640" rtl="0" eaLnBrk="1" latinLnBrk="0" hangingPunct="1">
        <a:spcBef>
          <a:spcPts val="1200"/>
        </a:spcBef>
        <a:spcAft>
          <a:spcPts val="0"/>
        </a:spcAft>
        <a:buClr>
          <a:schemeClr val="accent1"/>
        </a:buClr>
        <a:buFont typeface="Wingdings 3" charset="2"/>
        <a:buChar char=""/>
        <a:defRPr sz="1440" kern="1200">
          <a:solidFill>
            <a:schemeClr val="tx1">
              <a:lumMod val="75000"/>
              <a:lumOff val="25000"/>
            </a:schemeClr>
          </a:solidFill>
          <a:latin typeface="+mn-lt"/>
          <a:ea typeface="+mn-ea"/>
          <a:cs typeface="+mn-cs"/>
        </a:defRPr>
      </a:lvl9pPr>
    </p:bodyStyle>
    <p:otherStyle>
      <a:defPPr>
        <a:defRPr lang="en-US"/>
      </a:defPPr>
      <a:lvl1pPr marL="0" algn="l" defTabSz="548640" rtl="0" eaLnBrk="1" latinLnBrk="0" hangingPunct="1">
        <a:defRPr sz="2160" kern="1200">
          <a:solidFill>
            <a:schemeClr val="tx1"/>
          </a:solidFill>
          <a:latin typeface="+mn-lt"/>
          <a:ea typeface="+mn-ea"/>
          <a:cs typeface="+mn-cs"/>
        </a:defRPr>
      </a:lvl1pPr>
      <a:lvl2pPr marL="548640" algn="l" defTabSz="548640" rtl="0" eaLnBrk="1" latinLnBrk="0" hangingPunct="1">
        <a:defRPr sz="2160" kern="1200">
          <a:solidFill>
            <a:schemeClr val="tx1"/>
          </a:solidFill>
          <a:latin typeface="+mn-lt"/>
          <a:ea typeface="+mn-ea"/>
          <a:cs typeface="+mn-cs"/>
        </a:defRPr>
      </a:lvl2pPr>
      <a:lvl3pPr marL="1097280" algn="l" defTabSz="548640" rtl="0" eaLnBrk="1" latinLnBrk="0" hangingPunct="1">
        <a:defRPr sz="2160" kern="1200">
          <a:solidFill>
            <a:schemeClr val="tx1"/>
          </a:solidFill>
          <a:latin typeface="+mn-lt"/>
          <a:ea typeface="+mn-ea"/>
          <a:cs typeface="+mn-cs"/>
        </a:defRPr>
      </a:lvl3pPr>
      <a:lvl4pPr marL="1645920" algn="l" defTabSz="548640" rtl="0" eaLnBrk="1" latinLnBrk="0" hangingPunct="1">
        <a:defRPr sz="2160" kern="1200">
          <a:solidFill>
            <a:schemeClr val="tx1"/>
          </a:solidFill>
          <a:latin typeface="+mn-lt"/>
          <a:ea typeface="+mn-ea"/>
          <a:cs typeface="+mn-cs"/>
        </a:defRPr>
      </a:lvl4pPr>
      <a:lvl5pPr marL="2194560" algn="l" defTabSz="548640" rtl="0" eaLnBrk="1" latinLnBrk="0" hangingPunct="1">
        <a:defRPr sz="2160" kern="1200">
          <a:solidFill>
            <a:schemeClr val="tx1"/>
          </a:solidFill>
          <a:latin typeface="+mn-lt"/>
          <a:ea typeface="+mn-ea"/>
          <a:cs typeface="+mn-cs"/>
        </a:defRPr>
      </a:lvl5pPr>
      <a:lvl6pPr marL="2743200" algn="l" defTabSz="548640" rtl="0" eaLnBrk="1" latinLnBrk="0" hangingPunct="1">
        <a:defRPr sz="2160" kern="1200">
          <a:solidFill>
            <a:schemeClr val="tx1"/>
          </a:solidFill>
          <a:latin typeface="+mn-lt"/>
          <a:ea typeface="+mn-ea"/>
          <a:cs typeface="+mn-cs"/>
        </a:defRPr>
      </a:lvl6pPr>
      <a:lvl7pPr marL="3291840" algn="l" defTabSz="548640" rtl="0" eaLnBrk="1" latinLnBrk="0" hangingPunct="1">
        <a:defRPr sz="2160" kern="1200">
          <a:solidFill>
            <a:schemeClr val="tx1"/>
          </a:solidFill>
          <a:latin typeface="+mn-lt"/>
          <a:ea typeface="+mn-ea"/>
          <a:cs typeface="+mn-cs"/>
        </a:defRPr>
      </a:lvl7pPr>
      <a:lvl8pPr marL="3840480" algn="l" defTabSz="548640" rtl="0" eaLnBrk="1" latinLnBrk="0" hangingPunct="1">
        <a:defRPr sz="2160" kern="1200">
          <a:solidFill>
            <a:schemeClr val="tx1"/>
          </a:solidFill>
          <a:latin typeface="+mn-lt"/>
          <a:ea typeface="+mn-ea"/>
          <a:cs typeface="+mn-cs"/>
        </a:defRPr>
      </a:lvl8pPr>
      <a:lvl9pPr marL="4389120" algn="l" defTabSz="548640" rtl="0" eaLnBrk="1" latinLnBrk="0" hangingPunct="1">
        <a:defRPr sz="21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8883" y="0"/>
            <a:ext cx="14675954" cy="8227457"/>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554483" y="1178559"/>
            <a:ext cx="11521435" cy="156464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54481" y="3068319"/>
            <a:ext cx="11521435" cy="3982723"/>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13001" y="7162800"/>
            <a:ext cx="1920240" cy="335280"/>
          </a:xfrm>
          <a:prstGeom prst="rect">
            <a:avLst/>
          </a:prstGeom>
        </p:spPr>
        <p:txBody>
          <a:bodyPr vert="horz" lIns="91440" tIns="45720" rIns="91440" bIns="45720" rtlCol="0" anchor="ctr"/>
          <a:lstStyle>
            <a:lvl1pPr algn="r">
              <a:defRPr sz="1200" b="0" i="0">
                <a:solidFill>
                  <a:schemeClr val="tx1"/>
                </a:solidFill>
                <a:effectLst/>
                <a:latin typeface="+mn-lt"/>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1554481" y="7162800"/>
            <a:ext cx="8767080" cy="335280"/>
          </a:xfrm>
          <a:prstGeom prst="rect">
            <a:avLst/>
          </a:prstGeom>
        </p:spPr>
        <p:txBody>
          <a:bodyPr vert="horz" lIns="91440" tIns="45720" rIns="91440" bIns="45720" rtlCol="0" anchor="ctr"/>
          <a:lstStyle>
            <a:lvl1pPr algn="l">
              <a:defRPr sz="12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2424682" y="7162800"/>
            <a:ext cx="651236" cy="335280"/>
          </a:xfrm>
          <a:prstGeom prst="rect">
            <a:avLst/>
          </a:prstGeom>
        </p:spPr>
        <p:txBody>
          <a:bodyPr vert="horz" lIns="91440" tIns="45720" rIns="91440" bIns="45720" rtlCol="0" anchor="ctr"/>
          <a:lstStyle>
            <a:lvl1pPr algn="r">
              <a:defRPr sz="12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9116342"/>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 id="2147483795" r:id="rId17"/>
    <p:sldLayoutId id="2147483796" r:id="rId18"/>
  </p:sldLayoutIdLst>
  <p:hf sldNum="0" hdr="0" ftr="0" dt="0"/>
  <p:txStyles>
    <p:titleStyle>
      <a:lvl1pPr algn="ctr" defTabSz="548640" rtl="1" eaLnBrk="1" latinLnBrk="0" hangingPunct="1">
        <a:spcBef>
          <a:spcPct val="0"/>
        </a:spcBef>
        <a:buNone/>
        <a:defRPr sz="528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548640" rtl="1" eaLnBrk="1" latinLnBrk="0" hangingPunct="1">
        <a:spcBef>
          <a:spcPct val="20000"/>
        </a:spcBef>
        <a:spcAft>
          <a:spcPts val="720"/>
        </a:spcAft>
        <a:buClr>
          <a:schemeClr val="accent1"/>
        </a:buClr>
        <a:buSzPct val="115000"/>
        <a:buFont typeface="Arial"/>
        <a:buChar char="•"/>
        <a:defRPr sz="2880" kern="1200" cap="none">
          <a:solidFill>
            <a:schemeClr val="tx1">
              <a:lumMod val="85000"/>
              <a:lumOff val="15000"/>
            </a:schemeClr>
          </a:solidFill>
          <a:effectLst/>
          <a:latin typeface="+mn-lt"/>
          <a:ea typeface="+mn-ea"/>
          <a:cs typeface="+mn-cs"/>
        </a:defRPr>
      </a:lvl1pPr>
      <a:lvl2pPr marL="891540" indent="-342900" algn="r" defTabSz="548640" rtl="1" eaLnBrk="1" latinLnBrk="0" hangingPunct="1">
        <a:spcBef>
          <a:spcPct val="20000"/>
        </a:spcBef>
        <a:spcAft>
          <a:spcPts val="72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2pPr>
      <a:lvl3pPr marL="1440180" indent="-342900" algn="r" defTabSz="548640" rtl="1" eaLnBrk="1" latinLnBrk="0" hangingPunct="1">
        <a:spcBef>
          <a:spcPct val="20000"/>
        </a:spcBef>
        <a:spcAft>
          <a:spcPts val="720"/>
        </a:spcAft>
        <a:buClr>
          <a:schemeClr val="accent1"/>
        </a:buClr>
        <a:buSzPct val="115000"/>
        <a:buFont typeface="Arial"/>
        <a:buChar char="•"/>
        <a:defRPr sz="2160" kern="1200" cap="none">
          <a:solidFill>
            <a:schemeClr val="tx1">
              <a:lumMod val="85000"/>
              <a:lumOff val="15000"/>
            </a:schemeClr>
          </a:solidFill>
          <a:effectLst/>
          <a:latin typeface="+mn-lt"/>
          <a:ea typeface="+mn-ea"/>
          <a:cs typeface="+mn-cs"/>
        </a:defRPr>
      </a:lvl3pPr>
      <a:lvl4pPr marL="1851660" indent="-205740" algn="r" defTabSz="548640" rtl="1" eaLnBrk="1" latinLnBrk="0" hangingPunct="1">
        <a:spcBef>
          <a:spcPct val="20000"/>
        </a:spcBef>
        <a:spcAft>
          <a:spcPts val="720"/>
        </a:spcAft>
        <a:buClr>
          <a:schemeClr val="accent1"/>
        </a:buClr>
        <a:buSzPct val="115000"/>
        <a:buFont typeface="Arial"/>
        <a:buChar char="•"/>
        <a:defRPr sz="1920" kern="1200" cap="none">
          <a:solidFill>
            <a:schemeClr val="tx1">
              <a:lumMod val="85000"/>
              <a:lumOff val="15000"/>
            </a:schemeClr>
          </a:solidFill>
          <a:effectLst/>
          <a:latin typeface="+mn-lt"/>
          <a:ea typeface="+mn-ea"/>
          <a:cs typeface="+mn-cs"/>
        </a:defRPr>
      </a:lvl4pPr>
      <a:lvl5pPr marL="2400300" indent="-205740" algn="r" defTabSz="548640" rtl="1" eaLnBrk="1" latinLnBrk="0" hangingPunct="1">
        <a:spcBef>
          <a:spcPct val="20000"/>
        </a:spcBef>
        <a:spcAft>
          <a:spcPts val="720"/>
        </a:spcAft>
        <a:buClr>
          <a:schemeClr val="accent1"/>
        </a:buClr>
        <a:buSzPct val="115000"/>
        <a:buFont typeface="Arial"/>
        <a:buChar char="•"/>
        <a:defRPr sz="1680" kern="1200" cap="none">
          <a:solidFill>
            <a:schemeClr val="tx1">
              <a:lumMod val="85000"/>
              <a:lumOff val="15000"/>
            </a:schemeClr>
          </a:solidFill>
          <a:effectLst/>
          <a:latin typeface="+mn-lt"/>
          <a:ea typeface="+mn-ea"/>
          <a:cs typeface="+mn-cs"/>
        </a:defRPr>
      </a:lvl5pPr>
      <a:lvl6pPr marL="3017520" indent="-274320" algn="r" defTabSz="548640" rtl="1" eaLnBrk="1" latinLnBrk="0" hangingPunct="1">
        <a:spcBef>
          <a:spcPct val="20000"/>
        </a:spcBef>
        <a:spcAft>
          <a:spcPts val="720"/>
        </a:spcAft>
        <a:buClr>
          <a:schemeClr val="accent1"/>
        </a:buClr>
        <a:buSzPct val="115000"/>
        <a:buFont typeface="Arial"/>
        <a:buChar char="•"/>
        <a:defRPr sz="1680" kern="1200" cap="none">
          <a:solidFill>
            <a:schemeClr val="tx1">
              <a:lumMod val="85000"/>
              <a:lumOff val="15000"/>
            </a:schemeClr>
          </a:solidFill>
          <a:effectLst/>
          <a:latin typeface="+mn-lt"/>
          <a:ea typeface="+mn-ea"/>
          <a:cs typeface="+mn-cs"/>
        </a:defRPr>
      </a:lvl6pPr>
      <a:lvl7pPr marL="3566160" indent="-274320" algn="r" defTabSz="548640" rtl="1" eaLnBrk="1" latinLnBrk="0" hangingPunct="1">
        <a:spcBef>
          <a:spcPct val="20000"/>
        </a:spcBef>
        <a:spcAft>
          <a:spcPts val="720"/>
        </a:spcAft>
        <a:buClr>
          <a:schemeClr val="accent1"/>
        </a:buClr>
        <a:buSzPct val="115000"/>
        <a:buFont typeface="Arial"/>
        <a:buChar char="•"/>
        <a:defRPr sz="1680" kern="1200" cap="none">
          <a:solidFill>
            <a:schemeClr val="tx1">
              <a:lumMod val="85000"/>
              <a:lumOff val="15000"/>
            </a:schemeClr>
          </a:solidFill>
          <a:effectLst/>
          <a:latin typeface="+mn-lt"/>
          <a:ea typeface="+mn-ea"/>
          <a:cs typeface="+mn-cs"/>
        </a:defRPr>
      </a:lvl7pPr>
      <a:lvl8pPr marL="4114800" indent="-274320" algn="r" defTabSz="548640" rtl="1" eaLnBrk="1" latinLnBrk="0" hangingPunct="1">
        <a:spcBef>
          <a:spcPct val="20000"/>
        </a:spcBef>
        <a:spcAft>
          <a:spcPts val="720"/>
        </a:spcAft>
        <a:buClr>
          <a:schemeClr val="accent1"/>
        </a:buClr>
        <a:buSzPct val="115000"/>
        <a:buFont typeface="Arial"/>
        <a:buChar char="•"/>
        <a:defRPr sz="1680" kern="1200" cap="none">
          <a:solidFill>
            <a:schemeClr val="tx1">
              <a:lumMod val="85000"/>
              <a:lumOff val="15000"/>
            </a:schemeClr>
          </a:solidFill>
          <a:effectLst/>
          <a:latin typeface="+mn-lt"/>
          <a:ea typeface="+mn-ea"/>
          <a:cs typeface="+mn-cs"/>
        </a:defRPr>
      </a:lvl8pPr>
      <a:lvl9pPr marL="4663440" indent="-274320" algn="r" defTabSz="548640" rtl="1" eaLnBrk="1" latinLnBrk="0" hangingPunct="1">
        <a:spcBef>
          <a:spcPct val="20000"/>
        </a:spcBef>
        <a:spcAft>
          <a:spcPts val="720"/>
        </a:spcAft>
        <a:buClr>
          <a:schemeClr val="accent1"/>
        </a:buClr>
        <a:buSzPct val="115000"/>
        <a:buFont typeface="Arial"/>
        <a:buChar char="•"/>
        <a:defRPr sz="1680" kern="1200" cap="none">
          <a:solidFill>
            <a:schemeClr val="tx1">
              <a:lumMod val="85000"/>
              <a:lumOff val="15000"/>
            </a:schemeClr>
          </a:solidFill>
          <a:effectLst/>
          <a:latin typeface="+mn-lt"/>
          <a:ea typeface="+mn-ea"/>
          <a:cs typeface="+mn-cs"/>
        </a:defRPr>
      </a:lvl9pPr>
    </p:bodyStyle>
    <p:otherStyle>
      <a:defPPr>
        <a:defRPr lang="en-US"/>
      </a:defPPr>
      <a:lvl1pPr marL="0" algn="r" defTabSz="548640" rtl="1" eaLnBrk="1" latinLnBrk="0" hangingPunct="1">
        <a:defRPr sz="2160" kern="1200">
          <a:solidFill>
            <a:schemeClr val="tx1"/>
          </a:solidFill>
          <a:latin typeface="+mn-lt"/>
          <a:ea typeface="+mn-ea"/>
          <a:cs typeface="+mn-cs"/>
        </a:defRPr>
      </a:lvl1pPr>
      <a:lvl2pPr marL="548640" algn="r" defTabSz="548640" rtl="1" eaLnBrk="1" latinLnBrk="0" hangingPunct="1">
        <a:defRPr sz="2160" kern="1200">
          <a:solidFill>
            <a:schemeClr val="tx1"/>
          </a:solidFill>
          <a:latin typeface="+mn-lt"/>
          <a:ea typeface="+mn-ea"/>
          <a:cs typeface="+mn-cs"/>
        </a:defRPr>
      </a:lvl2pPr>
      <a:lvl3pPr marL="1097280" algn="r" defTabSz="548640" rtl="1" eaLnBrk="1" latinLnBrk="0" hangingPunct="1">
        <a:defRPr sz="2160" kern="1200">
          <a:solidFill>
            <a:schemeClr val="tx1"/>
          </a:solidFill>
          <a:latin typeface="+mn-lt"/>
          <a:ea typeface="+mn-ea"/>
          <a:cs typeface="+mn-cs"/>
        </a:defRPr>
      </a:lvl3pPr>
      <a:lvl4pPr marL="1645920" algn="r" defTabSz="548640" rtl="1" eaLnBrk="1" latinLnBrk="0" hangingPunct="1">
        <a:defRPr sz="2160" kern="1200">
          <a:solidFill>
            <a:schemeClr val="tx1"/>
          </a:solidFill>
          <a:latin typeface="+mn-lt"/>
          <a:ea typeface="+mn-ea"/>
          <a:cs typeface="+mn-cs"/>
        </a:defRPr>
      </a:lvl4pPr>
      <a:lvl5pPr marL="2194560" algn="r" defTabSz="548640" rtl="1" eaLnBrk="1" latinLnBrk="0" hangingPunct="1">
        <a:defRPr sz="2160" kern="1200">
          <a:solidFill>
            <a:schemeClr val="tx1"/>
          </a:solidFill>
          <a:latin typeface="+mn-lt"/>
          <a:ea typeface="+mn-ea"/>
          <a:cs typeface="+mn-cs"/>
        </a:defRPr>
      </a:lvl5pPr>
      <a:lvl6pPr marL="2743200" algn="r" defTabSz="548640" rtl="1" eaLnBrk="1" latinLnBrk="0" hangingPunct="1">
        <a:defRPr sz="2160" kern="1200">
          <a:solidFill>
            <a:schemeClr val="tx1"/>
          </a:solidFill>
          <a:latin typeface="+mn-lt"/>
          <a:ea typeface="+mn-ea"/>
          <a:cs typeface="+mn-cs"/>
        </a:defRPr>
      </a:lvl6pPr>
      <a:lvl7pPr marL="3291840" algn="r" defTabSz="548640" rtl="1" eaLnBrk="1" latinLnBrk="0" hangingPunct="1">
        <a:defRPr sz="2160" kern="1200">
          <a:solidFill>
            <a:schemeClr val="tx1"/>
          </a:solidFill>
          <a:latin typeface="+mn-lt"/>
          <a:ea typeface="+mn-ea"/>
          <a:cs typeface="+mn-cs"/>
        </a:defRPr>
      </a:lvl7pPr>
      <a:lvl8pPr marL="3840480" algn="r" defTabSz="548640" rtl="1" eaLnBrk="1" latinLnBrk="0" hangingPunct="1">
        <a:defRPr sz="2160" kern="1200">
          <a:solidFill>
            <a:schemeClr val="tx1"/>
          </a:solidFill>
          <a:latin typeface="+mn-lt"/>
          <a:ea typeface="+mn-ea"/>
          <a:cs typeface="+mn-cs"/>
        </a:defRPr>
      </a:lvl8pPr>
      <a:lvl9pPr marL="4389120" algn="r" defTabSz="548640" rtl="1" eaLnBrk="1" latinLnBrk="0" hangingPunct="1">
        <a:defRPr sz="21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423372"/>
            <a:ext cx="14630400" cy="49271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5">
            <a:extLst>
              <a:ext uri="{28A0092B-C50C-407E-A947-70E740481C1C}">
                <a14:useLocalDpi xmlns:a14="http://schemas.microsoft.com/office/drawing/2010/main" val="0"/>
              </a:ext>
            </a:extLst>
          </a:blip>
          <a:srcRect t="1538" b="-1538"/>
          <a:stretch/>
        </p:blipFill>
        <p:spPr bwMode="black">
          <a:xfrm>
            <a:off x="0" y="7351776"/>
            <a:ext cx="14630400" cy="891540"/>
          </a:xfrm>
          <a:prstGeom prst="rect">
            <a:avLst/>
          </a:prstGeom>
        </p:spPr>
      </p:pic>
      <p:sp>
        <p:nvSpPr>
          <p:cNvPr id="2" name="Title Placeholder 1"/>
          <p:cNvSpPr>
            <a:spLocks noGrp="1"/>
          </p:cNvSpPr>
          <p:nvPr>
            <p:ph type="title"/>
          </p:nvPr>
        </p:nvSpPr>
        <p:spPr>
          <a:xfrm>
            <a:off x="1741895" y="965423"/>
            <a:ext cx="11523930" cy="125908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1741895" y="2418879"/>
            <a:ext cx="11523930" cy="414073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064966" y="396445"/>
            <a:ext cx="4200858" cy="371041"/>
          </a:xfrm>
          <a:prstGeom prst="rect">
            <a:avLst/>
          </a:prstGeom>
        </p:spPr>
        <p:txBody>
          <a:bodyPr vert="horz" lIns="91440" tIns="45720" rIns="91440" bIns="45720" rtlCol="0" anchor="ctr"/>
          <a:lstStyle>
            <a:lvl1pPr algn="r">
              <a:defRPr sz="1200">
                <a:solidFill>
                  <a:schemeClr val="tx1">
                    <a:tint val="75000"/>
                  </a:schemeClr>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1741895" y="395169"/>
            <a:ext cx="7126603" cy="371041"/>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76073" y="958767"/>
            <a:ext cx="973223" cy="604294"/>
          </a:xfrm>
          <a:prstGeom prst="rect">
            <a:avLst/>
          </a:prstGeom>
        </p:spPr>
        <p:txBody>
          <a:bodyPr vert="horz" lIns="91440" tIns="45720" rIns="91440" bIns="45720" rtlCol="0" anchor="t"/>
          <a:lstStyle>
            <a:lvl1pPr algn="r">
              <a:defRPr sz="3360">
                <a:solidFill>
                  <a:schemeClr val="accent1"/>
                </a:solidFill>
              </a:defRPr>
            </a:lvl1pPr>
          </a:lstStyle>
          <a:p>
            <a:fld id="{D57F1E4F-1CFF-5643-939E-217C01CDF565}" type="slidenum">
              <a:rPr lang="en-US" smtClean="0"/>
              <a:pPr/>
              <a:t>‹#›</a:t>
            </a:fld>
            <a:endParaRPr lang="en-US" dirty="0"/>
          </a:p>
        </p:txBody>
      </p:sp>
      <p:cxnSp>
        <p:nvCxnSpPr>
          <p:cNvPr id="10" name="Straight Connector 9"/>
          <p:cNvCxnSpPr/>
          <p:nvPr/>
        </p:nvCxnSpPr>
        <p:spPr>
          <a:xfrm>
            <a:off x="0" y="7354096"/>
            <a:ext cx="146304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0563725"/>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93" r:id="rId13"/>
  </p:sldLayoutIdLst>
  <p:hf sldNum="0" hdr="0" ftr="0" dt="0"/>
  <p:txStyles>
    <p:titleStyle>
      <a:lvl1pPr algn="l" defTabSz="1097280" rtl="1" eaLnBrk="1" latinLnBrk="0" hangingPunct="1">
        <a:lnSpc>
          <a:spcPct val="90000"/>
        </a:lnSpc>
        <a:spcBef>
          <a:spcPct val="0"/>
        </a:spcBef>
        <a:buNone/>
        <a:defRPr sz="3840" b="0" i="0" kern="1200" cap="all">
          <a:solidFill>
            <a:schemeClr val="tx1"/>
          </a:solidFill>
          <a:effectLst/>
          <a:latin typeface="+mj-lt"/>
          <a:ea typeface="+mj-ea"/>
          <a:cs typeface="+mj-cs"/>
        </a:defRPr>
      </a:lvl1pPr>
    </p:titleStyle>
    <p:bodyStyle>
      <a:lvl1pPr marL="274320" indent="-274320" algn="r" defTabSz="1097280" rtl="1" eaLnBrk="1" latinLnBrk="0" hangingPunct="1">
        <a:lnSpc>
          <a:spcPct val="120000"/>
        </a:lnSpc>
        <a:spcBef>
          <a:spcPts val="1200"/>
        </a:spcBef>
        <a:buClr>
          <a:schemeClr val="accent1"/>
        </a:buClr>
        <a:buSzPct val="100000"/>
        <a:buFont typeface="Arial" panose="020B0604020202020204" pitchFamily="34" charset="0"/>
        <a:buChar char="•"/>
        <a:defRPr sz="2400" kern="1200">
          <a:solidFill>
            <a:schemeClr val="tx1"/>
          </a:solidFill>
          <a:effectLst/>
          <a:latin typeface="+mn-lt"/>
          <a:ea typeface="+mn-ea"/>
          <a:cs typeface="+mn-cs"/>
        </a:defRPr>
      </a:lvl1pPr>
      <a:lvl2pPr marL="82296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2160" kern="1200" cap="none" baseline="0">
          <a:solidFill>
            <a:schemeClr val="tx1"/>
          </a:solidFill>
          <a:effectLst/>
          <a:latin typeface="+mn-lt"/>
          <a:ea typeface="+mn-ea"/>
          <a:cs typeface="+mn-cs"/>
        </a:defRPr>
      </a:lvl2pPr>
      <a:lvl3pPr marL="137160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920" kern="1200">
          <a:solidFill>
            <a:schemeClr val="tx1"/>
          </a:solidFill>
          <a:effectLst/>
          <a:latin typeface="+mn-lt"/>
          <a:ea typeface="+mn-ea"/>
          <a:cs typeface="+mn-cs"/>
        </a:defRPr>
      </a:lvl3pPr>
      <a:lvl4pPr marL="192024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680" kern="1200" cap="none" baseline="0">
          <a:solidFill>
            <a:schemeClr val="tx1"/>
          </a:solidFill>
          <a:effectLst/>
          <a:latin typeface="+mn-lt"/>
          <a:ea typeface="+mn-ea"/>
          <a:cs typeface="+mn-cs"/>
        </a:defRPr>
      </a:lvl4pPr>
      <a:lvl5pPr marL="246888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440" kern="1200">
          <a:solidFill>
            <a:schemeClr val="tx1"/>
          </a:solidFill>
          <a:effectLst/>
          <a:latin typeface="+mn-lt"/>
          <a:ea typeface="+mn-ea"/>
          <a:cs typeface="+mn-cs"/>
        </a:defRPr>
      </a:lvl5pPr>
      <a:lvl6pPr marL="301752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440" kern="1200">
          <a:solidFill>
            <a:schemeClr val="tx1"/>
          </a:solidFill>
          <a:effectLst/>
          <a:latin typeface="+mn-lt"/>
          <a:ea typeface="+mn-ea"/>
          <a:cs typeface="+mn-cs"/>
        </a:defRPr>
      </a:lvl6pPr>
      <a:lvl7pPr marL="356616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440" kern="1200">
          <a:solidFill>
            <a:schemeClr val="tx1"/>
          </a:solidFill>
          <a:effectLst/>
          <a:latin typeface="+mn-lt"/>
          <a:ea typeface="+mn-ea"/>
          <a:cs typeface="+mn-cs"/>
        </a:defRPr>
      </a:lvl7pPr>
      <a:lvl8pPr marL="411480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440" kern="1200" baseline="0">
          <a:solidFill>
            <a:schemeClr val="tx1"/>
          </a:solidFill>
          <a:effectLst/>
          <a:latin typeface="+mn-lt"/>
          <a:ea typeface="+mn-ea"/>
          <a:cs typeface="+mn-cs"/>
        </a:defRPr>
      </a:lvl8pPr>
      <a:lvl9pPr marL="4663440" indent="-274320" algn="r" defTabSz="1097280" rtl="1" eaLnBrk="1" latinLnBrk="0" hangingPunct="1">
        <a:lnSpc>
          <a:spcPct val="120000"/>
        </a:lnSpc>
        <a:spcBef>
          <a:spcPts val="600"/>
        </a:spcBef>
        <a:buClr>
          <a:schemeClr val="accent1"/>
        </a:buClr>
        <a:buSzPct val="100000"/>
        <a:buFont typeface="Arial" panose="020B0604020202020204" pitchFamily="34" charset="0"/>
        <a:buChar char="•"/>
        <a:defRPr sz="1440" kern="1200" baseline="0">
          <a:solidFill>
            <a:schemeClr val="tx1"/>
          </a:solidFill>
          <a:effectLst/>
          <a:latin typeface="+mn-lt"/>
          <a:ea typeface="+mn-ea"/>
          <a:cs typeface="+mn-cs"/>
        </a:defRPr>
      </a:lvl9pPr>
    </p:bodyStyle>
    <p:otherStyle>
      <a:defPPr>
        <a:defRPr lang="en-US"/>
      </a:defPPr>
      <a:lvl1pPr marL="0" algn="r" defTabSz="1097280" rtl="1" eaLnBrk="1" latinLnBrk="0" hangingPunct="1">
        <a:defRPr sz="2160" kern="1200">
          <a:solidFill>
            <a:schemeClr val="tx1"/>
          </a:solidFill>
          <a:latin typeface="+mn-lt"/>
          <a:ea typeface="+mn-ea"/>
          <a:cs typeface="+mn-cs"/>
        </a:defRPr>
      </a:lvl1pPr>
      <a:lvl2pPr marL="548640" algn="r" defTabSz="1097280" rtl="1" eaLnBrk="1" latinLnBrk="0" hangingPunct="1">
        <a:defRPr sz="2160" kern="1200">
          <a:solidFill>
            <a:schemeClr val="tx1"/>
          </a:solidFill>
          <a:latin typeface="+mn-lt"/>
          <a:ea typeface="+mn-ea"/>
          <a:cs typeface="+mn-cs"/>
        </a:defRPr>
      </a:lvl2pPr>
      <a:lvl3pPr marL="1097280" algn="r" defTabSz="1097280" rtl="1" eaLnBrk="1" latinLnBrk="0" hangingPunct="1">
        <a:defRPr sz="2160" kern="1200">
          <a:solidFill>
            <a:schemeClr val="tx1"/>
          </a:solidFill>
          <a:latin typeface="+mn-lt"/>
          <a:ea typeface="+mn-ea"/>
          <a:cs typeface="+mn-cs"/>
        </a:defRPr>
      </a:lvl3pPr>
      <a:lvl4pPr marL="1645920" algn="r" defTabSz="1097280" rtl="1" eaLnBrk="1" latinLnBrk="0" hangingPunct="1">
        <a:defRPr sz="2160" kern="1200">
          <a:solidFill>
            <a:schemeClr val="tx1"/>
          </a:solidFill>
          <a:latin typeface="+mn-lt"/>
          <a:ea typeface="+mn-ea"/>
          <a:cs typeface="+mn-cs"/>
        </a:defRPr>
      </a:lvl4pPr>
      <a:lvl5pPr marL="2194560" algn="r" defTabSz="1097280" rtl="1" eaLnBrk="1" latinLnBrk="0" hangingPunct="1">
        <a:defRPr sz="2160" kern="1200">
          <a:solidFill>
            <a:schemeClr val="tx1"/>
          </a:solidFill>
          <a:latin typeface="+mn-lt"/>
          <a:ea typeface="+mn-ea"/>
          <a:cs typeface="+mn-cs"/>
        </a:defRPr>
      </a:lvl5pPr>
      <a:lvl6pPr marL="2743200" algn="r" defTabSz="1097280" rtl="1" eaLnBrk="1" latinLnBrk="0" hangingPunct="1">
        <a:defRPr sz="2160" kern="1200">
          <a:solidFill>
            <a:schemeClr val="tx1"/>
          </a:solidFill>
          <a:latin typeface="+mn-lt"/>
          <a:ea typeface="+mn-ea"/>
          <a:cs typeface="+mn-cs"/>
        </a:defRPr>
      </a:lvl6pPr>
      <a:lvl7pPr marL="3291840" algn="r" defTabSz="1097280" rtl="1" eaLnBrk="1" latinLnBrk="0" hangingPunct="1">
        <a:defRPr sz="2160" kern="1200">
          <a:solidFill>
            <a:schemeClr val="tx1"/>
          </a:solidFill>
          <a:latin typeface="+mn-lt"/>
          <a:ea typeface="+mn-ea"/>
          <a:cs typeface="+mn-cs"/>
        </a:defRPr>
      </a:lvl7pPr>
      <a:lvl8pPr marL="3840480" algn="r" defTabSz="1097280" rtl="1" eaLnBrk="1" latinLnBrk="0" hangingPunct="1">
        <a:defRPr sz="2160" kern="1200">
          <a:solidFill>
            <a:schemeClr val="tx1"/>
          </a:solidFill>
          <a:latin typeface="+mn-lt"/>
          <a:ea typeface="+mn-ea"/>
          <a:cs typeface="+mn-cs"/>
        </a:defRPr>
      </a:lvl8pPr>
      <a:lvl9pPr marL="4389120" algn="r" defTabSz="1097280" rtl="1" eaLnBrk="1" latinLnBrk="0" hangingPunct="1">
        <a:defRPr sz="216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77368" y="292609"/>
            <a:ext cx="14069568" cy="765352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371600" y="731520"/>
            <a:ext cx="11850624" cy="162763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371601" y="2468880"/>
            <a:ext cx="11847445" cy="48463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71595" y="7468594"/>
            <a:ext cx="2794889" cy="438150"/>
          </a:xfrm>
          <a:prstGeom prst="rect">
            <a:avLst/>
          </a:prstGeom>
        </p:spPr>
        <p:txBody>
          <a:bodyPr vert="horz" lIns="91440" tIns="45720" rIns="91440" bIns="45720" rtlCol="0" anchor="ctr"/>
          <a:lstStyle>
            <a:lvl1pPr algn="l">
              <a:defRPr sz="1440">
                <a:solidFill>
                  <a:schemeClr val="accent1"/>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4738978" y="7468594"/>
            <a:ext cx="5661329" cy="438150"/>
          </a:xfrm>
          <a:prstGeom prst="rect">
            <a:avLst/>
          </a:prstGeom>
        </p:spPr>
        <p:txBody>
          <a:bodyPr vert="horz" lIns="91440" tIns="45720" rIns="91440" bIns="45720" rtlCol="0" anchor="ctr"/>
          <a:lstStyle>
            <a:lvl1pPr algn="ctr">
              <a:defRPr sz="1440">
                <a:solidFill>
                  <a:schemeClr val="accent1"/>
                </a:solidFill>
              </a:defRPr>
            </a:lvl1pPr>
          </a:lstStyle>
          <a:p>
            <a:endParaRPr lang="en-US" dirty="0"/>
          </a:p>
        </p:txBody>
      </p:sp>
      <p:sp>
        <p:nvSpPr>
          <p:cNvPr id="6" name="Slide Number Placeholder 5"/>
          <p:cNvSpPr>
            <a:spLocks noGrp="1"/>
          </p:cNvSpPr>
          <p:nvPr>
            <p:ph type="sldNum" sz="quarter" idx="4"/>
          </p:nvPr>
        </p:nvSpPr>
        <p:spPr>
          <a:xfrm>
            <a:off x="11195437" y="7468594"/>
            <a:ext cx="2047460" cy="438150"/>
          </a:xfrm>
          <a:prstGeom prst="rect">
            <a:avLst/>
          </a:prstGeom>
        </p:spPr>
        <p:txBody>
          <a:bodyPr vert="horz" lIns="91440" tIns="45720" rIns="91440" bIns="45720" rtlCol="0" anchor="ctr"/>
          <a:lstStyle>
            <a:lvl1pPr algn="r">
              <a:defRPr sz="144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54382769"/>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Lst>
  <p:hf sldNum="0" hdr="0" ftr="0" dt="0"/>
  <p:txStyles>
    <p:titleStyle>
      <a:lvl1pPr algn="l" defTabSz="1097280" rtl="1" eaLnBrk="1" latinLnBrk="0" hangingPunct="1">
        <a:lnSpc>
          <a:spcPct val="90000"/>
        </a:lnSpc>
        <a:spcBef>
          <a:spcPct val="0"/>
        </a:spcBef>
        <a:buNone/>
        <a:defRPr sz="5280" kern="1200">
          <a:solidFill>
            <a:schemeClr val="accent1"/>
          </a:solidFill>
          <a:latin typeface="+mj-lt"/>
          <a:ea typeface="+mj-ea"/>
          <a:cs typeface="+mj-cs"/>
        </a:defRPr>
      </a:lvl1pPr>
    </p:titleStyle>
    <p:bodyStyle>
      <a:lvl1pPr marL="274320" indent="-219456" algn="r" defTabSz="1097280" rtl="1" eaLnBrk="1" latinLnBrk="0" hangingPunct="1">
        <a:lnSpc>
          <a:spcPct val="90000"/>
        </a:lnSpc>
        <a:spcBef>
          <a:spcPts val="1680"/>
        </a:spcBef>
        <a:buClr>
          <a:schemeClr val="accent1"/>
        </a:buClr>
        <a:buSzPct val="80000"/>
        <a:buFont typeface="Corbel" pitchFamily="34" charset="0"/>
        <a:buChar char="•"/>
        <a:defRPr sz="2640" kern="1200">
          <a:solidFill>
            <a:schemeClr val="accent1"/>
          </a:solidFill>
          <a:latin typeface="+mn-lt"/>
          <a:ea typeface="+mn-ea"/>
          <a:cs typeface="+mn-cs"/>
        </a:defRPr>
      </a:lvl1pPr>
      <a:lvl2pPr marL="548640" indent="-219456" algn="r" defTabSz="1097280" rtl="1" eaLnBrk="1" latinLnBrk="0" hangingPunct="1">
        <a:lnSpc>
          <a:spcPct val="90000"/>
        </a:lnSpc>
        <a:spcBef>
          <a:spcPts val="240"/>
        </a:spcBef>
        <a:spcAft>
          <a:spcPts val="480"/>
        </a:spcAft>
        <a:buClr>
          <a:schemeClr val="accent1"/>
        </a:buClr>
        <a:buSzPct val="80000"/>
        <a:buFont typeface="Corbel" pitchFamily="34" charset="0"/>
        <a:buChar char="•"/>
        <a:defRPr sz="2400" kern="1200">
          <a:solidFill>
            <a:schemeClr val="accent1"/>
          </a:solidFill>
          <a:latin typeface="+mn-lt"/>
          <a:ea typeface="+mn-ea"/>
          <a:cs typeface="+mn-cs"/>
        </a:defRPr>
      </a:lvl2pPr>
      <a:lvl3pPr marL="877824" indent="-219456" algn="r" defTabSz="1097280" rtl="1" eaLnBrk="1" latinLnBrk="0" hangingPunct="1">
        <a:lnSpc>
          <a:spcPct val="90000"/>
        </a:lnSpc>
        <a:spcBef>
          <a:spcPts val="240"/>
        </a:spcBef>
        <a:spcAft>
          <a:spcPts val="480"/>
        </a:spcAft>
        <a:buClr>
          <a:schemeClr val="accent1"/>
        </a:buClr>
        <a:buSzPct val="80000"/>
        <a:buFont typeface="Corbel" pitchFamily="34" charset="0"/>
        <a:buChar char="•"/>
        <a:defRPr sz="2160" kern="1200">
          <a:solidFill>
            <a:schemeClr val="accent1"/>
          </a:solidFill>
          <a:latin typeface="+mn-lt"/>
          <a:ea typeface="+mn-ea"/>
          <a:cs typeface="+mn-cs"/>
        </a:defRPr>
      </a:lvl3pPr>
      <a:lvl4pPr marL="1207008" indent="-219456"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4pPr>
      <a:lvl5pPr marL="1536192" indent="-219456"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5pPr>
      <a:lvl6pPr marL="1920000" indent="-274320"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6pPr>
      <a:lvl7pPr marL="2280000" indent="-274320"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7pPr>
      <a:lvl8pPr marL="2640000" indent="-274320"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8pPr>
      <a:lvl9pPr marL="3000000" indent="-274320" algn="r" defTabSz="1097280" rtl="1" eaLnBrk="1" latinLnBrk="0" hangingPunct="1">
        <a:lnSpc>
          <a:spcPct val="90000"/>
        </a:lnSpc>
        <a:spcBef>
          <a:spcPts val="240"/>
        </a:spcBef>
        <a:spcAft>
          <a:spcPts val="480"/>
        </a:spcAft>
        <a:buClr>
          <a:schemeClr val="accent1"/>
        </a:buClr>
        <a:buSzPct val="80000"/>
        <a:buFont typeface="Corbel" pitchFamily="34" charset="0"/>
        <a:buChar char="•"/>
        <a:defRPr sz="1920" kern="1200">
          <a:solidFill>
            <a:schemeClr val="accent1"/>
          </a:solidFill>
          <a:latin typeface="+mn-lt"/>
          <a:ea typeface="+mn-ea"/>
          <a:cs typeface="+mn-cs"/>
        </a:defRPr>
      </a:lvl9pPr>
    </p:bodyStyle>
    <p:otherStyle>
      <a:defPPr>
        <a:defRPr lang="en-US"/>
      </a:defPPr>
      <a:lvl1pPr marL="0" algn="r" defTabSz="1097280" rtl="1" eaLnBrk="1" latinLnBrk="0" hangingPunct="1">
        <a:defRPr sz="2160" kern="1200">
          <a:solidFill>
            <a:schemeClr val="tx1"/>
          </a:solidFill>
          <a:latin typeface="+mn-lt"/>
          <a:ea typeface="+mn-ea"/>
          <a:cs typeface="+mn-cs"/>
        </a:defRPr>
      </a:lvl1pPr>
      <a:lvl2pPr marL="548640" algn="r" defTabSz="1097280" rtl="1" eaLnBrk="1" latinLnBrk="0" hangingPunct="1">
        <a:defRPr sz="2160" kern="1200">
          <a:solidFill>
            <a:schemeClr val="tx1"/>
          </a:solidFill>
          <a:latin typeface="+mn-lt"/>
          <a:ea typeface="+mn-ea"/>
          <a:cs typeface="+mn-cs"/>
        </a:defRPr>
      </a:lvl2pPr>
      <a:lvl3pPr marL="1097280" algn="r" defTabSz="1097280" rtl="1" eaLnBrk="1" latinLnBrk="0" hangingPunct="1">
        <a:defRPr sz="2160" kern="1200">
          <a:solidFill>
            <a:schemeClr val="tx1"/>
          </a:solidFill>
          <a:latin typeface="+mn-lt"/>
          <a:ea typeface="+mn-ea"/>
          <a:cs typeface="+mn-cs"/>
        </a:defRPr>
      </a:lvl3pPr>
      <a:lvl4pPr marL="1645920" algn="r" defTabSz="1097280" rtl="1" eaLnBrk="1" latinLnBrk="0" hangingPunct="1">
        <a:defRPr sz="2160" kern="1200">
          <a:solidFill>
            <a:schemeClr val="tx1"/>
          </a:solidFill>
          <a:latin typeface="+mn-lt"/>
          <a:ea typeface="+mn-ea"/>
          <a:cs typeface="+mn-cs"/>
        </a:defRPr>
      </a:lvl4pPr>
      <a:lvl5pPr marL="2194560" algn="r" defTabSz="1097280" rtl="1" eaLnBrk="1" latinLnBrk="0" hangingPunct="1">
        <a:defRPr sz="2160" kern="1200">
          <a:solidFill>
            <a:schemeClr val="tx1"/>
          </a:solidFill>
          <a:latin typeface="+mn-lt"/>
          <a:ea typeface="+mn-ea"/>
          <a:cs typeface="+mn-cs"/>
        </a:defRPr>
      </a:lvl5pPr>
      <a:lvl6pPr marL="2743200" algn="r" defTabSz="1097280" rtl="1" eaLnBrk="1" latinLnBrk="0" hangingPunct="1">
        <a:defRPr sz="2160" kern="1200">
          <a:solidFill>
            <a:schemeClr val="tx1"/>
          </a:solidFill>
          <a:latin typeface="+mn-lt"/>
          <a:ea typeface="+mn-ea"/>
          <a:cs typeface="+mn-cs"/>
        </a:defRPr>
      </a:lvl6pPr>
      <a:lvl7pPr marL="3291840" algn="r" defTabSz="1097280" rtl="1" eaLnBrk="1" latinLnBrk="0" hangingPunct="1">
        <a:defRPr sz="2160" kern="1200">
          <a:solidFill>
            <a:schemeClr val="tx1"/>
          </a:solidFill>
          <a:latin typeface="+mn-lt"/>
          <a:ea typeface="+mn-ea"/>
          <a:cs typeface="+mn-cs"/>
        </a:defRPr>
      </a:lvl7pPr>
      <a:lvl8pPr marL="3840480" algn="r" defTabSz="1097280" rtl="1" eaLnBrk="1" latinLnBrk="0" hangingPunct="1">
        <a:defRPr sz="2160" kern="1200">
          <a:solidFill>
            <a:schemeClr val="tx1"/>
          </a:solidFill>
          <a:latin typeface="+mn-lt"/>
          <a:ea typeface="+mn-ea"/>
          <a:cs typeface="+mn-cs"/>
        </a:defRPr>
      </a:lvl8pPr>
      <a:lvl9pPr marL="4389120" algn="r" defTabSz="1097280" rtl="1" eaLnBrk="1" latinLnBrk="0" hangingPunct="1">
        <a:defRPr sz="216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80975" y="1"/>
            <a:ext cx="2924176" cy="82296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781174" y="822961"/>
            <a:ext cx="12022456" cy="210311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781172" y="3200400"/>
            <a:ext cx="12022456" cy="374904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679187" y="7059931"/>
            <a:ext cx="1371600" cy="438150"/>
          </a:xfrm>
          <a:prstGeom prst="rect">
            <a:avLst/>
          </a:prstGeom>
        </p:spPr>
        <p:txBody>
          <a:bodyPr vert="horz" lIns="91440" tIns="45720" rIns="91440" bIns="45720" rtlCol="0" anchor="ctr"/>
          <a:lstStyle>
            <a:lvl1pPr algn="r">
              <a:defRPr sz="1200" b="0" i="0">
                <a:solidFill>
                  <a:schemeClr val="tx1"/>
                </a:solidFill>
                <a:effectLst/>
                <a:latin typeface="+mn-lt"/>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3086736" y="7059931"/>
            <a:ext cx="8501012" cy="438150"/>
          </a:xfrm>
          <a:prstGeom prst="rect">
            <a:avLst/>
          </a:prstGeom>
        </p:spPr>
        <p:txBody>
          <a:bodyPr vert="horz" lIns="91440" tIns="45720" rIns="91440" bIns="45720" rtlCol="0" anchor="ctr"/>
          <a:lstStyle>
            <a:lvl1pPr algn="l">
              <a:defRPr sz="12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3142228" y="7059931"/>
            <a:ext cx="661400" cy="438150"/>
          </a:xfrm>
          <a:prstGeom prst="rect">
            <a:avLst/>
          </a:prstGeom>
        </p:spPr>
        <p:txBody>
          <a:bodyPr vert="horz" lIns="91440" tIns="45720" rIns="91440" bIns="45720" rtlCol="0" anchor="ctr"/>
          <a:lstStyle>
            <a:lvl1pPr algn="r">
              <a:defRPr sz="12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5977311"/>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Lst>
  <p:hf sldNum="0" hdr="0" ftr="0" dt="0"/>
  <p:txStyles>
    <p:titleStyle>
      <a:lvl1pPr algn="ctr" defTabSz="548640" rtl="1" eaLnBrk="1" latinLnBrk="0" hangingPunct="1">
        <a:spcBef>
          <a:spcPct val="0"/>
        </a:spcBef>
        <a:buNone/>
        <a:defRPr sz="48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548640" rtl="1" eaLnBrk="1" latinLnBrk="0" hangingPunct="1">
        <a:spcBef>
          <a:spcPct val="20000"/>
        </a:spcBef>
        <a:spcAft>
          <a:spcPts val="720"/>
        </a:spcAft>
        <a:buClr>
          <a:schemeClr val="accent1">
            <a:lumMod val="75000"/>
          </a:schemeClr>
        </a:buClr>
        <a:buSzPct val="145000"/>
        <a:buFont typeface="Arial"/>
        <a:buChar char="•"/>
        <a:defRPr sz="2880" kern="1200" cap="none">
          <a:solidFill>
            <a:schemeClr val="tx1"/>
          </a:solidFill>
          <a:effectLst/>
          <a:latin typeface="+mn-lt"/>
          <a:ea typeface="+mn-ea"/>
          <a:cs typeface="+mn-cs"/>
        </a:defRPr>
      </a:lvl1pPr>
      <a:lvl2pPr marL="891540" indent="-342900" algn="r" defTabSz="548640" rtl="1" eaLnBrk="1" latinLnBrk="0" hangingPunct="1">
        <a:spcBef>
          <a:spcPct val="20000"/>
        </a:spcBef>
        <a:spcAft>
          <a:spcPts val="720"/>
        </a:spcAft>
        <a:buClr>
          <a:schemeClr val="accent1">
            <a:lumMod val="75000"/>
          </a:schemeClr>
        </a:buClr>
        <a:buSzPct val="145000"/>
        <a:buFont typeface="Arial"/>
        <a:buChar char="•"/>
        <a:defRPr sz="2400" kern="1200" cap="none">
          <a:solidFill>
            <a:schemeClr val="tx1"/>
          </a:solidFill>
          <a:effectLst/>
          <a:latin typeface="+mn-lt"/>
          <a:ea typeface="+mn-ea"/>
          <a:cs typeface="+mn-cs"/>
        </a:defRPr>
      </a:lvl2pPr>
      <a:lvl3pPr marL="1440180" indent="-342900" algn="r" defTabSz="548640" rtl="1" eaLnBrk="1" latinLnBrk="0" hangingPunct="1">
        <a:spcBef>
          <a:spcPct val="20000"/>
        </a:spcBef>
        <a:spcAft>
          <a:spcPts val="720"/>
        </a:spcAft>
        <a:buClr>
          <a:schemeClr val="accent1">
            <a:lumMod val="75000"/>
          </a:schemeClr>
        </a:buClr>
        <a:buSzPct val="145000"/>
        <a:buFont typeface="Arial"/>
        <a:buChar char="•"/>
        <a:defRPr sz="2160" kern="1200" cap="none">
          <a:solidFill>
            <a:schemeClr val="tx1"/>
          </a:solidFill>
          <a:effectLst/>
          <a:latin typeface="+mn-lt"/>
          <a:ea typeface="+mn-ea"/>
          <a:cs typeface="+mn-cs"/>
        </a:defRPr>
      </a:lvl3pPr>
      <a:lvl4pPr marL="1851660" indent="-205740" algn="r" defTabSz="548640" rtl="1" eaLnBrk="1" latinLnBrk="0" hangingPunct="1">
        <a:spcBef>
          <a:spcPct val="20000"/>
        </a:spcBef>
        <a:spcAft>
          <a:spcPts val="720"/>
        </a:spcAft>
        <a:buClr>
          <a:schemeClr val="accent1">
            <a:lumMod val="75000"/>
          </a:schemeClr>
        </a:buClr>
        <a:buSzPct val="145000"/>
        <a:buFont typeface="Arial"/>
        <a:buChar char="•"/>
        <a:defRPr sz="1920" kern="1200" cap="none">
          <a:solidFill>
            <a:schemeClr val="tx1"/>
          </a:solidFill>
          <a:effectLst/>
          <a:latin typeface="+mn-lt"/>
          <a:ea typeface="+mn-ea"/>
          <a:cs typeface="+mn-cs"/>
        </a:defRPr>
      </a:lvl4pPr>
      <a:lvl5pPr marL="2400300" indent="-205740" algn="r" defTabSz="548640" rtl="1" eaLnBrk="1" latinLnBrk="0" hangingPunct="1">
        <a:spcBef>
          <a:spcPct val="20000"/>
        </a:spcBef>
        <a:spcAft>
          <a:spcPts val="720"/>
        </a:spcAft>
        <a:buClr>
          <a:schemeClr val="accent1">
            <a:lumMod val="75000"/>
          </a:schemeClr>
        </a:buClr>
        <a:buSzPct val="145000"/>
        <a:buFont typeface="Arial"/>
        <a:buChar char="•"/>
        <a:defRPr sz="1680" kern="1200" cap="none">
          <a:solidFill>
            <a:schemeClr val="tx1"/>
          </a:solidFill>
          <a:effectLst/>
          <a:latin typeface="+mn-lt"/>
          <a:ea typeface="+mn-ea"/>
          <a:cs typeface="+mn-cs"/>
        </a:defRPr>
      </a:lvl5pPr>
      <a:lvl6pPr marL="3017520" indent="-274320" algn="r" defTabSz="548640" rtl="1" eaLnBrk="1" latinLnBrk="0" hangingPunct="1">
        <a:spcBef>
          <a:spcPct val="20000"/>
        </a:spcBef>
        <a:spcAft>
          <a:spcPts val="720"/>
        </a:spcAft>
        <a:buClr>
          <a:schemeClr val="accent1">
            <a:lumMod val="75000"/>
          </a:schemeClr>
        </a:buClr>
        <a:buSzPct val="145000"/>
        <a:buFont typeface="Arial"/>
        <a:buChar char="•"/>
        <a:defRPr sz="1680" kern="1200" cap="none">
          <a:solidFill>
            <a:schemeClr val="tx1"/>
          </a:solidFill>
          <a:effectLst/>
          <a:latin typeface="+mn-lt"/>
          <a:ea typeface="+mn-ea"/>
          <a:cs typeface="+mn-cs"/>
        </a:defRPr>
      </a:lvl6pPr>
      <a:lvl7pPr marL="3566160" indent="-274320" algn="r" defTabSz="548640" rtl="1" eaLnBrk="1" latinLnBrk="0" hangingPunct="1">
        <a:spcBef>
          <a:spcPct val="20000"/>
        </a:spcBef>
        <a:spcAft>
          <a:spcPts val="720"/>
        </a:spcAft>
        <a:buClr>
          <a:schemeClr val="accent1">
            <a:lumMod val="75000"/>
          </a:schemeClr>
        </a:buClr>
        <a:buSzPct val="145000"/>
        <a:buFont typeface="Arial"/>
        <a:buChar char="•"/>
        <a:defRPr sz="1680" kern="1200" cap="none">
          <a:solidFill>
            <a:schemeClr val="tx1"/>
          </a:solidFill>
          <a:effectLst/>
          <a:latin typeface="+mn-lt"/>
          <a:ea typeface="+mn-ea"/>
          <a:cs typeface="+mn-cs"/>
        </a:defRPr>
      </a:lvl7pPr>
      <a:lvl8pPr marL="4114800" indent="-274320" algn="r" defTabSz="548640" rtl="1" eaLnBrk="1" latinLnBrk="0" hangingPunct="1">
        <a:spcBef>
          <a:spcPct val="20000"/>
        </a:spcBef>
        <a:spcAft>
          <a:spcPts val="720"/>
        </a:spcAft>
        <a:buClr>
          <a:schemeClr val="accent1">
            <a:lumMod val="75000"/>
          </a:schemeClr>
        </a:buClr>
        <a:buSzPct val="145000"/>
        <a:buFont typeface="Arial"/>
        <a:buChar char="•"/>
        <a:defRPr sz="1680" kern="1200" cap="none">
          <a:solidFill>
            <a:schemeClr val="tx1"/>
          </a:solidFill>
          <a:effectLst/>
          <a:latin typeface="+mn-lt"/>
          <a:ea typeface="+mn-ea"/>
          <a:cs typeface="+mn-cs"/>
        </a:defRPr>
      </a:lvl8pPr>
      <a:lvl9pPr marL="4663440" indent="-274320" algn="r" defTabSz="548640" rtl="1" eaLnBrk="1" latinLnBrk="0" hangingPunct="1">
        <a:spcBef>
          <a:spcPct val="20000"/>
        </a:spcBef>
        <a:spcAft>
          <a:spcPts val="720"/>
        </a:spcAft>
        <a:buClr>
          <a:schemeClr val="accent1">
            <a:lumMod val="75000"/>
          </a:schemeClr>
        </a:buClr>
        <a:buSzPct val="145000"/>
        <a:buFont typeface="Arial"/>
        <a:buChar char="•"/>
        <a:defRPr sz="1680" kern="1200" cap="none">
          <a:solidFill>
            <a:schemeClr val="tx1"/>
          </a:solidFill>
          <a:effectLst/>
          <a:latin typeface="+mn-lt"/>
          <a:ea typeface="+mn-ea"/>
          <a:cs typeface="+mn-cs"/>
        </a:defRPr>
      </a:lvl9pPr>
    </p:bodyStyle>
    <p:otherStyle>
      <a:defPPr>
        <a:defRPr lang="en-US"/>
      </a:defPPr>
      <a:lvl1pPr marL="0" algn="r" defTabSz="548640" rtl="1" eaLnBrk="1" latinLnBrk="0" hangingPunct="1">
        <a:defRPr sz="2160" kern="1200">
          <a:solidFill>
            <a:schemeClr val="tx1"/>
          </a:solidFill>
          <a:latin typeface="+mn-lt"/>
          <a:ea typeface="+mn-ea"/>
          <a:cs typeface="+mn-cs"/>
        </a:defRPr>
      </a:lvl1pPr>
      <a:lvl2pPr marL="548640" algn="r" defTabSz="548640" rtl="1" eaLnBrk="1" latinLnBrk="0" hangingPunct="1">
        <a:defRPr sz="2160" kern="1200">
          <a:solidFill>
            <a:schemeClr val="tx1"/>
          </a:solidFill>
          <a:latin typeface="+mn-lt"/>
          <a:ea typeface="+mn-ea"/>
          <a:cs typeface="+mn-cs"/>
        </a:defRPr>
      </a:lvl2pPr>
      <a:lvl3pPr marL="1097280" algn="r" defTabSz="548640" rtl="1" eaLnBrk="1" latinLnBrk="0" hangingPunct="1">
        <a:defRPr sz="2160" kern="1200">
          <a:solidFill>
            <a:schemeClr val="tx1"/>
          </a:solidFill>
          <a:latin typeface="+mn-lt"/>
          <a:ea typeface="+mn-ea"/>
          <a:cs typeface="+mn-cs"/>
        </a:defRPr>
      </a:lvl3pPr>
      <a:lvl4pPr marL="1645920" algn="r" defTabSz="548640" rtl="1" eaLnBrk="1" latinLnBrk="0" hangingPunct="1">
        <a:defRPr sz="2160" kern="1200">
          <a:solidFill>
            <a:schemeClr val="tx1"/>
          </a:solidFill>
          <a:latin typeface="+mn-lt"/>
          <a:ea typeface="+mn-ea"/>
          <a:cs typeface="+mn-cs"/>
        </a:defRPr>
      </a:lvl4pPr>
      <a:lvl5pPr marL="2194560" algn="r" defTabSz="548640" rtl="1" eaLnBrk="1" latinLnBrk="0" hangingPunct="1">
        <a:defRPr sz="2160" kern="1200">
          <a:solidFill>
            <a:schemeClr val="tx1"/>
          </a:solidFill>
          <a:latin typeface="+mn-lt"/>
          <a:ea typeface="+mn-ea"/>
          <a:cs typeface="+mn-cs"/>
        </a:defRPr>
      </a:lvl5pPr>
      <a:lvl6pPr marL="2743200" algn="r" defTabSz="548640" rtl="1" eaLnBrk="1" latinLnBrk="0" hangingPunct="1">
        <a:defRPr sz="2160" kern="1200">
          <a:solidFill>
            <a:schemeClr val="tx1"/>
          </a:solidFill>
          <a:latin typeface="+mn-lt"/>
          <a:ea typeface="+mn-ea"/>
          <a:cs typeface="+mn-cs"/>
        </a:defRPr>
      </a:lvl6pPr>
      <a:lvl7pPr marL="3291840" algn="r" defTabSz="548640" rtl="1" eaLnBrk="1" latinLnBrk="0" hangingPunct="1">
        <a:defRPr sz="2160" kern="1200">
          <a:solidFill>
            <a:schemeClr val="tx1"/>
          </a:solidFill>
          <a:latin typeface="+mn-lt"/>
          <a:ea typeface="+mn-ea"/>
          <a:cs typeface="+mn-cs"/>
        </a:defRPr>
      </a:lvl7pPr>
      <a:lvl8pPr marL="3840480" algn="r" defTabSz="548640" rtl="1" eaLnBrk="1" latinLnBrk="0" hangingPunct="1">
        <a:defRPr sz="2160" kern="1200">
          <a:solidFill>
            <a:schemeClr val="tx1"/>
          </a:solidFill>
          <a:latin typeface="+mn-lt"/>
          <a:ea typeface="+mn-ea"/>
          <a:cs typeface="+mn-cs"/>
        </a:defRPr>
      </a:lvl8pPr>
      <a:lvl9pPr marL="4389120" algn="r" defTabSz="548640" rtl="1" eaLnBrk="1" latinLnBrk="0" hangingPunct="1">
        <a:defRPr sz="216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398153" y="2526242"/>
            <a:ext cx="11232246" cy="570335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 y="0"/>
            <a:ext cx="14627840" cy="8229600"/>
          </a:xfrm>
          <a:prstGeom prst="rect">
            <a:avLst/>
          </a:prstGeom>
        </p:spPr>
      </p:pic>
      <p:sp>
        <p:nvSpPr>
          <p:cNvPr id="8" name="Rectangle 7"/>
          <p:cNvSpPr/>
          <p:nvPr/>
        </p:nvSpPr>
        <p:spPr>
          <a:xfrm>
            <a:off x="0" y="0"/>
            <a:ext cx="1157009" cy="822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3134170" y="969668"/>
            <a:ext cx="9549997" cy="129267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328319" y="2462539"/>
            <a:ext cx="9355848" cy="479739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972078" y="6324725"/>
            <a:ext cx="3195275" cy="219456"/>
          </a:xfrm>
          <a:prstGeom prst="rect">
            <a:avLst/>
          </a:prstGeom>
        </p:spPr>
        <p:txBody>
          <a:bodyPr vert="horz" lIns="91440" tIns="18288" rIns="91440" bIns="45720" rtlCol="0" anchor="t"/>
          <a:lstStyle>
            <a:lvl1pPr algn="r">
              <a:defRPr sz="960">
                <a:solidFill>
                  <a:schemeClr val="tx1">
                    <a:tint val="75000"/>
                  </a:schemeClr>
                </a:solidFill>
                <a:latin typeface="+mn-lt"/>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rot="5400000">
            <a:off x="-2684556" y="4393373"/>
            <a:ext cx="7062422" cy="215011"/>
          </a:xfrm>
          <a:prstGeom prst="rect">
            <a:avLst/>
          </a:prstGeom>
        </p:spPr>
        <p:txBody>
          <a:bodyPr vert="horz" lIns="91440" tIns="45720" rIns="91440" bIns="18288" rtlCol="0" anchor="b"/>
          <a:lstStyle>
            <a:lvl1pPr algn="r">
              <a:defRPr sz="9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90089" y="197511"/>
            <a:ext cx="764072" cy="387421"/>
          </a:xfrm>
          <a:prstGeom prst="rect">
            <a:avLst/>
          </a:prstGeom>
        </p:spPr>
        <p:txBody>
          <a:bodyPr vert="horz" lIns="91440" tIns="45720" rIns="45720" bIns="45720" rtlCol="0" anchor="ctr"/>
          <a:lstStyle>
            <a:lvl1pPr algn="r">
              <a:defRPr sz="2160">
                <a:solidFill>
                  <a:schemeClr val="tx1">
                    <a:tint val="75000"/>
                  </a:schemeClr>
                </a:solidFill>
              </a:defRPr>
            </a:lvl1pPr>
          </a:lstStyle>
          <a:p>
            <a:fld id="{D57F1E4F-1CFF-5643-939E-217C01CDF565}" type="slidenum">
              <a:rPr lang="en-US" smtClean="0"/>
              <a:pPr/>
              <a:t>‹#›</a:t>
            </a:fld>
            <a:endParaRPr lang="en-US" dirty="0"/>
          </a:p>
        </p:txBody>
      </p:sp>
      <p:sp>
        <p:nvSpPr>
          <p:cNvPr id="57" name="Rectangle 56"/>
          <p:cNvSpPr/>
          <p:nvPr/>
        </p:nvSpPr>
        <p:spPr>
          <a:xfrm>
            <a:off x="1154451" y="0"/>
            <a:ext cx="54863" cy="8229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6994024"/>
      </p:ext>
    </p:extLst>
  </p:cSld>
  <p:clrMap bg1="dk1" tx1="lt1" bg2="dk2" tx2="lt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Lst>
  <p:hf sldNum="0" hdr="0" ftr="0" dt="0"/>
  <p:txStyles>
    <p:titleStyle>
      <a:lvl1pPr algn="r" defTabSz="1097280" rtl="1" eaLnBrk="1" latinLnBrk="0" hangingPunct="1">
        <a:lnSpc>
          <a:spcPct val="90000"/>
        </a:lnSpc>
        <a:spcBef>
          <a:spcPct val="0"/>
        </a:spcBef>
        <a:buNone/>
        <a:defRPr sz="4080" b="0" i="0" kern="1200" cap="none">
          <a:solidFill>
            <a:schemeClr val="tx1"/>
          </a:solidFill>
          <a:effectLst/>
          <a:latin typeface="+mj-lt"/>
          <a:ea typeface="+mj-ea"/>
          <a:cs typeface="+mj-cs"/>
        </a:defRPr>
      </a:lvl1pPr>
    </p:titleStyle>
    <p:bodyStyle>
      <a:lvl1pPr marL="413386"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2400" kern="1200">
          <a:solidFill>
            <a:schemeClr val="tx1"/>
          </a:solidFill>
          <a:effectLst/>
          <a:latin typeface="+mn-lt"/>
          <a:ea typeface="+mn-ea"/>
          <a:cs typeface="+mn-cs"/>
        </a:defRPr>
      </a:lvl1pPr>
      <a:lvl2pPr marL="954406"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2160" kern="1200">
          <a:solidFill>
            <a:schemeClr val="tx1"/>
          </a:solidFill>
          <a:effectLst/>
          <a:latin typeface="+mn-lt"/>
          <a:ea typeface="+mn-ea"/>
          <a:cs typeface="+mn-cs"/>
        </a:defRPr>
      </a:lvl2pPr>
      <a:lvl3pPr marL="1510666"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920" kern="1200">
          <a:solidFill>
            <a:schemeClr val="tx1"/>
          </a:solidFill>
          <a:effectLst/>
          <a:latin typeface="+mn-lt"/>
          <a:ea typeface="+mn-ea"/>
          <a:cs typeface="+mn-cs"/>
        </a:defRPr>
      </a:lvl3pPr>
      <a:lvl4pPr marL="2051686"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680" kern="1200">
          <a:solidFill>
            <a:schemeClr val="tx1"/>
          </a:solidFill>
          <a:effectLst/>
          <a:latin typeface="+mn-lt"/>
          <a:ea typeface="+mn-ea"/>
          <a:cs typeface="+mn-cs"/>
        </a:defRPr>
      </a:lvl4pPr>
      <a:lvl5pPr marL="2607946"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440" kern="1200">
          <a:solidFill>
            <a:schemeClr val="tx1"/>
          </a:solidFill>
          <a:effectLst/>
          <a:latin typeface="+mn-lt"/>
          <a:ea typeface="+mn-ea"/>
          <a:cs typeface="+mn-cs"/>
        </a:defRPr>
      </a:lvl5pPr>
      <a:lvl6pPr marL="3171139"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440" kern="1200">
          <a:solidFill>
            <a:schemeClr val="tx1"/>
          </a:solidFill>
          <a:effectLst/>
          <a:latin typeface="+mn-lt"/>
          <a:ea typeface="+mn-ea"/>
          <a:cs typeface="+mn-cs"/>
        </a:defRPr>
      </a:lvl6pPr>
      <a:lvl7pPr marL="3730752"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440" kern="1200">
          <a:solidFill>
            <a:schemeClr val="tx1"/>
          </a:solidFill>
          <a:effectLst/>
          <a:latin typeface="+mn-lt"/>
          <a:ea typeface="+mn-ea"/>
          <a:cs typeface="+mn-cs"/>
        </a:defRPr>
      </a:lvl7pPr>
      <a:lvl8pPr marL="4290365"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440" kern="1200">
          <a:solidFill>
            <a:schemeClr val="tx1"/>
          </a:solidFill>
          <a:effectLst/>
          <a:latin typeface="+mn-lt"/>
          <a:ea typeface="+mn-ea"/>
          <a:cs typeface="+mn-cs"/>
        </a:defRPr>
      </a:lvl8pPr>
      <a:lvl9pPr marL="4849978" indent="-405994" algn="r" defTabSz="1097280" rtl="1" eaLnBrk="1" latinLnBrk="0" hangingPunct="1">
        <a:lnSpc>
          <a:spcPct val="120000"/>
        </a:lnSpc>
        <a:spcBef>
          <a:spcPts val="600"/>
        </a:spcBef>
        <a:spcAft>
          <a:spcPts val="720"/>
        </a:spcAft>
        <a:buClr>
          <a:schemeClr val="accent6"/>
        </a:buClr>
        <a:buSzPct val="90000"/>
        <a:buFont typeface="Wingdings" panose="05000000000000000000" pitchFamily="2" charset="2"/>
        <a:buChar char="§"/>
        <a:defRPr sz="1440" kern="1200">
          <a:solidFill>
            <a:schemeClr val="tx1"/>
          </a:solidFill>
          <a:effectLst/>
          <a:latin typeface="+mn-lt"/>
          <a:ea typeface="+mn-ea"/>
          <a:cs typeface="+mn-cs"/>
        </a:defRPr>
      </a:lvl9pPr>
    </p:bodyStyle>
    <p:otherStyle>
      <a:defPPr>
        <a:defRPr lang="en-US"/>
      </a:defPPr>
      <a:lvl1pPr marL="0" algn="r" defTabSz="1097280" rtl="1" eaLnBrk="1" latinLnBrk="0" hangingPunct="1">
        <a:defRPr sz="2160" kern="1200">
          <a:solidFill>
            <a:schemeClr val="tx1"/>
          </a:solidFill>
          <a:latin typeface="+mn-lt"/>
          <a:ea typeface="+mn-ea"/>
          <a:cs typeface="+mn-cs"/>
        </a:defRPr>
      </a:lvl1pPr>
      <a:lvl2pPr marL="548640" algn="r" defTabSz="1097280" rtl="1" eaLnBrk="1" latinLnBrk="0" hangingPunct="1">
        <a:defRPr sz="2160" kern="1200">
          <a:solidFill>
            <a:schemeClr val="tx1"/>
          </a:solidFill>
          <a:latin typeface="+mn-lt"/>
          <a:ea typeface="+mn-ea"/>
          <a:cs typeface="+mn-cs"/>
        </a:defRPr>
      </a:lvl2pPr>
      <a:lvl3pPr marL="1097280" algn="r" defTabSz="1097280" rtl="1" eaLnBrk="1" latinLnBrk="0" hangingPunct="1">
        <a:defRPr sz="2160" kern="1200">
          <a:solidFill>
            <a:schemeClr val="tx1"/>
          </a:solidFill>
          <a:latin typeface="+mn-lt"/>
          <a:ea typeface="+mn-ea"/>
          <a:cs typeface="+mn-cs"/>
        </a:defRPr>
      </a:lvl3pPr>
      <a:lvl4pPr marL="1645920" algn="r" defTabSz="1097280" rtl="1" eaLnBrk="1" latinLnBrk="0" hangingPunct="1">
        <a:defRPr sz="2160" kern="1200">
          <a:solidFill>
            <a:schemeClr val="tx1"/>
          </a:solidFill>
          <a:latin typeface="+mn-lt"/>
          <a:ea typeface="+mn-ea"/>
          <a:cs typeface="+mn-cs"/>
        </a:defRPr>
      </a:lvl4pPr>
      <a:lvl5pPr marL="2194560" algn="r" defTabSz="1097280" rtl="1" eaLnBrk="1" latinLnBrk="0" hangingPunct="1">
        <a:defRPr sz="2160" kern="1200">
          <a:solidFill>
            <a:schemeClr val="tx1"/>
          </a:solidFill>
          <a:latin typeface="+mn-lt"/>
          <a:ea typeface="+mn-ea"/>
          <a:cs typeface="+mn-cs"/>
        </a:defRPr>
      </a:lvl5pPr>
      <a:lvl6pPr marL="2743200" algn="r" defTabSz="1097280" rtl="1" eaLnBrk="1" latinLnBrk="0" hangingPunct="1">
        <a:defRPr sz="2160" kern="1200">
          <a:solidFill>
            <a:schemeClr val="tx1"/>
          </a:solidFill>
          <a:latin typeface="+mn-lt"/>
          <a:ea typeface="+mn-ea"/>
          <a:cs typeface="+mn-cs"/>
        </a:defRPr>
      </a:lvl6pPr>
      <a:lvl7pPr marL="3291840" algn="r" defTabSz="1097280" rtl="1" eaLnBrk="1" latinLnBrk="0" hangingPunct="1">
        <a:defRPr sz="2160" kern="1200">
          <a:solidFill>
            <a:schemeClr val="tx1"/>
          </a:solidFill>
          <a:latin typeface="+mn-lt"/>
          <a:ea typeface="+mn-ea"/>
          <a:cs typeface="+mn-cs"/>
        </a:defRPr>
      </a:lvl7pPr>
      <a:lvl8pPr marL="3840480" algn="r" defTabSz="1097280" rtl="1" eaLnBrk="1" latinLnBrk="0" hangingPunct="1">
        <a:defRPr sz="2160" kern="1200">
          <a:solidFill>
            <a:schemeClr val="tx1"/>
          </a:solidFill>
          <a:latin typeface="+mn-lt"/>
          <a:ea typeface="+mn-ea"/>
          <a:cs typeface="+mn-cs"/>
        </a:defRPr>
      </a:lvl8pPr>
      <a:lvl9pPr marL="4389120" algn="r" defTabSz="1097280" rtl="1" eaLnBrk="1" latinLnBrk="0" hangingPunct="1">
        <a:defRPr sz="216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340302-8C89-4BB2-A322-431B38303957}"/>
              </a:ext>
            </a:extLst>
          </p:cNvPr>
          <p:cNvSpPr>
            <a:spLocks noGrp="1"/>
          </p:cNvSpPr>
          <p:nvPr>
            <p:ph type="title"/>
          </p:nvPr>
        </p:nvSpPr>
        <p:spPr>
          <a:xfrm>
            <a:off x="1005840" y="438150"/>
            <a:ext cx="12618720" cy="1590676"/>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D359064B-3B88-40BB-9060-DD2FA05935E3}"/>
              </a:ext>
            </a:extLst>
          </p:cNvPr>
          <p:cNvSpPr>
            <a:spLocks noGrp="1"/>
          </p:cNvSpPr>
          <p:nvPr>
            <p:ph type="body" idx="1"/>
          </p:nvPr>
        </p:nvSpPr>
        <p:spPr>
          <a:xfrm>
            <a:off x="1005840" y="2190750"/>
            <a:ext cx="12618720" cy="52216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B28DE88B-CA90-4D39-8D8D-874489C21CC4}"/>
              </a:ext>
            </a:extLst>
          </p:cNvPr>
          <p:cNvSpPr>
            <a:spLocks noGrp="1"/>
          </p:cNvSpPr>
          <p:nvPr>
            <p:ph type="dt" sz="half" idx="2"/>
          </p:nvPr>
        </p:nvSpPr>
        <p:spPr>
          <a:xfrm>
            <a:off x="1005840" y="7627621"/>
            <a:ext cx="3291840"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B61BEF0D-F0BB-DE4B-95CE-6DB70DBA9567}" type="datetimeFigureOut">
              <a:rPr lang="en-US" smtClean="0"/>
              <a:pPr/>
              <a:t>7/1/2025</a:t>
            </a:fld>
            <a:endParaRPr lang="en-US" dirty="0"/>
          </a:p>
        </p:txBody>
      </p:sp>
      <p:sp>
        <p:nvSpPr>
          <p:cNvPr id="5" name="Footer Placeholder 4">
            <a:extLst>
              <a:ext uri="{FF2B5EF4-FFF2-40B4-BE49-F238E27FC236}">
                <a16:creationId xmlns:a16="http://schemas.microsoft.com/office/drawing/2014/main" id="{7DB8CD81-41D9-466D-902E-36F0245CC0FD}"/>
              </a:ext>
            </a:extLst>
          </p:cNvPr>
          <p:cNvSpPr>
            <a:spLocks noGrp="1"/>
          </p:cNvSpPr>
          <p:nvPr>
            <p:ph type="ftr" sz="quarter" idx="3"/>
          </p:nvPr>
        </p:nvSpPr>
        <p:spPr>
          <a:xfrm>
            <a:off x="4846320" y="7627621"/>
            <a:ext cx="493776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7DB5A70-E7EF-44E7-9194-E2BD710E50FF}"/>
              </a:ext>
            </a:extLst>
          </p:cNvPr>
          <p:cNvSpPr>
            <a:spLocks noGrp="1"/>
          </p:cNvSpPr>
          <p:nvPr>
            <p:ph type="sldNum" sz="quarter" idx="4"/>
          </p:nvPr>
        </p:nvSpPr>
        <p:spPr>
          <a:xfrm>
            <a:off x="10332720" y="7627621"/>
            <a:ext cx="329184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4029099"/>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Lst>
  <p:hf sldNum="0"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ar-SA"/>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910743"/>
            <a:ext cx="4132308" cy="63971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303503" y="1348605"/>
            <a:ext cx="3536978" cy="55214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4179037" y="910743"/>
            <a:ext cx="460858" cy="639714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4643122" y="1036930"/>
            <a:ext cx="8778240" cy="6144768"/>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4958" y="7627621"/>
            <a:ext cx="3291840" cy="438150"/>
          </a:xfrm>
          <a:prstGeom prst="rect">
            <a:avLst/>
          </a:prstGeom>
        </p:spPr>
        <p:txBody>
          <a:bodyPr vert="horz" lIns="91440" tIns="45720" rIns="91440" bIns="45720" rtlCol="0" anchor="ctr"/>
          <a:lstStyle>
            <a:lvl1pPr algn="l">
              <a:defRPr sz="1320">
                <a:solidFill>
                  <a:schemeClr val="tx1">
                    <a:lumMod val="50000"/>
                    <a:lumOff val="50000"/>
                  </a:schemeClr>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4643122" y="7627621"/>
            <a:ext cx="7093820" cy="438150"/>
          </a:xfrm>
          <a:prstGeom prst="rect">
            <a:avLst/>
          </a:prstGeom>
        </p:spPr>
        <p:txBody>
          <a:bodyPr vert="horz" lIns="91440" tIns="45720" rIns="91440" bIns="45720" rtlCol="0" anchor="ctr"/>
          <a:lstStyle>
            <a:lvl1pPr algn="l">
              <a:defRPr sz="132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2760963" y="7627621"/>
            <a:ext cx="1837112" cy="438150"/>
          </a:xfrm>
          <a:prstGeom prst="rect">
            <a:avLst/>
          </a:prstGeom>
        </p:spPr>
        <p:txBody>
          <a:bodyPr vert="horz" lIns="91440" tIns="45720" rIns="91440" bIns="45720" rtlCol="0" anchor="ctr"/>
          <a:lstStyle>
            <a:lvl1pPr algn="r">
              <a:defRPr sz="1440" b="1">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607873"/>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2" r:id="rId12"/>
  </p:sldLayoutIdLst>
  <p:hf sldNum="0" hdr="0" ftr="0" dt="0"/>
  <p:txStyles>
    <p:titleStyle>
      <a:lvl1pPr algn="l" defTabSz="1097280" rtl="1" eaLnBrk="1" latinLnBrk="0" hangingPunct="1">
        <a:lnSpc>
          <a:spcPct val="90000"/>
        </a:lnSpc>
        <a:spcBef>
          <a:spcPct val="0"/>
        </a:spcBef>
        <a:buNone/>
        <a:defRPr sz="4320" kern="1200" spc="-72" baseline="0">
          <a:solidFill>
            <a:srgbClr val="FFFFFF"/>
          </a:solidFill>
          <a:latin typeface="+mj-lt"/>
          <a:ea typeface="+mj-ea"/>
          <a:cs typeface="+mj-cs"/>
        </a:defRPr>
      </a:lvl1pPr>
    </p:titleStyle>
    <p:bodyStyle>
      <a:lvl1pPr marL="219456" indent="-219456" algn="r" defTabSz="1097280" rtl="1" eaLnBrk="1" latinLnBrk="0" hangingPunct="1">
        <a:lnSpc>
          <a:spcPct val="90000"/>
        </a:lnSpc>
        <a:spcBef>
          <a:spcPts val="1440"/>
        </a:spcBef>
        <a:buClr>
          <a:schemeClr val="accent1"/>
        </a:buClr>
        <a:buFont typeface="Wingdings 2" pitchFamily="18" charset="2"/>
        <a:buChar char=""/>
        <a:defRPr sz="2400" kern="1200">
          <a:solidFill>
            <a:schemeClr val="tx1">
              <a:lumMod val="65000"/>
              <a:lumOff val="35000"/>
            </a:schemeClr>
          </a:solidFill>
          <a:latin typeface="+mn-lt"/>
          <a:ea typeface="+mn-ea"/>
          <a:cs typeface="+mn-cs"/>
        </a:defRPr>
      </a:lvl1pPr>
      <a:lvl2pPr marL="822960" indent="-219456" algn="r" defTabSz="1097280" rtl="1" eaLnBrk="1" latinLnBrk="0" hangingPunct="1">
        <a:lnSpc>
          <a:spcPct val="90000"/>
        </a:lnSpc>
        <a:spcBef>
          <a:spcPts val="300"/>
        </a:spcBef>
        <a:spcAft>
          <a:spcPts val="300"/>
        </a:spcAft>
        <a:buClr>
          <a:schemeClr val="accent1"/>
        </a:buClr>
        <a:buFont typeface="Wingdings 2" pitchFamily="18" charset="2"/>
        <a:buChar char=""/>
        <a:defRPr sz="2160" kern="1200">
          <a:solidFill>
            <a:schemeClr val="tx1">
              <a:lumMod val="65000"/>
              <a:lumOff val="35000"/>
            </a:schemeClr>
          </a:solidFill>
          <a:latin typeface="+mn-lt"/>
          <a:ea typeface="+mn-ea"/>
          <a:cs typeface="+mn-cs"/>
        </a:defRPr>
      </a:lvl2pPr>
      <a:lvl3pPr marL="1371600" indent="-219456" algn="r" defTabSz="1097280" rtl="1" eaLnBrk="1" latinLnBrk="0" hangingPunct="1">
        <a:lnSpc>
          <a:spcPct val="90000"/>
        </a:lnSpc>
        <a:spcBef>
          <a:spcPts val="300"/>
        </a:spcBef>
        <a:spcAft>
          <a:spcPts val="300"/>
        </a:spcAft>
        <a:buClr>
          <a:schemeClr val="accent1"/>
        </a:buClr>
        <a:buFont typeface="Wingdings 2" pitchFamily="18" charset="2"/>
        <a:buChar char=""/>
        <a:defRPr sz="1920" kern="1200">
          <a:solidFill>
            <a:schemeClr val="tx1">
              <a:lumMod val="65000"/>
              <a:lumOff val="35000"/>
            </a:schemeClr>
          </a:solidFill>
          <a:latin typeface="+mn-lt"/>
          <a:ea typeface="+mn-ea"/>
          <a:cs typeface="+mn-cs"/>
        </a:defRPr>
      </a:lvl3pPr>
      <a:lvl4pPr marL="1920240" indent="-219456"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4pPr>
      <a:lvl5pPr marL="2468880" indent="-219456"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5pPr>
      <a:lvl6pPr marL="3017520" indent="-274320"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6pPr>
      <a:lvl7pPr marL="3566160" indent="-274320"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7pPr>
      <a:lvl8pPr marL="4114800" indent="-274320"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8pPr>
      <a:lvl9pPr marL="4663440" indent="-274320" algn="r" defTabSz="1097280" rtl="1" eaLnBrk="1" latinLnBrk="0" hangingPunct="1">
        <a:lnSpc>
          <a:spcPct val="90000"/>
        </a:lnSpc>
        <a:spcBef>
          <a:spcPts val="300"/>
        </a:spcBef>
        <a:spcAft>
          <a:spcPts val="300"/>
        </a:spcAft>
        <a:buClr>
          <a:schemeClr val="accent1"/>
        </a:buClr>
        <a:buFont typeface="Wingdings 2" pitchFamily="18" charset="2"/>
        <a:buChar char=""/>
        <a:defRPr sz="1680" kern="1200">
          <a:solidFill>
            <a:schemeClr val="tx1">
              <a:lumMod val="65000"/>
              <a:lumOff val="35000"/>
            </a:schemeClr>
          </a:solidFill>
          <a:latin typeface="+mn-lt"/>
          <a:ea typeface="+mn-ea"/>
          <a:cs typeface="+mn-cs"/>
        </a:defRPr>
      </a:lvl9pPr>
    </p:bodyStyle>
    <p:otherStyle>
      <a:defPPr>
        <a:defRPr lang="en-US"/>
      </a:defPPr>
      <a:lvl1pPr marL="0" algn="r" defTabSz="1097280" rtl="1" eaLnBrk="1" latinLnBrk="0" hangingPunct="1">
        <a:defRPr sz="2160" kern="1200">
          <a:solidFill>
            <a:schemeClr val="tx1"/>
          </a:solidFill>
          <a:latin typeface="+mn-lt"/>
          <a:ea typeface="+mn-ea"/>
          <a:cs typeface="+mn-cs"/>
        </a:defRPr>
      </a:lvl1pPr>
      <a:lvl2pPr marL="548640" algn="r" defTabSz="1097280" rtl="1" eaLnBrk="1" latinLnBrk="0" hangingPunct="1">
        <a:defRPr sz="2160" kern="1200">
          <a:solidFill>
            <a:schemeClr val="tx1"/>
          </a:solidFill>
          <a:latin typeface="+mn-lt"/>
          <a:ea typeface="+mn-ea"/>
          <a:cs typeface="+mn-cs"/>
        </a:defRPr>
      </a:lvl2pPr>
      <a:lvl3pPr marL="1097280" algn="r" defTabSz="1097280" rtl="1" eaLnBrk="1" latinLnBrk="0" hangingPunct="1">
        <a:defRPr sz="2160" kern="1200">
          <a:solidFill>
            <a:schemeClr val="tx1"/>
          </a:solidFill>
          <a:latin typeface="+mn-lt"/>
          <a:ea typeface="+mn-ea"/>
          <a:cs typeface="+mn-cs"/>
        </a:defRPr>
      </a:lvl3pPr>
      <a:lvl4pPr marL="1645920" algn="r" defTabSz="1097280" rtl="1" eaLnBrk="1" latinLnBrk="0" hangingPunct="1">
        <a:defRPr sz="2160" kern="1200">
          <a:solidFill>
            <a:schemeClr val="tx1"/>
          </a:solidFill>
          <a:latin typeface="+mn-lt"/>
          <a:ea typeface="+mn-ea"/>
          <a:cs typeface="+mn-cs"/>
        </a:defRPr>
      </a:lvl4pPr>
      <a:lvl5pPr marL="2194560" algn="r" defTabSz="1097280" rtl="1" eaLnBrk="1" latinLnBrk="0" hangingPunct="1">
        <a:defRPr sz="2160" kern="1200">
          <a:solidFill>
            <a:schemeClr val="tx1"/>
          </a:solidFill>
          <a:latin typeface="+mn-lt"/>
          <a:ea typeface="+mn-ea"/>
          <a:cs typeface="+mn-cs"/>
        </a:defRPr>
      </a:lvl5pPr>
      <a:lvl6pPr marL="2743200" algn="r" defTabSz="1097280" rtl="1" eaLnBrk="1" latinLnBrk="0" hangingPunct="1">
        <a:defRPr sz="2160" kern="1200">
          <a:solidFill>
            <a:schemeClr val="tx1"/>
          </a:solidFill>
          <a:latin typeface="+mn-lt"/>
          <a:ea typeface="+mn-ea"/>
          <a:cs typeface="+mn-cs"/>
        </a:defRPr>
      </a:lvl6pPr>
      <a:lvl7pPr marL="3291840" algn="r" defTabSz="1097280" rtl="1" eaLnBrk="1" latinLnBrk="0" hangingPunct="1">
        <a:defRPr sz="2160" kern="1200">
          <a:solidFill>
            <a:schemeClr val="tx1"/>
          </a:solidFill>
          <a:latin typeface="+mn-lt"/>
          <a:ea typeface="+mn-ea"/>
          <a:cs typeface="+mn-cs"/>
        </a:defRPr>
      </a:lvl7pPr>
      <a:lvl8pPr marL="3840480" algn="r" defTabSz="1097280" rtl="1" eaLnBrk="1" latinLnBrk="0" hangingPunct="1">
        <a:defRPr sz="2160" kern="1200">
          <a:solidFill>
            <a:schemeClr val="tx1"/>
          </a:solidFill>
          <a:latin typeface="+mn-lt"/>
          <a:ea typeface="+mn-ea"/>
          <a:cs typeface="+mn-cs"/>
        </a:defRPr>
      </a:lvl8pPr>
      <a:lvl9pPr marL="4389120" algn="r" defTabSz="1097280" rtl="1" eaLnBrk="1" latinLnBrk="0" hangingPunct="1">
        <a:defRPr sz="216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81635" y="285293"/>
            <a:ext cx="14067130" cy="7659014"/>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280160" y="771113"/>
            <a:ext cx="12070080" cy="16459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80160" y="2523744"/>
            <a:ext cx="12070080" cy="4718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29184" y="7569206"/>
            <a:ext cx="3291840" cy="329184"/>
          </a:xfrm>
          <a:prstGeom prst="rect">
            <a:avLst/>
          </a:prstGeom>
        </p:spPr>
        <p:txBody>
          <a:bodyPr vert="horz" lIns="91440" tIns="45720" rIns="91440" bIns="45720" rtlCol="0" anchor="b"/>
          <a:lstStyle>
            <a:lvl1pPr algn="l">
              <a:defRPr sz="1200">
                <a:solidFill>
                  <a:schemeClr val="tx1">
                    <a:lumMod val="75000"/>
                    <a:lumOff val="25000"/>
                  </a:schemeClr>
                </a:solidFill>
              </a:defRPr>
            </a:lvl1pPr>
          </a:lstStyle>
          <a:p>
            <a:fld id="{B61BEF0D-F0BB-DE4B-95CE-6DB70DBA9567}" type="datetimeFigureOut">
              <a:rPr lang="en-US" smtClean="0"/>
              <a:pPr/>
              <a:t>7/1/2025</a:t>
            </a:fld>
            <a:endParaRPr lang="en-US" dirty="0"/>
          </a:p>
        </p:txBody>
      </p:sp>
      <p:sp>
        <p:nvSpPr>
          <p:cNvPr id="5" name="Footer Placeholder 4"/>
          <p:cNvSpPr>
            <a:spLocks noGrp="1"/>
          </p:cNvSpPr>
          <p:nvPr>
            <p:ph type="ftr" sz="quarter" idx="3"/>
          </p:nvPr>
        </p:nvSpPr>
        <p:spPr>
          <a:xfrm>
            <a:off x="4187952" y="7569206"/>
            <a:ext cx="6254496" cy="329184"/>
          </a:xfrm>
          <a:prstGeom prst="rect">
            <a:avLst/>
          </a:prstGeom>
        </p:spPr>
        <p:txBody>
          <a:bodyPr vert="horz" lIns="91440" tIns="45720" rIns="91440" bIns="45720" rtlCol="0" anchor="b"/>
          <a:lstStyle>
            <a:lvl1pPr algn="ctr">
              <a:defRPr sz="12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2563856" y="7569206"/>
            <a:ext cx="1755648" cy="329184"/>
          </a:xfrm>
          <a:prstGeom prst="rect">
            <a:avLst/>
          </a:prstGeom>
        </p:spPr>
        <p:txBody>
          <a:bodyPr vert="horz" lIns="91440" tIns="45720" rIns="91440" bIns="45720" rtlCol="0" anchor="b"/>
          <a:lstStyle>
            <a:lvl1pPr algn="r">
              <a:defRPr sz="1200">
                <a:solidFill>
                  <a:schemeClr val="tx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2333248"/>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Lst>
  <p:hf sldNum="0" hdr="0" ftr="0" dt="0"/>
  <p:txStyles>
    <p:titleStyle>
      <a:lvl1pPr algn="l" defTabSz="1097280" rtl="1" eaLnBrk="1" latinLnBrk="0" hangingPunct="1">
        <a:lnSpc>
          <a:spcPct val="90000"/>
        </a:lnSpc>
        <a:spcBef>
          <a:spcPct val="0"/>
        </a:spcBef>
        <a:buNone/>
        <a:defRPr lang="en-US" sz="5760" kern="1200" cap="none" spc="0" baseline="0" dirty="0">
          <a:solidFill>
            <a:schemeClr val="tx1">
              <a:lumMod val="85000"/>
              <a:lumOff val="15000"/>
            </a:schemeClr>
          </a:solidFill>
          <a:effectLst/>
          <a:latin typeface="+mj-lt"/>
          <a:ea typeface="+mn-ea"/>
          <a:cs typeface="+mn-cs"/>
        </a:defRPr>
      </a:lvl1pPr>
    </p:titleStyle>
    <p:bodyStyle>
      <a:lvl1pPr marL="219456" indent="-219456" algn="r" defTabSz="1097280" rtl="1" eaLnBrk="1" latinLnBrk="0" hangingPunct="1">
        <a:lnSpc>
          <a:spcPct val="100000"/>
        </a:lnSpc>
        <a:spcBef>
          <a:spcPts val="1080"/>
        </a:spcBef>
        <a:spcAft>
          <a:spcPts val="0"/>
        </a:spcAft>
        <a:buClr>
          <a:schemeClr val="tx1">
            <a:lumMod val="85000"/>
            <a:lumOff val="15000"/>
          </a:schemeClr>
        </a:buClr>
        <a:buFont typeface="Garamond" pitchFamily="18" charset="0"/>
        <a:buChar char="◦"/>
        <a:defRPr sz="2160" kern="1200">
          <a:solidFill>
            <a:schemeClr val="tx1"/>
          </a:solidFill>
          <a:latin typeface="+mn-lt"/>
          <a:ea typeface="+mn-ea"/>
          <a:cs typeface="+mn-cs"/>
        </a:defRPr>
      </a:lvl1pPr>
      <a:lvl2pPr marL="548640" indent="-219456" algn="r" defTabSz="1097280" rtl="1" eaLnBrk="1" latinLnBrk="0" hangingPunct="1">
        <a:lnSpc>
          <a:spcPct val="100000"/>
        </a:lnSpc>
        <a:spcBef>
          <a:spcPts val="600"/>
        </a:spcBef>
        <a:buClr>
          <a:schemeClr val="tx1">
            <a:lumMod val="85000"/>
            <a:lumOff val="15000"/>
          </a:schemeClr>
        </a:buClr>
        <a:buFont typeface="Garamond" pitchFamily="18" charset="0"/>
        <a:buChar char="◦"/>
        <a:defRPr sz="1920" kern="1200">
          <a:solidFill>
            <a:schemeClr val="tx1"/>
          </a:solidFill>
          <a:latin typeface="+mn-lt"/>
          <a:ea typeface="+mn-ea"/>
          <a:cs typeface="+mn-cs"/>
        </a:defRPr>
      </a:lvl2pPr>
      <a:lvl3pPr marL="877824" indent="-219456"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3pPr>
      <a:lvl4pPr marL="1207008" indent="-219456"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4pPr>
      <a:lvl5pPr marL="1536192" indent="-219456"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5pPr>
      <a:lvl6pPr marL="1920000" indent="-274320"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6pPr>
      <a:lvl7pPr marL="2280000" indent="-274320"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7pPr>
      <a:lvl8pPr marL="2640000" indent="-274320"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8pPr>
      <a:lvl9pPr marL="3000000" indent="-274320" algn="r" defTabSz="1097280" rtl="1" eaLnBrk="1" latinLnBrk="0" hangingPunct="1">
        <a:lnSpc>
          <a:spcPct val="100000"/>
        </a:lnSpc>
        <a:spcBef>
          <a:spcPts val="600"/>
        </a:spcBef>
        <a:buClr>
          <a:schemeClr val="tx1">
            <a:lumMod val="85000"/>
            <a:lumOff val="15000"/>
          </a:schemeClr>
        </a:buClr>
        <a:buFont typeface="Garamond" pitchFamily="18" charset="0"/>
        <a:buChar char="◦"/>
        <a:defRPr sz="1680" kern="1200">
          <a:solidFill>
            <a:schemeClr val="tx1"/>
          </a:solidFill>
          <a:latin typeface="+mn-lt"/>
          <a:ea typeface="+mn-ea"/>
          <a:cs typeface="+mn-cs"/>
        </a:defRPr>
      </a:lvl9pPr>
    </p:bodyStyle>
    <p:otherStyle>
      <a:defPPr>
        <a:defRPr lang="en-US"/>
      </a:defPPr>
      <a:lvl1pPr marL="0" algn="r" defTabSz="1097280" rtl="1" eaLnBrk="1" latinLnBrk="0" hangingPunct="1">
        <a:defRPr sz="2160" kern="1200">
          <a:solidFill>
            <a:schemeClr val="tx1"/>
          </a:solidFill>
          <a:latin typeface="+mn-lt"/>
          <a:ea typeface="+mn-ea"/>
          <a:cs typeface="+mn-cs"/>
        </a:defRPr>
      </a:lvl1pPr>
      <a:lvl2pPr marL="548640" algn="r" defTabSz="1097280" rtl="1" eaLnBrk="1" latinLnBrk="0" hangingPunct="1">
        <a:defRPr sz="2160" kern="1200">
          <a:solidFill>
            <a:schemeClr val="tx1"/>
          </a:solidFill>
          <a:latin typeface="+mn-lt"/>
          <a:ea typeface="+mn-ea"/>
          <a:cs typeface="+mn-cs"/>
        </a:defRPr>
      </a:lvl2pPr>
      <a:lvl3pPr marL="1097280" algn="r" defTabSz="1097280" rtl="1" eaLnBrk="1" latinLnBrk="0" hangingPunct="1">
        <a:defRPr sz="2160" kern="1200">
          <a:solidFill>
            <a:schemeClr val="tx1"/>
          </a:solidFill>
          <a:latin typeface="+mn-lt"/>
          <a:ea typeface="+mn-ea"/>
          <a:cs typeface="+mn-cs"/>
        </a:defRPr>
      </a:lvl3pPr>
      <a:lvl4pPr marL="1645920" algn="r" defTabSz="1097280" rtl="1" eaLnBrk="1" latinLnBrk="0" hangingPunct="1">
        <a:defRPr sz="2160" kern="1200">
          <a:solidFill>
            <a:schemeClr val="tx1"/>
          </a:solidFill>
          <a:latin typeface="+mn-lt"/>
          <a:ea typeface="+mn-ea"/>
          <a:cs typeface="+mn-cs"/>
        </a:defRPr>
      </a:lvl4pPr>
      <a:lvl5pPr marL="2194560" algn="r" defTabSz="1097280" rtl="1" eaLnBrk="1" latinLnBrk="0" hangingPunct="1">
        <a:defRPr sz="2160" kern="1200">
          <a:solidFill>
            <a:schemeClr val="tx1"/>
          </a:solidFill>
          <a:latin typeface="+mn-lt"/>
          <a:ea typeface="+mn-ea"/>
          <a:cs typeface="+mn-cs"/>
        </a:defRPr>
      </a:lvl5pPr>
      <a:lvl6pPr marL="2743200" algn="r" defTabSz="1097280" rtl="1" eaLnBrk="1" latinLnBrk="0" hangingPunct="1">
        <a:defRPr sz="2160" kern="1200">
          <a:solidFill>
            <a:schemeClr val="tx1"/>
          </a:solidFill>
          <a:latin typeface="+mn-lt"/>
          <a:ea typeface="+mn-ea"/>
          <a:cs typeface="+mn-cs"/>
        </a:defRPr>
      </a:lvl6pPr>
      <a:lvl7pPr marL="3291840" algn="r" defTabSz="1097280" rtl="1" eaLnBrk="1" latinLnBrk="0" hangingPunct="1">
        <a:defRPr sz="2160" kern="1200">
          <a:solidFill>
            <a:schemeClr val="tx1"/>
          </a:solidFill>
          <a:latin typeface="+mn-lt"/>
          <a:ea typeface="+mn-ea"/>
          <a:cs typeface="+mn-cs"/>
        </a:defRPr>
      </a:lvl7pPr>
      <a:lvl8pPr marL="3840480" algn="r" defTabSz="1097280" rtl="1" eaLnBrk="1" latinLnBrk="0" hangingPunct="1">
        <a:defRPr sz="2160" kern="1200">
          <a:solidFill>
            <a:schemeClr val="tx1"/>
          </a:solidFill>
          <a:latin typeface="+mn-lt"/>
          <a:ea typeface="+mn-ea"/>
          <a:cs typeface="+mn-cs"/>
        </a:defRPr>
      </a:lvl8pPr>
      <a:lvl9pPr marL="4389120" algn="r" defTabSz="1097280" rtl="1"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54.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54.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08.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54.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0.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55.xml"/><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55.xml"/><Relationship Id="rId4" Type="http://schemas.openxmlformats.org/officeDocument/2006/relationships/chart" Target="../charts/chart12.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55.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5.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5.xml"/></Relationships>
</file>

<file path=ppt/slides/_rels/slide25.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8.xml"/><Relationship Id="rId1" Type="http://schemas.openxmlformats.org/officeDocument/2006/relationships/slideLayout" Target="../slideLayouts/slideLayout54.xml"/><Relationship Id="rId4" Type="http://schemas.openxmlformats.org/officeDocument/2006/relationships/chart" Target="../charts/chart16.xml"/></Relationships>
</file>

<file path=ppt/slides/_rels/slide26.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54.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6.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3" name="Text 0"/>
          <p:cNvSpPr/>
          <p:nvPr/>
        </p:nvSpPr>
        <p:spPr>
          <a:xfrm>
            <a:off x="3536989" y="3674594"/>
            <a:ext cx="7556421" cy="1302544"/>
          </a:xfrm>
          <a:prstGeom prst="rect">
            <a:avLst/>
          </a:prstGeom>
          <a:noFill/>
          <a:ln/>
        </p:spPr>
        <p:txBody>
          <a:bodyPr wrap="square" lIns="0" tIns="0" rIns="0" bIns="0" rtlCol="0" anchor="t"/>
          <a:lstStyle/>
          <a:p>
            <a:pPr algn="ctr">
              <a:lnSpc>
                <a:spcPts val="5100"/>
              </a:lnSpc>
            </a:pPr>
            <a:r>
              <a:rPr lang="en-US" sz="2800" b="1" dirty="0">
                <a:solidFill>
                  <a:schemeClr val="accent6">
                    <a:lumMod val="50000"/>
                  </a:schemeClr>
                </a:solidFill>
                <a:latin typeface="Times New Roman" panose="02020603050405020304" pitchFamily="18" charset="0"/>
                <a:ea typeface="Times New Roman" panose="02020603050405020304" pitchFamily="18" charset="0"/>
                <a:cs typeface="Arial" panose="020B0604020202020204" pitchFamily="34" charset="0"/>
              </a:rPr>
              <a:t>Preparation and Characterization of </a:t>
            </a:r>
            <a:r>
              <a:rPr lang="en-US" sz="2800" b="1" dirty="0" err="1">
                <a:solidFill>
                  <a:schemeClr val="accent6">
                    <a:lumMod val="50000"/>
                  </a:schemeClr>
                </a:solidFill>
                <a:latin typeface="Times New Roman" panose="02020603050405020304" pitchFamily="18" charset="0"/>
                <a:ea typeface="Times New Roman" panose="02020603050405020304" pitchFamily="18" charset="0"/>
                <a:cs typeface="Arial" panose="020B0604020202020204" pitchFamily="34" charset="0"/>
              </a:rPr>
              <a:t>Bioplastics</a:t>
            </a:r>
            <a:r>
              <a:rPr lang="en-US" sz="2800" b="1" dirty="0">
                <a:solidFill>
                  <a:schemeClr val="accent6">
                    <a:lumMod val="50000"/>
                  </a:schemeClr>
                </a:solidFill>
                <a:latin typeface="Times New Roman" panose="02020603050405020304" pitchFamily="18" charset="0"/>
                <a:ea typeface="Times New Roman" panose="02020603050405020304" pitchFamily="18" charset="0"/>
                <a:cs typeface="Arial" panose="020B0604020202020204" pitchFamily="34" charset="0"/>
              </a:rPr>
              <a:t> from Food Waste Derived Starch</a:t>
            </a:r>
            <a:endParaRPr lang="en-GB" dirty="0">
              <a:solidFill>
                <a:schemeClr val="accent6">
                  <a:lumMod val="50000"/>
                </a:schemeClr>
              </a:solidFill>
              <a:latin typeface="Calibri" panose="020F0502020204030204" pitchFamily="34" charset="0"/>
              <a:ea typeface="Calibri" panose="020F0502020204030204" pitchFamily="34" charset="0"/>
              <a:cs typeface="Arial" panose="020B0604020202020204" pitchFamily="34" charset="0"/>
            </a:endParaRPr>
          </a:p>
          <a:p>
            <a:pPr marL="0" indent="0" algn="ctr">
              <a:lnSpc>
                <a:spcPts val="5100"/>
              </a:lnSpc>
              <a:buNone/>
            </a:pPr>
            <a:endParaRPr lang="ar-SA" sz="3200" dirty="0">
              <a:solidFill>
                <a:srgbClr val="000000"/>
              </a:solidFill>
              <a:latin typeface="FangSong" panose="020B0503020204020204" pitchFamily="49" charset="-122"/>
              <a:ea typeface="FangSong" panose="020B0503020204020204" pitchFamily="49" charset="-122"/>
              <a:cs typeface="Petrona Bold" pitchFamily="34" charset="-120"/>
            </a:endParaRPr>
          </a:p>
          <a:p>
            <a:r>
              <a:rPr lang="en-US" sz="3200" dirty="0"/>
              <a:t/>
            </a:r>
            <a:br>
              <a:rPr lang="en-US" sz="3200" dirty="0"/>
            </a:br>
            <a:endParaRPr lang="en-US" sz="3200" dirty="0"/>
          </a:p>
          <a:p>
            <a:pPr marL="0" indent="0" algn="ctr">
              <a:lnSpc>
                <a:spcPts val="5100"/>
              </a:lnSpc>
              <a:buNone/>
            </a:pPr>
            <a:endParaRPr lang="en-US" sz="4100" dirty="0"/>
          </a:p>
        </p:txBody>
      </p:sp>
      <p:sp>
        <p:nvSpPr>
          <p:cNvPr id="4" name="Text 1"/>
          <p:cNvSpPr/>
          <p:nvPr/>
        </p:nvSpPr>
        <p:spPr>
          <a:xfrm>
            <a:off x="3536989" y="5501927"/>
            <a:ext cx="2023312" cy="1913633"/>
          </a:xfrm>
          <a:prstGeom prst="rect">
            <a:avLst/>
          </a:prstGeom>
          <a:noFill/>
          <a:ln/>
        </p:spPr>
        <p:txBody>
          <a:bodyPr wrap="none" lIns="0" tIns="0" rIns="0" bIns="0" rtlCol="0" anchor="t"/>
          <a:lstStyle/>
          <a:p>
            <a:pPr marL="0" indent="0" algn="l">
              <a:lnSpc>
                <a:spcPct val="150000"/>
              </a:lnSpc>
              <a:buNone/>
            </a:pPr>
            <a:r>
              <a:rPr lang="en-US" sz="2000" dirty="0">
                <a:solidFill>
                  <a:schemeClr val="accent6">
                    <a:lumMod val="50000"/>
                  </a:schemeClr>
                </a:solidFill>
                <a:latin typeface="Inter" pitchFamily="34" charset="0"/>
                <a:ea typeface="Inter" pitchFamily="34" charset="-122"/>
                <a:cs typeface="Inter" pitchFamily="34" charset="-120"/>
              </a:rPr>
              <a:t>Prepared by:</a:t>
            </a:r>
            <a:r>
              <a:rPr lang="en-US" sz="2000" dirty="0">
                <a:solidFill>
                  <a:srgbClr val="272525"/>
                </a:solidFill>
                <a:latin typeface="Inter" pitchFamily="34" charset="0"/>
                <a:ea typeface="Inter" pitchFamily="34" charset="-122"/>
                <a:cs typeface="Inter" pitchFamily="34" charset="-120"/>
              </a:rPr>
              <a:t> </a:t>
            </a:r>
          </a:p>
          <a:p>
            <a:pPr marL="0" indent="0" algn="l">
              <a:lnSpc>
                <a:spcPct val="150000"/>
              </a:lnSpc>
              <a:buNone/>
            </a:pPr>
            <a:r>
              <a:rPr lang="en-US" sz="2000" dirty="0">
                <a:solidFill>
                  <a:srgbClr val="272525"/>
                </a:solidFill>
                <a:latin typeface="Inter" pitchFamily="34" charset="0"/>
                <a:ea typeface="Inter" pitchFamily="34" charset="-122"/>
                <a:cs typeface="Inter" pitchFamily="34" charset="-120"/>
              </a:rPr>
              <a:t>Mai </a:t>
            </a:r>
            <a:r>
              <a:rPr lang="en-US" sz="2000" dirty="0" err="1">
                <a:solidFill>
                  <a:srgbClr val="272525"/>
                </a:solidFill>
                <a:latin typeface="Inter" pitchFamily="34" charset="0"/>
                <a:ea typeface="Inter" pitchFamily="34" charset="-122"/>
                <a:cs typeface="Inter" pitchFamily="34" charset="-120"/>
              </a:rPr>
              <a:t>Dwiekat</a:t>
            </a:r>
            <a:endParaRPr lang="en-US" sz="2000" dirty="0">
              <a:solidFill>
                <a:srgbClr val="272525"/>
              </a:solidFill>
              <a:latin typeface="Inter" pitchFamily="34" charset="0"/>
              <a:ea typeface="Inter" pitchFamily="34" charset="-122"/>
              <a:cs typeface="Inter" pitchFamily="34" charset="-120"/>
            </a:endParaRPr>
          </a:p>
          <a:p>
            <a:pPr marL="0" indent="0" algn="l">
              <a:lnSpc>
                <a:spcPct val="150000"/>
              </a:lnSpc>
              <a:buNone/>
            </a:pPr>
            <a:r>
              <a:rPr lang="en-US" sz="2000" dirty="0" err="1">
                <a:solidFill>
                  <a:srgbClr val="272525"/>
                </a:solidFill>
                <a:latin typeface="Inter" pitchFamily="34" charset="0"/>
                <a:ea typeface="Inter" pitchFamily="34" charset="-122"/>
                <a:cs typeface="Inter" pitchFamily="34" charset="-120"/>
              </a:rPr>
              <a:t>Manar</a:t>
            </a:r>
            <a:r>
              <a:rPr lang="en-US" sz="2000" dirty="0">
                <a:solidFill>
                  <a:srgbClr val="272525"/>
                </a:solidFill>
                <a:latin typeface="Inter" pitchFamily="34" charset="0"/>
                <a:ea typeface="Inter" pitchFamily="34" charset="-122"/>
                <a:cs typeface="Inter" pitchFamily="34" charset="-120"/>
              </a:rPr>
              <a:t> </a:t>
            </a:r>
            <a:r>
              <a:rPr lang="en-US" sz="2000" dirty="0" err="1">
                <a:solidFill>
                  <a:srgbClr val="272525"/>
                </a:solidFill>
                <a:latin typeface="Inter" pitchFamily="34" charset="0"/>
                <a:ea typeface="Inter" pitchFamily="34" charset="-122"/>
                <a:cs typeface="Inter" pitchFamily="34" charset="-120"/>
              </a:rPr>
              <a:t>Yamak</a:t>
            </a:r>
            <a:endParaRPr lang="en-US" sz="2000" dirty="0">
              <a:solidFill>
                <a:srgbClr val="272525"/>
              </a:solidFill>
              <a:latin typeface="Inter" pitchFamily="34" charset="0"/>
              <a:ea typeface="Inter" pitchFamily="34" charset="-122"/>
              <a:cs typeface="Inter" pitchFamily="34" charset="-120"/>
            </a:endParaRPr>
          </a:p>
          <a:p>
            <a:pPr marL="0" indent="0" algn="l">
              <a:lnSpc>
                <a:spcPct val="150000"/>
              </a:lnSpc>
              <a:buNone/>
            </a:pPr>
            <a:r>
              <a:rPr lang="en-US" sz="2000" dirty="0" err="1">
                <a:solidFill>
                  <a:srgbClr val="272525"/>
                </a:solidFill>
                <a:latin typeface="Inter" pitchFamily="34" charset="0"/>
                <a:ea typeface="Inter" pitchFamily="34" charset="-122"/>
                <a:cs typeface="Inter" pitchFamily="34" charset="-120"/>
              </a:rPr>
              <a:t>Waed</a:t>
            </a:r>
            <a:r>
              <a:rPr lang="en-US" sz="2000" dirty="0">
                <a:solidFill>
                  <a:srgbClr val="272525"/>
                </a:solidFill>
                <a:latin typeface="Inter" pitchFamily="34" charset="0"/>
                <a:ea typeface="Inter" pitchFamily="34" charset="-122"/>
                <a:cs typeface="Inter" pitchFamily="34" charset="-120"/>
              </a:rPr>
              <a:t> Hababeh</a:t>
            </a:r>
            <a:endParaRPr lang="en-US" sz="2000" dirty="0"/>
          </a:p>
        </p:txBody>
      </p:sp>
      <p:sp>
        <p:nvSpPr>
          <p:cNvPr id="5" name="Text 2"/>
          <p:cNvSpPr/>
          <p:nvPr/>
        </p:nvSpPr>
        <p:spPr>
          <a:xfrm>
            <a:off x="9070100" y="5689945"/>
            <a:ext cx="3805400" cy="643100"/>
          </a:xfrm>
          <a:prstGeom prst="rect">
            <a:avLst/>
          </a:prstGeom>
          <a:noFill/>
          <a:ln/>
        </p:spPr>
        <p:txBody>
          <a:bodyPr wrap="none" lIns="0" tIns="0" rIns="0" bIns="0" rtlCol="0" anchor="t"/>
          <a:lstStyle/>
          <a:p>
            <a:pPr>
              <a:lnSpc>
                <a:spcPct val="150000"/>
              </a:lnSpc>
            </a:pPr>
            <a:r>
              <a:rPr lang="en-US" sz="2000" dirty="0">
                <a:solidFill>
                  <a:schemeClr val="accent6">
                    <a:lumMod val="50000"/>
                  </a:schemeClr>
                </a:solidFill>
                <a:latin typeface="Inter" charset="0"/>
                <a:ea typeface="Inter" charset="0"/>
                <a:cs typeface="Arial" panose="020B0604020202020204" pitchFamily="34" charset="0"/>
              </a:rPr>
              <a:t>Supervisor</a:t>
            </a:r>
            <a:r>
              <a:rPr lang="en-US" sz="2000" b="1" dirty="0">
                <a:solidFill>
                  <a:schemeClr val="accent6">
                    <a:lumMod val="50000"/>
                  </a:schemeClr>
                </a:solidFill>
                <a:latin typeface="Times New Roman" panose="02020603050405020304" pitchFamily="18" charset="0"/>
                <a:ea typeface="Times New Roman" panose="02020603050405020304" pitchFamily="18" charset="0"/>
                <a:cs typeface="Arial" panose="020B0604020202020204" pitchFamily="34" charset="0"/>
              </a:rPr>
              <a:t> :</a:t>
            </a:r>
            <a:r>
              <a:rPr lang="en-GB" sz="2000" b="1" dirty="0">
                <a:solidFill>
                  <a:schemeClr val="accent6">
                    <a:lumMod val="50000"/>
                  </a:schemeClr>
                </a:solidFill>
                <a:latin typeface="Calibri" panose="020F0502020204030204" pitchFamily="34" charset="0"/>
                <a:ea typeface="Times New Roman" panose="02020603050405020304" pitchFamily="18" charset="0"/>
                <a:cs typeface="Arial" panose="020B0604020202020204" pitchFamily="34" charset="0"/>
              </a:rPr>
              <a:t> </a:t>
            </a:r>
          </a:p>
          <a:p>
            <a:pPr>
              <a:lnSpc>
                <a:spcPct val="150000"/>
              </a:lnSpc>
            </a:pPr>
            <a:r>
              <a:rPr lang="en-US" sz="2000" dirty="0">
                <a:solidFill>
                  <a:srgbClr val="272525"/>
                </a:solidFill>
                <a:latin typeface="Inter" pitchFamily="34" charset="0"/>
                <a:ea typeface="Inter" pitchFamily="34" charset="-122"/>
                <a:cs typeface="Inter" pitchFamily="34" charset="-120"/>
              </a:rPr>
              <a:t>Dr. Shadi Sawalha</a:t>
            </a:r>
            <a:endParaRPr lang="en-US" sz="2000" dirty="0"/>
          </a:p>
        </p:txBody>
      </p:sp>
      <p:sp>
        <p:nvSpPr>
          <p:cNvPr id="8" name="Text 5"/>
          <p:cNvSpPr/>
          <p:nvPr/>
        </p:nvSpPr>
        <p:spPr>
          <a:xfrm>
            <a:off x="872847" y="5677257"/>
            <a:ext cx="159425" cy="97512"/>
          </a:xfrm>
          <a:prstGeom prst="rect">
            <a:avLst/>
          </a:prstGeom>
          <a:noFill/>
          <a:ln/>
        </p:spPr>
        <p:txBody>
          <a:bodyPr wrap="none" lIns="0" tIns="0" rIns="0" bIns="0" rtlCol="0" anchor="t"/>
          <a:lstStyle/>
          <a:p>
            <a:pPr marL="0" indent="0" algn="ctr">
              <a:lnSpc>
                <a:spcPts val="750"/>
              </a:lnSpc>
              <a:buNone/>
            </a:pPr>
            <a:endParaRPr lang="en-US" sz="750" dirty="0"/>
          </a:p>
        </p:txBody>
      </p:sp>
      <p:sp>
        <p:nvSpPr>
          <p:cNvPr id="9" name="Text 6"/>
          <p:cNvSpPr/>
          <p:nvPr/>
        </p:nvSpPr>
        <p:spPr>
          <a:xfrm>
            <a:off x="1210508" y="5552361"/>
            <a:ext cx="1841063" cy="347305"/>
          </a:xfrm>
          <a:prstGeom prst="rect">
            <a:avLst/>
          </a:prstGeom>
          <a:noFill/>
          <a:ln/>
        </p:spPr>
        <p:txBody>
          <a:bodyPr wrap="none" lIns="0" tIns="0" rIns="0" bIns="0" rtlCol="0" anchor="t"/>
          <a:lstStyle/>
          <a:p>
            <a:pPr marL="0" indent="0" algn="l">
              <a:lnSpc>
                <a:spcPts val="2700"/>
              </a:lnSpc>
              <a:buNone/>
            </a:pPr>
            <a:endParaRPr lang="en-US" sz="1950" dirty="0"/>
          </a:p>
        </p:txBody>
      </p:sp>
      <p:pic>
        <p:nvPicPr>
          <p:cNvPr id="1026" name="Picture 2" descr="جامعة النجاح الوطنية - المعرف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8737" y="741794"/>
            <a:ext cx="2692926" cy="194777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657600" y="2750086"/>
            <a:ext cx="7315200" cy="646331"/>
          </a:xfrm>
          <a:prstGeom prst="rect">
            <a:avLst/>
          </a:prstGeom>
        </p:spPr>
        <p:txBody>
          <a:bodyPr>
            <a:spAutoFit/>
          </a:bodyPr>
          <a:lstStyle/>
          <a:p>
            <a:pPr algn="ctr"/>
            <a:r>
              <a:rPr lang="en-US" i="1" dirty="0"/>
              <a:t>Faculty of Engineering and Information Technology</a:t>
            </a:r>
            <a:endParaRPr lang="en-US" dirty="0"/>
          </a:p>
          <a:p>
            <a:pPr algn="ctr"/>
            <a:r>
              <a:rPr lang="en-US" i="1" dirty="0"/>
              <a:t>Chemical Engineering Department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739140" y="508159"/>
            <a:ext cx="5676174" cy="606266"/>
          </a:xfrm>
          <a:prstGeom prst="rect">
            <a:avLst/>
          </a:prstGeom>
          <a:noFill/>
          <a:ln/>
        </p:spPr>
        <p:txBody>
          <a:bodyPr wrap="none" lIns="0" tIns="0" rIns="0" bIns="0" rtlCol="0" anchor="t"/>
          <a:lstStyle/>
          <a:p>
            <a:pPr marL="0" indent="0" algn="l">
              <a:lnSpc>
                <a:spcPts val="4750"/>
              </a:lnSpc>
              <a:buNone/>
            </a:pPr>
            <a:r>
              <a:rPr lang="en-US" sz="3800" b="1" dirty="0">
                <a:solidFill>
                  <a:srgbClr val="000000"/>
                </a:solidFill>
                <a:latin typeface="Times New Roman" panose="02020603050405020304" pitchFamily="18" charset="0"/>
                <a:ea typeface="FangSong" panose="020B0503020204020204" pitchFamily="49" charset="-122"/>
                <a:cs typeface="Times New Roman" panose="02020603050405020304" pitchFamily="18" charset="0"/>
              </a:rPr>
              <a:t>Physical Properties</a:t>
            </a:r>
            <a:r>
              <a:rPr lang="en-US" sz="3800" b="1" dirty="0">
                <a:solidFill>
                  <a:srgbClr val="000000"/>
                </a:solidFill>
                <a:latin typeface="FangSong" panose="020B0503020204020204" pitchFamily="49" charset="-122"/>
                <a:ea typeface="FangSong" panose="020B0503020204020204" pitchFamily="49" charset="-122"/>
                <a:cs typeface="Petrona Bold" pitchFamily="34" charset="-120"/>
              </a:rPr>
              <a:t>:</a:t>
            </a:r>
            <a:endParaRPr lang="en-US" sz="3800" dirty="0"/>
          </a:p>
        </p:txBody>
      </p:sp>
      <p:sp>
        <p:nvSpPr>
          <p:cNvPr id="9" name="مربع نص 8"/>
          <p:cNvSpPr txBox="1"/>
          <p:nvPr/>
        </p:nvSpPr>
        <p:spPr>
          <a:xfrm>
            <a:off x="3911599" y="1835442"/>
            <a:ext cx="3614057" cy="461665"/>
          </a:xfrm>
          <a:prstGeom prst="rect">
            <a:avLst/>
          </a:prstGeom>
          <a:noFill/>
        </p:spPr>
        <p:txBody>
          <a:bodyPr wrap="square" rtlCol="0">
            <a:spAutoFit/>
          </a:bodyPr>
          <a:lstStyle/>
          <a:p>
            <a:pPr>
              <a:buFont typeface="Wingdings" pitchFamily="2" charset="2"/>
              <a:buChar char="q"/>
            </a:pPr>
            <a:r>
              <a:rPr lang="en-US" sz="2400" b="1" dirty="0">
                <a:solidFill>
                  <a:schemeClr val="accent2">
                    <a:lumMod val="50000"/>
                  </a:schemeClr>
                </a:solidFill>
                <a:latin typeface="Inter" charset="0"/>
                <a:ea typeface="Inter" charset="0"/>
              </a:rPr>
              <a:t> Moisture Content</a:t>
            </a:r>
          </a:p>
        </p:txBody>
      </p:sp>
      <p:sp>
        <p:nvSpPr>
          <p:cNvPr id="10242" name="Rectangle 2"/>
          <p:cNvSpPr>
            <a:spLocks noChangeArrowheads="1"/>
          </p:cNvSpPr>
          <p:nvPr/>
        </p:nvSpPr>
        <p:spPr bwMode="auto">
          <a:xfrm>
            <a:off x="4484915" y="5022922"/>
            <a:ext cx="305707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Moisture Content (%) =  </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pic>
        <p:nvPicPr>
          <p:cNvPr id="1024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332307" y="4823637"/>
            <a:ext cx="1057856" cy="793392"/>
          </a:xfrm>
          <a:prstGeom prst="rect">
            <a:avLst/>
          </a:prstGeom>
          <a:noFill/>
        </p:spPr>
      </p:pic>
      <p:sp>
        <p:nvSpPr>
          <p:cNvPr id="10243" name="Rectangle 3"/>
          <p:cNvSpPr>
            <a:spLocks noChangeArrowheads="1"/>
          </p:cNvSpPr>
          <p:nvPr/>
        </p:nvSpPr>
        <p:spPr bwMode="auto">
          <a:xfrm>
            <a:off x="8390163" y="4992914"/>
            <a:ext cx="130537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pitchFamily="34" charset="0"/>
                <a:ea typeface="Times New Roman" pitchFamily="18" charset="0"/>
                <a:cs typeface="Arial" pitchFamily="34" charset="0"/>
              </a:rPr>
              <a:t> ×  100</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sp>
        <p:nvSpPr>
          <p:cNvPr id="13" name="مستطيل 12"/>
          <p:cNvSpPr/>
          <p:nvPr/>
        </p:nvSpPr>
        <p:spPr>
          <a:xfrm>
            <a:off x="3709305" y="2566236"/>
            <a:ext cx="9361715" cy="1290161"/>
          </a:xfrm>
          <a:prstGeom prst="rect">
            <a:avLst/>
          </a:prstGeom>
        </p:spPr>
        <p:txBody>
          <a:bodyPr wrap="square">
            <a:spAutoFit/>
          </a:bodyPr>
          <a:lstStyle/>
          <a:p>
            <a:pPr algn="just">
              <a:lnSpc>
                <a:spcPct val="150000"/>
              </a:lnSpc>
            </a:pPr>
            <a:r>
              <a:rPr lang="en-US" dirty="0" err="1">
                <a:latin typeface="Inter" charset="0"/>
                <a:ea typeface="Inter" charset="0"/>
              </a:rPr>
              <a:t>Bioplastic</a:t>
            </a:r>
            <a:r>
              <a:rPr lang="en-US" dirty="0">
                <a:latin typeface="Inter" charset="0"/>
                <a:ea typeface="Inter" charset="0"/>
              </a:rPr>
              <a:t> samples of size 4 cm³ were weighed to measure the initial weight (W</a:t>
            </a:r>
            <a:r>
              <a:rPr lang="en-US" baseline="-25000" dirty="0">
                <a:latin typeface="Inter" charset="0"/>
                <a:ea typeface="Inter" charset="0"/>
              </a:rPr>
              <a:t>1</a:t>
            </a:r>
            <a:r>
              <a:rPr lang="en-US" dirty="0">
                <a:latin typeface="Inter" charset="0"/>
                <a:ea typeface="Inter" charset="0"/>
              </a:rPr>
              <a:t>). Samples were dried in an oven at 85°C for 24 h. Final weight was measured (W</a:t>
            </a:r>
            <a:r>
              <a:rPr lang="en-US" baseline="-25000" dirty="0">
                <a:latin typeface="Inter" charset="0"/>
                <a:ea typeface="Inter" charset="0"/>
              </a:rPr>
              <a:t>2</a:t>
            </a:r>
            <a:r>
              <a:rPr lang="en-US" dirty="0">
                <a:latin typeface="Inter" charset="0"/>
                <a:ea typeface="Inter" charset="0"/>
              </a:rPr>
              <a:t>). Moisture content is determined using the following formula: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05F14CD-2901-4B4B-A2B5-8429D9CE2786}"/>
              </a:ext>
            </a:extLst>
          </p:cNvPr>
          <p:cNvGraphicFramePr/>
          <p:nvPr>
            <p:extLst>
              <p:ext uri="{D42A27DB-BD31-4B8C-83A1-F6EECF244321}">
                <p14:modId xmlns:p14="http://schemas.microsoft.com/office/powerpoint/2010/main" val="320810904"/>
              </p:ext>
            </p:extLst>
          </p:nvPr>
        </p:nvGraphicFramePr>
        <p:xfrm>
          <a:off x="133814" y="2118731"/>
          <a:ext cx="7181386" cy="403674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6599647A-CEFE-4A81-809E-09D16177E179}"/>
              </a:ext>
            </a:extLst>
          </p:cNvPr>
          <p:cNvSpPr txBox="1"/>
          <p:nvPr/>
        </p:nvSpPr>
        <p:spPr>
          <a:xfrm>
            <a:off x="914400" y="974558"/>
            <a:ext cx="4828478" cy="646331"/>
          </a:xfrm>
          <a:prstGeom prst="rect">
            <a:avLst/>
          </a:prstGeom>
          <a:noFill/>
        </p:spPr>
        <p:txBody>
          <a:bodyPr wrap="square" rtlCol="1">
            <a:spAutoFit/>
          </a:bodyPr>
          <a:lstStyle/>
          <a:p>
            <a:r>
              <a:rPr lang="en-US" i="1" dirty="0">
                <a:cs typeface="+mj-cs"/>
              </a:rPr>
              <a:t>Figure 1: Moisture Content for Bioplastic Derived from Rice Starch</a:t>
            </a:r>
          </a:p>
        </p:txBody>
      </p:sp>
      <p:graphicFrame>
        <p:nvGraphicFramePr>
          <p:cNvPr id="4" name="Chart 3">
            <a:extLst>
              <a:ext uri="{FF2B5EF4-FFF2-40B4-BE49-F238E27FC236}">
                <a16:creationId xmlns:a16="http://schemas.microsoft.com/office/drawing/2014/main" id="{5FA00D10-DA21-468D-B4A4-691B78A66332}"/>
              </a:ext>
            </a:extLst>
          </p:cNvPr>
          <p:cNvGraphicFramePr/>
          <p:nvPr>
            <p:extLst>
              <p:ext uri="{D42A27DB-BD31-4B8C-83A1-F6EECF244321}">
                <p14:modId xmlns:p14="http://schemas.microsoft.com/office/powerpoint/2010/main" val="3528376046"/>
              </p:ext>
            </p:extLst>
          </p:nvPr>
        </p:nvGraphicFramePr>
        <p:xfrm>
          <a:off x="7628609" y="1620888"/>
          <a:ext cx="7001792" cy="4634945"/>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E971E8FD-2B6D-4DBA-906D-1E9BAC8CE290}"/>
              </a:ext>
            </a:extLst>
          </p:cNvPr>
          <p:cNvSpPr/>
          <p:nvPr/>
        </p:nvSpPr>
        <p:spPr>
          <a:xfrm>
            <a:off x="7963146" y="974557"/>
            <a:ext cx="5619040" cy="646331"/>
          </a:xfrm>
          <a:prstGeom prst="rect">
            <a:avLst/>
          </a:prstGeom>
        </p:spPr>
        <p:txBody>
          <a:bodyPr wrap="square">
            <a:spAutoFit/>
          </a:bodyPr>
          <a:lstStyle/>
          <a:p>
            <a:r>
              <a:rPr lang="en-US" dirty="0">
                <a:latin typeface="Gill Sans MT" panose="020B0502020104020203" pitchFamily="34" charset="0"/>
                <a:ea typeface="Calibri" panose="020F0502020204030204" pitchFamily="34" charset="0"/>
              </a:rPr>
              <a:t>Figure 2: Moisture Content for Bioplastic Derived From Bread Starch</a:t>
            </a:r>
            <a:endParaRPr lang="ar-SA" dirty="0">
              <a:latin typeface="Gill Sans MT" panose="020B0502020104020203" pitchFamily="34" charset="0"/>
            </a:endParaRPr>
          </a:p>
        </p:txBody>
      </p:sp>
      <p:sp>
        <p:nvSpPr>
          <p:cNvPr id="6" name="Rectangle 5">
            <a:extLst>
              <a:ext uri="{FF2B5EF4-FFF2-40B4-BE49-F238E27FC236}">
                <a16:creationId xmlns:a16="http://schemas.microsoft.com/office/drawing/2014/main" id="{256D2770-EFA3-4C74-A6E5-0A75D77AE8EC}"/>
              </a:ext>
            </a:extLst>
          </p:cNvPr>
          <p:cNvSpPr/>
          <p:nvPr/>
        </p:nvSpPr>
        <p:spPr>
          <a:xfrm>
            <a:off x="7349829" y="-11593"/>
            <a:ext cx="111512" cy="73709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24FDEF-975A-4A15-A157-166424A28589}"/>
              </a:ext>
            </a:extLst>
          </p:cNvPr>
          <p:cNvPicPr>
            <a:picLocks noChangeAspect="1"/>
          </p:cNvPicPr>
          <p:nvPr/>
        </p:nvPicPr>
        <p:blipFill>
          <a:blip r:embed="rId2"/>
          <a:stretch>
            <a:fillRect/>
          </a:stretch>
        </p:blipFill>
        <p:spPr>
          <a:xfrm>
            <a:off x="7816361" y="0"/>
            <a:ext cx="6172200" cy="8229600"/>
          </a:xfrm>
          <a:prstGeom prst="rect">
            <a:avLst/>
          </a:prstGeom>
        </p:spPr>
      </p:pic>
      <p:pic>
        <p:nvPicPr>
          <p:cNvPr id="5" name="Picture 4">
            <a:extLst>
              <a:ext uri="{FF2B5EF4-FFF2-40B4-BE49-F238E27FC236}">
                <a16:creationId xmlns:a16="http://schemas.microsoft.com/office/drawing/2014/main" id="{FB44E5A3-54FA-4012-9D5C-D7648C251148}"/>
              </a:ext>
            </a:extLst>
          </p:cNvPr>
          <p:cNvPicPr>
            <a:picLocks noChangeAspect="1"/>
          </p:cNvPicPr>
          <p:nvPr/>
        </p:nvPicPr>
        <p:blipFill>
          <a:blip r:embed="rId3"/>
          <a:stretch>
            <a:fillRect/>
          </a:stretch>
        </p:blipFill>
        <p:spPr>
          <a:xfrm>
            <a:off x="817685" y="0"/>
            <a:ext cx="6172200" cy="8229600"/>
          </a:xfrm>
          <a:prstGeom prst="rect">
            <a:avLst/>
          </a:prstGeom>
        </p:spPr>
      </p:pic>
    </p:spTree>
    <p:extLst>
      <p:ext uri="{BB962C8B-B14F-4D97-AF65-F5344CB8AC3E}">
        <p14:creationId xmlns:p14="http://schemas.microsoft.com/office/powerpoint/2010/main" val="650352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55999" y="493486"/>
            <a:ext cx="3614057" cy="461665"/>
          </a:xfrm>
          <a:prstGeom prst="rect">
            <a:avLst/>
          </a:prstGeom>
          <a:noFill/>
        </p:spPr>
        <p:txBody>
          <a:bodyPr wrap="square" rtlCol="0">
            <a:spAutoFit/>
          </a:bodyPr>
          <a:lstStyle/>
          <a:p>
            <a:pPr>
              <a:buFont typeface="Wingdings" pitchFamily="2" charset="2"/>
              <a:buChar char="q"/>
            </a:pPr>
            <a:r>
              <a:rPr lang="en-US" sz="2400" b="1" dirty="0">
                <a:solidFill>
                  <a:schemeClr val="accent2">
                    <a:lumMod val="50000"/>
                  </a:schemeClr>
                </a:solidFill>
                <a:latin typeface="Inter" charset="0"/>
                <a:ea typeface="Inter" charset="0"/>
              </a:rPr>
              <a:t> Solubility in Water </a:t>
            </a:r>
          </a:p>
        </p:txBody>
      </p:sp>
      <p:sp>
        <p:nvSpPr>
          <p:cNvPr id="3" name="مستطيل 2"/>
          <p:cNvSpPr/>
          <p:nvPr/>
        </p:nvSpPr>
        <p:spPr>
          <a:xfrm>
            <a:off x="4005942" y="1640114"/>
            <a:ext cx="7315200" cy="2585323"/>
          </a:xfrm>
          <a:prstGeom prst="rect">
            <a:avLst/>
          </a:prstGeom>
        </p:spPr>
        <p:txBody>
          <a:bodyPr>
            <a:spAutoFit/>
          </a:bodyPr>
          <a:lstStyle/>
          <a:p>
            <a:pPr algn="just">
              <a:lnSpc>
                <a:spcPct val="150000"/>
              </a:lnSpc>
            </a:pPr>
            <a:r>
              <a:rPr lang="en-US" dirty="0" err="1">
                <a:latin typeface="Inter" charset="0"/>
                <a:ea typeface="Inter" charset="0"/>
              </a:rPr>
              <a:t>Bioplastic</a:t>
            </a:r>
            <a:r>
              <a:rPr lang="en-US" dirty="0">
                <a:latin typeface="Inter" charset="0"/>
                <a:ea typeface="Inter" charset="0"/>
              </a:rPr>
              <a:t> films of 2 x 2 cm³ were dried in an oven at 85°C for 24 h to measure its dry weight (W</a:t>
            </a:r>
            <a:r>
              <a:rPr lang="en-US" baseline="-25000" dirty="0">
                <a:latin typeface="Inter" charset="0"/>
                <a:ea typeface="Inter" charset="0"/>
              </a:rPr>
              <a:t>1</a:t>
            </a:r>
            <a:r>
              <a:rPr lang="en-US" dirty="0">
                <a:latin typeface="Inter" charset="0"/>
                <a:ea typeface="Inter" charset="0"/>
              </a:rPr>
              <a:t>), then placing them in a beaker of 50 ml distilled water at room temperature for 24 h. After 24 h the </a:t>
            </a:r>
            <a:r>
              <a:rPr lang="en-US" dirty="0" err="1">
                <a:latin typeface="Inter" charset="0"/>
                <a:ea typeface="Inter" charset="0"/>
              </a:rPr>
              <a:t>bioplastic</a:t>
            </a:r>
            <a:r>
              <a:rPr lang="en-US" dirty="0">
                <a:latin typeface="Inter" charset="0"/>
                <a:ea typeface="Inter" charset="0"/>
              </a:rPr>
              <a:t> was dried in the oven at 85°C for 24 h then weighed to find final weight (W</a:t>
            </a:r>
            <a:r>
              <a:rPr lang="en-US" baseline="-25000" dirty="0">
                <a:latin typeface="Inter" charset="0"/>
                <a:ea typeface="Inter" charset="0"/>
              </a:rPr>
              <a:t>2</a:t>
            </a:r>
            <a:r>
              <a:rPr lang="en-US" dirty="0">
                <a:latin typeface="Inter" charset="0"/>
                <a:ea typeface="Inter" charset="0"/>
              </a:rPr>
              <a:t>). The solubility was determined using the following formula:</a:t>
            </a:r>
          </a:p>
        </p:txBody>
      </p:sp>
      <p:sp>
        <p:nvSpPr>
          <p:cNvPr id="4" name="Rectangle 2"/>
          <p:cNvSpPr>
            <a:spLocks noChangeArrowheads="1"/>
          </p:cNvSpPr>
          <p:nvPr/>
        </p:nvSpPr>
        <p:spPr bwMode="auto">
          <a:xfrm>
            <a:off x="4275237" y="5022922"/>
            <a:ext cx="305707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Solubility in water (%) =  </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pic>
        <p:nvPicPr>
          <p:cNvPr id="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332307" y="4823637"/>
            <a:ext cx="1057856" cy="793392"/>
          </a:xfrm>
          <a:prstGeom prst="rect">
            <a:avLst/>
          </a:prstGeom>
          <a:noFill/>
        </p:spPr>
      </p:pic>
      <p:sp>
        <p:nvSpPr>
          <p:cNvPr id="6" name="Rectangle 3"/>
          <p:cNvSpPr>
            <a:spLocks noChangeArrowheads="1"/>
          </p:cNvSpPr>
          <p:nvPr/>
        </p:nvSpPr>
        <p:spPr bwMode="auto">
          <a:xfrm>
            <a:off x="8390163" y="4992914"/>
            <a:ext cx="130537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pitchFamily="34" charset="0"/>
                <a:ea typeface="Times New Roman" pitchFamily="18" charset="0"/>
                <a:cs typeface="Arial" pitchFamily="34" charset="0"/>
              </a:rPr>
              <a:t> ×  100</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99647A-CEFE-4A81-809E-09D16177E179}"/>
              </a:ext>
            </a:extLst>
          </p:cNvPr>
          <p:cNvSpPr txBox="1"/>
          <p:nvPr/>
        </p:nvSpPr>
        <p:spPr>
          <a:xfrm>
            <a:off x="914400" y="974558"/>
            <a:ext cx="4828478" cy="646331"/>
          </a:xfrm>
          <a:prstGeom prst="rect">
            <a:avLst/>
          </a:prstGeom>
          <a:noFill/>
        </p:spPr>
        <p:txBody>
          <a:bodyPr wrap="square" rtlCol="1">
            <a:spAutoFit/>
          </a:bodyPr>
          <a:lstStyle/>
          <a:p>
            <a:r>
              <a:rPr lang="en-US" i="1" dirty="0">
                <a:cs typeface="+mj-cs"/>
              </a:rPr>
              <a:t>Figure 3: Solubility for Bioplastic Derived from Rice Starch</a:t>
            </a:r>
          </a:p>
        </p:txBody>
      </p:sp>
      <p:sp>
        <p:nvSpPr>
          <p:cNvPr id="5" name="Rectangle 4">
            <a:extLst>
              <a:ext uri="{FF2B5EF4-FFF2-40B4-BE49-F238E27FC236}">
                <a16:creationId xmlns:a16="http://schemas.microsoft.com/office/drawing/2014/main" id="{E971E8FD-2B6D-4DBA-906D-1E9BAC8CE290}"/>
              </a:ext>
            </a:extLst>
          </p:cNvPr>
          <p:cNvSpPr/>
          <p:nvPr/>
        </p:nvSpPr>
        <p:spPr>
          <a:xfrm>
            <a:off x="7963146" y="974557"/>
            <a:ext cx="5619040" cy="646331"/>
          </a:xfrm>
          <a:prstGeom prst="rect">
            <a:avLst/>
          </a:prstGeom>
        </p:spPr>
        <p:txBody>
          <a:bodyPr wrap="square">
            <a:spAutoFit/>
          </a:bodyPr>
          <a:lstStyle/>
          <a:p>
            <a:r>
              <a:rPr lang="en-US" dirty="0">
                <a:latin typeface="Gill Sans MT" panose="020B0502020104020203" pitchFamily="34" charset="0"/>
                <a:ea typeface="Calibri" panose="020F0502020204030204" pitchFamily="34" charset="0"/>
              </a:rPr>
              <a:t>Figure 4: Solubility for Bioplastic Derived From Bread Starch</a:t>
            </a:r>
            <a:endParaRPr lang="ar-SA" dirty="0">
              <a:latin typeface="Gill Sans MT" panose="020B0502020104020203" pitchFamily="34" charset="0"/>
            </a:endParaRPr>
          </a:p>
        </p:txBody>
      </p:sp>
      <p:sp>
        <p:nvSpPr>
          <p:cNvPr id="6" name="Rectangle 5">
            <a:extLst>
              <a:ext uri="{FF2B5EF4-FFF2-40B4-BE49-F238E27FC236}">
                <a16:creationId xmlns:a16="http://schemas.microsoft.com/office/drawing/2014/main" id="{256D2770-EFA3-4C74-A6E5-0A75D77AE8EC}"/>
              </a:ext>
            </a:extLst>
          </p:cNvPr>
          <p:cNvSpPr/>
          <p:nvPr/>
        </p:nvSpPr>
        <p:spPr>
          <a:xfrm>
            <a:off x="7349829" y="-11593"/>
            <a:ext cx="111512" cy="73709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graphicFrame>
        <p:nvGraphicFramePr>
          <p:cNvPr id="7" name="Chart 6">
            <a:extLst>
              <a:ext uri="{FF2B5EF4-FFF2-40B4-BE49-F238E27FC236}">
                <a16:creationId xmlns:a16="http://schemas.microsoft.com/office/drawing/2014/main" id="{66E7E9FB-E30A-4077-8076-CF5329D95377}"/>
              </a:ext>
            </a:extLst>
          </p:cNvPr>
          <p:cNvGraphicFramePr/>
          <p:nvPr>
            <p:extLst>
              <p:ext uri="{D42A27DB-BD31-4B8C-83A1-F6EECF244321}">
                <p14:modId xmlns:p14="http://schemas.microsoft.com/office/powerpoint/2010/main" val="1382303361"/>
              </p:ext>
            </p:extLst>
          </p:nvPr>
        </p:nvGraphicFramePr>
        <p:xfrm>
          <a:off x="7606306" y="2068552"/>
          <a:ext cx="7024094" cy="4092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D531727E-2958-4B01-978C-3292A54DA596}"/>
              </a:ext>
            </a:extLst>
          </p:cNvPr>
          <p:cNvGraphicFramePr/>
          <p:nvPr>
            <p:extLst>
              <p:ext uri="{D42A27DB-BD31-4B8C-83A1-F6EECF244321}">
                <p14:modId xmlns:p14="http://schemas.microsoft.com/office/powerpoint/2010/main" val="3301124732"/>
              </p:ext>
            </p:extLst>
          </p:nvPr>
        </p:nvGraphicFramePr>
        <p:xfrm>
          <a:off x="211873" y="2068551"/>
          <a:ext cx="6992991" cy="42876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42865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05A612-BBC9-4AE0-876D-6D8C8B07067E}"/>
              </a:ext>
            </a:extLst>
          </p:cNvPr>
          <p:cNvPicPr>
            <a:picLocks noChangeAspect="1"/>
          </p:cNvPicPr>
          <p:nvPr/>
        </p:nvPicPr>
        <p:blipFill>
          <a:blip r:embed="rId2"/>
          <a:stretch>
            <a:fillRect/>
          </a:stretch>
        </p:blipFill>
        <p:spPr>
          <a:xfrm>
            <a:off x="1828800" y="0"/>
            <a:ext cx="10972800" cy="8229600"/>
          </a:xfrm>
          <a:prstGeom prst="rect">
            <a:avLst/>
          </a:prstGeom>
        </p:spPr>
      </p:pic>
    </p:spTree>
    <p:extLst>
      <p:ext uri="{BB962C8B-B14F-4D97-AF65-F5344CB8AC3E}">
        <p14:creationId xmlns:p14="http://schemas.microsoft.com/office/powerpoint/2010/main" val="4195073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55999" y="493486"/>
            <a:ext cx="3614057" cy="461665"/>
          </a:xfrm>
          <a:prstGeom prst="rect">
            <a:avLst/>
          </a:prstGeom>
          <a:noFill/>
        </p:spPr>
        <p:txBody>
          <a:bodyPr wrap="square" rtlCol="0">
            <a:spAutoFit/>
          </a:bodyPr>
          <a:lstStyle/>
          <a:p>
            <a:pPr>
              <a:buFont typeface="Wingdings" pitchFamily="2" charset="2"/>
              <a:buChar char="q"/>
            </a:pPr>
            <a:r>
              <a:rPr lang="en-US" sz="2400" b="1" dirty="0">
                <a:solidFill>
                  <a:schemeClr val="accent2">
                    <a:lumMod val="50000"/>
                  </a:schemeClr>
                </a:solidFill>
                <a:latin typeface="Inter" charset="0"/>
                <a:ea typeface="Inter" charset="0"/>
              </a:rPr>
              <a:t> Absorption of Water </a:t>
            </a:r>
          </a:p>
        </p:txBody>
      </p:sp>
      <p:sp>
        <p:nvSpPr>
          <p:cNvPr id="3" name="مستطيل 2"/>
          <p:cNvSpPr/>
          <p:nvPr/>
        </p:nvSpPr>
        <p:spPr>
          <a:xfrm>
            <a:off x="4005942" y="1640114"/>
            <a:ext cx="7315200" cy="2585323"/>
          </a:xfrm>
          <a:prstGeom prst="rect">
            <a:avLst/>
          </a:prstGeom>
        </p:spPr>
        <p:txBody>
          <a:bodyPr>
            <a:spAutoFit/>
          </a:bodyPr>
          <a:lstStyle/>
          <a:p>
            <a:pPr algn="just">
              <a:lnSpc>
                <a:spcPct val="150000"/>
              </a:lnSpc>
            </a:pPr>
            <a:r>
              <a:rPr lang="en-US" dirty="0" err="1">
                <a:latin typeface="Inter" charset="0"/>
                <a:ea typeface="Inter" charset="0"/>
              </a:rPr>
              <a:t>Bioplastic</a:t>
            </a:r>
            <a:r>
              <a:rPr lang="en-US" dirty="0">
                <a:latin typeface="Inter" charset="0"/>
                <a:ea typeface="Inter" charset="0"/>
              </a:rPr>
              <a:t> film's water absorption was tested using ASTM D570-98 </a:t>
            </a:r>
            <a:r>
              <a:rPr lang="en-US" dirty="0" err="1">
                <a:latin typeface="Inter" charset="0"/>
                <a:ea typeface="Inter" charset="0"/>
              </a:rPr>
              <a:t>Bioplastics</a:t>
            </a:r>
            <a:r>
              <a:rPr lang="en-US" dirty="0">
                <a:latin typeface="Inter" charset="0"/>
                <a:ea typeface="Inter" charset="0"/>
              </a:rPr>
              <a:t> sheets were cut at 2x 2 cm³ and weighed measuring dry weight (W</a:t>
            </a:r>
            <a:r>
              <a:rPr lang="en-US" baseline="-25000" dirty="0">
                <a:latin typeface="Inter" charset="0"/>
                <a:ea typeface="Inter" charset="0"/>
              </a:rPr>
              <a:t>d</a:t>
            </a:r>
            <a:r>
              <a:rPr lang="en-US" dirty="0">
                <a:latin typeface="Inter" charset="0"/>
                <a:ea typeface="Inter" charset="0"/>
              </a:rPr>
              <a:t>). The sheets were placed in a </a:t>
            </a:r>
            <a:r>
              <a:rPr lang="en-US" dirty="0" err="1">
                <a:latin typeface="Inter" charset="0"/>
                <a:ea typeface="Inter" charset="0"/>
              </a:rPr>
              <a:t>petri</a:t>
            </a:r>
            <a:r>
              <a:rPr lang="en-US" dirty="0">
                <a:latin typeface="Inter" charset="0"/>
                <a:ea typeface="Inter" charset="0"/>
              </a:rPr>
              <a:t> plate with distilled water for 24 h. After that the </a:t>
            </a:r>
            <a:r>
              <a:rPr lang="en-US" dirty="0" err="1">
                <a:latin typeface="Inter" charset="0"/>
                <a:ea typeface="Inter" charset="0"/>
              </a:rPr>
              <a:t>bioplastic</a:t>
            </a:r>
            <a:r>
              <a:rPr lang="en-US" dirty="0">
                <a:latin typeface="Inter" charset="0"/>
                <a:ea typeface="Inter" charset="0"/>
              </a:rPr>
              <a:t> weight was measured (</a:t>
            </a:r>
            <a:r>
              <a:rPr lang="en-US" dirty="0" err="1">
                <a:latin typeface="Inter" charset="0"/>
                <a:ea typeface="Inter" charset="0"/>
              </a:rPr>
              <a:t>W</a:t>
            </a:r>
            <a:r>
              <a:rPr lang="en-US" baseline="-25000" dirty="0" err="1">
                <a:latin typeface="Inter" charset="0"/>
                <a:ea typeface="Inter" charset="0"/>
              </a:rPr>
              <a:t>w</a:t>
            </a:r>
            <a:r>
              <a:rPr lang="en-US" baseline="-25000" dirty="0">
                <a:latin typeface="Inter" charset="0"/>
                <a:ea typeface="Inter" charset="0"/>
              </a:rPr>
              <a:t>)</a:t>
            </a:r>
            <a:r>
              <a:rPr lang="en-US" dirty="0">
                <a:latin typeface="Inter" charset="0"/>
                <a:ea typeface="Inter" charset="0"/>
              </a:rPr>
              <a:t>. The water absorption was determined using the following </a:t>
            </a:r>
            <a:r>
              <a:rPr lang="en-US" dirty="0" err="1">
                <a:latin typeface="Inter" charset="0"/>
                <a:ea typeface="Inter" charset="0"/>
              </a:rPr>
              <a:t>formula:</a:t>
            </a:r>
            <a:r>
              <a:rPr lang="en-US" dirty="0" err="1">
                <a:latin typeface="Petrona Bold"/>
                <a:ea typeface="Inter" charset="0"/>
              </a:rPr>
              <a:t>fdmdjfjfjfd</a:t>
            </a:r>
            <a:endParaRPr lang="en-US" dirty="0">
              <a:latin typeface="Inter" charset="0"/>
              <a:ea typeface="Inter" charset="0"/>
            </a:endParaRPr>
          </a:p>
        </p:txBody>
      </p:sp>
      <p:sp>
        <p:nvSpPr>
          <p:cNvPr id="4" name="Rectangle 2"/>
          <p:cNvSpPr>
            <a:spLocks noChangeArrowheads="1"/>
          </p:cNvSpPr>
          <p:nvPr/>
        </p:nvSpPr>
        <p:spPr bwMode="auto">
          <a:xfrm>
            <a:off x="4499429" y="5022922"/>
            <a:ext cx="283287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Water Absorption</a:t>
            </a:r>
            <a:r>
              <a:rPr kumimoji="0" lang="en-US" sz="20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sp>
        <p:nvSpPr>
          <p:cNvPr id="6" name="Rectangle 3"/>
          <p:cNvSpPr>
            <a:spLocks noChangeArrowheads="1"/>
          </p:cNvSpPr>
          <p:nvPr/>
        </p:nvSpPr>
        <p:spPr bwMode="auto">
          <a:xfrm>
            <a:off x="8390163" y="4992914"/>
            <a:ext cx="130537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pitchFamily="34" charset="0"/>
                <a:ea typeface="Times New Roman" pitchFamily="18" charset="0"/>
                <a:cs typeface="Arial" pitchFamily="34" charset="0"/>
              </a:rPr>
              <a:t> ×  100</a:t>
            </a:r>
            <a:endParaRPr kumimoji="0" lang="en-US" sz="3200" b="0" i="0" u="none" strike="noStrike" cap="none" normalizeH="0" baseline="0" dirty="0">
              <a:ln>
                <a:noFill/>
              </a:ln>
              <a:solidFill>
                <a:schemeClr val="tx1"/>
              </a:solidFill>
              <a:effectLst/>
              <a:latin typeface="Microsoft JhengHei" panose="020B0604030504040204" pitchFamily="34" charset="-120"/>
              <a:cs typeface="Arial" pitchFamily="34" charset="0"/>
            </a:endParaRPr>
          </a:p>
        </p:txBody>
      </p:sp>
      <p:sp>
        <p:nvSpPr>
          <p:cNvPr id="65538" name="Rectangle 2"/>
          <p:cNvSpPr>
            <a:spLocks noChangeArrowheads="1"/>
          </p:cNvSpPr>
          <p:nvPr/>
        </p:nvSpPr>
        <p:spPr bwMode="auto">
          <a:xfrm>
            <a:off x="0" y="0"/>
            <a:ext cx="14630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332307" y="4992914"/>
            <a:ext cx="1057856" cy="61708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99647A-CEFE-4A81-809E-09D16177E179}"/>
              </a:ext>
            </a:extLst>
          </p:cNvPr>
          <p:cNvSpPr txBox="1"/>
          <p:nvPr/>
        </p:nvSpPr>
        <p:spPr>
          <a:xfrm>
            <a:off x="914400" y="974558"/>
            <a:ext cx="4828478" cy="646331"/>
          </a:xfrm>
          <a:prstGeom prst="rect">
            <a:avLst/>
          </a:prstGeom>
          <a:noFill/>
        </p:spPr>
        <p:txBody>
          <a:bodyPr wrap="square" rtlCol="1">
            <a:spAutoFit/>
          </a:bodyPr>
          <a:lstStyle/>
          <a:p>
            <a:r>
              <a:rPr lang="en-US" i="1" dirty="0">
                <a:cs typeface="+mj-cs"/>
              </a:rPr>
              <a:t>Figure 5: Absorption for Bioplastic Derived from Rice Starch</a:t>
            </a:r>
          </a:p>
        </p:txBody>
      </p:sp>
      <p:sp>
        <p:nvSpPr>
          <p:cNvPr id="5" name="Rectangle 4">
            <a:extLst>
              <a:ext uri="{FF2B5EF4-FFF2-40B4-BE49-F238E27FC236}">
                <a16:creationId xmlns:a16="http://schemas.microsoft.com/office/drawing/2014/main" id="{E971E8FD-2B6D-4DBA-906D-1E9BAC8CE290}"/>
              </a:ext>
            </a:extLst>
          </p:cNvPr>
          <p:cNvSpPr/>
          <p:nvPr/>
        </p:nvSpPr>
        <p:spPr>
          <a:xfrm>
            <a:off x="7963146" y="974557"/>
            <a:ext cx="5619040" cy="646331"/>
          </a:xfrm>
          <a:prstGeom prst="rect">
            <a:avLst/>
          </a:prstGeom>
        </p:spPr>
        <p:txBody>
          <a:bodyPr wrap="square">
            <a:spAutoFit/>
          </a:bodyPr>
          <a:lstStyle/>
          <a:p>
            <a:r>
              <a:rPr lang="en-US" dirty="0">
                <a:latin typeface="Gill Sans MT" panose="020B0502020104020203" pitchFamily="34" charset="0"/>
                <a:ea typeface="Calibri" panose="020F0502020204030204" pitchFamily="34" charset="0"/>
              </a:rPr>
              <a:t>Figure 6: Absorption for Bioplastic Derived From Bread Starch</a:t>
            </a:r>
            <a:endParaRPr lang="ar-SA" dirty="0">
              <a:latin typeface="Gill Sans MT" panose="020B0502020104020203" pitchFamily="34" charset="0"/>
            </a:endParaRPr>
          </a:p>
        </p:txBody>
      </p:sp>
      <p:sp>
        <p:nvSpPr>
          <p:cNvPr id="6" name="Rectangle 5">
            <a:extLst>
              <a:ext uri="{FF2B5EF4-FFF2-40B4-BE49-F238E27FC236}">
                <a16:creationId xmlns:a16="http://schemas.microsoft.com/office/drawing/2014/main" id="{256D2770-EFA3-4C74-A6E5-0A75D77AE8EC}"/>
              </a:ext>
            </a:extLst>
          </p:cNvPr>
          <p:cNvSpPr/>
          <p:nvPr/>
        </p:nvSpPr>
        <p:spPr>
          <a:xfrm>
            <a:off x="7349829" y="-11593"/>
            <a:ext cx="111512" cy="73709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graphicFrame>
        <p:nvGraphicFramePr>
          <p:cNvPr id="9" name="Chart 8">
            <a:extLst>
              <a:ext uri="{FF2B5EF4-FFF2-40B4-BE49-F238E27FC236}">
                <a16:creationId xmlns:a16="http://schemas.microsoft.com/office/drawing/2014/main" id="{A5929134-C8AC-4A6A-8041-333FA6A90105}"/>
              </a:ext>
            </a:extLst>
          </p:cNvPr>
          <p:cNvGraphicFramePr/>
          <p:nvPr>
            <p:extLst>
              <p:ext uri="{D42A27DB-BD31-4B8C-83A1-F6EECF244321}">
                <p14:modId xmlns:p14="http://schemas.microsoft.com/office/powerpoint/2010/main" val="1057219150"/>
              </p:ext>
            </p:extLst>
          </p:nvPr>
        </p:nvGraphicFramePr>
        <p:xfrm>
          <a:off x="7660889" y="1960252"/>
          <a:ext cx="6411950" cy="44740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1D23C48B-CB52-47D8-9083-1EC9E89357D2}"/>
              </a:ext>
            </a:extLst>
          </p:cNvPr>
          <p:cNvGraphicFramePr/>
          <p:nvPr>
            <p:extLst>
              <p:ext uri="{D42A27DB-BD31-4B8C-83A1-F6EECF244321}">
                <p14:modId xmlns:p14="http://schemas.microsoft.com/office/powerpoint/2010/main" val="2712163031"/>
              </p:ext>
            </p:extLst>
          </p:nvPr>
        </p:nvGraphicFramePr>
        <p:xfrm>
          <a:off x="399097" y="1768643"/>
          <a:ext cx="6448927" cy="44846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52023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FC7AD5-6524-4D90-B9BB-03E6D2559E17}"/>
              </a:ext>
            </a:extLst>
          </p:cNvPr>
          <p:cNvPicPr>
            <a:picLocks noChangeAspect="1"/>
          </p:cNvPicPr>
          <p:nvPr/>
        </p:nvPicPr>
        <p:blipFill>
          <a:blip r:embed="rId2"/>
          <a:stretch>
            <a:fillRect/>
          </a:stretch>
        </p:blipFill>
        <p:spPr>
          <a:xfrm>
            <a:off x="3774831" y="0"/>
            <a:ext cx="6881446" cy="8229600"/>
          </a:xfrm>
          <a:prstGeom prst="rect">
            <a:avLst/>
          </a:prstGeom>
        </p:spPr>
      </p:pic>
    </p:spTree>
    <p:extLst>
      <p:ext uri="{BB962C8B-B14F-4D97-AF65-F5344CB8AC3E}">
        <p14:creationId xmlns:p14="http://schemas.microsoft.com/office/powerpoint/2010/main" val="3375405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111847" y="566773"/>
            <a:ext cx="13383260" cy="914241"/>
          </a:xfrm>
          <a:prstGeom prst="rect">
            <a:avLst/>
          </a:prstGeom>
          <a:noFill/>
          <a:ln/>
        </p:spPr>
        <p:txBody>
          <a:bodyPr wrap="none" lIns="0" tIns="0" rIns="0" bIns="0" rtlCol="0" anchor="t"/>
          <a:lstStyle/>
          <a:p>
            <a:pPr marL="0" indent="0" algn="l">
              <a:lnSpc>
                <a:spcPts val="4750"/>
              </a:lnSpc>
              <a:buNone/>
            </a:pPr>
            <a:r>
              <a:rPr lang="en-US" sz="3800" b="1" dirty="0">
                <a:solidFill>
                  <a:srgbClr val="000000"/>
                </a:solidFill>
                <a:latin typeface="Times New Roman" panose="02020603050405020304" pitchFamily="18" charset="0"/>
                <a:ea typeface="FangSong" panose="020B0503020204020204" pitchFamily="49" charset="-122"/>
                <a:cs typeface="Times New Roman" panose="02020603050405020304" pitchFamily="18" charset="0"/>
              </a:rPr>
              <a:t>Mechanical Properties:  (Tensile Test)</a:t>
            </a:r>
            <a:endParaRPr lang="en-US" sz="3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1878164-D15B-7C5A-5E43-49545E8B184D}"/>
              </a:ext>
            </a:extLst>
          </p:cNvPr>
          <p:cNvSpPr txBox="1"/>
          <p:nvPr/>
        </p:nvSpPr>
        <p:spPr>
          <a:xfrm>
            <a:off x="5234046" y="2709707"/>
            <a:ext cx="7315200" cy="2346604"/>
          </a:xfrm>
          <a:prstGeom prst="rect">
            <a:avLst/>
          </a:prstGeom>
          <a:noFill/>
        </p:spPr>
        <p:txBody>
          <a:bodyPr wrap="square">
            <a:spAutoFit/>
          </a:bodyPr>
          <a:lstStyle/>
          <a:p>
            <a:pPr algn="just">
              <a:lnSpc>
                <a:spcPct val="150000"/>
              </a:lnSpc>
            </a:pPr>
            <a:r>
              <a:rPr lang="en-GB" sz="2000" dirty="0">
                <a:latin typeface="Inter" panose="020B0604020202020204" charset="0"/>
                <a:ea typeface="Inter" panose="020B0604020202020204" charset="0"/>
              </a:rPr>
              <a:t>The tensile test is a mechanical test used to determine the properties of a material, such as tensile strength, elongation, and elastic modulus. In this test, the sample is pulled with an increasing force until it breaks to measure its ability to withstand stress and strain.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62F2909-2CEE-4F30-82FD-E8062FA372A8}"/>
              </a:ext>
            </a:extLst>
          </p:cNvPr>
          <p:cNvPicPr>
            <a:picLocks noChangeAspect="1"/>
          </p:cNvPicPr>
          <p:nvPr/>
        </p:nvPicPr>
        <p:blipFill>
          <a:blip r:embed="rId3"/>
          <a:stretch>
            <a:fillRect/>
          </a:stretch>
        </p:blipFill>
        <p:spPr>
          <a:xfrm>
            <a:off x="788866" y="287383"/>
            <a:ext cx="13052667" cy="7608467"/>
          </a:xfrm>
          <a:prstGeom prst="rect">
            <a:avLst/>
          </a:prstGeom>
        </p:spPr>
      </p:pic>
    </p:spTree>
    <p:extLst>
      <p:ext uri="{BB962C8B-B14F-4D97-AF65-F5344CB8AC3E}">
        <p14:creationId xmlns:p14="http://schemas.microsoft.com/office/powerpoint/2010/main" val="214397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5C58A91-A670-AC63-B959-0AA8669E96AF}"/>
              </a:ext>
            </a:extLst>
          </p:cNvPr>
          <p:cNvGraphicFramePr/>
          <p:nvPr>
            <p:extLst>
              <p:ext uri="{D42A27DB-BD31-4B8C-83A1-F6EECF244321}">
                <p14:modId xmlns:p14="http://schemas.microsoft.com/office/powerpoint/2010/main" val="934777579"/>
              </p:ext>
            </p:extLst>
          </p:nvPr>
        </p:nvGraphicFramePr>
        <p:xfrm>
          <a:off x="609600" y="1670303"/>
          <a:ext cx="4693084" cy="39196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E5B294F6-CB46-0725-97D2-C5185FEEBB83}"/>
              </a:ext>
            </a:extLst>
          </p:cNvPr>
          <p:cNvGraphicFramePr/>
          <p:nvPr>
            <p:extLst>
              <p:ext uri="{D42A27DB-BD31-4B8C-83A1-F6EECF244321}">
                <p14:modId xmlns:p14="http://schemas.microsoft.com/office/powerpoint/2010/main" val="339782542"/>
              </p:ext>
            </p:extLst>
          </p:nvPr>
        </p:nvGraphicFramePr>
        <p:xfrm>
          <a:off x="5133509" y="1664588"/>
          <a:ext cx="4329080" cy="39196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6544AC65-A738-B583-E02A-AD785D7218F7}"/>
              </a:ext>
            </a:extLst>
          </p:cNvPr>
          <p:cNvGraphicFramePr/>
          <p:nvPr>
            <p:extLst>
              <p:ext uri="{D42A27DB-BD31-4B8C-83A1-F6EECF244321}">
                <p14:modId xmlns:p14="http://schemas.microsoft.com/office/powerpoint/2010/main" val="4257524284"/>
              </p:ext>
            </p:extLst>
          </p:nvPr>
        </p:nvGraphicFramePr>
        <p:xfrm>
          <a:off x="9321300" y="1670726"/>
          <a:ext cx="4443467" cy="391321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32E1050B-14F4-1CD3-62D8-7A4D5AA1E058}"/>
              </a:ext>
            </a:extLst>
          </p:cNvPr>
          <p:cNvSpPr txBox="1"/>
          <p:nvPr/>
        </p:nvSpPr>
        <p:spPr>
          <a:xfrm>
            <a:off x="3569805" y="312274"/>
            <a:ext cx="7315200" cy="1051570"/>
          </a:xfrm>
          <a:prstGeom prst="rect">
            <a:avLst/>
          </a:prstGeom>
          <a:noFill/>
        </p:spPr>
        <p:txBody>
          <a:bodyPr wrap="square">
            <a:spAutoFit/>
          </a:bodyPr>
          <a:lstStyle/>
          <a:p>
            <a:pPr marL="0" marR="0" algn="ctr">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Figure 7: Mechanical Properties of Rice Starch Bioplastics under Varying Acetic Acid Concentrations. </a:t>
            </a:r>
          </a:p>
          <a:p>
            <a:pPr marL="0" marR="0" algn="ctr">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Where (A) Tensile Strength, (B) Modulus of Elasticity, (C) Ductility</a:t>
            </a:r>
            <a:endParaRPr lang="en-GB" sz="1100"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2">
            <a:extLst>
              <a:ext uri="{FF2B5EF4-FFF2-40B4-BE49-F238E27FC236}">
                <a16:creationId xmlns:a16="http://schemas.microsoft.com/office/drawing/2014/main" id="{5C069107-263E-7E66-AA25-10EED43D144C}"/>
              </a:ext>
            </a:extLst>
          </p:cNvPr>
          <p:cNvSpPr>
            <a:spLocks noChangeArrowheads="1"/>
          </p:cNvSpPr>
          <p:nvPr/>
        </p:nvSpPr>
        <p:spPr bwMode="auto">
          <a:xfrm>
            <a:off x="1378593" y="6029070"/>
            <a:ext cx="11873214"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ter" panose="020B0604020202020204" charset="0"/>
                <a:ea typeface="Inter" panose="020B0604020202020204" charset="0"/>
              </a:rPr>
              <a:t>When glycerol was constant, tensile strength first decreased then increased with more acetic acid. Low acid levels weaken the structure, while higher levels enhance crosslinking. Elasticity peaked at 1 ml, then decreased due to plasticization. Ductility improved at higher acid concentrations, increasing flexibility.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76690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1BF4E33A-3ADE-D7F9-98EA-89B6D5875184}"/>
              </a:ext>
            </a:extLst>
          </p:cNvPr>
          <p:cNvGraphicFramePr/>
          <p:nvPr>
            <p:extLst>
              <p:ext uri="{D42A27DB-BD31-4B8C-83A1-F6EECF244321}">
                <p14:modId xmlns:p14="http://schemas.microsoft.com/office/powerpoint/2010/main" val="4106532361"/>
              </p:ext>
            </p:extLst>
          </p:nvPr>
        </p:nvGraphicFramePr>
        <p:xfrm>
          <a:off x="352683" y="1691067"/>
          <a:ext cx="4974739" cy="40549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8C515397-F9B9-463D-90D7-43DD7C11B2EF}"/>
              </a:ext>
            </a:extLst>
          </p:cNvPr>
          <p:cNvGraphicFramePr/>
          <p:nvPr>
            <p:extLst>
              <p:ext uri="{D42A27DB-BD31-4B8C-83A1-F6EECF244321}">
                <p14:modId xmlns:p14="http://schemas.microsoft.com/office/powerpoint/2010/main" val="4170268563"/>
              </p:ext>
            </p:extLst>
          </p:nvPr>
        </p:nvGraphicFramePr>
        <p:xfrm>
          <a:off x="5327422" y="1682495"/>
          <a:ext cx="4541605" cy="40549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AE4F1871-A446-454E-86D5-D1E1A12D326E}"/>
              </a:ext>
            </a:extLst>
          </p:cNvPr>
          <p:cNvGraphicFramePr/>
          <p:nvPr>
            <p:extLst>
              <p:ext uri="{D42A27DB-BD31-4B8C-83A1-F6EECF244321}">
                <p14:modId xmlns:p14="http://schemas.microsoft.com/office/powerpoint/2010/main" val="2228586863"/>
              </p:ext>
            </p:extLst>
          </p:nvPr>
        </p:nvGraphicFramePr>
        <p:xfrm>
          <a:off x="9869027" y="1691067"/>
          <a:ext cx="4481729" cy="4054984"/>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C3664BA6-4AB0-C84D-190C-7EA2D53AB50D}"/>
              </a:ext>
            </a:extLst>
          </p:cNvPr>
          <p:cNvSpPr txBox="1"/>
          <p:nvPr/>
        </p:nvSpPr>
        <p:spPr>
          <a:xfrm>
            <a:off x="3349407" y="359152"/>
            <a:ext cx="7315200" cy="1051570"/>
          </a:xfrm>
          <a:prstGeom prst="rect">
            <a:avLst/>
          </a:prstGeom>
          <a:noFill/>
        </p:spPr>
        <p:txBody>
          <a:bodyPr wrap="square">
            <a:spAutoFit/>
          </a:bodyPr>
          <a:lstStyle/>
          <a:p>
            <a:pPr marL="0" marR="0" algn="ctr">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Figure 8: Mechanical Properties of Rice Starch Bioplastics under Varying Glycerol Concentrations. </a:t>
            </a:r>
          </a:p>
          <a:p>
            <a:pPr marL="0" marR="0" algn="ctr">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Where (A) Tensile Strength, (B) Modulus of Elasticity, (C) Ductility</a:t>
            </a:r>
            <a:endParaRPr lang="en-GB" sz="1100"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1">
            <a:extLst>
              <a:ext uri="{FF2B5EF4-FFF2-40B4-BE49-F238E27FC236}">
                <a16:creationId xmlns:a16="http://schemas.microsoft.com/office/drawing/2014/main" id="{BA44B940-002B-14AD-B658-6BD3060E9A83}"/>
              </a:ext>
            </a:extLst>
          </p:cNvPr>
          <p:cNvSpPr>
            <a:spLocks noChangeArrowheads="1"/>
          </p:cNvSpPr>
          <p:nvPr/>
        </p:nvSpPr>
        <p:spPr bwMode="auto">
          <a:xfrm>
            <a:off x="1373906" y="6034681"/>
            <a:ext cx="11754852"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ter" panose="020B0604020202020204" charset="0"/>
                <a:ea typeface="Inter" panose="020B0604020202020204" charset="0"/>
              </a:rPr>
              <a:t>When acetic acid was constant, increasing glycerol gradually reduced tensile strength and elasticity due to its plasticizing effect and increased porosity. Ductility started high but decreased at higher glycerol levels, as excessive glycerol weakened the structure.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5582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B897527A-4420-2EDE-3B00-2271988A8898}"/>
              </a:ext>
            </a:extLst>
          </p:cNvPr>
          <p:cNvGraphicFramePr/>
          <p:nvPr>
            <p:extLst>
              <p:ext uri="{D42A27DB-BD31-4B8C-83A1-F6EECF244321}">
                <p14:modId xmlns:p14="http://schemas.microsoft.com/office/powerpoint/2010/main" val="2182632438"/>
              </p:ext>
            </p:extLst>
          </p:nvPr>
        </p:nvGraphicFramePr>
        <p:xfrm>
          <a:off x="5181588" y="1987297"/>
          <a:ext cx="4183854" cy="36650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D4B5E321-CD5C-CFA2-C999-B17EC75D0FBA}"/>
              </a:ext>
            </a:extLst>
          </p:cNvPr>
          <p:cNvGraphicFramePr/>
          <p:nvPr>
            <p:extLst>
              <p:ext uri="{D42A27DB-BD31-4B8C-83A1-F6EECF244321}">
                <p14:modId xmlns:p14="http://schemas.microsoft.com/office/powerpoint/2010/main" val="3917034358"/>
              </p:ext>
            </p:extLst>
          </p:nvPr>
        </p:nvGraphicFramePr>
        <p:xfrm>
          <a:off x="9365442" y="1987296"/>
          <a:ext cx="4183854" cy="3665061"/>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133FDF6D-A826-C16F-8520-FC4440B6EA3D}"/>
              </a:ext>
            </a:extLst>
          </p:cNvPr>
          <p:cNvSpPr txBox="1"/>
          <p:nvPr/>
        </p:nvSpPr>
        <p:spPr>
          <a:xfrm>
            <a:off x="3407603" y="63939"/>
            <a:ext cx="7315200" cy="1422634"/>
          </a:xfrm>
          <a:prstGeom prst="rect">
            <a:avLst/>
          </a:prstGeom>
          <a:noFill/>
        </p:spPr>
        <p:txBody>
          <a:bodyPr wrap="square">
            <a:spAutoFit/>
          </a:bodyPr>
          <a:lstStyle/>
          <a:p>
            <a:pPr marL="0" marR="0" algn="ctr">
              <a:lnSpc>
                <a:spcPct val="150000"/>
              </a:lnSpc>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Figure 9: Mechanical Properties of Bread Starch Bioplastics under Varying Acetic Acid Concentrations</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0" marR="0" algn="ctr">
              <a:lnSpc>
                <a:spcPct val="150000"/>
              </a:lnSpc>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Where (A) Tensile Strength, (B) Modulus of Elasticity, (C) Ductility</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1">
            <a:extLst>
              <a:ext uri="{FF2B5EF4-FFF2-40B4-BE49-F238E27FC236}">
                <a16:creationId xmlns:a16="http://schemas.microsoft.com/office/drawing/2014/main" id="{666A4250-074E-675D-8926-36BFE814A149}"/>
              </a:ext>
            </a:extLst>
          </p:cNvPr>
          <p:cNvSpPr>
            <a:spLocks noChangeArrowheads="1"/>
          </p:cNvSpPr>
          <p:nvPr/>
        </p:nvSpPr>
        <p:spPr bwMode="auto">
          <a:xfrm>
            <a:off x="1701616" y="6062139"/>
            <a:ext cx="11227167"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ter" panose="020B0604020202020204" charset="0"/>
                <a:ea typeface="Inter" panose="020B0604020202020204" charset="0"/>
              </a:rPr>
              <a:t>With constant glycerol, increasing acetic acid in bread-based bioplastic sharply reduced tensile strength and modulus, showing significant loss of stiffness. Ductility increased, indicating more flexibility, but the material became too weak for structural applications.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a:extLst>
              <a:ext uri="{FF2B5EF4-FFF2-40B4-BE49-F238E27FC236}">
                <a16:creationId xmlns:a16="http://schemas.microsoft.com/office/drawing/2014/main" id="{AF194BF0-4E3C-4610-9AD2-F29225BBBFE6}"/>
              </a:ext>
            </a:extLst>
          </p:cNvPr>
          <p:cNvPicPr>
            <a:picLocks noChangeAspect="1"/>
          </p:cNvPicPr>
          <p:nvPr/>
        </p:nvPicPr>
        <p:blipFill>
          <a:blip r:embed="rId4"/>
          <a:stretch>
            <a:fillRect/>
          </a:stretch>
        </p:blipFill>
        <p:spPr>
          <a:xfrm>
            <a:off x="805810" y="1987298"/>
            <a:ext cx="4375778" cy="3665060"/>
          </a:xfrm>
          <a:prstGeom prst="rect">
            <a:avLst/>
          </a:prstGeom>
        </p:spPr>
      </p:pic>
    </p:spTree>
    <p:extLst>
      <p:ext uri="{BB962C8B-B14F-4D97-AF65-F5344CB8AC3E}">
        <p14:creationId xmlns:p14="http://schemas.microsoft.com/office/powerpoint/2010/main" val="261236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E273696-3997-8C56-559A-5C49ABB694EB}"/>
              </a:ext>
            </a:extLst>
          </p:cNvPr>
          <p:cNvSpPr txBox="1"/>
          <p:nvPr/>
        </p:nvSpPr>
        <p:spPr>
          <a:xfrm>
            <a:off x="3513194" y="179637"/>
            <a:ext cx="7315200" cy="1145635"/>
          </a:xfrm>
          <a:prstGeom prst="rect">
            <a:avLst/>
          </a:prstGeom>
          <a:noFill/>
        </p:spPr>
        <p:txBody>
          <a:bodyPr wrap="square">
            <a:spAutoFit/>
          </a:bodyPr>
          <a:lstStyle/>
          <a:p>
            <a:pPr marL="0" marR="0" algn="ctr">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Figure 10: Mechanical Properties of Bread Starch Bioplastics under Varying Glycerol Concentrations</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0" marR="0" algn="ctr">
              <a:lnSpc>
                <a:spcPct val="150000"/>
              </a:lnSpc>
              <a:spcAft>
                <a:spcPts val="1000"/>
              </a:spcAft>
            </a:pPr>
            <a:r>
              <a:rPr lang="en-US" sz="1800" i="1" dirty="0">
                <a:effectLst/>
                <a:latin typeface="Times New Roman" panose="02020603050405020304" pitchFamily="18" charset="0"/>
                <a:ea typeface="Calibri" panose="020F0502020204030204" pitchFamily="34" charset="0"/>
                <a:cs typeface="Arial" panose="020B0604020202020204" pitchFamily="34" charset="0"/>
              </a:rPr>
              <a:t>Where (A) Tensile Strength, (B) Modulus of Elasticity, (C) Ductility</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1">
            <a:extLst>
              <a:ext uri="{FF2B5EF4-FFF2-40B4-BE49-F238E27FC236}">
                <a16:creationId xmlns:a16="http://schemas.microsoft.com/office/drawing/2014/main" id="{007C448B-498A-05DA-2333-60BD373FE5DF}"/>
              </a:ext>
            </a:extLst>
          </p:cNvPr>
          <p:cNvSpPr>
            <a:spLocks noChangeArrowheads="1"/>
          </p:cNvSpPr>
          <p:nvPr/>
        </p:nvSpPr>
        <p:spPr bwMode="auto">
          <a:xfrm>
            <a:off x="1655348" y="5638096"/>
            <a:ext cx="11129209"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ter" panose="020B0604020202020204" charset="0"/>
                <a:ea typeface="Inter" panose="020B0604020202020204" charset="0"/>
              </a:rPr>
              <a:t>Tensile strength peaked at 1 ml glycerol with constant acetic acid, showing stable performance. Ductility stayed high but slightly decreased with more glycerol. The modulus showed minor changes, indicating better internal cohesion. Glycerol improved flexibility and strength balance up to a limit, after which it weakened the structure.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8" name="Picture 7">
            <a:extLst>
              <a:ext uri="{FF2B5EF4-FFF2-40B4-BE49-F238E27FC236}">
                <a16:creationId xmlns:a16="http://schemas.microsoft.com/office/drawing/2014/main" id="{44AF70B1-6638-4C8D-BACC-E06E0209BEF6}"/>
              </a:ext>
            </a:extLst>
          </p:cNvPr>
          <p:cNvPicPr>
            <a:picLocks noChangeAspect="1"/>
          </p:cNvPicPr>
          <p:nvPr/>
        </p:nvPicPr>
        <p:blipFill>
          <a:blip r:embed="rId2"/>
          <a:stretch>
            <a:fillRect/>
          </a:stretch>
        </p:blipFill>
        <p:spPr>
          <a:xfrm>
            <a:off x="1031597" y="1899139"/>
            <a:ext cx="4079569" cy="3477935"/>
          </a:xfrm>
          <a:prstGeom prst="rect">
            <a:avLst/>
          </a:prstGeom>
        </p:spPr>
      </p:pic>
      <p:pic>
        <p:nvPicPr>
          <p:cNvPr id="9" name="Picture 8">
            <a:extLst>
              <a:ext uri="{FF2B5EF4-FFF2-40B4-BE49-F238E27FC236}">
                <a16:creationId xmlns:a16="http://schemas.microsoft.com/office/drawing/2014/main" id="{B7DA0257-7F15-40F6-8566-006BF7890EFC}"/>
              </a:ext>
            </a:extLst>
          </p:cNvPr>
          <p:cNvPicPr>
            <a:picLocks noChangeAspect="1"/>
          </p:cNvPicPr>
          <p:nvPr/>
        </p:nvPicPr>
        <p:blipFill>
          <a:blip r:embed="rId3"/>
          <a:stretch>
            <a:fillRect/>
          </a:stretch>
        </p:blipFill>
        <p:spPr>
          <a:xfrm>
            <a:off x="9190734" y="1926821"/>
            <a:ext cx="4425037" cy="3461976"/>
          </a:xfrm>
          <a:prstGeom prst="rect">
            <a:avLst/>
          </a:prstGeom>
        </p:spPr>
      </p:pic>
      <p:pic>
        <p:nvPicPr>
          <p:cNvPr id="10" name="Picture 9">
            <a:extLst>
              <a:ext uri="{FF2B5EF4-FFF2-40B4-BE49-F238E27FC236}">
                <a16:creationId xmlns:a16="http://schemas.microsoft.com/office/drawing/2014/main" id="{97F43535-2056-436E-914E-B719D7D192D9}"/>
              </a:ext>
            </a:extLst>
          </p:cNvPr>
          <p:cNvPicPr>
            <a:picLocks noChangeAspect="1"/>
          </p:cNvPicPr>
          <p:nvPr/>
        </p:nvPicPr>
        <p:blipFill>
          <a:blip r:embed="rId4"/>
          <a:stretch>
            <a:fillRect/>
          </a:stretch>
        </p:blipFill>
        <p:spPr>
          <a:xfrm>
            <a:off x="5111166" y="1926281"/>
            <a:ext cx="4079568" cy="3477935"/>
          </a:xfrm>
          <a:prstGeom prst="rect">
            <a:avLst/>
          </a:prstGeom>
        </p:spPr>
      </p:pic>
    </p:spTree>
    <p:extLst>
      <p:ext uri="{BB962C8B-B14F-4D97-AF65-F5344CB8AC3E}">
        <p14:creationId xmlns:p14="http://schemas.microsoft.com/office/powerpoint/2010/main" val="2166705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2025637" y="432070"/>
            <a:ext cx="12064960" cy="594241"/>
          </a:xfrm>
          <a:prstGeom prst="rect">
            <a:avLst/>
          </a:prstGeom>
          <a:noFill/>
          <a:ln/>
        </p:spPr>
        <p:txBody>
          <a:bodyPr wrap="none" lIns="0" tIns="0" rIns="0" bIns="0" rtlCol="0" anchor="t"/>
          <a:lstStyle/>
          <a:p>
            <a:pPr marL="0" indent="0" algn="l">
              <a:lnSpc>
                <a:spcPts val="4650"/>
              </a:lnSpc>
              <a:buNone/>
            </a:pPr>
            <a:r>
              <a:rPr lang="en-US" sz="3700" b="1" dirty="0">
                <a:solidFill>
                  <a:srgbClr val="000000"/>
                </a:solidFill>
                <a:latin typeface="Times New Roman" panose="02020603050405020304" pitchFamily="18" charset="0"/>
                <a:ea typeface="FangSong" panose="020B0503020204020204" pitchFamily="49" charset="-122"/>
                <a:cs typeface="Times New Roman" panose="02020603050405020304" pitchFamily="18" charset="0"/>
              </a:rPr>
              <a:t>Thermal Properties: Thermogravimetric Analysis (TGA)</a:t>
            </a:r>
            <a:endParaRPr lang="en-US" sz="3700" dirty="0">
              <a:latin typeface="Times New Roman" panose="02020603050405020304" pitchFamily="18" charset="0"/>
              <a:cs typeface="Times New Roman" panose="02020603050405020304" pitchFamily="18" charset="0"/>
            </a:endParaRPr>
          </a:p>
        </p:txBody>
      </p:sp>
      <p:sp>
        <p:nvSpPr>
          <p:cNvPr id="3" name="Text 1"/>
          <p:cNvSpPr/>
          <p:nvPr/>
        </p:nvSpPr>
        <p:spPr>
          <a:xfrm>
            <a:off x="1878142" y="1996868"/>
            <a:ext cx="12064959" cy="2456672"/>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TGA revealed that thermal stability generally increases with higher concentrations of glycerin or acetic acid, indicating improved plasticization or cross-linking. Bread starch bioplastics with 0.5% glycerin showed gradual degradation, while 2.5% glycerin led to earlier but steadier disintegration.</a:t>
            </a:r>
            <a:endParaRPr lang="en-US" sz="2000" dirty="0"/>
          </a:p>
        </p:txBody>
      </p:sp>
      <p:sp>
        <p:nvSpPr>
          <p:cNvPr id="4" name="Text 2"/>
          <p:cNvSpPr/>
          <p:nvPr/>
        </p:nvSpPr>
        <p:spPr>
          <a:xfrm>
            <a:off x="1413583" y="4453540"/>
            <a:ext cx="12994079" cy="1958518"/>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Rice starch bioplastics with 0.5% glycerin showed poor heat tolerance, degrading quickly. However, with 2.5% glycerin, structural integrity was maintained up to 300°C, demonstrating better thermal endurance. Similarly, higher acetic acid content in rice starch bioplastics augmented matrix integrity and heat resistance.</a:t>
            </a: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99647A-CEFE-4A81-809E-09D16177E179}"/>
              </a:ext>
            </a:extLst>
          </p:cNvPr>
          <p:cNvSpPr txBox="1"/>
          <p:nvPr/>
        </p:nvSpPr>
        <p:spPr>
          <a:xfrm>
            <a:off x="914400" y="962835"/>
            <a:ext cx="4828478" cy="663708"/>
          </a:xfrm>
          <a:prstGeom prst="rect">
            <a:avLst/>
          </a:prstGeom>
          <a:noFill/>
        </p:spPr>
        <p:txBody>
          <a:bodyPr wrap="square" rtlCol="1">
            <a:spAutoFit/>
          </a:bodyPr>
          <a:lstStyle/>
          <a:p>
            <a:pPr>
              <a:lnSpc>
                <a:spcPts val="2250"/>
              </a:lnSpc>
            </a:pPr>
            <a:r>
              <a:rPr lang="en-US" dirty="0">
                <a:solidFill>
                  <a:srgbClr val="272525"/>
                </a:solidFill>
                <a:latin typeface="Inter" pitchFamily="34" charset="0"/>
                <a:ea typeface="Inter" pitchFamily="34" charset="-122"/>
                <a:cs typeface="Inter" pitchFamily="34" charset="-120"/>
              </a:rPr>
              <a:t>Figure </a:t>
            </a:r>
            <a:r>
              <a:rPr lang="en-US" dirty="0" smtClean="0">
                <a:solidFill>
                  <a:srgbClr val="272525"/>
                </a:solidFill>
                <a:latin typeface="Inter" pitchFamily="34" charset="0"/>
                <a:ea typeface="Inter" pitchFamily="34" charset="-122"/>
                <a:cs typeface="Inter" pitchFamily="34" charset="-120"/>
              </a:rPr>
              <a:t>11: </a:t>
            </a:r>
            <a:r>
              <a:rPr lang="en-US" dirty="0">
                <a:solidFill>
                  <a:srgbClr val="272525"/>
                </a:solidFill>
                <a:latin typeface="Inter" pitchFamily="34" charset="0"/>
                <a:ea typeface="Inter" pitchFamily="34" charset="-122"/>
                <a:cs typeface="Inter" pitchFamily="34" charset="-120"/>
              </a:rPr>
              <a:t>TGA of Bread Starch Bioplastics with Glycerin</a:t>
            </a:r>
            <a:endParaRPr lang="en-US" dirty="0"/>
          </a:p>
        </p:txBody>
      </p:sp>
      <p:sp>
        <p:nvSpPr>
          <p:cNvPr id="5" name="Rectangle 4">
            <a:extLst>
              <a:ext uri="{FF2B5EF4-FFF2-40B4-BE49-F238E27FC236}">
                <a16:creationId xmlns:a16="http://schemas.microsoft.com/office/drawing/2014/main" id="{E971E8FD-2B6D-4DBA-906D-1E9BAC8CE290}"/>
              </a:ext>
            </a:extLst>
          </p:cNvPr>
          <p:cNvSpPr/>
          <p:nvPr/>
        </p:nvSpPr>
        <p:spPr>
          <a:xfrm>
            <a:off x="7963146" y="974557"/>
            <a:ext cx="5619040" cy="663708"/>
          </a:xfrm>
          <a:prstGeom prst="rect">
            <a:avLst/>
          </a:prstGeom>
        </p:spPr>
        <p:txBody>
          <a:bodyPr wrap="square">
            <a:spAutoFit/>
          </a:bodyPr>
          <a:lstStyle/>
          <a:p>
            <a:pPr>
              <a:lnSpc>
                <a:spcPts val="2250"/>
              </a:lnSpc>
            </a:pPr>
            <a:r>
              <a:rPr lang="en-US" dirty="0">
                <a:solidFill>
                  <a:srgbClr val="272525"/>
                </a:solidFill>
                <a:latin typeface="Inter" pitchFamily="34" charset="0"/>
                <a:ea typeface="Inter" pitchFamily="34" charset="-122"/>
                <a:cs typeface="Inter" pitchFamily="34" charset="-120"/>
              </a:rPr>
              <a:t>Figure </a:t>
            </a:r>
            <a:r>
              <a:rPr lang="en-US" dirty="0" smtClean="0">
                <a:solidFill>
                  <a:srgbClr val="272525"/>
                </a:solidFill>
                <a:latin typeface="Inter" pitchFamily="34" charset="0"/>
                <a:ea typeface="Inter" pitchFamily="34" charset="-122"/>
                <a:cs typeface="Inter" pitchFamily="34" charset="-120"/>
              </a:rPr>
              <a:t>12: </a:t>
            </a:r>
            <a:r>
              <a:rPr lang="en-US" dirty="0">
                <a:solidFill>
                  <a:srgbClr val="272525"/>
                </a:solidFill>
                <a:latin typeface="Inter" pitchFamily="34" charset="0"/>
                <a:ea typeface="Inter" pitchFamily="34" charset="-122"/>
                <a:cs typeface="Inter" pitchFamily="34" charset="-120"/>
              </a:rPr>
              <a:t>TGA of Rice Starch Bioplastics with Glycerin</a:t>
            </a:r>
            <a:endParaRPr lang="en-US" dirty="0"/>
          </a:p>
        </p:txBody>
      </p:sp>
      <p:sp>
        <p:nvSpPr>
          <p:cNvPr id="6" name="Rectangle 5">
            <a:extLst>
              <a:ext uri="{FF2B5EF4-FFF2-40B4-BE49-F238E27FC236}">
                <a16:creationId xmlns:a16="http://schemas.microsoft.com/office/drawing/2014/main" id="{256D2770-EFA3-4C74-A6E5-0A75D77AE8EC}"/>
              </a:ext>
            </a:extLst>
          </p:cNvPr>
          <p:cNvSpPr/>
          <p:nvPr/>
        </p:nvSpPr>
        <p:spPr>
          <a:xfrm>
            <a:off x="7349829" y="-11593"/>
            <a:ext cx="111512" cy="73709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graphicFrame>
        <p:nvGraphicFramePr>
          <p:cNvPr id="7" name="Chart 6">
            <a:extLst>
              <a:ext uri="{FF2B5EF4-FFF2-40B4-BE49-F238E27FC236}">
                <a16:creationId xmlns:a16="http://schemas.microsoft.com/office/drawing/2014/main" id="{EA90A7A6-D640-43A7-B91D-88D6CB67D608}"/>
              </a:ext>
            </a:extLst>
          </p:cNvPr>
          <p:cNvGraphicFramePr/>
          <p:nvPr>
            <p:extLst>
              <p:ext uri="{D42A27DB-BD31-4B8C-83A1-F6EECF244321}">
                <p14:modId xmlns:p14="http://schemas.microsoft.com/office/powerpoint/2010/main" val="1765691806"/>
              </p:ext>
            </p:extLst>
          </p:nvPr>
        </p:nvGraphicFramePr>
        <p:xfrm>
          <a:off x="0" y="2157046"/>
          <a:ext cx="7186246" cy="48934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FD1C2F57-8DCF-4B00-BD84-4A4E7CF9CB4F}"/>
              </a:ext>
            </a:extLst>
          </p:cNvPr>
          <p:cNvGraphicFramePr/>
          <p:nvPr>
            <p:extLst>
              <p:ext uri="{D42A27DB-BD31-4B8C-83A1-F6EECF244321}">
                <p14:modId xmlns:p14="http://schemas.microsoft.com/office/powerpoint/2010/main" val="475462066"/>
              </p:ext>
            </p:extLst>
          </p:nvPr>
        </p:nvGraphicFramePr>
        <p:xfrm>
          <a:off x="7624924" y="2157047"/>
          <a:ext cx="7005476" cy="489345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85343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E6BB5417-DE49-4ECD-8640-27EF58B5A5F7}"/>
              </a:ext>
            </a:extLst>
          </p:cNvPr>
          <p:cNvGraphicFramePr/>
          <p:nvPr>
            <p:extLst>
              <p:ext uri="{D42A27DB-BD31-4B8C-83A1-F6EECF244321}">
                <p14:modId xmlns:p14="http://schemas.microsoft.com/office/powerpoint/2010/main" val="246118649"/>
              </p:ext>
            </p:extLst>
          </p:nvPr>
        </p:nvGraphicFramePr>
        <p:xfrm>
          <a:off x="3610709" y="1863969"/>
          <a:ext cx="6564922" cy="4454769"/>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9017548B-BAFE-4E69-BB92-B596E26A8A28}"/>
              </a:ext>
            </a:extLst>
          </p:cNvPr>
          <p:cNvSpPr/>
          <p:nvPr/>
        </p:nvSpPr>
        <p:spPr>
          <a:xfrm>
            <a:off x="3984871" y="952761"/>
            <a:ext cx="6458819" cy="368755"/>
          </a:xfrm>
          <a:prstGeom prst="rect">
            <a:avLst/>
          </a:prstGeom>
        </p:spPr>
        <p:txBody>
          <a:bodyPr wrap="none">
            <a:spAutoFit/>
          </a:bodyPr>
          <a:lstStyle/>
          <a:p>
            <a:pPr>
              <a:lnSpc>
                <a:spcPts val="2250"/>
              </a:lnSpc>
            </a:pPr>
            <a:r>
              <a:rPr lang="en-US" dirty="0">
                <a:solidFill>
                  <a:srgbClr val="272525"/>
                </a:solidFill>
                <a:latin typeface="Inter" pitchFamily="34" charset="0"/>
                <a:ea typeface="Inter" pitchFamily="34" charset="-122"/>
                <a:cs typeface="Inter" pitchFamily="34" charset="-120"/>
              </a:rPr>
              <a:t>Figure </a:t>
            </a:r>
            <a:r>
              <a:rPr lang="en-US" dirty="0" smtClean="0">
                <a:solidFill>
                  <a:srgbClr val="272525"/>
                </a:solidFill>
                <a:latin typeface="Inter" pitchFamily="34" charset="0"/>
                <a:ea typeface="Inter" pitchFamily="34" charset="-122"/>
                <a:cs typeface="Inter" pitchFamily="34" charset="-120"/>
              </a:rPr>
              <a:t>13: </a:t>
            </a:r>
            <a:r>
              <a:rPr lang="en-US" dirty="0">
                <a:solidFill>
                  <a:srgbClr val="272525"/>
                </a:solidFill>
                <a:latin typeface="Inter" pitchFamily="34" charset="0"/>
                <a:ea typeface="Inter" pitchFamily="34" charset="-122"/>
                <a:cs typeface="Inter" pitchFamily="34" charset="-120"/>
              </a:rPr>
              <a:t>TGA of Rice Starch Bioplastics with Acetic Acid</a:t>
            </a:r>
            <a:endParaRPr lang="en-US" dirty="0"/>
          </a:p>
        </p:txBody>
      </p:sp>
    </p:spTree>
    <p:extLst>
      <p:ext uri="{BB962C8B-B14F-4D97-AF65-F5344CB8AC3E}">
        <p14:creationId xmlns:p14="http://schemas.microsoft.com/office/powerpoint/2010/main" val="39235791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676832" y="476890"/>
            <a:ext cx="5712817" cy="1273852"/>
          </a:xfrm>
          <a:prstGeom prst="rect">
            <a:avLst/>
          </a:prstGeom>
          <a:noFill/>
          <a:ln/>
        </p:spPr>
        <p:txBody>
          <a:bodyPr wrap="square" lIns="0" tIns="0" rIns="0" bIns="0" rtlCol="0" anchor="t"/>
          <a:lstStyle/>
          <a:p>
            <a:pPr marL="0" indent="0" algn="l">
              <a:lnSpc>
                <a:spcPts val="5100"/>
              </a:lnSpc>
              <a:buNone/>
            </a:pPr>
            <a:r>
              <a:rPr lang="en-US" sz="4100" b="1" dirty="0">
                <a:latin typeface="Times New Roman" panose="02020603050405020304" pitchFamily="18" charset="0"/>
                <a:ea typeface="FangSong" panose="020B0503020204020204" pitchFamily="49" charset="-122"/>
                <a:cs typeface="Times New Roman" panose="02020603050405020304" pitchFamily="18" charset="0"/>
              </a:rPr>
              <a:t>Conclusion</a:t>
            </a:r>
            <a:endParaRPr lang="en-US" sz="4100" dirty="0">
              <a:latin typeface="Times New Roman" panose="02020603050405020304" pitchFamily="18" charset="0"/>
              <a:cs typeface="Times New Roman" panose="02020603050405020304" pitchFamily="18" charset="0"/>
            </a:endParaRPr>
          </a:p>
        </p:txBody>
      </p:sp>
      <p:sp>
        <p:nvSpPr>
          <p:cNvPr id="4" name="Text 1"/>
          <p:cNvSpPr/>
          <p:nvPr/>
        </p:nvSpPr>
        <p:spPr>
          <a:xfrm>
            <a:off x="786809" y="1668597"/>
            <a:ext cx="7899991" cy="1587698"/>
          </a:xfrm>
          <a:prstGeom prst="rect">
            <a:avLst/>
          </a:prstGeom>
          <a:noFill/>
          <a:ln/>
        </p:spPr>
        <p:txBody>
          <a:bodyPr wrap="square" lIns="0" tIns="0" rIns="0" bIns="0" rtlCol="0" anchor="t"/>
          <a:lstStyle/>
          <a:p>
            <a:pPr marL="0" indent="0" algn="justLow">
              <a:lnSpc>
                <a:spcPct val="150000"/>
              </a:lnSpc>
              <a:buNone/>
            </a:pPr>
            <a:r>
              <a:rPr lang="en-US" dirty="0">
                <a:solidFill>
                  <a:srgbClr val="272525"/>
                </a:solidFill>
                <a:latin typeface="Inter" pitchFamily="34" charset="0"/>
                <a:ea typeface="Inter" pitchFamily="34" charset="-122"/>
                <a:cs typeface="Inter" pitchFamily="34" charset="-120"/>
              </a:rPr>
              <a:t>The study successfully demonstrated the ecological potential of preparing bioplastics from rice and bread waste starch, offering a sustainable recycling method and functional biopolymer films. Physical tests confirmed glycerin's impact on moisture and flexibility, while acetic acid improved solubility and thermal behavior.</a:t>
            </a:r>
            <a:endParaRPr lang="en-US" dirty="0"/>
          </a:p>
        </p:txBody>
      </p:sp>
      <p:sp>
        <p:nvSpPr>
          <p:cNvPr id="5" name="Text 2"/>
          <p:cNvSpPr/>
          <p:nvPr/>
        </p:nvSpPr>
        <p:spPr>
          <a:xfrm>
            <a:off x="786809" y="4448002"/>
            <a:ext cx="7811279" cy="3201735"/>
          </a:xfrm>
          <a:prstGeom prst="rect">
            <a:avLst/>
          </a:prstGeom>
          <a:noFill/>
          <a:ln/>
        </p:spPr>
        <p:txBody>
          <a:bodyPr wrap="square" lIns="0" tIns="0" rIns="0" bIns="0" rtlCol="0" anchor="t"/>
          <a:lstStyle/>
          <a:p>
            <a:pPr marL="0" indent="0" algn="just">
              <a:lnSpc>
                <a:spcPct val="150000"/>
              </a:lnSpc>
              <a:buNone/>
            </a:pPr>
            <a:r>
              <a:rPr lang="en-US" dirty="0">
                <a:solidFill>
                  <a:srgbClr val="272525"/>
                </a:solidFill>
                <a:latin typeface="Inter" pitchFamily="34" charset="0"/>
                <a:ea typeface="Inter" pitchFamily="34" charset="-122"/>
                <a:cs typeface="Inter" pitchFamily="34" charset="-120"/>
              </a:rPr>
              <a:t>Tensile tests validated mechanical viability, and thermal analysis (TGA) confirmed stability. These bioplastics, made with simple techniques and accessible materials, are suitable for disposable and short-life packaging. Future work should focus on industrial scalability and long-term biodegradability testing in real environmental conditions, advancing sustainable material systems.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3FB81-1B98-4DBF-A658-ADC8D8172F8E}"/>
              </a:ext>
            </a:extLst>
          </p:cNvPr>
          <p:cNvSpPr>
            <a:spLocks noGrp="1"/>
          </p:cNvSpPr>
          <p:nvPr>
            <p:ph type="ctrTitle"/>
          </p:nvPr>
        </p:nvSpPr>
        <p:spPr/>
        <p:txBody>
          <a:bodyPr/>
          <a:lstStyle/>
          <a:p>
            <a:r>
              <a:rPr lang="en-US" dirty="0"/>
              <a:t>Thanks for watching</a:t>
            </a:r>
            <a:endParaRPr lang="ar-SA" dirty="0"/>
          </a:p>
        </p:txBody>
      </p:sp>
    </p:spTree>
    <p:extLst>
      <p:ext uri="{BB962C8B-B14F-4D97-AF65-F5344CB8AC3E}">
        <p14:creationId xmlns:p14="http://schemas.microsoft.com/office/powerpoint/2010/main" val="2426848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3" name="Text 0"/>
          <p:cNvSpPr/>
          <p:nvPr/>
        </p:nvSpPr>
        <p:spPr>
          <a:xfrm>
            <a:off x="7775162" y="491384"/>
            <a:ext cx="4184610" cy="713302"/>
          </a:xfrm>
          <a:prstGeom prst="rect">
            <a:avLst/>
          </a:prstGeom>
          <a:noFill/>
          <a:ln/>
        </p:spPr>
        <p:txBody>
          <a:bodyPr wrap="square" lIns="0" tIns="0" rIns="0" bIns="0" rtlCol="0" anchor="t"/>
          <a:lstStyle/>
          <a:p>
            <a:pPr marL="0" indent="0" algn="ctr">
              <a:lnSpc>
                <a:spcPts val="5100"/>
              </a:lnSpc>
              <a:buNone/>
            </a:pPr>
            <a:r>
              <a:rPr lang="en-US" sz="4100" b="1" dirty="0">
                <a:solidFill>
                  <a:srgbClr val="000000"/>
                </a:solidFill>
                <a:latin typeface="Times New Roman" panose="02020603050405020304" pitchFamily="18" charset="0"/>
                <a:ea typeface="FangSong" panose="020B0503020204020204" pitchFamily="49" charset="-122"/>
                <a:cs typeface="Times New Roman" panose="02020603050405020304" pitchFamily="18" charset="0"/>
              </a:rPr>
              <a:t>Introduction</a:t>
            </a:r>
            <a:endParaRPr lang="en-US" sz="4100" dirty="0">
              <a:latin typeface="Times New Roman" panose="02020603050405020304" pitchFamily="18" charset="0"/>
              <a:cs typeface="Times New Roman" panose="02020603050405020304" pitchFamily="18" charset="0"/>
            </a:endParaRPr>
          </a:p>
        </p:txBody>
      </p:sp>
      <p:sp>
        <p:nvSpPr>
          <p:cNvPr id="4" name="Text 1"/>
          <p:cNvSpPr/>
          <p:nvPr/>
        </p:nvSpPr>
        <p:spPr>
          <a:xfrm>
            <a:off x="6110069" y="1901371"/>
            <a:ext cx="7556421" cy="1587698"/>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The wide spread use of conventional plastics has led to significant environmental harm, including contamination, greenhouse gas emissions, and long-term ecological damage. Inadequate disposal, combustion, and decomposition release toxic substances into the environment, posing severe threats to ecosystems and human well-being</a:t>
            </a:r>
            <a:r>
              <a:rPr lang="en-US" sz="1550" dirty="0">
                <a:solidFill>
                  <a:srgbClr val="272525"/>
                </a:solidFill>
                <a:latin typeface="Inter" pitchFamily="34" charset="0"/>
                <a:ea typeface="Inter" pitchFamily="34" charset="-122"/>
                <a:cs typeface="Inter" pitchFamily="34" charset="-120"/>
              </a:rPr>
              <a:t>.</a:t>
            </a:r>
          </a:p>
          <a:p>
            <a:pPr marL="0" indent="0" algn="l">
              <a:lnSpc>
                <a:spcPct val="150000"/>
              </a:lnSpc>
              <a:buNone/>
            </a:pPr>
            <a:endParaRPr lang="en-US" sz="1550" dirty="0"/>
          </a:p>
        </p:txBody>
      </p:sp>
      <p:sp>
        <p:nvSpPr>
          <p:cNvPr id="5" name="Text 2"/>
          <p:cNvSpPr/>
          <p:nvPr/>
        </p:nvSpPr>
        <p:spPr>
          <a:xfrm>
            <a:off x="6110069" y="5352876"/>
            <a:ext cx="8137559" cy="1270159"/>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This global challenge has spurred research into decomposable polymers, known as bioplastics. These are typically made from renewable biological feedstocks like starch and cellulose, offering an eco-friendly alternative that reduces reliance on fossil fuels and diminishes persistent plastic waste.</a:t>
            </a:r>
            <a:endParaRPr lang="en-US" sz="2000" dirty="0"/>
          </a:p>
        </p:txBody>
      </p:sp>
      <p:pic>
        <p:nvPicPr>
          <p:cNvPr id="2052" name="Picture 4" descr="6,000+ Free Plastic Waste &amp; Plastic Images - Pixab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5773479" cy="57203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655366"/>
            <a:ext cx="5773479" cy="257423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8742" y="783771"/>
            <a:ext cx="6850744" cy="1537068"/>
          </a:xfrm>
        </p:spPr>
        <p:txBody>
          <a:bodyPr/>
          <a:lstStyle/>
          <a:p>
            <a:pPr algn="ctr"/>
            <a:r>
              <a:rPr lang="en-US" dirty="0">
                <a:solidFill>
                  <a:schemeClr val="tx1"/>
                </a:solidFill>
                <a:latin typeface="Times New Roman" panose="02020603050405020304" pitchFamily="18" charset="0"/>
                <a:cs typeface="Times New Roman" panose="02020603050405020304" pitchFamily="18" charset="0"/>
              </a:rPr>
              <a:t>Objective</a:t>
            </a:r>
          </a:p>
        </p:txBody>
      </p:sp>
      <p:sp>
        <p:nvSpPr>
          <p:cNvPr id="3" name="Content Placeholder 2"/>
          <p:cNvSpPr>
            <a:spLocks noGrp="1"/>
          </p:cNvSpPr>
          <p:nvPr>
            <p:ph idx="1"/>
          </p:nvPr>
        </p:nvSpPr>
        <p:spPr>
          <a:xfrm>
            <a:off x="7358742" y="2849843"/>
            <a:ext cx="7110589" cy="3071513"/>
          </a:xfrm>
        </p:spPr>
        <p:txBody>
          <a:bodyPr>
            <a:noAutofit/>
          </a:bodyPr>
          <a:lstStyle/>
          <a:p>
            <a:pPr algn="just">
              <a:lnSpc>
                <a:spcPct val="150000"/>
              </a:lnSpc>
            </a:pPr>
            <a:r>
              <a:rPr lang="en-US" sz="2000" dirty="0"/>
              <a:t>The primary objective of this study is to develop some biodegradable bioplastics using starch which is extracted from food waste sources such as rice and bread and we will evaluate just how different concentrations of glycerin plus acetic acid can affect their physical, mechanical, and thermal properties. </a:t>
            </a:r>
          </a:p>
        </p:txBody>
      </p:sp>
      <p:pic>
        <p:nvPicPr>
          <p:cNvPr id="3074" name="Picture 2" descr="https://sdmntprcentralus.oaiusercontent.com/files/00000000-54b8-61f5-9992-c57f8db7d877/raw?se=2025-06-29T21%3A51%3A02Z&amp;sp=r&amp;sv=2024-08-04&amp;sr=b&amp;scid=82278c8e-2bdb-5f66-96a1-d64df42833d3&amp;skoid=b0fd38cc-3d33-418f-920e-4798de4acdd1&amp;sktid=a48cca56-e6da-484e-a814-9c849652bcb3&amp;skt=2025-06-29T19%3A12%3A07Z&amp;ske=2025-06-30T19%3A12%3A07Z&amp;sks=b&amp;skv=2024-08-04&amp;sig=8gwFbiwuj9n0Cqo9y%2BW1xOM/YvLhnuc3nc2lHwqxlS4%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234666" cy="822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5310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793790" y="555850"/>
            <a:ext cx="12828270" cy="651272"/>
          </a:xfrm>
          <a:prstGeom prst="rect">
            <a:avLst/>
          </a:prstGeom>
          <a:noFill/>
          <a:ln/>
        </p:spPr>
        <p:txBody>
          <a:bodyPr wrap="none" lIns="0" tIns="0" rIns="0" bIns="0" rtlCol="0" anchor="t"/>
          <a:lstStyle/>
          <a:p>
            <a:pPr marL="0" indent="0">
              <a:lnSpc>
                <a:spcPts val="5100"/>
              </a:lnSpc>
              <a:buNone/>
            </a:pPr>
            <a:r>
              <a:rPr lang="en-US" sz="4100" b="1" dirty="0">
                <a:solidFill>
                  <a:schemeClr val="accent2">
                    <a:lumMod val="50000"/>
                  </a:schemeClr>
                </a:solidFill>
                <a:latin typeface="Times New Roman" panose="02020603050405020304" pitchFamily="18" charset="0"/>
                <a:ea typeface="FangSong" panose="020B0503020204020204" pitchFamily="49" charset="-122"/>
                <a:cs typeface="Times New Roman" panose="02020603050405020304" pitchFamily="18" charset="0"/>
              </a:rPr>
              <a:t>Starch-Based </a:t>
            </a:r>
            <a:r>
              <a:rPr lang="en-US" sz="4100" b="1" dirty="0" err="1">
                <a:solidFill>
                  <a:schemeClr val="accent2">
                    <a:lumMod val="50000"/>
                  </a:schemeClr>
                </a:solidFill>
                <a:latin typeface="Times New Roman" panose="02020603050405020304" pitchFamily="18" charset="0"/>
                <a:ea typeface="FangSong" panose="020B0503020204020204" pitchFamily="49" charset="-122"/>
                <a:cs typeface="Times New Roman" panose="02020603050405020304" pitchFamily="18" charset="0"/>
              </a:rPr>
              <a:t>Bioplastics</a:t>
            </a:r>
            <a:endParaRPr lang="en-US" sz="41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Text 1"/>
          <p:cNvSpPr/>
          <p:nvPr/>
        </p:nvSpPr>
        <p:spPr>
          <a:xfrm>
            <a:off x="4267200" y="1756230"/>
            <a:ext cx="9569410" cy="1787940"/>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Starch is a promising base for bioplastics due to its natural abundance, biodegradability, and film-forming traits. However, pure starch films often lack mechanical strength and are highly water-sensitive, limiting their practical uses.</a:t>
            </a:r>
            <a:endParaRPr lang="en-US" sz="2000" dirty="0"/>
          </a:p>
        </p:txBody>
      </p:sp>
      <p:sp>
        <p:nvSpPr>
          <p:cNvPr id="4" name="Text 2"/>
          <p:cNvSpPr/>
          <p:nvPr/>
        </p:nvSpPr>
        <p:spPr>
          <a:xfrm>
            <a:off x="4337147" y="3744686"/>
            <a:ext cx="9284914" cy="1233693"/>
          </a:xfrm>
          <a:prstGeom prst="rect">
            <a:avLst/>
          </a:prstGeom>
          <a:noFill/>
          <a:ln/>
        </p:spPr>
        <p:txBody>
          <a:bodyPr wrap="square" lIns="0" tIns="0" rIns="0" bIns="0" rtlCol="0" anchor="t"/>
          <a:lstStyle/>
          <a:p>
            <a:pPr marL="0" indent="0" algn="just">
              <a:lnSpc>
                <a:spcPct val="150000"/>
              </a:lnSpc>
              <a:buNone/>
            </a:pPr>
            <a:r>
              <a:rPr lang="en-US" sz="2000" dirty="0">
                <a:solidFill>
                  <a:srgbClr val="272525"/>
                </a:solidFill>
                <a:latin typeface="Inter" pitchFamily="34" charset="0"/>
                <a:ea typeface="Inter" pitchFamily="34" charset="-122"/>
                <a:cs typeface="Inter" pitchFamily="34" charset="-120"/>
              </a:rPr>
              <a:t>To overcome these issues, plasticizers like glycerin are added to improve flexibility and ductility. Acetic acid enhances component compatibility and film integrity. </a:t>
            </a:r>
            <a:endParaRPr lang="en-US" sz="2000" dirty="0"/>
          </a:p>
        </p:txBody>
      </p:sp>
      <p:pic>
        <p:nvPicPr>
          <p:cNvPr id="5" name="Image 0" descr="preencoded.png"/>
          <p:cNvPicPr>
            <a:picLocks noChangeAspect="1"/>
          </p:cNvPicPr>
          <p:nvPr/>
        </p:nvPicPr>
        <p:blipFill>
          <a:blip r:embed="rId3"/>
          <a:stretch>
            <a:fillRect/>
          </a:stretch>
        </p:blipFill>
        <p:spPr>
          <a:xfrm>
            <a:off x="2902505" y="5521155"/>
            <a:ext cx="496133" cy="496133"/>
          </a:xfrm>
          <a:prstGeom prst="rect">
            <a:avLst/>
          </a:prstGeom>
        </p:spPr>
      </p:pic>
      <p:sp>
        <p:nvSpPr>
          <p:cNvPr id="6" name="Text 3"/>
          <p:cNvSpPr/>
          <p:nvPr/>
        </p:nvSpPr>
        <p:spPr>
          <a:xfrm>
            <a:off x="2154602" y="6140477"/>
            <a:ext cx="2604968" cy="325636"/>
          </a:xfrm>
          <a:prstGeom prst="rect">
            <a:avLst/>
          </a:prstGeom>
          <a:noFill/>
          <a:ln/>
        </p:spPr>
        <p:txBody>
          <a:bodyPr wrap="none" lIns="0" tIns="0" rIns="0" bIns="0" rtlCol="0" anchor="t"/>
          <a:lstStyle/>
          <a:p>
            <a:pPr marL="0" indent="0" algn="l">
              <a:lnSpc>
                <a:spcPts val="2550"/>
              </a:lnSpc>
              <a:buNone/>
            </a:pPr>
            <a:r>
              <a:rPr lang="en-US" sz="2050" dirty="0">
                <a:solidFill>
                  <a:srgbClr val="272525"/>
                </a:solidFill>
                <a:latin typeface="Times New Roman" panose="02020603050405020304" pitchFamily="18" charset="0"/>
                <a:ea typeface="FangSong" panose="020B0503020204020204" pitchFamily="49" charset="-122"/>
                <a:cs typeface="Times New Roman" panose="02020603050405020304" pitchFamily="18" charset="0"/>
              </a:rPr>
              <a:t>Renewable Source</a:t>
            </a:r>
            <a:endParaRPr lang="en-US" sz="2050" dirty="0">
              <a:latin typeface="Times New Roman" panose="02020603050405020304" pitchFamily="18" charset="0"/>
              <a:cs typeface="Times New Roman" panose="02020603050405020304" pitchFamily="18" charset="0"/>
            </a:endParaRPr>
          </a:p>
        </p:txBody>
      </p:sp>
      <p:sp>
        <p:nvSpPr>
          <p:cNvPr id="7" name="Text 4"/>
          <p:cNvSpPr/>
          <p:nvPr/>
        </p:nvSpPr>
        <p:spPr>
          <a:xfrm>
            <a:off x="1582971" y="6611105"/>
            <a:ext cx="3533800" cy="635079"/>
          </a:xfrm>
          <a:prstGeom prst="rect">
            <a:avLst/>
          </a:prstGeom>
          <a:noFill/>
          <a:ln/>
        </p:spPr>
        <p:txBody>
          <a:bodyPr wrap="square" lIns="0" tIns="0" rIns="0" bIns="0" rtlCol="0" anchor="t"/>
          <a:lstStyle/>
          <a:p>
            <a:pPr marL="0" indent="0" algn="l">
              <a:lnSpc>
                <a:spcPts val="2500"/>
              </a:lnSpc>
              <a:buNone/>
            </a:pPr>
            <a:r>
              <a:rPr lang="en-US" sz="1550" dirty="0">
                <a:solidFill>
                  <a:srgbClr val="272525"/>
                </a:solidFill>
                <a:latin typeface="Inter" pitchFamily="34" charset="0"/>
                <a:ea typeface="Inter" pitchFamily="34" charset="-122"/>
                <a:cs typeface="Inter" pitchFamily="34" charset="-120"/>
              </a:rPr>
              <a:t>Utilizing starch from food waste reduces reliance on fossil fuels.</a:t>
            </a:r>
            <a:endParaRPr lang="en-US" sz="1550" dirty="0"/>
          </a:p>
        </p:txBody>
      </p:sp>
      <p:pic>
        <p:nvPicPr>
          <p:cNvPr id="8" name="Image 1" descr="preencoded.png"/>
          <p:cNvPicPr>
            <a:picLocks noChangeAspect="1"/>
          </p:cNvPicPr>
          <p:nvPr/>
        </p:nvPicPr>
        <p:blipFill>
          <a:blip r:embed="rId4"/>
          <a:stretch>
            <a:fillRect/>
          </a:stretch>
        </p:blipFill>
        <p:spPr>
          <a:xfrm>
            <a:off x="7022599" y="5521155"/>
            <a:ext cx="496133" cy="496133"/>
          </a:xfrm>
          <a:prstGeom prst="rect">
            <a:avLst/>
          </a:prstGeom>
        </p:spPr>
      </p:pic>
      <p:sp>
        <p:nvSpPr>
          <p:cNvPr id="9" name="Text 5"/>
          <p:cNvSpPr/>
          <p:nvPr/>
        </p:nvSpPr>
        <p:spPr>
          <a:xfrm>
            <a:off x="5968182" y="6140477"/>
            <a:ext cx="2604968" cy="325636"/>
          </a:xfrm>
          <a:prstGeom prst="rect">
            <a:avLst/>
          </a:prstGeom>
          <a:noFill/>
          <a:ln/>
        </p:spPr>
        <p:txBody>
          <a:bodyPr wrap="none" lIns="0" tIns="0" rIns="0" bIns="0" rtlCol="0" anchor="t"/>
          <a:lstStyle/>
          <a:p>
            <a:pPr marL="0" indent="0" algn="ctr">
              <a:lnSpc>
                <a:spcPts val="2550"/>
              </a:lnSpc>
              <a:buNone/>
            </a:pPr>
            <a:r>
              <a:rPr lang="en-US" sz="2050" dirty="0">
                <a:solidFill>
                  <a:srgbClr val="272525"/>
                </a:solidFill>
                <a:latin typeface="Times New Roman" panose="02020603050405020304" pitchFamily="18" charset="0"/>
                <a:ea typeface="FangSong" panose="020B0503020204020204" pitchFamily="49" charset="-122"/>
                <a:cs typeface="Times New Roman" panose="02020603050405020304" pitchFamily="18" charset="0"/>
              </a:rPr>
              <a:t>Biodegradable</a:t>
            </a:r>
            <a:endParaRPr lang="en-US" sz="2050" dirty="0">
              <a:latin typeface="Times New Roman" panose="02020603050405020304" pitchFamily="18" charset="0"/>
              <a:cs typeface="Times New Roman" panose="02020603050405020304" pitchFamily="18" charset="0"/>
            </a:endParaRPr>
          </a:p>
        </p:txBody>
      </p:sp>
      <p:sp>
        <p:nvSpPr>
          <p:cNvPr id="10" name="Text 6"/>
          <p:cNvSpPr/>
          <p:nvPr/>
        </p:nvSpPr>
        <p:spPr>
          <a:xfrm>
            <a:off x="5116771" y="6600270"/>
            <a:ext cx="4182308" cy="635079"/>
          </a:xfrm>
          <a:prstGeom prst="rect">
            <a:avLst/>
          </a:prstGeom>
          <a:noFill/>
          <a:ln/>
        </p:spPr>
        <p:txBody>
          <a:bodyPr wrap="square" lIns="0" tIns="0" rIns="0" bIns="0" rtlCol="0" anchor="t"/>
          <a:lstStyle/>
          <a:p>
            <a:pPr marL="0" indent="0" algn="ctr">
              <a:lnSpc>
                <a:spcPts val="2500"/>
              </a:lnSpc>
              <a:buNone/>
            </a:pPr>
            <a:r>
              <a:rPr lang="en-US" sz="1550" dirty="0" err="1">
                <a:solidFill>
                  <a:srgbClr val="272525"/>
                </a:solidFill>
                <a:latin typeface="Inter" pitchFamily="34" charset="0"/>
                <a:ea typeface="Inter" pitchFamily="34" charset="-122"/>
                <a:cs typeface="Inter" pitchFamily="34" charset="-120"/>
              </a:rPr>
              <a:t>Bioplastics</a:t>
            </a:r>
            <a:r>
              <a:rPr lang="en-US" sz="1550" dirty="0">
                <a:solidFill>
                  <a:srgbClr val="272525"/>
                </a:solidFill>
                <a:latin typeface="Inter" pitchFamily="34" charset="0"/>
                <a:ea typeface="Inter" pitchFamily="34" charset="-122"/>
                <a:cs typeface="Inter" pitchFamily="34" charset="-120"/>
              </a:rPr>
              <a:t> naturally decompose, minimizing environmental impact.</a:t>
            </a:r>
            <a:endParaRPr lang="en-US" sz="1550" dirty="0"/>
          </a:p>
        </p:txBody>
      </p:sp>
      <p:pic>
        <p:nvPicPr>
          <p:cNvPr id="11" name="Image 2" descr="preencoded.png"/>
          <p:cNvPicPr>
            <a:picLocks noChangeAspect="1"/>
          </p:cNvPicPr>
          <p:nvPr/>
        </p:nvPicPr>
        <p:blipFill>
          <a:blip r:embed="rId5"/>
          <a:stretch>
            <a:fillRect/>
          </a:stretch>
        </p:blipFill>
        <p:spPr>
          <a:xfrm>
            <a:off x="11273889" y="5521155"/>
            <a:ext cx="496133" cy="496133"/>
          </a:xfrm>
          <a:prstGeom prst="rect">
            <a:avLst/>
          </a:prstGeom>
        </p:spPr>
      </p:pic>
      <p:sp>
        <p:nvSpPr>
          <p:cNvPr id="12" name="Text 7"/>
          <p:cNvSpPr/>
          <p:nvPr/>
        </p:nvSpPr>
        <p:spPr>
          <a:xfrm>
            <a:off x="10467538" y="6147882"/>
            <a:ext cx="2604968" cy="325636"/>
          </a:xfrm>
          <a:prstGeom prst="rect">
            <a:avLst/>
          </a:prstGeom>
          <a:noFill/>
          <a:ln/>
        </p:spPr>
        <p:txBody>
          <a:bodyPr wrap="none" lIns="0" tIns="0" rIns="0" bIns="0" rtlCol="0" anchor="t"/>
          <a:lstStyle/>
          <a:p>
            <a:pPr marL="0" indent="0" algn="l">
              <a:lnSpc>
                <a:spcPts val="2550"/>
              </a:lnSpc>
              <a:buNone/>
            </a:pPr>
            <a:r>
              <a:rPr lang="en-US" sz="2050" dirty="0">
                <a:solidFill>
                  <a:srgbClr val="272525"/>
                </a:solidFill>
                <a:latin typeface="Times New Roman" panose="02020603050405020304" pitchFamily="18" charset="0"/>
                <a:ea typeface="FangSong" panose="020B0503020204020204" pitchFamily="49" charset="-122"/>
                <a:cs typeface="Times New Roman" panose="02020603050405020304" pitchFamily="18" charset="0"/>
              </a:rPr>
              <a:t>Enhanced Properties</a:t>
            </a:r>
            <a:endParaRPr lang="en-US" sz="2050" dirty="0">
              <a:latin typeface="Times New Roman" panose="02020603050405020304" pitchFamily="18" charset="0"/>
              <a:cs typeface="Times New Roman" panose="02020603050405020304" pitchFamily="18" charset="0"/>
            </a:endParaRPr>
          </a:p>
        </p:txBody>
      </p:sp>
      <p:sp>
        <p:nvSpPr>
          <p:cNvPr id="13" name="Text 8"/>
          <p:cNvSpPr/>
          <p:nvPr/>
        </p:nvSpPr>
        <p:spPr>
          <a:xfrm>
            <a:off x="9654302" y="6600270"/>
            <a:ext cx="4182308" cy="635079"/>
          </a:xfrm>
          <a:prstGeom prst="rect">
            <a:avLst/>
          </a:prstGeom>
          <a:noFill/>
          <a:ln/>
        </p:spPr>
        <p:txBody>
          <a:bodyPr wrap="square" lIns="0" tIns="0" rIns="0" bIns="0" rtlCol="0" anchor="t"/>
          <a:lstStyle/>
          <a:p>
            <a:pPr marL="0" indent="0" algn="ctr">
              <a:lnSpc>
                <a:spcPts val="2500"/>
              </a:lnSpc>
              <a:buNone/>
            </a:pPr>
            <a:r>
              <a:rPr lang="en-US" sz="1550" dirty="0">
                <a:solidFill>
                  <a:srgbClr val="272525"/>
                </a:solidFill>
                <a:latin typeface="Inter" pitchFamily="34" charset="0"/>
                <a:ea typeface="Inter" pitchFamily="34" charset="-122"/>
                <a:cs typeface="Inter" pitchFamily="34" charset="-120"/>
              </a:rPr>
              <a:t>Additives like glycerin and acetic acid improve flexibility and stability.</a:t>
            </a:r>
            <a:endParaRPr lang="en-US" sz="15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833108" y="667657"/>
            <a:ext cx="3535692" cy="1350395"/>
          </a:xfrm>
          <a:prstGeom prst="rect">
            <a:avLst/>
          </a:prstGeom>
          <a:noFill/>
          <a:ln/>
        </p:spPr>
        <p:txBody>
          <a:bodyPr wrap="none" lIns="0" tIns="0" rIns="0" bIns="0" rtlCol="0" anchor="t"/>
          <a:lstStyle/>
          <a:p>
            <a:pPr marL="0" indent="0" algn="ctr">
              <a:lnSpc>
                <a:spcPts val="4600"/>
              </a:lnSpc>
              <a:buNone/>
            </a:pPr>
            <a:r>
              <a:rPr lang="en-US" sz="3700" b="1" dirty="0">
                <a:solidFill>
                  <a:schemeClr val="accent2">
                    <a:lumMod val="50000"/>
                  </a:schemeClr>
                </a:solidFill>
                <a:latin typeface="Times New Roman" panose="02020603050405020304" pitchFamily="18" charset="0"/>
                <a:ea typeface="FangSong" panose="020B0503020204020204" pitchFamily="49" charset="-122"/>
                <a:cs typeface="Times New Roman" panose="02020603050405020304" pitchFamily="18" charset="0"/>
              </a:rPr>
              <a:t>Methodology:</a:t>
            </a:r>
          </a:p>
          <a:p>
            <a:pPr marL="0" indent="0" algn="ctr">
              <a:lnSpc>
                <a:spcPts val="4600"/>
              </a:lnSpc>
              <a:buNone/>
            </a:pPr>
            <a:endParaRPr lang="en-US" sz="3700" b="1" dirty="0">
              <a:solidFill>
                <a:srgbClr val="000000"/>
              </a:solidFill>
              <a:latin typeface="FangSong" panose="020B0503020204020204" pitchFamily="49" charset="-122"/>
              <a:ea typeface="FangSong" panose="020B0503020204020204" pitchFamily="49" charset="-122"/>
              <a:cs typeface="Petrona Bold" pitchFamily="34" charset="-120"/>
            </a:endParaRPr>
          </a:p>
        </p:txBody>
      </p:sp>
      <p:sp>
        <p:nvSpPr>
          <p:cNvPr id="3" name="Text 1"/>
          <p:cNvSpPr/>
          <p:nvPr/>
        </p:nvSpPr>
        <p:spPr>
          <a:xfrm>
            <a:off x="5849258" y="2380343"/>
            <a:ext cx="8592456" cy="2278743"/>
          </a:xfrm>
          <a:prstGeom prst="rect">
            <a:avLst/>
          </a:prstGeom>
          <a:noFill/>
          <a:ln/>
        </p:spPr>
        <p:txBody>
          <a:bodyPr wrap="square" lIns="0" tIns="0" rIns="0" bIns="0" rtlCol="0" anchor="t"/>
          <a:lstStyle/>
          <a:p>
            <a:pPr marL="0" indent="0" algn="just">
              <a:lnSpc>
                <a:spcPct val="150000"/>
              </a:lnSpc>
              <a:buNone/>
            </a:pPr>
            <a:r>
              <a:rPr lang="en-US" sz="2000" dirty="0">
                <a:solidFill>
                  <a:schemeClr val="accent1">
                    <a:lumMod val="75000"/>
                  </a:schemeClr>
                </a:solidFill>
                <a:latin typeface="Inter" pitchFamily="34" charset="0"/>
                <a:ea typeface="Inter" pitchFamily="34" charset="-122"/>
                <a:cs typeface="Inter" pitchFamily="34" charset="-120"/>
              </a:rPr>
              <a:t>Rice and bread, chosen for their availability and high starch content, were dried at 75°C for 24 hours. The dried material was soaked in water (2:1 ratio), blended, and filtered. The filtrate settled for 24 hours, then the starch was dried in the oven.</a:t>
            </a:r>
            <a:endParaRPr lang="en-US" sz="2000" dirty="0">
              <a:solidFill>
                <a:schemeClr val="accent1">
                  <a:lumMod val="75000"/>
                </a:schemeClr>
              </a:solidFill>
            </a:endParaRPr>
          </a:p>
        </p:txBody>
      </p:sp>
      <p:pic>
        <p:nvPicPr>
          <p:cNvPr id="5" name="Image 0" descr="preencoded.png"/>
          <p:cNvPicPr>
            <a:picLocks noChangeAspect="1"/>
          </p:cNvPicPr>
          <p:nvPr/>
        </p:nvPicPr>
        <p:blipFill>
          <a:blip r:embed="rId3"/>
          <a:stretch>
            <a:fillRect/>
          </a:stretch>
        </p:blipFill>
        <p:spPr>
          <a:xfrm>
            <a:off x="217715" y="1495536"/>
            <a:ext cx="5399314" cy="6734063"/>
          </a:xfrm>
          <a:prstGeom prst="rect">
            <a:avLst/>
          </a:prstGeom>
        </p:spPr>
      </p:pic>
      <p:sp>
        <p:nvSpPr>
          <p:cNvPr id="15366" name="Rectangle 6"/>
          <p:cNvSpPr>
            <a:spLocks noChangeArrowheads="1"/>
          </p:cNvSpPr>
          <p:nvPr/>
        </p:nvSpPr>
        <p:spPr bwMode="auto">
          <a:xfrm>
            <a:off x="5849258" y="4659086"/>
            <a:ext cx="859245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a:ln>
                  <a:noFill/>
                </a:ln>
                <a:solidFill>
                  <a:schemeClr val="accent1">
                    <a:lumMod val="75000"/>
                  </a:schemeClr>
                </a:solidFill>
                <a:effectLst/>
                <a:latin typeface="Inter" charset="0"/>
                <a:ea typeface="Inter" charset="0"/>
                <a:cs typeface="Arial" pitchFamily="34" charset="0"/>
              </a:rPr>
              <a:t>The starch yield was calculated using the following formula: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000" i="0" u="none" strike="noStrike" cap="none" normalizeH="0" baseline="0" dirty="0">
              <a:ln>
                <a:noFill/>
              </a:ln>
              <a:solidFill>
                <a:schemeClr val="accent1">
                  <a:lumMod val="75000"/>
                </a:schemeClr>
              </a:solidFill>
              <a:effectLst/>
              <a:latin typeface="Inter" charset="0"/>
              <a:ea typeface="Inter"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ar-SA" sz="2000" dirty="0">
              <a:solidFill>
                <a:schemeClr val="accent1">
                  <a:lumMod val="75000"/>
                </a:schemeClr>
              </a:solidFill>
              <a:latin typeface="Inter" charset="0"/>
              <a:ea typeface="Inter" charset="0"/>
              <a:cs typeface="Arial" pitchFamily="34" charset="0"/>
            </a:endParaRPr>
          </a:p>
          <a:p>
            <a:pPr lvl="0" defTabSz="914400" eaLnBrk="0" fontAlgn="base" hangingPunct="0">
              <a:spcBef>
                <a:spcPct val="0"/>
              </a:spcBef>
              <a:spcAft>
                <a:spcPct val="0"/>
              </a:spcAft>
            </a:pPr>
            <a:r>
              <a:rPr lang="en-US" sz="2000" dirty="0">
                <a:solidFill>
                  <a:schemeClr val="accent1">
                    <a:lumMod val="75000"/>
                  </a:schemeClr>
                </a:solidFill>
                <a:latin typeface="Inter" charset="0"/>
                <a:ea typeface="Inter" charset="0"/>
              </a:rPr>
              <a:t>Starch Yield (%) =</a:t>
            </a:r>
            <a:r>
              <a:rPr lang="ar-SA" sz="2000" dirty="0">
                <a:solidFill>
                  <a:schemeClr val="accent1">
                    <a:lumMod val="75000"/>
                  </a:schemeClr>
                </a:solidFill>
                <a:latin typeface="Inter" charset="0"/>
                <a:ea typeface="Inter" charset="0"/>
              </a:rPr>
              <a:t>    </a:t>
            </a:r>
            <a:r>
              <a:rPr lang="en-US" sz="2000" dirty="0">
                <a:solidFill>
                  <a:schemeClr val="accent1">
                    <a:lumMod val="75000"/>
                  </a:schemeClr>
                </a:solidFill>
                <a:latin typeface="Inter" charset="0"/>
                <a:ea typeface="Inter" charset="0"/>
              </a:rPr>
              <a:t> 𝑤𝑒𝑖𝑔ℎ𝑡 𝑜𝑓 𝑡ℎ𝑒 𝑠𝑡𝑎𝑟𝑐ℎ            *100</a:t>
            </a:r>
            <a:endParaRPr kumimoji="0" lang="ar-SA" sz="2000" i="0" u="none" strike="noStrike" cap="none" normalizeH="0" baseline="0" dirty="0">
              <a:ln>
                <a:noFill/>
              </a:ln>
              <a:solidFill>
                <a:schemeClr val="accent1">
                  <a:lumMod val="75000"/>
                </a:schemeClr>
              </a:solidFill>
              <a:effectLst/>
              <a:latin typeface="Inter" charset="0"/>
              <a:ea typeface="Inter"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000" i="0" u="none" strike="noStrike" cap="none" normalizeH="0" baseline="0" dirty="0">
              <a:ln>
                <a:noFill/>
              </a:ln>
              <a:solidFill>
                <a:schemeClr val="accent1">
                  <a:lumMod val="75000"/>
                </a:schemeClr>
              </a:solidFill>
              <a:effectLst/>
              <a:latin typeface="Inter" charset="0"/>
              <a:ea typeface="Inter" charset="0"/>
              <a:cs typeface="Arial" pitchFamily="34" charset="0"/>
            </a:endParaRPr>
          </a:p>
          <a:p>
            <a:pPr lvl="0" defTabSz="914400" eaLnBrk="0" fontAlgn="base" hangingPunct="0">
              <a:spcBef>
                <a:spcPct val="0"/>
              </a:spcBef>
              <a:spcAft>
                <a:spcPct val="0"/>
              </a:spcAft>
            </a:pPr>
            <a:r>
              <a:rPr lang="ar-SA" sz="2000" dirty="0">
                <a:solidFill>
                  <a:schemeClr val="accent1">
                    <a:lumMod val="75000"/>
                  </a:schemeClr>
                </a:solidFill>
                <a:latin typeface="Inter" charset="0"/>
                <a:ea typeface="Inter" charset="0"/>
              </a:rPr>
              <a:t>                               </a:t>
            </a:r>
            <a:r>
              <a:rPr lang="en-US" sz="2000" dirty="0">
                <a:solidFill>
                  <a:schemeClr val="accent1">
                    <a:lumMod val="75000"/>
                  </a:schemeClr>
                </a:solidFill>
                <a:latin typeface="Inter" charset="0"/>
                <a:ea typeface="Inter" charset="0"/>
              </a:rPr>
              <a:t>𝑤𝑒𝑖𝑔ℎ𝑡 𝑜𝑓 𝑡ℎ𝑒 𝑚𝑎𝑡𝑒𝑟𝑖𝑎𝑙𝑠</a:t>
            </a:r>
            <a:endParaRPr lang="ar-SA" sz="2000" dirty="0">
              <a:solidFill>
                <a:schemeClr val="accent1">
                  <a:lumMod val="75000"/>
                </a:schemeClr>
              </a:solidFill>
              <a:latin typeface="Inter" charset="0"/>
              <a:ea typeface="Inter"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000" dirty="0">
              <a:solidFill>
                <a:schemeClr val="accent1">
                  <a:lumMod val="75000"/>
                </a:schemeClr>
              </a:solidFill>
              <a:latin typeface="Inter" charset="0"/>
              <a:ea typeface="Inter"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000" i="0" u="none" strike="noStrike" cap="none" normalizeH="0" baseline="0" dirty="0">
              <a:ln>
                <a:noFill/>
              </a:ln>
              <a:solidFill>
                <a:schemeClr val="accent1">
                  <a:lumMod val="75000"/>
                </a:schemeClr>
              </a:solidFill>
              <a:effectLst/>
              <a:latin typeface="Inter" charset="0"/>
              <a:ea typeface="Inter"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a:ln>
                  <a:noFill/>
                </a:ln>
                <a:solidFill>
                  <a:schemeClr val="accent1">
                    <a:lumMod val="75000"/>
                  </a:schemeClr>
                </a:solidFill>
                <a:effectLst/>
                <a:latin typeface="Inter" charset="0"/>
                <a:ea typeface="Inter" charset="0"/>
                <a:cs typeface="Arial" pitchFamily="34" charset="0"/>
              </a:rPr>
              <a:t>Based on this, the yield for bread was 25%, while for rice it was</a:t>
            </a:r>
            <a:r>
              <a:rPr kumimoji="0" lang="en-US" sz="2000" i="0" u="none" strike="noStrike" cap="none" normalizeH="0" dirty="0">
                <a:ln>
                  <a:noFill/>
                </a:ln>
                <a:solidFill>
                  <a:schemeClr val="accent1">
                    <a:lumMod val="75000"/>
                  </a:schemeClr>
                </a:solidFill>
                <a:effectLst/>
                <a:latin typeface="Inter" charset="0"/>
                <a:ea typeface="Inter" charset="0"/>
                <a:cs typeface="Arial" pitchFamily="34" charset="0"/>
              </a:rPr>
              <a:t> </a:t>
            </a:r>
            <a:r>
              <a:rPr kumimoji="0" lang="en-US" sz="2000" i="0" u="none" strike="noStrike" cap="none" normalizeH="0" baseline="0" dirty="0">
                <a:ln>
                  <a:noFill/>
                </a:ln>
                <a:solidFill>
                  <a:schemeClr val="accent1">
                    <a:lumMod val="75000"/>
                  </a:schemeClr>
                </a:solidFill>
                <a:effectLst/>
                <a:latin typeface="Inter" charset="0"/>
                <a:ea typeface="Inter" charset="0"/>
                <a:cs typeface="Arial" pitchFamily="34" charset="0"/>
              </a:rPr>
              <a:t>20.1%.</a:t>
            </a:r>
          </a:p>
        </p:txBody>
      </p:sp>
      <p:sp>
        <p:nvSpPr>
          <p:cNvPr id="19" name="مستطيل 18"/>
          <p:cNvSpPr/>
          <p:nvPr/>
        </p:nvSpPr>
        <p:spPr>
          <a:xfrm>
            <a:off x="6115897" y="1392537"/>
            <a:ext cx="2430665" cy="594843"/>
          </a:xfrm>
          <a:prstGeom prst="rect">
            <a:avLst/>
          </a:prstGeom>
        </p:spPr>
        <p:txBody>
          <a:bodyPr wrap="none">
            <a:spAutoFit/>
          </a:bodyPr>
          <a:lstStyle/>
          <a:p>
            <a:pPr algn="ctr">
              <a:lnSpc>
                <a:spcPts val="4600"/>
              </a:lnSpc>
              <a:buFont typeface="Wingdings" pitchFamily="2" charset="2"/>
              <a:buChar char="q"/>
            </a:pPr>
            <a:r>
              <a:rPr lang="en-US" sz="2000" b="1" dirty="0">
                <a:solidFill>
                  <a:schemeClr val="accent2">
                    <a:lumMod val="50000"/>
                  </a:schemeClr>
                </a:solidFill>
                <a:latin typeface="Times New Roman" panose="02020603050405020304" pitchFamily="18" charset="0"/>
                <a:ea typeface="FangSong" panose="020B0503020204020204" pitchFamily="49" charset="-122"/>
                <a:cs typeface="Times New Roman" panose="02020603050405020304" pitchFamily="18" charset="0"/>
              </a:rPr>
              <a:t> Starch Extraction</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15368" name="Rectangle 8"/>
          <p:cNvSpPr>
            <a:spLocks noChangeArrowheads="1"/>
          </p:cNvSpPr>
          <p:nvPr/>
        </p:nvSpPr>
        <p:spPr bwMode="auto">
          <a:xfrm>
            <a:off x="0" y="0"/>
            <a:ext cx="14630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370" name="Rectangle 10"/>
          <p:cNvSpPr>
            <a:spLocks noChangeArrowheads="1"/>
          </p:cNvSpPr>
          <p:nvPr/>
        </p:nvSpPr>
        <p:spPr bwMode="auto">
          <a:xfrm>
            <a:off x="0" y="0"/>
            <a:ext cx="14630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372" name="Rectangle 12"/>
          <p:cNvSpPr>
            <a:spLocks noChangeArrowheads="1"/>
          </p:cNvSpPr>
          <p:nvPr/>
        </p:nvSpPr>
        <p:spPr bwMode="auto">
          <a:xfrm>
            <a:off x="0" y="0"/>
            <a:ext cx="14630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31" name="رابط مستقيم 30"/>
          <p:cNvCxnSpPr/>
          <p:nvPr/>
        </p:nvCxnSpPr>
        <p:spPr>
          <a:xfrm rot="10800000">
            <a:off x="8200572" y="6081486"/>
            <a:ext cx="2975429" cy="14514"/>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20951" y="529772"/>
            <a:ext cx="3426821" cy="725714"/>
          </a:xfrm>
        </p:spPr>
        <p:txBody>
          <a:bodyPr>
            <a:normAutofit/>
          </a:bodyPr>
          <a:lstStyle/>
          <a:p>
            <a:pPr>
              <a:buFont typeface="Wingdings" pitchFamily="2" charset="2"/>
              <a:buChar char="q"/>
            </a:pPr>
            <a:r>
              <a:rPr lang="en-US" sz="2000" b="1" dirty="0">
                <a:solidFill>
                  <a:schemeClr val="accent2">
                    <a:lumMod val="50000"/>
                  </a:schemeClr>
                </a:solidFill>
                <a:latin typeface="Inter" charset="0"/>
                <a:ea typeface="Inter" charset="0"/>
                <a:cs typeface="Petrona Bold" pitchFamily="34" charset="-120"/>
              </a:rPr>
              <a:t> </a:t>
            </a:r>
            <a:r>
              <a:rPr lang="en-US" sz="2000" b="1" dirty="0" err="1">
                <a:solidFill>
                  <a:schemeClr val="accent2">
                    <a:lumMod val="50000"/>
                  </a:schemeClr>
                </a:solidFill>
                <a:latin typeface="Inter" charset="0"/>
                <a:ea typeface="Inter" charset="0"/>
                <a:cs typeface="Petrona Bold" pitchFamily="34" charset="-120"/>
              </a:rPr>
              <a:t>Bioplastic</a:t>
            </a:r>
            <a:r>
              <a:rPr lang="en-US" sz="2000" b="1" dirty="0">
                <a:solidFill>
                  <a:schemeClr val="accent2">
                    <a:lumMod val="50000"/>
                  </a:schemeClr>
                </a:solidFill>
                <a:latin typeface="Inter" charset="0"/>
                <a:ea typeface="Inter" charset="0"/>
                <a:cs typeface="Petrona Bold" pitchFamily="34" charset="-120"/>
              </a:rPr>
              <a:t> Preparation</a:t>
            </a:r>
            <a:endParaRPr lang="en-US" sz="2000" dirty="0">
              <a:solidFill>
                <a:schemeClr val="accent2">
                  <a:lumMod val="50000"/>
                </a:schemeClr>
              </a:solidFill>
              <a:latin typeface="Inter" charset="0"/>
              <a:ea typeface="Inter" charset="0"/>
            </a:endParaRPr>
          </a:p>
        </p:txBody>
      </p:sp>
      <p:sp>
        <p:nvSpPr>
          <p:cNvPr id="6" name="Text 7"/>
          <p:cNvSpPr/>
          <p:nvPr/>
        </p:nvSpPr>
        <p:spPr>
          <a:xfrm>
            <a:off x="1207500" y="1930400"/>
            <a:ext cx="4801416" cy="286822"/>
          </a:xfrm>
          <a:prstGeom prst="rect">
            <a:avLst/>
          </a:prstGeom>
          <a:noFill/>
          <a:ln/>
        </p:spPr>
        <p:txBody>
          <a:bodyPr wrap="none" lIns="0" tIns="0" rIns="0" bIns="0" rtlCol="0" anchor="t"/>
          <a:lstStyle/>
          <a:p>
            <a:pPr marL="342900" indent="-342900" algn="l">
              <a:lnSpc>
                <a:spcPts val="2250"/>
              </a:lnSpc>
              <a:buSzPct val="100000"/>
              <a:buChar char="•"/>
            </a:pPr>
            <a:r>
              <a:rPr lang="en-US" sz="2000" dirty="0">
                <a:solidFill>
                  <a:srgbClr val="272525"/>
                </a:solidFill>
                <a:latin typeface="Inter" pitchFamily="34" charset="0"/>
                <a:ea typeface="Inter" pitchFamily="34" charset="-122"/>
                <a:cs typeface="Inter" pitchFamily="34" charset="-120"/>
              </a:rPr>
              <a:t>5g starch + 50mL distilled water</a:t>
            </a:r>
            <a:endParaRPr lang="en-US" sz="2000" dirty="0"/>
          </a:p>
        </p:txBody>
      </p:sp>
      <p:sp>
        <p:nvSpPr>
          <p:cNvPr id="7" name="Text 8"/>
          <p:cNvSpPr/>
          <p:nvPr/>
        </p:nvSpPr>
        <p:spPr>
          <a:xfrm>
            <a:off x="1207500" y="2786743"/>
            <a:ext cx="6379607" cy="286822"/>
          </a:xfrm>
          <a:prstGeom prst="rect">
            <a:avLst/>
          </a:prstGeom>
          <a:noFill/>
          <a:ln/>
        </p:spPr>
        <p:txBody>
          <a:bodyPr wrap="none" lIns="0" tIns="0" rIns="0" bIns="0" rtlCol="0" anchor="t"/>
          <a:lstStyle/>
          <a:p>
            <a:pPr marL="342900" indent="-342900" algn="l">
              <a:lnSpc>
                <a:spcPts val="2250"/>
              </a:lnSpc>
              <a:buSzPct val="100000"/>
              <a:buChar char="•"/>
            </a:pPr>
            <a:r>
              <a:rPr lang="en-US" sz="2000" dirty="0">
                <a:solidFill>
                  <a:srgbClr val="272525"/>
                </a:solidFill>
                <a:latin typeface="Inter" pitchFamily="34" charset="0"/>
                <a:ea typeface="Inter" pitchFamily="34" charset="-122"/>
                <a:cs typeface="Inter" pitchFamily="34" charset="-120"/>
              </a:rPr>
              <a:t>Varying glycerol and acetic acid</a:t>
            </a:r>
            <a:endParaRPr lang="en-US" sz="2000" dirty="0"/>
          </a:p>
        </p:txBody>
      </p:sp>
      <p:sp>
        <p:nvSpPr>
          <p:cNvPr id="8" name="Text 9"/>
          <p:cNvSpPr/>
          <p:nvPr/>
        </p:nvSpPr>
        <p:spPr>
          <a:xfrm>
            <a:off x="1207501" y="3628571"/>
            <a:ext cx="5091700" cy="286822"/>
          </a:xfrm>
          <a:prstGeom prst="rect">
            <a:avLst/>
          </a:prstGeom>
          <a:noFill/>
          <a:ln/>
        </p:spPr>
        <p:txBody>
          <a:bodyPr wrap="none" lIns="0" tIns="0" rIns="0" bIns="0" rtlCol="0" anchor="t"/>
          <a:lstStyle/>
          <a:p>
            <a:pPr marL="342900" indent="-342900" algn="l">
              <a:lnSpc>
                <a:spcPts val="2250"/>
              </a:lnSpc>
              <a:buSzPct val="100000"/>
              <a:buChar char="•"/>
            </a:pPr>
            <a:r>
              <a:rPr lang="en-US" sz="2000" dirty="0">
                <a:solidFill>
                  <a:srgbClr val="272525"/>
                </a:solidFill>
                <a:latin typeface="Inter" pitchFamily="34" charset="0"/>
                <a:ea typeface="Inter" pitchFamily="34" charset="-122"/>
                <a:cs typeface="Inter" pitchFamily="34" charset="-120"/>
              </a:rPr>
              <a:t>Heated to gel, molded, and air-dried</a:t>
            </a:r>
            <a:endParaRPr lang="en-US" sz="2000" dirty="0"/>
          </a:p>
        </p:txBody>
      </p:sp>
      <p:sp>
        <p:nvSpPr>
          <p:cNvPr id="14" name="عنوان 1"/>
          <p:cNvSpPr txBox="1">
            <a:spLocks/>
          </p:cNvSpPr>
          <p:nvPr/>
        </p:nvSpPr>
        <p:spPr>
          <a:xfrm>
            <a:off x="8293466" y="529772"/>
            <a:ext cx="3426821" cy="725714"/>
          </a:xfrm>
          <a:prstGeom prst="rect">
            <a:avLst/>
          </a:prstGeom>
        </p:spPr>
        <p:txBody>
          <a:bodyPr vert="horz" lIns="91440" tIns="45720" rIns="91440" bIns="45720" rtlCol="0" anchor="b">
            <a:normAutofit/>
          </a:bodyPr>
          <a:lstStyle/>
          <a:p>
            <a:pPr marL="0" marR="0" lvl="0" indent="0" algn="l" defTabSz="548640" rtl="0" eaLnBrk="1" fontAlgn="auto" latinLnBrk="0" hangingPunct="1">
              <a:lnSpc>
                <a:spcPct val="100000"/>
              </a:lnSpc>
              <a:spcBef>
                <a:spcPct val="0"/>
              </a:spcBef>
              <a:spcAft>
                <a:spcPts val="0"/>
              </a:spcAft>
              <a:buClrTx/>
              <a:buSzTx/>
              <a:buFont typeface="Wingdings" pitchFamily="2" charset="2"/>
              <a:buChar char="q"/>
              <a:tabLst/>
              <a:defRPr/>
            </a:pPr>
            <a:r>
              <a:rPr kumimoji="0" lang="en-US" sz="2000" b="1" i="0" u="none" strike="noStrike" kern="1200" cap="none" spc="0" normalizeH="0" baseline="0" noProof="0" dirty="0">
                <a:ln>
                  <a:noFill/>
                </a:ln>
                <a:solidFill>
                  <a:schemeClr val="accent2">
                    <a:lumMod val="50000"/>
                  </a:schemeClr>
                </a:solidFill>
                <a:effectLst/>
                <a:uLnTx/>
                <a:uFillTx/>
                <a:latin typeface="Inter" charset="0"/>
                <a:ea typeface="Inter" charset="0"/>
                <a:cs typeface="Petrona Bold" pitchFamily="34" charset="-120"/>
              </a:rPr>
              <a:t> Experimental Design  </a:t>
            </a:r>
            <a:endParaRPr kumimoji="0" lang="en-US" sz="2000" b="0" i="0" u="none" strike="noStrike" kern="1200" cap="none" spc="0" normalizeH="0" baseline="0" noProof="0" dirty="0">
              <a:ln>
                <a:noFill/>
              </a:ln>
              <a:solidFill>
                <a:schemeClr val="accent2">
                  <a:lumMod val="50000"/>
                </a:schemeClr>
              </a:solidFill>
              <a:effectLst/>
              <a:uLnTx/>
              <a:uFillTx/>
              <a:latin typeface="Inter" charset="0"/>
              <a:ea typeface="Inter" charset="0"/>
              <a:cs typeface="+mj-cs"/>
            </a:endParaRPr>
          </a:p>
        </p:txBody>
      </p:sp>
      <p:sp>
        <p:nvSpPr>
          <p:cNvPr id="16" name="مستطيل 15"/>
          <p:cNvSpPr/>
          <p:nvPr/>
        </p:nvSpPr>
        <p:spPr>
          <a:xfrm>
            <a:off x="7053943" y="1930400"/>
            <a:ext cx="7315200" cy="1338828"/>
          </a:xfrm>
          <a:prstGeom prst="rect">
            <a:avLst/>
          </a:prstGeom>
        </p:spPr>
        <p:txBody>
          <a:bodyPr>
            <a:spAutoFit/>
          </a:bodyPr>
          <a:lstStyle/>
          <a:p>
            <a:pPr>
              <a:lnSpc>
                <a:spcPct val="150000"/>
              </a:lnSpc>
            </a:pPr>
            <a:r>
              <a:rPr lang="en-US" dirty="0">
                <a:solidFill>
                  <a:srgbClr val="272525"/>
                </a:solidFill>
                <a:latin typeface="Inter" pitchFamily="34" charset="0"/>
                <a:ea typeface="Inter" pitchFamily="34" charset="-122"/>
                <a:cs typeface="Inter" pitchFamily="34" charset="-120"/>
              </a:rPr>
              <a:t>A systematic experimental design investigated the influence of glycerol and acetic acid concentrations on starch-based </a:t>
            </a:r>
            <a:r>
              <a:rPr lang="en-US" dirty="0" err="1">
                <a:solidFill>
                  <a:srgbClr val="272525"/>
                </a:solidFill>
                <a:latin typeface="Inter" pitchFamily="34" charset="0"/>
                <a:ea typeface="Inter" pitchFamily="34" charset="-122"/>
                <a:cs typeface="Inter" pitchFamily="34" charset="-120"/>
              </a:rPr>
              <a:t>bioplastic</a:t>
            </a:r>
            <a:r>
              <a:rPr lang="en-US" dirty="0">
                <a:solidFill>
                  <a:srgbClr val="272525"/>
                </a:solidFill>
                <a:latin typeface="Inter" pitchFamily="34" charset="0"/>
                <a:ea typeface="Inter" pitchFamily="34" charset="-122"/>
                <a:cs typeface="Inter" pitchFamily="34" charset="-120"/>
              </a:rPr>
              <a:t> properties. Two sets of experiments were conducted:</a:t>
            </a:r>
            <a:endParaRPr lang="en-US" dirty="0"/>
          </a:p>
        </p:txBody>
      </p:sp>
      <p:sp>
        <p:nvSpPr>
          <p:cNvPr id="18" name="Text 3"/>
          <p:cNvSpPr/>
          <p:nvPr/>
        </p:nvSpPr>
        <p:spPr>
          <a:xfrm>
            <a:off x="7353840" y="5283200"/>
            <a:ext cx="2604968" cy="325636"/>
          </a:xfrm>
          <a:prstGeom prst="rect">
            <a:avLst/>
          </a:prstGeom>
          <a:noFill/>
          <a:ln/>
        </p:spPr>
        <p:txBody>
          <a:bodyPr wrap="none" lIns="0" tIns="0" rIns="0" bIns="0" rtlCol="0" anchor="t"/>
          <a:lstStyle/>
          <a:p>
            <a:pPr marL="0" indent="0" algn="l">
              <a:lnSpc>
                <a:spcPts val="2550"/>
              </a:lnSpc>
              <a:buFont typeface="Wingdings" pitchFamily="2" charset="2"/>
              <a:buChar char="Ø"/>
            </a:pPr>
            <a:r>
              <a:rPr lang="en-US" sz="2050" b="1" dirty="0">
                <a:solidFill>
                  <a:srgbClr val="272525"/>
                </a:solidFill>
                <a:latin typeface="Times New Roman" panose="02020603050405020304" pitchFamily="18" charset="0"/>
                <a:ea typeface="FangSong" panose="020B0503020204020204" pitchFamily="49" charset="-122"/>
                <a:cs typeface="Times New Roman" panose="02020603050405020304" pitchFamily="18" charset="0"/>
              </a:rPr>
              <a:t> Varying Glycerol</a:t>
            </a:r>
            <a:endParaRPr lang="en-US" sz="2050" dirty="0">
              <a:latin typeface="Times New Roman" panose="02020603050405020304" pitchFamily="18" charset="0"/>
              <a:cs typeface="Times New Roman" panose="02020603050405020304" pitchFamily="18" charset="0"/>
            </a:endParaRPr>
          </a:p>
        </p:txBody>
      </p:sp>
      <p:sp>
        <p:nvSpPr>
          <p:cNvPr id="19" name="Text 4"/>
          <p:cNvSpPr/>
          <p:nvPr/>
        </p:nvSpPr>
        <p:spPr>
          <a:xfrm>
            <a:off x="7353840" y="6066971"/>
            <a:ext cx="5050465" cy="297164"/>
          </a:xfrm>
          <a:prstGeom prst="rect">
            <a:avLst/>
          </a:prstGeom>
          <a:noFill/>
          <a:ln/>
        </p:spPr>
        <p:txBody>
          <a:bodyPr wrap="none" lIns="0" tIns="0" rIns="0" bIns="0" rtlCol="0" anchor="t"/>
          <a:lstStyle/>
          <a:p>
            <a:pPr marL="0" indent="0" algn="l">
              <a:lnSpc>
                <a:spcPts val="2500"/>
              </a:lnSpc>
              <a:buNone/>
            </a:pPr>
            <a:r>
              <a:rPr lang="en-US" sz="1550" dirty="0">
                <a:solidFill>
                  <a:srgbClr val="272525"/>
                </a:solidFill>
                <a:latin typeface="Inter" pitchFamily="34" charset="0"/>
                <a:ea typeface="Inter" pitchFamily="34" charset="-122"/>
                <a:cs typeface="Inter" pitchFamily="34" charset="-120"/>
              </a:rPr>
              <a:t>Acetic acid fixed at 1mL, glycerol varied from 0.5mL to 2.5mL.</a:t>
            </a:r>
            <a:endParaRPr lang="en-US" sz="1550" dirty="0"/>
          </a:p>
        </p:txBody>
      </p:sp>
      <p:sp>
        <p:nvSpPr>
          <p:cNvPr id="21" name="Text 5"/>
          <p:cNvSpPr/>
          <p:nvPr/>
        </p:nvSpPr>
        <p:spPr>
          <a:xfrm>
            <a:off x="7353840" y="3628571"/>
            <a:ext cx="2604968" cy="325636"/>
          </a:xfrm>
          <a:prstGeom prst="rect">
            <a:avLst/>
          </a:prstGeom>
          <a:noFill/>
          <a:ln/>
        </p:spPr>
        <p:txBody>
          <a:bodyPr wrap="none" lIns="0" tIns="0" rIns="0" bIns="0" rtlCol="0" anchor="t"/>
          <a:lstStyle/>
          <a:p>
            <a:pPr marL="0" indent="0" algn="l">
              <a:lnSpc>
                <a:spcPts val="2550"/>
              </a:lnSpc>
              <a:buFont typeface="Wingdings" pitchFamily="2" charset="2"/>
              <a:buChar char="Ø"/>
            </a:pPr>
            <a:r>
              <a:rPr lang="en-US" sz="2050" b="1" dirty="0">
                <a:solidFill>
                  <a:srgbClr val="272525"/>
                </a:solidFill>
                <a:latin typeface="Times New Roman" panose="02020603050405020304" pitchFamily="18" charset="0"/>
                <a:ea typeface="FangSong" panose="020B0503020204020204" pitchFamily="49" charset="-122"/>
                <a:cs typeface="Times New Roman" panose="02020603050405020304" pitchFamily="18" charset="0"/>
              </a:rPr>
              <a:t> Varying Acetic Acid</a:t>
            </a:r>
            <a:endParaRPr lang="en-US" sz="2050" dirty="0">
              <a:latin typeface="Times New Roman" panose="02020603050405020304" pitchFamily="18" charset="0"/>
              <a:cs typeface="Times New Roman" panose="02020603050405020304" pitchFamily="18" charset="0"/>
            </a:endParaRPr>
          </a:p>
        </p:txBody>
      </p:sp>
      <p:sp>
        <p:nvSpPr>
          <p:cNvPr id="22" name="Text 6"/>
          <p:cNvSpPr/>
          <p:nvPr/>
        </p:nvSpPr>
        <p:spPr>
          <a:xfrm>
            <a:off x="7315200" y="4448048"/>
            <a:ext cx="6124694" cy="317540"/>
          </a:xfrm>
          <a:prstGeom prst="rect">
            <a:avLst/>
          </a:prstGeom>
          <a:noFill/>
          <a:ln/>
        </p:spPr>
        <p:txBody>
          <a:bodyPr wrap="none" lIns="0" tIns="0" rIns="0" bIns="0" rtlCol="0" anchor="t"/>
          <a:lstStyle/>
          <a:p>
            <a:pPr marL="0" indent="0" algn="l">
              <a:lnSpc>
                <a:spcPts val="2500"/>
              </a:lnSpc>
              <a:buNone/>
            </a:pPr>
            <a:r>
              <a:rPr lang="en-US" sz="1550" dirty="0">
                <a:solidFill>
                  <a:srgbClr val="272525"/>
                </a:solidFill>
                <a:latin typeface="Inter" pitchFamily="34" charset="0"/>
                <a:ea typeface="Inter" pitchFamily="34" charset="-122"/>
                <a:cs typeface="Inter" pitchFamily="34" charset="-120"/>
              </a:rPr>
              <a:t>Glycerol fixed at 1mL, acetic acid varied from 0.5mL to 2.5mL.</a:t>
            </a:r>
            <a:endParaRPr lang="en-US" sz="155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4" name="Text 2"/>
          <p:cNvSpPr/>
          <p:nvPr/>
        </p:nvSpPr>
        <p:spPr>
          <a:xfrm>
            <a:off x="2372895" y="5785418"/>
            <a:ext cx="7728035" cy="635079"/>
          </a:xfrm>
          <a:prstGeom prst="rect">
            <a:avLst/>
          </a:prstGeom>
          <a:noFill/>
          <a:ln/>
        </p:spPr>
        <p:txBody>
          <a:bodyPr wrap="square" lIns="0" tIns="0" rIns="0" bIns="0" rtlCol="0" anchor="t"/>
          <a:lstStyle/>
          <a:p>
            <a:pPr marL="0" indent="0" algn="l">
              <a:lnSpc>
                <a:spcPct val="150000"/>
              </a:lnSpc>
              <a:buNone/>
            </a:pPr>
            <a:endParaRPr lang="en-US" dirty="0"/>
          </a:p>
        </p:txBody>
      </p:sp>
      <p:pic>
        <p:nvPicPr>
          <p:cNvPr id="13" name="صورة 12" descr="WhatsApp Image 2025-07-01 at 3.40.14 AM.jpeg"/>
          <p:cNvPicPr>
            <a:picLocks noChangeAspect="1"/>
          </p:cNvPicPr>
          <p:nvPr/>
        </p:nvPicPr>
        <p:blipFill>
          <a:blip r:embed="rId3"/>
          <a:stretch>
            <a:fillRect/>
          </a:stretch>
        </p:blipFill>
        <p:spPr>
          <a:xfrm>
            <a:off x="3947887" y="0"/>
            <a:ext cx="6865256" cy="8229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0938" y="344803"/>
            <a:ext cx="8368513" cy="746404"/>
          </a:xfrm>
        </p:spPr>
        <p:txBody>
          <a:bodyPr>
            <a:noAutofit/>
          </a:bodyPr>
          <a:lstStyle/>
          <a:p>
            <a:pPr algn="ctr" rtl="0">
              <a:buFont typeface="Wingdings" pitchFamily="2" charset="2"/>
              <a:buChar char="q"/>
            </a:pPr>
            <a:r>
              <a:rPr lang="en-US" sz="2800" b="1" dirty="0"/>
              <a:t> Characterization method</a:t>
            </a:r>
          </a:p>
        </p:txBody>
      </p:sp>
      <p:graphicFrame>
        <p:nvGraphicFramePr>
          <p:cNvPr id="9" name="Table 8"/>
          <p:cNvGraphicFramePr>
            <a:graphicFrameLocks noGrp="1"/>
          </p:cNvGraphicFramePr>
          <p:nvPr>
            <p:extLst>
              <p:ext uri="{D42A27DB-BD31-4B8C-83A1-F6EECF244321}">
                <p14:modId xmlns:p14="http://schemas.microsoft.com/office/powerpoint/2010/main" val="407739157"/>
              </p:ext>
            </p:extLst>
          </p:nvPr>
        </p:nvGraphicFramePr>
        <p:xfrm>
          <a:off x="1184030" y="1512277"/>
          <a:ext cx="9554307" cy="6717326"/>
        </p:xfrm>
        <a:graphic>
          <a:graphicData uri="http://schemas.openxmlformats.org/drawingml/2006/table">
            <a:tbl>
              <a:tblPr>
                <a:tableStyleId>{616DA210-FB5B-4158-B5E0-FEB733F419BA}</a:tableStyleId>
              </a:tblPr>
              <a:tblGrid>
                <a:gridCol w="4480943">
                  <a:extLst>
                    <a:ext uri="{9D8B030D-6E8A-4147-A177-3AD203B41FA5}">
                      <a16:colId xmlns:a16="http://schemas.microsoft.com/office/drawing/2014/main" val="3836600269"/>
                    </a:ext>
                  </a:extLst>
                </a:gridCol>
                <a:gridCol w="5073364">
                  <a:extLst>
                    <a:ext uri="{9D8B030D-6E8A-4147-A177-3AD203B41FA5}">
                      <a16:colId xmlns:a16="http://schemas.microsoft.com/office/drawing/2014/main" val="714313739"/>
                    </a:ext>
                  </a:extLst>
                </a:gridCol>
              </a:tblGrid>
              <a:tr h="1248301">
                <a:tc>
                  <a:txBody>
                    <a:bodyPr/>
                    <a:lstStyle/>
                    <a:p>
                      <a:pPr algn="ctr"/>
                      <a:r>
                        <a:rPr lang="en-US" sz="2400" dirty="0">
                          <a:latin typeface="Microsoft JhengHei" panose="020B0604030504040204" pitchFamily="34" charset="-120"/>
                        </a:rPr>
                        <a:t>Test</a:t>
                      </a:r>
                      <a:endParaRPr lang="en-US" sz="2400" b="1" dirty="0">
                        <a:latin typeface="Arial Narrow" panose="020B0606020202030204" pitchFamily="34" charset="0"/>
                      </a:endParaRPr>
                    </a:p>
                  </a:txBody>
                  <a:tcPr anchor="ctr"/>
                </a:tc>
                <a:tc>
                  <a:txBody>
                    <a:bodyPr/>
                    <a:lstStyle/>
                    <a:p>
                      <a:pPr algn="ctr"/>
                      <a:r>
                        <a:rPr lang="en-US" sz="2400" dirty="0">
                          <a:latin typeface="Microsoft JhengHei" panose="020B0604030504040204" pitchFamily="34" charset="-120"/>
                        </a:rPr>
                        <a:t>Method</a:t>
                      </a:r>
                      <a:endParaRPr lang="en-US" sz="2400" b="1" dirty="0">
                        <a:latin typeface="Arial Narrow" panose="020B0606020202030204" pitchFamily="34" charset="0"/>
                      </a:endParaRPr>
                    </a:p>
                  </a:txBody>
                  <a:tcPr anchor="ctr"/>
                </a:tc>
                <a:extLst>
                  <a:ext uri="{0D108BD9-81ED-4DB2-BD59-A6C34878D82A}">
                    <a16:rowId xmlns:a16="http://schemas.microsoft.com/office/drawing/2014/main" val="3732756944"/>
                  </a:ext>
                </a:extLst>
              </a:tr>
              <a:tr h="1093805">
                <a:tc>
                  <a:txBody>
                    <a:bodyPr/>
                    <a:lstStyle/>
                    <a:p>
                      <a:pPr algn="ctr"/>
                      <a:r>
                        <a:rPr lang="en-US" sz="2000" dirty="0">
                          <a:latin typeface="Microsoft JhengHei" panose="020B0604030504040204" pitchFamily="34" charset="-120"/>
                        </a:rPr>
                        <a:t>Moisture Content</a:t>
                      </a:r>
                    </a:p>
                  </a:txBody>
                  <a:tcPr anchor="ctr"/>
                </a:tc>
                <a:tc>
                  <a:txBody>
                    <a:bodyPr/>
                    <a:lstStyle/>
                    <a:p>
                      <a:pPr algn="ctr"/>
                      <a:r>
                        <a:rPr lang="en-US" sz="2000" dirty="0">
                          <a:latin typeface="Microsoft JhengHei" panose="020B0604030504040204" pitchFamily="34" charset="-120"/>
                        </a:rPr>
                        <a:t>Weigh → Oven dry at 105°C → Re-weigh → Calculate weight loss (%)</a:t>
                      </a:r>
                    </a:p>
                  </a:txBody>
                  <a:tcPr anchor="ctr"/>
                </a:tc>
                <a:extLst>
                  <a:ext uri="{0D108BD9-81ED-4DB2-BD59-A6C34878D82A}">
                    <a16:rowId xmlns:a16="http://schemas.microsoft.com/office/drawing/2014/main" val="143273661"/>
                  </a:ext>
                </a:extLst>
              </a:tr>
              <a:tr h="1093805">
                <a:tc>
                  <a:txBody>
                    <a:bodyPr/>
                    <a:lstStyle/>
                    <a:p>
                      <a:pPr algn="ctr"/>
                      <a:r>
                        <a:rPr lang="en-US" sz="2000" dirty="0">
                          <a:latin typeface="Microsoft JhengHei" panose="020B0604030504040204" pitchFamily="34" charset="-120"/>
                        </a:rPr>
                        <a:t>Solubility Test</a:t>
                      </a:r>
                    </a:p>
                  </a:txBody>
                  <a:tcPr anchor="ctr"/>
                </a:tc>
                <a:tc>
                  <a:txBody>
                    <a:bodyPr/>
                    <a:lstStyle/>
                    <a:p>
                      <a:pPr algn="ctr"/>
                      <a:r>
                        <a:rPr lang="en-US" sz="2000" dirty="0">
                          <a:latin typeface="Microsoft JhengHei" panose="020B0604030504040204" pitchFamily="34" charset="-120"/>
                        </a:rPr>
                        <a:t>Weigh sample → Soak in water 24h → Dry undissolved part → Calculate (%)</a:t>
                      </a:r>
                    </a:p>
                  </a:txBody>
                  <a:tcPr anchor="ctr"/>
                </a:tc>
                <a:extLst>
                  <a:ext uri="{0D108BD9-81ED-4DB2-BD59-A6C34878D82A}">
                    <a16:rowId xmlns:a16="http://schemas.microsoft.com/office/drawing/2014/main" val="134219716"/>
                  </a:ext>
                </a:extLst>
              </a:tr>
              <a:tr h="1093805">
                <a:tc>
                  <a:txBody>
                    <a:bodyPr/>
                    <a:lstStyle/>
                    <a:p>
                      <a:pPr algn="ctr"/>
                      <a:r>
                        <a:rPr lang="en-US" sz="2000" dirty="0">
                          <a:latin typeface="Microsoft JhengHei" panose="020B0604030504040204" pitchFamily="34" charset="-120"/>
                        </a:rPr>
                        <a:t>Water Absorption</a:t>
                      </a:r>
                    </a:p>
                  </a:txBody>
                  <a:tcPr anchor="ctr"/>
                </a:tc>
                <a:tc>
                  <a:txBody>
                    <a:bodyPr/>
                    <a:lstStyle/>
                    <a:p>
                      <a:pPr algn="ctr"/>
                      <a:r>
                        <a:rPr lang="en-US" sz="2000" dirty="0">
                          <a:latin typeface="Microsoft JhengHei" panose="020B0604030504040204" pitchFamily="34" charset="-120"/>
                        </a:rPr>
                        <a:t>Dry and weigh sample → Soak in water 24h → Re-weigh → Calculate (%)</a:t>
                      </a:r>
                    </a:p>
                  </a:txBody>
                  <a:tcPr anchor="ctr"/>
                </a:tc>
                <a:extLst>
                  <a:ext uri="{0D108BD9-81ED-4DB2-BD59-A6C34878D82A}">
                    <a16:rowId xmlns:a16="http://schemas.microsoft.com/office/drawing/2014/main" val="611876636"/>
                  </a:ext>
                </a:extLst>
              </a:tr>
              <a:tr h="1093805">
                <a:tc>
                  <a:txBody>
                    <a:bodyPr/>
                    <a:lstStyle/>
                    <a:p>
                      <a:pPr algn="ctr"/>
                      <a:r>
                        <a:rPr lang="en-US" sz="2000" dirty="0">
                          <a:latin typeface="Microsoft JhengHei" panose="020B0604030504040204" pitchFamily="34" charset="-120"/>
                        </a:rPr>
                        <a:t>Tensile Test</a:t>
                      </a:r>
                      <a:endParaRPr lang="en-US" sz="2000" dirty="0">
                        <a:latin typeface="Arial Narrow" panose="020B0606020202030204" pitchFamily="34" charset="0"/>
                      </a:endParaRPr>
                    </a:p>
                  </a:txBody>
                  <a:tcPr anchor="ctr"/>
                </a:tc>
                <a:tc>
                  <a:txBody>
                    <a:bodyPr/>
                    <a:lstStyle/>
                    <a:p>
                      <a:pPr algn="ctr"/>
                      <a:r>
                        <a:rPr lang="en-US" sz="2000" dirty="0">
                          <a:latin typeface="Microsoft YaHei UI" panose="020B0503020204020204" pitchFamily="34" charset="-122"/>
                          <a:ea typeface="Microsoft YaHei UI" panose="020B0503020204020204" pitchFamily="34" charset="-122"/>
                        </a:rPr>
                        <a:t>The</a:t>
                      </a:r>
                      <a:r>
                        <a:rPr lang="en-US" sz="2000" baseline="0" dirty="0">
                          <a:latin typeface="Microsoft YaHei UI" panose="020B0503020204020204" pitchFamily="34" charset="-122"/>
                          <a:ea typeface="Microsoft YaHei UI" panose="020B0503020204020204" pitchFamily="34" charset="-122"/>
                        </a:rPr>
                        <a:t> testing was done using ASTM D882</a:t>
                      </a:r>
                      <a:endParaRPr lang="en-US" sz="2000" dirty="0">
                        <a:latin typeface="Microsoft YaHei UI" panose="020B0503020204020204" pitchFamily="34" charset="-122"/>
                        <a:ea typeface="Microsoft YaHei UI" panose="020B0503020204020204" pitchFamily="34" charset="-122"/>
                      </a:endParaRPr>
                    </a:p>
                  </a:txBody>
                  <a:tcPr anchor="ctr"/>
                </a:tc>
                <a:extLst>
                  <a:ext uri="{0D108BD9-81ED-4DB2-BD59-A6C34878D82A}">
                    <a16:rowId xmlns:a16="http://schemas.microsoft.com/office/drawing/2014/main" val="10004"/>
                  </a:ext>
                </a:extLst>
              </a:tr>
              <a:tr h="1093805">
                <a:tc>
                  <a:txBody>
                    <a:bodyPr/>
                    <a:lstStyle/>
                    <a:p>
                      <a:pPr algn="ctr"/>
                      <a:r>
                        <a:rPr lang="en-US" sz="2000" dirty="0">
                          <a:latin typeface="Microsoft JhengHei" panose="020B0604030504040204" pitchFamily="34" charset="-120"/>
                        </a:rPr>
                        <a:t>TGA (Thermogravimetric Analysis)</a:t>
                      </a:r>
                    </a:p>
                  </a:txBody>
                  <a:tcPr anchor="ctr"/>
                </a:tc>
                <a:tc>
                  <a:txBody>
                    <a:bodyPr/>
                    <a:lstStyle/>
                    <a:p>
                      <a:pPr algn="ctr"/>
                      <a:r>
                        <a:rPr lang="en-US" sz="2000" dirty="0">
                          <a:latin typeface="Microsoft JhengHei" panose="020B0604030504040204" pitchFamily="34" charset="-120"/>
                        </a:rPr>
                        <a:t>Heat from 25°C to ~600°C → Record weight loss as temp increases</a:t>
                      </a:r>
                    </a:p>
                  </a:txBody>
                  <a:tcPr anchor="ctr"/>
                </a:tc>
                <a:extLst>
                  <a:ext uri="{0D108BD9-81ED-4DB2-BD59-A6C34878D82A}">
                    <a16:rowId xmlns:a16="http://schemas.microsoft.com/office/drawing/2014/main" val="3543909789"/>
                  </a:ext>
                </a:extLst>
              </a:tr>
            </a:tbl>
          </a:graphicData>
        </a:graphic>
      </p:graphicFrame>
    </p:spTree>
    <p:extLst>
      <p:ext uri="{BB962C8B-B14F-4D97-AF65-F5344CB8AC3E}">
        <p14:creationId xmlns:p14="http://schemas.microsoft.com/office/powerpoint/2010/main" val="1126215195"/>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8.jpeg"/></Relationships>
</file>

<file path=ppt/theme/_rels/theme6.xml.rels><?xml version="1.0" encoding="UTF-8" standalone="yes"?>
<Relationships xmlns="http://schemas.openxmlformats.org/package/2006/relationships"><Relationship Id="rId1" Type="http://schemas.openxmlformats.org/officeDocument/2006/relationships/image" Target="../media/image9.jpeg"/></Relationships>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4.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5.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6.xml><?xml version="1.0" encoding="utf-8"?>
<a:theme xmlns:a="http://schemas.openxmlformats.org/drawingml/2006/main" name="Madison">
  <a:themeElements>
    <a:clrScheme name="Madison">
      <a:dk1>
        <a:sysClr val="windowText" lastClr="000000"/>
      </a:dk1>
      <a:lt1>
        <a:sysClr val="window" lastClr="FFFFFF"/>
      </a:lt1>
      <a:dk2>
        <a:srgbClr val="1F282E"/>
      </a:dk2>
      <a:lt2>
        <a:srgbClr val="C2F5FC"/>
      </a:lt2>
      <a:accent1>
        <a:srgbClr val="4091F3"/>
      </a:accent1>
      <a:accent2>
        <a:srgbClr val="8BBCF1"/>
      </a:accent2>
      <a:accent3>
        <a:srgbClr val="CB6A6A"/>
      </a:accent3>
      <a:accent4>
        <a:srgbClr val="C567AF"/>
      </a:accent4>
      <a:accent5>
        <a:srgbClr val="A684F9"/>
      </a:accent5>
      <a:accent6>
        <a:srgbClr val="A9ACEE"/>
      </a:accent6>
      <a:hlink>
        <a:srgbClr val="6D9CC5"/>
      </a:hlink>
      <a:folHlink>
        <a:srgbClr val="6D82A0"/>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178B2DAB-5DDE-4060-A857-D2E1CDA9250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9.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1191</TotalTime>
  <Words>1631</Words>
  <Application>Microsoft Office PowerPoint</Application>
  <PresentationFormat>Custom</PresentationFormat>
  <Paragraphs>185</Paragraphs>
  <Slides>28</Slides>
  <Notes>19</Notes>
  <HiddenSlides>0</HiddenSlides>
  <MMClips>0</MMClips>
  <ScaleCrop>false</ScaleCrop>
  <HeadingPairs>
    <vt:vector size="6" baseType="variant">
      <vt:variant>
        <vt:lpstr>Fonts Used</vt:lpstr>
      </vt:variant>
      <vt:variant>
        <vt:i4>20</vt:i4>
      </vt:variant>
      <vt:variant>
        <vt:lpstr>Theme</vt:lpstr>
      </vt:variant>
      <vt:variant>
        <vt:i4>9</vt:i4>
      </vt:variant>
      <vt:variant>
        <vt:lpstr>Slide Titles</vt:lpstr>
      </vt:variant>
      <vt:variant>
        <vt:i4>28</vt:i4>
      </vt:variant>
    </vt:vector>
  </HeadingPairs>
  <TitlesOfParts>
    <vt:vector size="57" baseType="lpstr">
      <vt:lpstr>FangSong</vt:lpstr>
      <vt:lpstr>Arial</vt:lpstr>
      <vt:lpstr>Garamond</vt:lpstr>
      <vt:lpstr>Wingdings</vt:lpstr>
      <vt:lpstr>Gill Sans MT</vt:lpstr>
      <vt:lpstr>Times New Roman</vt:lpstr>
      <vt:lpstr>Corbel</vt:lpstr>
      <vt:lpstr>Calibri Light</vt:lpstr>
      <vt:lpstr>Wingdings 2</vt:lpstr>
      <vt:lpstr>Microsoft JhengHei</vt:lpstr>
      <vt:lpstr>Calibri</vt:lpstr>
      <vt:lpstr>MS Shell Dlg 2</vt:lpstr>
      <vt:lpstr>Tahoma</vt:lpstr>
      <vt:lpstr>Arial Narrow</vt:lpstr>
      <vt:lpstr>Century Gothic</vt:lpstr>
      <vt:lpstr>Inter</vt:lpstr>
      <vt:lpstr>Symbol</vt:lpstr>
      <vt:lpstr>Wingdings 3</vt:lpstr>
      <vt:lpstr>Microsoft YaHei UI</vt:lpstr>
      <vt:lpstr>Petrona Bold</vt:lpstr>
      <vt:lpstr>Wisp</vt:lpstr>
      <vt:lpstr>Organic</vt:lpstr>
      <vt:lpstr>Gallery</vt:lpstr>
      <vt:lpstr>Basis</vt:lpstr>
      <vt:lpstr>Parallax</vt:lpstr>
      <vt:lpstr>Madison</vt:lpstr>
      <vt:lpstr>Office Theme</vt:lpstr>
      <vt:lpstr>Frame</vt:lpstr>
      <vt:lpstr>Savon</vt:lpstr>
      <vt:lpstr>PowerPoint Presentation</vt:lpstr>
      <vt:lpstr>PowerPoint Presentation</vt:lpstr>
      <vt:lpstr>PowerPoint Presentation</vt:lpstr>
      <vt:lpstr>Objective</vt:lpstr>
      <vt:lpstr>PowerPoint Presentation</vt:lpstr>
      <vt:lpstr>PowerPoint Presentation</vt:lpstr>
      <vt:lpstr> Bioplastic Preparation</vt:lpstr>
      <vt:lpstr>PowerPoint Presentation</vt:lpstr>
      <vt:lpstr> Characterization method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مي دويكات</dc:creator>
  <cp:lastModifiedBy>Mai Dweikat</cp:lastModifiedBy>
  <cp:revision>46</cp:revision>
  <dcterms:created xsi:type="dcterms:W3CDTF">2025-06-28T20:13:40Z</dcterms:created>
  <dcterms:modified xsi:type="dcterms:W3CDTF">2025-07-01T14:20:42Z</dcterms:modified>
</cp:coreProperties>
</file>