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7315200" cx="9753600"/>
  <p:notesSz cx="6858000" cy="9144000"/>
  <p:embeddedFontLst>
    <p:embeddedFont>
      <p:font typeface="Architects Daughter"/>
      <p:regular r:id="rId37"/>
    </p:embeddedFont>
    <p:embeddedFont>
      <p:font typeface="Arimo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42" roundtripDataSignature="AMtx7mjAtN9/T4h/T7EnrdBfyfxb1SbU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rimo-italic.fntdata"/><Relationship Id="rId20" Type="http://schemas.openxmlformats.org/officeDocument/2006/relationships/slide" Target="slides/slide15.xml"/><Relationship Id="rId42" Type="http://customschemas.google.com/relationships/presentationmetadata" Target="metadata"/><Relationship Id="rId41" Type="http://schemas.openxmlformats.org/officeDocument/2006/relationships/font" Target="fonts/Arimo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ArchitectsDaughter-regular.fnt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Arimo-bold.fntdata"/><Relationship Id="rId16" Type="http://schemas.openxmlformats.org/officeDocument/2006/relationships/slide" Target="slides/slide11.xml"/><Relationship Id="rId38" Type="http://schemas.openxmlformats.org/officeDocument/2006/relationships/font" Target="fonts/Arimo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faec329c20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1faec329c20_2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faec329c20_2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1faec329c20_2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faec329c20_2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1faec329c20_2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faec329c20_2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1faec329c20_2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faec329c20_2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1faec329c20_2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faec329c20_2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1faec329c20_2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7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8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8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9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9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1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1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2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2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3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3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3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3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13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9.png"/><Relationship Id="rId4" Type="http://schemas.openxmlformats.org/officeDocument/2006/relationships/image" Target="../media/image23.png"/><Relationship Id="rId5" Type="http://schemas.openxmlformats.org/officeDocument/2006/relationships/image" Target="../media/image22.png"/><Relationship Id="rId6" Type="http://schemas.openxmlformats.org/officeDocument/2006/relationships/image" Target="../media/image3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FF8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9753600" cy="2317380"/>
          </a:xfrm>
          <a:custGeom>
            <a:rect b="b" l="l" r="r" t="t"/>
            <a:pathLst>
              <a:path extrusionOk="0" h="1469820" w="6186311">
                <a:moveTo>
                  <a:pt x="0" y="0"/>
                </a:moveTo>
                <a:lnTo>
                  <a:pt x="6186311" y="0"/>
                </a:lnTo>
                <a:lnTo>
                  <a:pt x="6186311" y="1469820"/>
                </a:lnTo>
                <a:lnTo>
                  <a:pt x="0" y="1469820"/>
                </a:lnTo>
                <a:close/>
              </a:path>
            </a:pathLst>
          </a:custGeom>
          <a:solidFill>
            <a:srgbClr val="AEE5D0"/>
          </a:solid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>
            <a:off x="414022" y="507404"/>
            <a:ext cx="8906483" cy="6286929"/>
          </a:xfrm>
          <a:custGeom>
            <a:rect b="b" l="l" r="r" t="t"/>
            <a:pathLst>
              <a:path extrusionOk="0" h="8418785" w="11926612">
                <a:moveTo>
                  <a:pt x="11621812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8113985"/>
                </a:lnTo>
                <a:cubicBezTo>
                  <a:pt x="0" y="8282895"/>
                  <a:pt x="135890" y="8418785"/>
                  <a:pt x="304800" y="8418785"/>
                </a:cubicBezTo>
                <a:lnTo>
                  <a:pt x="11621812" y="8418785"/>
                </a:lnTo>
                <a:cubicBezTo>
                  <a:pt x="11790722" y="8418785"/>
                  <a:pt x="11926612" y="8282895"/>
                  <a:pt x="11926612" y="8113985"/>
                </a:cubicBezTo>
                <a:lnTo>
                  <a:pt x="11926612" y="304800"/>
                </a:lnTo>
                <a:cubicBezTo>
                  <a:pt x="11926612" y="135890"/>
                  <a:pt x="11790722" y="0"/>
                  <a:pt x="11621812" y="0"/>
                </a:cubicBezTo>
                <a:close/>
              </a:path>
            </a:pathLst>
          </a:custGeom>
          <a:solidFill>
            <a:srgbClr val="FEBD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55010" t="0"/>
          <a:stretch/>
        </p:blipFill>
        <p:spPr>
          <a:xfrm>
            <a:off x="4008068" y="949035"/>
            <a:ext cx="1718392" cy="1589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539276"/>
            <a:ext cx="2021104" cy="27759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" name="Google Shape;88;p1"/>
          <p:cNvGrpSpPr/>
          <p:nvPr/>
        </p:nvGrpSpPr>
        <p:grpSpPr>
          <a:xfrm>
            <a:off x="4636783" y="4174513"/>
            <a:ext cx="5116817" cy="3140687"/>
            <a:chOff x="0" y="-28575"/>
            <a:chExt cx="1895117" cy="1163217"/>
          </a:xfrm>
        </p:grpSpPr>
        <p:sp>
          <p:nvSpPr>
            <p:cNvPr id="89" name="Google Shape;89;p1"/>
            <p:cNvSpPr/>
            <p:nvPr/>
          </p:nvSpPr>
          <p:spPr>
            <a:xfrm>
              <a:off x="0" y="0"/>
              <a:ext cx="1895117" cy="1134642"/>
            </a:xfrm>
            <a:custGeom>
              <a:rect b="b" l="l" r="r" t="t"/>
              <a:pathLst>
                <a:path extrusionOk="0" h="1134642" w="1895117">
                  <a:moveTo>
                    <a:pt x="0" y="0"/>
                  </a:moveTo>
                  <a:lnTo>
                    <a:pt x="1895117" y="0"/>
                  </a:lnTo>
                  <a:lnTo>
                    <a:pt x="1895117" y="1134642"/>
                  </a:lnTo>
                  <a:lnTo>
                    <a:pt x="0" y="1134642"/>
                  </a:lnTo>
                  <a:close/>
                </a:path>
              </a:pathLst>
            </a:custGeom>
            <a:solidFill>
              <a:srgbClr val="AEE5D0"/>
            </a:solidFill>
            <a:ln>
              <a:noFill/>
            </a:ln>
          </p:spPr>
        </p:sp>
        <p:sp>
          <p:nvSpPr>
            <p:cNvPr id="90" name="Google Shape;90;p1"/>
            <p:cNvSpPr txBox="1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932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1" name="Google Shape;91;p1"/>
          <p:cNvSpPr txBox="1"/>
          <p:nvPr/>
        </p:nvSpPr>
        <p:spPr>
          <a:xfrm>
            <a:off x="2269934" y="2829546"/>
            <a:ext cx="5397274" cy="9385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399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Pets Club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4968571" y="4689575"/>
            <a:ext cx="4453241" cy="14632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3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68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Done By:</a:t>
            </a:r>
            <a:endParaRPr/>
          </a:p>
          <a:p>
            <a:pPr indent="0" lvl="0" marL="0" marR="0" rtl="0" algn="ctr">
              <a:lnSpc>
                <a:spcPct val="11003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68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Marah Jaber</a:t>
            </a:r>
            <a:endParaRPr/>
          </a:p>
          <a:p>
            <a:pPr indent="0" lvl="0" marL="0" marR="0" rtl="0" algn="ctr">
              <a:lnSpc>
                <a:spcPct val="11003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68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Seba Salahat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4636783" y="6415617"/>
            <a:ext cx="5116817" cy="75743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40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Supervised By: Dr.Samer Arandi</a:t>
            </a:r>
            <a:endParaRPr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40" u="none" cap="none" strike="noStrike">
              <a:solidFill>
                <a:srgbClr val="6A2799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10"/>
          <p:cNvPicPr preferRelativeResize="0"/>
          <p:nvPr/>
        </p:nvPicPr>
        <p:blipFill rotWithShape="1">
          <a:blip r:embed="rId3">
            <a:alphaModFix/>
          </a:blip>
          <a:srcRect b="785" l="0" r="791" t="785"/>
          <a:stretch/>
        </p:blipFill>
        <p:spPr>
          <a:xfrm>
            <a:off x="3322898" y="230093"/>
            <a:ext cx="3107805" cy="68550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"/>
          <p:cNvSpPr/>
          <p:nvPr/>
        </p:nvSpPr>
        <p:spPr>
          <a:xfrm>
            <a:off x="1362835" y="1022126"/>
            <a:ext cx="7027930" cy="5270948"/>
          </a:xfrm>
          <a:custGeom>
            <a:rect b="b" l="l" r="r" t="t"/>
            <a:pathLst>
              <a:path extrusionOk="0" h="1893012" w="2524016">
                <a:moveTo>
                  <a:pt x="0" y="0"/>
                </a:moveTo>
                <a:lnTo>
                  <a:pt x="2524016" y="0"/>
                </a:lnTo>
                <a:lnTo>
                  <a:pt x="2524016" y="1893012"/>
                </a:lnTo>
                <a:lnTo>
                  <a:pt x="0" y="1893012"/>
                </a:lnTo>
                <a:close/>
              </a:path>
            </a:pathLst>
          </a:custGeom>
          <a:solidFill>
            <a:srgbClr val="D9BFEF"/>
          </a:solidFill>
          <a:ln>
            <a:noFill/>
          </a:ln>
        </p:spPr>
      </p:sp>
      <p:pic>
        <p:nvPicPr>
          <p:cNvPr id="188" name="Google Shape;18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00502" y="4023818"/>
            <a:ext cx="4560891" cy="3167427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1"/>
          <p:cNvSpPr txBox="1"/>
          <p:nvPr/>
        </p:nvSpPr>
        <p:spPr>
          <a:xfrm>
            <a:off x="2492063" y="1535599"/>
            <a:ext cx="4336109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Shop</a:t>
            </a:r>
            <a:endParaRPr/>
          </a:p>
        </p:txBody>
      </p:sp>
      <p:sp>
        <p:nvSpPr>
          <p:cNvPr id="190" name="Google Shape;190;p11"/>
          <p:cNvSpPr txBox="1"/>
          <p:nvPr/>
        </p:nvSpPr>
        <p:spPr>
          <a:xfrm>
            <a:off x="1643293" y="2416723"/>
            <a:ext cx="6576477" cy="12229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34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Order Food, Toys, Clothes, Tools for your Pet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4888" y="220164"/>
            <a:ext cx="3179411" cy="6822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3"/>
          <p:cNvSpPr/>
          <p:nvPr/>
        </p:nvSpPr>
        <p:spPr>
          <a:xfrm>
            <a:off x="1362835" y="1022126"/>
            <a:ext cx="7027930" cy="5270948"/>
          </a:xfrm>
          <a:custGeom>
            <a:rect b="b" l="l" r="r" t="t"/>
            <a:pathLst>
              <a:path extrusionOk="0" h="1893012" w="2524016">
                <a:moveTo>
                  <a:pt x="0" y="0"/>
                </a:moveTo>
                <a:lnTo>
                  <a:pt x="2524016" y="0"/>
                </a:lnTo>
                <a:lnTo>
                  <a:pt x="2524016" y="1893012"/>
                </a:lnTo>
                <a:lnTo>
                  <a:pt x="0" y="1893012"/>
                </a:lnTo>
                <a:close/>
              </a:path>
            </a:pathLst>
          </a:custGeom>
          <a:solidFill>
            <a:srgbClr val="D9BFEF"/>
          </a:solidFill>
          <a:ln>
            <a:noFill/>
          </a:ln>
        </p:spPr>
      </p:sp>
      <p:pic>
        <p:nvPicPr>
          <p:cNvPr id="201" name="Google Shape;20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276894"/>
            <a:ext cx="3038306" cy="3038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3"/>
          <p:cNvSpPr txBox="1"/>
          <p:nvPr/>
        </p:nvSpPr>
        <p:spPr>
          <a:xfrm>
            <a:off x="2708745" y="1516557"/>
            <a:ext cx="4336109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Social Network</a:t>
            </a:r>
            <a:endParaRPr/>
          </a:p>
        </p:txBody>
      </p:sp>
      <p:sp>
        <p:nvSpPr>
          <p:cNvPr id="203" name="Google Shape;203;p13"/>
          <p:cNvSpPr txBox="1"/>
          <p:nvPr/>
        </p:nvSpPr>
        <p:spPr>
          <a:xfrm>
            <a:off x="1781978" y="2219415"/>
            <a:ext cx="6608787" cy="18516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34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Contact with other pets owners by sharing posts, comments, likes and chatting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72814" y="0"/>
            <a:ext cx="3407972" cy="731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5"/>
          <p:cNvSpPr/>
          <p:nvPr/>
        </p:nvSpPr>
        <p:spPr>
          <a:xfrm>
            <a:off x="1362835" y="1022126"/>
            <a:ext cx="7027930" cy="5270948"/>
          </a:xfrm>
          <a:custGeom>
            <a:rect b="b" l="l" r="r" t="t"/>
            <a:pathLst>
              <a:path extrusionOk="0" h="1893012" w="2524016">
                <a:moveTo>
                  <a:pt x="0" y="0"/>
                </a:moveTo>
                <a:lnTo>
                  <a:pt x="2524016" y="0"/>
                </a:lnTo>
                <a:lnTo>
                  <a:pt x="2524016" y="1893012"/>
                </a:lnTo>
                <a:lnTo>
                  <a:pt x="0" y="1893012"/>
                </a:lnTo>
                <a:close/>
              </a:path>
            </a:pathLst>
          </a:custGeom>
          <a:solidFill>
            <a:srgbClr val="FEBDC6"/>
          </a:solidFill>
          <a:ln>
            <a:noFill/>
          </a:ln>
        </p:spPr>
      </p:sp>
      <p:pic>
        <p:nvPicPr>
          <p:cNvPr id="214" name="Google Shape;21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92" y="4650461"/>
            <a:ext cx="3252351" cy="3252351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15"/>
          <p:cNvSpPr txBox="1"/>
          <p:nvPr/>
        </p:nvSpPr>
        <p:spPr>
          <a:xfrm>
            <a:off x="2236162" y="1433377"/>
            <a:ext cx="5281277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Veterinary Booking</a:t>
            </a:r>
            <a:endParaRPr/>
          </a:p>
        </p:txBody>
      </p:sp>
      <p:sp>
        <p:nvSpPr>
          <p:cNvPr id="216" name="Google Shape;216;p15"/>
          <p:cNvSpPr txBox="1"/>
          <p:nvPr/>
        </p:nvSpPr>
        <p:spPr>
          <a:xfrm>
            <a:off x="1511616" y="2678933"/>
            <a:ext cx="6879149" cy="12229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34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Make an appointment with a veterinarian to have your pet's health checked.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72338" y="0"/>
            <a:ext cx="3408925" cy="731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7"/>
          <p:cNvSpPr/>
          <p:nvPr/>
        </p:nvSpPr>
        <p:spPr>
          <a:xfrm>
            <a:off x="1362835" y="1022126"/>
            <a:ext cx="7027930" cy="5270948"/>
          </a:xfrm>
          <a:custGeom>
            <a:rect b="b" l="l" r="r" t="t"/>
            <a:pathLst>
              <a:path extrusionOk="0" h="1893012" w="2524016">
                <a:moveTo>
                  <a:pt x="0" y="0"/>
                </a:moveTo>
                <a:lnTo>
                  <a:pt x="2524016" y="0"/>
                </a:lnTo>
                <a:lnTo>
                  <a:pt x="2524016" y="1893012"/>
                </a:lnTo>
                <a:lnTo>
                  <a:pt x="0" y="1893012"/>
                </a:lnTo>
                <a:close/>
              </a:path>
            </a:pathLst>
          </a:custGeom>
          <a:solidFill>
            <a:srgbClr val="FEBDC6"/>
          </a:solidFill>
          <a:ln>
            <a:noFill/>
          </a:ln>
        </p:spPr>
      </p:sp>
      <p:pic>
        <p:nvPicPr>
          <p:cNvPr id="227" name="Google Shape;22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5992" y="5156657"/>
            <a:ext cx="2473330" cy="2158543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7"/>
          <p:cNvSpPr txBox="1"/>
          <p:nvPr/>
        </p:nvSpPr>
        <p:spPr>
          <a:xfrm>
            <a:off x="2236162" y="1643720"/>
            <a:ext cx="5281277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Grooming Booking</a:t>
            </a:r>
            <a:endParaRPr/>
          </a:p>
        </p:txBody>
      </p:sp>
      <p:sp>
        <p:nvSpPr>
          <p:cNvPr id="229" name="Google Shape;229;p17"/>
          <p:cNvSpPr txBox="1"/>
          <p:nvPr/>
        </p:nvSpPr>
        <p:spPr>
          <a:xfrm>
            <a:off x="1362835" y="3032535"/>
            <a:ext cx="7027930" cy="18516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34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Make an appointment with a center which care about grooming, washing and other related services.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69920" y="0"/>
            <a:ext cx="3413760" cy="731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9"/>
          <p:cNvSpPr/>
          <p:nvPr/>
        </p:nvSpPr>
        <p:spPr>
          <a:xfrm>
            <a:off x="1362835" y="1022126"/>
            <a:ext cx="7027930" cy="5270948"/>
          </a:xfrm>
          <a:custGeom>
            <a:rect b="b" l="l" r="r" t="t"/>
            <a:pathLst>
              <a:path extrusionOk="0" h="1893012" w="2524016">
                <a:moveTo>
                  <a:pt x="0" y="0"/>
                </a:moveTo>
                <a:lnTo>
                  <a:pt x="2524016" y="0"/>
                </a:lnTo>
                <a:lnTo>
                  <a:pt x="2524016" y="1893012"/>
                </a:lnTo>
                <a:lnTo>
                  <a:pt x="0" y="1893012"/>
                </a:lnTo>
                <a:close/>
              </a:path>
            </a:pathLst>
          </a:custGeom>
          <a:solidFill>
            <a:srgbClr val="FEBDC6"/>
          </a:solidFill>
          <a:ln>
            <a:noFill/>
          </a:ln>
        </p:spPr>
      </p:sp>
      <p:pic>
        <p:nvPicPr>
          <p:cNvPr id="240" name="Google Shape;240;p19"/>
          <p:cNvPicPr preferRelativeResize="0"/>
          <p:nvPr/>
        </p:nvPicPr>
        <p:blipFill rotWithShape="1">
          <a:blip r:embed="rId3">
            <a:alphaModFix/>
          </a:blip>
          <a:srcRect b="26480" l="0" r="0" t="41552"/>
          <a:stretch/>
        </p:blipFill>
        <p:spPr>
          <a:xfrm>
            <a:off x="6014865" y="4906906"/>
            <a:ext cx="3766902" cy="2408294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9"/>
          <p:cNvSpPr txBox="1"/>
          <p:nvPr/>
        </p:nvSpPr>
        <p:spPr>
          <a:xfrm>
            <a:off x="2255212" y="1410925"/>
            <a:ext cx="5281277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Hotel Booking</a:t>
            </a:r>
            <a:endParaRPr/>
          </a:p>
        </p:txBody>
      </p:sp>
      <p:sp>
        <p:nvSpPr>
          <p:cNvPr id="242" name="Google Shape;242;p19"/>
          <p:cNvSpPr txBox="1"/>
          <p:nvPr/>
        </p:nvSpPr>
        <p:spPr>
          <a:xfrm>
            <a:off x="1362835" y="2483764"/>
            <a:ext cx="7027930" cy="18516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34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Make a reservation at the hotel and leave your pet there until you finish your work, and we'll take care for it.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/>
          <p:nvPr/>
        </p:nvSpPr>
        <p:spPr>
          <a:xfrm>
            <a:off x="0" y="0"/>
            <a:ext cx="9753600" cy="2317380"/>
          </a:xfrm>
          <a:custGeom>
            <a:rect b="b" l="l" r="r" t="t"/>
            <a:pathLst>
              <a:path extrusionOk="0" h="1469820" w="6186311">
                <a:moveTo>
                  <a:pt x="0" y="0"/>
                </a:moveTo>
                <a:lnTo>
                  <a:pt x="6186311" y="0"/>
                </a:lnTo>
                <a:lnTo>
                  <a:pt x="6186311" y="1469820"/>
                </a:lnTo>
                <a:lnTo>
                  <a:pt x="0" y="1469820"/>
                </a:lnTo>
                <a:close/>
              </a:path>
            </a:pathLst>
          </a:custGeom>
          <a:solidFill>
            <a:srgbClr val="FEBDC6"/>
          </a:solidFill>
          <a:ln>
            <a:noFill/>
          </a:ln>
        </p:spPr>
      </p:sp>
      <p:sp>
        <p:nvSpPr>
          <p:cNvPr id="99" name="Google Shape;99;p2"/>
          <p:cNvSpPr/>
          <p:nvPr/>
        </p:nvSpPr>
        <p:spPr>
          <a:xfrm>
            <a:off x="985100" y="2675028"/>
            <a:ext cx="3111446" cy="1463298"/>
          </a:xfrm>
          <a:custGeom>
            <a:rect b="b" l="l" r="r" t="t"/>
            <a:pathLst>
              <a:path extrusionOk="0" h="5259510" w="11183424">
                <a:moveTo>
                  <a:pt x="10878624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4954710"/>
                </a:lnTo>
                <a:cubicBezTo>
                  <a:pt x="0" y="5123620"/>
                  <a:pt x="135890" y="5259510"/>
                  <a:pt x="304800" y="5259510"/>
                </a:cubicBezTo>
                <a:lnTo>
                  <a:pt x="10878624" y="5259510"/>
                </a:lnTo>
                <a:cubicBezTo>
                  <a:pt x="11047533" y="5259510"/>
                  <a:pt x="11183424" y="5123620"/>
                  <a:pt x="11183424" y="4954710"/>
                </a:cubicBezTo>
                <a:lnTo>
                  <a:pt x="11183424" y="304800"/>
                </a:lnTo>
                <a:cubicBezTo>
                  <a:pt x="11183424" y="135890"/>
                  <a:pt x="11047533" y="0"/>
                  <a:pt x="10878624" y="0"/>
                </a:cubicBezTo>
                <a:close/>
              </a:path>
            </a:pathLst>
          </a:custGeom>
          <a:solidFill>
            <a:srgbClr val="AEE5D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"/>
          <p:cNvSpPr/>
          <p:nvPr/>
        </p:nvSpPr>
        <p:spPr>
          <a:xfrm>
            <a:off x="0" y="6546386"/>
            <a:ext cx="9753600" cy="768814"/>
          </a:xfrm>
          <a:custGeom>
            <a:rect b="b" l="l" r="r" t="t"/>
            <a:pathLst>
              <a:path extrusionOk="0" h="487627" w="6186311">
                <a:moveTo>
                  <a:pt x="0" y="0"/>
                </a:moveTo>
                <a:lnTo>
                  <a:pt x="6186311" y="0"/>
                </a:lnTo>
                <a:lnTo>
                  <a:pt x="6186311" y="487627"/>
                </a:lnTo>
                <a:lnTo>
                  <a:pt x="0" y="487627"/>
                </a:lnTo>
                <a:close/>
              </a:path>
            </a:pathLst>
          </a:custGeom>
          <a:solidFill>
            <a:srgbClr val="FEBDC6"/>
          </a:solidFill>
          <a:ln>
            <a:noFill/>
          </a:ln>
        </p:spPr>
      </p:sp>
      <p:sp>
        <p:nvSpPr>
          <p:cNvPr id="101" name="Google Shape;101;p2"/>
          <p:cNvSpPr txBox="1"/>
          <p:nvPr/>
        </p:nvSpPr>
        <p:spPr>
          <a:xfrm>
            <a:off x="985100" y="645536"/>
            <a:ext cx="7783401" cy="8644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820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Table Of Contents:</a:t>
            </a:r>
            <a:endParaRPr/>
          </a:p>
        </p:txBody>
      </p:sp>
      <p:sp>
        <p:nvSpPr>
          <p:cNvPr id="102" name="Google Shape;102;p2"/>
          <p:cNvSpPr/>
          <p:nvPr/>
        </p:nvSpPr>
        <p:spPr>
          <a:xfrm>
            <a:off x="985100" y="4933450"/>
            <a:ext cx="3111446" cy="1463298"/>
          </a:xfrm>
          <a:custGeom>
            <a:rect b="b" l="l" r="r" t="t"/>
            <a:pathLst>
              <a:path extrusionOk="0" h="5259510" w="11183424">
                <a:moveTo>
                  <a:pt x="10878624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4954710"/>
                </a:lnTo>
                <a:cubicBezTo>
                  <a:pt x="0" y="5123620"/>
                  <a:pt x="135890" y="5259510"/>
                  <a:pt x="304800" y="5259510"/>
                </a:cubicBezTo>
                <a:lnTo>
                  <a:pt x="10878624" y="5259510"/>
                </a:lnTo>
                <a:cubicBezTo>
                  <a:pt x="11047533" y="5259510"/>
                  <a:pt x="11183424" y="5123620"/>
                  <a:pt x="11183424" y="4954710"/>
                </a:cubicBezTo>
                <a:lnTo>
                  <a:pt x="11183424" y="304800"/>
                </a:lnTo>
                <a:cubicBezTo>
                  <a:pt x="11183424" y="135890"/>
                  <a:pt x="11047533" y="0"/>
                  <a:pt x="10878624" y="0"/>
                </a:cubicBezTo>
                <a:close/>
              </a:path>
            </a:pathLst>
          </a:custGeom>
          <a:solidFill>
            <a:srgbClr val="AEE5D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"/>
          <p:cNvSpPr txBox="1"/>
          <p:nvPr/>
        </p:nvSpPr>
        <p:spPr>
          <a:xfrm>
            <a:off x="1295474" y="3354225"/>
            <a:ext cx="24906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07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Motivations</a:t>
            </a:r>
            <a:endParaRPr/>
          </a:p>
        </p:txBody>
      </p:sp>
      <p:sp>
        <p:nvSpPr>
          <p:cNvPr id="104" name="Google Shape;104;p2"/>
          <p:cNvSpPr/>
          <p:nvPr/>
        </p:nvSpPr>
        <p:spPr>
          <a:xfrm>
            <a:off x="5910634" y="2675028"/>
            <a:ext cx="3111446" cy="1463298"/>
          </a:xfrm>
          <a:custGeom>
            <a:rect b="b" l="l" r="r" t="t"/>
            <a:pathLst>
              <a:path extrusionOk="0" h="5259510" w="11183424">
                <a:moveTo>
                  <a:pt x="10878624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4954710"/>
                </a:lnTo>
                <a:cubicBezTo>
                  <a:pt x="0" y="5123620"/>
                  <a:pt x="135890" y="5259510"/>
                  <a:pt x="304800" y="5259510"/>
                </a:cubicBezTo>
                <a:lnTo>
                  <a:pt x="10878624" y="5259510"/>
                </a:lnTo>
                <a:cubicBezTo>
                  <a:pt x="11047533" y="5259510"/>
                  <a:pt x="11183424" y="5123620"/>
                  <a:pt x="11183424" y="4954710"/>
                </a:cubicBezTo>
                <a:lnTo>
                  <a:pt x="11183424" y="304800"/>
                </a:lnTo>
                <a:cubicBezTo>
                  <a:pt x="11183424" y="135890"/>
                  <a:pt x="11047533" y="0"/>
                  <a:pt x="10878624" y="0"/>
                </a:cubicBezTo>
                <a:close/>
              </a:path>
            </a:pathLst>
          </a:custGeom>
          <a:solidFill>
            <a:srgbClr val="AEE5D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5910634" y="4933450"/>
            <a:ext cx="3111446" cy="1463298"/>
          </a:xfrm>
          <a:custGeom>
            <a:rect b="b" l="l" r="r" t="t"/>
            <a:pathLst>
              <a:path extrusionOk="0" h="5259510" w="11183424">
                <a:moveTo>
                  <a:pt x="10878624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4954710"/>
                </a:lnTo>
                <a:cubicBezTo>
                  <a:pt x="0" y="5123620"/>
                  <a:pt x="135890" y="5259510"/>
                  <a:pt x="304800" y="5259510"/>
                </a:cubicBezTo>
                <a:lnTo>
                  <a:pt x="10878624" y="5259510"/>
                </a:lnTo>
                <a:cubicBezTo>
                  <a:pt x="11047533" y="5259510"/>
                  <a:pt x="11183424" y="5123620"/>
                  <a:pt x="11183424" y="4954710"/>
                </a:cubicBezTo>
                <a:lnTo>
                  <a:pt x="11183424" y="304800"/>
                </a:lnTo>
                <a:cubicBezTo>
                  <a:pt x="11183424" y="135890"/>
                  <a:pt x="11047533" y="0"/>
                  <a:pt x="10878624" y="0"/>
                </a:cubicBezTo>
                <a:close/>
              </a:path>
            </a:pathLst>
          </a:custGeom>
          <a:solidFill>
            <a:srgbClr val="AEE5D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1295474" y="5175298"/>
            <a:ext cx="2490697" cy="10662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07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Project Idea</a:t>
            </a:r>
            <a:endParaRPr/>
          </a:p>
        </p:txBody>
      </p:sp>
      <p:sp>
        <p:nvSpPr>
          <p:cNvPr id="107" name="Google Shape;107;p2"/>
          <p:cNvSpPr txBox="1"/>
          <p:nvPr/>
        </p:nvSpPr>
        <p:spPr>
          <a:xfrm>
            <a:off x="6277804" y="3353466"/>
            <a:ext cx="2437090" cy="5413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27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Features</a:t>
            </a:r>
            <a:endParaRPr/>
          </a:p>
        </p:txBody>
      </p:sp>
      <p:sp>
        <p:nvSpPr>
          <p:cNvPr id="108" name="Google Shape;108;p2"/>
          <p:cNvSpPr txBox="1"/>
          <p:nvPr/>
        </p:nvSpPr>
        <p:spPr>
          <a:xfrm>
            <a:off x="6221009" y="5582729"/>
            <a:ext cx="2490697" cy="5519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07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Challenges</a:t>
            </a:r>
            <a:endParaRPr/>
          </a:p>
        </p:txBody>
      </p:sp>
      <p:sp>
        <p:nvSpPr>
          <p:cNvPr id="109" name="Google Shape;109;p2"/>
          <p:cNvSpPr/>
          <p:nvPr/>
        </p:nvSpPr>
        <p:spPr>
          <a:xfrm>
            <a:off x="888670" y="2424549"/>
            <a:ext cx="813608" cy="813608"/>
          </a:xfrm>
          <a:custGeom>
            <a:rect b="b" l="l" r="r" t="t"/>
            <a:pathLst>
              <a:path extrusionOk="0" h="2311400" w="2311400">
                <a:moveTo>
                  <a:pt x="2006600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2006600"/>
                </a:lnTo>
                <a:cubicBezTo>
                  <a:pt x="0" y="2175510"/>
                  <a:pt x="135890" y="2311400"/>
                  <a:pt x="304800" y="2311400"/>
                </a:cubicBezTo>
                <a:lnTo>
                  <a:pt x="2006600" y="2311400"/>
                </a:lnTo>
                <a:cubicBezTo>
                  <a:pt x="2175510" y="2311400"/>
                  <a:pt x="2311400" y="2175510"/>
                  <a:pt x="2311400" y="2006600"/>
                </a:cubicBezTo>
                <a:lnTo>
                  <a:pt x="2311400" y="304800"/>
                </a:lnTo>
                <a:cubicBezTo>
                  <a:pt x="2311400" y="135890"/>
                  <a:pt x="2175510" y="0"/>
                  <a:pt x="2006600" y="0"/>
                </a:cubicBezTo>
                <a:close/>
              </a:path>
            </a:pathLst>
          </a:custGeom>
          <a:solidFill>
            <a:srgbClr val="6A297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"/>
          <p:cNvSpPr/>
          <p:nvPr/>
        </p:nvSpPr>
        <p:spPr>
          <a:xfrm>
            <a:off x="5870999" y="2424549"/>
            <a:ext cx="813608" cy="813608"/>
          </a:xfrm>
          <a:custGeom>
            <a:rect b="b" l="l" r="r" t="t"/>
            <a:pathLst>
              <a:path extrusionOk="0" h="2311400" w="2311400">
                <a:moveTo>
                  <a:pt x="2006600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2006600"/>
                </a:lnTo>
                <a:cubicBezTo>
                  <a:pt x="0" y="2175510"/>
                  <a:pt x="135890" y="2311400"/>
                  <a:pt x="304800" y="2311400"/>
                </a:cubicBezTo>
                <a:lnTo>
                  <a:pt x="2006600" y="2311400"/>
                </a:lnTo>
                <a:cubicBezTo>
                  <a:pt x="2175510" y="2311400"/>
                  <a:pt x="2311400" y="2175510"/>
                  <a:pt x="2311400" y="2006600"/>
                </a:cubicBezTo>
                <a:lnTo>
                  <a:pt x="2311400" y="304800"/>
                </a:lnTo>
                <a:cubicBezTo>
                  <a:pt x="2311400" y="135890"/>
                  <a:pt x="2175510" y="0"/>
                  <a:pt x="2006600" y="0"/>
                </a:cubicBezTo>
                <a:close/>
              </a:path>
            </a:pathLst>
          </a:custGeom>
          <a:solidFill>
            <a:srgbClr val="6A297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"/>
          <p:cNvSpPr/>
          <p:nvPr/>
        </p:nvSpPr>
        <p:spPr>
          <a:xfrm>
            <a:off x="5910634" y="4760222"/>
            <a:ext cx="813608" cy="813608"/>
          </a:xfrm>
          <a:custGeom>
            <a:rect b="b" l="l" r="r" t="t"/>
            <a:pathLst>
              <a:path extrusionOk="0" h="2311400" w="2311400">
                <a:moveTo>
                  <a:pt x="2006600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2006600"/>
                </a:lnTo>
                <a:cubicBezTo>
                  <a:pt x="0" y="2175510"/>
                  <a:pt x="135890" y="2311400"/>
                  <a:pt x="304800" y="2311400"/>
                </a:cubicBezTo>
                <a:lnTo>
                  <a:pt x="2006600" y="2311400"/>
                </a:lnTo>
                <a:cubicBezTo>
                  <a:pt x="2175510" y="2311400"/>
                  <a:pt x="2311400" y="2175510"/>
                  <a:pt x="2311400" y="2006600"/>
                </a:cubicBezTo>
                <a:lnTo>
                  <a:pt x="2311400" y="304800"/>
                </a:lnTo>
                <a:cubicBezTo>
                  <a:pt x="2311400" y="135890"/>
                  <a:pt x="2175510" y="0"/>
                  <a:pt x="2006600" y="0"/>
                </a:cubicBezTo>
                <a:close/>
              </a:path>
            </a:pathLst>
          </a:custGeom>
          <a:solidFill>
            <a:srgbClr val="6A297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"/>
          <p:cNvSpPr/>
          <p:nvPr/>
        </p:nvSpPr>
        <p:spPr>
          <a:xfrm>
            <a:off x="888670" y="4760222"/>
            <a:ext cx="813608" cy="813608"/>
          </a:xfrm>
          <a:custGeom>
            <a:rect b="b" l="l" r="r" t="t"/>
            <a:pathLst>
              <a:path extrusionOk="0" h="2311400" w="2311400">
                <a:moveTo>
                  <a:pt x="2006600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2006600"/>
                </a:lnTo>
                <a:cubicBezTo>
                  <a:pt x="0" y="2175510"/>
                  <a:pt x="135890" y="2311400"/>
                  <a:pt x="304800" y="2311400"/>
                </a:cubicBezTo>
                <a:lnTo>
                  <a:pt x="2006600" y="2311400"/>
                </a:lnTo>
                <a:cubicBezTo>
                  <a:pt x="2175510" y="2311400"/>
                  <a:pt x="2311400" y="2175510"/>
                  <a:pt x="2311400" y="2006600"/>
                </a:cubicBezTo>
                <a:lnTo>
                  <a:pt x="2311400" y="304800"/>
                </a:lnTo>
                <a:cubicBezTo>
                  <a:pt x="2311400" y="135890"/>
                  <a:pt x="2175510" y="0"/>
                  <a:pt x="2006600" y="0"/>
                </a:cubicBezTo>
                <a:close/>
              </a:path>
            </a:pathLst>
          </a:custGeom>
          <a:solidFill>
            <a:srgbClr val="6A297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"/>
          <p:cNvSpPr txBox="1"/>
          <p:nvPr/>
        </p:nvSpPr>
        <p:spPr>
          <a:xfrm>
            <a:off x="1092072" y="2588738"/>
            <a:ext cx="406804" cy="5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07" u="none" cap="none" strike="noStrike">
                <a:solidFill>
                  <a:srgbClr val="FAF7F7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1092072" y="4971550"/>
            <a:ext cx="406804" cy="5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07" u="none" cap="none" strike="noStrike">
                <a:solidFill>
                  <a:srgbClr val="FAF7F7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15" name="Google Shape;115;p2"/>
          <p:cNvSpPr txBox="1"/>
          <p:nvPr/>
        </p:nvSpPr>
        <p:spPr>
          <a:xfrm>
            <a:off x="6114036" y="2588738"/>
            <a:ext cx="406804" cy="5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07" u="none" cap="none" strike="noStrike">
                <a:solidFill>
                  <a:srgbClr val="FAF7F7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116" name="Google Shape;116;p2"/>
          <p:cNvSpPr txBox="1"/>
          <p:nvPr/>
        </p:nvSpPr>
        <p:spPr>
          <a:xfrm>
            <a:off x="6114036" y="4971550"/>
            <a:ext cx="406804" cy="5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07" u="none" cap="none" strike="noStrike">
                <a:solidFill>
                  <a:srgbClr val="FAF7F7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faec329c20_2_4"/>
          <p:cNvSpPr/>
          <p:nvPr/>
        </p:nvSpPr>
        <p:spPr>
          <a:xfrm>
            <a:off x="763999" y="687599"/>
            <a:ext cx="8272462" cy="5920395"/>
          </a:xfrm>
          <a:custGeom>
            <a:rect b="b" l="l" r="r" t="t"/>
            <a:pathLst>
              <a:path extrusionOk="0" h="1893012" w="2524016">
                <a:moveTo>
                  <a:pt x="0" y="0"/>
                </a:moveTo>
                <a:lnTo>
                  <a:pt x="2524016" y="0"/>
                </a:lnTo>
                <a:lnTo>
                  <a:pt x="2524016" y="1893012"/>
                </a:lnTo>
                <a:lnTo>
                  <a:pt x="0" y="1893012"/>
                </a:lnTo>
                <a:close/>
              </a:path>
            </a:pathLst>
          </a:custGeom>
          <a:solidFill>
            <a:srgbClr val="FEBDC6"/>
          </a:solidFill>
          <a:ln>
            <a:noFill/>
          </a:ln>
        </p:spPr>
      </p:sp>
      <p:sp>
        <p:nvSpPr>
          <p:cNvPr id="248" name="Google Shape;248;g1faec329c20_2_4"/>
          <p:cNvSpPr txBox="1"/>
          <p:nvPr/>
        </p:nvSpPr>
        <p:spPr>
          <a:xfrm>
            <a:off x="2255212" y="1410925"/>
            <a:ext cx="52812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35">
                <a:latin typeface="Arimo"/>
                <a:ea typeface="Arimo"/>
                <a:cs typeface="Arimo"/>
                <a:sym typeface="Arimo"/>
              </a:rPr>
              <a:t>Admin Website</a:t>
            </a:r>
            <a:endParaRPr/>
          </a:p>
        </p:txBody>
      </p:sp>
      <p:sp>
        <p:nvSpPr>
          <p:cNvPr id="249" name="Google Shape;249;g1faec329c20_2_4"/>
          <p:cNvSpPr txBox="1"/>
          <p:nvPr/>
        </p:nvSpPr>
        <p:spPr>
          <a:xfrm>
            <a:off x="1362835" y="2483764"/>
            <a:ext cx="70278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1faec329c20_2_4"/>
          <p:cNvSpPr txBox="1"/>
          <p:nvPr/>
        </p:nvSpPr>
        <p:spPr>
          <a:xfrm>
            <a:off x="764000" y="2483775"/>
            <a:ext cx="8193900" cy="27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02209" lvl="0" marL="45720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SzPts val="2734"/>
              <a:buFont typeface="Arimo"/>
              <a:buChar char="●"/>
            </a:pPr>
            <a:r>
              <a:rPr lang="en-US" sz="2734">
                <a:latin typeface="Arimo"/>
                <a:ea typeface="Arimo"/>
                <a:cs typeface="Arimo"/>
                <a:sym typeface="Arimo"/>
              </a:rPr>
              <a:t>In website we display the application data as Charts, </a:t>
            </a:r>
            <a:r>
              <a:rPr lang="en-US" sz="2734">
                <a:latin typeface="Arimo"/>
                <a:ea typeface="Arimo"/>
                <a:cs typeface="Arimo"/>
                <a:sym typeface="Arimo"/>
              </a:rPr>
              <a:t>statistics</a:t>
            </a:r>
            <a:r>
              <a:rPr lang="en-US" sz="2734">
                <a:latin typeface="Arimo"/>
                <a:ea typeface="Arimo"/>
                <a:cs typeface="Arimo"/>
                <a:sym typeface="Arimo"/>
              </a:rPr>
              <a:t> and tables.</a:t>
            </a:r>
            <a:endParaRPr sz="2734">
              <a:latin typeface="Arimo"/>
              <a:ea typeface="Arimo"/>
              <a:cs typeface="Arimo"/>
              <a:sym typeface="Arimo"/>
            </a:endParaRPr>
          </a:p>
          <a:p>
            <a:pPr indent="-402209" lvl="0" marL="45720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SzPts val="2734"/>
              <a:buFont typeface="Arimo"/>
              <a:buChar char="●"/>
            </a:pPr>
            <a:r>
              <a:rPr lang="en-US" sz="2734">
                <a:latin typeface="Arimo"/>
                <a:ea typeface="Arimo"/>
                <a:cs typeface="Arimo"/>
                <a:sym typeface="Arimo"/>
              </a:rPr>
              <a:t>when admin is logged in can monitor, modify or delete the data from tables.</a:t>
            </a:r>
            <a:endParaRPr sz="2734"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faec329c20_2_27"/>
          <p:cNvSpPr txBox="1"/>
          <p:nvPr/>
        </p:nvSpPr>
        <p:spPr>
          <a:xfrm>
            <a:off x="2236137" y="226750"/>
            <a:ext cx="52812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35">
                <a:latin typeface="Arimo"/>
                <a:ea typeface="Arimo"/>
                <a:cs typeface="Arimo"/>
                <a:sym typeface="Arimo"/>
              </a:rPr>
              <a:t>Admin Website</a:t>
            </a:r>
            <a:endParaRPr/>
          </a:p>
        </p:txBody>
      </p:sp>
      <p:sp>
        <p:nvSpPr>
          <p:cNvPr id="256" name="Google Shape;256;g1faec329c20_2_27"/>
          <p:cNvSpPr txBox="1"/>
          <p:nvPr/>
        </p:nvSpPr>
        <p:spPr>
          <a:xfrm>
            <a:off x="1362835" y="2483764"/>
            <a:ext cx="70278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7" name="Google Shape;257;g1faec329c20_2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188" y="1514464"/>
            <a:ext cx="9363075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1faec329c20_2_34"/>
          <p:cNvSpPr txBox="1"/>
          <p:nvPr/>
        </p:nvSpPr>
        <p:spPr>
          <a:xfrm>
            <a:off x="2236937" y="188550"/>
            <a:ext cx="52812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35">
                <a:latin typeface="Arimo"/>
                <a:ea typeface="Arimo"/>
                <a:cs typeface="Arimo"/>
                <a:sym typeface="Arimo"/>
              </a:rPr>
              <a:t>Admin Website</a:t>
            </a:r>
            <a:endParaRPr/>
          </a:p>
        </p:txBody>
      </p:sp>
      <p:pic>
        <p:nvPicPr>
          <p:cNvPr id="263" name="Google Shape;263;g1faec329c20_2_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01375"/>
            <a:ext cx="9448802" cy="4312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faec329c20_2_44"/>
          <p:cNvSpPr txBox="1"/>
          <p:nvPr/>
        </p:nvSpPr>
        <p:spPr>
          <a:xfrm>
            <a:off x="2236937" y="188550"/>
            <a:ext cx="52812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35">
                <a:latin typeface="Arimo"/>
                <a:ea typeface="Arimo"/>
                <a:cs typeface="Arimo"/>
                <a:sym typeface="Arimo"/>
              </a:rPr>
              <a:t>Admin Website</a:t>
            </a:r>
            <a:endParaRPr/>
          </a:p>
        </p:txBody>
      </p:sp>
      <p:pic>
        <p:nvPicPr>
          <p:cNvPr id="269" name="Google Shape;269;g1faec329c20_2_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80150"/>
            <a:ext cx="9448799" cy="4330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faec329c20_2_50"/>
          <p:cNvSpPr txBox="1"/>
          <p:nvPr/>
        </p:nvSpPr>
        <p:spPr>
          <a:xfrm>
            <a:off x="2236937" y="188550"/>
            <a:ext cx="52812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35">
                <a:latin typeface="Arimo"/>
                <a:ea typeface="Arimo"/>
                <a:cs typeface="Arimo"/>
                <a:sym typeface="Arimo"/>
              </a:rPr>
              <a:t>Admin Website</a:t>
            </a:r>
            <a:endParaRPr/>
          </a:p>
        </p:txBody>
      </p:sp>
      <p:pic>
        <p:nvPicPr>
          <p:cNvPr id="275" name="Google Shape;275;g1faec329c20_2_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125" y="1907025"/>
            <a:ext cx="9448799" cy="4261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0"/>
          <p:cNvSpPr/>
          <p:nvPr/>
        </p:nvSpPr>
        <p:spPr>
          <a:xfrm>
            <a:off x="0" y="0"/>
            <a:ext cx="9753600" cy="1527071"/>
          </a:xfrm>
          <a:custGeom>
            <a:rect b="b" l="l" r="r" t="t"/>
            <a:pathLst>
              <a:path extrusionOk="0" h="968559" w="6186311">
                <a:moveTo>
                  <a:pt x="0" y="0"/>
                </a:moveTo>
                <a:lnTo>
                  <a:pt x="6186311" y="0"/>
                </a:lnTo>
                <a:lnTo>
                  <a:pt x="6186311" y="968559"/>
                </a:lnTo>
                <a:lnTo>
                  <a:pt x="0" y="968559"/>
                </a:lnTo>
                <a:close/>
              </a:path>
            </a:pathLst>
          </a:custGeom>
          <a:solidFill>
            <a:srgbClr val="C8F8FD"/>
          </a:solidFill>
          <a:ln>
            <a:noFill/>
          </a:ln>
        </p:spPr>
      </p:sp>
      <p:sp>
        <p:nvSpPr>
          <p:cNvPr id="281" name="Google Shape;281;p20"/>
          <p:cNvSpPr/>
          <p:nvPr/>
        </p:nvSpPr>
        <p:spPr>
          <a:xfrm>
            <a:off x="349225" y="1836981"/>
            <a:ext cx="3015455" cy="932401"/>
          </a:xfrm>
          <a:custGeom>
            <a:rect b="b" l="l" r="r" t="t"/>
            <a:pathLst>
              <a:path extrusionOk="0" h="2311400" w="7475239">
                <a:moveTo>
                  <a:pt x="7170439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2006600"/>
                </a:lnTo>
                <a:cubicBezTo>
                  <a:pt x="0" y="2175510"/>
                  <a:pt x="135890" y="2311400"/>
                  <a:pt x="304800" y="2311400"/>
                </a:cubicBezTo>
                <a:lnTo>
                  <a:pt x="7170439" y="2311400"/>
                </a:lnTo>
                <a:cubicBezTo>
                  <a:pt x="7339349" y="2311400"/>
                  <a:pt x="7475239" y="2175510"/>
                  <a:pt x="7475239" y="2006600"/>
                </a:cubicBezTo>
                <a:lnTo>
                  <a:pt x="7475239" y="304800"/>
                </a:lnTo>
                <a:cubicBezTo>
                  <a:pt x="7475239" y="135890"/>
                  <a:pt x="7339349" y="0"/>
                  <a:pt x="7170439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0"/>
          <p:cNvSpPr/>
          <p:nvPr/>
        </p:nvSpPr>
        <p:spPr>
          <a:xfrm>
            <a:off x="0" y="6862375"/>
            <a:ext cx="9753600" cy="452825"/>
          </a:xfrm>
          <a:custGeom>
            <a:rect b="b" l="l" r="r" t="t"/>
            <a:pathLst>
              <a:path extrusionOk="0" h="287208" w="6186311">
                <a:moveTo>
                  <a:pt x="0" y="0"/>
                </a:moveTo>
                <a:lnTo>
                  <a:pt x="6186311" y="0"/>
                </a:lnTo>
                <a:lnTo>
                  <a:pt x="6186311" y="287208"/>
                </a:lnTo>
                <a:lnTo>
                  <a:pt x="0" y="287208"/>
                </a:lnTo>
                <a:close/>
              </a:path>
            </a:pathLst>
          </a:custGeom>
          <a:solidFill>
            <a:srgbClr val="C8F8FD"/>
          </a:solidFill>
          <a:ln>
            <a:noFill/>
          </a:ln>
        </p:spPr>
      </p:sp>
      <p:sp>
        <p:nvSpPr>
          <p:cNvPr id="283" name="Google Shape;283;p20"/>
          <p:cNvSpPr/>
          <p:nvPr/>
        </p:nvSpPr>
        <p:spPr>
          <a:xfrm>
            <a:off x="2392282" y="3181485"/>
            <a:ext cx="3015455" cy="932401"/>
          </a:xfrm>
          <a:custGeom>
            <a:rect b="b" l="l" r="r" t="t"/>
            <a:pathLst>
              <a:path extrusionOk="0" h="2311400" w="7475239">
                <a:moveTo>
                  <a:pt x="7170439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2006600"/>
                </a:lnTo>
                <a:cubicBezTo>
                  <a:pt x="0" y="2175510"/>
                  <a:pt x="135890" y="2311400"/>
                  <a:pt x="304800" y="2311400"/>
                </a:cubicBezTo>
                <a:lnTo>
                  <a:pt x="7170439" y="2311400"/>
                </a:lnTo>
                <a:cubicBezTo>
                  <a:pt x="7339349" y="2311400"/>
                  <a:pt x="7475239" y="2175510"/>
                  <a:pt x="7475239" y="2006600"/>
                </a:cubicBezTo>
                <a:lnTo>
                  <a:pt x="7475239" y="304800"/>
                </a:lnTo>
                <a:cubicBezTo>
                  <a:pt x="7475239" y="135890"/>
                  <a:pt x="7339349" y="0"/>
                  <a:pt x="7170439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0"/>
          <p:cNvSpPr/>
          <p:nvPr/>
        </p:nvSpPr>
        <p:spPr>
          <a:xfrm>
            <a:off x="3791642" y="4571578"/>
            <a:ext cx="3015455" cy="932401"/>
          </a:xfrm>
          <a:custGeom>
            <a:rect b="b" l="l" r="r" t="t"/>
            <a:pathLst>
              <a:path extrusionOk="0" h="2311400" w="7475239">
                <a:moveTo>
                  <a:pt x="7170439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2006600"/>
                </a:lnTo>
                <a:cubicBezTo>
                  <a:pt x="0" y="2175510"/>
                  <a:pt x="135890" y="2311400"/>
                  <a:pt x="304800" y="2311400"/>
                </a:cubicBezTo>
                <a:lnTo>
                  <a:pt x="7170439" y="2311400"/>
                </a:lnTo>
                <a:cubicBezTo>
                  <a:pt x="7339349" y="2311400"/>
                  <a:pt x="7475239" y="2175510"/>
                  <a:pt x="7475239" y="2006600"/>
                </a:cubicBezTo>
                <a:lnTo>
                  <a:pt x="7475239" y="304800"/>
                </a:lnTo>
                <a:cubicBezTo>
                  <a:pt x="7475239" y="135890"/>
                  <a:pt x="7339349" y="0"/>
                  <a:pt x="7170439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0"/>
          <p:cNvSpPr/>
          <p:nvPr/>
        </p:nvSpPr>
        <p:spPr>
          <a:xfrm>
            <a:off x="6006625" y="5716977"/>
            <a:ext cx="3015455" cy="932401"/>
          </a:xfrm>
          <a:custGeom>
            <a:rect b="b" l="l" r="r" t="t"/>
            <a:pathLst>
              <a:path extrusionOk="0" h="2311400" w="7475239">
                <a:moveTo>
                  <a:pt x="7170439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2006600"/>
                </a:lnTo>
                <a:cubicBezTo>
                  <a:pt x="0" y="2175510"/>
                  <a:pt x="135890" y="2311400"/>
                  <a:pt x="304800" y="2311400"/>
                </a:cubicBezTo>
                <a:lnTo>
                  <a:pt x="7170439" y="2311400"/>
                </a:lnTo>
                <a:cubicBezTo>
                  <a:pt x="7339349" y="2311400"/>
                  <a:pt x="7475239" y="2175510"/>
                  <a:pt x="7475239" y="2006600"/>
                </a:cubicBezTo>
                <a:lnTo>
                  <a:pt x="7475239" y="304800"/>
                </a:lnTo>
                <a:cubicBezTo>
                  <a:pt x="7475239" y="135890"/>
                  <a:pt x="7339349" y="0"/>
                  <a:pt x="7170439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6" name="Google Shape;28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814356">
            <a:off x="470593" y="3143687"/>
            <a:ext cx="1927733" cy="544585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0"/>
          <p:cNvSpPr txBox="1"/>
          <p:nvPr/>
        </p:nvSpPr>
        <p:spPr>
          <a:xfrm>
            <a:off x="551922" y="132819"/>
            <a:ext cx="8836186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Software Development Process :</a:t>
            </a:r>
            <a:endParaRPr/>
          </a:p>
        </p:txBody>
      </p:sp>
      <p:sp>
        <p:nvSpPr>
          <p:cNvPr id="288" name="Google Shape;288;p20"/>
          <p:cNvSpPr txBox="1"/>
          <p:nvPr/>
        </p:nvSpPr>
        <p:spPr>
          <a:xfrm>
            <a:off x="551922" y="1925276"/>
            <a:ext cx="28290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29">
                <a:latin typeface="Arimo"/>
                <a:ea typeface="Arimo"/>
                <a:cs typeface="Arimo"/>
                <a:sym typeface="Arimo"/>
              </a:rPr>
              <a:t>Requirements</a:t>
            </a:r>
            <a:endParaRPr/>
          </a:p>
        </p:txBody>
      </p:sp>
      <p:sp>
        <p:nvSpPr>
          <p:cNvPr id="289" name="Google Shape;289;p20"/>
          <p:cNvSpPr txBox="1"/>
          <p:nvPr/>
        </p:nvSpPr>
        <p:spPr>
          <a:xfrm>
            <a:off x="3209020" y="3269780"/>
            <a:ext cx="1414512" cy="594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Design</a:t>
            </a:r>
            <a:endParaRPr/>
          </a:p>
        </p:txBody>
      </p:sp>
      <p:sp>
        <p:nvSpPr>
          <p:cNvPr id="290" name="Google Shape;290;p20"/>
          <p:cNvSpPr txBox="1"/>
          <p:nvPr/>
        </p:nvSpPr>
        <p:spPr>
          <a:xfrm>
            <a:off x="3916276" y="4691799"/>
            <a:ext cx="2671602" cy="594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Implementation</a:t>
            </a:r>
            <a:endParaRPr/>
          </a:p>
        </p:txBody>
      </p:sp>
      <p:sp>
        <p:nvSpPr>
          <p:cNvPr id="291" name="Google Shape;291;p20"/>
          <p:cNvSpPr txBox="1"/>
          <p:nvPr/>
        </p:nvSpPr>
        <p:spPr>
          <a:xfrm>
            <a:off x="6807097" y="5795357"/>
            <a:ext cx="1414512" cy="594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Testing</a:t>
            </a:r>
            <a:endParaRPr/>
          </a:p>
        </p:txBody>
      </p:sp>
      <p:pic>
        <p:nvPicPr>
          <p:cNvPr id="292" name="Google Shape;29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8313506">
            <a:off x="5190973" y="3753087"/>
            <a:ext cx="1927733" cy="544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814356">
            <a:off x="4221130" y="5740163"/>
            <a:ext cx="1927733" cy="54458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0"/>
          <p:cNvSpPr txBox="1"/>
          <p:nvPr/>
        </p:nvSpPr>
        <p:spPr>
          <a:xfrm>
            <a:off x="2898076" y="797965"/>
            <a:ext cx="4802586" cy="594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Waterfall model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1"/>
          <p:cNvSpPr/>
          <p:nvPr/>
        </p:nvSpPr>
        <p:spPr>
          <a:xfrm>
            <a:off x="0" y="0"/>
            <a:ext cx="9753600" cy="1832947"/>
          </a:xfrm>
          <a:custGeom>
            <a:rect b="b" l="l" r="r" t="t"/>
            <a:pathLst>
              <a:path extrusionOk="0" h="1162564" w="6186311">
                <a:moveTo>
                  <a:pt x="0" y="0"/>
                </a:moveTo>
                <a:lnTo>
                  <a:pt x="6186311" y="0"/>
                </a:lnTo>
                <a:lnTo>
                  <a:pt x="6186311" y="1162564"/>
                </a:lnTo>
                <a:lnTo>
                  <a:pt x="0" y="1162564"/>
                </a:lnTo>
                <a:close/>
              </a:path>
            </a:pathLst>
          </a:custGeom>
          <a:solidFill>
            <a:srgbClr val="C8F8FD"/>
          </a:solidFill>
          <a:ln>
            <a:noFill/>
          </a:ln>
        </p:spPr>
      </p:sp>
      <p:sp>
        <p:nvSpPr>
          <p:cNvPr id="300" name="Google Shape;300;p21"/>
          <p:cNvSpPr/>
          <p:nvPr/>
        </p:nvSpPr>
        <p:spPr>
          <a:xfrm>
            <a:off x="1443915" y="1183640"/>
            <a:ext cx="6880164" cy="5411361"/>
          </a:xfrm>
          <a:custGeom>
            <a:rect b="b" l="l" r="r" t="t"/>
            <a:pathLst>
              <a:path extrusionOk="0" h="9794319" w="12452786">
                <a:moveTo>
                  <a:pt x="12147986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9489519"/>
                </a:lnTo>
                <a:cubicBezTo>
                  <a:pt x="0" y="9658429"/>
                  <a:pt x="135890" y="9794319"/>
                  <a:pt x="304800" y="9794319"/>
                </a:cubicBezTo>
                <a:lnTo>
                  <a:pt x="12147986" y="9794319"/>
                </a:lnTo>
                <a:cubicBezTo>
                  <a:pt x="12316896" y="9794319"/>
                  <a:pt x="12452786" y="9658429"/>
                  <a:pt x="12452786" y="9489519"/>
                </a:cubicBezTo>
                <a:lnTo>
                  <a:pt x="12452786" y="304800"/>
                </a:lnTo>
                <a:cubicBezTo>
                  <a:pt x="12452786" y="135890"/>
                  <a:pt x="12316896" y="0"/>
                  <a:pt x="12147986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1"/>
          <p:cNvSpPr/>
          <p:nvPr/>
        </p:nvSpPr>
        <p:spPr>
          <a:xfrm>
            <a:off x="0" y="6855460"/>
            <a:ext cx="9753600" cy="459740"/>
          </a:xfrm>
          <a:custGeom>
            <a:rect b="b" l="l" r="r" t="t"/>
            <a:pathLst>
              <a:path extrusionOk="0" h="291594" w="6186311">
                <a:moveTo>
                  <a:pt x="0" y="0"/>
                </a:moveTo>
                <a:lnTo>
                  <a:pt x="6186311" y="0"/>
                </a:lnTo>
                <a:lnTo>
                  <a:pt x="6186311" y="291594"/>
                </a:lnTo>
                <a:lnTo>
                  <a:pt x="0" y="291594"/>
                </a:lnTo>
                <a:close/>
              </a:path>
            </a:pathLst>
          </a:custGeom>
          <a:solidFill>
            <a:srgbClr val="C8F8FD"/>
          </a:solidFill>
          <a:ln>
            <a:noFill/>
          </a:ln>
        </p:spPr>
      </p:sp>
      <p:pic>
        <p:nvPicPr>
          <p:cNvPr id="302" name="Google Shape;30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2909" y="2667144"/>
            <a:ext cx="1498684" cy="1444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82909" y="4525010"/>
            <a:ext cx="1143092" cy="191677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1"/>
          <p:cNvSpPr txBox="1"/>
          <p:nvPr/>
        </p:nvSpPr>
        <p:spPr>
          <a:xfrm>
            <a:off x="551922" y="132819"/>
            <a:ext cx="8836186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Tools and Technologies:</a:t>
            </a:r>
            <a:endParaRPr/>
          </a:p>
        </p:txBody>
      </p:sp>
      <p:sp>
        <p:nvSpPr>
          <p:cNvPr id="305" name="Google Shape;305;p21"/>
          <p:cNvSpPr txBox="1"/>
          <p:nvPr/>
        </p:nvSpPr>
        <p:spPr>
          <a:xfrm>
            <a:off x="3281593" y="1289582"/>
            <a:ext cx="2586378" cy="415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Frontend</a:t>
            </a:r>
            <a:endParaRPr/>
          </a:p>
        </p:txBody>
      </p:sp>
      <p:sp>
        <p:nvSpPr>
          <p:cNvPr id="306" name="Google Shape;306;p21"/>
          <p:cNvSpPr txBox="1"/>
          <p:nvPr/>
        </p:nvSpPr>
        <p:spPr>
          <a:xfrm>
            <a:off x="3437668" y="2882103"/>
            <a:ext cx="4516500" cy="13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Website: HTML, CSS, JavaScript</a:t>
            </a:r>
            <a:endParaRPr b="0" i="0" sz="2729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(Engines </a:t>
            </a:r>
            <a:r>
              <a:rPr lang="en-US" sz="2729">
                <a:latin typeface="Arimo"/>
                <a:ea typeface="Arimo"/>
                <a:cs typeface="Arimo"/>
                <a:sym typeface="Arimo"/>
              </a:rPr>
              <a:t>Template</a:t>
            </a: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)</a:t>
            </a:r>
            <a:endParaRPr/>
          </a:p>
        </p:txBody>
      </p:sp>
      <p:sp>
        <p:nvSpPr>
          <p:cNvPr id="307" name="Google Shape;307;p21"/>
          <p:cNvSpPr txBox="1"/>
          <p:nvPr/>
        </p:nvSpPr>
        <p:spPr>
          <a:xfrm>
            <a:off x="3591521" y="5275560"/>
            <a:ext cx="4516495" cy="415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Application: Flutter (Dart)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2"/>
          <p:cNvSpPr/>
          <p:nvPr/>
        </p:nvSpPr>
        <p:spPr>
          <a:xfrm>
            <a:off x="0" y="0"/>
            <a:ext cx="9753600" cy="1516921"/>
          </a:xfrm>
          <a:custGeom>
            <a:rect b="b" l="l" r="r" t="t"/>
            <a:pathLst>
              <a:path extrusionOk="0" h="962121" w="6186311">
                <a:moveTo>
                  <a:pt x="0" y="0"/>
                </a:moveTo>
                <a:lnTo>
                  <a:pt x="6186311" y="0"/>
                </a:lnTo>
                <a:lnTo>
                  <a:pt x="6186311" y="962121"/>
                </a:lnTo>
                <a:lnTo>
                  <a:pt x="0" y="962121"/>
                </a:lnTo>
                <a:close/>
              </a:path>
            </a:pathLst>
          </a:custGeom>
          <a:solidFill>
            <a:srgbClr val="C8F8FD"/>
          </a:solidFill>
          <a:ln>
            <a:noFill/>
          </a:ln>
        </p:spPr>
      </p:sp>
      <p:sp>
        <p:nvSpPr>
          <p:cNvPr id="313" name="Google Shape;313;p22"/>
          <p:cNvSpPr/>
          <p:nvPr/>
        </p:nvSpPr>
        <p:spPr>
          <a:xfrm>
            <a:off x="0" y="6855460"/>
            <a:ext cx="9753600" cy="459740"/>
          </a:xfrm>
          <a:custGeom>
            <a:rect b="b" l="l" r="r" t="t"/>
            <a:pathLst>
              <a:path extrusionOk="0" h="291594" w="6186311">
                <a:moveTo>
                  <a:pt x="0" y="0"/>
                </a:moveTo>
                <a:lnTo>
                  <a:pt x="6186311" y="0"/>
                </a:lnTo>
                <a:lnTo>
                  <a:pt x="6186311" y="291594"/>
                </a:lnTo>
                <a:lnTo>
                  <a:pt x="0" y="291594"/>
                </a:lnTo>
                <a:close/>
              </a:path>
            </a:pathLst>
          </a:custGeom>
          <a:solidFill>
            <a:srgbClr val="C8F8FD"/>
          </a:solidFill>
          <a:ln>
            <a:noFill/>
          </a:ln>
        </p:spPr>
      </p:sp>
      <p:pic>
        <p:nvPicPr>
          <p:cNvPr id="314" name="Google Shape;31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576" y="2382998"/>
            <a:ext cx="1093006" cy="1204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38300" y="2485740"/>
            <a:ext cx="1069916" cy="1101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65591" y="1697896"/>
            <a:ext cx="2043935" cy="787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60967" y="4425619"/>
            <a:ext cx="2221143" cy="1110571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22"/>
          <p:cNvSpPr txBox="1"/>
          <p:nvPr/>
        </p:nvSpPr>
        <p:spPr>
          <a:xfrm>
            <a:off x="551922" y="132819"/>
            <a:ext cx="8836186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Tools and Technologies:</a:t>
            </a:r>
            <a:endParaRPr/>
          </a:p>
        </p:txBody>
      </p:sp>
      <p:sp>
        <p:nvSpPr>
          <p:cNvPr id="319" name="Google Shape;319;p22"/>
          <p:cNvSpPr txBox="1"/>
          <p:nvPr/>
        </p:nvSpPr>
        <p:spPr>
          <a:xfrm>
            <a:off x="3673258" y="1101250"/>
            <a:ext cx="2139793" cy="415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Backend</a:t>
            </a:r>
            <a:endParaRPr/>
          </a:p>
        </p:txBody>
      </p:sp>
      <p:sp>
        <p:nvSpPr>
          <p:cNvPr id="320" name="Google Shape;320;p22"/>
          <p:cNvSpPr txBox="1"/>
          <p:nvPr/>
        </p:nvSpPr>
        <p:spPr>
          <a:xfrm>
            <a:off x="0" y="3847567"/>
            <a:ext cx="1660158" cy="415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NodeJs </a:t>
            </a:r>
            <a:endParaRPr/>
          </a:p>
        </p:txBody>
      </p:sp>
      <p:sp>
        <p:nvSpPr>
          <p:cNvPr id="321" name="Google Shape;321;p22"/>
          <p:cNvSpPr txBox="1"/>
          <p:nvPr/>
        </p:nvSpPr>
        <p:spPr>
          <a:xfrm>
            <a:off x="2537387" y="3847567"/>
            <a:ext cx="2432628" cy="796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Postman</a:t>
            </a:r>
            <a:endParaRPr/>
          </a:p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Test endpoint </a:t>
            </a:r>
            <a:endParaRPr/>
          </a:p>
        </p:txBody>
      </p:sp>
      <p:sp>
        <p:nvSpPr>
          <p:cNvPr id="322" name="Google Shape;322;p22"/>
          <p:cNvSpPr txBox="1"/>
          <p:nvPr/>
        </p:nvSpPr>
        <p:spPr>
          <a:xfrm>
            <a:off x="6075905" y="2648121"/>
            <a:ext cx="2506205" cy="415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Main Database</a:t>
            </a:r>
            <a:endParaRPr/>
          </a:p>
        </p:txBody>
      </p:sp>
      <p:sp>
        <p:nvSpPr>
          <p:cNvPr id="323" name="Google Shape;323;p22"/>
          <p:cNvSpPr txBox="1"/>
          <p:nvPr/>
        </p:nvSpPr>
        <p:spPr>
          <a:xfrm>
            <a:off x="6515875" y="5447574"/>
            <a:ext cx="2872232" cy="11776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Firebase</a:t>
            </a:r>
            <a:endParaRPr/>
          </a:p>
          <a:p>
            <a:pPr indent="0" lvl="0" marL="0" marR="0" rtl="0" algn="ctr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database for social network </a:t>
            </a:r>
            <a:endParaRPr/>
          </a:p>
        </p:txBody>
      </p:sp>
      <p:cxnSp>
        <p:nvCxnSpPr>
          <p:cNvPr id="324" name="Google Shape;324;p22"/>
          <p:cNvCxnSpPr/>
          <p:nvPr/>
        </p:nvCxnSpPr>
        <p:spPr>
          <a:xfrm rot="100215">
            <a:off x="1376208" y="2991991"/>
            <a:ext cx="1762467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5" name="Google Shape;325;p22"/>
          <p:cNvCxnSpPr/>
          <p:nvPr/>
        </p:nvCxnSpPr>
        <p:spPr>
          <a:xfrm rot="-1608035">
            <a:off x="4096452" y="2541894"/>
            <a:ext cx="2080903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6" name="Google Shape;326;p22"/>
          <p:cNvCxnSpPr/>
          <p:nvPr/>
        </p:nvCxnSpPr>
        <p:spPr>
          <a:xfrm rot="2449979">
            <a:off x="3800569" y="4008812"/>
            <a:ext cx="2915145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3"/>
          <p:cNvSpPr/>
          <p:nvPr/>
        </p:nvSpPr>
        <p:spPr>
          <a:xfrm>
            <a:off x="-19050" y="0"/>
            <a:ext cx="9753600" cy="1267194"/>
          </a:xfrm>
          <a:custGeom>
            <a:rect b="b" l="l" r="r" t="t"/>
            <a:pathLst>
              <a:path extrusionOk="0" h="803730" w="6186311">
                <a:moveTo>
                  <a:pt x="0" y="0"/>
                </a:moveTo>
                <a:lnTo>
                  <a:pt x="6186311" y="0"/>
                </a:lnTo>
                <a:lnTo>
                  <a:pt x="6186311" y="803730"/>
                </a:lnTo>
                <a:lnTo>
                  <a:pt x="0" y="803730"/>
                </a:lnTo>
                <a:close/>
              </a:path>
            </a:pathLst>
          </a:custGeom>
          <a:solidFill>
            <a:srgbClr val="C8F8FD"/>
          </a:solidFill>
          <a:ln>
            <a:noFill/>
          </a:ln>
        </p:spPr>
      </p:sp>
      <p:sp>
        <p:nvSpPr>
          <p:cNvPr id="332" name="Google Shape;332;p23"/>
          <p:cNvSpPr txBox="1"/>
          <p:nvPr/>
        </p:nvSpPr>
        <p:spPr>
          <a:xfrm>
            <a:off x="6488388" y="3347148"/>
            <a:ext cx="965742" cy="18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whiskers</a:t>
            </a:r>
            <a:endParaRPr/>
          </a:p>
        </p:txBody>
      </p:sp>
      <p:sp>
        <p:nvSpPr>
          <p:cNvPr id="333" name="Google Shape;333;p23"/>
          <p:cNvSpPr/>
          <p:nvPr/>
        </p:nvSpPr>
        <p:spPr>
          <a:xfrm>
            <a:off x="0" y="6782678"/>
            <a:ext cx="9753600" cy="532522"/>
          </a:xfrm>
          <a:custGeom>
            <a:rect b="b" l="l" r="r" t="t"/>
            <a:pathLst>
              <a:path extrusionOk="0" h="337757" w="6186311">
                <a:moveTo>
                  <a:pt x="0" y="0"/>
                </a:moveTo>
                <a:lnTo>
                  <a:pt x="6186311" y="0"/>
                </a:lnTo>
                <a:lnTo>
                  <a:pt x="6186311" y="337757"/>
                </a:lnTo>
                <a:lnTo>
                  <a:pt x="0" y="337757"/>
                </a:lnTo>
                <a:close/>
              </a:path>
            </a:pathLst>
          </a:custGeom>
          <a:solidFill>
            <a:srgbClr val="C8F8FD"/>
          </a:solidFill>
          <a:ln>
            <a:noFill/>
          </a:ln>
        </p:spPr>
      </p:sp>
      <p:sp>
        <p:nvSpPr>
          <p:cNvPr id="334" name="Google Shape;334;p23"/>
          <p:cNvSpPr txBox="1"/>
          <p:nvPr/>
        </p:nvSpPr>
        <p:spPr>
          <a:xfrm>
            <a:off x="185894" y="402047"/>
            <a:ext cx="8836186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Future Work:</a:t>
            </a:r>
            <a:endParaRPr/>
          </a:p>
        </p:txBody>
      </p:sp>
      <p:sp>
        <p:nvSpPr>
          <p:cNvPr id="335" name="Google Shape;335;p23"/>
          <p:cNvSpPr/>
          <p:nvPr/>
        </p:nvSpPr>
        <p:spPr>
          <a:xfrm>
            <a:off x="349225" y="1496862"/>
            <a:ext cx="4635406" cy="1878861"/>
          </a:xfrm>
          <a:custGeom>
            <a:rect b="b" l="l" r="r" t="t"/>
            <a:pathLst>
              <a:path extrusionOk="0" h="4530160" w="11176523">
                <a:moveTo>
                  <a:pt x="10871723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4225360"/>
                </a:lnTo>
                <a:cubicBezTo>
                  <a:pt x="0" y="4394271"/>
                  <a:pt x="135890" y="4530160"/>
                  <a:pt x="304800" y="4530160"/>
                </a:cubicBezTo>
                <a:lnTo>
                  <a:pt x="10871723" y="4530160"/>
                </a:lnTo>
                <a:cubicBezTo>
                  <a:pt x="11040633" y="4530160"/>
                  <a:pt x="11176523" y="4394271"/>
                  <a:pt x="11176523" y="4225360"/>
                </a:cubicBezTo>
                <a:lnTo>
                  <a:pt x="11176523" y="304800"/>
                </a:lnTo>
                <a:cubicBezTo>
                  <a:pt x="11176523" y="135890"/>
                  <a:pt x="11040633" y="0"/>
                  <a:pt x="10871723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23"/>
          <p:cNvSpPr txBox="1"/>
          <p:nvPr/>
        </p:nvSpPr>
        <p:spPr>
          <a:xfrm>
            <a:off x="476107" y="1680388"/>
            <a:ext cx="4254762" cy="14356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Add story, following/ unfollowing functions to social network</a:t>
            </a:r>
            <a:endParaRPr/>
          </a:p>
        </p:txBody>
      </p:sp>
      <p:sp>
        <p:nvSpPr>
          <p:cNvPr id="337" name="Google Shape;337;p23"/>
          <p:cNvSpPr/>
          <p:nvPr/>
        </p:nvSpPr>
        <p:spPr>
          <a:xfrm>
            <a:off x="476107" y="4137723"/>
            <a:ext cx="4635406" cy="1878861"/>
          </a:xfrm>
          <a:custGeom>
            <a:rect b="b" l="l" r="r" t="t"/>
            <a:pathLst>
              <a:path extrusionOk="0" h="4530160" w="11176523">
                <a:moveTo>
                  <a:pt x="10871723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4225360"/>
                </a:lnTo>
                <a:cubicBezTo>
                  <a:pt x="0" y="4394271"/>
                  <a:pt x="135890" y="4530160"/>
                  <a:pt x="304800" y="4530160"/>
                </a:cubicBezTo>
                <a:lnTo>
                  <a:pt x="10871723" y="4530160"/>
                </a:lnTo>
                <a:cubicBezTo>
                  <a:pt x="11040633" y="4530160"/>
                  <a:pt x="11176523" y="4394271"/>
                  <a:pt x="11176523" y="4225360"/>
                </a:cubicBezTo>
                <a:lnTo>
                  <a:pt x="11176523" y="304800"/>
                </a:lnTo>
                <a:cubicBezTo>
                  <a:pt x="11176523" y="135890"/>
                  <a:pt x="11040633" y="0"/>
                  <a:pt x="10871723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3"/>
          <p:cNvSpPr txBox="1"/>
          <p:nvPr/>
        </p:nvSpPr>
        <p:spPr>
          <a:xfrm>
            <a:off x="602988" y="4599840"/>
            <a:ext cx="4254762" cy="9593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Ability to share images and videos in chats</a:t>
            </a:r>
            <a:endParaRPr/>
          </a:p>
        </p:txBody>
      </p:sp>
      <p:sp>
        <p:nvSpPr>
          <p:cNvPr id="339" name="Google Shape;339;p23"/>
          <p:cNvSpPr/>
          <p:nvPr/>
        </p:nvSpPr>
        <p:spPr>
          <a:xfrm>
            <a:off x="5272027" y="1551824"/>
            <a:ext cx="4364206" cy="1768936"/>
          </a:xfrm>
          <a:custGeom>
            <a:rect b="b" l="l" r="r" t="t"/>
            <a:pathLst>
              <a:path extrusionOk="0" h="4530160" w="11176523">
                <a:moveTo>
                  <a:pt x="10871723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4225360"/>
                </a:lnTo>
                <a:cubicBezTo>
                  <a:pt x="0" y="4394271"/>
                  <a:pt x="135890" y="4530160"/>
                  <a:pt x="304800" y="4530160"/>
                </a:cubicBezTo>
                <a:lnTo>
                  <a:pt x="10871723" y="4530160"/>
                </a:lnTo>
                <a:cubicBezTo>
                  <a:pt x="11040633" y="4530160"/>
                  <a:pt x="11176523" y="4394271"/>
                  <a:pt x="11176523" y="4225360"/>
                </a:cubicBezTo>
                <a:lnTo>
                  <a:pt x="11176523" y="304800"/>
                </a:lnTo>
                <a:cubicBezTo>
                  <a:pt x="11176523" y="135890"/>
                  <a:pt x="11040633" y="0"/>
                  <a:pt x="10871723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3"/>
          <p:cNvSpPr txBox="1"/>
          <p:nvPr/>
        </p:nvSpPr>
        <p:spPr>
          <a:xfrm>
            <a:off x="5326749" y="1803680"/>
            <a:ext cx="4254762" cy="9593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Ability to reserve hours in pet hotel not only days</a:t>
            </a:r>
            <a:endParaRPr/>
          </a:p>
        </p:txBody>
      </p:sp>
      <p:sp>
        <p:nvSpPr>
          <p:cNvPr id="341" name="Google Shape;341;p23"/>
          <p:cNvSpPr/>
          <p:nvPr/>
        </p:nvSpPr>
        <p:spPr>
          <a:xfrm>
            <a:off x="5272027" y="4133975"/>
            <a:ext cx="4309484" cy="1878861"/>
          </a:xfrm>
          <a:custGeom>
            <a:rect b="b" l="l" r="r" t="t"/>
            <a:pathLst>
              <a:path extrusionOk="0" h="4530160" w="10390687">
                <a:moveTo>
                  <a:pt x="10085887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4225360"/>
                </a:lnTo>
                <a:cubicBezTo>
                  <a:pt x="0" y="4394271"/>
                  <a:pt x="135890" y="4530160"/>
                  <a:pt x="304800" y="4530160"/>
                </a:cubicBezTo>
                <a:lnTo>
                  <a:pt x="10085887" y="4530160"/>
                </a:lnTo>
                <a:cubicBezTo>
                  <a:pt x="10254797" y="4530160"/>
                  <a:pt x="10390687" y="4394271"/>
                  <a:pt x="10390687" y="4225360"/>
                </a:cubicBezTo>
                <a:lnTo>
                  <a:pt x="10390687" y="304800"/>
                </a:lnTo>
                <a:cubicBezTo>
                  <a:pt x="10390687" y="135890"/>
                  <a:pt x="10254797" y="0"/>
                  <a:pt x="10085887" y="0"/>
                </a:cubicBezTo>
                <a:close/>
              </a:path>
            </a:pathLst>
          </a:custGeom>
          <a:solidFill>
            <a:srgbClr val="57F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3"/>
          <p:cNvSpPr txBox="1"/>
          <p:nvPr/>
        </p:nvSpPr>
        <p:spPr>
          <a:xfrm>
            <a:off x="5272027" y="4599840"/>
            <a:ext cx="4254762" cy="9593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Make the payment process effective and real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4"/>
          <p:cNvSpPr/>
          <p:nvPr/>
        </p:nvSpPr>
        <p:spPr>
          <a:xfrm>
            <a:off x="731520" y="731520"/>
            <a:ext cx="8290560" cy="5852160"/>
          </a:xfrm>
          <a:custGeom>
            <a:rect b="b" l="l" r="r" t="t"/>
            <a:pathLst>
              <a:path extrusionOk="0" h="8418785" w="11926612">
                <a:moveTo>
                  <a:pt x="11621812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8113985"/>
                </a:lnTo>
                <a:cubicBezTo>
                  <a:pt x="0" y="8282895"/>
                  <a:pt x="135890" y="8418785"/>
                  <a:pt x="304800" y="8418785"/>
                </a:cubicBezTo>
                <a:lnTo>
                  <a:pt x="11621812" y="8418785"/>
                </a:lnTo>
                <a:cubicBezTo>
                  <a:pt x="11790722" y="8418785"/>
                  <a:pt x="11926612" y="8282895"/>
                  <a:pt x="11926612" y="8113985"/>
                </a:cubicBezTo>
                <a:lnTo>
                  <a:pt x="11926612" y="304800"/>
                </a:lnTo>
                <a:cubicBezTo>
                  <a:pt x="11926612" y="135890"/>
                  <a:pt x="11790722" y="0"/>
                  <a:pt x="11621812" y="0"/>
                </a:cubicBezTo>
                <a:close/>
              </a:path>
            </a:pathLst>
          </a:custGeom>
          <a:solidFill>
            <a:srgbClr val="8C59B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8" name="Google Shape;34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49201" y="3657600"/>
            <a:ext cx="2872879" cy="292608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24"/>
          <p:cNvSpPr txBox="1"/>
          <p:nvPr/>
        </p:nvSpPr>
        <p:spPr>
          <a:xfrm>
            <a:off x="1930687" y="2733483"/>
            <a:ext cx="5854126" cy="9385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399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Challenges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"/>
          <p:cNvSpPr/>
          <p:nvPr/>
        </p:nvSpPr>
        <p:spPr>
          <a:xfrm>
            <a:off x="731520" y="731520"/>
            <a:ext cx="8290560" cy="5852160"/>
          </a:xfrm>
          <a:custGeom>
            <a:rect b="b" l="l" r="r" t="t"/>
            <a:pathLst>
              <a:path extrusionOk="0" h="8418785" w="11926612">
                <a:moveTo>
                  <a:pt x="11621812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8113985"/>
                </a:lnTo>
                <a:cubicBezTo>
                  <a:pt x="0" y="8282895"/>
                  <a:pt x="135890" y="8418785"/>
                  <a:pt x="304800" y="8418785"/>
                </a:cubicBezTo>
                <a:lnTo>
                  <a:pt x="11621812" y="8418785"/>
                </a:lnTo>
                <a:cubicBezTo>
                  <a:pt x="11790722" y="8418785"/>
                  <a:pt x="11926612" y="8282895"/>
                  <a:pt x="11926612" y="8113985"/>
                </a:cubicBezTo>
                <a:lnTo>
                  <a:pt x="11926612" y="304800"/>
                </a:lnTo>
                <a:cubicBezTo>
                  <a:pt x="11926612" y="135890"/>
                  <a:pt x="11790722" y="0"/>
                  <a:pt x="11621812" y="0"/>
                </a:cubicBezTo>
                <a:close/>
              </a:path>
            </a:pathLst>
          </a:custGeom>
          <a:solidFill>
            <a:srgbClr val="AEE5D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3"/>
          <p:cNvSpPr txBox="1"/>
          <p:nvPr/>
        </p:nvSpPr>
        <p:spPr>
          <a:xfrm>
            <a:off x="1892973" y="3202623"/>
            <a:ext cx="5986704" cy="9385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399" u="none" cap="none" strike="noStrike">
                <a:solidFill>
                  <a:srgbClr val="6A2799"/>
                </a:solidFill>
                <a:latin typeface="Arimo"/>
                <a:ea typeface="Arimo"/>
                <a:cs typeface="Arimo"/>
                <a:sym typeface="Arimo"/>
              </a:rPr>
              <a:t>Motivations</a:t>
            </a:r>
            <a:endParaRPr/>
          </a:p>
        </p:txBody>
      </p:sp>
      <p:pic>
        <p:nvPicPr>
          <p:cNvPr id="123" name="Google Shape;12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13141" y="2008576"/>
            <a:ext cx="4575104" cy="4575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7F7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5"/>
          <p:cNvSpPr/>
          <p:nvPr/>
        </p:nvSpPr>
        <p:spPr>
          <a:xfrm>
            <a:off x="0" y="0"/>
            <a:ext cx="9753600" cy="1108363"/>
          </a:xfrm>
          <a:custGeom>
            <a:rect b="b" l="l" r="r" t="t"/>
            <a:pathLst>
              <a:path extrusionOk="0" h="702990" w="6186311">
                <a:moveTo>
                  <a:pt x="0" y="0"/>
                </a:moveTo>
                <a:lnTo>
                  <a:pt x="6186311" y="0"/>
                </a:lnTo>
                <a:lnTo>
                  <a:pt x="6186311" y="702990"/>
                </a:lnTo>
                <a:lnTo>
                  <a:pt x="0" y="702990"/>
                </a:lnTo>
                <a:close/>
              </a:path>
            </a:pathLst>
          </a:custGeom>
          <a:solidFill>
            <a:srgbClr val="8C59B8"/>
          </a:solidFill>
          <a:ln>
            <a:noFill/>
          </a:ln>
        </p:spPr>
      </p:sp>
      <p:sp>
        <p:nvSpPr>
          <p:cNvPr id="355" name="Google Shape;355;p25"/>
          <p:cNvSpPr/>
          <p:nvPr/>
        </p:nvSpPr>
        <p:spPr>
          <a:xfrm>
            <a:off x="0" y="6546386"/>
            <a:ext cx="9753600" cy="768814"/>
          </a:xfrm>
          <a:custGeom>
            <a:rect b="b" l="l" r="r" t="t"/>
            <a:pathLst>
              <a:path extrusionOk="0" h="487627" w="6186311">
                <a:moveTo>
                  <a:pt x="0" y="0"/>
                </a:moveTo>
                <a:lnTo>
                  <a:pt x="6186311" y="0"/>
                </a:lnTo>
                <a:lnTo>
                  <a:pt x="6186311" y="487627"/>
                </a:lnTo>
                <a:lnTo>
                  <a:pt x="0" y="487627"/>
                </a:lnTo>
                <a:close/>
              </a:path>
            </a:pathLst>
          </a:custGeom>
          <a:solidFill>
            <a:srgbClr val="8C59B8"/>
          </a:solidFill>
          <a:ln>
            <a:noFill/>
          </a:ln>
        </p:spPr>
      </p:sp>
      <p:sp>
        <p:nvSpPr>
          <p:cNvPr id="356" name="Google Shape;356;p25"/>
          <p:cNvSpPr txBox="1"/>
          <p:nvPr/>
        </p:nvSpPr>
        <p:spPr>
          <a:xfrm>
            <a:off x="3134737" y="190594"/>
            <a:ext cx="3292264" cy="6971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40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Challenges :</a:t>
            </a:r>
            <a:endParaRPr/>
          </a:p>
        </p:txBody>
      </p:sp>
      <p:sp>
        <p:nvSpPr>
          <p:cNvPr id="357" name="Google Shape;357;p25"/>
          <p:cNvSpPr txBox="1"/>
          <p:nvPr/>
        </p:nvSpPr>
        <p:spPr>
          <a:xfrm>
            <a:off x="0" y="1681367"/>
            <a:ext cx="9753600" cy="59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4704" lvl="1" marL="589407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29"/>
              <a:buFont typeface="Arial"/>
              <a:buChar char="•"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Using new frameworks and programming languages so, it was hard to implement.</a:t>
            </a:r>
            <a:endParaRPr/>
          </a:p>
          <a:p>
            <a:pPr indent="0" lvl="0" marL="0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29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294704" lvl="1" marL="589407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29"/>
              <a:buFont typeface="Arial"/>
              <a:buChar char="•"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Heavy editors and simulations which caused problems in our laptops.</a:t>
            </a:r>
            <a:endParaRPr/>
          </a:p>
          <a:p>
            <a:pPr indent="0" lvl="0" marL="0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29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294704" lvl="1" marL="589407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29"/>
              <a:buFont typeface="Arial"/>
              <a:buChar char="•"/>
            </a:pPr>
            <a:r>
              <a:rPr lang="en-US" sz="2729">
                <a:latin typeface="Arimo"/>
                <a:ea typeface="Arimo"/>
                <a:cs typeface="Arimo"/>
                <a:sym typeface="Arimo"/>
              </a:rPr>
              <a:t>Variety</a:t>
            </a: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features from different fields delayed our work.</a:t>
            </a:r>
            <a:endParaRPr/>
          </a:p>
          <a:p>
            <a:pPr indent="0" lvl="0" marL="0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29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294704" lvl="1" marL="589407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29"/>
              <a:buFont typeface="Arial"/>
              <a:buChar char="•"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Hard to work with two databases</a:t>
            </a:r>
            <a:endParaRPr/>
          </a:p>
          <a:p>
            <a:pPr indent="0" lvl="0" marL="0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29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29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29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l">
              <a:lnSpc>
                <a:spcPct val="11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29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8F8FD"/>
        </a:soli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6"/>
          <p:cNvSpPr/>
          <p:nvPr/>
        </p:nvSpPr>
        <p:spPr>
          <a:xfrm>
            <a:off x="2588851" y="1048628"/>
            <a:ext cx="4930012" cy="2608972"/>
          </a:xfrm>
          <a:custGeom>
            <a:rect b="b" l="l" r="r" t="t"/>
            <a:pathLst>
              <a:path extrusionOk="0" h="8418785" w="15908454">
                <a:moveTo>
                  <a:pt x="15603654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8113985"/>
                </a:lnTo>
                <a:cubicBezTo>
                  <a:pt x="0" y="8282895"/>
                  <a:pt x="135890" y="8418785"/>
                  <a:pt x="304800" y="8418785"/>
                </a:cubicBezTo>
                <a:lnTo>
                  <a:pt x="15603654" y="8418785"/>
                </a:lnTo>
                <a:cubicBezTo>
                  <a:pt x="15772563" y="8418785"/>
                  <a:pt x="15908454" y="8282895"/>
                  <a:pt x="15908454" y="8113985"/>
                </a:cubicBezTo>
                <a:lnTo>
                  <a:pt x="15908454" y="304800"/>
                </a:lnTo>
                <a:cubicBezTo>
                  <a:pt x="15908454" y="135890"/>
                  <a:pt x="15772563" y="0"/>
                  <a:pt x="15603654" y="0"/>
                </a:cubicBezTo>
                <a:close/>
              </a:path>
            </a:pathLst>
          </a:custGeom>
          <a:solidFill>
            <a:srgbClr val="FEBD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6"/>
          <p:cNvSpPr/>
          <p:nvPr/>
        </p:nvSpPr>
        <p:spPr>
          <a:xfrm>
            <a:off x="4676004" y="2656610"/>
            <a:ext cx="401307" cy="381654"/>
          </a:xfrm>
          <a:custGeom>
            <a:rect b="b" l="l" r="r" t="t"/>
            <a:pathLst>
              <a:path extrusionOk="0" h="1701800" w="1789430">
                <a:moveTo>
                  <a:pt x="922020" y="21590"/>
                </a:moveTo>
                <a:lnTo>
                  <a:pt x="1172210" y="529590"/>
                </a:lnTo>
                <a:cubicBezTo>
                  <a:pt x="1176020" y="538480"/>
                  <a:pt x="1184910" y="544830"/>
                  <a:pt x="1195070" y="546100"/>
                </a:cubicBezTo>
                <a:lnTo>
                  <a:pt x="1755140" y="627380"/>
                </a:lnTo>
                <a:cubicBezTo>
                  <a:pt x="1779270" y="631190"/>
                  <a:pt x="1789430" y="661670"/>
                  <a:pt x="1771650" y="678180"/>
                </a:cubicBezTo>
                <a:lnTo>
                  <a:pt x="1366520" y="1073150"/>
                </a:lnTo>
                <a:cubicBezTo>
                  <a:pt x="1358900" y="1079500"/>
                  <a:pt x="1356360" y="1089660"/>
                  <a:pt x="1357630" y="1099820"/>
                </a:cubicBezTo>
                <a:lnTo>
                  <a:pt x="1452880" y="1658620"/>
                </a:lnTo>
                <a:cubicBezTo>
                  <a:pt x="1456690" y="1682750"/>
                  <a:pt x="1431290" y="1701800"/>
                  <a:pt x="1409700" y="1690370"/>
                </a:cubicBezTo>
                <a:lnTo>
                  <a:pt x="908050" y="1426210"/>
                </a:lnTo>
                <a:cubicBezTo>
                  <a:pt x="899160" y="1421130"/>
                  <a:pt x="889000" y="1421130"/>
                  <a:pt x="880110" y="1426210"/>
                </a:cubicBezTo>
                <a:lnTo>
                  <a:pt x="378460" y="1690370"/>
                </a:lnTo>
                <a:cubicBezTo>
                  <a:pt x="356870" y="1701800"/>
                  <a:pt x="331470" y="1682750"/>
                  <a:pt x="335280" y="1658620"/>
                </a:cubicBezTo>
                <a:lnTo>
                  <a:pt x="430530" y="1099820"/>
                </a:lnTo>
                <a:cubicBezTo>
                  <a:pt x="431800" y="1089660"/>
                  <a:pt x="429260" y="1080770"/>
                  <a:pt x="421640" y="1073150"/>
                </a:cubicBezTo>
                <a:lnTo>
                  <a:pt x="17780" y="678180"/>
                </a:lnTo>
                <a:cubicBezTo>
                  <a:pt x="0" y="660400"/>
                  <a:pt x="10160" y="631190"/>
                  <a:pt x="34290" y="627380"/>
                </a:cubicBezTo>
                <a:lnTo>
                  <a:pt x="594360" y="546100"/>
                </a:lnTo>
                <a:cubicBezTo>
                  <a:pt x="604520" y="544830"/>
                  <a:pt x="612140" y="538480"/>
                  <a:pt x="617220" y="529590"/>
                </a:cubicBezTo>
                <a:lnTo>
                  <a:pt x="867410" y="21590"/>
                </a:lnTo>
                <a:cubicBezTo>
                  <a:pt x="878840" y="0"/>
                  <a:pt x="910590" y="0"/>
                  <a:pt x="922020" y="2159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64" name="Google Shape;36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5827" y="3233952"/>
            <a:ext cx="2776827" cy="272634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26"/>
          <p:cNvSpPr txBox="1"/>
          <p:nvPr/>
        </p:nvSpPr>
        <p:spPr>
          <a:xfrm>
            <a:off x="1591519" y="1883018"/>
            <a:ext cx="6570562" cy="9782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30" u="none" cap="none" strike="noStrike">
                <a:solidFill>
                  <a:srgbClr val="00000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Thank You</a:t>
            </a:r>
            <a:endParaRPr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30" u="none" cap="none" strike="noStrike">
                <a:solidFill>
                  <a:srgbClr val="00000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Any Questions?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"/>
          <p:cNvSpPr/>
          <p:nvPr/>
        </p:nvSpPr>
        <p:spPr>
          <a:xfrm>
            <a:off x="0" y="0"/>
            <a:ext cx="9753600" cy="1202938"/>
          </a:xfrm>
          <a:custGeom>
            <a:rect b="b" l="l" r="r" t="t"/>
            <a:pathLst>
              <a:path extrusionOk="0" h="762975" w="6186311">
                <a:moveTo>
                  <a:pt x="0" y="0"/>
                </a:moveTo>
                <a:lnTo>
                  <a:pt x="6186311" y="0"/>
                </a:lnTo>
                <a:lnTo>
                  <a:pt x="6186311" y="762975"/>
                </a:lnTo>
                <a:lnTo>
                  <a:pt x="0" y="762975"/>
                </a:lnTo>
                <a:close/>
              </a:path>
            </a:pathLst>
          </a:custGeom>
          <a:solidFill>
            <a:srgbClr val="AEE5D0"/>
          </a:solidFill>
          <a:ln>
            <a:noFill/>
          </a:ln>
        </p:spPr>
      </p:sp>
      <p:sp>
        <p:nvSpPr>
          <p:cNvPr id="129" name="Google Shape;129;p4"/>
          <p:cNvSpPr/>
          <p:nvPr/>
        </p:nvSpPr>
        <p:spPr>
          <a:xfrm>
            <a:off x="0" y="6895000"/>
            <a:ext cx="9758906" cy="420578"/>
          </a:xfrm>
          <a:custGeom>
            <a:rect b="b" l="l" r="r" t="t"/>
            <a:pathLst>
              <a:path extrusionOk="0" h="487627" w="6186311">
                <a:moveTo>
                  <a:pt x="0" y="0"/>
                </a:moveTo>
                <a:lnTo>
                  <a:pt x="6186311" y="0"/>
                </a:lnTo>
                <a:lnTo>
                  <a:pt x="6186311" y="487627"/>
                </a:lnTo>
                <a:lnTo>
                  <a:pt x="0" y="487627"/>
                </a:lnTo>
                <a:close/>
              </a:path>
            </a:pathLst>
          </a:custGeom>
          <a:solidFill>
            <a:srgbClr val="AEE5D0"/>
          </a:solidFill>
          <a:ln>
            <a:noFill/>
          </a:ln>
        </p:spPr>
      </p:sp>
      <p:pic>
        <p:nvPicPr>
          <p:cNvPr id="130" name="Google Shape;13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05400" y="4546825"/>
            <a:ext cx="2348200" cy="234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4"/>
          <p:cNvSpPr txBox="1"/>
          <p:nvPr/>
        </p:nvSpPr>
        <p:spPr>
          <a:xfrm>
            <a:off x="3234605" y="402047"/>
            <a:ext cx="32844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Motivations: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2" name="Google Shape;132;p4"/>
          <p:cNvSpPr txBox="1"/>
          <p:nvPr/>
        </p:nvSpPr>
        <p:spPr>
          <a:xfrm>
            <a:off x="53850" y="1481463"/>
            <a:ext cx="9645900" cy="42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01891" lvl="0" marL="45720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29"/>
              <a:buFont typeface="Arimo"/>
              <a:buAutoNum type="arabicPeriod"/>
            </a:pP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We've all seen pets on the road without water or food, in both cool and hot weather, in desperate need of vet care and a lot of love</a:t>
            </a:r>
            <a:r>
              <a:rPr lang="en-US" sz="2729">
                <a:latin typeface="Arimo"/>
                <a:ea typeface="Arimo"/>
                <a:cs typeface="Arimo"/>
                <a:sym typeface="Arimo"/>
              </a:rPr>
              <a:t>.</a:t>
            </a:r>
            <a:endParaRPr sz="2734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402209" lvl="0" marL="45720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34"/>
              <a:buFont typeface="Arimo"/>
              <a:buAutoNum type="arabicPeriod"/>
            </a:pPr>
            <a:r>
              <a:rPr lang="en-US" sz="2734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Owners of pets must interact with others to learn from their knowledge of how to handle the pet.</a:t>
            </a:r>
            <a:endParaRPr sz="2734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34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"/>
          <p:cNvSpPr/>
          <p:nvPr/>
        </p:nvSpPr>
        <p:spPr>
          <a:xfrm>
            <a:off x="0" y="0"/>
            <a:ext cx="9753600" cy="1202938"/>
          </a:xfrm>
          <a:custGeom>
            <a:rect b="b" l="l" r="r" t="t"/>
            <a:pathLst>
              <a:path extrusionOk="0" h="762975" w="6186311">
                <a:moveTo>
                  <a:pt x="0" y="0"/>
                </a:moveTo>
                <a:lnTo>
                  <a:pt x="6186311" y="0"/>
                </a:lnTo>
                <a:lnTo>
                  <a:pt x="6186311" y="762975"/>
                </a:lnTo>
                <a:lnTo>
                  <a:pt x="0" y="762975"/>
                </a:lnTo>
                <a:close/>
              </a:path>
            </a:pathLst>
          </a:custGeom>
          <a:solidFill>
            <a:srgbClr val="AEE5D0"/>
          </a:solidFill>
          <a:ln>
            <a:noFill/>
          </a:ln>
        </p:spPr>
      </p:sp>
      <p:sp>
        <p:nvSpPr>
          <p:cNvPr id="138" name="Google Shape;138;p5"/>
          <p:cNvSpPr/>
          <p:nvPr/>
        </p:nvSpPr>
        <p:spPr>
          <a:xfrm>
            <a:off x="0" y="6546386"/>
            <a:ext cx="9753600" cy="768814"/>
          </a:xfrm>
          <a:custGeom>
            <a:rect b="b" l="l" r="r" t="t"/>
            <a:pathLst>
              <a:path extrusionOk="0" h="487627" w="6186311">
                <a:moveTo>
                  <a:pt x="0" y="0"/>
                </a:moveTo>
                <a:lnTo>
                  <a:pt x="6186311" y="0"/>
                </a:lnTo>
                <a:lnTo>
                  <a:pt x="6186311" y="487627"/>
                </a:lnTo>
                <a:lnTo>
                  <a:pt x="0" y="487627"/>
                </a:lnTo>
                <a:close/>
              </a:path>
            </a:pathLst>
          </a:custGeom>
          <a:solidFill>
            <a:srgbClr val="AEE5D0"/>
          </a:solidFill>
          <a:ln>
            <a:noFill/>
          </a:ln>
        </p:spPr>
      </p:sp>
      <p:pic>
        <p:nvPicPr>
          <p:cNvPr id="139" name="Google Shape;13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22076" y="3305649"/>
            <a:ext cx="4400425" cy="440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5"/>
          <p:cNvSpPr txBox="1"/>
          <p:nvPr/>
        </p:nvSpPr>
        <p:spPr>
          <a:xfrm>
            <a:off x="3257976" y="271996"/>
            <a:ext cx="3237647" cy="677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Motivations:</a:t>
            </a:r>
            <a:endParaRPr/>
          </a:p>
        </p:txBody>
      </p:sp>
      <p:sp>
        <p:nvSpPr>
          <p:cNvPr id="141" name="Google Shape;141;p5"/>
          <p:cNvSpPr txBox="1"/>
          <p:nvPr/>
        </p:nvSpPr>
        <p:spPr>
          <a:xfrm>
            <a:off x="0" y="1591800"/>
            <a:ext cx="9855300" cy="19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91440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29">
                <a:latin typeface="Arimo"/>
                <a:ea typeface="Arimo"/>
                <a:cs typeface="Arimo"/>
                <a:sym typeface="Arimo"/>
              </a:rPr>
              <a:t>3. </a:t>
            </a: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Most pet owners turn to social media sites for assistance with their pet, such as finding an adopter, purchasing food, clothes, and tools</a:t>
            </a:r>
            <a:r>
              <a:rPr lang="en-US" sz="2729">
                <a:latin typeface="Arimo"/>
                <a:ea typeface="Arimo"/>
                <a:cs typeface="Arimo"/>
                <a:sym typeface="Arimo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faec329c20_2_11"/>
          <p:cNvSpPr/>
          <p:nvPr/>
        </p:nvSpPr>
        <p:spPr>
          <a:xfrm>
            <a:off x="0" y="0"/>
            <a:ext cx="9758906" cy="2310405"/>
          </a:xfrm>
          <a:custGeom>
            <a:rect b="b" l="l" r="r" t="t"/>
            <a:pathLst>
              <a:path extrusionOk="0" h="1464599" w="6186311">
                <a:moveTo>
                  <a:pt x="0" y="0"/>
                </a:moveTo>
                <a:lnTo>
                  <a:pt x="6186311" y="0"/>
                </a:lnTo>
                <a:lnTo>
                  <a:pt x="6186311" y="1464599"/>
                </a:lnTo>
                <a:lnTo>
                  <a:pt x="0" y="1464599"/>
                </a:lnTo>
                <a:close/>
              </a:path>
            </a:pathLst>
          </a:custGeom>
          <a:solidFill>
            <a:srgbClr val="C080F6"/>
          </a:solidFill>
          <a:ln>
            <a:noFill/>
          </a:ln>
        </p:spPr>
      </p:sp>
      <p:sp>
        <p:nvSpPr>
          <p:cNvPr id="147" name="Google Shape;147;g1faec329c20_2_11"/>
          <p:cNvSpPr/>
          <p:nvPr/>
        </p:nvSpPr>
        <p:spPr>
          <a:xfrm>
            <a:off x="173650" y="2927050"/>
            <a:ext cx="9202138" cy="870733"/>
          </a:xfrm>
          <a:custGeom>
            <a:rect b="b" l="l" r="r" t="t"/>
            <a:pathLst>
              <a:path extrusionOk="0" h="304452" w="6186311">
                <a:moveTo>
                  <a:pt x="0" y="0"/>
                </a:moveTo>
                <a:lnTo>
                  <a:pt x="6186311" y="0"/>
                </a:lnTo>
                <a:lnTo>
                  <a:pt x="6186311" y="304452"/>
                </a:lnTo>
                <a:lnTo>
                  <a:pt x="0" y="304452"/>
                </a:lnTo>
                <a:close/>
              </a:path>
            </a:pathLst>
          </a:custGeom>
          <a:solidFill>
            <a:srgbClr val="C080F6"/>
          </a:solidFill>
          <a:ln>
            <a:noFill/>
          </a:ln>
        </p:spPr>
      </p:sp>
      <p:pic>
        <p:nvPicPr>
          <p:cNvPr id="148" name="Google Shape;148;g1faec329c20_2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97276" y="389449"/>
            <a:ext cx="4556324" cy="191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g1faec329c20_2_11"/>
          <p:cNvSpPr txBox="1"/>
          <p:nvPr/>
        </p:nvSpPr>
        <p:spPr>
          <a:xfrm>
            <a:off x="306831" y="401600"/>
            <a:ext cx="67791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8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Pets Club has two parts:</a:t>
            </a:r>
            <a:endParaRPr/>
          </a:p>
        </p:txBody>
      </p:sp>
      <p:sp>
        <p:nvSpPr>
          <p:cNvPr id="150" name="Google Shape;150;g1faec329c20_2_11"/>
          <p:cNvSpPr txBox="1"/>
          <p:nvPr/>
        </p:nvSpPr>
        <p:spPr>
          <a:xfrm>
            <a:off x="79113" y="3152420"/>
            <a:ext cx="93912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29">
                <a:latin typeface="Arimo"/>
                <a:ea typeface="Arimo"/>
                <a:cs typeface="Arimo"/>
                <a:sym typeface="Arimo"/>
              </a:rPr>
              <a:t>Mobile Application For Users</a:t>
            </a:r>
            <a:endParaRPr sz="2729"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151" name="Google Shape;151;g1faec329c20_2_11"/>
          <p:cNvSpPr/>
          <p:nvPr/>
        </p:nvSpPr>
        <p:spPr>
          <a:xfrm>
            <a:off x="268175" y="5102652"/>
            <a:ext cx="9202138" cy="870733"/>
          </a:xfrm>
          <a:custGeom>
            <a:rect b="b" l="l" r="r" t="t"/>
            <a:pathLst>
              <a:path extrusionOk="0" h="304452" w="6186311">
                <a:moveTo>
                  <a:pt x="0" y="0"/>
                </a:moveTo>
                <a:lnTo>
                  <a:pt x="6186311" y="0"/>
                </a:lnTo>
                <a:lnTo>
                  <a:pt x="6186311" y="304452"/>
                </a:lnTo>
                <a:lnTo>
                  <a:pt x="0" y="304452"/>
                </a:lnTo>
                <a:close/>
              </a:path>
            </a:pathLst>
          </a:custGeom>
          <a:solidFill>
            <a:srgbClr val="C080F6"/>
          </a:solidFill>
          <a:ln>
            <a:noFill/>
          </a:ln>
        </p:spPr>
      </p:sp>
      <p:sp>
        <p:nvSpPr>
          <p:cNvPr id="152" name="Google Shape;152;g1faec329c20_2_11"/>
          <p:cNvSpPr txBox="1"/>
          <p:nvPr/>
        </p:nvSpPr>
        <p:spPr>
          <a:xfrm>
            <a:off x="183850" y="5328013"/>
            <a:ext cx="93912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29">
                <a:latin typeface="Arimo"/>
                <a:ea typeface="Arimo"/>
                <a:cs typeface="Arimo"/>
                <a:sym typeface="Arimo"/>
              </a:rPr>
              <a:t>Website For Admin</a:t>
            </a:r>
            <a:endParaRPr sz="2729"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"/>
          <p:cNvSpPr/>
          <p:nvPr/>
        </p:nvSpPr>
        <p:spPr>
          <a:xfrm>
            <a:off x="0" y="0"/>
            <a:ext cx="9753600" cy="2309148"/>
          </a:xfrm>
          <a:custGeom>
            <a:rect b="b" l="l" r="r" t="t"/>
            <a:pathLst>
              <a:path extrusionOk="0" h="1464599" w="6186311">
                <a:moveTo>
                  <a:pt x="0" y="0"/>
                </a:moveTo>
                <a:lnTo>
                  <a:pt x="6186311" y="0"/>
                </a:lnTo>
                <a:lnTo>
                  <a:pt x="6186311" y="1464599"/>
                </a:lnTo>
                <a:lnTo>
                  <a:pt x="0" y="1464599"/>
                </a:lnTo>
                <a:close/>
              </a:path>
            </a:pathLst>
          </a:custGeom>
          <a:solidFill>
            <a:srgbClr val="C080F6"/>
          </a:solidFill>
          <a:ln>
            <a:noFill/>
          </a:ln>
        </p:spPr>
      </p:sp>
      <p:sp>
        <p:nvSpPr>
          <p:cNvPr id="158" name="Google Shape;158;p7"/>
          <p:cNvSpPr/>
          <p:nvPr/>
        </p:nvSpPr>
        <p:spPr>
          <a:xfrm>
            <a:off x="439752" y="780816"/>
            <a:ext cx="4291164" cy="1918727"/>
          </a:xfrm>
          <a:custGeom>
            <a:rect b="b" l="l" r="r" t="t"/>
            <a:pathLst>
              <a:path extrusionOk="0" h="5558185" w="12430684">
                <a:moveTo>
                  <a:pt x="12125884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5253385"/>
                </a:lnTo>
                <a:cubicBezTo>
                  <a:pt x="0" y="5422295"/>
                  <a:pt x="135890" y="5558185"/>
                  <a:pt x="304800" y="5558185"/>
                </a:cubicBezTo>
                <a:lnTo>
                  <a:pt x="12125884" y="5558185"/>
                </a:lnTo>
                <a:cubicBezTo>
                  <a:pt x="12294794" y="5558185"/>
                  <a:pt x="12430684" y="5422295"/>
                  <a:pt x="12430684" y="5253385"/>
                </a:cubicBezTo>
                <a:lnTo>
                  <a:pt x="12430684" y="304800"/>
                </a:lnTo>
                <a:cubicBezTo>
                  <a:pt x="12430684" y="135890"/>
                  <a:pt x="12294794" y="0"/>
                  <a:pt x="12125884" y="0"/>
                </a:cubicBezTo>
                <a:close/>
              </a:path>
            </a:pathLst>
          </a:custGeom>
          <a:solidFill>
            <a:srgbClr val="9D3B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7"/>
          <p:cNvSpPr/>
          <p:nvPr/>
        </p:nvSpPr>
        <p:spPr>
          <a:xfrm>
            <a:off x="0" y="6835187"/>
            <a:ext cx="9753600" cy="480013"/>
          </a:xfrm>
          <a:custGeom>
            <a:rect b="b" l="l" r="r" t="t"/>
            <a:pathLst>
              <a:path extrusionOk="0" h="304452" w="6186311">
                <a:moveTo>
                  <a:pt x="0" y="0"/>
                </a:moveTo>
                <a:lnTo>
                  <a:pt x="6186311" y="0"/>
                </a:lnTo>
                <a:lnTo>
                  <a:pt x="6186311" y="304452"/>
                </a:lnTo>
                <a:lnTo>
                  <a:pt x="0" y="304452"/>
                </a:lnTo>
                <a:close/>
              </a:path>
            </a:pathLst>
          </a:custGeom>
          <a:solidFill>
            <a:srgbClr val="C080F6"/>
          </a:solidFill>
          <a:ln>
            <a:noFill/>
          </a:ln>
        </p:spPr>
      </p:sp>
      <p:pic>
        <p:nvPicPr>
          <p:cNvPr id="160" name="Google Shape;16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97276" y="389449"/>
            <a:ext cx="4556324" cy="191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7"/>
          <p:cNvSpPr txBox="1"/>
          <p:nvPr/>
        </p:nvSpPr>
        <p:spPr>
          <a:xfrm>
            <a:off x="1013495" y="1325270"/>
            <a:ext cx="3143678" cy="7250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80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Project Idea</a:t>
            </a:r>
            <a:endParaRPr/>
          </a:p>
        </p:txBody>
      </p:sp>
      <p:sp>
        <p:nvSpPr>
          <p:cNvPr id="162" name="Google Shape;162;p7"/>
          <p:cNvSpPr txBox="1"/>
          <p:nvPr/>
        </p:nvSpPr>
        <p:spPr>
          <a:xfrm>
            <a:off x="173641" y="2927048"/>
            <a:ext cx="9579900" cy="34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29">
                <a:latin typeface="Arimo"/>
                <a:ea typeface="Arimo"/>
                <a:cs typeface="Arimo"/>
                <a:sym typeface="Arimo"/>
              </a:rPr>
              <a:t>P</a:t>
            </a: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latform for pet owners and lovers that provides them with all the services and supplies they need to breed their pet in one place.</a:t>
            </a:r>
            <a:endParaRPr/>
          </a:p>
          <a:p>
            <a:pPr indent="0" lvl="0" marL="0" marR="0" rtl="0" algn="l">
              <a:lnSpc>
                <a:spcPct val="182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29">
                <a:latin typeface="Arimo"/>
                <a:ea typeface="Arimo"/>
                <a:cs typeface="Arimo"/>
                <a:sym typeface="Arimo"/>
              </a:rPr>
              <a:t>W</a:t>
            </a:r>
            <a:r>
              <a:rPr b="0" i="0" lang="en-US" sz="2729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ith a website for admin to monitoring the app and controlling it's data.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"/>
          <p:cNvSpPr/>
          <p:nvPr/>
        </p:nvSpPr>
        <p:spPr>
          <a:xfrm>
            <a:off x="731520" y="731520"/>
            <a:ext cx="8290560" cy="5852160"/>
          </a:xfrm>
          <a:custGeom>
            <a:rect b="b" l="l" r="r" t="t"/>
            <a:pathLst>
              <a:path extrusionOk="0" h="8418785" w="11926612">
                <a:moveTo>
                  <a:pt x="11621812" y="0"/>
                </a:moveTo>
                <a:lnTo>
                  <a:pt x="304800" y="0"/>
                </a:lnTo>
                <a:cubicBezTo>
                  <a:pt x="135890" y="0"/>
                  <a:pt x="0" y="135890"/>
                  <a:pt x="0" y="304800"/>
                </a:cubicBezTo>
                <a:lnTo>
                  <a:pt x="0" y="8113985"/>
                </a:lnTo>
                <a:cubicBezTo>
                  <a:pt x="0" y="8282895"/>
                  <a:pt x="135890" y="8418785"/>
                  <a:pt x="304800" y="8418785"/>
                </a:cubicBezTo>
                <a:lnTo>
                  <a:pt x="11621812" y="8418785"/>
                </a:lnTo>
                <a:cubicBezTo>
                  <a:pt x="11790722" y="8418785"/>
                  <a:pt x="11926612" y="8282895"/>
                  <a:pt x="11926612" y="8113985"/>
                </a:cubicBezTo>
                <a:lnTo>
                  <a:pt x="11926612" y="304800"/>
                </a:lnTo>
                <a:cubicBezTo>
                  <a:pt x="11926612" y="135890"/>
                  <a:pt x="11790722" y="0"/>
                  <a:pt x="11621812" y="0"/>
                </a:cubicBezTo>
                <a:close/>
              </a:path>
            </a:pathLst>
          </a:custGeom>
          <a:solidFill>
            <a:srgbClr val="FEBD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8" name="Google Shape;16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554381"/>
            <a:ext cx="2937042" cy="276081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8"/>
          <p:cNvSpPr txBox="1"/>
          <p:nvPr/>
        </p:nvSpPr>
        <p:spPr>
          <a:xfrm>
            <a:off x="1883448" y="3374669"/>
            <a:ext cx="5986704" cy="9385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399" u="none" cap="none" strike="noStrike">
                <a:solidFill>
                  <a:srgbClr val="4F3268"/>
                </a:solidFill>
                <a:latin typeface="Arimo"/>
                <a:ea typeface="Arimo"/>
                <a:cs typeface="Arimo"/>
                <a:sym typeface="Arimo"/>
              </a:rPr>
              <a:t>Features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"/>
          <p:cNvSpPr/>
          <p:nvPr/>
        </p:nvSpPr>
        <p:spPr>
          <a:xfrm>
            <a:off x="1362835" y="1022126"/>
            <a:ext cx="7027930" cy="5270948"/>
          </a:xfrm>
          <a:custGeom>
            <a:rect b="b" l="l" r="r" t="t"/>
            <a:pathLst>
              <a:path extrusionOk="0" h="1893012" w="2524016">
                <a:moveTo>
                  <a:pt x="0" y="0"/>
                </a:moveTo>
                <a:lnTo>
                  <a:pt x="2524016" y="0"/>
                </a:lnTo>
                <a:lnTo>
                  <a:pt x="2524016" y="1893012"/>
                </a:lnTo>
                <a:lnTo>
                  <a:pt x="0" y="1893012"/>
                </a:lnTo>
                <a:close/>
              </a:path>
            </a:pathLst>
          </a:custGeom>
          <a:solidFill>
            <a:srgbClr val="FEBDC6"/>
          </a:solidFill>
          <a:ln>
            <a:noFill/>
          </a:ln>
        </p:spPr>
      </p:sp>
      <p:pic>
        <p:nvPicPr>
          <p:cNvPr id="175" name="Google Shape;17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7528" y="4006123"/>
            <a:ext cx="2926080" cy="292608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9"/>
          <p:cNvSpPr txBox="1"/>
          <p:nvPr/>
        </p:nvSpPr>
        <p:spPr>
          <a:xfrm>
            <a:off x="2708745" y="2112807"/>
            <a:ext cx="43362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Pet Adopt</a:t>
            </a:r>
            <a:r>
              <a:rPr lang="en-US" sz="4635">
                <a:latin typeface="Arimo"/>
                <a:ea typeface="Arimo"/>
                <a:cs typeface="Arimo"/>
                <a:sym typeface="Arimo"/>
              </a:rPr>
              <a:t>i</a:t>
            </a:r>
            <a:r>
              <a:rPr b="0" i="0" lang="en-US" sz="4635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on</a:t>
            </a:r>
            <a:endParaRPr/>
          </a:p>
        </p:txBody>
      </p:sp>
      <p:sp>
        <p:nvSpPr>
          <p:cNvPr id="177" name="Google Shape;177;p9"/>
          <p:cNvSpPr txBox="1"/>
          <p:nvPr/>
        </p:nvSpPr>
        <p:spPr>
          <a:xfrm>
            <a:off x="2129804" y="3269942"/>
            <a:ext cx="5493992" cy="5943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2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34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Give a home for a homeless Pet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