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3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  <p:sldMasterId id="2147483791" r:id="rId2"/>
    <p:sldMasterId id="2147483793" r:id="rId3"/>
    <p:sldMasterId id="2147483846" r:id="rId4"/>
    <p:sldMasterId id="2147483899" r:id="rId5"/>
  </p:sldMasterIdLst>
  <p:notesMasterIdLst>
    <p:notesMasterId r:id="rId32"/>
  </p:notesMasterIdLst>
  <p:sldIdLst>
    <p:sldId id="376" r:id="rId6"/>
    <p:sldId id="883" r:id="rId7"/>
    <p:sldId id="709" r:id="rId8"/>
    <p:sldId id="669" r:id="rId9"/>
    <p:sldId id="623" r:id="rId10"/>
    <p:sldId id="624" r:id="rId11"/>
    <p:sldId id="906" r:id="rId12"/>
    <p:sldId id="903" r:id="rId13"/>
    <p:sldId id="904" r:id="rId14"/>
    <p:sldId id="910" r:id="rId15"/>
    <p:sldId id="908" r:id="rId16"/>
    <p:sldId id="905" r:id="rId17"/>
    <p:sldId id="907" r:id="rId18"/>
    <p:sldId id="912" r:id="rId19"/>
    <p:sldId id="911" r:id="rId20"/>
    <p:sldId id="839" r:id="rId21"/>
    <p:sldId id="498" r:id="rId22"/>
    <p:sldId id="744" r:id="rId23"/>
    <p:sldId id="745" r:id="rId24"/>
    <p:sldId id="847" r:id="rId25"/>
    <p:sldId id="880" r:id="rId26"/>
    <p:sldId id="913" r:id="rId27"/>
    <p:sldId id="915" r:id="rId28"/>
    <p:sldId id="917" r:id="rId29"/>
    <p:sldId id="914" r:id="rId30"/>
    <p:sldId id="918" r:id="rId31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44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9EE"/>
    <a:srgbClr val="FFFFFF"/>
    <a:srgbClr val="272E3A"/>
    <a:srgbClr val="4D5B73"/>
    <a:srgbClr val="C1C9D5"/>
    <a:srgbClr val="000000"/>
    <a:srgbClr val="E7C8B1"/>
    <a:srgbClr val="A178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712" autoAdjust="0"/>
  </p:normalViewPr>
  <p:slideViewPr>
    <p:cSldViewPr snapToGrid="0">
      <p:cViewPr varScale="1">
        <p:scale>
          <a:sx n="55" d="100"/>
          <a:sy n="55" d="100"/>
        </p:scale>
        <p:origin x="672" y="90"/>
      </p:cViewPr>
      <p:guideLst>
        <p:guide orient="horz" pos="4344"/>
        <p:guide pos="768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33" d="100"/>
        <a:sy n="33" d="100"/>
      </p:scale>
      <p:origin x="0" y="-1404"/>
    </p:cViewPr>
  </p:sorterViewPr>
  <p:notesViewPr>
    <p:cSldViewPr snapToGrid="0">
      <p:cViewPr varScale="1">
        <p:scale>
          <a:sx n="84" d="100"/>
          <a:sy n="84" d="100"/>
        </p:scale>
        <p:origin x="2976" y="90"/>
      </p:cViewPr>
      <p:guideLst/>
    </p:cSldViewPr>
  </p:notesViewPr>
  <p:gridSpacing cx="228600" cy="2286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E4EF3-7FAC-4AF9-AF98-E30F6AD30461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2A053-9E28-4D4C-B446-3C2814735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564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FAD46-07FE-47E8-BA0D-A5C7F755124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59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3FAD46-07FE-47E8-BA0D-A5C7F75512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659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FAD46-07FE-47E8-BA0D-A5C7F75512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22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FAD46-07FE-47E8-BA0D-A5C7F755124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97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the Ranking if less than 75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FAD46-07FE-47E8-BA0D-A5C7F755124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741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3FAD46-07FE-47E8-BA0D-A5C7F75512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0198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3FAD46-07FE-47E8-BA0D-A5C7F75512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606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3FAD46-07FE-47E8-BA0D-A5C7F75512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5209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3FAD46-07FE-47E8-BA0D-A5C7F75512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7661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3FAD46-07FE-47E8-BA0D-A5C7F75512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205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56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3255195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2731430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24387175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30296344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36205513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819096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38"/>
          </p:nvPr>
        </p:nvSpPr>
        <p:spPr>
          <a:xfrm>
            <a:off x="2" y="0"/>
            <a:ext cx="6096794" cy="5943600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6096794" y="0"/>
            <a:ext cx="6096794" cy="5943600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12193587" y="0"/>
            <a:ext cx="6096794" cy="5943600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41"/>
          </p:nvPr>
        </p:nvSpPr>
        <p:spPr>
          <a:xfrm>
            <a:off x="18290381" y="0"/>
            <a:ext cx="6096794" cy="5943600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08654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38"/>
          </p:nvPr>
        </p:nvSpPr>
        <p:spPr>
          <a:xfrm>
            <a:off x="1733346" y="2803654"/>
            <a:ext cx="6639408" cy="56980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C1C9D5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8873886" y="2803654"/>
            <a:ext cx="6639408" cy="56980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C1C9D5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16014425" y="2803654"/>
            <a:ext cx="6639408" cy="56980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C1C9D5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008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/>
          <p:cNvSpPr>
            <a:spLocks noGrp="1"/>
          </p:cNvSpPr>
          <p:nvPr>
            <p:ph type="pic" sz="quarter" idx="38"/>
          </p:nvPr>
        </p:nvSpPr>
        <p:spPr>
          <a:xfrm>
            <a:off x="95808" y="66768"/>
            <a:ext cx="7369169" cy="670550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7567696" y="66768"/>
            <a:ext cx="7369169" cy="670550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7567696" y="6858000"/>
            <a:ext cx="7369169" cy="676837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41"/>
          </p:nvPr>
        </p:nvSpPr>
        <p:spPr>
          <a:xfrm>
            <a:off x="95808" y="6858000"/>
            <a:ext cx="7369169" cy="676837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05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D20A1C01-5A8D-4D28-BD2A-5F7CD77A5EE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26659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FA33A9A-7C63-48CF-80D3-E8B89809C8F6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2253318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2BA50BE-6CD6-438C-ABA3-F0CA17693FC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1D48CD9-A0E5-4ECB-A530-D4DAC86466F9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26660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3736B91-70C5-47D4-915B-F2450F410BD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8379976" y="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1F9A97A3-008B-4DBE-8BA2-2FBF3BDFE4E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2253318" y="691773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5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5" grpId="0" animBg="1"/>
      <p:bldP spid="33" grpId="0" animBg="1"/>
      <p:bldP spid="36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D20A1C01-5A8D-4D28-BD2A-5F7CD77A5EE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26659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FA33A9A-7C63-48CF-80D3-E8B89809C8F6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2253318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2BA50BE-6CD6-438C-ABA3-F0CA17693FC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1D48CD9-A0E5-4ECB-A530-D4DAC86466F9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26660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3736B91-70C5-47D4-915B-F2450F410BD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8379976" y="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1F9A97A3-008B-4DBE-8BA2-2FBF3BDFE4E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8379976" y="691773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0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5" grpId="0" animBg="1"/>
      <p:bldP spid="33" grpId="0" animBg="1"/>
      <p:bldP spid="36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547F1D62-536A-4F79-8D37-91A6FFCF8770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883150" y="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9E499711-1E7E-4D76-9F28-10113A27F8BC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766300" y="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6" name="Picture Placeholder 85">
            <a:extLst>
              <a:ext uri="{FF2B5EF4-FFF2-40B4-BE49-F238E27FC236}">
                <a16:creationId xmlns:a16="http://schemas.microsoft.com/office/drawing/2014/main" id="{85C28D07-CED7-44E6-9820-1F617E6405B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4649449" y="0"/>
            <a:ext cx="4854574" cy="4549140"/>
          </a:xfrm>
          <a:custGeom>
            <a:avLst/>
            <a:gdLst>
              <a:gd name="connsiteX0" fmla="*/ 0 w 4854574"/>
              <a:gd name="connsiteY0" fmla="*/ 0 h 4549140"/>
              <a:gd name="connsiteX1" fmla="*/ 4854574 w 4854574"/>
              <a:gd name="connsiteY1" fmla="*/ 0 h 4549140"/>
              <a:gd name="connsiteX2" fmla="*/ 4854574 w 4854574"/>
              <a:gd name="connsiteY2" fmla="*/ 4549140 h 4549140"/>
              <a:gd name="connsiteX3" fmla="*/ 0 w 4854574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4" h="4549140">
                <a:moveTo>
                  <a:pt x="0" y="0"/>
                </a:moveTo>
                <a:lnTo>
                  <a:pt x="4854574" y="0"/>
                </a:lnTo>
                <a:lnTo>
                  <a:pt x="4854574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7" name="Picture Placeholder 86">
            <a:extLst>
              <a:ext uri="{FF2B5EF4-FFF2-40B4-BE49-F238E27FC236}">
                <a16:creationId xmlns:a16="http://schemas.microsoft.com/office/drawing/2014/main" id="{B81C2D65-5E82-4B96-BA73-1459034AA4EF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9532599" y="0"/>
            <a:ext cx="4854576" cy="4549140"/>
          </a:xfrm>
          <a:custGeom>
            <a:avLst/>
            <a:gdLst>
              <a:gd name="connsiteX0" fmla="*/ 0 w 4854576"/>
              <a:gd name="connsiteY0" fmla="*/ 0 h 4549140"/>
              <a:gd name="connsiteX1" fmla="*/ 4854576 w 4854576"/>
              <a:gd name="connsiteY1" fmla="*/ 0 h 4549140"/>
              <a:gd name="connsiteX2" fmla="*/ 4854576 w 4854576"/>
              <a:gd name="connsiteY2" fmla="*/ 4549140 h 4549140"/>
              <a:gd name="connsiteX3" fmla="*/ 0 w 4854576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6" h="4549140">
                <a:moveTo>
                  <a:pt x="0" y="0"/>
                </a:moveTo>
                <a:lnTo>
                  <a:pt x="4854576" y="0"/>
                </a:lnTo>
                <a:lnTo>
                  <a:pt x="4854576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8" name="Picture Placeholder 87">
            <a:extLst>
              <a:ext uri="{FF2B5EF4-FFF2-40B4-BE49-F238E27FC236}">
                <a16:creationId xmlns:a16="http://schemas.microsoft.com/office/drawing/2014/main" id="{F5C9B4A2-BD4C-4613-B1C8-42624644295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0" y="458343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9" name="Picture Placeholder 88">
            <a:extLst>
              <a:ext uri="{FF2B5EF4-FFF2-40B4-BE49-F238E27FC236}">
                <a16:creationId xmlns:a16="http://schemas.microsoft.com/office/drawing/2014/main" id="{C1E587B0-5081-4811-BF09-53C52CD79708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4883150" y="458343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0" name="Picture Placeholder 89">
            <a:extLst>
              <a:ext uri="{FF2B5EF4-FFF2-40B4-BE49-F238E27FC236}">
                <a16:creationId xmlns:a16="http://schemas.microsoft.com/office/drawing/2014/main" id="{848F19B3-C3B8-409D-9B9E-FE0E7C5B97CE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9766300" y="458343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2" name="Picture Placeholder 91">
            <a:extLst>
              <a:ext uri="{FF2B5EF4-FFF2-40B4-BE49-F238E27FC236}">
                <a16:creationId xmlns:a16="http://schemas.microsoft.com/office/drawing/2014/main" id="{2EF10A99-360C-41AA-821D-107E56A62DDD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9532599" y="4583430"/>
            <a:ext cx="4854576" cy="4549140"/>
          </a:xfrm>
          <a:custGeom>
            <a:avLst/>
            <a:gdLst>
              <a:gd name="connsiteX0" fmla="*/ 0 w 4854576"/>
              <a:gd name="connsiteY0" fmla="*/ 0 h 4549140"/>
              <a:gd name="connsiteX1" fmla="*/ 4854576 w 4854576"/>
              <a:gd name="connsiteY1" fmla="*/ 0 h 4549140"/>
              <a:gd name="connsiteX2" fmla="*/ 4854576 w 4854576"/>
              <a:gd name="connsiteY2" fmla="*/ 4549140 h 4549140"/>
              <a:gd name="connsiteX3" fmla="*/ 0 w 4854576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6" h="4549140">
                <a:moveTo>
                  <a:pt x="0" y="0"/>
                </a:moveTo>
                <a:lnTo>
                  <a:pt x="4854576" y="0"/>
                </a:lnTo>
                <a:lnTo>
                  <a:pt x="4854576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3" name="Picture Placeholder 92">
            <a:extLst>
              <a:ext uri="{FF2B5EF4-FFF2-40B4-BE49-F238E27FC236}">
                <a16:creationId xmlns:a16="http://schemas.microsoft.com/office/drawing/2014/main" id="{F966354A-A564-431F-B7DD-4801994D22FD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0" y="916686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5" name="Picture Placeholder 94">
            <a:extLst>
              <a:ext uri="{FF2B5EF4-FFF2-40B4-BE49-F238E27FC236}">
                <a16:creationId xmlns:a16="http://schemas.microsoft.com/office/drawing/2014/main" id="{70153A5C-E9DB-46BD-AF67-D5028191A028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766300" y="916686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6" name="Picture Placeholder 95">
            <a:extLst>
              <a:ext uri="{FF2B5EF4-FFF2-40B4-BE49-F238E27FC236}">
                <a16:creationId xmlns:a16="http://schemas.microsoft.com/office/drawing/2014/main" id="{F6E16CAF-F7B5-4D3C-A150-056C8546C97D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4649449" y="9166860"/>
            <a:ext cx="4854574" cy="4549140"/>
          </a:xfrm>
          <a:custGeom>
            <a:avLst/>
            <a:gdLst>
              <a:gd name="connsiteX0" fmla="*/ 0 w 4854574"/>
              <a:gd name="connsiteY0" fmla="*/ 0 h 4549140"/>
              <a:gd name="connsiteX1" fmla="*/ 4854574 w 4854574"/>
              <a:gd name="connsiteY1" fmla="*/ 0 h 4549140"/>
              <a:gd name="connsiteX2" fmla="*/ 4854574 w 4854574"/>
              <a:gd name="connsiteY2" fmla="*/ 4549140 h 4549140"/>
              <a:gd name="connsiteX3" fmla="*/ 0 w 4854574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4" h="4549140">
                <a:moveTo>
                  <a:pt x="0" y="0"/>
                </a:moveTo>
                <a:lnTo>
                  <a:pt x="4854574" y="0"/>
                </a:lnTo>
                <a:lnTo>
                  <a:pt x="4854574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DEA29BFE-0750-4CED-858B-21CC3D43CF99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19532599" y="9166860"/>
            <a:ext cx="4854576" cy="4549140"/>
          </a:xfrm>
          <a:custGeom>
            <a:avLst/>
            <a:gdLst>
              <a:gd name="connsiteX0" fmla="*/ 0 w 4854576"/>
              <a:gd name="connsiteY0" fmla="*/ 0 h 4549140"/>
              <a:gd name="connsiteX1" fmla="*/ 4854576 w 4854576"/>
              <a:gd name="connsiteY1" fmla="*/ 0 h 4549140"/>
              <a:gd name="connsiteX2" fmla="*/ 4854576 w 4854576"/>
              <a:gd name="connsiteY2" fmla="*/ 4549140 h 4549140"/>
              <a:gd name="connsiteX3" fmla="*/ 0 w 4854576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6" h="4549140">
                <a:moveTo>
                  <a:pt x="0" y="0"/>
                </a:moveTo>
                <a:lnTo>
                  <a:pt x="4854576" y="0"/>
                </a:lnTo>
                <a:lnTo>
                  <a:pt x="4854576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62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3" grpId="0" animBg="1"/>
      <p:bldP spid="95" grpId="0" animBg="1"/>
      <p:bldP spid="96" grpId="0" animBg="1"/>
      <p:bldP spid="97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icture Placeholder 114">
            <a:extLst>
              <a:ext uri="{FF2B5EF4-FFF2-40B4-BE49-F238E27FC236}">
                <a16:creationId xmlns:a16="http://schemas.microsoft.com/office/drawing/2014/main" id="{2939B95A-6CBF-409F-84B3-42C0839203D0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0" y="-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16" name="Picture Placeholder 115">
            <a:extLst>
              <a:ext uri="{FF2B5EF4-FFF2-40B4-BE49-F238E27FC236}">
                <a16:creationId xmlns:a16="http://schemas.microsoft.com/office/drawing/2014/main" id="{AB40BECF-EB5B-43F0-9FB0-D40B193417E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068497" y="-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18" name="Picture Placeholder 117">
            <a:extLst>
              <a:ext uri="{FF2B5EF4-FFF2-40B4-BE49-F238E27FC236}">
                <a16:creationId xmlns:a16="http://schemas.microsoft.com/office/drawing/2014/main" id="{53AB5C98-F720-42C1-B036-26353EA021E3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205491" y="-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19" name="Picture Placeholder 118">
            <a:extLst>
              <a:ext uri="{FF2B5EF4-FFF2-40B4-BE49-F238E27FC236}">
                <a16:creationId xmlns:a16="http://schemas.microsoft.com/office/drawing/2014/main" id="{A7B7ADEA-629D-47FB-960D-A1F8AC8D6DA6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6273988" y="-1"/>
            <a:ext cx="4044688" cy="3409723"/>
          </a:xfrm>
          <a:custGeom>
            <a:avLst/>
            <a:gdLst>
              <a:gd name="connsiteX0" fmla="*/ 0 w 4044688"/>
              <a:gd name="connsiteY0" fmla="*/ 0 h 3409723"/>
              <a:gd name="connsiteX1" fmla="*/ 4044688 w 4044688"/>
              <a:gd name="connsiteY1" fmla="*/ 0 h 3409723"/>
              <a:gd name="connsiteX2" fmla="*/ 4044688 w 4044688"/>
              <a:gd name="connsiteY2" fmla="*/ 3409723 h 3409723"/>
              <a:gd name="connsiteX3" fmla="*/ 0 w 4044688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8" h="3409723">
                <a:moveTo>
                  <a:pt x="0" y="0"/>
                </a:moveTo>
                <a:lnTo>
                  <a:pt x="4044688" y="0"/>
                </a:lnTo>
                <a:lnTo>
                  <a:pt x="4044688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0" name="Picture Placeholder 119">
            <a:extLst>
              <a:ext uri="{FF2B5EF4-FFF2-40B4-BE49-F238E27FC236}">
                <a16:creationId xmlns:a16="http://schemas.microsoft.com/office/drawing/2014/main" id="{4F9312AB-9B7D-4B09-959E-75FF662CDFFD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20342486" y="-1"/>
            <a:ext cx="4044690" cy="3409723"/>
          </a:xfrm>
          <a:custGeom>
            <a:avLst/>
            <a:gdLst>
              <a:gd name="connsiteX0" fmla="*/ 0 w 4044690"/>
              <a:gd name="connsiteY0" fmla="*/ 0 h 3409723"/>
              <a:gd name="connsiteX1" fmla="*/ 4044690 w 4044690"/>
              <a:gd name="connsiteY1" fmla="*/ 0 h 3409723"/>
              <a:gd name="connsiteX2" fmla="*/ 4044690 w 4044690"/>
              <a:gd name="connsiteY2" fmla="*/ 3409723 h 3409723"/>
              <a:gd name="connsiteX3" fmla="*/ 0 w 4044690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90" h="3409723">
                <a:moveTo>
                  <a:pt x="0" y="0"/>
                </a:moveTo>
                <a:lnTo>
                  <a:pt x="4044690" y="0"/>
                </a:lnTo>
                <a:lnTo>
                  <a:pt x="4044690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2" name="Picture Placeholder 121">
            <a:extLst>
              <a:ext uri="{FF2B5EF4-FFF2-40B4-BE49-F238E27FC236}">
                <a16:creationId xmlns:a16="http://schemas.microsoft.com/office/drawing/2014/main" id="{C21CF143-7CE8-4EDB-8F5B-1EAA4F3EB3D9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068497" y="3435425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3" name="Picture Placeholder 122">
            <a:extLst>
              <a:ext uri="{FF2B5EF4-FFF2-40B4-BE49-F238E27FC236}">
                <a16:creationId xmlns:a16="http://schemas.microsoft.com/office/drawing/2014/main" id="{676C95BA-1B92-4AF1-A0AD-7D39D180284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8136994" y="3435425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4" name="Picture Placeholder 123">
            <a:extLst>
              <a:ext uri="{FF2B5EF4-FFF2-40B4-BE49-F238E27FC236}">
                <a16:creationId xmlns:a16="http://schemas.microsoft.com/office/drawing/2014/main" id="{09B06827-9EF7-4EC9-88E0-7E5D47719289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2205491" y="3435425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24D86F31-D54B-49AB-BB38-E9ACE3B86956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20342486" y="3435425"/>
            <a:ext cx="4044690" cy="3409723"/>
          </a:xfrm>
          <a:custGeom>
            <a:avLst/>
            <a:gdLst>
              <a:gd name="connsiteX0" fmla="*/ 0 w 4044690"/>
              <a:gd name="connsiteY0" fmla="*/ 0 h 3409723"/>
              <a:gd name="connsiteX1" fmla="*/ 4044690 w 4044690"/>
              <a:gd name="connsiteY1" fmla="*/ 0 h 3409723"/>
              <a:gd name="connsiteX2" fmla="*/ 4044690 w 4044690"/>
              <a:gd name="connsiteY2" fmla="*/ 3409723 h 3409723"/>
              <a:gd name="connsiteX3" fmla="*/ 0 w 4044690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90" h="3409723">
                <a:moveTo>
                  <a:pt x="0" y="0"/>
                </a:moveTo>
                <a:lnTo>
                  <a:pt x="4044690" y="0"/>
                </a:lnTo>
                <a:lnTo>
                  <a:pt x="4044690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7" name="Picture Placeholder 126">
            <a:extLst>
              <a:ext uri="{FF2B5EF4-FFF2-40B4-BE49-F238E27FC236}">
                <a16:creationId xmlns:a16="http://schemas.microsoft.com/office/drawing/2014/main" id="{49C7DD07-2040-4ADB-A7E0-F22A03458583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0" y="687085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8" name="Picture Placeholder 127">
            <a:extLst>
              <a:ext uri="{FF2B5EF4-FFF2-40B4-BE49-F238E27FC236}">
                <a16:creationId xmlns:a16="http://schemas.microsoft.com/office/drawing/2014/main" id="{0A16FB21-FEDC-4115-B682-77804B1F1599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4068497" y="687085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0" name="Picture Placeholder 129">
            <a:extLst>
              <a:ext uri="{FF2B5EF4-FFF2-40B4-BE49-F238E27FC236}">
                <a16:creationId xmlns:a16="http://schemas.microsoft.com/office/drawing/2014/main" id="{09FBAFEB-6675-4992-9F59-3CDEEB06C1E2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12205491" y="687085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1" name="Picture Placeholder 130">
            <a:extLst>
              <a:ext uri="{FF2B5EF4-FFF2-40B4-BE49-F238E27FC236}">
                <a16:creationId xmlns:a16="http://schemas.microsoft.com/office/drawing/2014/main" id="{73DE433A-65DB-4D80-BEBA-C0E98C0B13CD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6273988" y="6870851"/>
            <a:ext cx="4044688" cy="3409723"/>
          </a:xfrm>
          <a:custGeom>
            <a:avLst/>
            <a:gdLst>
              <a:gd name="connsiteX0" fmla="*/ 0 w 4044688"/>
              <a:gd name="connsiteY0" fmla="*/ 0 h 3409723"/>
              <a:gd name="connsiteX1" fmla="*/ 4044688 w 4044688"/>
              <a:gd name="connsiteY1" fmla="*/ 0 h 3409723"/>
              <a:gd name="connsiteX2" fmla="*/ 4044688 w 4044688"/>
              <a:gd name="connsiteY2" fmla="*/ 3409723 h 3409723"/>
              <a:gd name="connsiteX3" fmla="*/ 0 w 4044688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8" h="3409723">
                <a:moveTo>
                  <a:pt x="0" y="0"/>
                </a:moveTo>
                <a:lnTo>
                  <a:pt x="4044688" y="0"/>
                </a:lnTo>
                <a:lnTo>
                  <a:pt x="4044688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3" name="Picture Placeholder 132">
            <a:extLst>
              <a:ext uri="{FF2B5EF4-FFF2-40B4-BE49-F238E27FC236}">
                <a16:creationId xmlns:a16="http://schemas.microsoft.com/office/drawing/2014/main" id="{1C48A930-F2CC-46AD-B2D2-40758BAF99DC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0" y="10306277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5" name="Picture Placeholder 134">
            <a:extLst>
              <a:ext uri="{FF2B5EF4-FFF2-40B4-BE49-F238E27FC236}">
                <a16:creationId xmlns:a16="http://schemas.microsoft.com/office/drawing/2014/main" id="{FF796C8D-5331-4731-A404-B7B2D5A9E529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8136994" y="10306277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6" name="Picture Placeholder 135">
            <a:extLst>
              <a:ext uri="{FF2B5EF4-FFF2-40B4-BE49-F238E27FC236}">
                <a16:creationId xmlns:a16="http://schemas.microsoft.com/office/drawing/2014/main" id="{7F0BA582-E839-40B1-9A4B-DFE0D1A9D75F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12205491" y="10306277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9" name="Picture Placeholder 138">
            <a:extLst>
              <a:ext uri="{FF2B5EF4-FFF2-40B4-BE49-F238E27FC236}">
                <a16:creationId xmlns:a16="http://schemas.microsoft.com/office/drawing/2014/main" id="{9376C177-5763-401A-9E03-56709766AA9F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20342486" y="10306277"/>
            <a:ext cx="4044690" cy="3409723"/>
          </a:xfrm>
          <a:custGeom>
            <a:avLst/>
            <a:gdLst>
              <a:gd name="connsiteX0" fmla="*/ 0 w 4044690"/>
              <a:gd name="connsiteY0" fmla="*/ 0 h 3409723"/>
              <a:gd name="connsiteX1" fmla="*/ 4044690 w 4044690"/>
              <a:gd name="connsiteY1" fmla="*/ 0 h 3409723"/>
              <a:gd name="connsiteX2" fmla="*/ 4044690 w 4044690"/>
              <a:gd name="connsiteY2" fmla="*/ 3409723 h 3409723"/>
              <a:gd name="connsiteX3" fmla="*/ 0 w 4044690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90" h="3409723">
                <a:moveTo>
                  <a:pt x="0" y="0"/>
                </a:moveTo>
                <a:lnTo>
                  <a:pt x="4044690" y="0"/>
                </a:lnTo>
                <a:lnTo>
                  <a:pt x="4044690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72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28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28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28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28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16" grpId="0" animBg="1"/>
      <p:bldP spid="118" grpId="0" animBg="1"/>
      <p:bldP spid="119" grpId="0" animBg="1"/>
      <p:bldP spid="120" grpId="0" animBg="1"/>
      <p:bldP spid="122" grpId="0" animBg="1"/>
      <p:bldP spid="123" grpId="0" animBg="1"/>
      <p:bldP spid="124" grpId="0" animBg="1"/>
      <p:bldP spid="126" grpId="0" animBg="1"/>
      <p:bldP spid="127" grpId="0" animBg="1"/>
      <p:bldP spid="128" grpId="0" animBg="1"/>
      <p:bldP spid="130" grpId="0" animBg="1"/>
      <p:bldP spid="131" grpId="0" animBg="1"/>
      <p:bldP spid="133" grpId="0" animBg="1"/>
      <p:bldP spid="135" grpId="0" animBg="1"/>
      <p:bldP spid="136" grpId="0" animBg="1"/>
      <p:bldP spid="139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-Morph-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2299556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6315485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/>
          </p:nvPr>
        </p:nvSpPr>
        <p:spPr>
          <a:xfrm>
            <a:off x="10331414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/>
          </p:nvPr>
        </p:nvSpPr>
        <p:spPr>
          <a:xfrm>
            <a:off x="14347343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43"/>
          </p:nvPr>
        </p:nvSpPr>
        <p:spPr>
          <a:xfrm>
            <a:off x="18363272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3825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-Morph-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21176347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-15189722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-920309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-3216471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277015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47209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15189719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-9203094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-3216469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277015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24387175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12366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2502830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24387175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30296343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36205512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42114681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73125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9203093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-3216468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277015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24387175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30296344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287422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3255195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2731430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24387175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30296344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36205513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1698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2502830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24387175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30296343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36205512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42114681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174480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3604388" y="2014328"/>
            <a:ext cx="7849488" cy="952831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43"/>
          </p:nvPr>
        </p:nvSpPr>
        <p:spPr>
          <a:xfrm>
            <a:off x="15795845" y="69573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11692443" y="69573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/>
          </p:nvPr>
        </p:nvSpPr>
        <p:spPr>
          <a:xfrm>
            <a:off x="11692443" y="201432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/>
          </p:nvPr>
        </p:nvSpPr>
        <p:spPr>
          <a:xfrm>
            <a:off x="15708372" y="201432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224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11D6E6F-1A6B-45CF-B9D7-D9761B246E4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5699797" y="3423139"/>
            <a:ext cx="5720861" cy="7127631"/>
          </a:xfrm>
          <a:custGeom>
            <a:avLst/>
            <a:gdLst>
              <a:gd name="connsiteX0" fmla="*/ 0 w 5720861"/>
              <a:gd name="connsiteY0" fmla="*/ 0 h 7127631"/>
              <a:gd name="connsiteX1" fmla="*/ 5720861 w 5720861"/>
              <a:gd name="connsiteY1" fmla="*/ 0 h 7127631"/>
              <a:gd name="connsiteX2" fmla="*/ 5720861 w 5720861"/>
              <a:gd name="connsiteY2" fmla="*/ 7127631 h 7127631"/>
              <a:gd name="connsiteX3" fmla="*/ 0 w 5720861"/>
              <a:gd name="connsiteY3" fmla="*/ 7127631 h 712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0861" h="7127631">
                <a:moveTo>
                  <a:pt x="0" y="0"/>
                </a:moveTo>
                <a:lnTo>
                  <a:pt x="5720861" y="0"/>
                </a:lnTo>
                <a:lnTo>
                  <a:pt x="5720861" y="7127631"/>
                </a:lnTo>
                <a:lnTo>
                  <a:pt x="0" y="7127631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43893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3DD1C2-C46F-4111-8691-AF13BE6E39C6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183524" y="3983089"/>
            <a:ext cx="5720861" cy="7127631"/>
          </a:xfrm>
          <a:custGeom>
            <a:avLst/>
            <a:gdLst>
              <a:gd name="connsiteX0" fmla="*/ 0 w 5720861"/>
              <a:gd name="connsiteY0" fmla="*/ 0 h 7127631"/>
              <a:gd name="connsiteX1" fmla="*/ 5720861 w 5720861"/>
              <a:gd name="connsiteY1" fmla="*/ 0 h 7127631"/>
              <a:gd name="connsiteX2" fmla="*/ 5720861 w 5720861"/>
              <a:gd name="connsiteY2" fmla="*/ 7127631 h 7127631"/>
              <a:gd name="connsiteX3" fmla="*/ 0 w 5720861"/>
              <a:gd name="connsiteY3" fmla="*/ 7127631 h 712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0861" h="7127631">
                <a:moveTo>
                  <a:pt x="0" y="0"/>
                </a:moveTo>
                <a:lnTo>
                  <a:pt x="5720861" y="0"/>
                </a:lnTo>
                <a:lnTo>
                  <a:pt x="5720861" y="7127631"/>
                </a:lnTo>
                <a:lnTo>
                  <a:pt x="0" y="7127631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11D6E6F-1A6B-45CF-B9D7-D9761B246E4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26942" y="3983089"/>
            <a:ext cx="5720861" cy="7127631"/>
          </a:xfrm>
          <a:custGeom>
            <a:avLst/>
            <a:gdLst>
              <a:gd name="connsiteX0" fmla="*/ 0 w 5720861"/>
              <a:gd name="connsiteY0" fmla="*/ 0 h 7127631"/>
              <a:gd name="connsiteX1" fmla="*/ 5720861 w 5720861"/>
              <a:gd name="connsiteY1" fmla="*/ 0 h 7127631"/>
              <a:gd name="connsiteX2" fmla="*/ 5720861 w 5720861"/>
              <a:gd name="connsiteY2" fmla="*/ 7127631 h 7127631"/>
              <a:gd name="connsiteX3" fmla="*/ 0 w 5720861"/>
              <a:gd name="connsiteY3" fmla="*/ 7127631 h 712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0861" h="7127631">
                <a:moveTo>
                  <a:pt x="0" y="0"/>
                </a:moveTo>
                <a:lnTo>
                  <a:pt x="5720861" y="0"/>
                </a:lnTo>
                <a:lnTo>
                  <a:pt x="5720861" y="7127631"/>
                </a:lnTo>
                <a:lnTo>
                  <a:pt x="0" y="7127631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4346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68464A-15E7-4D9B-AD60-34512335592F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2765468" y="3979282"/>
            <a:ext cx="5144364" cy="7083816"/>
          </a:xfrm>
          <a:custGeom>
            <a:avLst/>
            <a:gdLst>
              <a:gd name="connsiteX0" fmla="*/ 0 w 5144364"/>
              <a:gd name="connsiteY0" fmla="*/ 0 h 7083816"/>
              <a:gd name="connsiteX1" fmla="*/ 5144364 w 5144364"/>
              <a:gd name="connsiteY1" fmla="*/ 0 h 7083816"/>
              <a:gd name="connsiteX2" fmla="*/ 5144364 w 5144364"/>
              <a:gd name="connsiteY2" fmla="*/ 7083816 h 7083816"/>
              <a:gd name="connsiteX3" fmla="*/ 0 w 5144364"/>
              <a:gd name="connsiteY3" fmla="*/ 7083816 h 7083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4364" h="7083816">
                <a:moveTo>
                  <a:pt x="0" y="0"/>
                </a:moveTo>
                <a:lnTo>
                  <a:pt x="5144364" y="0"/>
                </a:lnTo>
                <a:lnTo>
                  <a:pt x="5144364" y="7083816"/>
                </a:lnTo>
                <a:lnTo>
                  <a:pt x="0" y="7083816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847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586C5A2-21C0-4124-8346-6F4224A77D4D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119805" y="3442446"/>
            <a:ext cx="5889724" cy="3281082"/>
          </a:xfrm>
          <a:custGeom>
            <a:avLst/>
            <a:gdLst>
              <a:gd name="connsiteX0" fmla="*/ 0 w 5889724"/>
              <a:gd name="connsiteY0" fmla="*/ 0 h 3281082"/>
              <a:gd name="connsiteX1" fmla="*/ 5889724 w 5889724"/>
              <a:gd name="connsiteY1" fmla="*/ 0 h 3281082"/>
              <a:gd name="connsiteX2" fmla="*/ 5889724 w 5889724"/>
              <a:gd name="connsiteY2" fmla="*/ 3281082 h 3281082"/>
              <a:gd name="connsiteX3" fmla="*/ 4598808 w 5889724"/>
              <a:gd name="connsiteY3" fmla="*/ 3281082 h 3281082"/>
              <a:gd name="connsiteX4" fmla="*/ 726142 w 5889724"/>
              <a:gd name="connsiteY4" fmla="*/ 3281082 h 3281082"/>
              <a:gd name="connsiteX5" fmla="*/ 0 w 5889724"/>
              <a:gd name="connsiteY5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9724" h="3281082">
                <a:moveTo>
                  <a:pt x="0" y="0"/>
                </a:moveTo>
                <a:lnTo>
                  <a:pt x="5889724" y="0"/>
                </a:lnTo>
                <a:lnTo>
                  <a:pt x="5889724" y="3281082"/>
                </a:lnTo>
                <a:lnTo>
                  <a:pt x="4598808" y="3281082"/>
                </a:lnTo>
                <a:lnTo>
                  <a:pt x="726142" y="3281082"/>
                </a:lnTo>
                <a:lnTo>
                  <a:pt x="0" y="328108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227DA8D-2981-4111-A228-A72FCA3F9705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700958" y="3442446"/>
            <a:ext cx="5889724" cy="3281082"/>
          </a:xfrm>
          <a:custGeom>
            <a:avLst/>
            <a:gdLst>
              <a:gd name="connsiteX0" fmla="*/ 0 w 5889724"/>
              <a:gd name="connsiteY0" fmla="*/ 0 h 3281082"/>
              <a:gd name="connsiteX1" fmla="*/ 5889724 w 5889724"/>
              <a:gd name="connsiteY1" fmla="*/ 0 h 3281082"/>
              <a:gd name="connsiteX2" fmla="*/ 5889724 w 5889724"/>
              <a:gd name="connsiteY2" fmla="*/ 3281082 h 3281082"/>
              <a:gd name="connsiteX3" fmla="*/ 0 w 5889724"/>
              <a:gd name="connsiteY3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9724" h="3281082">
                <a:moveTo>
                  <a:pt x="0" y="0"/>
                </a:moveTo>
                <a:lnTo>
                  <a:pt x="5889724" y="0"/>
                </a:lnTo>
                <a:lnTo>
                  <a:pt x="5889724" y="3281082"/>
                </a:lnTo>
                <a:lnTo>
                  <a:pt x="0" y="328108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56C2B7F-79ED-47F6-8F62-450E015B464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6282113" y="3442446"/>
            <a:ext cx="5889723" cy="3281082"/>
          </a:xfrm>
          <a:custGeom>
            <a:avLst/>
            <a:gdLst>
              <a:gd name="connsiteX0" fmla="*/ 0 w 5889723"/>
              <a:gd name="connsiteY0" fmla="*/ 0 h 3281082"/>
              <a:gd name="connsiteX1" fmla="*/ 5889723 w 5889723"/>
              <a:gd name="connsiteY1" fmla="*/ 0 h 3281082"/>
              <a:gd name="connsiteX2" fmla="*/ 5889723 w 5889723"/>
              <a:gd name="connsiteY2" fmla="*/ 3281082 h 3281082"/>
              <a:gd name="connsiteX3" fmla="*/ 0 w 5889723"/>
              <a:gd name="connsiteY3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9723" h="3281082">
                <a:moveTo>
                  <a:pt x="0" y="0"/>
                </a:moveTo>
                <a:lnTo>
                  <a:pt x="5889723" y="0"/>
                </a:lnTo>
                <a:lnTo>
                  <a:pt x="5889723" y="3281082"/>
                </a:lnTo>
                <a:lnTo>
                  <a:pt x="0" y="328108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0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D70656-C88E-47A8-AF4E-6796ABD0376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672376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C696FB3-7798-452D-A70D-9F9025FD10F5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5320576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0011766-26D5-4106-9378-06DEFFB04B69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9968776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EA1BFBE-A9BC-46DF-B192-ABC87F485EC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4616977" y="2962656"/>
            <a:ext cx="4449619" cy="3760873"/>
          </a:xfrm>
          <a:custGeom>
            <a:avLst/>
            <a:gdLst>
              <a:gd name="connsiteX0" fmla="*/ 0 w 4449619"/>
              <a:gd name="connsiteY0" fmla="*/ 0 h 3760873"/>
              <a:gd name="connsiteX1" fmla="*/ 4449619 w 4449619"/>
              <a:gd name="connsiteY1" fmla="*/ 0 h 3760873"/>
              <a:gd name="connsiteX2" fmla="*/ 4449619 w 4449619"/>
              <a:gd name="connsiteY2" fmla="*/ 3760873 h 3760873"/>
              <a:gd name="connsiteX3" fmla="*/ 0 w 4449619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19" h="3760873">
                <a:moveTo>
                  <a:pt x="0" y="0"/>
                </a:moveTo>
                <a:lnTo>
                  <a:pt x="4449619" y="0"/>
                </a:lnTo>
                <a:lnTo>
                  <a:pt x="4449619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B7D466C-A520-4902-99C4-B78E98A6E6CB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9265175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0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2DED6899-EE35-4C9F-85BC-2800893A7A0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2201861" y="382904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C8CD014F-DCFE-440B-9C46-DE5E50FC1AC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8859836" y="382904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F25211DE-2900-41DB-94E0-DADC7578762E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5517811" y="382904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51C6DB-32A3-4464-AE10-5633A7CE53C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2201861" y="6524624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B30DC47F-8DF3-4F33-B1B6-FF730859D681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8859836" y="6524624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8F4643DF-0111-4FA8-BE96-A6CE1DA67C8F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5517811" y="6524624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095EDDFA-6EB5-48D5-94C9-9CC6B10491F1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2201861" y="922019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97A33113-4109-4E55-A5EC-1DD0D9F09F4F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8859836" y="922019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C9EBD72A-C4D9-488C-8B28-C748536236DA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5517811" y="922019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63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11D6E6F-1A6B-45CF-B9D7-D9761B246E4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5699797" y="3423139"/>
            <a:ext cx="5720861" cy="7127631"/>
          </a:xfrm>
          <a:custGeom>
            <a:avLst/>
            <a:gdLst>
              <a:gd name="connsiteX0" fmla="*/ 0 w 5720861"/>
              <a:gd name="connsiteY0" fmla="*/ 0 h 7127631"/>
              <a:gd name="connsiteX1" fmla="*/ 5720861 w 5720861"/>
              <a:gd name="connsiteY1" fmla="*/ 0 h 7127631"/>
              <a:gd name="connsiteX2" fmla="*/ 5720861 w 5720861"/>
              <a:gd name="connsiteY2" fmla="*/ 7127631 h 7127631"/>
              <a:gd name="connsiteX3" fmla="*/ 0 w 5720861"/>
              <a:gd name="connsiteY3" fmla="*/ 7127631 h 712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0861" h="7127631">
                <a:moveTo>
                  <a:pt x="0" y="0"/>
                </a:moveTo>
                <a:lnTo>
                  <a:pt x="5720861" y="0"/>
                </a:lnTo>
                <a:lnTo>
                  <a:pt x="5720861" y="7127631"/>
                </a:lnTo>
                <a:lnTo>
                  <a:pt x="0" y="7127631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4179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4BA24CCC-EDF0-4391-BDAD-5A1AC3C41ED2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02631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A8C50DEA-9D79-44F2-8F00-34CE2DFBB104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68416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47C511FA-F714-464A-AC1B-9514AED5E82E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4201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9CD4A1BF-2AF8-4D45-921D-BCC41796000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99986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610A3D6E-C358-439C-8B8A-28D7DA56AB33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02631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B176FB6D-30B1-4A91-BF7B-E0B3AC30EFB6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668416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F6FEED80-41F9-45B8-810F-A371D8C9E3AC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1234201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6D041EF4-D5CD-4126-B32F-5971C6FA721C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799986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CEE5E17D-B267-4245-B058-59B9515089D4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02631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6CBC3CA6-B6A2-4EEB-9A63-B3A2ED1EA40C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668416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49975133-13E9-47E2-B89B-39D855512B99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1234201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63CF676C-B8B6-4C40-91EF-D8B604B3000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799986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47061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938956-B64C-4A69-AD96-2E304154F00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2932485" y="33341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6B722B3-CFC5-45EA-9ED6-3E100F31BD14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952785" y="33341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BB8CC-07D9-47C2-A423-DA7944D7355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932485" y="82109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9D065CD-90D1-4F95-954E-57604EA9B4A1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2952785" y="82109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5413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938956-B64C-4A69-AD96-2E304154F00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2932485" y="33341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BB8CC-07D9-47C2-A423-DA7944D7355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932485" y="82109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28653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63609" y="3523729"/>
            <a:ext cx="4966322" cy="6705600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C477C-0616-4B25-AECC-C8579212EEC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094820" y="3523729"/>
            <a:ext cx="4966322" cy="6705600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1CF97D-2FDA-4292-861E-0CA5A754E9C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26031" y="3523729"/>
            <a:ext cx="4966322" cy="6705600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34B1061-2D91-4253-9DCF-0987EC9BF35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557243" y="3523729"/>
            <a:ext cx="4966320" cy="6705600"/>
          </a:xfrm>
          <a:custGeom>
            <a:avLst/>
            <a:gdLst>
              <a:gd name="connsiteX0" fmla="*/ 0 w 4966320"/>
              <a:gd name="connsiteY0" fmla="*/ 0 h 6705600"/>
              <a:gd name="connsiteX1" fmla="*/ 4966320 w 4966320"/>
              <a:gd name="connsiteY1" fmla="*/ 0 h 6705600"/>
              <a:gd name="connsiteX2" fmla="*/ 4966320 w 4966320"/>
              <a:gd name="connsiteY2" fmla="*/ 6705600 h 6705600"/>
              <a:gd name="connsiteX3" fmla="*/ 0 w 4966320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0" h="6705600">
                <a:moveTo>
                  <a:pt x="0" y="0"/>
                </a:moveTo>
                <a:lnTo>
                  <a:pt x="4966320" y="0"/>
                </a:lnTo>
                <a:lnTo>
                  <a:pt x="4966320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39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63609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C477C-0616-4B25-AECC-C8579212EEC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094820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1CF97D-2FDA-4292-861E-0CA5A754E9C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26031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34B1061-2D91-4253-9DCF-0987EC9BF35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557243" y="3210365"/>
            <a:ext cx="4966320" cy="8925154"/>
          </a:xfrm>
          <a:custGeom>
            <a:avLst/>
            <a:gdLst>
              <a:gd name="connsiteX0" fmla="*/ 0 w 4966320"/>
              <a:gd name="connsiteY0" fmla="*/ 0 h 6705600"/>
              <a:gd name="connsiteX1" fmla="*/ 4966320 w 4966320"/>
              <a:gd name="connsiteY1" fmla="*/ 0 h 6705600"/>
              <a:gd name="connsiteX2" fmla="*/ 4966320 w 4966320"/>
              <a:gd name="connsiteY2" fmla="*/ 6705600 h 6705600"/>
              <a:gd name="connsiteX3" fmla="*/ 0 w 4966320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0" h="6705600">
                <a:moveTo>
                  <a:pt x="0" y="0"/>
                </a:moveTo>
                <a:lnTo>
                  <a:pt x="4966320" y="0"/>
                </a:lnTo>
                <a:lnTo>
                  <a:pt x="4966320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8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81000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81000" fill="hold" grpId="0" nodeType="withEffect" p14:presetBounceEnd="4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81000" fill="hold" grpId="0" nodeType="withEffect" p14:presetBounceEnd="48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81000" fill="hold" grpId="0" nodeType="withEffect" p14:presetBounceEnd="48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81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81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81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81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488822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C477C-0616-4B25-AECC-C8579212EEC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720033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1CF97D-2FDA-4292-861E-0CA5A754E9C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4951244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0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38000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38000" decel="62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38000" decel="62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99215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0F5ECF-FA0D-41F4-BED6-8DC0A0700432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120144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DFE8DDD-E08B-487F-939D-C82BD1C71FD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41073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B6A14B1-5BD5-4CA2-86FC-A299F612707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562002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4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38000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38000" decel="62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38000" decel="62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38000" decel="6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6" grpId="0" animBg="1"/>
      <p:bldP spid="7" grpId="0" animBg="1"/>
    </p:bldLst>
  </p:timing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B8AA38-6F73-4586-B483-53523EF1116E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373163" y="3657599"/>
            <a:ext cx="4697555" cy="2931460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5ECBCE-7512-4811-A88A-61113AE75F7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020927" y="3657599"/>
            <a:ext cx="4697555" cy="2931460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A89E65B-19FF-4927-98A8-4E005823E969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668691" y="3657599"/>
            <a:ext cx="4697556" cy="2931460"/>
          </a:xfrm>
          <a:custGeom>
            <a:avLst/>
            <a:gdLst>
              <a:gd name="connsiteX0" fmla="*/ 0 w 4697556"/>
              <a:gd name="connsiteY0" fmla="*/ 0 h 2931460"/>
              <a:gd name="connsiteX1" fmla="*/ 4697556 w 4697556"/>
              <a:gd name="connsiteY1" fmla="*/ 0 h 2931460"/>
              <a:gd name="connsiteX2" fmla="*/ 4697556 w 4697556"/>
              <a:gd name="connsiteY2" fmla="*/ 2931460 h 2931460"/>
              <a:gd name="connsiteX3" fmla="*/ 0 w 469755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6" h="2931460">
                <a:moveTo>
                  <a:pt x="0" y="0"/>
                </a:moveTo>
                <a:lnTo>
                  <a:pt x="4697556" y="0"/>
                </a:lnTo>
                <a:lnTo>
                  <a:pt x="4697556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DCF3998-E81D-49D7-B078-F19837D4418B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8316455" y="3657599"/>
            <a:ext cx="4697556" cy="2931460"/>
          </a:xfrm>
          <a:custGeom>
            <a:avLst/>
            <a:gdLst>
              <a:gd name="connsiteX0" fmla="*/ 0 w 4697556"/>
              <a:gd name="connsiteY0" fmla="*/ 0 h 2931460"/>
              <a:gd name="connsiteX1" fmla="*/ 4697556 w 4697556"/>
              <a:gd name="connsiteY1" fmla="*/ 0 h 2931460"/>
              <a:gd name="connsiteX2" fmla="*/ 4697556 w 4697556"/>
              <a:gd name="connsiteY2" fmla="*/ 2931460 h 2931460"/>
              <a:gd name="connsiteX3" fmla="*/ 0 w 469755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6" h="2931460">
                <a:moveTo>
                  <a:pt x="0" y="0"/>
                </a:moveTo>
                <a:lnTo>
                  <a:pt x="4697556" y="0"/>
                </a:lnTo>
                <a:lnTo>
                  <a:pt x="4697556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2753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B8AA38-6F73-4586-B483-53523EF1116E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407966" y="4049043"/>
            <a:ext cx="5684042" cy="3547067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5ECBCE-7512-4811-A88A-61113AE75F7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324672" y="4049043"/>
            <a:ext cx="5684042" cy="3547067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A89E65B-19FF-4927-98A8-4E005823E969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5241378" y="4049043"/>
            <a:ext cx="5684043" cy="3547067"/>
          </a:xfrm>
          <a:custGeom>
            <a:avLst/>
            <a:gdLst>
              <a:gd name="connsiteX0" fmla="*/ 0 w 4697556"/>
              <a:gd name="connsiteY0" fmla="*/ 0 h 2931460"/>
              <a:gd name="connsiteX1" fmla="*/ 4697556 w 4697556"/>
              <a:gd name="connsiteY1" fmla="*/ 0 h 2931460"/>
              <a:gd name="connsiteX2" fmla="*/ 4697556 w 4697556"/>
              <a:gd name="connsiteY2" fmla="*/ 2931460 h 2931460"/>
              <a:gd name="connsiteX3" fmla="*/ 0 w 469755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6" h="2931460">
                <a:moveTo>
                  <a:pt x="0" y="0"/>
                </a:moveTo>
                <a:lnTo>
                  <a:pt x="4697556" y="0"/>
                </a:lnTo>
                <a:lnTo>
                  <a:pt x="4697556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68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82587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1909BFB-BB38-4018-AAEC-7D2EF2E710CF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137493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6481C08-79AF-4EEB-B132-E05B8BF1A281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92399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A7E1B70-4896-4420-9B1A-599688791894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647305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91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3DD1C2-C46F-4111-8691-AF13BE6E39C6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183524" y="3983089"/>
            <a:ext cx="5720861" cy="7127631"/>
          </a:xfrm>
          <a:custGeom>
            <a:avLst/>
            <a:gdLst>
              <a:gd name="connsiteX0" fmla="*/ 0 w 5720861"/>
              <a:gd name="connsiteY0" fmla="*/ 0 h 7127631"/>
              <a:gd name="connsiteX1" fmla="*/ 5720861 w 5720861"/>
              <a:gd name="connsiteY1" fmla="*/ 0 h 7127631"/>
              <a:gd name="connsiteX2" fmla="*/ 5720861 w 5720861"/>
              <a:gd name="connsiteY2" fmla="*/ 7127631 h 7127631"/>
              <a:gd name="connsiteX3" fmla="*/ 0 w 5720861"/>
              <a:gd name="connsiteY3" fmla="*/ 7127631 h 712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0861" h="7127631">
                <a:moveTo>
                  <a:pt x="0" y="0"/>
                </a:moveTo>
                <a:lnTo>
                  <a:pt x="5720861" y="0"/>
                </a:lnTo>
                <a:lnTo>
                  <a:pt x="5720861" y="7127631"/>
                </a:lnTo>
                <a:lnTo>
                  <a:pt x="0" y="7127631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11D6E6F-1A6B-45CF-B9D7-D9761B246E4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26942" y="3983089"/>
            <a:ext cx="5720861" cy="7127631"/>
          </a:xfrm>
          <a:custGeom>
            <a:avLst/>
            <a:gdLst>
              <a:gd name="connsiteX0" fmla="*/ 0 w 5720861"/>
              <a:gd name="connsiteY0" fmla="*/ 0 h 7127631"/>
              <a:gd name="connsiteX1" fmla="*/ 5720861 w 5720861"/>
              <a:gd name="connsiteY1" fmla="*/ 0 h 7127631"/>
              <a:gd name="connsiteX2" fmla="*/ 5720861 w 5720861"/>
              <a:gd name="connsiteY2" fmla="*/ 7127631 h 7127631"/>
              <a:gd name="connsiteX3" fmla="*/ 0 w 5720861"/>
              <a:gd name="connsiteY3" fmla="*/ 7127631 h 712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0861" h="7127631">
                <a:moveTo>
                  <a:pt x="0" y="0"/>
                </a:moveTo>
                <a:lnTo>
                  <a:pt x="5720861" y="0"/>
                </a:lnTo>
                <a:lnTo>
                  <a:pt x="5720861" y="7127631"/>
                </a:lnTo>
                <a:lnTo>
                  <a:pt x="0" y="7127631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0426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410634" y="2474257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1909BFB-BB38-4018-AAEC-7D2EF2E710CF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665540" y="2474257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6481C08-79AF-4EEB-B132-E05B8BF1A281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4920446" y="2474257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64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640540" y="3073774"/>
            <a:ext cx="10596282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629835A-B777-47DB-A9E0-41743E09CD8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518558" y="3073774"/>
            <a:ext cx="10596282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57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801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41294" y="887505"/>
            <a:ext cx="17626904" cy="11214847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0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801">
          <p15:clr>
            <a:srgbClr val="FBAE40"/>
          </p15:clr>
        </p15:guide>
      </p15:sldGuideLst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010156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5327621" y="0"/>
            <a:ext cx="19059553" cy="13716000"/>
          </a:xfrm>
          <a:prstGeom prst="rect">
            <a:avLst/>
          </a:prstGeom>
          <a:pattFill prst="pct5">
            <a:fgClr>
              <a:srgbClr val="DEE2E4"/>
            </a:fgClr>
            <a:bgClr>
              <a:srgbClr val="A0ACB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76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562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874459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0496550" y="3249548"/>
            <a:ext cx="3390900" cy="7347015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1789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</p:bldLst>
      </p:timing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7233249" y="3249548"/>
            <a:ext cx="3390900" cy="7347015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33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3116036" y="3249548"/>
            <a:ext cx="3390900" cy="7347015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35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11346650" y="3249548"/>
            <a:ext cx="3390900" cy="7347015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5146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3" grpId="0" animBg="1"/>
      <p:bldP spid="35" grpId="0" animBg="1"/>
    </p:bld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0015147" y="2023382"/>
            <a:ext cx="4224528" cy="9144000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pct60">
            <a:fgClr>
              <a:srgbClr val="FFFFFF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1104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01901E-6 -2.77778E-6 L 4.01901E-6 0.075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68464A-15E7-4D9B-AD60-34512335592F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2765468" y="3979282"/>
            <a:ext cx="5144364" cy="7083816"/>
          </a:xfrm>
          <a:custGeom>
            <a:avLst/>
            <a:gdLst>
              <a:gd name="connsiteX0" fmla="*/ 0 w 5144364"/>
              <a:gd name="connsiteY0" fmla="*/ 0 h 7083816"/>
              <a:gd name="connsiteX1" fmla="*/ 5144364 w 5144364"/>
              <a:gd name="connsiteY1" fmla="*/ 0 h 7083816"/>
              <a:gd name="connsiteX2" fmla="*/ 5144364 w 5144364"/>
              <a:gd name="connsiteY2" fmla="*/ 7083816 h 7083816"/>
              <a:gd name="connsiteX3" fmla="*/ 0 w 5144364"/>
              <a:gd name="connsiteY3" fmla="*/ 7083816 h 7083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4364" h="7083816">
                <a:moveTo>
                  <a:pt x="0" y="0"/>
                </a:moveTo>
                <a:lnTo>
                  <a:pt x="5144364" y="0"/>
                </a:lnTo>
                <a:lnTo>
                  <a:pt x="5144364" y="7083816"/>
                </a:lnTo>
                <a:lnTo>
                  <a:pt x="0" y="7083816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4654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6216384" y="-1209369"/>
            <a:ext cx="7707726" cy="16683386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39788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636532" y="-2471061"/>
            <a:ext cx="6370022" cy="13787923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TextBox 11"/>
          <p:cNvSpPr txBox="1"/>
          <p:nvPr userDrawn="1"/>
        </p:nvSpPr>
        <p:spPr>
          <a:xfrm rot="16200000">
            <a:off x="-2518281" y="6522894"/>
            <a:ext cx="6390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</a:rPr>
              <a:t>Animus</a:t>
            </a:r>
            <a:r>
              <a:rPr lang="en-US" sz="2800" dirty="0">
                <a:solidFill>
                  <a:schemeClr val="bg1"/>
                </a:solidFill>
              </a:rPr>
              <a:t> presentation template | #</a:t>
            </a:r>
            <a:fld id="{5E8513FC-DD75-4BD4-8942-AA828F11FE0D}" type="slidenum">
              <a:rPr lang="en-US" sz="2800" smtClean="0">
                <a:solidFill>
                  <a:schemeClr val="bg1"/>
                </a:solidFill>
              </a:rPr>
              <a:t>‹#›</a:t>
            </a:fld>
            <a:endParaRPr lang="en-US" sz="2800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61796" y="12557060"/>
            <a:ext cx="830570" cy="786407"/>
            <a:chOff x="11342687" y="4548762"/>
            <a:chExt cx="1701801" cy="1611312"/>
          </a:xfrm>
          <a:solidFill>
            <a:schemeClr val="bg1"/>
          </a:solidFill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1342687" y="4548762"/>
              <a:ext cx="992188" cy="1447800"/>
            </a:xfrm>
            <a:custGeom>
              <a:avLst/>
              <a:gdLst>
                <a:gd name="T0" fmla="*/ 555 w 625"/>
                <a:gd name="T1" fmla="*/ 0 h 912"/>
                <a:gd name="T2" fmla="*/ 0 w 625"/>
                <a:gd name="T3" fmla="*/ 912 h 912"/>
                <a:gd name="T4" fmla="*/ 143 w 625"/>
                <a:gd name="T5" fmla="*/ 912 h 912"/>
                <a:gd name="T6" fmla="*/ 625 w 625"/>
                <a:gd name="T7" fmla="*/ 113 h 912"/>
                <a:gd name="T8" fmla="*/ 555 w 625"/>
                <a:gd name="T9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5" h="912">
                  <a:moveTo>
                    <a:pt x="555" y="0"/>
                  </a:moveTo>
                  <a:lnTo>
                    <a:pt x="0" y="912"/>
                  </a:lnTo>
                  <a:lnTo>
                    <a:pt x="143" y="912"/>
                  </a:lnTo>
                  <a:lnTo>
                    <a:pt x="625" y="113"/>
                  </a:lnTo>
                  <a:lnTo>
                    <a:pt x="5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968162" y="5058349"/>
              <a:ext cx="682625" cy="938212"/>
            </a:xfrm>
            <a:custGeom>
              <a:avLst/>
              <a:gdLst>
                <a:gd name="T0" fmla="*/ 360 w 430"/>
                <a:gd name="T1" fmla="*/ 0 h 591"/>
                <a:gd name="T2" fmla="*/ 0 w 430"/>
                <a:gd name="T3" fmla="*/ 591 h 591"/>
                <a:gd name="T4" fmla="*/ 144 w 430"/>
                <a:gd name="T5" fmla="*/ 591 h 591"/>
                <a:gd name="T6" fmla="*/ 430 w 430"/>
                <a:gd name="T7" fmla="*/ 116 h 591"/>
                <a:gd name="T8" fmla="*/ 360 w 430"/>
                <a:gd name="T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591">
                  <a:moveTo>
                    <a:pt x="360" y="0"/>
                  </a:moveTo>
                  <a:lnTo>
                    <a:pt x="0" y="591"/>
                  </a:lnTo>
                  <a:lnTo>
                    <a:pt x="144" y="591"/>
                  </a:lnTo>
                  <a:lnTo>
                    <a:pt x="430" y="116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2580937" y="5574287"/>
              <a:ext cx="388938" cy="449262"/>
            </a:xfrm>
            <a:custGeom>
              <a:avLst/>
              <a:gdLst>
                <a:gd name="T0" fmla="*/ 173 w 245"/>
                <a:gd name="T1" fmla="*/ 0 h 283"/>
                <a:gd name="T2" fmla="*/ 0 w 245"/>
                <a:gd name="T3" fmla="*/ 283 h 283"/>
                <a:gd name="T4" fmla="*/ 145 w 245"/>
                <a:gd name="T5" fmla="*/ 283 h 283"/>
                <a:gd name="T6" fmla="*/ 245 w 245"/>
                <a:gd name="T7" fmla="*/ 117 h 283"/>
                <a:gd name="T8" fmla="*/ 173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173" y="0"/>
                  </a:moveTo>
                  <a:lnTo>
                    <a:pt x="0" y="283"/>
                  </a:lnTo>
                  <a:lnTo>
                    <a:pt x="145" y="283"/>
                  </a:lnTo>
                  <a:lnTo>
                    <a:pt x="245" y="117"/>
                  </a:lnTo>
                  <a:lnTo>
                    <a:pt x="1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11566525" y="4939287"/>
              <a:ext cx="839788" cy="1193800"/>
            </a:xfrm>
            <a:custGeom>
              <a:avLst/>
              <a:gdLst>
                <a:gd name="T0" fmla="*/ 458 w 529"/>
                <a:gd name="T1" fmla="*/ 0 h 752"/>
                <a:gd name="T2" fmla="*/ 0 w 529"/>
                <a:gd name="T3" fmla="*/ 752 h 752"/>
                <a:gd name="T4" fmla="*/ 143 w 529"/>
                <a:gd name="T5" fmla="*/ 752 h 752"/>
                <a:gd name="T6" fmla="*/ 529 w 529"/>
                <a:gd name="T7" fmla="*/ 114 h 752"/>
                <a:gd name="T8" fmla="*/ 458 w 529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752">
                  <a:moveTo>
                    <a:pt x="458" y="0"/>
                  </a:moveTo>
                  <a:lnTo>
                    <a:pt x="0" y="752"/>
                  </a:lnTo>
                  <a:lnTo>
                    <a:pt x="143" y="752"/>
                  </a:lnTo>
                  <a:lnTo>
                    <a:pt x="529" y="114"/>
                  </a:lnTo>
                  <a:lnTo>
                    <a:pt x="4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12196762" y="5461574"/>
              <a:ext cx="531813" cy="684212"/>
            </a:xfrm>
            <a:custGeom>
              <a:avLst/>
              <a:gdLst>
                <a:gd name="T0" fmla="*/ 263 w 335"/>
                <a:gd name="T1" fmla="*/ 0 h 431"/>
                <a:gd name="T2" fmla="*/ 0 w 335"/>
                <a:gd name="T3" fmla="*/ 431 h 431"/>
                <a:gd name="T4" fmla="*/ 145 w 335"/>
                <a:gd name="T5" fmla="*/ 431 h 431"/>
                <a:gd name="T6" fmla="*/ 335 w 335"/>
                <a:gd name="T7" fmla="*/ 115 h 431"/>
                <a:gd name="T8" fmla="*/ 263 w 335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431">
                  <a:moveTo>
                    <a:pt x="263" y="0"/>
                  </a:moveTo>
                  <a:lnTo>
                    <a:pt x="0" y="431"/>
                  </a:lnTo>
                  <a:lnTo>
                    <a:pt x="145" y="431"/>
                  </a:lnTo>
                  <a:lnTo>
                    <a:pt x="335" y="115"/>
                  </a:lnTo>
                  <a:lnTo>
                    <a:pt x="26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12811125" y="5967987"/>
              <a:ext cx="233363" cy="192087"/>
            </a:xfrm>
            <a:custGeom>
              <a:avLst/>
              <a:gdLst>
                <a:gd name="T0" fmla="*/ 74 w 147"/>
                <a:gd name="T1" fmla="*/ 0 h 121"/>
                <a:gd name="T2" fmla="*/ 0 w 147"/>
                <a:gd name="T3" fmla="*/ 121 h 121"/>
                <a:gd name="T4" fmla="*/ 144 w 147"/>
                <a:gd name="T5" fmla="*/ 121 h 121"/>
                <a:gd name="T6" fmla="*/ 147 w 147"/>
                <a:gd name="T7" fmla="*/ 118 h 121"/>
                <a:gd name="T8" fmla="*/ 74 w 147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21">
                  <a:moveTo>
                    <a:pt x="74" y="0"/>
                  </a:moveTo>
                  <a:lnTo>
                    <a:pt x="0" y="121"/>
                  </a:lnTo>
                  <a:lnTo>
                    <a:pt x="144" y="121"/>
                  </a:lnTo>
                  <a:lnTo>
                    <a:pt x="147" y="1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11958491" y="3497779"/>
            <a:ext cx="6370022" cy="13787923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4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1928463" y="3901346"/>
            <a:ext cx="6370022" cy="13787923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875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3" grpId="0" animBg="1"/>
      <p:bldP spid="24" grpId="0" animBg="1"/>
    </p:bld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0387330" y="3249548"/>
            <a:ext cx="3458210" cy="7492855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3599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0259591" y="2677476"/>
            <a:ext cx="3867993" cy="8367894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392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156154" y="3073032"/>
            <a:ext cx="8654959" cy="18723865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455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</p:bldLst>
      </p:timing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29"/>
          <p:cNvSpPr>
            <a:spLocks noGrp="1"/>
          </p:cNvSpPr>
          <p:nvPr>
            <p:ph type="pic" sz="quarter" idx="12" hasCustomPrompt="1"/>
          </p:nvPr>
        </p:nvSpPr>
        <p:spPr>
          <a:xfrm>
            <a:off x="16553281" y="5810473"/>
            <a:ext cx="5539614" cy="12053443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1" hasCustomPrompt="1"/>
          </p:nvPr>
        </p:nvSpPr>
        <p:spPr>
          <a:xfrm>
            <a:off x="2278282" y="5810473"/>
            <a:ext cx="5539614" cy="12053443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9137040" y="5224756"/>
            <a:ext cx="6113095" cy="13224877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7609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0" grpId="0" animBg="1"/>
      <p:bldP spid="11" grpId="0" animBg="1"/>
    </p:bld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9"/>
          <p:cNvSpPr>
            <a:spLocks noGrp="1"/>
          </p:cNvSpPr>
          <p:nvPr>
            <p:ph type="pic" sz="quarter" idx="11" hasCustomPrompt="1"/>
          </p:nvPr>
        </p:nvSpPr>
        <p:spPr>
          <a:xfrm>
            <a:off x="10385649" y="2901950"/>
            <a:ext cx="3615876" cy="7867649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54" name="Picture Placeholder 53"/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6562067" y="4839336"/>
            <a:ext cx="2291080" cy="4065270"/>
          </a:xfrm>
          <a:custGeom>
            <a:avLst/>
            <a:gdLst>
              <a:gd name="connsiteX0" fmla="*/ 0 w 2291080"/>
              <a:gd name="connsiteY0" fmla="*/ 0 h 4065270"/>
              <a:gd name="connsiteX1" fmla="*/ 2291080 w 2291080"/>
              <a:gd name="connsiteY1" fmla="*/ 0 h 4065270"/>
              <a:gd name="connsiteX2" fmla="*/ 2291080 w 2291080"/>
              <a:gd name="connsiteY2" fmla="*/ 4065270 h 4065270"/>
              <a:gd name="connsiteX3" fmla="*/ 0 w 2291080"/>
              <a:gd name="connsiteY3" fmla="*/ 4065270 h 4065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1080" h="4065270">
                <a:moveTo>
                  <a:pt x="0" y="0"/>
                </a:moveTo>
                <a:lnTo>
                  <a:pt x="2291080" y="0"/>
                </a:lnTo>
                <a:lnTo>
                  <a:pt x="2291080" y="4065270"/>
                </a:lnTo>
                <a:lnTo>
                  <a:pt x="0" y="406527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56" name="Picture Placeholder 55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15408695" y="4474369"/>
            <a:ext cx="2678747" cy="4774247"/>
          </a:xfrm>
          <a:custGeom>
            <a:avLst/>
            <a:gdLst>
              <a:gd name="connsiteX0" fmla="*/ 0 w 2678747"/>
              <a:gd name="connsiteY0" fmla="*/ 0 h 4774247"/>
              <a:gd name="connsiteX1" fmla="*/ 2678747 w 2678747"/>
              <a:gd name="connsiteY1" fmla="*/ 0 h 4774247"/>
              <a:gd name="connsiteX2" fmla="*/ 2678747 w 2678747"/>
              <a:gd name="connsiteY2" fmla="*/ 4774247 h 4774247"/>
              <a:gd name="connsiteX3" fmla="*/ 0 w 2678747"/>
              <a:gd name="connsiteY3" fmla="*/ 4774247 h 4774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8747" h="4774247">
                <a:moveTo>
                  <a:pt x="0" y="0"/>
                </a:moveTo>
                <a:lnTo>
                  <a:pt x="2678747" y="0"/>
                </a:lnTo>
                <a:lnTo>
                  <a:pt x="2678747" y="4774247"/>
                </a:lnTo>
                <a:lnTo>
                  <a:pt x="0" y="4774247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044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6667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2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6667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54" grpId="0" animBg="1"/>
          <p:bldP spid="5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54" grpId="0" animBg="1"/>
          <p:bldP spid="56" grpId="0" animBg="1"/>
        </p:bldLst>
      </p:timing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724901" y="4427936"/>
            <a:ext cx="6967384" cy="4365278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7476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238500" y="3770537"/>
            <a:ext cx="7757745" cy="4365278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262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9156264" y="8367125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2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4262371" y="5582803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3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-631522" y="2800218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4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2760895" y="9668172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-2020276" y="6845641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987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17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586C5A2-21C0-4124-8346-6F4224A77D4D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119805" y="3442446"/>
            <a:ext cx="5889724" cy="3281082"/>
          </a:xfrm>
          <a:custGeom>
            <a:avLst/>
            <a:gdLst>
              <a:gd name="connsiteX0" fmla="*/ 0 w 5889724"/>
              <a:gd name="connsiteY0" fmla="*/ 0 h 3281082"/>
              <a:gd name="connsiteX1" fmla="*/ 5889724 w 5889724"/>
              <a:gd name="connsiteY1" fmla="*/ 0 h 3281082"/>
              <a:gd name="connsiteX2" fmla="*/ 5889724 w 5889724"/>
              <a:gd name="connsiteY2" fmla="*/ 3281082 h 3281082"/>
              <a:gd name="connsiteX3" fmla="*/ 4598808 w 5889724"/>
              <a:gd name="connsiteY3" fmla="*/ 3281082 h 3281082"/>
              <a:gd name="connsiteX4" fmla="*/ 726142 w 5889724"/>
              <a:gd name="connsiteY4" fmla="*/ 3281082 h 3281082"/>
              <a:gd name="connsiteX5" fmla="*/ 0 w 5889724"/>
              <a:gd name="connsiteY5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9724" h="3281082">
                <a:moveTo>
                  <a:pt x="0" y="0"/>
                </a:moveTo>
                <a:lnTo>
                  <a:pt x="5889724" y="0"/>
                </a:lnTo>
                <a:lnTo>
                  <a:pt x="5889724" y="3281082"/>
                </a:lnTo>
                <a:lnTo>
                  <a:pt x="4598808" y="3281082"/>
                </a:lnTo>
                <a:lnTo>
                  <a:pt x="726142" y="3281082"/>
                </a:lnTo>
                <a:lnTo>
                  <a:pt x="0" y="328108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227DA8D-2981-4111-A228-A72FCA3F9705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700958" y="3442446"/>
            <a:ext cx="5889724" cy="3281082"/>
          </a:xfrm>
          <a:custGeom>
            <a:avLst/>
            <a:gdLst>
              <a:gd name="connsiteX0" fmla="*/ 0 w 5889724"/>
              <a:gd name="connsiteY0" fmla="*/ 0 h 3281082"/>
              <a:gd name="connsiteX1" fmla="*/ 5889724 w 5889724"/>
              <a:gd name="connsiteY1" fmla="*/ 0 h 3281082"/>
              <a:gd name="connsiteX2" fmla="*/ 5889724 w 5889724"/>
              <a:gd name="connsiteY2" fmla="*/ 3281082 h 3281082"/>
              <a:gd name="connsiteX3" fmla="*/ 0 w 5889724"/>
              <a:gd name="connsiteY3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9724" h="3281082">
                <a:moveTo>
                  <a:pt x="0" y="0"/>
                </a:moveTo>
                <a:lnTo>
                  <a:pt x="5889724" y="0"/>
                </a:lnTo>
                <a:lnTo>
                  <a:pt x="5889724" y="3281082"/>
                </a:lnTo>
                <a:lnTo>
                  <a:pt x="0" y="328108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56C2B7F-79ED-47F6-8F62-450E015B464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6282113" y="3442446"/>
            <a:ext cx="5889723" cy="3281082"/>
          </a:xfrm>
          <a:custGeom>
            <a:avLst/>
            <a:gdLst>
              <a:gd name="connsiteX0" fmla="*/ 0 w 5889723"/>
              <a:gd name="connsiteY0" fmla="*/ 0 h 3281082"/>
              <a:gd name="connsiteX1" fmla="*/ 5889723 w 5889723"/>
              <a:gd name="connsiteY1" fmla="*/ 0 h 3281082"/>
              <a:gd name="connsiteX2" fmla="*/ 5889723 w 5889723"/>
              <a:gd name="connsiteY2" fmla="*/ 3281082 h 3281082"/>
              <a:gd name="connsiteX3" fmla="*/ 0 w 5889723"/>
              <a:gd name="connsiteY3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9723" h="3281082">
                <a:moveTo>
                  <a:pt x="0" y="0"/>
                </a:moveTo>
                <a:lnTo>
                  <a:pt x="5889723" y="0"/>
                </a:lnTo>
                <a:lnTo>
                  <a:pt x="5889723" y="3281082"/>
                </a:lnTo>
                <a:lnTo>
                  <a:pt x="0" y="328108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</p:bld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4459703" y="4950424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2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14459703" y="4227013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3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14459703" y="3503603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4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14459703" y="2780193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8933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0711E-6 1.85185E-6 L 3.40711E-6 0.08669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2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40711E-6 3.88889E-6 L 3.40711E-6 0.08669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2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40711E-6 1.66667E-6 L 3.40711E-6 0.08669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2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40711E-6 -5.55556E-7 L 3.40711E-6 0.08669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</p:bld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38"/>
          </p:nvPr>
        </p:nvSpPr>
        <p:spPr>
          <a:xfrm>
            <a:off x="2" y="0"/>
            <a:ext cx="6096794" cy="5943600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6096794" y="0"/>
            <a:ext cx="6096794" cy="5943600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12193587" y="0"/>
            <a:ext cx="6096794" cy="5943600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41"/>
          </p:nvPr>
        </p:nvSpPr>
        <p:spPr>
          <a:xfrm>
            <a:off x="18290381" y="0"/>
            <a:ext cx="6096794" cy="5943600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0094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38"/>
          </p:nvPr>
        </p:nvSpPr>
        <p:spPr>
          <a:xfrm>
            <a:off x="1733346" y="2803654"/>
            <a:ext cx="6639408" cy="56980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C1C9D5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8873886" y="2803654"/>
            <a:ext cx="6639408" cy="56980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C1C9D5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16014425" y="2803654"/>
            <a:ext cx="6639408" cy="56980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C1C9D5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298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/>
          <p:cNvSpPr>
            <a:spLocks noGrp="1"/>
          </p:cNvSpPr>
          <p:nvPr>
            <p:ph type="pic" sz="quarter" idx="38"/>
          </p:nvPr>
        </p:nvSpPr>
        <p:spPr>
          <a:xfrm>
            <a:off x="95808" y="66768"/>
            <a:ext cx="7369169" cy="670550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7567696" y="66768"/>
            <a:ext cx="7369169" cy="670550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7567696" y="6858000"/>
            <a:ext cx="7369169" cy="676837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41"/>
          </p:nvPr>
        </p:nvSpPr>
        <p:spPr>
          <a:xfrm>
            <a:off x="95808" y="6858000"/>
            <a:ext cx="7369169" cy="676837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8391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D20A1C01-5A8D-4D28-BD2A-5F7CD77A5EE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26659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FA33A9A-7C63-48CF-80D3-E8B89809C8F6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2253318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2BA50BE-6CD6-438C-ABA3-F0CA17693FC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1D48CD9-A0E5-4ECB-A530-D4DAC86466F9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26660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3736B91-70C5-47D4-915B-F2450F410BD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8379976" y="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1F9A97A3-008B-4DBE-8BA2-2FBF3BDFE4E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2253318" y="691773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346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5" grpId="0" animBg="1"/>
      <p:bldP spid="33" grpId="0" animBg="1"/>
      <p:bldP spid="36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D20A1C01-5A8D-4D28-BD2A-5F7CD77A5EE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26659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FA33A9A-7C63-48CF-80D3-E8B89809C8F6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2253318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2BA50BE-6CD6-438C-ABA3-F0CA17693FC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1D48CD9-A0E5-4ECB-A530-D4DAC86466F9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26660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3736B91-70C5-47D4-915B-F2450F410BD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8379976" y="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1F9A97A3-008B-4DBE-8BA2-2FBF3BDFE4E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8379976" y="691773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0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5" grpId="0" animBg="1"/>
      <p:bldP spid="33" grpId="0" animBg="1"/>
      <p:bldP spid="36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547F1D62-536A-4F79-8D37-91A6FFCF8770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883150" y="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9E499711-1E7E-4D76-9F28-10113A27F8BC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766300" y="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6" name="Picture Placeholder 85">
            <a:extLst>
              <a:ext uri="{FF2B5EF4-FFF2-40B4-BE49-F238E27FC236}">
                <a16:creationId xmlns:a16="http://schemas.microsoft.com/office/drawing/2014/main" id="{85C28D07-CED7-44E6-9820-1F617E6405B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4649449" y="0"/>
            <a:ext cx="4854574" cy="4549140"/>
          </a:xfrm>
          <a:custGeom>
            <a:avLst/>
            <a:gdLst>
              <a:gd name="connsiteX0" fmla="*/ 0 w 4854574"/>
              <a:gd name="connsiteY0" fmla="*/ 0 h 4549140"/>
              <a:gd name="connsiteX1" fmla="*/ 4854574 w 4854574"/>
              <a:gd name="connsiteY1" fmla="*/ 0 h 4549140"/>
              <a:gd name="connsiteX2" fmla="*/ 4854574 w 4854574"/>
              <a:gd name="connsiteY2" fmla="*/ 4549140 h 4549140"/>
              <a:gd name="connsiteX3" fmla="*/ 0 w 4854574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4" h="4549140">
                <a:moveTo>
                  <a:pt x="0" y="0"/>
                </a:moveTo>
                <a:lnTo>
                  <a:pt x="4854574" y="0"/>
                </a:lnTo>
                <a:lnTo>
                  <a:pt x="4854574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7" name="Picture Placeholder 86">
            <a:extLst>
              <a:ext uri="{FF2B5EF4-FFF2-40B4-BE49-F238E27FC236}">
                <a16:creationId xmlns:a16="http://schemas.microsoft.com/office/drawing/2014/main" id="{B81C2D65-5E82-4B96-BA73-1459034AA4EF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9532599" y="0"/>
            <a:ext cx="4854576" cy="4549140"/>
          </a:xfrm>
          <a:custGeom>
            <a:avLst/>
            <a:gdLst>
              <a:gd name="connsiteX0" fmla="*/ 0 w 4854576"/>
              <a:gd name="connsiteY0" fmla="*/ 0 h 4549140"/>
              <a:gd name="connsiteX1" fmla="*/ 4854576 w 4854576"/>
              <a:gd name="connsiteY1" fmla="*/ 0 h 4549140"/>
              <a:gd name="connsiteX2" fmla="*/ 4854576 w 4854576"/>
              <a:gd name="connsiteY2" fmla="*/ 4549140 h 4549140"/>
              <a:gd name="connsiteX3" fmla="*/ 0 w 4854576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6" h="4549140">
                <a:moveTo>
                  <a:pt x="0" y="0"/>
                </a:moveTo>
                <a:lnTo>
                  <a:pt x="4854576" y="0"/>
                </a:lnTo>
                <a:lnTo>
                  <a:pt x="4854576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8" name="Picture Placeholder 87">
            <a:extLst>
              <a:ext uri="{FF2B5EF4-FFF2-40B4-BE49-F238E27FC236}">
                <a16:creationId xmlns:a16="http://schemas.microsoft.com/office/drawing/2014/main" id="{F5C9B4A2-BD4C-4613-B1C8-42624644295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0" y="458343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9" name="Picture Placeholder 88">
            <a:extLst>
              <a:ext uri="{FF2B5EF4-FFF2-40B4-BE49-F238E27FC236}">
                <a16:creationId xmlns:a16="http://schemas.microsoft.com/office/drawing/2014/main" id="{C1E587B0-5081-4811-BF09-53C52CD79708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4883150" y="458343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0" name="Picture Placeholder 89">
            <a:extLst>
              <a:ext uri="{FF2B5EF4-FFF2-40B4-BE49-F238E27FC236}">
                <a16:creationId xmlns:a16="http://schemas.microsoft.com/office/drawing/2014/main" id="{848F19B3-C3B8-409D-9B9E-FE0E7C5B97CE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9766300" y="458343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2" name="Picture Placeholder 91">
            <a:extLst>
              <a:ext uri="{FF2B5EF4-FFF2-40B4-BE49-F238E27FC236}">
                <a16:creationId xmlns:a16="http://schemas.microsoft.com/office/drawing/2014/main" id="{2EF10A99-360C-41AA-821D-107E56A62DDD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9532599" y="4583430"/>
            <a:ext cx="4854576" cy="4549140"/>
          </a:xfrm>
          <a:custGeom>
            <a:avLst/>
            <a:gdLst>
              <a:gd name="connsiteX0" fmla="*/ 0 w 4854576"/>
              <a:gd name="connsiteY0" fmla="*/ 0 h 4549140"/>
              <a:gd name="connsiteX1" fmla="*/ 4854576 w 4854576"/>
              <a:gd name="connsiteY1" fmla="*/ 0 h 4549140"/>
              <a:gd name="connsiteX2" fmla="*/ 4854576 w 4854576"/>
              <a:gd name="connsiteY2" fmla="*/ 4549140 h 4549140"/>
              <a:gd name="connsiteX3" fmla="*/ 0 w 4854576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6" h="4549140">
                <a:moveTo>
                  <a:pt x="0" y="0"/>
                </a:moveTo>
                <a:lnTo>
                  <a:pt x="4854576" y="0"/>
                </a:lnTo>
                <a:lnTo>
                  <a:pt x="4854576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3" name="Picture Placeholder 92">
            <a:extLst>
              <a:ext uri="{FF2B5EF4-FFF2-40B4-BE49-F238E27FC236}">
                <a16:creationId xmlns:a16="http://schemas.microsoft.com/office/drawing/2014/main" id="{F966354A-A564-431F-B7DD-4801994D22FD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0" y="916686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5" name="Picture Placeholder 94">
            <a:extLst>
              <a:ext uri="{FF2B5EF4-FFF2-40B4-BE49-F238E27FC236}">
                <a16:creationId xmlns:a16="http://schemas.microsoft.com/office/drawing/2014/main" id="{70153A5C-E9DB-46BD-AF67-D5028191A028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766300" y="916686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6" name="Picture Placeholder 95">
            <a:extLst>
              <a:ext uri="{FF2B5EF4-FFF2-40B4-BE49-F238E27FC236}">
                <a16:creationId xmlns:a16="http://schemas.microsoft.com/office/drawing/2014/main" id="{F6E16CAF-F7B5-4D3C-A150-056C8546C97D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4649449" y="9166860"/>
            <a:ext cx="4854574" cy="4549140"/>
          </a:xfrm>
          <a:custGeom>
            <a:avLst/>
            <a:gdLst>
              <a:gd name="connsiteX0" fmla="*/ 0 w 4854574"/>
              <a:gd name="connsiteY0" fmla="*/ 0 h 4549140"/>
              <a:gd name="connsiteX1" fmla="*/ 4854574 w 4854574"/>
              <a:gd name="connsiteY1" fmla="*/ 0 h 4549140"/>
              <a:gd name="connsiteX2" fmla="*/ 4854574 w 4854574"/>
              <a:gd name="connsiteY2" fmla="*/ 4549140 h 4549140"/>
              <a:gd name="connsiteX3" fmla="*/ 0 w 4854574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4" h="4549140">
                <a:moveTo>
                  <a:pt x="0" y="0"/>
                </a:moveTo>
                <a:lnTo>
                  <a:pt x="4854574" y="0"/>
                </a:lnTo>
                <a:lnTo>
                  <a:pt x="4854574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DEA29BFE-0750-4CED-858B-21CC3D43CF99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19532599" y="9166860"/>
            <a:ext cx="4854576" cy="4549140"/>
          </a:xfrm>
          <a:custGeom>
            <a:avLst/>
            <a:gdLst>
              <a:gd name="connsiteX0" fmla="*/ 0 w 4854576"/>
              <a:gd name="connsiteY0" fmla="*/ 0 h 4549140"/>
              <a:gd name="connsiteX1" fmla="*/ 4854576 w 4854576"/>
              <a:gd name="connsiteY1" fmla="*/ 0 h 4549140"/>
              <a:gd name="connsiteX2" fmla="*/ 4854576 w 4854576"/>
              <a:gd name="connsiteY2" fmla="*/ 4549140 h 4549140"/>
              <a:gd name="connsiteX3" fmla="*/ 0 w 4854576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6" h="4549140">
                <a:moveTo>
                  <a:pt x="0" y="0"/>
                </a:moveTo>
                <a:lnTo>
                  <a:pt x="4854576" y="0"/>
                </a:lnTo>
                <a:lnTo>
                  <a:pt x="4854576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11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3" grpId="0" animBg="1"/>
      <p:bldP spid="95" grpId="0" animBg="1"/>
      <p:bldP spid="96" grpId="0" animBg="1"/>
      <p:bldP spid="97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icture Placeholder 114">
            <a:extLst>
              <a:ext uri="{FF2B5EF4-FFF2-40B4-BE49-F238E27FC236}">
                <a16:creationId xmlns:a16="http://schemas.microsoft.com/office/drawing/2014/main" id="{2939B95A-6CBF-409F-84B3-42C0839203D0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0" y="-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16" name="Picture Placeholder 115">
            <a:extLst>
              <a:ext uri="{FF2B5EF4-FFF2-40B4-BE49-F238E27FC236}">
                <a16:creationId xmlns:a16="http://schemas.microsoft.com/office/drawing/2014/main" id="{AB40BECF-EB5B-43F0-9FB0-D40B193417E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068497" y="-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18" name="Picture Placeholder 117">
            <a:extLst>
              <a:ext uri="{FF2B5EF4-FFF2-40B4-BE49-F238E27FC236}">
                <a16:creationId xmlns:a16="http://schemas.microsoft.com/office/drawing/2014/main" id="{53AB5C98-F720-42C1-B036-26353EA021E3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205491" y="-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19" name="Picture Placeholder 118">
            <a:extLst>
              <a:ext uri="{FF2B5EF4-FFF2-40B4-BE49-F238E27FC236}">
                <a16:creationId xmlns:a16="http://schemas.microsoft.com/office/drawing/2014/main" id="{A7B7ADEA-629D-47FB-960D-A1F8AC8D6DA6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6273988" y="-1"/>
            <a:ext cx="4044688" cy="3409723"/>
          </a:xfrm>
          <a:custGeom>
            <a:avLst/>
            <a:gdLst>
              <a:gd name="connsiteX0" fmla="*/ 0 w 4044688"/>
              <a:gd name="connsiteY0" fmla="*/ 0 h 3409723"/>
              <a:gd name="connsiteX1" fmla="*/ 4044688 w 4044688"/>
              <a:gd name="connsiteY1" fmla="*/ 0 h 3409723"/>
              <a:gd name="connsiteX2" fmla="*/ 4044688 w 4044688"/>
              <a:gd name="connsiteY2" fmla="*/ 3409723 h 3409723"/>
              <a:gd name="connsiteX3" fmla="*/ 0 w 4044688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8" h="3409723">
                <a:moveTo>
                  <a:pt x="0" y="0"/>
                </a:moveTo>
                <a:lnTo>
                  <a:pt x="4044688" y="0"/>
                </a:lnTo>
                <a:lnTo>
                  <a:pt x="4044688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0" name="Picture Placeholder 119">
            <a:extLst>
              <a:ext uri="{FF2B5EF4-FFF2-40B4-BE49-F238E27FC236}">
                <a16:creationId xmlns:a16="http://schemas.microsoft.com/office/drawing/2014/main" id="{4F9312AB-9B7D-4B09-959E-75FF662CDFFD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20342486" y="-1"/>
            <a:ext cx="4044690" cy="3409723"/>
          </a:xfrm>
          <a:custGeom>
            <a:avLst/>
            <a:gdLst>
              <a:gd name="connsiteX0" fmla="*/ 0 w 4044690"/>
              <a:gd name="connsiteY0" fmla="*/ 0 h 3409723"/>
              <a:gd name="connsiteX1" fmla="*/ 4044690 w 4044690"/>
              <a:gd name="connsiteY1" fmla="*/ 0 h 3409723"/>
              <a:gd name="connsiteX2" fmla="*/ 4044690 w 4044690"/>
              <a:gd name="connsiteY2" fmla="*/ 3409723 h 3409723"/>
              <a:gd name="connsiteX3" fmla="*/ 0 w 4044690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90" h="3409723">
                <a:moveTo>
                  <a:pt x="0" y="0"/>
                </a:moveTo>
                <a:lnTo>
                  <a:pt x="4044690" y="0"/>
                </a:lnTo>
                <a:lnTo>
                  <a:pt x="4044690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2" name="Picture Placeholder 121">
            <a:extLst>
              <a:ext uri="{FF2B5EF4-FFF2-40B4-BE49-F238E27FC236}">
                <a16:creationId xmlns:a16="http://schemas.microsoft.com/office/drawing/2014/main" id="{C21CF143-7CE8-4EDB-8F5B-1EAA4F3EB3D9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068497" y="3435425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3" name="Picture Placeholder 122">
            <a:extLst>
              <a:ext uri="{FF2B5EF4-FFF2-40B4-BE49-F238E27FC236}">
                <a16:creationId xmlns:a16="http://schemas.microsoft.com/office/drawing/2014/main" id="{676C95BA-1B92-4AF1-A0AD-7D39D180284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8136994" y="3435425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4" name="Picture Placeholder 123">
            <a:extLst>
              <a:ext uri="{FF2B5EF4-FFF2-40B4-BE49-F238E27FC236}">
                <a16:creationId xmlns:a16="http://schemas.microsoft.com/office/drawing/2014/main" id="{09B06827-9EF7-4EC9-88E0-7E5D47719289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2205491" y="3435425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24D86F31-D54B-49AB-BB38-E9ACE3B86956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20342486" y="3435425"/>
            <a:ext cx="4044690" cy="3409723"/>
          </a:xfrm>
          <a:custGeom>
            <a:avLst/>
            <a:gdLst>
              <a:gd name="connsiteX0" fmla="*/ 0 w 4044690"/>
              <a:gd name="connsiteY0" fmla="*/ 0 h 3409723"/>
              <a:gd name="connsiteX1" fmla="*/ 4044690 w 4044690"/>
              <a:gd name="connsiteY1" fmla="*/ 0 h 3409723"/>
              <a:gd name="connsiteX2" fmla="*/ 4044690 w 4044690"/>
              <a:gd name="connsiteY2" fmla="*/ 3409723 h 3409723"/>
              <a:gd name="connsiteX3" fmla="*/ 0 w 4044690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90" h="3409723">
                <a:moveTo>
                  <a:pt x="0" y="0"/>
                </a:moveTo>
                <a:lnTo>
                  <a:pt x="4044690" y="0"/>
                </a:lnTo>
                <a:lnTo>
                  <a:pt x="4044690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7" name="Picture Placeholder 126">
            <a:extLst>
              <a:ext uri="{FF2B5EF4-FFF2-40B4-BE49-F238E27FC236}">
                <a16:creationId xmlns:a16="http://schemas.microsoft.com/office/drawing/2014/main" id="{49C7DD07-2040-4ADB-A7E0-F22A03458583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0" y="687085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8" name="Picture Placeholder 127">
            <a:extLst>
              <a:ext uri="{FF2B5EF4-FFF2-40B4-BE49-F238E27FC236}">
                <a16:creationId xmlns:a16="http://schemas.microsoft.com/office/drawing/2014/main" id="{0A16FB21-FEDC-4115-B682-77804B1F1599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4068497" y="687085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0" name="Picture Placeholder 129">
            <a:extLst>
              <a:ext uri="{FF2B5EF4-FFF2-40B4-BE49-F238E27FC236}">
                <a16:creationId xmlns:a16="http://schemas.microsoft.com/office/drawing/2014/main" id="{09FBAFEB-6675-4992-9F59-3CDEEB06C1E2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12205491" y="687085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1" name="Picture Placeholder 130">
            <a:extLst>
              <a:ext uri="{FF2B5EF4-FFF2-40B4-BE49-F238E27FC236}">
                <a16:creationId xmlns:a16="http://schemas.microsoft.com/office/drawing/2014/main" id="{73DE433A-65DB-4D80-BEBA-C0E98C0B13CD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6273988" y="6870851"/>
            <a:ext cx="4044688" cy="3409723"/>
          </a:xfrm>
          <a:custGeom>
            <a:avLst/>
            <a:gdLst>
              <a:gd name="connsiteX0" fmla="*/ 0 w 4044688"/>
              <a:gd name="connsiteY0" fmla="*/ 0 h 3409723"/>
              <a:gd name="connsiteX1" fmla="*/ 4044688 w 4044688"/>
              <a:gd name="connsiteY1" fmla="*/ 0 h 3409723"/>
              <a:gd name="connsiteX2" fmla="*/ 4044688 w 4044688"/>
              <a:gd name="connsiteY2" fmla="*/ 3409723 h 3409723"/>
              <a:gd name="connsiteX3" fmla="*/ 0 w 4044688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8" h="3409723">
                <a:moveTo>
                  <a:pt x="0" y="0"/>
                </a:moveTo>
                <a:lnTo>
                  <a:pt x="4044688" y="0"/>
                </a:lnTo>
                <a:lnTo>
                  <a:pt x="4044688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3" name="Picture Placeholder 132">
            <a:extLst>
              <a:ext uri="{FF2B5EF4-FFF2-40B4-BE49-F238E27FC236}">
                <a16:creationId xmlns:a16="http://schemas.microsoft.com/office/drawing/2014/main" id="{1C48A930-F2CC-46AD-B2D2-40758BAF99DC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0" y="10306277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5" name="Picture Placeholder 134">
            <a:extLst>
              <a:ext uri="{FF2B5EF4-FFF2-40B4-BE49-F238E27FC236}">
                <a16:creationId xmlns:a16="http://schemas.microsoft.com/office/drawing/2014/main" id="{FF796C8D-5331-4731-A404-B7B2D5A9E529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8136994" y="10306277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6" name="Picture Placeholder 135">
            <a:extLst>
              <a:ext uri="{FF2B5EF4-FFF2-40B4-BE49-F238E27FC236}">
                <a16:creationId xmlns:a16="http://schemas.microsoft.com/office/drawing/2014/main" id="{7F0BA582-E839-40B1-9A4B-DFE0D1A9D75F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12205491" y="10306277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9" name="Picture Placeholder 138">
            <a:extLst>
              <a:ext uri="{FF2B5EF4-FFF2-40B4-BE49-F238E27FC236}">
                <a16:creationId xmlns:a16="http://schemas.microsoft.com/office/drawing/2014/main" id="{9376C177-5763-401A-9E03-56709766AA9F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20342486" y="10306277"/>
            <a:ext cx="4044690" cy="3409723"/>
          </a:xfrm>
          <a:custGeom>
            <a:avLst/>
            <a:gdLst>
              <a:gd name="connsiteX0" fmla="*/ 0 w 4044690"/>
              <a:gd name="connsiteY0" fmla="*/ 0 h 3409723"/>
              <a:gd name="connsiteX1" fmla="*/ 4044690 w 4044690"/>
              <a:gd name="connsiteY1" fmla="*/ 0 h 3409723"/>
              <a:gd name="connsiteX2" fmla="*/ 4044690 w 4044690"/>
              <a:gd name="connsiteY2" fmla="*/ 3409723 h 3409723"/>
              <a:gd name="connsiteX3" fmla="*/ 0 w 4044690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90" h="3409723">
                <a:moveTo>
                  <a:pt x="0" y="0"/>
                </a:moveTo>
                <a:lnTo>
                  <a:pt x="4044690" y="0"/>
                </a:lnTo>
                <a:lnTo>
                  <a:pt x="4044690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0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28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28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28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28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16" grpId="0" animBg="1"/>
      <p:bldP spid="118" grpId="0" animBg="1"/>
      <p:bldP spid="119" grpId="0" animBg="1"/>
      <p:bldP spid="120" grpId="0" animBg="1"/>
      <p:bldP spid="122" grpId="0" animBg="1"/>
      <p:bldP spid="123" grpId="0" animBg="1"/>
      <p:bldP spid="124" grpId="0" animBg="1"/>
      <p:bldP spid="126" grpId="0" animBg="1"/>
      <p:bldP spid="127" grpId="0" animBg="1"/>
      <p:bldP spid="128" grpId="0" animBg="1"/>
      <p:bldP spid="130" grpId="0" animBg="1"/>
      <p:bldP spid="131" grpId="0" animBg="1"/>
      <p:bldP spid="133" grpId="0" animBg="1"/>
      <p:bldP spid="135" grpId="0" animBg="1"/>
      <p:bldP spid="136" grpId="0" animBg="1"/>
      <p:bldP spid="139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-Morph-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2299556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6315485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/>
          </p:nvPr>
        </p:nvSpPr>
        <p:spPr>
          <a:xfrm>
            <a:off x="10331414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/>
          </p:nvPr>
        </p:nvSpPr>
        <p:spPr>
          <a:xfrm>
            <a:off x="14347343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43"/>
          </p:nvPr>
        </p:nvSpPr>
        <p:spPr>
          <a:xfrm>
            <a:off x="18363272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6506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-Morph-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21176347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-15189722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-920309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-3216471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277015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530592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D70656-C88E-47A8-AF4E-6796ABD0376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672376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C696FB3-7798-452D-A70D-9F9025FD10F5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5320576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0011766-26D5-4106-9378-06DEFFB04B69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9968776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EA1BFBE-A9BC-46DF-B192-ABC87F485EC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4616977" y="2962656"/>
            <a:ext cx="4449619" cy="3760873"/>
          </a:xfrm>
          <a:custGeom>
            <a:avLst/>
            <a:gdLst>
              <a:gd name="connsiteX0" fmla="*/ 0 w 4449619"/>
              <a:gd name="connsiteY0" fmla="*/ 0 h 3760873"/>
              <a:gd name="connsiteX1" fmla="*/ 4449619 w 4449619"/>
              <a:gd name="connsiteY1" fmla="*/ 0 h 3760873"/>
              <a:gd name="connsiteX2" fmla="*/ 4449619 w 4449619"/>
              <a:gd name="connsiteY2" fmla="*/ 3760873 h 3760873"/>
              <a:gd name="connsiteX3" fmla="*/ 0 w 4449619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19" h="3760873">
                <a:moveTo>
                  <a:pt x="0" y="0"/>
                </a:moveTo>
                <a:lnTo>
                  <a:pt x="4449619" y="0"/>
                </a:lnTo>
                <a:lnTo>
                  <a:pt x="4449619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B7D466C-A520-4902-99C4-B78E98A6E6CB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9265175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7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15189719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-9203094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-3216469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277015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24387175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560506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9203093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-3216468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277015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24387175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30296344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556744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3255195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2731430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24387175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30296344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36205513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68810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2502830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24387175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30296343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36205512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42114681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127025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3604388" y="2014328"/>
            <a:ext cx="7849488" cy="952831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43"/>
          </p:nvPr>
        </p:nvSpPr>
        <p:spPr>
          <a:xfrm>
            <a:off x="15795845" y="69573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11692443" y="69573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/>
          </p:nvPr>
        </p:nvSpPr>
        <p:spPr>
          <a:xfrm>
            <a:off x="11692443" y="201432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/>
          </p:nvPr>
        </p:nvSpPr>
        <p:spPr>
          <a:xfrm>
            <a:off x="15708372" y="201432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78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11D6E6F-1A6B-45CF-B9D7-D9761B246E4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5699797" y="3423139"/>
            <a:ext cx="5720861" cy="7127631"/>
          </a:xfrm>
          <a:custGeom>
            <a:avLst/>
            <a:gdLst>
              <a:gd name="connsiteX0" fmla="*/ 0 w 5720861"/>
              <a:gd name="connsiteY0" fmla="*/ 0 h 7127631"/>
              <a:gd name="connsiteX1" fmla="*/ 5720861 w 5720861"/>
              <a:gd name="connsiteY1" fmla="*/ 0 h 7127631"/>
              <a:gd name="connsiteX2" fmla="*/ 5720861 w 5720861"/>
              <a:gd name="connsiteY2" fmla="*/ 7127631 h 7127631"/>
              <a:gd name="connsiteX3" fmla="*/ 0 w 5720861"/>
              <a:gd name="connsiteY3" fmla="*/ 7127631 h 712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0861" h="7127631">
                <a:moveTo>
                  <a:pt x="0" y="0"/>
                </a:moveTo>
                <a:lnTo>
                  <a:pt x="5720861" y="0"/>
                </a:lnTo>
                <a:lnTo>
                  <a:pt x="5720861" y="7127631"/>
                </a:lnTo>
                <a:lnTo>
                  <a:pt x="0" y="7127631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02761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3DD1C2-C46F-4111-8691-AF13BE6E39C6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183524" y="3983089"/>
            <a:ext cx="5720861" cy="7127631"/>
          </a:xfrm>
          <a:custGeom>
            <a:avLst/>
            <a:gdLst>
              <a:gd name="connsiteX0" fmla="*/ 0 w 5720861"/>
              <a:gd name="connsiteY0" fmla="*/ 0 h 7127631"/>
              <a:gd name="connsiteX1" fmla="*/ 5720861 w 5720861"/>
              <a:gd name="connsiteY1" fmla="*/ 0 h 7127631"/>
              <a:gd name="connsiteX2" fmla="*/ 5720861 w 5720861"/>
              <a:gd name="connsiteY2" fmla="*/ 7127631 h 7127631"/>
              <a:gd name="connsiteX3" fmla="*/ 0 w 5720861"/>
              <a:gd name="connsiteY3" fmla="*/ 7127631 h 712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0861" h="7127631">
                <a:moveTo>
                  <a:pt x="0" y="0"/>
                </a:moveTo>
                <a:lnTo>
                  <a:pt x="5720861" y="0"/>
                </a:lnTo>
                <a:lnTo>
                  <a:pt x="5720861" y="7127631"/>
                </a:lnTo>
                <a:lnTo>
                  <a:pt x="0" y="7127631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11D6E6F-1A6B-45CF-B9D7-D9761B246E4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26942" y="3983089"/>
            <a:ext cx="5720861" cy="7127631"/>
          </a:xfrm>
          <a:custGeom>
            <a:avLst/>
            <a:gdLst>
              <a:gd name="connsiteX0" fmla="*/ 0 w 5720861"/>
              <a:gd name="connsiteY0" fmla="*/ 0 h 7127631"/>
              <a:gd name="connsiteX1" fmla="*/ 5720861 w 5720861"/>
              <a:gd name="connsiteY1" fmla="*/ 0 h 7127631"/>
              <a:gd name="connsiteX2" fmla="*/ 5720861 w 5720861"/>
              <a:gd name="connsiteY2" fmla="*/ 7127631 h 7127631"/>
              <a:gd name="connsiteX3" fmla="*/ 0 w 5720861"/>
              <a:gd name="connsiteY3" fmla="*/ 7127631 h 712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0861" h="7127631">
                <a:moveTo>
                  <a:pt x="0" y="0"/>
                </a:moveTo>
                <a:lnTo>
                  <a:pt x="5720861" y="0"/>
                </a:lnTo>
                <a:lnTo>
                  <a:pt x="5720861" y="7127631"/>
                </a:lnTo>
                <a:lnTo>
                  <a:pt x="0" y="7127631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1968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68464A-15E7-4D9B-AD60-34512335592F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2765468" y="3979282"/>
            <a:ext cx="5144364" cy="7083816"/>
          </a:xfrm>
          <a:custGeom>
            <a:avLst/>
            <a:gdLst>
              <a:gd name="connsiteX0" fmla="*/ 0 w 5144364"/>
              <a:gd name="connsiteY0" fmla="*/ 0 h 7083816"/>
              <a:gd name="connsiteX1" fmla="*/ 5144364 w 5144364"/>
              <a:gd name="connsiteY1" fmla="*/ 0 h 7083816"/>
              <a:gd name="connsiteX2" fmla="*/ 5144364 w 5144364"/>
              <a:gd name="connsiteY2" fmla="*/ 7083816 h 7083816"/>
              <a:gd name="connsiteX3" fmla="*/ 0 w 5144364"/>
              <a:gd name="connsiteY3" fmla="*/ 7083816 h 7083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4364" h="7083816">
                <a:moveTo>
                  <a:pt x="0" y="0"/>
                </a:moveTo>
                <a:lnTo>
                  <a:pt x="5144364" y="0"/>
                </a:lnTo>
                <a:lnTo>
                  <a:pt x="5144364" y="7083816"/>
                </a:lnTo>
                <a:lnTo>
                  <a:pt x="0" y="7083816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11216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586C5A2-21C0-4124-8346-6F4224A77D4D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119805" y="3442446"/>
            <a:ext cx="5889724" cy="3281082"/>
          </a:xfrm>
          <a:custGeom>
            <a:avLst/>
            <a:gdLst>
              <a:gd name="connsiteX0" fmla="*/ 0 w 5889724"/>
              <a:gd name="connsiteY0" fmla="*/ 0 h 3281082"/>
              <a:gd name="connsiteX1" fmla="*/ 5889724 w 5889724"/>
              <a:gd name="connsiteY1" fmla="*/ 0 h 3281082"/>
              <a:gd name="connsiteX2" fmla="*/ 5889724 w 5889724"/>
              <a:gd name="connsiteY2" fmla="*/ 3281082 h 3281082"/>
              <a:gd name="connsiteX3" fmla="*/ 4598808 w 5889724"/>
              <a:gd name="connsiteY3" fmla="*/ 3281082 h 3281082"/>
              <a:gd name="connsiteX4" fmla="*/ 726142 w 5889724"/>
              <a:gd name="connsiteY4" fmla="*/ 3281082 h 3281082"/>
              <a:gd name="connsiteX5" fmla="*/ 0 w 5889724"/>
              <a:gd name="connsiteY5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9724" h="3281082">
                <a:moveTo>
                  <a:pt x="0" y="0"/>
                </a:moveTo>
                <a:lnTo>
                  <a:pt x="5889724" y="0"/>
                </a:lnTo>
                <a:lnTo>
                  <a:pt x="5889724" y="3281082"/>
                </a:lnTo>
                <a:lnTo>
                  <a:pt x="4598808" y="3281082"/>
                </a:lnTo>
                <a:lnTo>
                  <a:pt x="726142" y="3281082"/>
                </a:lnTo>
                <a:lnTo>
                  <a:pt x="0" y="328108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227DA8D-2981-4111-A228-A72FCA3F9705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700958" y="3442446"/>
            <a:ext cx="5889724" cy="3281082"/>
          </a:xfrm>
          <a:custGeom>
            <a:avLst/>
            <a:gdLst>
              <a:gd name="connsiteX0" fmla="*/ 0 w 5889724"/>
              <a:gd name="connsiteY0" fmla="*/ 0 h 3281082"/>
              <a:gd name="connsiteX1" fmla="*/ 5889724 w 5889724"/>
              <a:gd name="connsiteY1" fmla="*/ 0 h 3281082"/>
              <a:gd name="connsiteX2" fmla="*/ 5889724 w 5889724"/>
              <a:gd name="connsiteY2" fmla="*/ 3281082 h 3281082"/>
              <a:gd name="connsiteX3" fmla="*/ 0 w 5889724"/>
              <a:gd name="connsiteY3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9724" h="3281082">
                <a:moveTo>
                  <a:pt x="0" y="0"/>
                </a:moveTo>
                <a:lnTo>
                  <a:pt x="5889724" y="0"/>
                </a:lnTo>
                <a:lnTo>
                  <a:pt x="5889724" y="3281082"/>
                </a:lnTo>
                <a:lnTo>
                  <a:pt x="0" y="328108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56C2B7F-79ED-47F6-8F62-450E015B464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6282113" y="3442446"/>
            <a:ext cx="5889723" cy="3281082"/>
          </a:xfrm>
          <a:custGeom>
            <a:avLst/>
            <a:gdLst>
              <a:gd name="connsiteX0" fmla="*/ 0 w 5889723"/>
              <a:gd name="connsiteY0" fmla="*/ 0 h 3281082"/>
              <a:gd name="connsiteX1" fmla="*/ 5889723 w 5889723"/>
              <a:gd name="connsiteY1" fmla="*/ 0 h 3281082"/>
              <a:gd name="connsiteX2" fmla="*/ 5889723 w 5889723"/>
              <a:gd name="connsiteY2" fmla="*/ 3281082 h 3281082"/>
              <a:gd name="connsiteX3" fmla="*/ 0 w 5889723"/>
              <a:gd name="connsiteY3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9723" h="3281082">
                <a:moveTo>
                  <a:pt x="0" y="0"/>
                </a:moveTo>
                <a:lnTo>
                  <a:pt x="5889723" y="0"/>
                </a:lnTo>
                <a:lnTo>
                  <a:pt x="5889723" y="3281082"/>
                </a:lnTo>
                <a:lnTo>
                  <a:pt x="0" y="328108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08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</p:bld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D70656-C88E-47A8-AF4E-6796ABD0376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672376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C696FB3-7798-452D-A70D-9F9025FD10F5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5320576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0011766-26D5-4106-9378-06DEFFB04B69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9968776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EA1BFBE-A9BC-46DF-B192-ABC87F485EC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4616977" y="2962656"/>
            <a:ext cx="4449619" cy="3760873"/>
          </a:xfrm>
          <a:custGeom>
            <a:avLst/>
            <a:gdLst>
              <a:gd name="connsiteX0" fmla="*/ 0 w 4449619"/>
              <a:gd name="connsiteY0" fmla="*/ 0 h 3760873"/>
              <a:gd name="connsiteX1" fmla="*/ 4449619 w 4449619"/>
              <a:gd name="connsiteY1" fmla="*/ 0 h 3760873"/>
              <a:gd name="connsiteX2" fmla="*/ 4449619 w 4449619"/>
              <a:gd name="connsiteY2" fmla="*/ 3760873 h 3760873"/>
              <a:gd name="connsiteX3" fmla="*/ 0 w 4449619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19" h="3760873">
                <a:moveTo>
                  <a:pt x="0" y="0"/>
                </a:moveTo>
                <a:lnTo>
                  <a:pt x="4449619" y="0"/>
                </a:lnTo>
                <a:lnTo>
                  <a:pt x="4449619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B7D466C-A520-4902-99C4-B78E98A6E6CB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9265175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2DED6899-EE35-4C9F-85BC-2800893A7A0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2201861" y="382904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C8CD014F-DCFE-440B-9C46-DE5E50FC1AC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8859836" y="382904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F25211DE-2900-41DB-94E0-DADC7578762E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5517811" y="382904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51C6DB-32A3-4464-AE10-5633A7CE53C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2201861" y="6524624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B30DC47F-8DF3-4F33-B1B6-FF730859D681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8859836" y="6524624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8F4643DF-0111-4FA8-BE96-A6CE1DA67C8F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5517811" y="6524624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095EDDFA-6EB5-48D5-94C9-9CC6B10491F1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2201861" y="922019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97A33113-4109-4E55-A5EC-1DD0D9F09F4F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8859836" y="922019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C9EBD72A-C4D9-488C-8B28-C748536236DA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5517811" y="922019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484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2DED6899-EE35-4C9F-85BC-2800893A7A0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2201861" y="382904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C8CD014F-DCFE-440B-9C46-DE5E50FC1AC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8859836" y="382904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F25211DE-2900-41DB-94E0-DADC7578762E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5517811" y="382904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51C6DB-32A3-4464-AE10-5633A7CE53C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2201861" y="6524624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B30DC47F-8DF3-4F33-B1B6-FF730859D681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8859836" y="6524624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8F4643DF-0111-4FA8-BE96-A6CE1DA67C8F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5517811" y="6524624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095EDDFA-6EB5-48D5-94C9-9CC6B10491F1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2201861" y="922019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97A33113-4109-4E55-A5EC-1DD0D9F09F4F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8859836" y="922019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C9EBD72A-C4D9-488C-8B28-C748536236DA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5517811" y="922019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9525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4BA24CCC-EDF0-4391-BDAD-5A1AC3C41ED2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02631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A8C50DEA-9D79-44F2-8F00-34CE2DFBB104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68416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47C511FA-F714-464A-AC1B-9514AED5E82E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4201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9CD4A1BF-2AF8-4D45-921D-BCC41796000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99986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610A3D6E-C358-439C-8B8A-28D7DA56AB33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02631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B176FB6D-30B1-4A91-BF7B-E0B3AC30EFB6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668416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F6FEED80-41F9-45B8-810F-A371D8C9E3AC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1234201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6D041EF4-D5CD-4126-B32F-5971C6FA721C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799986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CEE5E17D-B267-4245-B058-59B9515089D4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02631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6CBC3CA6-B6A2-4EEB-9A63-B3A2ED1EA40C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668416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49975133-13E9-47E2-B89B-39D855512B99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1234201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63CF676C-B8B6-4C40-91EF-D8B604B3000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799986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4913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938956-B64C-4A69-AD96-2E304154F00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2932485" y="33341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6B722B3-CFC5-45EA-9ED6-3E100F31BD14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952785" y="33341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BB8CC-07D9-47C2-A423-DA7944D7355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932485" y="82109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9D065CD-90D1-4F95-954E-57604EA9B4A1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2952785" y="82109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49861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938956-B64C-4A69-AD96-2E304154F00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2932485" y="33341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BB8CC-07D9-47C2-A423-DA7944D7355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932485" y="82109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5059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63609" y="3523729"/>
            <a:ext cx="4966322" cy="6705600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C477C-0616-4B25-AECC-C8579212EEC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094820" y="3523729"/>
            <a:ext cx="4966322" cy="6705600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1CF97D-2FDA-4292-861E-0CA5A754E9C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26031" y="3523729"/>
            <a:ext cx="4966322" cy="6705600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34B1061-2D91-4253-9DCF-0987EC9BF35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557243" y="3523729"/>
            <a:ext cx="4966320" cy="6705600"/>
          </a:xfrm>
          <a:custGeom>
            <a:avLst/>
            <a:gdLst>
              <a:gd name="connsiteX0" fmla="*/ 0 w 4966320"/>
              <a:gd name="connsiteY0" fmla="*/ 0 h 6705600"/>
              <a:gd name="connsiteX1" fmla="*/ 4966320 w 4966320"/>
              <a:gd name="connsiteY1" fmla="*/ 0 h 6705600"/>
              <a:gd name="connsiteX2" fmla="*/ 4966320 w 4966320"/>
              <a:gd name="connsiteY2" fmla="*/ 6705600 h 6705600"/>
              <a:gd name="connsiteX3" fmla="*/ 0 w 4966320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0" h="6705600">
                <a:moveTo>
                  <a:pt x="0" y="0"/>
                </a:moveTo>
                <a:lnTo>
                  <a:pt x="4966320" y="0"/>
                </a:lnTo>
                <a:lnTo>
                  <a:pt x="4966320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5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63609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C477C-0616-4B25-AECC-C8579212EEC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094820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1CF97D-2FDA-4292-861E-0CA5A754E9C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26031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34B1061-2D91-4253-9DCF-0987EC9BF35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557243" y="3210365"/>
            <a:ext cx="4966320" cy="8925154"/>
          </a:xfrm>
          <a:custGeom>
            <a:avLst/>
            <a:gdLst>
              <a:gd name="connsiteX0" fmla="*/ 0 w 4966320"/>
              <a:gd name="connsiteY0" fmla="*/ 0 h 6705600"/>
              <a:gd name="connsiteX1" fmla="*/ 4966320 w 4966320"/>
              <a:gd name="connsiteY1" fmla="*/ 0 h 6705600"/>
              <a:gd name="connsiteX2" fmla="*/ 4966320 w 4966320"/>
              <a:gd name="connsiteY2" fmla="*/ 6705600 h 6705600"/>
              <a:gd name="connsiteX3" fmla="*/ 0 w 4966320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0" h="6705600">
                <a:moveTo>
                  <a:pt x="0" y="0"/>
                </a:moveTo>
                <a:lnTo>
                  <a:pt x="4966320" y="0"/>
                </a:lnTo>
                <a:lnTo>
                  <a:pt x="4966320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53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81000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81000" fill="hold" grpId="0" nodeType="withEffect" p14:presetBounceEnd="4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81000" fill="hold" grpId="0" nodeType="withEffect" p14:presetBounceEnd="48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81000" fill="hold" grpId="0" nodeType="withEffect" p14:presetBounceEnd="48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81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81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81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81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488822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C477C-0616-4B25-AECC-C8579212EEC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720033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1CF97D-2FDA-4292-861E-0CA5A754E9C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4951244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6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38000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38000" decel="62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38000" decel="62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99215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0F5ECF-FA0D-41F4-BED6-8DC0A0700432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120144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DFE8DDD-E08B-487F-939D-C82BD1C71FD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41073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B6A14B1-5BD5-4CA2-86FC-A299F612707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562002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38000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38000" decel="62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38000" decel="62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38000" decel="6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6" grpId="0" animBg="1"/>
      <p:bldP spid="7" grpId="0" animBg="1"/>
    </p:bldLst>
  </p:timing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B8AA38-6F73-4586-B483-53523EF1116E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373163" y="3657599"/>
            <a:ext cx="4697555" cy="2931460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5ECBCE-7512-4811-A88A-61113AE75F7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020927" y="3657599"/>
            <a:ext cx="4697555" cy="2931460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A89E65B-19FF-4927-98A8-4E005823E969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668691" y="3657599"/>
            <a:ext cx="4697556" cy="2931460"/>
          </a:xfrm>
          <a:custGeom>
            <a:avLst/>
            <a:gdLst>
              <a:gd name="connsiteX0" fmla="*/ 0 w 4697556"/>
              <a:gd name="connsiteY0" fmla="*/ 0 h 2931460"/>
              <a:gd name="connsiteX1" fmla="*/ 4697556 w 4697556"/>
              <a:gd name="connsiteY1" fmla="*/ 0 h 2931460"/>
              <a:gd name="connsiteX2" fmla="*/ 4697556 w 4697556"/>
              <a:gd name="connsiteY2" fmla="*/ 2931460 h 2931460"/>
              <a:gd name="connsiteX3" fmla="*/ 0 w 469755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6" h="2931460">
                <a:moveTo>
                  <a:pt x="0" y="0"/>
                </a:moveTo>
                <a:lnTo>
                  <a:pt x="4697556" y="0"/>
                </a:lnTo>
                <a:lnTo>
                  <a:pt x="4697556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DCF3998-E81D-49D7-B078-F19837D4418B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8316455" y="3657599"/>
            <a:ext cx="4697556" cy="2931460"/>
          </a:xfrm>
          <a:custGeom>
            <a:avLst/>
            <a:gdLst>
              <a:gd name="connsiteX0" fmla="*/ 0 w 4697556"/>
              <a:gd name="connsiteY0" fmla="*/ 0 h 2931460"/>
              <a:gd name="connsiteX1" fmla="*/ 4697556 w 4697556"/>
              <a:gd name="connsiteY1" fmla="*/ 0 h 2931460"/>
              <a:gd name="connsiteX2" fmla="*/ 4697556 w 4697556"/>
              <a:gd name="connsiteY2" fmla="*/ 2931460 h 2931460"/>
              <a:gd name="connsiteX3" fmla="*/ 0 w 469755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6" h="2931460">
                <a:moveTo>
                  <a:pt x="0" y="0"/>
                </a:moveTo>
                <a:lnTo>
                  <a:pt x="4697556" y="0"/>
                </a:lnTo>
                <a:lnTo>
                  <a:pt x="4697556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56827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B8AA38-6F73-4586-B483-53523EF1116E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407966" y="4049043"/>
            <a:ext cx="5684042" cy="3547067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5ECBCE-7512-4811-A88A-61113AE75F7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324672" y="4049043"/>
            <a:ext cx="5684042" cy="3547067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A89E65B-19FF-4927-98A8-4E005823E969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5241378" y="4049043"/>
            <a:ext cx="5684043" cy="3547067"/>
          </a:xfrm>
          <a:custGeom>
            <a:avLst/>
            <a:gdLst>
              <a:gd name="connsiteX0" fmla="*/ 0 w 4697556"/>
              <a:gd name="connsiteY0" fmla="*/ 0 h 2931460"/>
              <a:gd name="connsiteX1" fmla="*/ 4697556 w 4697556"/>
              <a:gd name="connsiteY1" fmla="*/ 0 h 2931460"/>
              <a:gd name="connsiteX2" fmla="*/ 4697556 w 4697556"/>
              <a:gd name="connsiteY2" fmla="*/ 2931460 h 2931460"/>
              <a:gd name="connsiteX3" fmla="*/ 0 w 469755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6" h="2931460">
                <a:moveTo>
                  <a:pt x="0" y="0"/>
                </a:moveTo>
                <a:lnTo>
                  <a:pt x="4697556" y="0"/>
                </a:lnTo>
                <a:lnTo>
                  <a:pt x="4697556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60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4BA24CCC-EDF0-4391-BDAD-5A1AC3C41ED2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02631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A8C50DEA-9D79-44F2-8F00-34CE2DFBB104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68416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47C511FA-F714-464A-AC1B-9514AED5E82E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4201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9CD4A1BF-2AF8-4D45-921D-BCC41796000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99986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610A3D6E-C358-439C-8B8A-28D7DA56AB33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02631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B176FB6D-30B1-4A91-BF7B-E0B3AC30EFB6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668416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F6FEED80-41F9-45B8-810F-A371D8C9E3AC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1234201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6D041EF4-D5CD-4126-B32F-5971C6FA721C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799986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CEE5E17D-B267-4245-B058-59B9515089D4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02631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6CBC3CA6-B6A2-4EEB-9A63-B3A2ED1EA40C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668416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49975133-13E9-47E2-B89B-39D855512B99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1234201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63CF676C-B8B6-4C40-91EF-D8B604B3000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799986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09301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82587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1909BFB-BB38-4018-AAEC-7D2EF2E710CF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137493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6481C08-79AF-4EEB-B132-E05B8BF1A281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92399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A7E1B70-4896-4420-9B1A-599688791894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647305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46784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410634" y="2474257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1909BFB-BB38-4018-AAEC-7D2EF2E710CF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665540" y="2474257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6481C08-79AF-4EEB-B132-E05B8BF1A281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4920446" y="2474257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508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640540" y="3073774"/>
            <a:ext cx="10596282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629835A-B777-47DB-A9E0-41743E09CD8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518558" y="3073774"/>
            <a:ext cx="10596282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068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801">
          <p15:clr>
            <a:srgbClr val="FBAE40"/>
          </p15:clr>
        </p15:guide>
      </p15:sldGuideLst>
    </p:ext>
  </p:extLs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41294" y="887505"/>
            <a:ext cx="17626904" cy="11214847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77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801">
          <p15:clr>
            <a:srgbClr val="FBAE40"/>
          </p15:clr>
        </p15:guide>
      </p15:sldGuideLst>
    </p:ext>
  </p:extLs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533105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5327621" y="0"/>
            <a:ext cx="19059553" cy="13716000"/>
          </a:xfrm>
          <a:prstGeom prst="rect">
            <a:avLst/>
          </a:prstGeom>
          <a:pattFill prst="pct5">
            <a:fgClr>
              <a:srgbClr val="DEE2E4"/>
            </a:fgClr>
            <a:bgClr>
              <a:srgbClr val="A0ACB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3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938956-B64C-4A69-AD96-2E304154F00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2932485" y="33341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6B722B3-CFC5-45EA-9ED6-3E100F31BD14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952785" y="33341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BB8CC-07D9-47C2-A423-DA7944D7355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932485" y="82109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9D065CD-90D1-4F95-954E-57604EA9B4A1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2952785" y="82109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8925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938956-B64C-4A69-AD96-2E304154F00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2932485" y="33341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BB8CC-07D9-47C2-A423-DA7944D7355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932485" y="82109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993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63609" y="3523729"/>
            <a:ext cx="4966322" cy="6705600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C477C-0616-4B25-AECC-C8579212EEC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094820" y="3523729"/>
            <a:ext cx="4966322" cy="6705600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1CF97D-2FDA-4292-861E-0CA5A754E9C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26031" y="3523729"/>
            <a:ext cx="4966322" cy="6705600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34B1061-2D91-4253-9DCF-0987EC9BF35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557243" y="3523729"/>
            <a:ext cx="4966320" cy="6705600"/>
          </a:xfrm>
          <a:custGeom>
            <a:avLst/>
            <a:gdLst>
              <a:gd name="connsiteX0" fmla="*/ 0 w 4966320"/>
              <a:gd name="connsiteY0" fmla="*/ 0 h 6705600"/>
              <a:gd name="connsiteX1" fmla="*/ 4966320 w 4966320"/>
              <a:gd name="connsiteY1" fmla="*/ 0 h 6705600"/>
              <a:gd name="connsiteX2" fmla="*/ 4966320 w 4966320"/>
              <a:gd name="connsiteY2" fmla="*/ 6705600 h 6705600"/>
              <a:gd name="connsiteX3" fmla="*/ 0 w 4966320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0" h="6705600">
                <a:moveTo>
                  <a:pt x="0" y="0"/>
                </a:moveTo>
                <a:lnTo>
                  <a:pt x="4966320" y="0"/>
                </a:lnTo>
                <a:lnTo>
                  <a:pt x="4966320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4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63609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C477C-0616-4B25-AECC-C8579212EEC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094820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1CF97D-2FDA-4292-861E-0CA5A754E9C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26031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34B1061-2D91-4253-9DCF-0987EC9BF35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557243" y="3210365"/>
            <a:ext cx="4966320" cy="8925154"/>
          </a:xfrm>
          <a:custGeom>
            <a:avLst/>
            <a:gdLst>
              <a:gd name="connsiteX0" fmla="*/ 0 w 4966320"/>
              <a:gd name="connsiteY0" fmla="*/ 0 h 6705600"/>
              <a:gd name="connsiteX1" fmla="*/ 4966320 w 4966320"/>
              <a:gd name="connsiteY1" fmla="*/ 0 h 6705600"/>
              <a:gd name="connsiteX2" fmla="*/ 4966320 w 4966320"/>
              <a:gd name="connsiteY2" fmla="*/ 6705600 h 6705600"/>
              <a:gd name="connsiteX3" fmla="*/ 0 w 4966320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0" h="6705600">
                <a:moveTo>
                  <a:pt x="0" y="0"/>
                </a:moveTo>
                <a:lnTo>
                  <a:pt x="4966320" y="0"/>
                </a:lnTo>
                <a:lnTo>
                  <a:pt x="4966320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6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81000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81000" fill="hold" grpId="0" nodeType="withEffect" p14:presetBounceEnd="4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81000" fill="hold" grpId="0" nodeType="withEffect" p14:presetBounceEnd="48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81000" fill="hold" grpId="0" nodeType="withEffect" p14:presetBounceEnd="48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81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81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81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81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488822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C477C-0616-4B25-AECC-C8579212EEC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720033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1CF97D-2FDA-4292-861E-0CA5A754E9C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4951244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24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38000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38000" decel="62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38000" decel="62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99215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0F5ECF-FA0D-41F4-BED6-8DC0A0700432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120144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DFE8DDD-E08B-487F-939D-C82BD1C71FD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41073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B6A14B1-5BD5-4CA2-86FC-A299F612707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562002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38000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38000" decel="62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38000" decel="62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38000" decel="6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6" grpId="0" animBg="1"/>
      <p:bldP spid="7" grpId="0" animBg="1"/>
    </p:bldLst>
  </p:timing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B8AA38-6F73-4586-B483-53523EF1116E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373163" y="3657599"/>
            <a:ext cx="4697555" cy="2931460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5ECBCE-7512-4811-A88A-61113AE75F7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020927" y="3657599"/>
            <a:ext cx="4697555" cy="2931460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A89E65B-19FF-4927-98A8-4E005823E969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668691" y="3657599"/>
            <a:ext cx="4697556" cy="2931460"/>
          </a:xfrm>
          <a:custGeom>
            <a:avLst/>
            <a:gdLst>
              <a:gd name="connsiteX0" fmla="*/ 0 w 4697556"/>
              <a:gd name="connsiteY0" fmla="*/ 0 h 2931460"/>
              <a:gd name="connsiteX1" fmla="*/ 4697556 w 4697556"/>
              <a:gd name="connsiteY1" fmla="*/ 0 h 2931460"/>
              <a:gd name="connsiteX2" fmla="*/ 4697556 w 4697556"/>
              <a:gd name="connsiteY2" fmla="*/ 2931460 h 2931460"/>
              <a:gd name="connsiteX3" fmla="*/ 0 w 469755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6" h="2931460">
                <a:moveTo>
                  <a:pt x="0" y="0"/>
                </a:moveTo>
                <a:lnTo>
                  <a:pt x="4697556" y="0"/>
                </a:lnTo>
                <a:lnTo>
                  <a:pt x="4697556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DCF3998-E81D-49D7-B078-F19837D4418B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8316455" y="3657599"/>
            <a:ext cx="4697556" cy="2931460"/>
          </a:xfrm>
          <a:custGeom>
            <a:avLst/>
            <a:gdLst>
              <a:gd name="connsiteX0" fmla="*/ 0 w 4697556"/>
              <a:gd name="connsiteY0" fmla="*/ 0 h 2931460"/>
              <a:gd name="connsiteX1" fmla="*/ 4697556 w 4697556"/>
              <a:gd name="connsiteY1" fmla="*/ 0 h 2931460"/>
              <a:gd name="connsiteX2" fmla="*/ 4697556 w 4697556"/>
              <a:gd name="connsiteY2" fmla="*/ 2931460 h 2931460"/>
              <a:gd name="connsiteX3" fmla="*/ 0 w 469755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6" h="2931460">
                <a:moveTo>
                  <a:pt x="0" y="0"/>
                </a:moveTo>
                <a:lnTo>
                  <a:pt x="4697556" y="0"/>
                </a:lnTo>
                <a:lnTo>
                  <a:pt x="4697556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827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B8AA38-6F73-4586-B483-53523EF1116E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407966" y="4049043"/>
            <a:ext cx="5684042" cy="3547067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5ECBCE-7512-4811-A88A-61113AE75F7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324672" y="4049043"/>
            <a:ext cx="5684042" cy="3547067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A89E65B-19FF-4927-98A8-4E005823E969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5241378" y="4049043"/>
            <a:ext cx="5684043" cy="3547067"/>
          </a:xfrm>
          <a:custGeom>
            <a:avLst/>
            <a:gdLst>
              <a:gd name="connsiteX0" fmla="*/ 0 w 4697556"/>
              <a:gd name="connsiteY0" fmla="*/ 0 h 2931460"/>
              <a:gd name="connsiteX1" fmla="*/ 4697556 w 4697556"/>
              <a:gd name="connsiteY1" fmla="*/ 0 h 2931460"/>
              <a:gd name="connsiteX2" fmla="*/ 4697556 w 4697556"/>
              <a:gd name="connsiteY2" fmla="*/ 2931460 h 2931460"/>
              <a:gd name="connsiteX3" fmla="*/ 0 w 469755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6" h="2931460">
                <a:moveTo>
                  <a:pt x="0" y="0"/>
                </a:moveTo>
                <a:lnTo>
                  <a:pt x="4697556" y="0"/>
                </a:lnTo>
                <a:lnTo>
                  <a:pt x="4697556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274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82587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1909BFB-BB38-4018-AAEC-7D2EF2E710CF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137493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6481C08-79AF-4EEB-B132-E05B8BF1A281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92399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A7E1B70-4896-4420-9B1A-599688791894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647305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6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410634" y="2474257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1909BFB-BB38-4018-AAEC-7D2EF2E710CF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665540" y="2474257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6481C08-79AF-4EEB-B132-E05B8BF1A281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4920446" y="2474257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92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1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640540" y="3073774"/>
            <a:ext cx="10596282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629835A-B777-47DB-A9E0-41743E09CD8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518558" y="3073774"/>
            <a:ext cx="10596282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886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80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71110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41294" y="887505"/>
            <a:ext cx="17626904" cy="11214847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134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80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2243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102AE05-6D17-458D-8465-B3FC5393C77D}"/>
              </a:ext>
            </a:extLst>
          </p:cNvPr>
          <p:cNvSpPr/>
          <p:nvPr userDrawn="1"/>
        </p:nvSpPr>
        <p:spPr>
          <a:xfrm>
            <a:off x="0" y="0"/>
            <a:ext cx="24387175" cy="13716000"/>
          </a:xfrm>
          <a:prstGeom prst="rect">
            <a:avLst/>
          </a:pr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tx2">
                  <a:lumMod val="100000"/>
                  <a:alpha val="67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EEC57E5-E254-45F1-8F50-68D3E3B4902F}"/>
              </a:ext>
            </a:extLst>
          </p:cNvPr>
          <p:cNvSpPr txBox="1">
            <a:spLocks/>
          </p:cNvSpPr>
          <p:nvPr userDrawn="1"/>
        </p:nvSpPr>
        <p:spPr>
          <a:xfrm>
            <a:off x="1244015" y="12860498"/>
            <a:ext cx="247493" cy="582761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2000" smtClean="0">
                <a:solidFill>
                  <a:srgbClr val="FFFFFF"/>
                </a:solidFill>
              </a:rPr>
              <a:pPr algn="ctr"/>
              <a:t>‹#›</a:t>
            </a:fld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4E92A23-A1C6-4571-9DF4-49EAA72A442E}"/>
              </a:ext>
            </a:extLst>
          </p:cNvPr>
          <p:cNvSpPr/>
          <p:nvPr userDrawn="1"/>
        </p:nvSpPr>
        <p:spPr>
          <a:xfrm>
            <a:off x="1072028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C15EBE6-FAEA-4EB3-A723-088E4D2FADC4}"/>
              </a:ext>
            </a:extLst>
          </p:cNvPr>
          <p:cNvSpPr/>
          <p:nvPr userDrawn="1"/>
        </p:nvSpPr>
        <p:spPr>
          <a:xfrm>
            <a:off x="297699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79C3FC98-5797-49A1-AC8F-88233A617140}"/>
              </a:ext>
            </a:extLst>
          </p:cNvPr>
          <p:cNvSpPr/>
          <p:nvPr userDrawn="1"/>
        </p:nvSpPr>
        <p:spPr>
          <a:xfrm rot="2700000">
            <a:off x="554840" y="13071912"/>
            <a:ext cx="159968" cy="159968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0626E1C-4BCC-495F-9763-6C99572ACF14}"/>
              </a:ext>
            </a:extLst>
          </p:cNvPr>
          <p:cNvSpPr/>
          <p:nvPr userDrawn="1"/>
        </p:nvSpPr>
        <p:spPr>
          <a:xfrm rot="10800000">
            <a:off x="1846356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6B04E42F-1D42-448A-9518-02B6614D0AB3}"/>
              </a:ext>
            </a:extLst>
          </p:cNvPr>
          <p:cNvSpPr/>
          <p:nvPr userDrawn="1"/>
        </p:nvSpPr>
        <p:spPr>
          <a:xfrm rot="13500000">
            <a:off x="2020714" y="13071912"/>
            <a:ext cx="159968" cy="159968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7" name="Action Button: Forward or Next 2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892530B6-DE36-42CA-8BC5-A4446A99996A}"/>
              </a:ext>
            </a:extLst>
          </p:cNvPr>
          <p:cNvSpPr/>
          <p:nvPr userDrawn="1"/>
        </p:nvSpPr>
        <p:spPr>
          <a:xfrm>
            <a:off x="1798055" y="12800160"/>
            <a:ext cx="714192" cy="714192"/>
          </a:xfrm>
          <a:prstGeom prst="actionButtonForwardNext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8" name="Action Button: Back or Previous 2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F6D60969-4BA4-43C5-A057-E69673CC813B}"/>
              </a:ext>
            </a:extLst>
          </p:cNvPr>
          <p:cNvSpPr/>
          <p:nvPr userDrawn="1"/>
        </p:nvSpPr>
        <p:spPr>
          <a:xfrm>
            <a:off x="241069" y="12786360"/>
            <a:ext cx="714192" cy="714192"/>
          </a:xfrm>
          <a:prstGeom prst="actionButtonBackPrevious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914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14936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06403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0496550" y="3249548"/>
            <a:ext cx="3390900" cy="7347015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2999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</p:bldLst>
      </p:timing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7233249" y="3249548"/>
            <a:ext cx="3390900" cy="7347015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33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3116036" y="3249548"/>
            <a:ext cx="3390900" cy="7347015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35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11346650" y="3249548"/>
            <a:ext cx="3390900" cy="7347015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3557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3" grpId="0" animBg="1"/>
      <p:bldP spid="35" grpId="0" animBg="1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0015147" y="2023382"/>
            <a:ext cx="4224528" cy="9144000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pct60">
            <a:fgClr>
              <a:srgbClr val="FFFFFF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9528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01901E-6 -2.77778E-6 L 4.01901E-6 0.075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6216384" y="-1209369"/>
            <a:ext cx="7707726" cy="16683386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2077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636532" y="-2471061"/>
            <a:ext cx="6370022" cy="13787923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TextBox 11"/>
          <p:cNvSpPr txBox="1"/>
          <p:nvPr userDrawn="1"/>
        </p:nvSpPr>
        <p:spPr>
          <a:xfrm rot="16200000">
            <a:off x="-2518281" y="6522894"/>
            <a:ext cx="6390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</a:rPr>
              <a:t>Animus</a:t>
            </a:r>
            <a:r>
              <a:rPr lang="en-US" sz="2800" dirty="0">
                <a:solidFill>
                  <a:schemeClr val="bg1"/>
                </a:solidFill>
              </a:rPr>
              <a:t> presentation template | #</a:t>
            </a:r>
            <a:fld id="{5E8513FC-DD75-4BD4-8942-AA828F11FE0D}" type="slidenum">
              <a:rPr lang="en-US" sz="2800" smtClean="0">
                <a:solidFill>
                  <a:schemeClr val="bg1"/>
                </a:solidFill>
              </a:rPr>
              <a:t>‹#›</a:t>
            </a:fld>
            <a:endParaRPr lang="en-US" sz="2800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61796" y="12557060"/>
            <a:ext cx="830570" cy="786407"/>
            <a:chOff x="11342687" y="4548762"/>
            <a:chExt cx="1701801" cy="1611312"/>
          </a:xfrm>
          <a:solidFill>
            <a:schemeClr val="bg1"/>
          </a:solidFill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1342687" y="4548762"/>
              <a:ext cx="992188" cy="1447800"/>
            </a:xfrm>
            <a:custGeom>
              <a:avLst/>
              <a:gdLst>
                <a:gd name="T0" fmla="*/ 555 w 625"/>
                <a:gd name="T1" fmla="*/ 0 h 912"/>
                <a:gd name="T2" fmla="*/ 0 w 625"/>
                <a:gd name="T3" fmla="*/ 912 h 912"/>
                <a:gd name="T4" fmla="*/ 143 w 625"/>
                <a:gd name="T5" fmla="*/ 912 h 912"/>
                <a:gd name="T6" fmla="*/ 625 w 625"/>
                <a:gd name="T7" fmla="*/ 113 h 912"/>
                <a:gd name="T8" fmla="*/ 555 w 625"/>
                <a:gd name="T9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5" h="912">
                  <a:moveTo>
                    <a:pt x="555" y="0"/>
                  </a:moveTo>
                  <a:lnTo>
                    <a:pt x="0" y="912"/>
                  </a:lnTo>
                  <a:lnTo>
                    <a:pt x="143" y="912"/>
                  </a:lnTo>
                  <a:lnTo>
                    <a:pt x="625" y="113"/>
                  </a:lnTo>
                  <a:lnTo>
                    <a:pt x="5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968162" y="5058349"/>
              <a:ext cx="682625" cy="938212"/>
            </a:xfrm>
            <a:custGeom>
              <a:avLst/>
              <a:gdLst>
                <a:gd name="T0" fmla="*/ 360 w 430"/>
                <a:gd name="T1" fmla="*/ 0 h 591"/>
                <a:gd name="T2" fmla="*/ 0 w 430"/>
                <a:gd name="T3" fmla="*/ 591 h 591"/>
                <a:gd name="T4" fmla="*/ 144 w 430"/>
                <a:gd name="T5" fmla="*/ 591 h 591"/>
                <a:gd name="T6" fmla="*/ 430 w 430"/>
                <a:gd name="T7" fmla="*/ 116 h 591"/>
                <a:gd name="T8" fmla="*/ 360 w 430"/>
                <a:gd name="T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591">
                  <a:moveTo>
                    <a:pt x="360" y="0"/>
                  </a:moveTo>
                  <a:lnTo>
                    <a:pt x="0" y="591"/>
                  </a:lnTo>
                  <a:lnTo>
                    <a:pt x="144" y="591"/>
                  </a:lnTo>
                  <a:lnTo>
                    <a:pt x="430" y="116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2580937" y="5574287"/>
              <a:ext cx="388938" cy="449262"/>
            </a:xfrm>
            <a:custGeom>
              <a:avLst/>
              <a:gdLst>
                <a:gd name="T0" fmla="*/ 173 w 245"/>
                <a:gd name="T1" fmla="*/ 0 h 283"/>
                <a:gd name="T2" fmla="*/ 0 w 245"/>
                <a:gd name="T3" fmla="*/ 283 h 283"/>
                <a:gd name="T4" fmla="*/ 145 w 245"/>
                <a:gd name="T5" fmla="*/ 283 h 283"/>
                <a:gd name="T6" fmla="*/ 245 w 245"/>
                <a:gd name="T7" fmla="*/ 117 h 283"/>
                <a:gd name="T8" fmla="*/ 173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173" y="0"/>
                  </a:moveTo>
                  <a:lnTo>
                    <a:pt x="0" y="283"/>
                  </a:lnTo>
                  <a:lnTo>
                    <a:pt x="145" y="283"/>
                  </a:lnTo>
                  <a:lnTo>
                    <a:pt x="245" y="117"/>
                  </a:lnTo>
                  <a:lnTo>
                    <a:pt x="1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11566525" y="4939287"/>
              <a:ext cx="839788" cy="1193800"/>
            </a:xfrm>
            <a:custGeom>
              <a:avLst/>
              <a:gdLst>
                <a:gd name="T0" fmla="*/ 458 w 529"/>
                <a:gd name="T1" fmla="*/ 0 h 752"/>
                <a:gd name="T2" fmla="*/ 0 w 529"/>
                <a:gd name="T3" fmla="*/ 752 h 752"/>
                <a:gd name="T4" fmla="*/ 143 w 529"/>
                <a:gd name="T5" fmla="*/ 752 h 752"/>
                <a:gd name="T6" fmla="*/ 529 w 529"/>
                <a:gd name="T7" fmla="*/ 114 h 752"/>
                <a:gd name="T8" fmla="*/ 458 w 529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752">
                  <a:moveTo>
                    <a:pt x="458" y="0"/>
                  </a:moveTo>
                  <a:lnTo>
                    <a:pt x="0" y="752"/>
                  </a:lnTo>
                  <a:lnTo>
                    <a:pt x="143" y="752"/>
                  </a:lnTo>
                  <a:lnTo>
                    <a:pt x="529" y="114"/>
                  </a:lnTo>
                  <a:lnTo>
                    <a:pt x="4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12196762" y="5461574"/>
              <a:ext cx="531813" cy="684212"/>
            </a:xfrm>
            <a:custGeom>
              <a:avLst/>
              <a:gdLst>
                <a:gd name="T0" fmla="*/ 263 w 335"/>
                <a:gd name="T1" fmla="*/ 0 h 431"/>
                <a:gd name="T2" fmla="*/ 0 w 335"/>
                <a:gd name="T3" fmla="*/ 431 h 431"/>
                <a:gd name="T4" fmla="*/ 145 w 335"/>
                <a:gd name="T5" fmla="*/ 431 h 431"/>
                <a:gd name="T6" fmla="*/ 335 w 335"/>
                <a:gd name="T7" fmla="*/ 115 h 431"/>
                <a:gd name="T8" fmla="*/ 263 w 335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431">
                  <a:moveTo>
                    <a:pt x="263" y="0"/>
                  </a:moveTo>
                  <a:lnTo>
                    <a:pt x="0" y="431"/>
                  </a:lnTo>
                  <a:lnTo>
                    <a:pt x="145" y="431"/>
                  </a:lnTo>
                  <a:lnTo>
                    <a:pt x="335" y="115"/>
                  </a:lnTo>
                  <a:lnTo>
                    <a:pt x="26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12811125" y="5967987"/>
              <a:ext cx="233363" cy="192087"/>
            </a:xfrm>
            <a:custGeom>
              <a:avLst/>
              <a:gdLst>
                <a:gd name="T0" fmla="*/ 74 w 147"/>
                <a:gd name="T1" fmla="*/ 0 h 121"/>
                <a:gd name="T2" fmla="*/ 0 w 147"/>
                <a:gd name="T3" fmla="*/ 121 h 121"/>
                <a:gd name="T4" fmla="*/ 144 w 147"/>
                <a:gd name="T5" fmla="*/ 121 h 121"/>
                <a:gd name="T6" fmla="*/ 147 w 147"/>
                <a:gd name="T7" fmla="*/ 118 h 121"/>
                <a:gd name="T8" fmla="*/ 74 w 147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21">
                  <a:moveTo>
                    <a:pt x="74" y="0"/>
                  </a:moveTo>
                  <a:lnTo>
                    <a:pt x="0" y="121"/>
                  </a:lnTo>
                  <a:lnTo>
                    <a:pt x="144" y="121"/>
                  </a:lnTo>
                  <a:lnTo>
                    <a:pt x="147" y="1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11958491" y="3497779"/>
            <a:ext cx="6370022" cy="13787923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4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1928463" y="3901346"/>
            <a:ext cx="6370022" cy="13787923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9319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3" grpId="0" animBg="1"/>
      <p:bldP spid="24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D20A1C01-5A8D-4D28-BD2A-5F7CD77A5EE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26659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FA33A9A-7C63-48CF-80D3-E8B89809C8F6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2253318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2BA50BE-6CD6-438C-ABA3-F0CA17693FC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1D48CD9-A0E5-4ECB-A530-D4DAC86466F9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26660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3736B91-70C5-47D4-915B-F2450F410BD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8379976" y="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1F9A97A3-008B-4DBE-8BA2-2FBF3BDFE4E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2253318" y="691773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30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5" grpId="0" animBg="1"/>
      <p:bldP spid="33" grpId="0" animBg="1"/>
      <p:bldP spid="36" grpId="0" animBg="1"/>
    </p:bldLst>
  </p:timing>
  <p:extLst>
    <p:ext uri="{DCECCB84-F9BA-43D5-87BE-67443E8EF086}">
      <p15:sldGuideLst xmlns:p15="http://schemas.microsoft.com/office/powerpoint/2012/main">
        <p15:guide id="4" orient="horz" pos="4320" userDrawn="1">
          <p15:clr>
            <a:srgbClr val="FBAE40"/>
          </p15:clr>
        </p15:guide>
        <p15:guide id="5" pos="7681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0387330" y="3249548"/>
            <a:ext cx="3458210" cy="7492855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60859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0259591" y="2677476"/>
            <a:ext cx="3867993" cy="8367894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4606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156154" y="3073032"/>
            <a:ext cx="8654959" cy="18723865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259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</p:bldLst>
      </p:timing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29"/>
          <p:cNvSpPr>
            <a:spLocks noGrp="1"/>
          </p:cNvSpPr>
          <p:nvPr>
            <p:ph type="pic" sz="quarter" idx="12" hasCustomPrompt="1"/>
          </p:nvPr>
        </p:nvSpPr>
        <p:spPr>
          <a:xfrm>
            <a:off x="16553281" y="5810473"/>
            <a:ext cx="5539614" cy="12053443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1" hasCustomPrompt="1"/>
          </p:nvPr>
        </p:nvSpPr>
        <p:spPr>
          <a:xfrm>
            <a:off x="2278282" y="5810473"/>
            <a:ext cx="5539614" cy="12053443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9137040" y="5224756"/>
            <a:ext cx="6113095" cy="13224877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7111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0" grpId="0" animBg="1"/>
      <p:bldP spid="11" grpId="0" animBg="1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9"/>
          <p:cNvSpPr>
            <a:spLocks noGrp="1"/>
          </p:cNvSpPr>
          <p:nvPr>
            <p:ph type="pic" sz="quarter" idx="11" hasCustomPrompt="1"/>
          </p:nvPr>
        </p:nvSpPr>
        <p:spPr>
          <a:xfrm>
            <a:off x="10385649" y="2901950"/>
            <a:ext cx="3615876" cy="7867649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54" name="Picture Placeholder 53"/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6562067" y="4839336"/>
            <a:ext cx="2291080" cy="4065270"/>
          </a:xfrm>
          <a:custGeom>
            <a:avLst/>
            <a:gdLst>
              <a:gd name="connsiteX0" fmla="*/ 0 w 2291080"/>
              <a:gd name="connsiteY0" fmla="*/ 0 h 4065270"/>
              <a:gd name="connsiteX1" fmla="*/ 2291080 w 2291080"/>
              <a:gd name="connsiteY1" fmla="*/ 0 h 4065270"/>
              <a:gd name="connsiteX2" fmla="*/ 2291080 w 2291080"/>
              <a:gd name="connsiteY2" fmla="*/ 4065270 h 4065270"/>
              <a:gd name="connsiteX3" fmla="*/ 0 w 2291080"/>
              <a:gd name="connsiteY3" fmla="*/ 4065270 h 4065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1080" h="4065270">
                <a:moveTo>
                  <a:pt x="0" y="0"/>
                </a:moveTo>
                <a:lnTo>
                  <a:pt x="2291080" y="0"/>
                </a:lnTo>
                <a:lnTo>
                  <a:pt x="2291080" y="4065270"/>
                </a:lnTo>
                <a:lnTo>
                  <a:pt x="0" y="406527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56" name="Picture Placeholder 55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15408695" y="4474369"/>
            <a:ext cx="2678747" cy="4774247"/>
          </a:xfrm>
          <a:custGeom>
            <a:avLst/>
            <a:gdLst>
              <a:gd name="connsiteX0" fmla="*/ 0 w 2678747"/>
              <a:gd name="connsiteY0" fmla="*/ 0 h 4774247"/>
              <a:gd name="connsiteX1" fmla="*/ 2678747 w 2678747"/>
              <a:gd name="connsiteY1" fmla="*/ 0 h 4774247"/>
              <a:gd name="connsiteX2" fmla="*/ 2678747 w 2678747"/>
              <a:gd name="connsiteY2" fmla="*/ 4774247 h 4774247"/>
              <a:gd name="connsiteX3" fmla="*/ 0 w 2678747"/>
              <a:gd name="connsiteY3" fmla="*/ 4774247 h 4774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8747" h="4774247">
                <a:moveTo>
                  <a:pt x="0" y="0"/>
                </a:moveTo>
                <a:lnTo>
                  <a:pt x="2678747" y="0"/>
                </a:lnTo>
                <a:lnTo>
                  <a:pt x="2678747" y="4774247"/>
                </a:lnTo>
                <a:lnTo>
                  <a:pt x="0" y="4774247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0739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6667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2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6667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54" grpId="0" animBg="1"/>
          <p:bldP spid="5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54" grpId="0" animBg="1"/>
          <p:bldP spid="56" grpId="0" animBg="1"/>
        </p:bldLst>
      </p:timing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724901" y="4427936"/>
            <a:ext cx="6967384" cy="4365278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3781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238500" y="3770537"/>
            <a:ext cx="7757745" cy="4365278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0733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9156264" y="8367125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2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4262371" y="5582803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3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-631522" y="2800218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4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2760895" y="9668172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-2020276" y="6845641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4505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17" grpId="0" animBg="1"/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4459703" y="4950424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2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14459703" y="4227013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3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14459703" y="3503603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4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14459703" y="2780193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9519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0711E-6 1.85185E-6 L 3.40711E-6 0.08669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2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40711E-6 3.88889E-6 L 3.40711E-6 0.08669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2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40711E-6 1.66667E-6 L 3.40711E-6 0.08669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2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40711E-6 -5.55556E-7 L 3.40711E-6 0.08669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38"/>
          </p:nvPr>
        </p:nvSpPr>
        <p:spPr>
          <a:xfrm>
            <a:off x="2" y="0"/>
            <a:ext cx="6096794" cy="5943600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6096794" y="0"/>
            <a:ext cx="6096794" cy="5943600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12193587" y="0"/>
            <a:ext cx="6096794" cy="5943600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41"/>
          </p:nvPr>
        </p:nvSpPr>
        <p:spPr>
          <a:xfrm>
            <a:off x="18290381" y="0"/>
            <a:ext cx="6096794" cy="5943600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8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D20A1C01-5A8D-4D28-BD2A-5F7CD77A5EE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26659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FA33A9A-7C63-48CF-80D3-E8B89809C8F6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2253318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2BA50BE-6CD6-438C-ABA3-F0CA17693FC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1D48CD9-A0E5-4ECB-A530-D4DAC86466F9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26660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3736B91-70C5-47D4-915B-F2450F410BD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8379976" y="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1F9A97A3-008B-4DBE-8BA2-2FBF3BDFE4E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8379976" y="691773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4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5" grpId="0" animBg="1"/>
      <p:bldP spid="33" grpId="0" animBg="1"/>
      <p:bldP spid="36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38"/>
          </p:nvPr>
        </p:nvSpPr>
        <p:spPr>
          <a:xfrm>
            <a:off x="1733346" y="2803654"/>
            <a:ext cx="6639408" cy="56980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C1C9D5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8873886" y="2803654"/>
            <a:ext cx="6639408" cy="56980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C1C9D5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16014425" y="2803654"/>
            <a:ext cx="6639408" cy="56980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C1C9D5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15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/>
          <p:cNvSpPr>
            <a:spLocks noGrp="1"/>
          </p:cNvSpPr>
          <p:nvPr>
            <p:ph type="pic" sz="quarter" idx="38"/>
          </p:nvPr>
        </p:nvSpPr>
        <p:spPr>
          <a:xfrm>
            <a:off x="95808" y="66768"/>
            <a:ext cx="7369169" cy="670550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7567696" y="66768"/>
            <a:ext cx="7369169" cy="670550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7567696" y="6858000"/>
            <a:ext cx="7369169" cy="676837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41"/>
          </p:nvPr>
        </p:nvSpPr>
        <p:spPr>
          <a:xfrm>
            <a:off x="95808" y="6858000"/>
            <a:ext cx="7369169" cy="676837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48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D20A1C01-5A8D-4D28-BD2A-5F7CD77A5EE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26659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FA33A9A-7C63-48CF-80D3-E8B89809C8F6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2253318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2BA50BE-6CD6-438C-ABA3-F0CA17693FC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1D48CD9-A0E5-4ECB-A530-D4DAC86466F9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26660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3736B91-70C5-47D4-915B-F2450F410BD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8379976" y="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1F9A97A3-008B-4DBE-8BA2-2FBF3BDFE4E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2253318" y="691773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8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5" grpId="0" animBg="1"/>
      <p:bldP spid="33" grpId="0" animBg="1"/>
      <p:bldP spid="36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D20A1C01-5A8D-4D28-BD2A-5F7CD77A5EE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26659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FA33A9A-7C63-48CF-80D3-E8B89809C8F6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2253318" y="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2BA50BE-6CD6-438C-ABA3-F0CA17693FC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1D48CD9-A0E5-4ECB-A530-D4DAC86466F9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26660" y="6917730"/>
            <a:ext cx="6007198" cy="6798269"/>
          </a:xfrm>
          <a:custGeom>
            <a:avLst/>
            <a:gdLst>
              <a:gd name="connsiteX0" fmla="*/ 0 w 6007198"/>
              <a:gd name="connsiteY0" fmla="*/ 0 h 6798269"/>
              <a:gd name="connsiteX1" fmla="*/ 6007198 w 6007198"/>
              <a:gd name="connsiteY1" fmla="*/ 0 h 6798269"/>
              <a:gd name="connsiteX2" fmla="*/ 6007198 w 6007198"/>
              <a:gd name="connsiteY2" fmla="*/ 6798269 h 6798269"/>
              <a:gd name="connsiteX3" fmla="*/ 0 w 6007198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198" h="6798269">
                <a:moveTo>
                  <a:pt x="0" y="0"/>
                </a:moveTo>
                <a:lnTo>
                  <a:pt x="6007198" y="0"/>
                </a:lnTo>
                <a:lnTo>
                  <a:pt x="6007198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3736B91-70C5-47D4-915B-F2450F410BD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8379976" y="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1F9A97A3-008B-4DBE-8BA2-2FBF3BDFE4E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8379976" y="6917730"/>
            <a:ext cx="6007200" cy="6798269"/>
          </a:xfrm>
          <a:custGeom>
            <a:avLst/>
            <a:gdLst>
              <a:gd name="connsiteX0" fmla="*/ 0 w 6007200"/>
              <a:gd name="connsiteY0" fmla="*/ 0 h 6798269"/>
              <a:gd name="connsiteX1" fmla="*/ 6007200 w 6007200"/>
              <a:gd name="connsiteY1" fmla="*/ 0 h 6798269"/>
              <a:gd name="connsiteX2" fmla="*/ 6007200 w 6007200"/>
              <a:gd name="connsiteY2" fmla="*/ 6798269 h 6798269"/>
              <a:gd name="connsiteX3" fmla="*/ 0 w 6007200"/>
              <a:gd name="connsiteY3" fmla="*/ 6798269 h 67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7200" h="6798269">
                <a:moveTo>
                  <a:pt x="0" y="0"/>
                </a:moveTo>
                <a:lnTo>
                  <a:pt x="6007200" y="0"/>
                </a:lnTo>
                <a:lnTo>
                  <a:pt x="6007200" y="6798269"/>
                </a:lnTo>
                <a:lnTo>
                  <a:pt x="0" y="6798269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3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5" grpId="0" animBg="1"/>
      <p:bldP spid="33" grpId="0" animBg="1"/>
      <p:bldP spid="36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547F1D62-536A-4F79-8D37-91A6FFCF8770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883150" y="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9E499711-1E7E-4D76-9F28-10113A27F8BC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766300" y="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6" name="Picture Placeholder 85">
            <a:extLst>
              <a:ext uri="{FF2B5EF4-FFF2-40B4-BE49-F238E27FC236}">
                <a16:creationId xmlns:a16="http://schemas.microsoft.com/office/drawing/2014/main" id="{85C28D07-CED7-44E6-9820-1F617E6405B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4649449" y="0"/>
            <a:ext cx="4854574" cy="4549140"/>
          </a:xfrm>
          <a:custGeom>
            <a:avLst/>
            <a:gdLst>
              <a:gd name="connsiteX0" fmla="*/ 0 w 4854574"/>
              <a:gd name="connsiteY0" fmla="*/ 0 h 4549140"/>
              <a:gd name="connsiteX1" fmla="*/ 4854574 w 4854574"/>
              <a:gd name="connsiteY1" fmla="*/ 0 h 4549140"/>
              <a:gd name="connsiteX2" fmla="*/ 4854574 w 4854574"/>
              <a:gd name="connsiteY2" fmla="*/ 4549140 h 4549140"/>
              <a:gd name="connsiteX3" fmla="*/ 0 w 4854574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4" h="4549140">
                <a:moveTo>
                  <a:pt x="0" y="0"/>
                </a:moveTo>
                <a:lnTo>
                  <a:pt x="4854574" y="0"/>
                </a:lnTo>
                <a:lnTo>
                  <a:pt x="4854574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7" name="Picture Placeholder 86">
            <a:extLst>
              <a:ext uri="{FF2B5EF4-FFF2-40B4-BE49-F238E27FC236}">
                <a16:creationId xmlns:a16="http://schemas.microsoft.com/office/drawing/2014/main" id="{B81C2D65-5E82-4B96-BA73-1459034AA4EF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9532599" y="0"/>
            <a:ext cx="4854576" cy="4549140"/>
          </a:xfrm>
          <a:custGeom>
            <a:avLst/>
            <a:gdLst>
              <a:gd name="connsiteX0" fmla="*/ 0 w 4854576"/>
              <a:gd name="connsiteY0" fmla="*/ 0 h 4549140"/>
              <a:gd name="connsiteX1" fmla="*/ 4854576 w 4854576"/>
              <a:gd name="connsiteY1" fmla="*/ 0 h 4549140"/>
              <a:gd name="connsiteX2" fmla="*/ 4854576 w 4854576"/>
              <a:gd name="connsiteY2" fmla="*/ 4549140 h 4549140"/>
              <a:gd name="connsiteX3" fmla="*/ 0 w 4854576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6" h="4549140">
                <a:moveTo>
                  <a:pt x="0" y="0"/>
                </a:moveTo>
                <a:lnTo>
                  <a:pt x="4854576" y="0"/>
                </a:lnTo>
                <a:lnTo>
                  <a:pt x="4854576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8" name="Picture Placeholder 87">
            <a:extLst>
              <a:ext uri="{FF2B5EF4-FFF2-40B4-BE49-F238E27FC236}">
                <a16:creationId xmlns:a16="http://schemas.microsoft.com/office/drawing/2014/main" id="{F5C9B4A2-BD4C-4613-B1C8-42624644295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0" y="458343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9" name="Picture Placeholder 88">
            <a:extLst>
              <a:ext uri="{FF2B5EF4-FFF2-40B4-BE49-F238E27FC236}">
                <a16:creationId xmlns:a16="http://schemas.microsoft.com/office/drawing/2014/main" id="{C1E587B0-5081-4811-BF09-53C52CD79708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4883150" y="458343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0" name="Picture Placeholder 89">
            <a:extLst>
              <a:ext uri="{FF2B5EF4-FFF2-40B4-BE49-F238E27FC236}">
                <a16:creationId xmlns:a16="http://schemas.microsoft.com/office/drawing/2014/main" id="{848F19B3-C3B8-409D-9B9E-FE0E7C5B97CE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9766300" y="458343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2" name="Picture Placeholder 91">
            <a:extLst>
              <a:ext uri="{FF2B5EF4-FFF2-40B4-BE49-F238E27FC236}">
                <a16:creationId xmlns:a16="http://schemas.microsoft.com/office/drawing/2014/main" id="{2EF10A99-360C-41AA-821D-107E56A62DDD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9532599" y="4583430"/>
            <a:ext cx="4854576" cy="4549140"/>
          </a:xfrm>
          <a:custGeom>
            <a:avLst/>
            <a:gdLst>
              <a:gd name="connsiteX0" fmla="*/ 0 w 4854576"/>
              <a:gd name="connsiteY0" fmla="*/ 0 h 4549140"/>
              <a:gd name="connsiteX1" fmla="*/ 4854576 w 4854576"/>
              <a:gd name="connsiteY1" fmla="*/ 0 h 4549140"/>
              <a:gd name="connsiteX2" fmla="*/ 4854576 w 4854576"/>
              <a:gd name="connsiteY2" fmla="*/ 4549140 h 4549140"/>
              <a:gd name="connsiteX3" fmla="*/ 0 w 4854576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6" h="4549140">
                <a:moveTo>
                  <a:pt x="0" y="0"/>
                </a:moveTo>
                <a:lnTo>
                  <a:pt x="4854576" y="0"/>
                </a:lnTo>
                <a:lnTo>
                  <a:pt x="4854576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3" name="Picture Placeholder 92">
            <a:extLst>
              <a:ext uri="{FF2B5EF4-FFF2-40B4-BE49-F238E27FC236}">
                <a16:creationId xmlns:a16="http://schemas.microsoft.com/office/drawing/2014/main" id="{F966354A-A564-431F-B7DD-4801994D22FD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0" y="916686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5" name="Picture Placeholder 94">
            <a:extLst>
              <a:ext uri="{FF2B5EF4-FFF2-40B4-BE49-F238E27FC236}">
                <a16:creationId xmlns:a16="http://schemas.microsoft.com/office/drawing/2014/main" id="{70153A5C-E9DB-46BD-AF67-D5028191A028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766300" y="916686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6" name="Picture Placeholder 95">
            <a:extLst>
              <a:ext uri="{FF2B5EF4-FFF2-40B4-BE49-F238E27FC236}">
                <a16:creationId xmlns:a16="http://schemas.microsoft.com/office/drawing/2014/main" id="{F6E16CAF-F7B5-4D3C-A150-056C8546C97D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4649449" y="9166860"/>
            <a:ext cx="4854574" cy="4549140"/>
          </a:xfrm>
          <a:custGeom>
            <a:avLst/>
            <a:gdLst>
              <a:gd name="connsiteX0" fmla="*/ 0 w 4854574"/>
              <a:gd name="connsiteY0" fmla="*/ 0 h 4549140"/>
              <a:gd name="connsiteX1" fmla="*/ 4854574 w 4854574"/>
              <a:gd name="connsiteY1" fmla="*/ 0 h 4549140"/>
              <a:gd name="connsiteX2" fmla="*/ 4854574 w 4854574"/>
              <a:gd name="connsiteY2" fmla="*/ 4549140 h 4549140"/>
              <a:gd name="connsiteX3" fmla="*/ 0 w 4854574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4" h="4549140">
                <a:moveTo>
                  <a:pt x="0" y="0"/>
                </a:moveTo>
                <a:lnTo>
                  <a:pt x="4854574" y="0"/>
                </a:lnTo>
                <a:lnTo>
                  <a:pt x="4854574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DEA29BFE-0750-4CED-858B-21CC3D43CF99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19532599" y="9166860"/>
            <a:ext cx="4854576" cy="4549140"/>
          </a:xfrm>
          <a:custGeom>
            <a:avLst/>
            <a:gdLst>
              <a:gd name="connsiteX0" fmla="*/ 0 w 4854576"/>
              <a:gd name="connsiteY0" fmla="*/ 0 h 4549140"/>
              <a:gd name="connsiteX1" fmla="*/ 4854576 w 4854576"/>
              <a:gd name="connsiteY1" fmla="*/ 0 h 4549140"/>
              <a:gd name="connsiteX2" fmla="*/ 4854576 w 4854576"/>
              <a:gd name="connsiteY2" fmla="*/ 4549140 h 4549140"/>
              <a:gd name="connsiteX3" fmla="*/ 0 w 4854576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6" h="4549140">
                <a:moveTo>
                  <a:pt x="0" y="0"/>
                </a:moveTo>
                <a:lnTo>
                  <a:pt x="4854576" y="0"/>
                </a:lnTo>
                <a:lnTo>
                  <a:pt x="4854576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58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3" grpId="0" animBg="1"/>
      <p:bldP spid="95" grpId="0" animBg="1"/>
      <p:bldP spid="96" grpId="0" animBg="1"/>
      <p:bldP spid="97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icture Placeholder 114">
            <a:extLst>
              <a:ext uri="{FF2B5EF4-FFF2-40B4-BE49-F238E27FC236}">
                <a16:creationId xmlns:a16="http://schemas.microsoft.com/office/drawing/2014/main" id="{2939B95A-6CBF-409F-84B3-42C0839203D0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0" y="-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16" name="Picture Placeholder 115">
            <a:extLst>
              <a:ext uri="{FF2B5EF4-FFF2-40B4-BE49-F238E27FC236}">
                <a16:creationId xmlns:a16="http://schemas.microsoft.com/office/drawing/2014/main" id="{AB40BECF-EB5B-43F0-9FB0-D40B193417E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068497" y="-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18" name="Picture Placeholder 117">
            <a:extLst>
              <a:ext uri="{FF2B5EF4-FFF2-40B4-BE49-F238E27FC236}">
                <a16:creationId xmlns:a16="http://schemas.microsoft.com/office/drawing/2014/main" id="{53AB5C98-F720-42C1-B036-26353EA021E3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205491" y="-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19" name="Picture Placeholder 118">
            <a:extLst>
              <a:ext uri="{FF2B5EF4-FFF2-40B4-BE49-F238E27FC236}">
                <a16:creationId xmlns:a16="http://schemas.microsoft.com/office/drawing/2014/main" id="{A7B7ADEA-629D-47FB-960D-A1F8AC8D6DA6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6273988" y="-1"/>
            <a:ext cx="4044688" cy="3409723"/>
          </a:xfrm>
          <a:custGeom>
            <a:avLst/>
            <a:gdLst>
              <a:gd name="connsiteX0" fmla="*/ 0 w 4044688"/>
              <a:gd name="connsiteY0" fmla="*/ 0 h 3409723"/>
              <a:gd name="connsiteX1" fmla="*/ 4044688 w 4044688"/>
              <a:gd name="connsiteY1" fmla="*/ 0 h 3409723"/>
              <a:gd name="connsiteX2" fmla="*/ 4044688 w 4044688"/>
              <a:gd name="connsiteY2" fmla="*/ 3409723 h 3409723"/>
              <a:gd name="connsiteX3" fmla="*/ 0 w 4044688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8" h="3409723">
                <a:moveTo>
                  <a:pt x="0" y="0"/>
                </a:moveTo>
                <a:lnTo>
                  <a:pt x="4044688" y="0"/>
                </a:lnTo>
                <a:lnTo>
                  <a:pt x="4044688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0" name="Picture Placeholder 119">
            <a:extLst>
              <a:ext uri="{FF2B5EF4-FFF2-40B4-BE49-F238E27FC236}">
                <a16:creationId xmlns:a16="http://schemas.microsoft.com/office/drawing/2014/main" id="{4F9312AB-9B7D-4B09-959E-75FF662CDFFD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20342486" y="-1"/>
            <a:ext cx="4044690" cy="3409723"/>
          </a:xfrm>
          <a:custGeom>
            <a:avLst/>
            <a:gdLst>
              <a:gd name="connsiteX0" fmla="*/ 0 w 4044690"/>
              <a:gd name="connsiteY0" fmla="*/ 0 h 3409723"/>
              <a:gd name="connsiteX1" fmla="*/ 4044690 w 4044690"/>
              <a:gd name="connsiteY1" fmla="*/ 0 h 3409723"/>
              <a:gd name="connsiteX2" fmla="*/ 4044690 w 4044690"/>
              <a:gd name="connsiteY2" fmla="*/ 3409723 h 3409723"/>
              <a:gd name="connsiteX3" fmla="*/ 0 w 4044690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90" h="3409723">
                <a:moveTo>
                  <a:pt x="0" y="0"/>
                </a:moveTo>
                <a:lnTo>
                  <a:pt x="4044690" y="0"/>
                </a:lnTo>
                <a:lnTo>
                  <a:pt x="4044690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2" name="Picture Placeholder 121">
            <a:extLst>
              <a:ext uri="{FF2B5EF4-FFF2-40B4-BE49-F238E27FC236}">
                <a16:creationId xmlns:a16="http://schemas.microsoft.com/office/drawing/2014/main" id="{C21CF143-7CE8-4EDB-8F5B-1EAA4F3EB3D9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068497" y="3435425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3" name="Picture Placeholder 122">
            <a:extLst>
              <a:ext uri="{FF2B5EF4-FFF2-40B4-BE49-F238E27FC236}">
                <a16:creationId xmlns:a16="http://schemas.microsoft.com/office/drawing/2014/main" id="{676C95BA-1B92-4AF1-A0AD-7D39D180284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8136994" y="3435425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4" name="Picture Placeholder 123">
            <a:extLst>
              <a:ext uri="{FF2B5EF4-FFF2-40B4-BE49-F238E27FC236}">
                <a16:creationId xmlns:a16="http://schemas.microsoft.com/office/drawing/2014/main" id="{09B06827-9EF7-4EC9-88E0-7E5D47719289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2205491" y="3435425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24D86F31-D54B-49AB-BB38-E9ACE3B86956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20342486" y="3435425"/>
            <a:ext cx="4044690" cy="3409723"/>
          </a:xfrm>
          <a:custGeom>
            <a:avLst/>
            <a:gdLst>
              <a:gd name="connsiteX0" fmla="*/ 0 w 4044690"/>
              <a:gd name="connsiteY0" fmla="*/ 0 h 3409723"/>
              <a:gd name="connsiteX1" fmla="*/ 4044690 w 4044690"/>
              <a:gd name="connsiteY1" fmla="*/ 0 h 3409723"/>
              <a:gd name="connsiteX2" fmla="*/ 4044690 w 4044690"/>
              <a:gd name="connsiteY2" fmla="*/ 3409723 h 3409723"/>
              <a:gd name="connsiteX3" fmla="*/ 0 w 4044690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90" h="3409723">
                <a:moveTo>
                  <a:pt x="0" y="0"/>
                </a:moveTo>
                <a:lnTo>
                  <a:pt x="4044690" y="0"/>
                </a:lnTo>
                <a:lnTo>
                  <a:pt x="4044690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7" name="Picture Placeholder 126">
            <a:extLst>
              <a:ext uri="{FF2B5EF4-FFF2-40B4-BE49-F238E27FC236}">
                <a16:creationId xmlns:a16="http://schemas.microsoft.com/office/drawing/2014/main" id="{49C7DD07-2040-4ADB-A7E0-F22A03458583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0" y="687085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8" name="Picture Placeholder 127">
            <a:extLst>
              <a:ext uri="{FF2B5EF4-FFF2-40B4-BE49-F238E27FC236}">
                <a16:creationId xmlns:a16="http://schemas.microsoft.com/office/drawing/2014/main" id="{0A16FB21-FEDC-4115-B682-77804B1F1599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4068497" y="687085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0" name="Picture Placeholder 129">
            <a:extLst>
              <a:ext uri="{FF2B5EF4-FFF2-40B4-BE49-F238E27FC236}">
                <a16:creationId xmlns:a16="http://schemas.microsoft.com/office/drawing/2014/main" id="{09FBAFEB-6675-4992-9F59-3CDEEB06C1E2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12205491" y="687085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1" name="Picture Placeholder 130">
            <a:extLst>
              <a:ext uri="{FF2B5EF4-FFF2-40B4-BE49-F238E27FC236}">
                <a16:creationId xmlns:a16="http://schemas.microsoft.com/office/drawing/2014/main" id="{73DE433A-65DB-4D80-BEBA-C0E98C0B13CD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6273988" y="6870851"/>
            <a:ext cx="4044688" cy="3409723"/>
          </a:xfrm>
          <a:custGeom>
            <a:avLst/>
            <a:gdLst>
              <a:gd name="connsiteX0" fmla="*/ 0 w 4044688"/>
              <a:gd name="connsiteY0" fmla="*/ 0 h 3409723"/>
              <a:gd name="connsiteX1" fmla="*/ 4044688 w 4044688"/>
              <a:gd name="connsiteY1" fmla="*/ 0 h 3409723"/>
              <a:gd name="connsiteX2" fmla="*/ 4044688 w 4044688"/>
              <a:gd name="connsiteY2" fmla="*/ 3409723 h 3409723"/>
              <a:gd name="connsiteX3" fmla="*/ 0 w 4044688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8" h="3409723">
                <a:moveTo>
                  <a:pt x="0" y="0"/>
                </a:moveTo>
                <a:lnTo>
                  <a:pt x="4044688" y="0"/>
                </a:lnTo>
                <a:lnTo>
                  <a:pt x="4044688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3" name="Picture Placeholder 132">
            <a:extLst>
              <a:ext uri="{FF2B5EF4-FFF2-40B4-BE49-F238E27FC236}">
                <a16:creationId xmlns:a16="http://schemas.microsoft.com/office/drawing/2014/main" id="{1C48A930-F2CC-46AD-B2D2-40758BAF99DC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0" y="10306277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5" name="Picture Placeholder 134">
            <a:extLst>
              <a:ext uri="{FF2B5EF4-FFF2-40B4-BE49-F238E27FC236}">
                <a16:creationId xmlns:a16="http://schemas.microsoft.com/office/drawing/2014/main" id="{FF796C8D-5331-4731-A404-B7B2D5A9E529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8136994" y="10306277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6" name="Picture Placeholder 135">
            <a:extLst>
              <a:ext uri="{FF2B5EF4-FFF2-40B4-BE49-F238E27FC236}">
                <a16:creationId xmlns:a16="http://schemas.microsoft.com/office/drawing/2014/main" id="{7F0BA582-E839-40B1-9A4B-DFE0D1A9D75F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12205491" y="10306277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9" name="Picture Placeholder 138">
            <a:extLst>
              <a:ext uri="{FF2B5EF4-FFF2-40B4-BE49-F238E27FC236}">
                <a16:creationId xmlns:a16="http://schemas.microsoft.com/office/drawing/2014/main" id="{9376C177-5763-401A-9E03-56709766AA9F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20342486" y="10306277"/>
            <a:ext cx="4044690" cy="3409723"/>
          </a:xfrm>
          <a:custGeom>
            <a:avLst/>
            <a:gdLst>
              <a:gd name="connsiteX0" fmla="*/ 0 w 4044690"/>
              <a:gd name="connsiteY0" fmla="*/ 0 h 3409723"/>
              <a:gd name="connsiteX1" fmla="*/ 4044690 w 4044690"/>
              <a:gd name="connsiteY1" fmla="*/ 0 h 3409723"/>
              <a:gd name="connsiteX2" fmla="*/ 4044690 w 4044690"/>
              <a:gd name="connsiteY2" fmla="*/ 3409723 h 3409723"/>
              <a:gd name="connsiteX3" fmla="*/ 0 w 4044690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90" h="3409723">
                <a:moveTo>
                  <a:pt x="0" y="0"/>
                </a:moveTo>
                <a:lnTo>
                  <a:pt x="4044690" y="0"/>
                </a:lnTo>
                <a:lnTo>
                  <a:pt x="4044690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1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28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28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28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28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16" grpId="0" animBg="1"/>
      <p:bldP spid="118" grpId="0" animBg="1"/>
      <p:bldP spid="119" grpId="0" animBg="1"/>
      <p:bldP spid="120" grpId="0" animBg="1"/>
      <p:bldP spid="122" grpId="0" animBg="1"/>
      <p:bldP spid="123" grpId="0" animBg="1"/>
      <p:bldP spid="124" grpId="0" animBg="1"/>
      <p:bldP spid="126" grpId="0" animBg="1"/>
      <p:bldP spid="127" grpId="0" animBg="1"/>
      <p:bldP spid="128" grpId="0" animBg="1"/>
      <p:bldP spid="130" grpId="0" animBg="1"/>
      <p:bldP spid="131" grpId="0" animBg="1"/>
      <p:bldP spid="133" grpId="0" animBg="1"/>
      <p:bldP spid="135" grpId="0" animBg="1"/>
      <p:bldP spid="136" grpId="0" animBg="1"/>
      <p:bldP spid="139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-Morph-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2299556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6315485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/>
          </p:nvPr>
        </p:nvSpPr>
        <p:spPr>
          <a:xfrm>
            <a:off x="10331414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/>
          </p:nvPr>
        </p:nvSpPr>
        <p:spPr>
          <a:xfrm>
            <a:off x="14347343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43"/>
          </p:nvPr>
        </p:nvSpPr>
        <p:spPr>
          <a:xfrm>
            <a:off x="18363272" y="41876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1588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-Morph-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21176347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-15189722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-920309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-3216471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277015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438497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15189719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-9203094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-3216469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277015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24387175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559226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9203093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-3216468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277015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24387175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30296344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2138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547F1D62-536A-4F79-8D37-91A6FFCF8770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883150" y="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9E499711-1E7E-4D76-9F28-10113A27F8BC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766300" y="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6" name="Picture Placeholder 85">
            <a:extLst>
              <a:ext uri="{FF2B5EF4-FFF2-40B4-BE49-F238E27FC236}">
                <a16:creationId xmlns:a16="http://schemas.microsoft.com/office/drawing/2014/main" id="{85C28D07-CED7-44E6-9820-1F617E6405B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4649449" y="0"/>
            <a:ext cx="4854574" cy="4549140"/>
          </a:xfrm>
          <a:custGeom>
            <a:avLst/>
            <a:gdLst>
              <a:gd name="connsiteX0" fmla="*/ 0 w 4854574"/>
              <a:gd name="connsiteY0" fmla="*/ 0 h 4549140"/>
              <a:gd name="connsiteX1" fmla="*/ 4854574 w 4854574"/>
              <a:gd name="connsiteY1" fmla="*/ 0 h 4549140"/>
              <a:gd name="connsiteX2" fmla="*/ 4854574 w 4854574"/>
              <a:gd name="connsiteY2" fmla="*/ 4549140 h 4549140"/>
              <a:gd name="connsiteX3" fmla="*/ 0 w 4854574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4" h="4549140">
                <a:moveTo>
                  <a:pt x="0" y="0"/>
                </a:moveTo>
                <a:lnTo>
                  <a:pt x="4854574" y="0"/>
                </a:lnTo>
                <a:lnTo>
                  <a:pt x="4854574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7" name="Picture Placeholder 86">
            <a:extLst>
              <a:ext uri="{FF2B5EF4-FFF2-40B4-BE49-F238E27FC236}">
                <a16:creationId xmlns:a16="http://schemas.microsoft.com/office/drawing/2014/main" id="{B81C2D65-5E82-4B96-BA73-1459034AA4EF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9532599" y="0"/>
            <a:ext cx="4854576" cy="4549140"/>
          </a:xfrm>
          <a:custGeom>
            <a:avLst/>
            <a:gdLst>
              <a:gd name="connsiteX0" fmla="*/ 0 w 4854576"/>
              <a:gd name="connsiteY0" fmla="*/ 0 h 4549140"/>
              <a:gd name="connsiteX1" fmla="*/ 4854576 w 4854576"/>
              <a:gd name="connsiteY1" fmla="*/ 0 h 4549140"/>
              <a:gd name="connsiteX2" fmla="*/ 4854576 w 4854576"/>
              <a:gd name="connsiteY2" fmla="*/ 4549140 h 4549140"/>
              <a:gd name="connsiteX3" fmla="*/ 0 w 4854576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6" h="4549140">
                <a:moveTo>
                  <a:pt x="0" y="0"/>
                </a:moveTo>
                <a:lnTo>
                  <a:pt x="4854576" y="0"/>
                </a:lnTo>
                <a:lnTo>
                  <a:pt x="4854576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8" name="Picture Placeholder 87">
            <a:extLst>
              <a:ext uri="{FF2B5EF4-FFF2-40B4-BE49-F238E27FC236}">
                <a16:creationId xmlns:a16="http://schemas.microsoft.com/office/drawing/2014/main" id="{F5C9B4A2-BD4C-4613-B1C8-426246442952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0" y="458343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9" name="Picture Placeholder 88">
            <a:extLst>
              <a:ext uri="{FF2B5EF4-FFF2-40B4-BE49-F238E27FC236}">
                <a16:creationId xmlns:a16="http://schemas.microsoft.com/office/drawing/2014/main" id="{C1E587B0-5081-4811-BF09-53C52CD79708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4883150" y="458343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0" name="Picture Placeholder 89">
            <a:extLst>
              <a:ext uri="{FF2B5EF4-FFF2-40B4-BE49-F238E27FC236}">
                <a16:creationId xmlns:a16="http://schemas.microsoft.com/office/drawing/2014/main" id="{848F19B3-C3B8-409D-9B9E-FE0E7C5B97CE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9766300" y="458343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2" name="Picture Placeholder 91">
            <a:extLst>
              <a:ext uri="{FF2B5EF4-FFF2-40B4-BE49-F238E27FC236}">
                <a16:creationId xmlns:a16="http://schemas.microsoft.com/office/drawing/2014/main" id="{2EF10A99-360C-41AA-821D-107E56A62DDD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9532599" y="4583430"/>
            <a:ext cx="4854576" cy="4549140"/>
          </a:xfrm>
          <a:custGeom>
            <a:avLst/>
            <a:gdLst>
              <a:gd name="connsiteX0" fmla="*/ 0 w 4854576"/>
              <a:gd name="connsiteY0" fmla="*/ 0 h 4549140"/>
              <a:gd name="connsiteX1" fmla="*/ 4854576 w 4854576"/>
              <a:gd name="connsiteY1" fmla="*/ 0 h 4549140"/>
              <a:gd name="connsiteX2" fmla="*/ 4854576 w 4854576"/>
              <a:gd name="connsiteY2" fmla="*/ 4549140 h 4549140"/>
              <a:gd name="connsiteX3" fmla="*/ 0 w 4854576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6" h="4549140">
                <a:moveTo>
                  <a:pt x="0" y="0"/>
                </a:moveTo>
                <a:lnTo>
                  <a:pt x="4854576" y="0"/>
                </a:lnTo>
                <a:lnTo>
                  <a:pt x="4854576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3" name="Picture Placeholder 92">
            <a:extLst>
              <a:ext uri="{FF2B5EF4-FFF2-40B4-BE49-F238E27FC236}">
                <a16:creationId xmlns:a16="http://schemas.microsoft.com/office/drawing/2014/main" id="{F966354A-A564-431F-B7DD-4801994D22FD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0" y="916686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5" name="Picture Placeholder 94">
            <a:extLst>
              <a:ext uri="{FF2B5EF4-FFF2-40B4-BE49-F238E27FC236}">
                <a16:creationId xmlns:a16="http://schemas.microsoft.com/office/drawing/2014/main" id="{70153A5C-E9DB-46BD-AF67-D5028191A028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9766300" y="9166860"/>
            <a:ext cx="4854575" cy="4549140"/>
          </a:xfrm>
          <a:custGeom>
            <a:avLst/>
            <a:gdLst>
              <a:gd name="connsiteX0" fmla="*/ 0 w 4854575"/>
              <a:gd name="connsiteY0" fmla="*/ 0 h 4549140"/>
              <a:gd name="connsiteX1" fmla="*/ 4854575 w 4854575"/>
              <a:gd name="connsiteY1" fmla="*/ 0 h 4549140"/>
              <a:gd name="connsiteX2" fmla="*/ 4854575 w 4854575"/>
              <a:gd name="connsiteY2" fmla="*/ 4549140 h 4549140"/>
              <a:gd name="connsiteX3" fmla="*/ 0 w 4854575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5" h="4549140">
                <a:moveTo>
                  <a:pt x="0" y="0"/>
                </a:moveTo>
                <a:lnTo>
                  <a:pt x="4854575" y="0"/>
                </a:lnTo>
                <a:lnTo>
                  <a:pt x="4854575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6" name="Picture Placeholder 95">
            <a:extLst>
              <a:ext uri="{FF2B5EF4-FFF2-40B4-BE49-F238E27FC236}">
                <a16:creationId xmlns:a16="http://schemas.microsoft.com/office/drawing/2014/main" id="{F6E16CAF-F7B5-4D3C-A150-056C8546C97D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4649449" y="9166860"/>
            <a:ext cx="4854574" cy="4549140"/>
          </a:xfrm>
          <a:custGeom>
            <a:avLst/>
            <a:gdLst>
              <a:gd name="connsiteX0" fmla="*/ 0 w 4854574"/>
              <a:gd name="connsiteY0" fmla="*/ 0 h 4549140"/>
              <a:gd name="connsiteX1" fmla="*/ 4854574 w 4854574"/>
              <a:gd name="connsiteY1" fmla="*/ 0 h 4549140"/>
              <a:gd name="connsiteX2" fmla="*/ 4854574 w 4854574"/>
              <a:gd name="connsiteY2" fmla="*/ 4549140 h 4549140"/>
              <a:gd name="connsiteX3" fmla="*/ 0 w 4854574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4" h="4549140">
                <a:moveTo>
                  <a:pt x="0" y="0"/>
                </a:moveTo>
                <a:lnTo>
                  <a:pt x="4854574" y="0"/>
                </a:lnTo>
                <a:lnTo>
                  <a:pt x="4854574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DEA29BFE-0750-4CED-858B-21CC3D43CF99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19532599" y="9166860"/>
            <a:ext cx="4854576" cy="4549140"/>
          </a:xfrm>
          <a:custGeom>
            <a:avLst/>
            <a:gdLst>
              <a:gd name="connsiteX0" fmla="*/ 0 w 4854576"/>
              <a:gd name="connsiteY0" fmla="*/ 0 h 4549140"/>
              <a:gd name="connsiteX1" fmla="*/ 4854576 w 4854576"/>
              <a:gd name="connsiteY1" fmla="*/ 0 h 4549140"/>
              <a:gd name="connsiteX2" fmla="*/ 4854576 w 4854576"/>
              <a:gd name="connsiteY2" fmla="*/ 4549140 h 4549140"/>
              <a:gd name="connsiteX3" fmla="*/ 0 w 4854576"/>
              <a:gd name="connsiteY3" fmla="*/ 4549140 h 454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576" h="4549140">
                <a:moveTo>
                  <a:pt x="0" y="0"/>
                </a:moveTo>
                <a:lnTo>
                  <a:pt x="4854576" y="0"/>
                </a:lnTo>
                <a:lnTo>
                  <a:pt x="4854576" y="4549140"/>
                </a:lnTo>
                <a:lnTo>
                  <a:pt x="0" y="454914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9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3" grpId="0" animBg="1"/>
      <p:bldP spid="95" grpId="0" animBg="1"/>
      <p:bldP spid="96" grpId="0" animBg="1"/>
      <p:bldP spid="97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3255195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2731430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24387175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30296344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36205513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76574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2502830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24387175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30296343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36205512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42114681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40625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40"/>
          </p:nvPr>
        </p:nvSpPr>
        <p:spPr>
          <a:xfrm>
            <a:off x="3604388" y="2014328"/>
            <a:ext cx="7849488" cy="952831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43"/>
          </p:nvPr>
        </p:nvSpPr>
        <p:spPr>
          <a:xfrm>
            <a:off x="15795845" y="69573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/>
          </p:nvPr>
        </p:nvSpPr>
        <p:spPr>
          <a:xfrm>
            <a:off x="11692443" y="695738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/>
          </p:nvPr>
        </p:nvSpPr>
        <p:spPr>
          <a:xfrm>
            <a:off x="11692443" y="201432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/>
          </p:nvPr>
        </p:nvSpPr>
        <p:spPr>
          <a:xfrm>
            <a:off x="15708372" y="2014328"/>
            <a:ext cx="3777362" cy="4585252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4300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11D6E6F-1A6B-45CF-B9D7-D9761B246E4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5699797" y="3423139"/>
            <a:ext cx="5720861" cy="7127631"/>
          </a:xfrm>
          <a:custGeom>
            <a:avLst/>
            <a:gdLst>
              <a:gd name="connsiteX0" fmla="*/ 0 w 5720861"/>
              <a:gd name="connsiteY0" fmla="*/ 0 h 7127631"/>
              <a:gd name="connsiteX1" fmla="*/ 5720861 w 5720861"/>
              <a:gd name="connsiteY1" fmla="*/ 0 h 7127631"/>
              <a:gd name="connsiteX2" fmla="*/ 5720861 w 5720861"/>
              <a:gd name="connsiteY2" fmla="*/ 7127631 h 7127631"/>
              <a:gd name="connsiteX3" fmla="*/ 0 w 5720861"/>
              <a:gd name="connsiteY3" fmla="*/ 7127631 h 712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0861" h="7127631">
                <a:moveTo>
                  <a:pt x="0" y="0"/>
                </a:moveTo>
                <a:lnTo>
                  <a:pt x="5720861" y="0"/>
                </a:lnTo>
                <a:lnTo>
                  <a:pt x="5720861" y="7127631"/>
                </a:lnTo>
                <a:lnTo>
                  <a:pt x="0" y="7127631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1502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3DD1C2-C46F-4111-8691-AF13BE6E39C6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183524" y="3983089"/>
            <a:ext cx="5720861" cy="7127631"/>
          </a:xfrm>
          <a:custGeom>
            <a:avLst/>
            <a:gdLst>
              <a:gd name="connsiteX0" fmla="*/ 0 w 5720861"/>
              <a:gd name="connsiteY0" fmla="*/ 0 h 7127631"/>
              <a:gd name="connsiteX1" fmla="*/ 5720861 w 5720861"/>
              <a:gd name="connsiteY1" fmla="*/ 0 h 7127631"/>
              <a:gd name="connsiteX2" fmla="*/ 5720861 w 5720861"/>
              <a:gd name="connsiteY2" fmla="*/ 7127631 h 7127631"/>
              <a:gd name="connsiteX3" fmla="*/ 0 w 5720861"/>
              <a:gd name="connsiteY3" fmla="*/ 7127631 h 712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0861" h="7127631">
                <a:moveTo>
                  <a:pt x="0" y="0"/>
                </a:moveTo>
                <a:lnTo>
                  <a:pt x="5720861" y="0"/>
                </a:lnTo>
                <a:lnTo>
                  <a:pt x="5720861" y="7127631"/>
                </a:lnTo>
                <a:lnTo>
                  <a:pt x="0" y="7127631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11D6E6F-1A6B-45CF-B9D7-D9761B246E4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26942" y="3983089"/>
            <a:ext cx="5720861" cy="7127631"/>
          </a:xfrm>
          <a:custGeom>
            <a:avLst/>
            <a:gdLst>
              <a:gd name="connsiteX0" fmla="*/ 0 w 5720861"/>
              <a:gd name="connsiteY0" fmla="*/ 0 h 7127631"/>
              <a:gd name="connsiteX1" fmla="*/ 5720861 w 5720861"/>
              <a:gd name="connsiteY1" fmla="*/ 0 h 7127631"/>
              <a:gd name="connsiteX2" fmla="*/ 5720861 w 5720861"/>
              <a:gd name="connsiteY2" fmla="*/ 7127631 h 7127631"/>
              <a:gd name="connsiteX3" fmla="*/ 0 w 5720861"/>
              <a:gd name="connsiteY3" fmla="*/ 7127631 h 712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0861" h="7127631">
                <a:moveTo>
                  <a:pt x="0" y="0"/>
                </a:moveTo>
                <a:lnTo>
                  <a:pt x="5720861" y="0"/>
                </a:lnTo>
                <a:lnTo>
                  <a:pt x="5720861" y="7127631"/>
                </a:lnTo>
                <a:lnTo>
                  <a:pt x="0" y="7127631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5187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68464A-15E7-4D9B-AD60-34512335592F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2765468" y="3979282"/>
            <a:ext cx="5144364" cy="7083816"/>
          </a:xfrm>
          <a:custGeom>
            <a:avLst/>
            <a:gdLst>
              <a:gd name="connsiteX0" fmla="*/ 0 w 5144364"/>
              <a:gd name="connsiteY0" fmla="*/ 0 h 7083816"/>
              <a:gd name="connsiteX1" fmla="*/ 5144364 w 5144364"/>
              <a:gd name="connsiteY1" fmla="*/ 0 h 7083816"/>
              <a:gd name="connsiteX2" fmla="*/ 5144364 w 5144364"/>
              <a:gd name="connsiteY2" fmla="*/ 7083816 h 7083816"/>
              <a:gd name="connsiteX3" fmla="*/ 0 w 5144364"/>
              <a:gd name="connsiteY3" fmla="*/ 7083816 h 7083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4364" h="7083816">
                <a:moveTo>
                  <a:pt x="0" y="0"/>
                </a:moveTo>
                <a:lnTo>
                  <a:pt x="5144364" y="0"/>
                </a:lnTo>
                <a:lnTo>
                  <a:pt x="5144364" y="7083816"/>
                </a:lnTo>
                <a:lnTo>
                  <a:pt x="0" y="7083816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413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586C5A2-21C0-4124-8346-6F4224A77D4D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119805" y="3442446"/>
            <a:ext cx="5889724" cy="3281082"/>
          </a:xfrm>
          <a:custGeom>
            <a:avLst/>
            <a:gdLst>
              <a:gd name="connsiteX0" fmla="*/ 0 w 5889724"/>
              <a:gd name="connsiteY0" fmla="*/ 0 h 3281082"/>
              <a:gd name="connsiteX1" fmla="*/ 5889724 w 5889724"/>
              <a:gd name="connsiteY1" fmla="*/ 0 h 3281082"/>
              <a:gd name="connsiteX2" fmla="*/ 5889724 w 5889724"/>
              <a:gd name="connsiteY2" fmla="*/ 3281082 h 3281082"/>
              <a:gd name="connsiteX3" fmla="*/ 4598808 w 5889724"/>
              <a:gd name="connsiteY3" fmla="*/ 3281082 h 3281082"/>
              <a:gd name="connsiteX4" fmla="*/ 726142 w 5889724"/>
              <a:gd name="connsiteY4" fmla="*/ 3281082 h 3281082"/>
              <a:gd name="connsiteX5" fmla="*/ 0 w 5889724"/>
              <a:gd name="connsiteY5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9724" h="3281082">
                <a:moveTo>
                  <a:pt x="0" y="0"/>
                </a:moveTo>
                <a:lnTo>
                  <a:pt x="5889724" y="0"/>
                </a:lnTo>
                <a:lnTo>
                  <a:pt x="5889724" y="3281082"/>
                </a:lnTo>
                <a:lnTo>
                  <a:pt x="4598808" y="3281082"/>
                </a:lnTo>
                <a:lnTo>
                  <a:pt x="726142" y="3281082"/>
                </a:lnTo>
                <a:lnTo>
                  <a:pt x="0" y="328108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227DA8D-2981-4111-A228-A72FCA3F9705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700958" y="3442446"/>
            <a:ext cx="5889724" cy="3281082"/>
          </a:xfrm>
          <a:custGeom>
            <a:avLst/>
            <a:gdLst>
              <a:gd name="connsiteX0" fmla="*/ 0 w 5889724"/>
              <a:gd name="connsiteY0" fmla="*/ 0 h 3281082"/>
              <a:gd name="connsiteX1" fmla="*/ 5889724 w 5889724"/>
              <a:gd name="connsiteY1" fmla="*/ 0 h 3281082"/>
              <a:gd name="connsiteX2" fmla="*/ 5889724 w 5889724"/>
              <a:gd name="connsiteY2" fmla="*/ 3281082 h 3281082"/>
              <a:gd name="connsiteX3" fmla="*/ 0 w 5889724"/>
              <a:gd name="connsiteY3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9724" h="3281082">
                <a:moveTo>
                  <a:pt x="0" y="0"/>
                </a:moveTo>
                <a:lnTo>
                  <a:pt x="5889724" y="0"/>
                </a:lnTo>
                <a:lnTo>
                  <a:pt x="5889724" y="3281082"/>
                </a:lnTo>
                <a:lnTo>
                  <a:pt x="0" y="328108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56C2B7F-79ED-47F6-8F62-450E015B464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6282113" y="3442446"/>
            <a:ext cx="5889723" cy="3281082"/>
          </a:xfrm>
          <a:custGeom>
            <a:avLst/>
            <a:gdLst>
              <a:gd name="connsiteX0" fmla="*/ 0 w 5889723"/>
              <a:gd name="connsiteY0" fmla="*/ 0 h 3281082"/>
              <a:gd name="connsiteX1" fmla="*/ 5889723 w 5889723"/>
              <a:gd name="connsiteY1" fmla="*/ 0 h 3281082"/>
              <a:gd name="connsiteX2" fmla="*/ 5889723 w 5889723"/>
              <a:gd name="connsiteY2" fmla="*/ 3281082 h 3281082"/>
              <a:gd name="connsiteX3" fmla="*/ 0 w 5889723"/>
              <a:gd name="connsiteY3" fmla="*/ 3281082 h 3281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9723" h="3281082">
                <a:moveTo>
                  <a:pt x="0" y="0"/>
                </a:moveTo>
                <a:lnTo>
                  <a:pt x="5889723" y="0"/>
                </a:lnTo>
                <a:lnTo>
                  <a:pt x="5889723" y="3281082"/>
                </a:lnTo>
                <a:lnTo>
                  <a:pt x="0" y="328108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08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D70656-C88E-47A8-AF4E-6796ABD0376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672376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C696FB3-7798-452D-A70D-9F9025FD10F5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5320576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0011766-26D5-4106-9378-06DEFFB04B69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9968776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EA1BFBE-A9BC-46DF-B192-ABC87F485EC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4616977" y="2962656"/>
            <a:ext cx="4449619" cy="3760873"/>
          </a:xfrm>
          <a:custGeom>
            <a:avLst/>
            <a:gdLst>
              <a:gd name="connsiteX0" fmla="*/ 0 w 4449619"/>
              <a:gd name="connsiteY0" fmla="*/ 0 h 3760873"/>
              <a:gd name="connsiteX1" fmla="*/ 4449619 w 4449619"/>
              <a:gd name="connsiteY1" fmla="*/ 0 h 3760873"/>
              <a:gd name="connsiteX2" fmla="*/ 4449619 w 4449619"/>
              <a:gd name="connsiteY2" fmla="*/ 3760873 h 3760873"/>
              <a:gd name="connsiteX3" fmla="*/ 0 w 4449619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19" h="3760873">
                <a:moveTo>
                  <a:pt x="0" y="0"/>
                </a:moveTo>
                <a:lnTo>
                  <a:pt x="4449619" y="0"/>
                </a:lnTo>
                <a:lnTo>
                  <a:pt x="4449619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B7D466C-A520-4902-99C4-B78E98A6E6CB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9265175" y="2962656"/>
            <a:ext cx="4449620" cy="3760873"/>
          </a:xfrm>
          <a:custGeom>
            <a:avLst/>
            <a:gdLst>
              <a:gd name="connsiteX0" fmla="*/ 0 w 4449620"/>
              <a:gd name="connsiteY0" fmla="*/ 0 h 3760873"/>
              <a:gd name="connsiteX1" fmla="*/ 4449620 w 4449620"/>
              <a:gd name="connsiteY1" fmla="*/ 0 h 3760873"/>
              <a:gd name="connsiteX2" fmla="*/ 4449620 w 4449620"/>
              <a:gd name="connsiteY2" fmla="*/ 3760873 h 3760873"/>
              <a:gd name="connsiteX3" fmla="*/ 0 w 4449620"/>
              <a:gd name="connsiteY3" fmla="*/ 3760873 h 376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9620" h="3760873">
                <a:moveTo>
                  <a:pt x="0" y="0"/>
                </a:moveTo>
                <a:lnTo>
                  <a:pt x="4449620" y="0"/>
                </a:lnTo>
                <a:lnTo>
                  <a:pt x="4449620" y="3760873"/>
                </a:lnTo>
                <a:lnTo>
                  <a:pt x="0" y="376087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0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2DED6899-EE35-4C9F-85BC-2800893A7A0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2201861" y="382904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C8CD014F-DCFE-440B-9C46-DE5E50FC1AC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8859836" y="382904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F25211DE-2900-41DB-94E0-DADC7578762E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5517811" y="382904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51C6DB-32A3-4464-AE10-5633A7CE53C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2201861" y="6524624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B30DC47F-8DF3-4F33-B1B6-FF730859D681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8859836" y="6524624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8F4643DF-0111-4FA8-BE96-A6CE1DA67C8F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5517811" y="6524624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095EDDFA-6EB5-48D5-94C9-9CC6B10491F1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2201861" y="922019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97A33113-4109-4E55-A5EC-1DD0D9F09F4F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8859836" y="922019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C9EBD72A-C4D9-488C-8B28-C748536236DA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5517811" y="922019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5025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4BA24CCC-EDF0-4391-BDAD-5A1AC3C41ED2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02631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A8C50DEA-9D79-44F2-8F00-34CE2DFBB104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68416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47C511FA-F714-464A-AC1B-9514AED5E82E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4201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9CD4A1BF-2AF8-4D45-921D-BCC41796000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999867" y="37642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610A3D6E-C358-439C-8B8A-28D7DA56AB33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102631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B176FB6D-30B1-4A91-BF7B-E0B3AC30EFB6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668416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F6FEED80-41F9-45B8-810F-A371D8C9E3AC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1234201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6D041EF4-D5CD-4126-B32F-5971C6FA721C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7999867" y="690752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CEE5E17D-B267-4245-B058-59B9515089D4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02631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3" name="Picture Placeholder 52">
            <a:extLst>
              <a:ext uri="{FF2B5EF4-FFF2-40B4-BE49-F238E27FC236}">
                <a16:creationId xmlns:a16="http://schemas.microsoft.com/office/drawing/2014/main" id="{6CBC3CA6-B6A2-4EEB-9A63-B3A2ED1EA40C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668416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49975133-13E9-47E2-B89B-39D855512B99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1234201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63CF676C-B8B6-4C40-91EF-D8B604B3000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7999867" y="10050779"/>
            <a:ext cx="1905000" cy="1905000"/>
          </a:xfrm>
          <a:custGeom>
            <a:avLst/>
            <a:gdLst>
              <a:gd name="connsiteX0" fmla="*/ 0 w 1905000"/>
              <a:gd name="connsiteY0" fmla="*/ 0 h 1905000"/>
              <a:gd name="connsiteX1" fmla="*/ 1905000 w 1905000"/>
              <a:gd name="connsiteY1" fmla="*/ 0 h 1905000"/>
              <a:gd name="connsiteX2" fmla="*/ 1905000 w 1905000"/>
              <a:gd name="connsiteY2" fmla="*/ 1905000 h 1905000"/>
              <a:gd name="connsiteX3" fmla="*/ 0 w 1905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0" h="1905000">
                <a:moveTo>
                  <a:pt x="0" y="0"/>
                </a:moveTo>
                <a:lnTo>
                  <a:pt x="1905000" y="0"/>
                </a:lnTo>
                <a:lnTo>
                  <a:pt x="1905000" y="1905000"/>
                </a:lnTo>
                <a:lnTo>
                  <a:pt x="0" y="19050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889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1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icture Placeholder 114">
            <a:extLst>
              <a:ext uri="{FF2B5EF4-FFF2-40B4-BE49-F238E27FC236}">
                <a16:creationId xmlns:a16="http://schemas.microsoft.com/office/drawing/2014/main" id="{2939B95A-6CBF-409F-84B3-42C0839203D0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0" y="-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16" name="Picture Placeholder 115">
            <a:extLst>
              <a:ext uri="{FF2B5EF4-FFF2-40B4-BE49-F238E27FC236}">
                <a16:creationId xmlns:a16="http://schemas.microsoft.com/office/drawing/2014/main" id="{AB40BECF-EB5B-43F0-9FB0-D40B193417E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068497" y="-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18" name="Picture Placeholder 117">
            <a:extLst>
              <a:ext uri="{FF2B5EF4-FFF2-40B4-BE49-F238E27FC236}">
                <a16:creationId xmlns:a16="http://schemas.microsoft.com/office/drawing/2014/main" id="{53AB5C98-F720-42C1-B036-26353EA021E3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205491" y="-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19" name="Picture Placeholder 118">
            <a:extLst>
              <a:ext uri="{FF2B5EF4-FFF2-40B4-BE49-F238E27FC236}">
                <a16:creationId xmlns:a16="http://schemas.microsoft.com/office/drawing/2014/main" id="{A7B7ADEA-629D-47FB-960D-A1F8AC8D6DA6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6273988" y="-1"/>
            <a:ext cx="4044688" cy="3409723"/>
          </a:xfrm>
          <a:custGeom>
            <a:avLst/>
            <a:gdLst>
              <a:gd name="connsiteX0" fmla="*/ 0 w 4044688"/>
              <a:gd name="connsiteY0" fmla="*/ 0 h 3409723"/>
              <a:gd name="connsiteX1" fmla="*/ 4044688 w 4044688"/>
              <a:gd name="connsiteY1" fmla="*/ 0 h 3409723"/>
              <a:gd name="connsiteX2" fmla="*/ 4044688 w 4044688"/>
              <a:gd name="connsiteY2" fmla="*/ 3409723 h 3409723"/>
              <a:gd name="connsiteX3" fmla="*/ 0 w 4044688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8" h="3409723">
                <a:moveTo>
                  <a:pt x="0" y="0"/>
                </a:moveTo>
                <a:lnTo>
                  <a:pt x="4044688" y="0"/>
                </a:lnTo>
                <a:lnTo>
                  <a:pt x="4044688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0" name="Picture Placeholder 119">
            <a:extLst>
              <a:ext uri="{FF2B5EF4-FFF2-40B4-BE49-F238E27FC236}">
                <a16:creationId xmlns:a16="http://schemas.microsoft.com/office/drawing/2014/main" id="{4F9312AB-9B7D-4B09-959E-75FF662CDFFD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20342486" y="-1"/>
            <a:ext cx="4044690" cy="3409723"/>
          </a:xfrm>
          <a:custGeom>
            <a:avLst/>
            <a:gdLst>
              <a:gd name="connsiteX0" fmla="*/ 0 w 4044690"/>
              <a:gd name="connsiteY0" fmla="*/ 0 h 3409723"/>
              <a:gd name="connsiteX1" fmla="*/ 4044690 w 4044690"/>
              <a:gd name="connsiteY1" fmla="*/ 0 h 3409723"/>
              <a:gd name="connsiteX2" fmla="*/ 4044690 w 4044690"/>
              <a:gd name="connsiteY2" fmla="*/ 3409723 h 3409723"/>
              <a:gd name="connsiteX3" fmla="*/ 0 w 4044690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90" h="3409723">
                <a:moveTo>
                  <a:pt x="0" y="0"/>
                </a:moveTo>
                <a:lnTo>
                  <a:pt x="4044690" y="0"/>
                </a:lnTo>
                <a:lnTo>
                  <a:pt x="4044690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2" name="Picture Placeholder 121">
            <a:extLst>
              <a:ext uri="{FF2B5EF4-FFF2-40B4-BE49-F238E27FC236}">
                <a16:creationId xmlns:a16="http://schemas.microsoft.com/office/drawing/2014/main" id="{C21CF143-7CE8-4EDB-8F5B-1EAA4F3EB3D9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068497" y="3435425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3" name="Picture Placeholder 122">
            <a:extLst>
              <a:ext uri="{FF2B5EF4-FFF2-40B4-BE49-F238E27FC236}">
                <a16:creationId xmlns:a16="http://schemas.microsoft.com/office/drawing/2014/main" id="{676C95BA-1B92-4AF1-A0AD-7D39D180284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8136994" y="3435425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4" name="Picture Placeholder 123">
            <a:extLst>
              <a:ext uri="{FF2B5EF4-FFF2-40B4-BE49-F238E27FC236}">
                <a16:creationId xmlns:a16="http://schemas.microsoft.com/office/drawing/2014/main" id="{09B06827-9EF7-4EC9-88E0-7E5D47719289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2205491" y="3435425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24D86F31-D54B-49AB-BB38-E9ACE3B86956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20342486" y="3435425"/>
            <a:ext cx="4044690" cy="3409723"/>
          </a:xfrm>
          <a:custGeom>
            <a:avLst/>
            <a:gdLst>
              <a:gd name="connsiteX0" fmla="*/ 0 w 4044690"/>
              <a:gd name="connsiteY0" fmla="*/ 0 h 3409723"/>
              <a:gd name="connsiteX1" fmla="*/ 4044690 w 4044690"/>
              <a:gd name="connsiteY1" fmla="*/ 0 h 3409723"/>
              <a:gd name="connsiteX2" fmla="*/ 4044690 w 4044690"/>
              <a:gd name="connsiteY2" fmla="*/ 3409723 h 3409723"/>
              <a:gd name="connsiteX3" fmla="*/ 0 w 4044690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90" h="3409723">
                <a:moveTo>
                  <a:pt x="0" y="0"/>
                </a:moveTo>
                <a:lnTo>
                  <a:pt x="4044690" y="0"/>
                </a:lnTo>
                <a:lnTo>
                  <a:pt x="4044690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7" name="Picture Placeholder 126">
            <a:extLst>
              <a:ext uri="{FF2B5EF4-FFF2-40B4-BE49-F238E27FC236}">
                <a16:creationId xmlns:a16="http://schemas.microsoft.com/office/drawing/2014/main" id="{49C7DD07-2040-4ADB-A7E0-F22A03458583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0" y="687085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8" name="Picture Placeholder 127">
            <a:extLst>
              <a:ext uri="{FF2B5EF4-FFF2-40B4-BE49-F238E27FC236}">
                <a16:creationId xmlns:a16="http://schemas.microsoft.com/office/drawing/2014/main" id="{0A16FB21-FEDC-4115-B682-77804B1F1599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4068497" y="687085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0" name="Picture Placeholder 129">
            <a:extLst>
              <a:ext uri="{FF2B5EF4-FFF2-40B4-BE49-F238E27FC236}">
                <a16:creationId xmlns:a16="http://schemas.microsoft.com/office/drawing/2014/main" id="{09FBAFEB-6675-4992-9F59-3CDEEB06C1E2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12205491" y="6870851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1" name="Picture Placeholder 130">
            <a:extLst>
              <a:ext uri="{FF2B5EF4-FFF2-40B4-BE49-F238E27FC236}">
                <a16:creationId xmlns:a16="http://schemas.microsoft.com/office/drawing/2014/main" id="{73DE433A-65DB-4D80-BEBA-C0E98C0B13CD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6273988" y="6870851"/>
            <a:ext cx="4044688" cy="3409723"/>
          </a:xfrm>
          <a:custGeom>
            <a:avLst/>
            <a:gdLst>
              <a:gd name="connsiteX0" fmla="*/ 0 w 4044688"/>
              <a:gd name="connsiteY0" fmla="*/ 0 h 3409723"/>
              <a:gd name="connsiteX1" fmla="*/ 4044688 w 4044688"/>
              <a:gd name="connsiteY1" fmla="*/ 0 h 3409723"/>
              <a:gd name="connsiteX2" fmla="*/ 4044688 w 4044688"/>
              <a:gd name="connsiteY2" fmla="*/ 3409723 h 3409723"/>
              <a:gd name="connsiteX3" fmla="*/ 0 w 4044688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8" h="3409723">
                <a:moveTo>
                  <a:pt x="0" y="0"/>
                </a:moveTo>
                <a:lnTo>
                  <a:pt x="4044688" y="0"/>
                </a:lnTo>
                <a:lnTo>
                  <a:pt x="4044688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3" name="Picture Placeholder 132">
            <a:extLst>
              <a:ext uri="{FF2B5EF4-FFF2-40B4-BE49-F238E27FC236}">
                <a16:creationId xmlns:a16="http://schemas.microsoft.com/office/drawing/2014/main" id="{1C48A930-F2CC-46AD-B2D2-40758BAF99DC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0" y="10306277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5" name="Picture Placeholder 134">
            <a:extLst>
              <a:ext uri="{FF2B5EF4-FFF2-40B4-BE49-F238E27FC236}">
                <a16:creationId xmlns:a16="http://schemas.microsoft.com/office/drawing/2014/main" id="{FF796C8D-5331-4731-A404-B7B2D5A9E529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8136994" y="10306277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6" name="Picture Placeholder 135">
            <a:extLst>
              <a:ext uri="{FF2B5EF4-FFF2-40B4-BE49-F238E27FC236}">
                <a16:creationId xmlns:a16="http://schemas.microsoft.com/office/drawing/2014/main" id="{7F0BA582-E839-40B1-9A4B-DFE0D1A9D75F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12205491" y="10306277"/>
            <a:ext cx="4044689" cy="3409723"/>
          </a:xfrm>
          <a:custGeom>
            <a:avLst/>
            <a:gdLst>
              <a:gd name="connsiteX0" fmla="*/ 0 w 4044689"/>
              <a:gd name="connsiteY0" fmla="*/ 0 h 3409723"/>
              <a:gd name="connsiteX1" fmla="*/ 4044689 w 4044689"/>
              <a:gd name="connsiteY1" fmla="*/ 0 h 3409723"/>
              <a:gd name="connsiteX2" fmla="*/ 4044689 w 4044689"/>
              <a:gd name="connsiteY2" fmla="*/ 3409723 h 3409723"/>
              <a:gd name="connsiteX3" fmla="*/ 0 w 4044689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89" h="3409723">
                <a:moveTo>
                  <a:pt x="0" y="0"/>
                </a:moveTo>
                <a:lnTo>
                  <a:pt x="4044689" y="0"/>
                </a:lnTo>
                <a:lnTo>
                  <a:pt x="4044689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9" name="Picture Placeholder 138">
            <a:extLst>
              <a:ext uri="{FF2B5EF4-FFF2-40B4-BE49-F238E27FC236}">
                <a16:creationId xmlns:a16="http://schemas.microsoft.com/office/drawing/2014/main" id="{9376C177-5763-401A-9E03-56709766AA9F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20342486" y="10306277"/>
            <a:ext cx="4044690" cy="3409723"/>
          </a:xfrm>
          <a:custGeom>
            <a:avLst/>
            <a:gdLst>
              <a:gd name="connsiteX0" fmla="*/ 0 w 4044690"/>
              <a:gd name="connsiteY0" fmla="*/ 0 h 3409723"/>
              <a:gd name="connsiteX1" fmla="*/ 4044690 w 4044690"/>
              <a:gd name="connsiteY1" fmla="*/ 0 h 3409723"/>
              <a:gd name="connsiteX2" fmla="*/ 4044690 w 4044690"/>
              <a:gd name="connsiteY2" fmla="*/ 3409723 h 3409723"/>
              <a:gd name="connsiteX3" fmla="*/ 0 w 4044690"/>
              <a:gd name="connsiteY3" fmla="*/ 3409723 h 340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4690" h="3409723">
                <a:moveTo>
                  <a:pt x="0" y="0"/>
                </a:moveTo>
                <a:lnTo>
                  <a:pt x="4044690" y="0"/>
                </a:lnTo>
                <a:lnTo>
                  <a:pt x="4044690" y="3409723"/>
                </a:lnTo>
                <a:lnTo>
                  <a:pt x="0" y="340972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0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28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28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28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28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16" grpId="0" animBg="1"/>
      <p:bldP spid="118" grpId="0" animBg="1"/>
      <p:bldP spid="119" grpId="0" animBg="1"/>
      <p:bldP spid="120" grpId="0" animBg="1"/>
      <p:bldP spid="122" grpId="0" animBg="1"/>
      <p:bldP spid="123" grpId="0" animBg="1"/>
      <p:bldP spid="124" grpId="0" animBg="1"/>
      <p:bldP spid="126" grpId="0" animBg="1"/>
      <p:bldP spid="127" grpId="0" animBg="1"/>
      <p:bldP spid="128" grpId="0" animBg="1"/>
      <p:bldP spid="130" grpId="0" animBg="1"/>
      <p:bldP spid="131" grpId="0" animBg="1"/>
      <p:bldP spid="133" grpId="0" animBg="1"/>
      <p:bldP spid="135" grpId="0" animBg="1"/>
      <p:bldP spid="136" grpId="0" animBg="1"/>
      <p:bldP spid="139" grpId="0" animBg="1"/>
    </p:bldLst>
  </p:timing>
  <p:extLst>
    <p:ext uri="{DCECCB84-F9BA-43D5-87BE-67443E8EF086}">
      <p15:sldGuideLst xmlns:p15="http://schemas.microsoft.com/office/powerpoint/2012/main">
        <p15:guide id="4" orient="horz" pos="4320">
          <p15:clr>
            <a:srgbClr val="FBAE40"/>
          </p15:clr>
        </p15:guide>
        <p15:guide id="5" pos="768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938956-B64C-4A69-AD96-2E304154F00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2932485" y="33341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6B722B3-CFC5-45EA-9ED6-3E100F31BD14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952785" y="33341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accent4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BB8CC-07D9-47C2-A423-DA7944D7355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932485" y="82109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9D065CD-90D1-4F95-954E-57604EA9B4A1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2952785" y="82109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tx2">
                <a:lumMod val="75000"/>
              </a:schemeClr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1431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938956-B64C-4A69-AD96-2E304154F00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2932485" y="33341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accent1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BB8CC-07D9-47C2-A423-DA7944D7355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932485" y="8210994"/>
            <a:ext cx="3656713" cy="3656713"/>
          </a:xfrm>
          <a:custGeom>
            <a:avLst/>
            <a:gdLst>
              <a:gd name="connsiteX0" fmla="*/ 0 w 3656713"/>
              <a:gd name="connsiteY0" fmla="*/ 0 h 3656713"/>
              <a:gd name="connsiteX1" fmla="*/ 3656713 w 3656713"/>
              <a:gd name="connsiteY1" fmla="*/ 0 h 3656713"/>
              <a:gd name="connsiteX2" fmla="*/ 3656713 w 3656713"/>
              <a:gd name="connsiteY2" fmla="*/ 3656713 h 3656713"/>
              <a:gd name="connsiteX3" fmla="*/ 0 w 3656713"/>
              <a:gd name="connsiteY3" fmla="*/ 3656713 h 365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713" h="3656713">
                <a:moveTo>
                  <a:pt x="0" y="0"/>
                </a:moveTo>
                <a:lnTo>
                  <a:pt x="3656713" y="0"/>
                </a:lnTo>
                <a:lnTo>
                  <a:pt x="3656713" y="3656713"/>
                </a:lnTo>
                <a:lnTo>
                  <a:pt x="0" y="3656713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C1C9D5"/>
            </a:bgClr>
          </a:pattFill>
          <a:effectLst>
            <a:outerShdw dist="139700" dir="10800000" sx="99000" sy="99000" algn="r" rotWithShape="0">
              <a:schemeClr val="bg2"/>
            </a:outerShdw>
          </a:effectLst>
          <a:scene3d>
            <a:camera prst="isometricOffAxis1Top">
              <a:rot lat="0" lon="0" rev="0"/>
            </a:camera>
            <a:lightRig rig="threePt" dir="t"/>
          </a:scene3d>
        </p:spPr>
        <p:txBody>
          <a:bodyPr wrap="square" anchor="t">
            <a:noAutofit/>
          </a:bodyPr>
          <a:lstStyle>
            <a:lvl1pPr marL="0" indent="0" algn="ctr">
              <a:buNone/>
              <a:defRPr sz="2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9494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63609" y="3523729"/>
            <a:ext cx="4966322" cy="6705600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C477C-0616-4B25-AECC-C8579212EEC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094820" y="3523729"/>
            <a:ext cx="4966322" cy="6705600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1CF97D-2FDA-4292-861E-0CA5A754E9C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26031" y="3523729"/>
            <a:ext cx="4966322" cy="6705600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34B1061-2D91-4253-9DCF-0987EC9BF35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557243" y="3523729"/>
            <a:ext cx="4966320" cy="6705600"/>
          </a:xfrm>
          <a:custGeom>
            <a:avLst/>
            <a:gdLst>
              <a:gd name="connsiteX0" fmla="*/ 0 w 4966320"/>
              <a:gd name="connsiteY0" fmla="*/ 0 h 6705600"/>
              <a:gd name="connsiteX1" fmla="*/ 4966320 w 4966320"/>
              <a:gd name="connsiteY1" fmla="*/ 0 h 6705600"/>
              <a:gd name="connsiteX2" fmla="*/ 4966320 w 4966320"/>
              <a:gd name="connsiteY2" fmla="*/ 6705600 h 6705600"/>
              <a:gd name="connsiteX3" fmla="*/ 0 w 4966320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0" h="6705600">
                <a:moveTo>
                  <a:pt x="0" y="0"/>
                </a:moveTo>
                <a:lnTo>
                  <a:pt x="4966320" y="0"/>
                </a:lnTo>
                <a:lnTo>
                  <a:pt x="4966320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7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63609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C477C-0616-4B25-AECC-C8579212EEC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094820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1CF97D-2FDA-4292-861E-0CA5A754E9C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26031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34B1061-2D91-4253-9DCF-0987EC9BF35D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557243" y="3210365"/>
            <a:ext cx="4966320" cy="8925154"/>
          </a:xfrm>
          <a:custGeom>
            <a:avLst/>
            <a:gdLst>
              <a:gd name="connsiteX0" fmla="*/ 0 w 4966320"/>
              <a:gd name="connsiteY0" fmla="*/ 0 h 6705600"/>
              <a:gd name="connsiteX1" fmla="*/ 4966320 w 4966320"/>
              <a:gd name="connsiteY1" fmla="*/ 0 h 6705600"/>
              <a:gd name="connsiteX2" fmla="*/ 4966320 w 4966320"/>
              <a:gd name="connsiteY2" fmla="*/ 6705600 h 6705600"/>
              <a:gd name="connsiteX3" fmla="*/ 0 w 4966320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0" h="6705600">
                <a:moveTo>
                  <a:pt x="0" y="0"/>
                </a:moveTo>
                <a:lnTo>
                  <a:pt x="4966320" y="0"/>
                </a:lnTo>
                <a:lnTo>
                  <a:pt x="4966320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25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81000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81000" fill="hold" grpId="0" nodeType="withEffect" p14:presetBounceEnd="4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81000" fill="hold" grpId="0" nodeType="withEffect" p14:presetBounceEnd="48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81000" fill="hold" grpId="0" nodeType="withEffect" p14:presetBounceEnd="48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81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81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81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81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488822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0C477C-0616-4B25-AECC-C8579212EEC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720033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1CF97D-2FDA-4292-861E-0CA5A754E9CA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4951244" y="3210365"/>
            <a:ext cx="4966322" cy="8925154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89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38000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38000" decel="62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38000" decel="62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0FF5E0-9782-4262-8C8E-F25D5187B2A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99215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0F5ECF-FA0D-41F4-BED6-8DC0A0700432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120144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DFE8DDD-E08B-487F-939D-C82BD1C71FD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41073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B6A14B1-5BD5-4CA2-86FC-A299F6127078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562002" y="2395424"/>
            <a:ext cx="4966322" cy="7797447"/>
          </a:xfrm>
          <a:custGeom>
            <a:avLst/>
            <a:gdLst>
              <a:gd name="connsiteX0" fmla="*/ 0 w 4966322"/>
              <a:gd name="connsiteY0" fmla="*/ 0 h 6705600"/>
              <a:gd name="connsiteX1" fmla="*/ 4966322 w 4966322"/>
              <a:gd name="connsiteY1" fmla="*/ 0 h 6705600"/>
              <a:gd name="connsiteX2" fmla="*/ 4966322 w 4966322"/>
              <a:gd name="connsiteY2" fmla="*/ 6705600 h 6705600"/>
              <a:gd name="connsiteX3" fmla="*/ 0 w 4966322"/>
              <a:gd name="connsiteY3" fmla="*/ 6705600 h 670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322" h="6705600">
                <a:moveTo>
                  <a:pt x="0" y="0"/>
                </a:moveTo>
                <a:lnTo>
                  <a:pt x="4966322" y="0"/>
                </a:lnTo>
                <a:lnTo>
                  <a:pt x="4966322" y="6705600"/>
                </a:lnTo>
                <a:lnTo>
                  <a:pt x="0" y="670560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9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38000" decel="6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38000" decel="62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38000" decel="62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38000" decel="6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6" grpId="0" animBg="1"/>
      <p:bldP spid="7" grpId="0" animBg="1"/>
    </p:bldLst>
  </p:timing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B8AA38-6F73-4586-B483-53523EF1116E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373163" y="3657599"/>
            <a:ext cx="4697555" cy="2931460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5ECBCE-7512-4811-A88A-61113AE75F7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020927" y="3657599"/>
            <a:ext cx="4697555" cy="2931460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A89E65B-19FF-4927-98A8-4E005823E969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668691" y="3657599"/>
            <a:ext cx="4697556" cy="2931460"/>
          </a:xfrm>
          <a:custGeom>
            <a:avLst/>
            <a:gdLst>
              <a:gd name="connsiteX0" fmla="*/ 0 w 4697556"/>
              <a:gd name="connsiteY0" fmla="*/ 0 h 2931460"/>
              <a:gd name="connsiteX1" fmla="*/ 4697556 w 4697556"/>
              <a:gd name="connsiteY1" fmla="*/ 0 h 2931460"/>
              <a:gd name="connsiteX2" fmla="*/ 4697556 w 4697556"/>
              <a:gd name="connsiteY2" fmla="*/ 2931460 h 2931460"/>
              <a:gd name="connsiteX3" fmla="*/ 0 w 469755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6" h="2931460">
                <a:moveTo>
                  <a:pt x="0" y="0"/>
                </a:moveTo>
                <a:lnTo>
                  <a:pt x="4697556" y="0"/>
                </a:lnTo>
                <a:lnTo>
                  <a:pt x="4697556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DCF3998-E81D-49D7-B078-F19837D4418B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8316455" y="3657599"/>
            <a:ext cx="4697556" cy="2931460"/>
          </a:xfrm>
          <a:custGeom>
            <a:avLst/>
            <a:gdLst>
              <a:gd name="connsiteX0" fmla="*/ 0 w 4697556"/>
              <a:gd name="connsiteY0" fmla="*/ 0 h 2931460"/>
              <a:gd name="connsiteX1" fmla="*/ 4697556 w 4697556"/>
              <a:gd name="connsiteY1" fmla="*/ 0 h 2931460"/>
              <a:gd name="connsiteX2" fmla="*/ 4697556 w 4697556"/>
              <a:gd name="connsiteY2" fmla="*/ 2931460 h 2931460"/>
              <a:gd name="connsiteX3" fmla="*/ 0 w 469755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6" h="2931460">
                <a:moveTo>
                  <a:pt x="0" y="0"/>
                </a:moveTo>
                <a:lnTo>
                  <a:pt x="4697556" y="0"/>
                </a:lnTo>
                <a:lnTo>
                  <a:pt x="4697556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0728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B8AA38-6F73-4586-B483-53523EF1116E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407966" y="4049043"/>
            <a:ext cx="5684042" cy="3547067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5ECBCE-7512-4811-A88A-61113AE75F7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324672" y="4049043"/>
            <a:ext cx="5684042" cy="3547067"/>
          </a:xfrm>
          <a:custGeom>
            <a:avLst/>
            <a:gdLst>
              <a:gd name="connsiteX0" fmla="*/ 0 w 4697555"/>
              <a:gd name="connsiteY0" fmla="*/ 0 h 2931460"/>
              <a:gd name="connsiteX1" fmla="*/ 4697555 w 4697555"/>
              <a:gd name="connsiteY1" fmla="*/ 0 h 2931460"/>
              <a:gd name="connsiteX2" fmla="*/ 4697555 w 4697555"/>
              <a:gd name="connsiteY2" fmla="*/ 2931460 h 2931460"/>
              <a:gd name="connsiteX3" fmla="*/ 0 w 4697555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5" h="2931460">
                <a:moveTo>
                  <a:pt x="0" y="0"/>
                </a:moveTo>
                <a:lnTo>
                  <a:pt x="4697555" y="0"/>
                </a:lnTo>
                <a:lnTo>
                  <a:pt x="4697555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A89E65B-19FF-4927-98A8-4E005823E969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5241378" y="4049043"/>
            <a:ext cx="5684043" cy="3547067"/>
          </a:xfrm>
          <a:custGeom>
            <a:avLst/>
            <a:gdLst>
              <a:gd name="connsiteX0" fmla="*/ 0 w 4697556"/>
              <a:gd name="connsiteY0" fmla="*/ 0 h 2931460"/>
              <a:gd name="connsiteX1" fmla="*/ 4697556 w 4697556"/>
              <a:gd name="connsiteY1" fmla="*/ 0 h 2931460"/>
              <a:gd name="connsiteX2" fmla="*/ 4697556 w 4697556"/>
              <a:gd name="connsiteY2" fmla="*/ 2931460 h 2931460"/>
              <a:gd name="connsiteX3" fmla="*/ 0 w 469755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7556" h="2931460">
                <a:moveTo>
                  <a:pt x="0" y="0"/>
                </a:moveTo>
                <a:lnTo>
                  <a:pt x="4697556" y="0"/>
                </a:lnTo>
                <a:lnTo>
                  <a:pt x="4697556" y="2931460"/>
                </a:lnTo>
                <a:lnTo>
                  <a:pt x="0" y="293146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16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882587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1909BFB-BB38-4018-AAEC-7D2EF2E710CF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7137493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6481C08-79AF-4EEB-B132-E05B8BF1A281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2392399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A7E1B70-4896-4420-9B1A-599688791894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7647305" y="2312893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4309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410634" y="2474257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1909BFB-BB38-4018-AAEC-7D2EF2E710CF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9665540" y="2474257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6481C08-79AF-4EEB-B132-E05B8BF1A281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4920446" y="2474257"/>
            <a:ext cx="5056094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757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15189719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-9203094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-3216469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277015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24387175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98493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640540" y="3073774"/>
            <a:ext cx="10596282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629835A-B777-47DB-A9E0-41743E09CD8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2518558" y="3073774"/>
            <a:ext cx="10596282" cy="7568452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826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801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8B9B9-87C2-4E94-A516-96CFADBE2303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941294" y="887505"/>
            <a:ext cx="17626904" cy="11214847"/>
          </a:xfrm>
          <a:custGeom>
            <a:avLst/>
            <a:gdLst>
              <a:gd name="connsiteX0" fmla="*/ 0 w 5056094"/>
              <a:gd name="connsiteY0" fmla="*/ 0 h 7568452"/>
              <a:gd name="connsiteX1" fmla="*/ 5056094 w 5056094"/>
              <a:gd name="connsiteY1" fmla="*/ 0 h 7568452"/>
              <a:gd name="connsiteX2" fmla="*/ 5056094 w 5056094"/>
              <a:gd name="connsiteY2" fmla="*/ 7568452 h 7568452"/>
              <a:gd name="connsiteX3" fmla="*/ 0 w 5056094"/>
              <a:gd name="connsiteY3" fmla="*/ 7568452 h 756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94" h="7568452">
                <a:moveTo>
                  <a:pt x="0" y="0"/>
                </a:moveTo>
                <a:lnTo>
                  <a:pt x="5056094" y="0"/>
                </a:lnTo>
                <a:lnTo>
                  <a:pt x="5056094" y="7568452"/>
                </a:lnTo>
                <a:lnTo>
                  <a:pt x="0" y="7568452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807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801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51624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5327621" y="0"/>
            <a:ext cx="19059553" cy="13716000"/>
          </a:xfrm>
          <a:prstGeom prst="rect">
            <a:avLst/>
          </a:prstGeom>
          <a:pattFill prst="pct5">
            <a:fgClr>
              <a:srgbClr val="DEE2E4"/>
            </a:fgClr>
            <a:bgClr>
              <a:srgbClr val="A0ACB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3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56699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3515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0496550" y="3249548"/>
            <a:ext cx="3390900" cy="7347015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1622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</p:bldLst>
      </p:timing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7233249" y="3249548"/>
            <a:ext cx="3390900" cy="7347015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33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3116036" y="3249548"/>
            <a:ext cx="3390900" cy="7347015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35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11346650" y="3249548"/>
            <a:ext cx="3390900" cy="7347015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6520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3" grpId="0" animBg="1"/>
      <p:bldP spid="35" grpId="0" animBg="1"/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0015147" y="2023382"/>
            <a:ext cx="4224528" cy="9144000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pct60">
            <a:fgClr>
              <a:srgbClr val="FFFFFF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5431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01901E-6 -2.77778E-6 L 4.01901E-6 0.075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6216384" y="-1209369"/>
            <a:ext cx="7707726" cy="16683386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2532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Morph-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43" hasCustomPrompt="1"/>
          </p:nvPr>
        </p:nvSpPr>
        <p:spPr>
          <a:xfrm>
            <a:off x="-9203093" y="3271046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42" hasCustomPrompt="1"/>
          </p:nvPr>
        </p:nvSpPr>
        <p:spPr>
          <a:xfrm>
            <a:off x="-3216468" y="3271047"/>
            <a:ext cx="5909168" cy="7173467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41" hasCustomPrompt="1"/>
          </p:nvPr>
        </p:nvSpPr>
        <p:spPr>
          <a:xfrm>
            <a:off x="2770157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40" hasCustomPrompt="1"/>
          </p:nvPr>
        </p:nvSpPr>
        <p:spPr>
          <a:xfrm>
            <a:off x="24387175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9" hasCustomPrompt="1"/>
          </p:nvPr>
        </p:nvSpPr>
        <p:spPr>
          <a:xfrm>
            <a:off x="30296344" y="3271048"/>
            <a:ext cx="5909169" cy="7173468"/>
          </a:xfrm>
          <a:prstGeom prst="rect">
            <a:avLst/>
          </a:pr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/>
            </a:lvl1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32829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636532" y="-2471061"/>
            <a:ext cx="6370022" cy="13787923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TextBox 11"/>
          <p:cNvSpPr txBox="1"/>
          <p:nvPr userDrawn="1"/>
        </p:nvSpPr>
        <p:spPr>
          <a:xfrm rot="16200000">
            <a:off x="-2518281" y="6522894"/>
            <a:ext cx="6390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</a:rPr>
              <a:t>Animus</a:t>
            </a:r>
            <a:r>
              <a:rPr lang="en-US" sz="2800" dirty="0">
                <a:solidFill>
                  <a:schemeClr val="bg1"/>
                </a:solidFill>
              </a:rPr>
              <a:t> presentation template | #</a:t>
            </a:r>
            <a:fld id="{5E8513FC-DD75-4BD4-8942-AA828F11FE0D}" type="slidenum">
              <a:rPr lang="en-US" sz="2800" smtClean="0">
                <a:solidFill>
                  <a:schemeClr val="bg1"/>
                </a:solidFill>
              </a:rPr>
              <a:t>‹#›</a:t>
            </a:fld>
            <a:endParaRPr lang="en-US" sz="2800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61796" y="12557060"/>
            <a:ext cx="830570" cy="786407"/>
            <a:chOff x="11342687" y="4548762"/>
            <a:chExt cx="1701801" cy="1611312"/>
          </a:xfrm>
          <a:solidFill>
            <a:schemeClr val="bg1"/>
          </a:solidFill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1342687" y="4548762"/>
              <a:ext cx="992188" cy="1447800"/>
            </a:xfrm>
            <a:custGeom>
              <a:avLst/>
              <a:gdLst>
                <a:gd name="T0" fmla="*/ 555 w 625"/>
                <a:gd name="T1" fmla="*/ 0 h 912"/>
                <a:gd name="T2" fmla="*/ 0 w 625"/>
                <a:gd name="T3" fmla="*/ 912 h 912"/>
                <a:gd name="T4" fmla="*/ 143 w 625"/>
                <a:gd name="T5" fmla="*/ 912 h 912"/>
                <a:gd name="T6" fmla="*/ 625 w 625"/>
                <a:gd name="T7" fmla="*/ 113 h 912"/>
                <a:gd name="T8" fmla="*/ 555 w 625"/>
                <a:gd name="T9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5" h="912">
                  <a:moveTo>
                    <a:pt x="555" y="0"/>
                  </a:moveTo>
                  <a:lnTo>
                    <a:pt x="0" y="912"/>
                  </a:lnTo>
                  <a:lnTo>
                    <a:pt x="143" y="912"/>
                  </a:lnTo>
                  <a:lnTo>
                    <a:pt x="625" y="113"/>
                  </a:lnTo>
                  <a:lnTo>
                    <a:pt x="5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968162" y="5058349"/>
              <a:ext cx="682625" cy="938212"/>
            </a:xfrm>
            <a:custGeom>
              <a:avLst/>
              <a:gdLst>
                <a:gd name="T0" fmla="*/ 360 w 430"/>
                <a:gd name="T1" fmla="*/ 0 h 591"/>
                <a:gd name="T2" fmla="*/ 0 w 430"/>
                <a:gd name="T3" fmla="*/ 591 h 591"/>
                <a:gd name="T4" fmla="*/ 144 w 430"/>
                <a:gd name="T5" fmla="*/ 591 h 591"/>
                <a:gd name="T6" fmla="*/ 430 w 430"/>
                <a:gd name="T7" fmla="*/ 116 h 591"/>
                <a:gd name="T8" fmla="*/ 360 w 430"/>
                <a:gd name="T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591">
                  <a:moveTo>
                    <a:pt x="360" y="0"/>
                  </a:moveTo>
                  <a:lnTo>
                    <a:pt x="0" y="591"/>
                  </a:lnTo>
                  <a:lnTo>
                    <a:pt x="144" y="591"/>
                  </a:lnTo>
                  <a:lnTo>
                    <a:pt x="430" y="116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2580937" y="5574287"/>
              <a:ext cx="388938" cy="449262"/>
            </a:xfrm>
            <a:custGeom>
              <a:avLst/>
              <a:gdLst>
                <a:gd name="T0" fmla="*/ 173 w 245"/>
                <a:gd name="T1" fmla="*/ 0 h 283"/>
                <a:gd name="T2" fmla="*/ 0 w 245"/>
                <a:gd name="T3" fmla="*/ 283 h 283"/>
                <a:gd name="T4" fmla="*/ 145 w 245"/>
                <a:gd name="T5" fmla="*/ 283 h 283"/>
                <a:gd name="T6" fmla="*/ 245 w 245"/>
                <a:gd name="T7" fmla="*/ 117 h 283"/>
                <a:gd name="T8" fmla="*/ 173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173" y="0"/>
                  </a:moveTo>
                  <a:lnTo>
                    <a:pt x="0" y="283"/>
                  </a:lnTo>
                  <a:lnTo>
                    <a:pt x="145" y="283"/>
                  </a:lnTo>
                  <a:lnTo>
                    <a:pt x="245" y="117"/>
                  </a:lnTo>
                  <a:lnTo>
                    <a:pt x="1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11566525" y="4939287"/>
              <a:ext cx="839788" cy="1193800"/>
            </a:xfrm>
            <a:custGeom>
              <a:avLst/>
              <a:gdLst>
                <a:gd name="T0" fmla="*/ 458 w 529"/>
                <a:gd name="T1" fmla="*/ 0 h 752"/>
                <a:gd name="T2" fmla="*/ 0 w 529"/>
                <a:gd name="T3" fmla="*/ 752 h 752"/>
                <a:gd name="T4" fmla="*/ 143 w 529"/>
                <a:gd name="T5" fmla="*/ 752 h 752"/>
                <a:gd name="T6" fmla="*/ 529 w 529"/>
                <a:gd name="T7" fmla="*/ 114 h 752"/>
                <a:gd name="T8" fmla="*/ 458 w 529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752">
                  <a:moveTo>
                    <a:pt x="458" y="0"/>
                  </a:moveTo>
                  <a:lnTo>
                    <a:pt x="0" y="752"/>
                  </a:lnTo>
                  <a:lnTo>
                    <a:pt x="143" y="752"/>
                  </a:lnTo>
                  <a:lnTo>
                    <a:pt x="529" y="114"/>
                  </a:lnTo>
                  <a:lnTo>
                    <a:pt x="4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12196762" y="5461574"/>
              <a:ext cx="531813" cy="684212"/>
            </a:xfrm>
            <a:custGeom>
              <a:avLst/>
              <a:gdLst>
                <a:gd name="T0" fmla="*/ 263 w 335"/>
                <a:gd name="T1" fmla="*/ 0 h 431"/>
                <a:gd name="T2" fmla="*/ 0 w 335"/>
                <a:gd name="T3" fmla="*/ 431 h 431"/>
                <a:gd name="T4" fmla="*/ 145 w 335"/>
                <a:gd name="T5" fmla="*/ 431 h 431"/>
                <a:gd name="T6" fmla="*/ 335 w 335"/>
                <a:gd name="T7" fmla="*/ 115 h 431"/>
                <a:gd name="T8" fmla="*/ 263 w 335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431">
                  <a:moveTo>
                    <a:pt x="263" y="0"/>
                  </a:moveTo>
                  <a:lnTo>
                    <a:pt x="0" y="431"/>
                  </a:lnTo>
                  <a:lnTo>
                    <a:pt x="145" y="431"/>
                  </a:lnTo>
                  <a:lnTo>
                    <a:pt x="335" y="115"/>
                  </a:lnTo>
                  <a:lnTo>
                    <a:pt x="26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12811125" y="5967987"/>
              <a:ext cx="233363" cy="192087"/>
            </a:xfrm>
            <a:custGeom>
              <a:avLst/>
              <a:gdLst>
                <a:gd name="T0" fmla="*/ 74 w 147"/>
                <a:gd name="T1" fmla="*/ 0 h 121"/>
                <a:gd name="T2" fmla="*/ 0 w 147"/>
                <a:gd name="T3" fmla="*/ 121 h 121"/>
                <a:gd name="T4" fmla="*/ 144 w 147"/>
                <a:gd name="T5" fmla="*/ 121 h 121"/>
                <a:gd name="T6" fmla="*/ 147 w 147"/>
                <a:gd name="T7" fmla="*/ 118 h 121"/>
                <a:gd name="T8" fmla="*/ 74 w 147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21">
                  <a:moveTo>
                    <a:pt x="74" y="0"/>
                  </a:moveTo>
                  <a:lnTo>
                    <a:pt x="0" y="121"/>
                  </a:lnTo>
                  <a:lnTo>
                    <a:pt x="144" y="121"/>
                  </a:lnTo>
                  <a:lnTo>
                    <a:pt x="147" y="1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11958491" y="3497779"/>
            <a:ext cx="6370022" cy="13787923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4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1928463" y="3901346"/>
            <a:ext cx="6370022" cy="13787923"/>
          </a:xfrm>
          <a:custGeom>
            <a:avLst/>
            <a:gdLst>
              <a:gd name="connsiteX0" fmla="*/ 602502 w 4224528"/>
              <a:gd name="connsiteY0" fmla="*/ 0 h 9144000"/>
              <a:gd name="connsiteX1" fmla="*/ 3622026 w 4224528"/>
              <a:gd name="connsiteY1" fmla="*/ 0 h 9144000"/>
              <a:gd name="connsiteX2" fmla="*/ 4224528 w 4224528"/>
              <a:gd name="connsiteY2" fmla="*/ 602502 h 9144000"/>
              <a:gd name="connsiteX3" fmla="*/ 4224528 w 4224528"/>
              <a:gd name="connsiteY3" fmla="*/ 8541498 h 9144000"/>
              <a:gd name="connsiteX4" fmla="*/ 3622026 w 4224528"/>
              <a:gd name="connsiteY4" fmla="*/ 9144000 h 9144000"/>
              <a:gd name="connsiteX5" fmla="*/ 602502 w 4224528"/>
              <a:gd name="connsiteY5" fmla="*/ 9144000 h 9144000"/>
              <a:gd name="connsiteX6" fmla="*/ 0 w 4224528"/>
              <a:gd name="connsiteY6" fmla="*/ 8541498 h 9144000"/>
              <a:gd name="connsiteX7" fmla="*/ 0 w 4224528"/>
              <a:gd name="connsiteY7" fmla="*/ 602502 h 9144000"/>
              <a:gd name="connsiteX8" fmla="*/ 602502 w 4224528"/>
              <a:gd name="connsiteY8" fmla="*/ 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4528" h="9144000">
                <a:moveTo>
                  <a:pt x="602502" y="0"/>
                </a:moveTo>
                <a:lnTo>
                  <a:pt x="3622026" y="0"/>
                </a:lnTo>
                <a:cubicBezTo>
                  <a:pt x="3954779" y="0"/>
                  <a:pt x="4224528" y="269749"/>
                  <a:pt x="4224528" y="602502"/>
                </a:cubicBezTo>
                <a:lnTo>
                  <a:pt x="4224528" y="8541498"/>
                </a:lnTo>
                <a:cubicBezTo>
                  <a:pt x="4224528" y="8874251"/>
                  <a:pt x="3954779" y="9144000"/>
                  <a:pt x="3622026" y="9144000"/>
                </a:cubicBezTo>
                <a:lnTo>
                  <a:pt x="602502" y="9144000"/>
                </a:lnTo>
                <a:cubicBezTo>
                  <a:pt x="269749" y="9144000"/>
                  <a:pt x="0" y="8874251"/>
                  <a:pt x="0" y="8541498"/>
                </a:cubicBezTo>
                <a:lnTo>
                  <a:pt x="0" y="602502"/>
                </a:lnTo>
                <a:cubicBezTo>
                  <a:pt x="0" y="269749"/>
                  <a:pt x="269749" y="0"/>
                  <a:pt x="602502" y="0"/>
                </a:cubicBezTo>
                <a:close/>
              </a:path>
            </a:pathLst>
          </a:cu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  <a:scene3d>
            <a:camera prst="isometricTopUp"/>
            <a:lightRig rig="threePt" dir="t"/>
          </a:scene3d>
        </p:spPr>
        <p:txBody>
          <a:bodyPr wrap="square" anchor="ctr">
            <a:noAutofit/>
          </a:bodyPr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5858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3" grpId="0" animBg="1"/>
      <p:bldP spid="24" grpId="0" animBg="1"/>
    </p:bld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0387330" y="3249548"/>
            <a:ext cx="3458210" cy="7492855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5835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0259591" y="2677476"/>
            <a:ext cx="3867993" cy="8367894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80287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156154" y="3073032"/>
            <a:ext cx="8654959" cy="18723865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970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</p:bldLst>
      </p:timing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29"/>
          <p:cNvSpPr>
            <a:spLocks noGrp="1"/>
          </p:cNvSpPr>
          <p:nvPr>
            <p:ph type="pic" sz="quarter" idx="12" hasCustomPrompt="1"/>
          </p:nvPr>
        </p:nvSpPr>
        <p:spPr>
          <a:xfrm>
            <a:off x="16553281" y="5810473"/>
            <a:ext cx="5539614" cy="12053443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1" hasCustomPrompt="1"/>
          </p:nvPr>
        </p:nvSpPr>
        <p:spPr>
          <a:xfrm>
            <a:off x="2278282" y="5810473"/>
            <a:ext cx="5539614" cy="12053443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9137040" y="5224756"/>
            <a:ext cx="6113095" cy="13224877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541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0" grpId="0" animBg="1"/>
      <p:bldP spid="11" grpId="0" animBg="1"/>
    </p:bld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9"/>
          <p:cNvSpPr>
            <a:spLocks noGrp="1"/>
          </p:cNvSpPr>
          <p:nvPr>
            <p:ph type="pic" sz="quarter" idx="11" hasCustomPrompt="1"/>
          </p:nvPr>
        </p:nvSpPr>
        <p:spPr>
          <a:xfrm>
            <a:off x="10385649" y="2901950"/>
            <a:ext cx="3615876" cy="7867649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54" name="Picture Placeholder 53"/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6562067" y="4839336"/>
            <a:ext cx="2291080" cy="4065270"/>
          </a:xfrm>
          <a:custGeom>
            <a:avLst/>
            <a:gdLst>
              <a:gd name="connsiteX0" fmla="*/ 0 w 2291080"/>
              <a:gd name="connsiteY0" fmla="*/ 0 h 4065270"/>
              <a:gd name="connsiteX1" fmla="*/ 2291080 w 2291080"/>
              <a:gd name="connsiteY1" fmla="*/ 0 h 4065270"/>
              <a:gd name="connsiteX2" fmla="*/ 2291080 w 2291080"/>
              <a:gd name="connsiteY2" fmla="*/ 4065270 h 4065270"/>
              <a:gd name="connsiteX3" fmla="*/ 0 w 2291080"/>
              <a:gd name="connsiteY3" fmla="*/ 4065270 h 4065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1080" h="4065270">
                <a:moveTo>
                  <a:pt x="0" y="0"/>
                </a:moveTo>
                <a:lnTo>
                  <a:pt x="2291080" y="0"/>
                </a:lnTo>
                <a:lnTo>
                  <a:pt x="2291080" y="4065270"/>
                </a:lnTo>
                <a:lnTo>
                  <a:pt x="0" y="4065270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  <p:sp>
        <p:nvSpPr>
          <p:cNvPr id="56" name="Picture Placeholder 55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15408695" y="4474369"/>
            <a:ext cx="2678747" cy="4774247"/>
          </a:xfrm>
          <a:custGeom>
            <a:avLst/>
            <a:gdLst>
              <a:gd name="connsiteX0" fmla="*/ 0 w 2678747"/>
              <a:gd name="connsiteY0" fmla="*/ 0 h 4774247"/>
              <a:gd name="connsiteX1" fmla="*/ 2678747 w 2678747"/>
              <a:gd name="connsiteY1" fmla="*/ 0 h 4774247"/>
              <a:gd name="connsiteX2" fmla="*/ 2678747 w 2678747"/>
              <a:gd name="connsiteY2" fmla="*/ 4774247 h 4774247"/>
              <a:gd name="connsiteX3" fmla="*/ 0 w 2678747"/>
              <a:gd name="connsiteY3" fmla="*/ 4774247 h 4774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8747" h="4774247">
                <a:moveTo>
                  <a:pt x="0" y="0"/>
                </a:moveTo>
                <a:lnTo>
                  <a:pt x="2678747" y="0"/>
                </a:lnTo>
                <a:lnTo>
                  <a:pt x="2678747" y="4774247"/>
                </a:lnTo>
                <a:lnTo>
                  <a:pt x="0" y="4774247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5398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6667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2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6667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54" grpId="0" animBg="1"/>
          <p:bldP spid="5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54" grpId="0" animBg="1"/>
          <p:bldP spid="56" grpId="0" animBg="1"/>
        </p:bldLst>
      </p:timing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724901" y="4427936"/>
            <a:ext cx="6967384" cy="4365278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6149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238500" y="3770537"/>
            <a:ext cx="7757745" cy="4365278"/>
          </a:xfrm>
          <a:custGeom>
            <a:avLst/>
            <a:gdLst>
              <a:gd name="connsiteX0" fmla="*/ 0 w 3867993"/>
              <a:gd name="connsiteY0" fmla="*/ 0 h 8367894"/>
              <a:gd name="connsiteX1" fmla="*/ 3867993 w 3867993"/>
              <a:gd name="connsiteY1" fmla="*/ 0 h 8367894"/>
              <a:gd name="connsiteX2" fmla="*/ 3867993 w 3867993"/>
              <a:gd name="connsiteY2" fmla="*/ 8367894 h 8367894"/>
              <a:gd name="connsiteX3" fmla="*/ 0 w 3867993"/>
              <a:gd name="connsiteY3" fmla="*/ 8367894 h 836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993" h="8367894">
                <a:moveTo>
                  <a:pt x="0" y="0"/>
                </a:moveTo>
                <a:lnTo>
                  <a:pt x="3867993" y="0"/>
                </a:lnTo>
                <a:lnTo>
                  <a:pt x="3867993" y="8367894"/>
                </a:lnTo>
                <a:lnTo>
                  <a:pt x="0" y="8367894"/>
                </a:lnTo>
                <a:close/>
              </a:path>
            </a:pathLst>
          </a:custGeom>
          <a:pattFill prst="pct60">
            <a:fgClr>
              <a:srgbClr val="FFFFFF"/>
            </a:fgClr>
            <a:bgClr>
              <a:srgbClr val="E6E9EE"/>
            </a:bgClr>
          </a:pattFill>
        </p:spPr>
        <p:txBody>
          <a:bodyPr anchor="ctr"/>
          <a:lstStyle>
            <a:lvl1pPr>
              <a:defRPr lang="en-US" dirty="0"/>
            </a:lvl1pPr>
          </a:lstStyle>
          <a:p>
            <a:pPr lvl="0"/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1912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9156264" y="8367125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2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4262371" y="5582803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3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-631522" y="2800218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4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2760895" y="9668172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-2020276" y="6845641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490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17" grpId="0" animBg="1"/>
    </p:bld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14459703" y="4950424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2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14459703" y="4227013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3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14459703" y="3503603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4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14459703" y="2780193"/>
            <a:ext cx="5641848" cy="6510528"/>
          </a:xfrm>
          <a:prstGeom prst="rect">
            <a:avLst/>
          </a:prstGeom>
          <a:pattFill prst="lgGrid">
            <a:fgClr>
              <a:schemeClr val="bg1"/>
            </a:fgClr>
            <a:bgClr>
              <a:schemeClr val="tx2">
                <a:lumMod val="10000"/>
                <a:lumOff val="90000"/>
              </a:schemeClr>
            </a:bgClr>
          </a:pattFill>
          <a:ln>
            <a:noFill/>
          </a:ln>
          <a:effectLst>
            <a:outerShdw blurRad="546100" dist="495300" dir="8100000" sx="94000" sy="94000" algn="ctr" rotWithShape="0">
              <a:srgbClr val="000000">
                <a:alpha val="40000"/>
              </a:srgbClr>
            </a:outerShdw>
          </a:effectLst>
          <a:scene3d>
            <a:camera prst="isometricTopUp"/>
            <a:lightRig rig="threePt" dir="t"/>
          </a:scene3d>
          <a:sp3d extrusionH="76200"/>
        </p:spPr>
        <p:txBody>
          <a:bodyPr anchor="ctr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105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0711E-6 1.85185E-6 L 3.40711E-6 0.08669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2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40711E-6 3.88889E-6 L 3.40711E-6 0.08669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2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40711E-6 1.66667E-6 L 3.40711E-6 0.08669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2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40711E-6 -5.55556E-7 L 3.40711E-6 0.08669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26" Type="http://schemas.openxmlformats.org/officeDocument/2006/relationships/slideLayout" Target="../slideLayouts/slideLayout58.xml"/><Relationship Id="rId39" Type="http://schemas.openxmlformats.org/officeDocument/2006/relationships/slideLayout" Target="../slideLayouts/slideLayout71.xml"/><Relationship Id="rId21" Type="http://schemas.openxmlformats.org/officeDocument/2006/relationships/slideLayout" Target="../slideLayouts/slideLayout53.xml"/><Relationship Id="rId34" Type="http://schemas.openxmlformats.org/officeDocument/2006/relationships/slideLayout" Target="../slideLayouts/slideLayout66.xml"/><Relationship Id="rId42" Type="http://schemas.openxmlformats.org/officeDocument/2006/relationships/slideLayout" Target="../slideLayouts/slideLayout74.xml"/><Relationship Id="rId47" Type="http://schemas.openxmlformats.org/officeDocument/2006/relationships/slideLayout" Target="../slideLayouts/slideLayout79.xml"/><Relationship Id="rId50" Type="http://schemas.openxmlformats.org/officeDocument/2006/relationships/slideLayout" Target="../slideLayouts/slideLayout82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9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43.xml"/><Relationship Id="rId24" Type="http://schemas.openxmlformats.org/officeDocument/2006/relationships/slideLayout" Target="../slideLayouts/slideLayout56.xml"/><Relationship Id="rId32" Type="http://schemas.openxmlformats.org/officeDocument/2006/relationships/slideLayout" Target="../slideLayouts/slideLayout64.xml"/><Relationship Id="rId37" Type="http://schemas.openxmlformats.org/officeDocument/2006/relationships/slideLayout" Target="../slideLayouts/slideLayout69.xml"/><Relationship Id="rId40" Type="http://schemas.openxmlformats.org/officeDocument/2006/relationships/slideLayout" Target="../slideLayouts/slideLayout72.xml"/><Relationship Id="rId45" Type="http://schemas.openxmlformats.org/officeDocument/2006/relationships/slideLayout" Target="../slideLayouts/slideLayout77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23" Type="http://schemas.openxmlformats.org/officeDocument/2006/relationships/slideLayout" Target="../slideLayouts/slideLayout55.xml"/><Relationship Id="rId28" Type="http://schemas.openxmlformats.org/officeDocument/2006/relationships/slideLayout" Target="../slideLayouts/slideLayout60.xml"/><Relationship Id="rId36" Type="http://schemas.openxmlformats.org/officeDocument/2006/relationships/slideLayout" Target="../slideLayouts/slideLayout68.xml"/><Relationship Id="rId49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51.xml"/><Relationship Id="rId31" Type="http://schemas.openxmlformats.org/officeDocument/2006/relationships/slideLayout" Target="../slideLayouts/slideLayout63.xml"/><Relationship Id="rId44" Type="http://schemas.openxmlformats.org/officeDocument/2006/relationships/slideLayout" Target="../slideLayouts/slideLayout76.xml"/><Relationship Id="rId52" Type="http://schemas.openxmlformats.org/officeDocument/2006/relationships/theme" Target="../theme/theme3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Relationship Id="rId22" Type="http://schemas.openxmlformats.org/officeDocument/2006/relationships/slideLayout" Target="../slideLayouts/slideLayout54.xml"/><Relationship Id="rId27" Type="http://schemas.openxmlformats.org/officeDocument/2006/relationships/slideLayout" Target="../slideLayouts/slideLayout59.xml"/><Relationship Id="rId30" Type="http://schemas.openxmlformats.org/officeDocument/2006/relationships/slideLayout" Target="../slideLayouts/slideLayout62.xml"/><Relationship Id="rId35" Type="http://schemas.openxmlformats.org/officeDocument/2006/relationships/slideLayout" Target="../slideLayouts/slideLayout67.xml"/><Relationship Id="rId43" Type="http://schemas.openxmlformats.org/officeDocument/2006/relationships/slideLayout" Target="../slideLayouts/slideLayout75.xml"/><Relationship Id="rId48" Type="http://schemas.openxmlformats.org/officeDocument/2006/relationships/slideLayout" Target="../slideLayouts/slideLayout80.xml"/><Relationship Id="rId8" Type="http://schemas.openxmlformats.org/officeDocument/2006/relationships/slideLayout" Target="../slideLayouts/slideLayout40.xml"/><Relationship Id="rId51" Type="http://schemas.openxmlformats.org/officeDocument/2006/relationships/slideLayout" Target="../slideLayouts/slideLayout83.xml"/><Relationship Id="rId3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5" Type="http://schemas.openxmlformats.org/officeDocument/2006/relationships/slideLayout" Target="../slideLayouts/slideLayout57.xml"/><Relationship Id="rId33" Type="http://schemas.openxmlformats.org/officeDocument/2006/relationships/slideLayout" Target="../slideLayouts/slideLayout65.xml"/><Relationship Id="rId38" Type="http://schemas.openxmlformats.org/officeDocument/2006/relationships/slideLayout" Target="../slideLayouts/slideLayout70.xml"/><Relationship Id="rId46" Type="http://schemas.openxmlformats.org/officeDocument/2006/relationships/slideLayout" Target="../slideLayouts/slideLayout78.xml"/><Relationship Id="rId20" Type="http://schemas.openxmlformats.org/officeDocument/2006/relationships/slideLayout" Target="../slideLayouts/slideLayout52.xml"/><Relationship Id="rId41" Type="http://schemas.openxmlformats.org/officeDocument/2006/relationships/slideLayout" Target="../slideLayouts/slideLayout73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26" Type="http://schemas.openxmlformats.org/officeDocument/2006/relationships/slideLayout" Target="../slideLayouts/slideLayout109.xml"/><Relationship Id="rId39" Type="http://schemas.openxmlformats.org/officeDocument/2006/relationships/slideLayout" Target="../slideLayouts/slideLayout122.xml"/><Relationship Id="rId21" Type="http://schemas.openxmlformats.org/officeDocument/2006/relationships/slideLayout" Target="../slideLayouts/slideLayout104.xml"/><Relationship Id="rId34" Type="http://schemas.openxmlformats.org/officeDocument/2006/relationships/slideLayout" Target="../slideLayouts/slideLayout117.xml"/><Relationship Id="rId42" Type="http://schemas.openxmlformats.org/officeDocument/2006/relationships/slideLayout" Target="../slideLayouts/slideLayout125.xml"/><Relationship Id="rId47" Type="http://schemas.openxmlformats.org/officeDocument/2006/relationships/slideLayout" Target="../slideLayouts/slideLayout130.xml"/><Relationship Id="rId50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29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94.xml"/><Relationship Id="rId24" Type="http://schemas.openxmlformats.org/officeDocument/2006/relationships/slideLayout" Target="../slideLayouts/slideLayout107.xml"/><Relationship Id="rId32" Type="http://schemas.openxmlformats.org/officeDocument/2006/relationships/slideLayout" Target="../slideLayouts/slideLayout115.xml"/><Relationship Id="rId37" Type="http://schemas.openxmlformats.org/officeDocument/2006/relationships/slideLayout" Target="../slideLayouts/slideLayout120.xml"/><Relationship Id="rId40" Type="http://schemas.openxmlformats.org/officeDocument/2006/relationships/slideLayout" Target="../slideLayouts/slideLayout123.xml"/><Relationship Id="rId45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23" Type="http://schemas.openxmlformats.org/officeDocument/2006/relationships/slideLayout" Target="../slideLayouts/slideLayout106.xml"/><Relationship Id="rId28" Type="http://schemas.openxmlformats.org/officeDocument/2006/relationships/slideLayout" Target="../slideLayouts/slideLayout111.xml"/><Relationship Id="rId36" Type="http://schemas.openxmlformats.org/officeDocument/2006/relationships/slideLayout" Target="../slideLayouts/slideLayout119.xml"/><Relationship Id="rId49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93.xml"/><Relationship Id="rId19" Type="http://schemas.openxmlformats.org/officeDocument/2006/relationships/slideLayout" Target="../slideLayouts/slideLayout102.xml"/><Relationship Id="rId31" Type="http://schemas.openxmlformats.org/officeDocument/2006/relationships/slideLayout" Target="../slideLayouts/slideLayout114.xml"/><Relationship Id="rId44" Type="http://schemas.openxmlformats.org/officeDocument/2006/relationships/slideLayout" Target="../slideLayouts/slideLayout127.xml"/><Relationship Id="rId52" Type="http://schemas.openxmlformats.org/officeDocument/2006/relationships/theme" Target="../theme/theme4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Relationship Id="rId22" Type="http://schemas.openxmlformats.org/officeDocument/2006/relationships/slideLayout" Target="../slideLayouts/slideLayout105.xml"/><Relationship Id="rId27" Type="http://schemas.openxmlformats.org/officeDocument/2006/relationships/slideLayout" Target="../slideLayouts/slideLayout110.xml"/><Relationship Id="rId30" Type="http://schemas.openxmlformats.org/officeDocument/2006/relationships/slideLayout" Target="../slideLayouts/slideLayout113.xml"/><Relationship Id="rId35" Type="http://schemas.openxmlformats.org/officeDocument/2006/relationships/slideLayout" Target="../slideLayouts/slideLayout118.xml"/><Relationship Id="rId43" Type="http://schemas.openxmlformats.org/officeDocument/2006/relationships/slideLayout" Target="../slideLayouts/slideLayout126.xml"/><Relationship Id="rId48" Type="http://schemas.openxmlformats.org/officeDocument/2006/relationships/slideLayout" Target="../slideLayouts/slideLayout131.xml"/><Relationship Id="rId8" Type="http://schemas.openxmlformats.org/officeDocument/2006/relationships/slideLayout" Target="../slideLayouts/slideLayout91.xml"/><Relationship Id="rId51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5" Type="http://schemas.openxmlformats.org/officeDocument/2006/relationships/slideLayout" Target="../slideLayouts/slideLayout108.xml"/><Relationship Id="rId33" Type="http://schemas.openxmlformats.org/officeDocument/2006/relationships/slideLayout" Target="../slideLayouts/slideLayout116.xml"/><Relationship Id="rId38" Type="http://schemas.openxmlformats.org/officeDocument/2006/relationships/slideLayout" Target="../slideLayouts/slideLayout121.xml"/><Relationship Id="rId46" Type="http://schemas.openxmlformats.org/officeDocument/2006/relationships/slideLayout" Target="../slideLayouts/slideLayout129.xml"/><Relationship Id="rId20" Type="http://schemas.openxmlformats.org/officeDocument/2006/relationships/slideLayout" Target="../slideLayouts/slideLayout103.xml"/><Relationship Id="rId41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/Relationships>
</file>

<file path=ppt/slideMasters/_rels/slideMaster5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47.xml"/><Relationship Id="rId18" Type="http://schemas.openxmlformats.org/officeDocument/2006/relationships/slideLayout" Target="../slideLayouts/slideLayout152.xml"/><Relationship Id="rId26" Type="http://schemas.openxmlformats.org/officeDocument/2006/relationships/slideLayout" Target="../slideLayouts/slideLayout160.xml"/><Relationship Id="rId39" Type="http://schemas.openxmlformats.org/officeDocument/2006/relationships/slideLayout" Target="../slideLayouts/slideLayout173.xml"/><Relationship Id="rId21" Type="http://schemas.openxmlformats.org/officeDocument/2006/relationships/slideLayout" Target="../slideLayouts/slideLayout155.xml"/><Relationship Id="rId34" Type="http://schemas.openxmlformats.org/officeDocument/2006/relationships/slideLayout" Target="../slideLayouts/slideLayout168.xml"/><Relationship Id="rId42" Type="http://schemas.openxmlformats.org/officeDocument/2006/relationships/slideLayout" Target="../slideLayouts/slideLayout176.xml"/><Relationship Id="rId47" Type="http://schemas.openxmlformats.org/officeDocument/2006/relationships/slideLayout" Target="../slideLayouts/slideLayout181.xml"/><Relationship Id="rId50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6" Type="http://schemas.openxmlformats.org/officeDocument/2006/relationships/slideLayout" Target="../slideLayouts/slideLayout150.xml"/><Relationship Id="rId29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45.xml"/><Relationship Id="rId24" Type="http://schemas.openxmlformats.org/officeDocument/2006/relationships/slideLayout" Target="../slideLayouts/slideLayout158.xml"/><Relationship Id="rId32" Type="http://schemas.openxmlformats.org/officeDocument/2006/relationships/slideLayout" Target="../slideLayouts/slideLayout166.xml"/><Relationship Id="rId37" Type="http://schemas.openxmlformats.org/officeDocument/2006/relationships/slideLayout" Target="../slideLayouts/slideLayout171.xml"/><Relationship Id="rId40" Type="http://schemas.openxmlformats.org/officeDocument/2006/relationships/slideLayout" Target="../slideLayouts/slideLayout174.xml"/><Relationship Id="rId45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39.xml"/><Relationship Id="rId15" Type="http://schemas.openxmlformats.org/officeDocument/2006/relationships/slideLayout" Target="../slideLayouts/slideLayout149.xml"/><Relationship Id="rId23" Type="http://schemas.openxmlformats.org/officeDocument/2006/relationships/slideLayout" Target="../slideLayouts/slideLayout157.xml"/><Relationship Id="rId28" Type="http://schemas.openxmlformats.org/officeDocument/2006/relationships/slideLayout" Target="../slideLayouts/slideLayout162.xml"/><Relationship Id="rId36" Type="http://schemas.openxmlformats.org/officeDocument/2006/relationships/slideLayout" Target="../slideLayouts/slideLayout170.xml"/><Relationship Id="rId49" Type="http://schemas.openxmlformats.org/officeDocument/2006/relationships/slideLayout" Target="../slideLayouts/slideLayout183.xml"/><Relationship Id="rId10" Type="http://schemas.openxmlformats.org/officeDocument/2006/relationships/slideLayout" Target="../slideLayouts/slideLayout144.xml"/><Relationship Id="rId19" Type="http://schemas.openxmlformats.org/officeDocument/2006/relationships/slideLayout" Target="../slideLayouts/slideLayout153.xml"/><Relationship Id="rId31" Type="http://schemas.openxmlformats.org/officeDocument/2006/relationships/slideLayout" Target="../slideLayouts/slideLayout165.xml"/><Relationship Id="rId44" Type="http://schemas.openxmlformats.org/officeDocument/2006/relationships/slideLayout" Target="../slideLayouts/slideLayout178.xml"/><Relationship Id="rId52" Type="http://schemas.openxmlformats.org/officeDocument/2006/relationships/theme" Target="../theme/theme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Relationship Id="rId14" Type="http://schemas.openxmlformats.org/officeDocument/2006/relationships/slideLayout" Target="../slideLayouts/slideLayout148.xml"/><Relationship Id="rId22" Type="http://schemas.openxmlformats.org/officeDocument/2006/relationships/slideLayout" Target="../slideLayouts/slideLayout156.xml"/><Relationship Id="rId27" Type="http://schemas.openxmlformats.org/officeDocument/2006/relationships/slideLayout" Target="../slideLayouts/slideLayout161.xml"/><Relationship Id="rId30" Type="http://schemas.openxmlformats.org/officeDocument/2006/relationships/slideLayout" Target="../slideLayouts/slideLayout164.xml"/><Relationship Id="rId35" Type="http://schemas.openxmlformats.org/officeDocument/2006/relationships/slideLayout" Target="../slideLayouts/slideLayout169.xml"/><Relationship Id="rId43" Type="http://schemas.openxmlformats.org/officeDocument/2006/relationships/slideLayout" Target="../slideLayouts/slideLayout177.xml"/><Relationship Id="rId48" Type="http://schemas.openxmlformats.org/officeDocument/2006/relationships/slideLayout" Target="../slideLayouts/slideLayout182.xml"/><Relationship Id="rId8" Type="http://schemas.openxmlformats.org/officeDocument/2006/relationships/slideLayout" Target="../slideLayouts/slideLayout142.xml"/><Relationship Id="rId51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46.xml"/><Relationship Id="rId17" Type="http://schemas.openxmlformats.org/officeDocument/2006/relationships/slideLayout" Target="../slideLayouts/slideLayout151.xml"/><Relationship Id="rId25" Type="http://schemas.openxmlformats.org/officeDocument/2006/relationships/slideLayout" Target="../slideLayouts/slideLayout159.xml"/><Relationship Id="rId33" Type="http://schemas.openxmlformats.org/officeDocument/2006/relationships/slideLayout" Target="../slideLayouts/slideLayout167.xml"/><Relationship Id="rId38" Type="http://schemas.openxmlformats.org/officeDocument/2006/relationships/slideLayout" Target="../slideLayouts/slideLayout172.xml"/><Relationship Id="rId46" Type="http://schemas.openxmlformats.org/officeDocument/2006/relationships/slideLayout" Target="../slideLayouts/slideLayout180.xml"/><Relationship Id="rId20" Type="http://schemas.openxmlformats.org/officeDocument/2006/relationships/slideLayout" Target="../slideLayouts/slideLayout154.xml"/><Relationship Id="rId41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1812C9B-C4F1-49C5-8B16-2FE27234D329}"/>
              </a:ext>
            </a:extLst>
          </p:cNvPr>
          <p:cNvSpPr txBox="1">
            <a:spLocks/>
          </p:cNvSpPr>
          <p:nvPr userDrawn="1"/>
        </p:nvSpPr>
        <p:spPr>
          <a:xfrm>
            <a:off x="1244015" y="12860498"/>
            <a:ext cx="247493" cy="582761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2000" smtClean="0">
                <a:solidFill>
                  <a:schemeClr val="tx1"/>
                </a:solidFill>
              </a:rPr>
              <a:pPr algn="ctr"/>
              <a:t>‹#›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07625DC-754B-4896-ADAF-401C70997717}"/>
              </a:ext>
            </a:extLst>
          </p:cNvPr>
          <p:cNvSpPr/>
          <p:nvPr userDrawn="1"/>
        </p:nvSpPr>
        <p:spPr>
          <a:xfrm>
            <a:off x="1072028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6FAE91E-1570-4CCB-8697-3675EF4A8732}"/>
              </a:ext>
            </a:extLst>
          </p:cNvPr>
          <p:cNvSpPr/>
          <p:nvPr userDrawn="1"/>
        </p:nvSpPr>
        <p:spPr>
          <a:xfrm>
            <a:off x="297699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FAC15065-526C-4B5B-BEB1-892A718C3AFA}"/>
              </a:ext>
            </a:extLst>
          </p:cNvPr>
          <p:cNvSpPr/>
          <p:nvPr userDrawn="1"/>
        </p:nvSpPr>
        <p:spPr>
          <a:xfrm rot="2700000">
            <a:off x="554840" y="13071912"/>
            <a:ext cx="159968" cy="159968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A197A07-68B5-4706-B796-AC2B9E3BDF4E}"/>
              </a:ext>
            </a:extLst>
          </p:cNvPr>
          <p:cNvSpPr/>
          <p:nvPr userDrawn="1"/>
        </p:nvSpPr>
        <p:spPr>
          <a:xfrm rot="10800000">
            <a:off x="1846356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81DBD849-297F-4F9A-BEF7-60ECD498A866}"/>
              </a:ext>
            </a:extLst>
          </p:cNvPr>
          <p:cNvSpPr/>
          <p:nvPr userDrawn="1"/>
        </p:nvSpPr>
        <p:spPr>
          <a:xfrm rot="13500000">
            <a:off x="2020714" y="13071912"/>
            <a:ext cx="159968" cy="159968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1" name="Action Button: Forward or Next 2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42D39B4-024E-44C9-A16B-5286E9AA9911}"/>
              </a:ext>
            </a:extLst>
          </p:cNvPr>
          <p:cNvSpPr/>
          <p:nvPr userDrawn="1"/>
        </p:nvSpPr>
        <p:spPr>
          <a:xfrm>
            <a:off x="1798055" y="12800160"/>
            <a:ext cx="714192" cy="714192"/>
          </a:xfrm>
          <a:prstGeom prst="actionButtonForwardNext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2" name="Action Button: Back or Previous 2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DEBEC572-F3FD-4958-87CB-8F0026086590}"/>
              </a:ext>
            </a:extLst>
          </p:cNvPr>
          <p:cNvSpPr/>
          <p:nvPr userDrawn="1"/>
        </p:nvSpPr>
        <p:spPr>
          <a:xfrm>
            <a:off x="241069" y="12786360"/>
            <a:ext cx="714192" cy="714192"/>
          </a:xfrm>
          <a:prstGeom prst="actionButtonBackPrevious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40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8" r:id="rId3"/>
    <p:sldLayoutId id="2147483767" r:id="rId4"/>
    <p:sldLayoutId id="2147483768" r:id="rId5"/>
    <p:sldLayoutId id="2147483769" r:id="rId6"/>
    <p:sldLayoutId id="2147483770" r:id="rId7"/>
    <p:sldLayoutId id="2147483763" r:id="rId8"/>
    <p:sldLayoutId id="2147483764" r:id="rId9"/>
    <p:sldLayoutId id="2147483765" r:id="rId10"/>
    <p:sldLayoutId id="2147483766" r:id="rId11"/>
    <p:sldLayoutId id="2147483771" r:id="rId12"/>
    <p:sldLayoutId id="2147483772" r:id="rId13"/>
    <p:sldLayoutId id="2147483777" r:id="rId14"/>
    <p:sldLayoutId id="2147483773" r:id="rId15"/>
    <p:sldLayoutId id="2147483774" r:id="rId16"/>
    <p:sldLayoutId id="2147483775" r:id="rId17"/>
    <p:sldLayoutId id="2147483776" r:id="rId18"/>
    <p:sldLayoutId id="2147483778" r:id="rId19"/>
    <p:sldLayoutId id="2147483779" r:id="rId20"/>
    <p:sldLayoutId id="2147483781" r:id="rId21"/>
    <p:sldLayoutId id="2147483780" r:id="rId22"/>
    <p:sldLayoutId id="2147483782" r:id="rId23"/>
    <p:sldLayoutId id="2147483783" r:id="rId24"/>
    <p:sldLayoutId id="2147483784" r:id="rId25"/>
    <p:sldLayoutId id="2147483785" r:id="rId26"/>
    <p:sldLayoutId id="2147483786" r:id="rId27"/>
    <p:sldLayoutId id="2147483787" r:id="rId28"/>
    <p:sldLayoutId id="2147483788" r:id="rId29"/>
    <p:sldLayoutId id="2147483789" r:id="rId30"/>
    <p:sldLayoutId id="2147483790" r:id="rId31"/>
  </p:sldLayoutIdLst>
  <p:txStyles>
    <p:titleStyle>
      <a:lvl1pPr algn="l" defTabSz="914400" rtl="0" eaLnBrk="1" latinLnBrk="0" hangingPunct="1">
        <a:spcBef>
          <a:spcPct val="0"/>
        </a:spcBef>
        <a:buNone/>
        <a:defRPr sz="84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85800" indent="-6858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4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1485900" indent="-5715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36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22860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32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32004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41148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50120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59436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68580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77724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122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1812C9B-C4F1-49C5-8B16-2FE27234D329}"/>
              </a:ext>
            </a:extLst>
          </p:cNvPr>
          <p:cNvSpPr txBox="1">
            <a:spLocks/>
          </p:cNvSpPr>
          <p:nvPr userDrawn="1"/>
        </p:nvSpPr>
        <p:spPr>
          <a:xfrm>
            <a:off x="1244015" y="12860498"/>
            <a:ext cx="247493" cy="582761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2000" smtClean="0">
                <a:solidFill>
                  <a:schemeClr val="tx1"/>
                </a:solidFill>
              </a:rPr>
              <a:pPr algn="ctr"/>
              <a:t>‹#›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07625DC-754B-4896-ADAF-401C70997717}"/>
              </a:ext>
            </a:extLst>
          </p:cNvPr>
          <p:cNvSpPr/>
          <p:nvPr userDrawn="1"/>
        </p:nvSpPr>
        <p:spPr>
          <a:xfrm>
            <a:off x="1072028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6FAE91E-1570-4CCB-8697-3675EF4A8732}"/>
              </a:ext>
            </a:extLst>
          </p:cNvPr>
          <p:cNvSpPr/>
          <p:nvPr userDrawn="1"/>
        </p:nvSpPr>
        <p:spPr>
          <a:xfrm>
            <a:off x="297699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FAC15065-526C-4B5B-BEB1-892A718C3AFA}"/>
              </a:ext>
            </a:extLst>
          </p:cNvPr>
          <p:cNvSpPr/>
          <p:nvPr userDrawn="1"/>
        </p:nvSpPr>
        <p:spPr>
          <a:xfrm rot="2700000">
            <a:off x="554840" y="13071912"/>
            <a:ext cx="159968" cy="159968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A197A07-68B5-4706-B796-AC2B9E3BDF4E}"/>
              </a:ext>
            </a:extLst>
          </p:cNvPr>
          <p:cNvSpPr/>
          <p:nvPr userDrawn="1"/>
        </p:nvSpPr>
        <p:spPr>
          <a:xfrm rot="10800000">
            <a:off x="1846356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81DBD849-297F-4F9A-BEF7-60ECD498A866}"/>
              </a:ext>
            </a:extLst>
          </p:cNvPr>
          <p:cNvSpPr/>
          <p:nvPr userDrawn="1"/>
        </p:nvSpPr>
        <p:spPr>
          <a:xfrm rot="13500000">
            <a:off x="2020714" y="13071912"/>
            <a:ext cx="159968" cy="159968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1" name="Action Button: Forward or Next 2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42D39B4-024E-44C9-A16B-5286E9AA9911}"/>
              </a:ext>
            </a:extLst>
          </p:cNvPr>
          <p:cNvSpPr/>
          <p:nvPr userDrawn="1"/>
        </p:nvSpPr>
        <p:spPr>
          <a:xfrm>
            <a:off x="1798055" y="12800160"/>
            <a:ext cx="714192" cy="714192"/>
          </a:xfrm>
          <a:prstGeom prst="actionButtonForwardNext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2" name="Action Button: Back or Previous 2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DEBEC572-F3FD-4958-87CB-8F0026086590}"/>
              </a:ext>
            </a:extLst>
          </p:cNvPr>
          <p:cNvSpPr/>
          <p:nvPr userDrawn="1"/>
        </p:nvSpPr>
        <p:spPr>
          <a:xfrm>
            <a:off x="241069" y="12786360"/>
            <a:ext cx="714192" cy="714192"/>
          </a:xfrm>
          <a:prstGeom prst="actionButtonBackPrevious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0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  <p:sldLayoutId id="2147483811" r:id="rId17"/>
    <p:sldLayoutId id="2147483812" r:id="rId18"/>
    <p:sldLayoutId id="2147483813" r:id="rId19"/>
    <p:sldLayoutId id="2147483814" r:id="rId20"/>
    <p:sldLayoutId id="2147483815" r:id="rId21"/>
    <p:sldLayoutId id="2147483816" r:id="rId22"/>
    <p:sldLayoutId id="2147483817" r:id="rId23"/>
    <p:sldLayoutId id="2147483818" r:id="rId24"/>
    <p:sldLayoutId id="2147483819" r:id="rId25"/>
    <p:sldLayoutId id="2147483820" r:id="rId26"/>
    <p:sldLayoutId id="2147483821" r:id="rId27"/>
    <p:sldLayoutId id="2147483822" r:id="rId28"/>
    <p:sldLayoutId id="2147483823" r:id="rId29"/>
    <p:sldLayoutId id="2147483824" r:id="rId30"/>
    <p:sldLayoutId id="2147483825" r:id="rId31"/>
    <p:sldLayoutId id="2147483826" r:id="rId32"/>
    <p:sldLayoutId id="2147483827" r:id="rId33"/>
    <p:sldLayoutId id="2147483828" r:id="rId34"/>
    <p:sldLayoutId id="2147483829" r:id="rId35"/>
    <p:sldLayoutId id="2147483830" r:id="rId36"/>
    <p:sldLayoutId id="2147483831" r:id="rId37"/>
    <p:sldLayoutId id="2147483832" r:id="rId38"/>
    <p:sldLayoutId id="2147483833" r:id="rId39"/>
    <p:sldLayoutId id="2147483834" r:id="rId40"/>
    <p:sldLayoutId id="2147483835" r:id="rId41"/>
    <p:sldLayoutId id="2147483836" r:id="rId42"/>
    <p:sldLayoutId id="2147483837" r:id="rId43"/>
    <p:sldLayoutId id="2147483838" r:id="rId44"/>
    <p:sldLayoutId id="2147483839" r:id="rId45"/>
    <p:sldLayoutId id="2147483840" r:id="rId46"/>
    <p:sldLayoutId id="2147483841" r:id="rId47"/>
    <p:sldLayoutId id="2147483842" r:id="rId48"/>
    <p:sldLayoutId id="2147483843" r:id="rId49"/>
    <p:sldLayoutId id="2147483844" r:id="rId50"/>
    <p:sldLayoutId id="2147483845" r:id="rId51"/>
  </p:sldLayoutIdLst>
  <p:txStyles>
    <p:titleStyle>
      <a:lvl1pPr algn="l" defTabSz="914400" rtl="0" eaLnBrk="1" latinLnBrk="0" hangingPunct="1">
        <a:spcBef>
          <a:spcPct val="0"/>
        </a:spcBef>
        <a:buNone/>
        <a:defRPr sz="84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85800" indent="-6858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4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1485900" indent="-5715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36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22860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32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32004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41148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50120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59436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68580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77724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1812C9B-C4F1-49C5-8B16-2FE27234D329}"/>
              </a:ext>
            </a:extLst>
          </p:cNvPr>
          <p:cNvSpPr txBox="1">
            <a:spLocks/>
          </p:cNvSpPr>
          <p:nvPr userDrawn="1"/>
        </p:nvSpPr>
        <p:spPr>
          <a:xfrm>
            <a:off x="1244015" y="12860498"/>
            <a:ext cx="247493" cy="582761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2000" smtClean="0">
                <a:solidFill>
                  <a:schemeClr val="tx1"/>
                </a:solidFill>
              </a:rPr>
              <a:pPr algn="ctr"/>
              <a:t>‹#›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07625DC-754B-4896-ADAF-401C70997717}"/>
              </a:ext>
            </a:extLst>
          </p:cNvPr>
          <p:cNvSpPr/>
          <p:nvPr userDrawn="1"/>
        </p:nvSpPr>
        <p:spPr>
          <a:xfrm>
            <a:off x="1072028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6FAE91E-1570-4CCB-8697-3675EF4A8732}"/>
              </a:ext>
            </a:extLst>
          </p:cNvPr>
          <p:cNvSpPr/>
          <p:nvPr userDrawn="1"/>
        </p:nvSpPr>
        <p:spPr>
          <a:xfrm>
            <a:off x="297699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FAC15065-526C-4B5B-BEB1-892A718C3AFA}"/>
              </a:ext>
            </a:extLst>
          </p:cNvPr>
          <p:cNvSpPr/>
          <p:nvPr userDrawn="1"/>
        </p:nvSpPr>
        <p:spPr>
          <a:xfrm rot="2700000">
            <a:off x="554840" y="13071912"/>
            <a:ext cx="159968" cy="159968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A197A07-68B5-4706-B796-AC2B9E3BDF4E}"/>
              </a:ext>
            </a:extLst>
          </p:cNvPr>
          <p:cNvSpPr/>
          <p:nvPr userDrawn="1"/>
        </p:nvSpPr>
        <p:spPr>
          <a:xfrm rot="10800000">
            <a:off x="1846356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81DBD849-297F-4F9A-BEF7-60ECD498A866}"/>
              </a:ext>
            </a:extLst>
          </p:cNvPr>
          <p:cNvSpPr/>
          <p:nvPr userDrawn="1"/>
        </p:nvSpPr>
        <p:spPr>
          <a:xfrm rot="13500000">
            <a:off x="2020714" y="13071912"/>
            <a:ext cx="159968" cy="159968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1" name="Action Button: Forward or Next 2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42D39B4-024E-44C9-A16B-5286E9AA9911}"/>
              </a:ext>
            </a:extLst>
          </p:cNvPr>
          <p:cNvSpPr/>
          <p:nvPr userDrawn="1"/>
        </p:nvSpPr>
        <p:spPr>
          <a:xfrm>
            <a:off x="1798055" y="12800160"/>
            <a:ext cx="714192" cy="714192"/>
          </a:xfrm>
          <a:prstGeom prst="actionButtonForwardNext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2" name="Action Button: Back or Previous 2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DEBEC572-F3FD-4958-87CB-8F0026086590}"/>
              </a:ext>
            </a:extLst>
          </p:cNvPr>
          <p:cNvSpPr/>
          <p:nvPr userDrawn="1"/>
        </p:nvSpPr>
        <p:spPr>
          <a:xfrm>
            <a:off x="241069" y="12786360"/>
            <a:ext cx="714192" cy="714192"/>
          </a:xfrm>
          <a:prstGeom prst="actionButtonBackPrevious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  <p:sldLayoutId id="2147483860" r:id="rId13"/>
    <p:sldLayoutId id="2147483861" r:id="rId14"/>
    <p:sldLayoutId id="2147483862" r:id="rId15"/>
    <p:sldLayoutId id="2147483863" r:id="rId16"/>
    <p:sldLayoutId id="2147483864" r:id="rId17"/>
    <p:sldLayoutId id="2147483865" r:id="rId18"/>
    <p:sldLayoutId id="2147483866" r:id="rId19"/>
    <p:sldLayoutId id="2147483867" r:id="rId20"/>
    <p:sldLayoutId id="2147483868" r:id="rId21"/>
    <p:sldLayoutId id="2147483869" r:id="rId22"/>
    <p:sldLayoutId id="2147483870" r:id="rId23"/>
    <p:sldLayoutId id="2147483871" r:id="rId24"/>
    <p:sldLayoutId id="2147483872" r:id="rId25"/>
    <p:sldLayoutId id="2147483873" r:id="rId26"/>
    <p:sldLayoutId id="2147483874" r:id="rId27"/>
    <p:sldLayoutId id="2147483875" r:id="rId28"/>
    <p:sldLayoutId id="2147483876" r:id="rId29"/>
    <p:sldLayoutId id="2147483877" r:id="rId30"/>
    <p:sldLayoutId id="2147483878" r:id="rId31"/>
    <p:sldLayoutId id="2147483879" r:id="rId32"/>
    <p:sldLayoutId id="2147483880" r:id="rId33"/>
    <p:sldLayoutId id="2147483881" r:id="rId34"/>
    <p:sldLayoutId id="2147483882" r:id="rId35"/>
    <p:sldLayoutId id="2147483883" r:id="rId36"/>
    <p:sldLayoutId id="2147483884" r:id="rId37"/>
    <p:sldLayoutId id="2147483885" r:id="rId38"/>
    <p:sldLayoutId id="2147483886" r:id="rId39"/>
    <p:sldLayoutId id="2147483887" r:id="rId40"/>
    <p:sldLayoutId id="2147483888" r:id="rId41"/>
    <p:sldLayoutId id="2147483889" r:id="rId42"/>
    <p:sldLayoutId id="2147483890" r:id="rId43"/>
    <p:sldLayoutId id="2147483891" r:id="rId44"/>
    <p:sldLayoutId id="2147483892" r:id="rId45"/>
    <p:sldLayoutId id="2147483893" r:id="rId46"/>
    <p:sldLayoutId id="2147483894" r:id="rId47"/>
    <p:sldLayoutId id="2147483895" r:id="rId48"/>
    <p:sldLayoutId id="2147483896" r:id="rId49"/>
    <p:sldLayoutId id="2147483897" r:id="rId50"/>
    <p:sldLayoutId id="2147483898" r:id="rId51"/>
  </p:sldLayoutIdLst>
  <p:txStyles>
    <p:titleStyle>
      <a:lvl1pPr algn="l" defTabSz="914400" rtl="0" eaLnBrk="1" latinLnBrk="0" hangingPunct="1">
        <a:spcBef>
          <a:spcPct val="0"/>
        </a:spcBef>
        <a:buNone/>
        <a:defRPr sz="84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85800" indent="-6858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4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1485900" indent="-5715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36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22860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32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32004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41148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50120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59436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68580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77724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1812C9B-C4F1-49C5-8B16-2FE27234D329}"/>
              </a:ext>
            </a:extLst>
          </p:cNvPr>
          <p:cNvSpPr txBox="1">
            <a:spLocks/>
          </p:cNvSpPr>
          <p:nvPr userDrawn="1"/>
        </p:nvSpPr>
        <p:spPr>
          <a:xfrm>
            <a:off x="1244015" y="12860498"/>
            <a:ext cx="247493" cy="582761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2000" smtClean="0">
                <a:solidFill>
                  <a:schemeClr val="tx1"/>
                </a:solidFill>
              </a:rPr>
              <a:pPr algn="ctr"/>
              <a:t>‹#›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07625DC-754B-4896-ADAF-401C70997717}"/>
              </a:ext>
            </a:extLst>
          </p:cNvPr>
          <p:cNvSpPr/>
          <p:nvPr userDrawn="1"/>
        </p:nvSpPr>
        <p:spPr>
          <a:xfrm>
            <a:off x="1072028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6FAE91E-1570-4CCB-8697-3675EF4A8732}"/>
              </a:ext>
            </a:extLst>
          </p:cNvPr>
          <p:cNvSpPr/>
          <p:nvPr userDrawn="1"/>
        </p:nvSpPr>
        <p:spPr>
          <a:xfrm>
            <a:off x="297699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FAC15065-526C-4B5B-BEB1-892A718C3AFA}"/>
              </a:ext>
            </a:extLst>
          </p:cNvPr>
          <p:cNvSpPr/>
          <p:nvPr userDrawn="1"/>
        </p:nvSpPr>
        <p:spPr>
          <a:xfrm rot="2700000">
            <a:off x="554840" y="13071912"/>
            <a:ext cx="159968" cy="159968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A197A07-68B5-4706-B796-AC2B9E3BDF4E}"/>
              </a:ext>
            </a:extLst>
          </p:cNvPr>
          <p:cNvSpPr/>
          <p:nvPr userDrawn="1"/>
        </p:nvSpPr>
        <p:spPr>
          <a:xfrm rot="10800000">
            <a:off x="1846356" y="12856161"/>
            <a:ext cx="591468" cy="591468"/>
          </a:xfrm>
          <a:prstGeom prst="ellipse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81DBD849-297F-4F9A-BEF7-60ECD498A866}"/>
              </a:ext>
            </a:extLst>
          </p:cNvPr>
          <p:cNvSpPr/>
          <p:nvPr userDrawn="1"/>
        </p:nvSpPr>
        <p:spPr>
          <a:xfrm rot="13500000">
            <a:off x="2020714" y="13071912"/>
            <a:ext cx="159968" cy="159968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1" name="Action Button: Forward or Next 2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42D39B4-024E-44C9-A16B-5286E9AA9911}"/>
              </a:ext>
            </a:extLst>
          </p:cNvPr>
          <p:cNvSpPr/>
          <p:nvPr userDrawn="1"/>
        </p:nvSpPr>
        <p:spPr>
          <a:xfrm>
            <a:off x="1798055" y="12800160"/>
            <a:ext cx="714192" cy="714192"/>
          </a:xfrm>
          <a:prstGeom prst="actionButtonForwardNext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2" name="Action Button: Back or Previous 2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DEBEC572-F3FD-4958-87CB-8F0026086590}"/>
              </a:ext>
            </a:extLst>
          </p:cNvPr>
          <p:cNvSpPr/>
          <p:nvPr userDrawn="1"/>
        </p:nvSpPr>
        <p:spPr>
          <a:xfrm>
            <a:off x="241069" y="12786360"/>
            <a:ext cx="714192" cy="714192"/>
          </a:xfrm>
          <a:prstGeom prst="actionButtonBackPrevious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6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  <p:sldLayoutId id="2147483918" r:id="rId18"/>
    <p:sldLayoutId id="2147483919" r:id="rId19"/>
    <p:sldLayoutId id="2147483920" r:id="rId20"/>
    <p:sldLayoutId id="2147483921" r:id="rId21"/>
    <p:sldLayoutId id="2147483922" r:id="rId22"/>
    <p:sldLayoutId id="2147483923" r:id="rId23"/>
    <p:sldLayoutId id="2147483924" r:id="rId24"/>
    <p:sldLayoutId id="2147483925" r:id="rId25"/>
    <p:sldLayoutId id="2147483926" r:id="rId26"/>
    <p:sldLayoutId id="2147483927" r:id="rId27"/>
    <p:sldLayoutId id="2147483928" r:id="rId28"/>
    <p:sldLayoutId id="2147483929" r:id="rId29"/>
    <p:sldLayoutId id="2147483930" r:id="rId30"/>
    <p:sldLayoutId id="2147483931" r:id="rId31"/>
    <p:sldLayoutId id="2147483932" r:id="rId32"/>
    <p:sldLayoutId id="2147483933" r:id="rId33"/>
    <p:sldLayoutId id="2147483934" r:id="rId34"/>
    <p:sldLayoutId id="2147483935" r:id="rId35"/>
    <p:sldLayoutId id="2147483936" r:id="rId36"/>
    <p:sldLayoutId id="2147483937" r:id="rId37"/>
    <p:sldLayoutId id="2147483938" r:id="rId38"/>
    <p:sldLayoutId id="2147483939" r:id="rId39"/>
    <p:sldLayoutId id="2147483940" r:id="rId40"/>
    <p:sldLayoutId id="2147483941" r:id="rId41"/>
    <p:sldLayoutId id="2147483942" r:id="rId42"/>
    <p:sldLayoutId id="2147483943" r:id="rId43"/>
    <p:sldLayoutId id="2147483944" r:id="rId44"/>
    <p:sldLayoutId id="2147483945" r:id="rId45"/>
    <p:sldLayoutId id="2147483946" r:id="rId46"/>
    <p:sldLayoutId id="2147483947" r:id="rId47"/>
    <p:sldLayoutId id="2147483948" r:id="rId48"/>
    <p:sldLayoutId id="2147483949" r:id="rId49"/>
    <p:sldLayoutId id="2147483950" r:id="rId50"/>
    <p:sldLayoutId id="2147483951" r:id="rId51"/>
  </p:sldLayoutIdLst>
  <p:txStyles>
    <p:titleStyle>
      <a:lvl1pPr algn="l" defTabSz="914400" rtl="0" eaLnBrk="1" latinLnBrk="0" hangingPunct="1">
        <a:spcBef>
          <a:spcPct val="0"/>
        </a:spcBef>
        <a:buNone/>
        <a:defRPr sz="84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85800" indent="-6858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4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1485900" indent="-5715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36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22860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32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32004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41148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50120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59436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68580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7772400" indent="-457200" algn="l" defTabSz="914400" rtl="0" eaLnBrk="1" latinLnBrk="0" hangingPunct="1">
        <a:spcBef>
          <a:spcPts val="2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8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3.xml"/><Relationship Id="rId4" Type="http://schemas.openxmlformats.org/officeDocument/2006/relationships/hyperlink" Target="https://www.onlinewebfonts.com/icon/391437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0FF0BE77-F02F-424B-AB87-2712E755D5F2}"/>
              </a:ext>
            </a:extLst>
          </p:cNvPr>
          <p:cNvSpPr/>
          <p:nvPr/>
        </p:nvSpPr>
        <p:spPr>
          <a:xfrm>
            <a:off x="8225348" y="2889761"/>
            <a:ext cx="7936479" cy="7936479"/>
          </a:xfrm>
          <a:prstGeom prst="ellipse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E7929AC-895A-4355-9025-B1CD8FBAC379}"/>
              </a:ext>
            </a:extLst>
          </p:cNvPr>
          <p:cNvGrpSpPr/>
          <p:nvPr/>
        </p:nvGrpSpPr>
        <p:grpSpPr>
          <a:xfrm>
            <a:off x="9769513" y="4433926"/>
            <a:ext cx="4848149" cy="4848149"/>
            <a:chOff x="9989883" y="4654296"/>
            <a:chExt cx="4407408" cy="4407408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311C088-D982-4226-B167-252BCA98ECF9}"/>
                </a:ext>
              </a:extLst>
            </p:cNvPr>
            <p:cNvSpPr/>
            <p:nvPr/>
          </p:nvSpPr>
          <p:spPr>
            <a:xfrm>
              <a:off x="9989883" y="4654296"/>
              <a:ext cx="4407408" cy="440740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Arc 2">
              <a:extLst>
                <a:ext uri="{FF2B5EF4-FFF2-40B4-BE49-F238E27FC236}">
                  <a16:creationId xmlns:a16="http://schemas.microsoft.com/office/drawing/2014/main" id="{38A01CA3-205F-4BD0-B433-8E4E9FBFE9C1}"/>
                </a:ext>
              </a:extLst>
            </p:cNvPr>
            <p:cNvSpPr/>
            <p:nvPr/>
          </p:nvSpPr>
          <p:spPr>
            <a:xfrm>
              <a:off x="9991545" y="4654296"/>
              <a:ext cx="4405746" cy="4405746"/>
            </a:xfrm>
            <a:prstGeom prst="arc">
              <a:avLst>
                <a:gd name="adj1" fmla="val 16200000"/>
                <a:gd name="adj2" fmla="val 20775565"/>
              </a:avLst>
            </a:prstGeom>
            <a:ln w="44450">
              <a:gradFill flip="none" rotWithShape="1">
                <a:gsLst>
                  <a:gs pos="23000">
                    <a:schemeClr val="bg2">
                      <a:alpha val="0"/>
                    </a:schemeClr>
                  </a:gs>
                  <a:gs pos="100000">
                    <a:schemeClr val="bg2"/>
                  </a:gs>
                </a:gsLst>
                <a:lin ang="0" scaled="1"/>
                <a:tileRect/>
              </a:gra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4991741-79E0-475F-8761-F88CCBE9B1AF}"/>
              </a:ext>
            </a:extLst>
          </p:cNvPr>
          <p:cNvSpPr txBox="1"/>
          <p:nvPr/>
        </p:nvSpPr>
        <p:spPr>
          <a:xfrm>
            <a:off x="10914230" y="4336405"/>
            <a:ext cx="2558713" cy="53860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4400" dirty="0">
                <a:solidFill>
                  <a:schemeClr val="accent1">
                    <a:alpha val="40000"/>
                  </a:schemeClr>
                </a:solidFill>
                <a:ea typeface="Open Sans Bold" panose="020B0806030504020204" pitchFamily="34" charset="0"/>
                <a:cs typeface="Open Sans Bold" panose="020B0806030504020204" pitchFamily="34" charset="0"/>
              </a:rPr>
              <a:t>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3A274C-E13C-4D39-96DF-C5BA2B2A72B9}"/>
              </a:ext>
            </a:extLst>
          </p:cNvPr>
          <p:cNvSpPr txBox="1"/>
          <p:nvPr/>
        </p:nvSpPr>
        <p:spPr>
          <a:xfrm>
            <a:off x="10628515" y="6059954"/>
            <a:ext cx="312842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FLOPPY</a:t>
            </a:r>
            <a:br>
              <a:rPr lang="en-US" sz="6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lang="en-US" sz="6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CLOUD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12F8C9F-BED7-4E5C-94FE-7269FBFE52E3}"/>
              </a:ext>
            </a:extLst>
          </p:cNvPr>
          <p:cNvGrpSpPr/>
          <p:nvPr/>
        </p:nvGrpSpPr>
        <p:grpSpPr>
          <a:xfrm rot="15300000" flipH="1">
            <a:off x="9527105" y="4191518"/>
            <a:ext cx="5332964" cy="5332964"/>
            <a:chOff x="9989883" y="4654296"/>
            <a:chExt cx="4407408" cy="440740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2453F8C-5855-4737-87AB-E74913B63CAC}"/>
                </a:ext>
              </a:extLst>
            </p:cNvPr>
            <p:cNvSpPr/>
            <p:nvPr/>
          </p:nvSpPr>
          <p:spPr>
            <a:xfrm>
              <a:off x="9989883" y="4654296"/>
              <a:ext cx="4407408" cy="440740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8E20C951-8FC1-42C5-A17B-CFD1271C33D0}"/>
                </a:ext>
              </a:extLst>
            </p:cNvPr>
            <p:cNvSpPr/>
            <p:nvPr/>
          </p:nvSpPr>
          <p:spPr>
            <a:xfrm>
              <a:off x="9991545" y="4654296"/>
              <a:ext cx="4405746" cy="4405746"/>
            </a:xfrm>
            <a:prstGeom prst="arc">
              <a:avLst>
                <a:gd name="adj1" fmla="val 16200000"/>
                <a:gd name="adj2" fmla="val 20775565"/>
              </a:avLst>
            </a:prstGeom>
            <a:ln w="44450">
              <a:gradFill flip="none" rotWithShape="1">
                <a:gsLst>
                  <a:gs pos="23000">
                    <a:schemeClr val="bg2">
                      <a:alpha val="0"/>
                    </a:schemeClr>
                  </a:gs>
                  <a:gs pos="100000">
                    <a:schemeClr val="bg2"/>
                  </a:gs>
                </a:gsLst>
                <a:lin ang="0" scaled="1"/>
                <a:tileRect/>
              </a:gra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EF90FE6-40B8-4D17-AE12-1D602D9D6A7E}"/>
              </a:ext>
            </a:extLst>
          </p:cNvPr>
          <p:cNvSpPr txBox="1"/>
          <p:nvPr/>
        </p:nvSpPr>
        <p:spPr>
          <a:xfrm>
            <a:off x="2227015" y="6395229"/>
            <a:ext cx="62076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ea typeface="Open Sans Extrabold" panose="020B0906030804020204" pitchFamily="34" charset="0"/>
                <a:cs typeface="Open Sans Extrabold" panose="020B0906030804020204" pitchFamily="34" charset="0"/>
              </a:rPr>
              <a:t>We are introducing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44F9B7-93E2-478D-B7E3-7481780547ED}"/>
              </a:ext>
            </a:extLst>
          </p:cNvPr>
          <p:cNvSpPr txBox="1"/>
          <p:nvPr/>
        </p:nvSpPr>
        <p:spPr>
          <a:xfrm>
            <a:off x="16269223" y="6395229"/>
            <a:ext cx="48894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ea typeface="Open Sans Extrabold" panose="020B0906030804020204" pitchFamily="34" charset="0"/>
                <a:cs typeface="Open Sans Extrabold" panose="020B0906030804020204" pitchFamily="34" charset="0"/>
              </a:rPr>
              <a:t>Backup System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F9AB356-5BFC-40AE-B58E-F94D6453C2F7}"/>
              </a:ext>
            </a:extLst>
          </p:cNvPr>
          <p:cNvGrpSpPr/>
          <p:nvPr/>
        </p:nvGrpSpPr>
        <p:grpSpPr>
          <a:xfrm>
            <a:off x="9260457" y="3924870"/>
            <a:ext cx="5866260" cy="5866260"/>
            <a:chOff x="9989883" y="4654296"/>
            <a:chExt cx="4407408" cy="440740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C75AEA2-07CA-4390-9880-3A4EF185183A}"/>
                </a:ext>
              </a:extLst>
            </p:cNvPr>
            <p:cNvSpPr/>
            <p:nvPr/>
          </p:nvSpPr>
          <p:spPr>
            <a:xfrm>
              <a:off x="9989883" y="4654296"/>
              <a:ext cx="4407408" cy="440740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37330191-19CD-413C-BB04-2993D10A625E}"/>
                </a:ext>
              </a:extLst>
            </p:cNvPr>
            <p:cNvSpPr/>
            <p:nvPr/>
          </p:nvSpPr>
          <p:spPr>
            <a:xfrm>
              <a:off x="9991545" y="4654296"/>
              <a:ext cx="4405746" cy="4405746"/>
            </a:xfrm>
            <a:prstGeom prst="arc">
              <a:avLst>
                <a:gd name="adj1" fmla="val 1000099"/>
                <a:gd name="adj2" fmla="val 7299557"/>
              </a:avLst>
            </a:prstGeom>
            <a:ln w="44450">
              <a:gradFill flip="none" rotWithShape="1">
                <a:gsLst>
                  <a:gs pos="0">
                    <a:schemeClr val="bg2">
                      <a:alpha val="0"/>
                    </a:schemeClr>
                  </a:gs>
                  <a:gs pos="48000">
                    <a:schemeClr val="bg2"/>
                  </a:gs>
                </a:gsLst>
                <a:lin ang="10800000" scaled="1"/>
                <a:tileRect/>
              </a:gra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3DE2AF3-4FE8-401C-946B-F8DA8F63359D}"/>
              </a:ext>
            </a:extLst>
          </p:cNvPr>
          <p:cNvGrpSpPr/>
          <p:nvPr/>
        </p:nvGrpSpPr>
        <p:grpSpPr>
          <a:xfrm rot="15300000" flipH="1">
            <a:off x="8967144" y="3631557"/>
            <a:ext cx="6452886" cy="6452886"/>
            <a:chOff x="9989883" y="4654296"/>
            <a:chExt cx="4407408" cy="4407408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AEBD042-CB66-48F9-A794-85E94DD1E9EA}"/>
                </a:ext>
              </a:extLst>
            </p:cNvPr>
            <p:cNvSpPr/>
            <p:nvPr/>
          </p:nvSpPr>
          <p:spPr>
            <a:xfrm>
              <a:off x="9989883" y="4654296"/>
              <a:ext cx="4407408" cy="440740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93A0AC6C-62BA-4DEB-8E50-0EA702FD55ED}"/>
                </a:ext>
              </a:extLst>
            </p:cNvPr>
            <p:cNvSpPr/>
            <p:nvPr/>
          </p:nvSpPr>
          <p:spPr>
            <a:xfrm>
              <a:off x="9991545" y="4654296"/>
              <a:ext cx="4405746" cy="4405746"/>
            </a:xfrm>
            <a:prstGeom prst="arc">
              <a:avLst>
                <a:gd name="adj1" fmla="val 96625"/>
                <a:gd name="adj2" fmla="val 4048638"/>
              </a:avLst>
            </a:prstGeom>
            <a:ln w="44450">
              <a:gradFill flip="none" rotWithShape="1">
                <a:gsLst>
                  <a:gs pos="23000">
                    <a:schemeClr val="bg2">
                      <a:alpha val="0"/>
                    </a:schemeClr>
                  </a:gs>
                  <a:gs pos="100000">
                    <a:schemeClr val="bg2"/>
                  </a:gs>
                </a:gsLst>
                <a:lin ang="5400000" scaled="1"/>
                <a:tileRect/>
              </a:gra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A8DE62E7-5381-47C9-8872-20560A5858D1}"/>
              </a:ext>
            </a:extLst>
          </p:cNvPr>
          <p:cNvSpPr/>
          <p:nvPr/>
        </p:nvSpPr>
        <p:spPr>
          <a:xfrm>
            <a:off x="17068364" y="11754196"/>
            <a:ext cx="7318811" cy="1961804"/>
          </a:xfrm>
          <a:prstGeom prst="rect">
            <a:avLst/>
          </a:prstGeom>
          <a:solidFill>
            <a:srgbClr val="272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جامعة النجاح الوطنية - An-Najah National University - Home | Facebook">
            <a:extLst>
              <a:ext uri="{FF2B5EF4-FFF2-40B4-BE49-F238E27FC236}">
                <a16:creationId xmlns:a16="http://schemas.microsoft.com/office/drawing/2014/main" id="{E31D4379-0932-4C05-89AF-908C9E215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1510" y="961409"/>
            <a:ext cx="3472517" cy="347251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4A009A6-8E32-4490-8159-3A1C280CFA06}"/>
              </a:ext>
            </a:extLst>
          </p:cNvPr>
          <p:cNvSpPr txBox="1"/>
          <p:nvPr/>
        </p:nvSpPr>
        <p:spPr>
          <a:xfrm>
            <a:off x="3192088" y="11509069"/>
            <a:ext cx="59460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>
                <a:ea typeface="Open Sans Extrabold" panose="020B0906030804020204" pitchFamily="34" charset="0"/>
                <a:cs typeface="Open Sans Extrabold" panose="020B0906030804020204" pitchFamily="34" charset="0"/>
              </a:rPr>
              <a:t>Bahaa</a:t>
            </a:r>
            <a:r>
              <a:rPr lang="en-US" sz="5400" dirty="0">
                <a:ea typeface="Open Sans Extrabold" panose="020B0906030804020204" pitchFamily="34" charset="0"/>
                <a:cs typeface="Open Sans Extrabold" panose="020B0906030804020204" pitchFamily="34" charset="0"/>
              </a:rPr>
              <a:t>   </a:t>
            </a:r>
            <a:r>
              <a:rPr lang="en-US" sz="5400" dirty="0" err="1">
                <a:ea typeface="Open Sans Extrabold" panose="020B0906030804020204" pitchFamily="34" charset="0"/>
                <a:cs typeface="Open Sans Extrabold" panose="020B0906030804020204" pitchFamily="34" charset="0"/>
              </a:rPr>
              <a:t>Tuffaha</a:t>
            </a:r>
            <a:br>
              <a:rPr lang="en-US" sz="5400" dirty="0"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lang="en-US" sz="5400" dirty="0">
                <a:ea typeface="Open Sans Extrabold" panose="020B0906030804020204" pitchFamily="34" charset="0"/>
                <a:cs typeface="Open Sans Extrabold" panose="020B0906030804020204" pitchFamily="34" charset="0"/>
              </a:rPr>
              <a:t>Osama </a:t>
            </a:r>
            <a:r>
              <a:rPr lang="en-US" sz="5400" dirty="0" err="1">
                <a:ea typeface="Open Sans Extrabold" panose="020B0906030804020204" pitchFamily="34" charset="0"/>
                <a:cs typeface="Open Sans Extrabold" panose="020B0906030804020204" pitchFamily="34" charset="0"/>
              </a:rPr>
              <a:t>Alawwad</a:t>
            </a:r>
            <a:endParaRPr lang="en-US" sz="5400" dirty="0"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456415-5747-4CA2-B5C6-1571E99B8DBC}"/>
              </a:ext>
            </a:extLst>
          </p:cNvPr>
          <p:cNvSpPr txBox="1"/>
          <p:nvPr/>
        </p:nvSpPr>
        <p:spPr>
          <a:xfrm>
            <a:off x="14617662" y="11831261"/>
            <a:ext cx="75085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ea typeface="Open Sans Extrabold" panose="020B0906030804020204" pitchFamily="34" charset="0"/>
                <a:cs typeface="Open Sans Extrabold" panose="020B0906030804020204" pitchFamily="34" charset="0"/>
              </a:rPr>
              <a:t>Dr: Othman </a:t>
            </a:r>
            <a:r>
              <a:rPr lang="en-US" sz="5400" dirty="0" err="1">
                <a:ea typeface="Open Sans Extrabold" panose="020B0906030804020204" pitchFamily="34" charset="0"/>
                <a:cs typeface="Open Sans Extrabold" panose="020B0906030804020204" pitchFamily="34" charset="0"/>
              </a:rPr>
              <a:t>Othman</a:t>
            </a:r>
            <a:endParaRPr lang="en-US" sz="5400" dirty="0"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703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8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0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2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6" presetClass="entr" presetSubtype="3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7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3" dur="3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4" dur="3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7" dur="3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8" dur="3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repeatCount="indefinite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20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43" dur="3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44" dur="3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47" dur="3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48" dur="3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14" grpId="0"/>
          <p:bldP spid="23" grpId="0"/>
          <p:bldP spid="2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8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0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2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4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6" presetClass="entr" presetSubtype="3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7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3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3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3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repeatCount="indefinite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20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14" grpId="0"/>
          <p:bldP spid="23" grpId="0"/>
          <p:bldP spid="2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1">
            <a:extLst>
              <a:ext uri="{FF2B5EF4-FFF2-40B4-BE49-F238E27FC236}">
                <a16:creationId xmlns:a16="http://schemas.microsoft.com/office/drawing/2014/main" id="{1BDAACDE-D7B9-425C-8FE5-56509A77082B}"/>
              </a:ext>
            </a:extLst>
          </p:cNvPr>
          <p:cNvSpPr txBox="1">
            <a:spLocks/>
          </p:cNvSpPr>
          <p:nvPr/>
        </p:nvSpPr>
        <p:spPr>
          <a:xfrm>
            <a:off x="2082669" y="1135901"/>
            <a:ext cx="15504132" cy="1635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>
                <a:solidFill>
                  <a:schemeClr val="bg1"/>
                </a:solidFill>
              </a:rPr>
              <a:t> Data collection – folder      </a:t>
            </a:r>
            <a:r>
              <a:rPr lang="en-US" sz="6400" dirty="0" err="1">
                <a:solidFill>
                  <a:schemeClr val="bg1"/>
                </a:solidFill>
              </a:rPr>
              <a:t>bserver</a:t>
            </a:r>
            <a:endParaRPr lang="en-US" sz="6400" dirty="0">
              <a:solidFill>
                <a:schemeClr val="bg1"/>
              </a:solidFill>
            </a:endParaRPr>
          </a:p>
        </p:txBody>
      </p:sp>
      <p:grpSp>
        <p:nvGrpSpPr>
          <p:cNvPr id="135" name="Google Shape;13206;p80">
            <a:extLst>
              <a:ext uri="{FF2B5EF4-FFF2-40B4-BE49-F238E27FC236}">
                <a16:creationId xmlns:a16="http://schemas.microsoft.com/office/drawing/2014/main" id="{048E9AE9-3584-49F2-849A-CF56B7AD0DDB}"/>
              </a:ext>
            </a:extLst>
          </p:cNvPr>
          <p:cNvGrpSpPr/>
          <p:nvPr/>
        </p:nvGrpSpPr>
        <p:grpSpPr>
          <a:xfrm>
            <a:off x="641248" y="110199"/>
            <a:ext cx="788967" cy="1095212"/>
            <a:chOff x="1310049" y="2891421"/>
            <a:chExt cx="384749" cy="366613"/>
          </a:xfrm>
        </p:grpSpPr>
        <p:sp>
          <p:nvSpPr>
            <p:cNvPr id="136" name="Google Shape;13207;p80">
              <a:extLst>
                <a:ext uri="{FF2B5EF4-FFF2-40B4-BE49-F238E27FC236}">
                  <a16:creationId xmlns:a16="http://schemas.microsoft.com/office/drawing/2014/main" id="{A9858BFF-1EE4-4110-B12E-EF33B2F90D9B}"/>
                </a:ext>
              </a:extLst>
            </p:cNvPr>
            <p:cNvSpPr/>
            <p:nvPr/>
          </p:nvSpPr>
          <p:spPr>
            <a:xfrm>
              <a:off x="1310049" y="2891421"/>
              <a:ext cx="384749" cy="366613"/>
            </a:xfrm>
            <a:custGeom>
              <a:avLst/>
              <a:gdLst/>
              <a:ahLst/>
              <a:cxnLst/>
              <a:rect l="l" t="t" r="r" b="b"/>
              <a:pathLst>
                <a:path w="14723" h="14029" extrusionOk="0">
                  <a:moveTo>
                    <a:pt x="2761" y="5861"/>
                  </a:moveTo>
                  <a:cubicBezTo>
                    <a:pt x="2829" y="5861"/>
                    <a:pt x="2897" y="5886"/>
                    <a:pt x="2952" y="5942"/>
                  </a:cubicBezTo>
                  <a:lnTo>
                    <a:pt x="8126" y="11105"/>
                  </a:lnTo>
                  <a:cubicBezTo>
                    <a:pt x="8309" y="11288"/>
                    <a:pt x="8184" y="11586"/>
                    <a:pt x="7924" y="11596"/>
                  </a:cubicBezTo>
                  <a:lnTo>
                    <a:pt x="2760" y="11596"/>
                  </a:lnTo>
                  <a:cubicBezTo>
                    <a:pt x="2606" y="11596"/>
                    <a:pt x="2472" y="11461"/>
                    <a:pt x="2472" y="11307"/>
                  </a:cubicBezTo>
                  <a:lnTo>
                    <a:pt x="2472" y="6144"/>
                  </a:lnTo>
                  <a:cubicBezTo>
                    <a:pt x="2478" y="5974"/>
                    <a:pt x="2618" y="5861"/>
                    <a:pt x="2761" y="5861"/>
                  </a:cubicBezTo>
                  <a:close/>
                  <a:moveTo>
                    <a:pt x="512" y="1"/>
                  </a:moveTo>
                  <a:cubicBezTo>
                    <a:pt x="245" y="1"/>
                    <a:pt x="0" y="217"/>
                    <a:pt x="0" y="509"/>
                  </a:cubicBezTo>
                  <a:lnTo>
                    <a:pt x="0" y="13509"/>
                  </a:lnTo>
                  <a:cubicBezTo>
                    <a:pt x="0" y="13798"/>
                    <a:pt x="231" y="14029"/>
                    <a:pt x="520" y="14029"/>
                  </a:cubicBezTo>
                  <a:lnTo>
                    <a:pt x="13511" y="14029"/>
                  </a:lnTo>
                  <a:cubicBezTo>
                    <a:pt x="13905" y="14029"/>
                    <a:pt x="14155" y="13596"/>
                    <a:pt x="13953" y="13250"/>
                  </a:cubicBezTo>
                  <a:cubicBezTo>
                    <a:pt x="13905" y="13163"/>
                    <a:pt x="14722" y="13990"/>
                    <a:pt x="875" y="153"/>
                  </a:cubicBezTo>
                  <a:cubicBezTo>
                    <a:pt x="837" y="114"/>
                    <a:pt x="798" y="76"/>
                    <a:pt x="741" y="57"/>
                  </a:cubicBezTo>
                  <a:cubicBezTo>
                    <a:pt x="666" y="18"/>
                    <a:pt x="588" y="1"/>
                    <a:pt x="512" y="1"/>
                  </a:cubicBezTo>
                  <a:close/>
                </a:path>
              </a:pathLst>
            </a:custGeom>
            <a:solidFill>
              <a:srgbClr val="BCCA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208;p80">
              <a:extLst>
                <a:ext uri="{FF2B5EF4-FFF2-40B4-BE49-F238E27FC236}">
                  <a16:creationId xmlns:a16="http://schemas.microsoft.com/office/drawing/2014/main" id="{A8AD32FC-02F9-458A-A35A-1957D2D223EF}"/>
                </a:ext>
              </a:extLst>
            </p:cNvPr>
            <p:cNvSpPr/>
            <p:nvPr/>
          </p:nvSpPr>
          <p:spPr>
            <a:xfrm>
              <a:off x="1342218" y="2904697"/>
              <a:ext cx="324932" cy="324696"/>
            </a:xfrm>
            <a:custGeom>
              <a:avLst/>
              <a:gdLst/>
              <a:ahLst/>
              <a:cxnLst/>
              <a:rect l="l" t="t" r="r" b="b"/>
              <a:pathLst>
                <a:path w="12434" h="12425" extrusionOk="0">
                  <a:moveTo>
                    <a:pt x="1530" y="5353"/>
                  </a:moveTo>
                  <a:cubicBezTo>
                    <a:pt x="1598" y="5353"/>
                    <a:pt x="1666" y="5378"/>
                    <a:pt x="1721" y="5434"/>
                  </a:cubicBezTo>
                  <a:lnTo>
                    <a:pt x="6895" y="10597"/>
                  </a:lnTo>
                  <a:cubicBezTo>
                    <a:pt x="7068" y="10780"/>
                    <a:pt x="6953" y="11078"/>
                    <a:pt x="6693" y="11088"/>
                  </a:cubicBezTo>
                  <a:lnTo>
                    <a:pt x="1529" y="11088"/>
                  </a:lnTo>
                  <a:cubicBezTo>
                    <a:pt x="1375" y="11088"/>
                    <a:pt x="1241" y="10953"/>
                    <a:pt x="1241" y="10799"/>
                  </a:cubicBezTo>
                  <a:lnTo>
                    <a:pt x="1241" y="5636"/>
                  </a:lnTo>
                  <a:cubicBezTo>
                    <a:pt x="1247" y="5466"/>
                    <a:pt x="1387" y="5353"/>
                    <a:pt x="1530" y="5353"/>
                  </a:cubicBezTo>
                  <a:close/>
                  <a:moveTo>
                    <a:pt x="0" y="1"/>
                  </a:moveTo>
                  <a:lnTo>
                    <a:pt x="0" y="11915"/>
                  </a:lnTo>
                  <a:cubicBezTo>
                    <a:pt x="0" y="12203"/>
                    <a:pt x="231" y="12424"/>
                    <a:pt x="519" y="12424"/>
                  </a:cubicBezTo>
                  <a:lnTo>
                    <a:pt x="12434" y="12424"/>
                  </a:lnTo>
                  <a:lnTo>
                    <a:pt x="2337" y="2328"/>
                  </a:lnTo>
                  <a:lnTo>
                    <a:pt x="58" y="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209;p80">
              <a:extLst>
                <a:ext uri="{FF2B5EF4-FFF2-40B4-BE49-F238E27FC236}">
                  <a16:creationId xmlns:a16="http://schemas.microsoft.com/office/drawing/2014/main" id="{C3EBD698-FB09-4A9E-8B83-D89542B24DBC}"/>
                </a:ext>
              </a:extLst>
            </p:cNvPr>
            <p:cNvSpPr/>
            <p:nvPr/>
          </p:nvSpPr>
          <p:spPr>
            <a:xfrm>
              <a:off x="1355546" y="2931848"/>
              <a:ext cx="22134" cy="19573"/>
            </a:xfrm>
            <a:custGeom>
              <a:avLst/>
              <a:gdLst/>
              <a:ahLst/>
              <a:cxnLst/>
              <a:rect l="l" t="t" r="r" b="b"/>
              <a:pathLst>
                <a:path w="847" h="749" extrusionOk="0">
                  <a:moveTo>
                    <a:pt x="538" y="0"/>
                  </a:moveTo>
                  <a:lnTo>
                    <a:pt x="163" y="385"/>
                  </a:lnTo>
                  <a:cubicBezTo>
                    <a:pt x="1" y="533"/>
                    <a:pt x="145" y="749"/>
                    <a:pt x="312" y="749"/>
                  </a:cubicBezTo>
                  <a:cubicBezTo>
                    <a:pt x="363" y="749"/>
                    <a:pt x="415" y="729"/>
                    <a:pt x="461" y="683"/>
                  </a:cubicBezTo>
                  <a:lnTo>
                    <a:pt x="846" y="308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210;p80">
              <a:extLst>
                <a:ext uri="{FF2B5EF4-FFF2-40B4-BE49-F238E27FC236}">
                  <a16:creationId xmlns:a16="http://schemas.microsoft.com/office/drawing/2014/main" id="{9ED50BC6-2B05-4B37-8236-99E8AE87AAB9}"/>
                </a:ext>
              </a:extLst>
            </p:cNvPr>
            <p:cNvSpPr/>
            <p:nvPr/>
          </p:nvSpPr>
          <p:spPr>
            <a:xfrm>
              <a:off x="1372610" y="2957720"/>
              <a:ext cx="30680" cy="28667"/>
            </a:xfrm>
            <a:custGeom>
              <a:avLst/>
              <a:gdLst/>
              <a:ahLst/>
              <a:cxnLst/>
              <a:rect l="l" t="t" r="r" b="b"/>
              <a:pathLst>
                <a:path w="1174" h="1097" extrusionOk="0">
                  <a:moveTo>
                    <a:pt x="866" y="1"/>
                  </a:moveTo>
                  <a:lnTo>
                    <a:pt x="135" y="731"/>
                  </a:lnTo>
                  <a:cubicBezTo>
                    <a:pt x="1" y="866"/>
                    <a:pt x="97" y="1097"/>
                    <a:pt x="289" y="1097"/>
                  </a:cubicBezTo>
                  <a:cubicBezTo>
                    <a:pt x="433" y="1097"/>
                    <a:pt x="424" y="1029"/>
                    <a:pt x="117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3211;p80">
              <a:extLst>
                <a:ext uri="{FF2B5EF4-FFF2-40B4-BE49-F238E27FC236}">
                  <a16:creationId xmlns:a16="http://schemas.microsoft.com/office/drawing/2014/main" id="{480762C7-5F88-4B46-BEE8-603BDE0C4994}"/>
                </a:ext>
              </a:extLst>
            </p:cNvPr>
            <p:cNvSpPr/>
            <p:nvPr/>
          </p:nvSpPr>
          <p:spPr>
            <a:xfrm>
              <a:off x="1407001" y="2983356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0"/>
                  </a:moveTo>
                  <a:lnTo>
                    <a:pt x="156" y="375"/>
                  </a:lnTo>
                  <a:cubicBezTo>
                    <a:pt x="0" y="531"/>
                    <a:pt x="141" y="749"/>
                    <a:pt x="311" y="749"/>
                  </a:cubicBezTo>
                  <a:cubicBezTo>
                    <a:pt x="362" y="749"/>
                    <a:pt x="415" y="730"/>
                    <a:pt x="464" y="683"/>
                  </a:cubicBezTo>
                  <a:lnTo>
                    <a:pt x="839" y="308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3212;p80">
              <a:extLst>
                <a:ext uri="{FF2B5EF4-FFF2-40B4-BE49-F238E27FC236}">
                  <a16:creationId xmlns:a16="http://schemas.microsoft.com/office/drawing/2014/main" id="{1535F762-416C-4352-9993-45F2784C2477}"/>
                </a:ext>
              </a:extLst>
            </p:cNvPr>
            <p:cNvSpPr/>
            <p:nvPr/>
          </p:nvSpPr>
          <p:spPr>
            <a:xfrm>
              <a:off x="1424379" y="3009227"/>
              <a:ext cx="30444" cy="28693"/>
            </a:xfrm>
            <a:custGeom>
              <a:avLst/>
              <a:gdLst/>
              <a:ahLst/>
              <a:cxnLst/>
              <a:rect l="l" t="t" r="r" b="b"/>
              <a:pathLst>
                <a:path w="1165" h="1098" extrusionOk="0">
                  <a:moveTo>
                    <a:pt x="866" y="1"/>
                  </a:moveTo>
                  <a:lnTo>
                    <a:pt x="126" y="732"/>
                  </a:lnTo>
                  <a:cubicBezTo>
                    <a:pt x="1" y="866"/>
                    <a:pt x="97" y="1087"/>
                    <a:pt x="279" y="1097"/>
                  </a:cubicBezTo>
                  <a:cubicBezTo>
                    <a:pt x="424" y="1097"/>
                    <a:pt x="41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3213;p80">
              <a:extLst>
                <a:ext uri="{FF2B5EF4-FFF2-40B4-BE49-F238E27FC236}">
                  <a16:creationId xmlns:a16="http://schemas.microsoft.com/office/drawing/2014/main" id="{8905EC01-0CE4-435D-B1DC-44F930F0D88F}"/>
                </a:ext>
              </a:extLst>
            </p:cNvPr>
            <p:cNvSpPr/>
            <p:nvPr/>
          </p:nvSpPr>
          <p:spPr>
            <a:xfrm>
              <a:off x="1458769" y="3035124"/>
              <a:ext cx="21925" cy="19338"/>
            </a:xfrm>
            <a:custGeom>
              <a:avLst/>
              <a:gdLst/>
              <a:ahLst/>
              <a:cxnLst/>
              <a:rect l="l" t="t" r="r" b="b"/>
              <a:pathLst>
                <a:path w="839" h="740" extrusionOk="0">
                  <a:moveTo>
                    <a:pt x="540" y="0"/>
                  </a:moveTo>
                  <a:lnTo>
                    <a:pt x="156" y="375"/>
                  </a:lnTo>
                  <a:cubicBezTo>
                    <a:pt x="1" y="523"/>
                    <a:pt x="141" y="739"/>
                    <a:pt x="306" y="739"/>
                  </a:cubicBezTo>
                  <a:cubicBezTo>
                    <a:pt x="356" y="739"/>
                    <a:pt x="407" y="720"/>
                    <a:pt x="454" y="673"/>
                  </a:cubicBezTo>
                  <a:lnTo>
                    <a:pt x="839" y="298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3214;p80">
              <a:extLst>
                <a:ext uri="{FF2B5EF4-FFF2-40B4-BE49-F238E27FC236}">
                  <a16:creationId xmlns:a16="http://schemas.microsoft.com/office/drawing/2014/main" id="{25F20B70-4C82-4060-A31D-E03F1B80BA2A}"/>
                </a:ext>
              </a:extLst>
            </p:cNvPr>
            <p:cNvSpPr/>
            <p:nvPr/>
          </p:nvSpPr>
          <p:spPr>
            <a:xfrm>
              <a:off x="1475886" y="3060995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66" y="1"/>
                  </a:moveTo>
                  <a:lnTo>
                    <a:pt x="136" y="732"/>
                  </a:lnTo>
                  <a:cubicBezTo>
                    <a:pt x="1" y="866"/>
                    <a:pt x="97" y="1087"/>
                    <a:pt x="289" y="1097"/>
                  </a:cubicBezTo>
                  <a:cubicBezTo>
                    <a:pt x="434" y="1097"/>
                    <a:pt x="42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3215;p80">
              <a:extLst>
                <a:ext uri="{FF2B5EF4-FFF2-40B4-BE49-F238E27FC236}">
                  <a16:creationId xmlns:a16="http://schemas.microsoft.com/office/drawing/2014/main" id="{742EAB03-A861-4ACA-85C6-FE203458D643}"/>
                </a:ext>
              </a:extLst>
            </p:cNvPr>
            <p:cNvSpPr/>
            <p:nvPr/>
          </p:nvSpPr>
          <p:spPr>
            <a:xfrm>
              <a:off x="1510276" y="3086631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1"/>
                  </a:moveTo>
                  <a:lnTo>
                    <a:pt x="156" y="376"/>
                  </a:lnTo>
                  <a:cubicBezTo>
                    <a:pt x="1" y="531"/>
                    <a:pt x="142" y="749"/>
                    <a:pt x="307" y="749"/>
                  </a:cubicBezTo>
                  <a:cubicBezTo>
                    <a:pt x="356" y="749"/>
                    <a:pt x="408" y="730"/>
                    <a:pt x="454" y="683"/>
                  </a:cubicBezTo>
                  <a:lnTo>
                    <a:pt x="839" y="308"/>
                  </a:lnTo>
                  <a:lnTo>
                    <a:pt x="541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3216;p80">
              <a:extLst>
                <a:ext uri="{FF2B5EF4-FFF2-40B4-BE49-F238E27FC236}">
                  <a16:creationId xmlns:a16="http://schemas.microsoft.com/office/drawing/2014/main" id="{0DE355B9-0B87-423A-A60C-269E868EDAF6}"/>
                </a:ext>
              </a:extLst>
            </p:cNvPr>
            <p:cNvSpPr/>
            <p:nvPr/>
          </p:nvSpPr>
          <p:spPr>
            <a:xfrm>
              <a:off x="1527655" y="3112267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57" y="0"/>
                  </a:moveTo>
                  <a:lnTo>
                    <a:pt x="126" y="741"/>
                  </a:lnTo>
                  <a:cubicBezTo>
                    <a:pt x="1" y="875"/>
                    <a:pt x="97" y="1097"/>
                    <a:pt x="280" y="1097"/>
                  </a:cubicBezTo>
                  <a:cubicBezTo>
                    <a:pt x="424" y="1097"/>
                    <a:pt x="414" y="1029"/>
                    <a:pt x="1164" y="299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3217;p80">
              <a:extLst>
                <a:ext uri="{FF2B5EF4-FFF2-40B4-BE49-F238E27FC236}">
                  <a16:creationId xmlns:a16="http://schemas.microsoft.com/office/drawing/2014/main" id="{9A7B63A7-57BF-402B-BD5D-4864827F5852}"/>
                </a:ext>
              </a:extLst>
            </p:cNvPr>
            <p:cNvSpPr/>
            <p:nvPr/>
          </p:nvSpPr>
          <p:spPr>
            <a:xfrm>
              <a:off x="1578639" y="3164036"/>
              <a:ext cx="31228" cy="28876"/>
            </a:xfrm>
            <a:custGeom>
              <a:avLst/>
              <a:gdLst/>
              <a:ahLst/>
              <a:cxnLst/>
              <a:rect l="l" t="t" r="r" b="b"/>
              <a:pathLst>
                <a:path w="1195" h="1105" extrusionOk="0">
                  <a:moveTo>
                    <a:pt x="887" y="0"/>
                  </a:moveTo>
                  <a:lnTo>
                    <a:pt x="156" y="731"/>
                  </a:lnTo>
                  <a:cubicBezTo>
                    <a:pt x="0" y="887"/>
                    <a:pt x="141" y="1105"/>
                    <a:pt x="306" y="1105"/>
                  </a:cubicBezTo>
                  <a:cubicBezTo>
                    <a:pt x="356" y="1105"/>
                    <a:pt x="407" y="1085"/>
                    <a:pt x="454" y="1039"/>
                  </a:cubicBezTo>
                  <a:lnTo>
                    <a:pt x="1194" y="308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3218;p80">
              <a:extLst>
                <a:ext uri="{FF2B5EF4-FFF2-40B4-BE49-F238E27FC236}">
                  <a16:creationId xmlns:a16="http://schemas.microsoft.com/office/drawing/2014/main" id="{C44EB794-1EDE-483A-8B36-B4C12637399B}"/>
                </a:ext>
              </a:extLst>
            </p:cNvPr>
            <p:cNvSpPr/>
            <p:nvPr/>
          </p:nvSpPr>
          <p:spPr>
            <a:xfrm>
              <a:off x="1614101" y="3189907"/>
              <a:ext cx="21403" cy="19390"/>
            </a:xfrm>
            <a:custGeom>
              <a:avLst/>
              <a:gdLst/>
              <a:ahLst/>
              <a:cxnLst/>
              <a:rect l="l" t="t" r="r" b="b"/>
              <a:pathLst>
                <a:path w="819" h="742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1" y="510"/>
                    <a:pt x="97" y="741"/>
                    <a:pt x="289" y="741"/>
                  </a:cubicBezTo>
                  <a:cubicBezTo>
                    <a:pt x="424" y="741"/>
                    <a:pt x="453" y="664"/>
                    <a:pt x="818" y="299"/>
                  </a:cubicBez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3219;p80">
              <a:extLst>
                <a:ext uri="{FF2B5EF4-FFF2-40B4-BE49-F238E27FC236}">
                  <a16:creationId xmlns:a16="http://schemas.microsoft.com/office/drawing/2014/main" id="{C5DDB1E9-444D-4D1F-9E95-4AB518626225}"/>
                </a:ext>
              </a:extLst>
            </p:cNvPr>
            <p:cNvSpPr/>
            <p:nvPr/>
          </p:nvSpPr>
          <p:spPr>
            <a:xfrm>
              <a:off x="1630930" y="3215804"/>
              <a:ext cx="30444" cy="28406"/>
            </a:xfrm>
            <a:custGeom>
              <a:avLst/>
              <a:gdLst/>
              <a:ahLst/>
              <a:cxnLst/>
              <a:rect l="l" t="t" r="r" b="b"/>
              <a:pathLst>
                <a:path w="1165" h="1087" extrusionOk="0">
                  <a:moveTo>
                    <a:pt x="857" y="0"/>
                  </a:moveTo>
                  <a:lnTo>
                    <a:pt x="126" y="731"/>
                  </a:lnTo>
                  <a:cubicBezTo>
                    <a:pt x="1" y="866"/>
                    <a:pt x="97" y="1087"/>
                    <a:pt x="280" y="1087"/>
                  </a:cubicBezTo>
                  <a:cubicBezTo>
                    <a:pt x="424" y="1087"/>
                    <a:pt x="414" y="1020"/>
                    <a:pt x="1165" y="298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3220;p80">
              <a:extLst>
                <a:ext uri="{FF2B5EF4-FFF2-40B4-BE49-F238E27FC236}">
                  <a16:creationId xmlns:a16="http://schemas.microsoft.com/office/drawing/2014/main" id="{4C1C85C5-3475-49EA-973A-29D4318FBEFE}"/>
                </a:ext>
              </a:extLst>
            </p:cNvPr>
            <p:cNvSpPr/>
            <p:nvPr/>
          </p:nvSpPr>
          <p:spPr>
            <a:xfrm>
              <a:off x="1562332" y="3138138"/>
              <a:ext cx="21403" cy="19286"/>
            </a:xfrm>
            <a:custGeom>
              <a:avLst/>
              <a:gdLst/>
              <a:ahLst/>
              <a:cxnLst/>
              <a:rect l="l" t="t" r="r" b="b"/>
              <a:pathLst>
                <a:path w="819" h="738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0" y="533"/>
                    <a:pt x="140" y="738"/>
                    <a:pt x="304" y="738"/>
                  </a:cubicBezTo>
                  <a:cubicBezTo>
                    <a:pt x="351" y="738"/>
                    <a:pt x="399" y="722"/>
                    <a:pt x="443" y="684"/>
                  </a:cubicBezTo>
                  <a:lnTo>
                    <a:pt x="818" y="309"/>
                  </a:ln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0" name="Google Shape;8650;p78">
            <a:extLst>
              <a:ext uri="{FF2B5EF4-FFF2-40B4-BE49-F238E27FC236}">
                <a16:creationId xmlns:a16="http://schemas.microsoft.com/office/drawing/2014/main" id="{FD812D5B-406A-42C8-9686-0805C2A85855}"/>
              </a:ext>
            </a:extLst>
          </p:cNvPr>
          <p:cNvGrpSpPr/>
          <p:nvPr/>
        </p:nvGrpSpPr>
        <p:grpSpPr>
          <a:xfrm>
            <a:off x="10995094" y="1211005"/>
            <a:ext cx="1039599" cy="768544"/>
            <a:chOff x="3954443" y="2942993"/>
            <a:chExt cx="378250" cy="265905"/>
          </a:xfrm>
        </p:grpSpPr>
        <p:sp>
          <p:nvSpPr>
            <p:cNvPr id="151" name="Google Shape;8651;p78">
              <a:extLst>
                <a:ext uri="{FF2B5EF4-FFF2-40B4-BE49-F238E27FC236}">
                  <a16:creationId xmlns:a16="http://schemas.microsoft.com/office/drawing/2014/main" id="{3F7F4F4D-E063-4B48-856D-B2AB1EC1CFE0}"/>
                </a:ext>
              </a:extLst>
            </p:cNvPr>
            <p:cNvSpPr/>
            <p:nvPr/>
          </p:nvSpPr>
          <p:spPr>
            <a:xfrm>
              <a:off x="3954443" y="2981199"/>
              <a:ext cx="378250" cy="227699"/>
            </a:xfrm>
            <a:custGeom>
              <a:avLst/>
              <a:gdLst/>
              <a:ahLst/>
              <a:cxnLst/>
              <a:rect l="l" t="t" r="r" b="b"/>
              <a:pathLst>
                <a:path w="14404" h="8671" extrusionOk="0">
                  <a:moveTo>
                    <a:pt x="7207" y="0"/>
                  </a:moveTo>
                  <a:cubicBezTo>
                    <a:pt x="6346" y="0"/>
                    <a:pt x="5054" y="546"/>
                    <a:pt x="3388" y="1637"/>
                  </a:cubicBezTo>
                  <a:cubicBezTo>
                    <a:pt x="2307" y="2345"/>
                    <a:pt x="1264" y="3110"/>
                    <a:pt x="259" y="3924"/>
                  </a:cubicBezTo>
                  <a:cubicBezTo>
                    <a:pt x="0" y="4134"/>
                    <a:pt x="0" y="4527"/>
                    <a:pt x="259" y="4747"/>
                  </a:cubicBezTo>
                  <a:cubicBezTo>
                    <a:pt x="1264" y="5560"/>
                    <a:pt x="2307" y="6326"/>
                    <a:pt x="3388" y="7034"/>
                  </a:cubicBezTo>
                  <a:cubicBezTo>
                    <a:pt x="5063" y="8125"/>
                    <a:pt x="6346" y="8671"/>
                    <a:pt x="7207" y="8671"/>
                  </a:cubicBezTo>
                  <a:cubicBezTo>
                    <a:pt x="8059" y="8671"/>
                    <a:pt x="9351" y="8116"/>
                    <a:pt x="11025" y="7034"/>
                  </a:cubicBezTo>
                  <a:cubicBezTo>
                    <a:pt x="12107" y="6326"/>
                    <a:pt x="13150" y="5560"/>
                    <a:pt x="14145" y="4747"/>
                  </a:cubicBezTo>
                  <a:cubicBezTo>
                    <a:pt x="14404" y="4536"/>
                    <a:pt x="14404" y="4134"/>
                    <a:pt x="14145" y="3924"/>
                  </a:cubicBezTo>
                  <a:cubicBezTo>
                    <a:pt x="13150" y="3110"/>
                    <a:pt x="12107" y="2345"/>
                    <a:pt x="11025" y="1637"/>
                  </a:cubicBezTo>
                  <a:cubicBezTo>
                    <a:pt x="9351" y="546"/>
                    <a:pt x="8059" y="0"/>
                    <a:pt x="7207" y="0"/>
                  </a:cubicBezTo>
                  <a:close/>
                </a:path>
              </a:pathLst>
            </a:custGeom>
            <a:solidFill>
              <a:srgbClr val="E2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8652;p78">
              <a:extLst>
                <a:ext uri="{FF2B5EF4-FFF2-40B4-BE49-F238E27FC236}">
                  <a16:creationId xmlns:a16="http://schemas.microsoft.com/office/drawing/2014/main" id="{23AD3D12-AEA1-4203-851F-07AFF2BABF5C}"/>
                </a:ext>
              </a:extLst>
            </p:cNvPr>
            <p:cNvSpPr/>
            <p:nvPr/>
          </p:nvSpPr>
          <p:spPr>
            <a:xfrm>
              <a:off x="3954445" y="2980937"/>
              <a:ext cx="208112" cy="227727"/>
            </a:xfrm>
            <a:custGeom>
              <a:avLst/>
              <a:gdLst/>
              <a:ahLst/>
              <a:cxnLst/>
              <a:rect l="l" t="t" r="r" b="b"/>
              <a:pathLst>
                <a:path w="7925" h="8672" extrusionOk="0">
                  <a:moveTo>
                    <a:pt x="7207" y="1"/>
                  </a:moveTo>
                  <a:cubicBezTo>
                    <a:pt x="6346" y="1"/>
                    <a:pt x="5063" y="556"/>
                    <a:pt x="3379" y="1637"/>
                  </a:cubicBezTo>
                  <a:cubicBezTo>
                    <a:pt x="2297" y="2345"/>
                    <a:pt x="1264" y="3111"/>
                    <a:pt x="259" y="3934"/>
                  </a:cubicBezTo>
                  <a:cubicBezTo>
                    <a:pt x="0" y="4144"/>
                    <a:pt x="0" y="4537"/>
                    <a:pt x="259" y="4747"/>
                  </a:cubicBezTo>
                  <a:cubicBezTo>
                    <a:pt x="1264" y="5561"/>
                    <a:pt x="2297" y="6326"/>
                    <a:pt x="3379" y="7044"/>
                  </a:cubicBezTo>
                  <a:cubicBezTo>
                    <a:pt x="5054" y="8126"/>
                    <a:pt x="6346" y="8671"/>
                    <a:pt x="7207" y="8671"/>
                  </a:cubicBezTo>
                  <a:cubicBezTo>
                    <a:pt x="7446" y="8671"/>
                    <a:pt x="7685" y="8633"/>
                    <a:pt x="7925" y="8575"/>
                  </a:cubicBezTo>
                  <a:cubicBezTo>
                    <a:pt x="7121" y="8374"/>
                    <a:pt x="6078" y="7858"/>
                    <a:pt x="4814" y="7044"/>
                  </a:cubicBezTo>
                  <a:cubicBezTo>
                    <a:pt x="3733" y="6326"/>
                    <a:pt x="2699" y="5570"/>
                    <a:pt x="1694" y="4747"/>
                  </a:cubicBezTo>
                  <a:cubicBezTo>
                    <a:pt x="1436" y="4537"/>
                    <a:pt x="1436" y="4144"/>
                    <a:pt x="1694" y="3934"/>
                  </a:cubicBezTo>
                  <a:cubicBezTo>
                    <a:pt x="2699" y="3111"/>
                    <a:pt x="3733" y="2345"/>
                    <a:pt x="4814" y="1637"/>
                  </a:cubicBezTo>
                  <a:cubicBezTo>
                    <a:pt x="6078" y="824"/>
                    <a:pt x="7121" y="307"/>
                    <a:pt x="7925" y="106"/>
                  </a:cubicBezTo>
                  <a:cubicBezTo>
                    <a:pt x="7685" y="39"/>
                    <a:pt x="7446" y="10"/>
                    <a:pt x="7207" y="1"/>
                  </a:cubicBezTo>
                  <a:close/>
                </a:path>
              </a:pathLst>
            </a:custGeom>
            <a:solidFill>
              <a:srgbClr val="E2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8653;p78">
              <a:extLst>
                <a:ext uri="{FF2B5EF4-FFF2-40B4-BE49-F238E27FC236}">
                  <a16:creationId xmlns:a16="http://schemas.microsoft.com/office/drawing/2014/main" id="{EB06F4BB-4C7D-4A24-9216-017150947360}"/>
                </a:ext>
              </a:extLst>
            </p:cNvPr>
            <p:cNvSpPr/>
            <p:nvPr/>
          </p:nvSpPr>
          <p:spPr>
            <a:xfrm>
              <a:off x="4034616" y="3013262"/>
              <a:ext cx="190517" cy="163232"/>
            </a:xfrm>
            <a:custGeom>
              <a:avLst/>
              <a:gdLst/>
              <a:ahLst/>
              <a:cxnLst/>
              <a:rect l="l" t="t" r="r" b="b"/>
              <a:pathLst>
                <a:path w="7255" h="6216" extrusionOk="0">
                  <a:moveTo>
                    <a:pt x="4127" y="0"/>
                  </a:moveTo>
                  <a:cubicBezTo>
                    <a:pt x="3364" y="0"/>
                    <a:pt x="2587" y="283"/>
                    <a:pt x="1953" y="913"/>
                  </a:cubicBezTo>
                  <a:cubicBezTo>
                    <a:pt x="0" y="2866"/>
                    <a:pt x="1388" y="6215"/>
                    <a:pt x="4154" y="6215"/>
                  </a:cubicBezTo>
                  <a:cubicBezTo>
                    <a:pt x="5857" y="6206"/>
                    <a:pt x="7245" y="4818"/>
                    <a:pt x="7255" y="3105"/>
                  </a:cubicBezTo>
                  <a:cubicBezTo>
                    <a:pt x="7255" y="1239"/>
                    <a:pt x="5724" y="0"/>
                    <a:pt x="4127" y="0"/>
                  </a:cubicBezTo>
                  <a:close/>
                </a:path>
              </a:pathLst>
            </a:custGeom>
            <a:solidFill>
              <a:srgbClr val="6A7F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8654;p78">
              <a:extLst>
                <a:ext uri="{FF2B5EF4-FFF2-40B4-BE49-F238E27FC236}">
                  <a16:creationId xmlns:a16="http://schemas.microsoft.com/office/drawing/2014/main" id="{ACD5E078-E488-42B9-87A7-CD3E28CE8B30}"/>
                </a:ext>
              </a:extLst>
            </p:cNvPr>
            <p:cNvSpPr/>
            <p:nvPr/>
          </p:nvSpPr>
          <p:spPr>
            <a:xfrm>
              <a:off x="4062269" y="3013341"/>
              <a:ext cx="96768" cy="163101"/>
            </a:xfrm>
            <a:custGeom>
              <a:avLst/>
              <a:gdLst/>
              <a:ahLst/>
              <a:cxnLst/>
              <a:rect l="l" t="t" r="r" b="b"/>
              <a:pathLst>
                <a:path w="3685" h="6211" extrusionOk="0">
                  <a:moveTo>
                    <a:pt x="3088" y="0"/>
                  </a:moveTo>
                  <a:cubicBezTo>
                    <a:pt x="1418" y="0"/>
                    <a:pt x="0" y="1363"/>
                    <a:pt x="0" y="3102"/>
                  </a:cubicBezTo>
                  <a:cubicBezTo>
                    <a:pt x="0" y="4852"/>
                    <a:pt x="1423" y="6210"/>
                    <a:pt x="3097" y="6210"/>
                  </a:cubicBezTo>
                  <a:cubicBezTo>
                    <a:pt x="3290" y="6210"/>
                    <a:pt x="3487" y="6192"/>
                    <a:pt x="3685" y="6155"/>
                  </a:cubicBezTo>
                  <a:cubicBezTo>
                    <a:pt x="2230" y="5868"/>
                    <a:pt x="1177" y="4585"/>
                    <a:pt x="1177" y="3102"/>
                  </a:cubicBezTo>
                  <a:cubicBezTo>
                    <a:pt x="1177" y="1618"/>
                    <a:pt x="2230" y="346"/>
                    <a:pt x="3685" y="58"/>
                  </a:cubicBezTo>
                  <a:cubicBezTo>
                    <a:pt x="3483" y="19"/>
                    <a:pt x="3284" y="0"/>
                    <a:pt x="3088" y="0"/>
                  </a:cubicBezTo>
                  <a:close/>
                </a:path>
              </a:pathLst>
            </a:custGeom>
            <a:solidFill>
              <a:srgbClr val="5068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8655;p78">
              <a:extLst>
                <a:ext uri="{FF2B5EF4-FFF2-40B4-BE49-F238E27FC236}">
                  <a16:creationId xmlns:a16="http://schemas.microsoft.com/office/drawing/2014/main" id="{F179A083-2C6C-4444-BBEE-2B067E5C928A}"/>
                </a:ext>
              </a:extLst>
            </p:cNvPr>
            <p:cNvSpPr/>
            <p:nvPr/>
          </p:nvSpPr>
          <p:spPr>
            <a:xfrm>
              <a:off x="4088660" y="3053755"/>
              <a:ext cx="96007" cy="82273"/>
            </a:xfrm>
            <a:custGeom>
              <a:avLst/>
              <a:gdLst/>
              <a:ahLst/>
              <a:cxnLst/>
              <a:rect l="l" t="t" r="r" b="b"/>
              <a:pathLst>
                <a:path w="3656" h="3133" extrusionOk="0">
                  <a:moveTo>
                    <a:pt x="2081" y="1"/>
                  </a:moveTo>
                  <a:cubicBezTo>
                    <a:pt x="1697" y="1"/>
                    <a:pt x="1305" y="143"/>
                    <a:pt x="986" y="462"/>
                  </a:cubicBezTo>
                  <a:cubicBezTo>
                    <a:pt x="0" y="1448"/>
                    <a:pt x="699" y="3132"/>
                    <a:pt x="2096" y="3132"/>
                  </a:cubicBezTo>
                  <a:cubicBezTo>
                    <a:pt x="2957" y="3132"/>
                    <a:pt x="3656" y="2434"/>
                    <a:pt x="3656" y="1563"/>
                  </a:cubicBezTo>
                  <a:cubicBezTo>
                    <a:pt x="3656" y="624"/>
                    <a:pt x="2885" y="1"/>
                    <a:pt x="2081" y="1"/>
                  </a:cubicBezTo>
                  <a:close/>
                </a:path>
              </a:pathLst>
            </a:custGeom>
            <a:solidFill>
              <a:srgbClr val="455F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8656;p78">
              <a:extLst>
                <a:ext uri="{FF2B5EF4-FFF2-40B4-BE49-F238E27FC236}">
                  <a16:creationId xmlns:a16="http://schemas.microsoft.com/office/drawing/2014/main" id="{C77972D5-A980-47FE-82EB-1E754E02AB8E}"/>
                </a:ext>
              </a:extLst>
            </p:cNvPr>
            <p:cNvSpPr/>
            <p:nvPr/>
          </p:nvSpPr>
          <p:spPr>
            <a:xfrm>
              <a:off x="4102709" y="3053858"/>
              <a:ext cx="57089" cy="82246"/>
            </a:xfrm>
            <a:custGeom>
              <a:avLst/>
              <a:gdLst/>
              <a:ahLst/>
              <a:cxnLst/>
              <a:rect l="l" t="t" r="r" b="b"/>
              <a:pathLst>
                <a:path w="2174" h="3132" extrusionOk="0">
                  <a:moveTo>
                    <a:pt x="1567" y="1"/>
                  </a:moveTo>
                  <a:cubicBezTo>
                    <a:pt x="740" y="1"/>
                    <a:pt x="1" y="667"/>
                    <a:pt x="1" y="1568"/>
                  </a:cubicBezTo>
                  <a:cubicBezTo>
                    <a:pt x="1" y="2467"/>
                    <a:pt x="734" y="3131"/>
                    <a:pt x="1558" y="3131"/>
                  </a:cubicBezTo>
                  <a:cubicBezTo>
                    <a:pt x="1761" y="3131"/>
                    <a:pt x="1969" y="3091"/>
                    <a:pt x="2173" y="3004"/>
                  </a:cubicBezTo>
                  <a:cubicBezTo>
                    <a:pt x="1590" y="2765"/>
                    <a:pt x="1216" y="2190"/>
                    <a:pt x="1216" y="1559"/>
                  </a:cubicBezTo>
                  <a:cubicBezTo>
                    <a:pt x="1216" y="937"/>
                    <a:pt x="1590" y="372"/>
                    <a:pt x="2173" y="123"/>
                  </a:cubicBezTo>
                  <a:cubicBezTo>
                    <a:pt x="1972" y="39"/>
                    <a:pt x="1767" y="1"/>
                    <a:pt x="1567" y="1"/>
                  </a:cubicBezTo>
                  <a:close/>
                </a:path>
              </a:pathLst>
            </a:custGeom>
            <a:solidFill>
              <a:srgbClr val="465C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8657;p78">
              <a:extLst>
                <a:ext uri="{FF2B5EF4-FFF2-40B4-BE49-F238E27FC236}">
                  <a16:creationId xmlns:a16="http://schemas.microsoft.com/office/drawing/2014/main" id="{0A757004-37BC-4F3C-AE0E-0EB0A83F270C}"/>
                </a:ext>
              </a:extLst>
            </p:cNvPr>
            <p:cNvSpPr/>
            <p:nvPr/>
          </p:nvSpPr>
          <p:spPr>
            <a:xfrm>
              <a:off x="4260822" y="2996402"/>
              <a:ext cx="38051" cy="26207"/>
            </a:xfrm>
            <a:custGeom>
              <a:avLst/>
              <a:gdLst/>
              <a:ahLst/>
              <a:cxnLst/>
              <a:rect l="l" t="t" r="r" b="b"/>
              <a:pathLst>
                <a:path w="1449" h="998" extrusionOk="0">
                  <a:moveTo>
                    <a:pt x="331" y="0"/>
                  </a:moveTo>
                  <a:cubicBezTo>
                    <a:pt x="136" y="0"/>
                    <a:pt x="0" y="272"/>
                    <a:pt x="201" y="416"/>
                  </a:cubicBezTo>
                  <a:cubicBezTo>
                    <a:pt x="440" y="579"/>
                    <a:pt x="698" y="761"/>
                    <a:pt x="957" y="943"/>
                  </a:cubicBezTo>
                  <a:cubicBezTo>
                    <a:pt x="1006" y="981"/>
                    <a:pt x="1057" y="998"/>
                    <a:pt x="1104" y="998"/>
                  </a:cubicBezTo>
                  <a:cubicBezTo>
                    <a:pt x="1304" y="998"/>
                    <a:pt x="1449" y="707"/>
                    <a:pt x="1225" y="560"/>
                  </a:cubicBezTo>
                  <a:cubicBezTo>
                    <a:pt x="966" y="378"/>
                    <a:pt x="708" y="196"/>
                    <a:pt x="449" y="34"/>
                  </a:cubicBezTo>
                  <a:cubicBezTo>
                    <a:pt x="409" y="10"/>
                    <a:pt x="369" y="0"/>
                    <a:pt x="331" y="0"/>
                  </a:cubicBezTo>
                  <a:close/>
                </a:path>
              </a:pathLst>
            </a:custGeom>
            <a:solidFill>
              <a:srgbClr val="E2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8658;p78">
              <a:extLst>
                <a:ext uri="{FF2B5EF4-FFF2-40B4-BE49-F238E27FC236}">
                  <a16:creationId xmlns:a16="http://schemas.microsoft.com/office/drawing/2014/main" id="{9675B1BA-CEEC-482B-AA2A-8541F0A319AB}"/>
                </a:ext>
              </a:extLst>
            </p:cNvPr>
            <p:cNvSpPr/>
            <p:nvPr/>
          </p:nvSpPr>
          <p:spPr>
            <a:xfrm>
              <a:off x="4020543" y="2942993"/>
              <a:ext cx="229382" cy="58323"/>
            </a:xfrm>
            <a:custGeom>
              <a:avLst/>
              <a:gdLst/>
              <a:ahLst/>
              <a:cxnLst/>
              <a:rect l="l" t="t" r="r" b="b"/>
              <a:pathLst>
                <a:path w="8735" h="2221" extrusionOk="0">
                  <a:moveTo>
                    <a:pt x="4690" y="0"/>
                  </a:moveTo>
                  <a:cubicBezTo>
                    <a:pt x="3551" y="0"/>
                    <a:pt x="2077" y="584"/>
                    <a:pt x="192" y="1790"/>
                  </a:cubicBezTo>
                  <a:cubicBezTo>
                    <a:pt x="0" y="1914"/>
                    <a:pt x="87" y="2211"/>
                    <a:pt x="316" y="2221"/>
                  </a:cubicBezTo>
                  <a:cubicBezTo>
                    <a:pt x="355" y="2211"/>
                    <a:pt x="402" y="2202"/>
                    <a:pt x="441" y="2182"/>
                  </a:cubicBezTo>
                  <a:cubicBezTo>
                    <a:pt x="2249" y="1024"/>
                    <a:pt x="3637" y="460"/>
                    <a:pt x="4680" y="460"/>
                  </a:cubicBezTo>
                  <a:cubicBezTo>
                    <a:pt x="5599" y="460"/>
                    <a:pt x="6767" y="890"/>
                    <a:pt x="8269" y="1780"/>
                  </a:cubicBezTo>
                  <a:cubicBezTo>
                    <a:pt x="8312" y="1805"/>
                    <a:pt x="8353" y="1815"/>
                    <a:pt x="8392" y="1815"/>
                  </a:cubicBezTo>
                  <a:cubicBezTo>
                    <a:pt x="8600" y="1815"/>
                    <a:pt x="8734" y="1515"/>
                    <a:pt x="8508" y="1379"/>
                  </a:cubicBezTo>
                  <a:cubicBezTo>
                    <a:pt x="6939" y="450"/>
                    <a:pt x="5685" y="0"/>
                    <a:pt x="4690" y="0"/>
                  </a:cubicBezTo>
                  <a:close/>
                </a:path>
              </a:pathLst>
            </a:custGeom>
            <a:solidFill>
              <a:srgbClr val="E2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8659;p78">
              <a:extLst>
                <a:ext uri="{FF2B5EF4-FFF2-40B4-BE49-F238E27FC236}">
                  <a16:creationId xmlns:a16="http://schemas.microsoft.com/office/drawing/2014/main" id="{5FC904C9-7EBA-4022-9764-32F44001617C}"/>
                </a:ext>
              </a:extLst>
            </p:cNvPr>
            <p:cNvSpPr/>
            <p:nvPr/>
          </p:nvSpPr>
          <p:spPr>
            <a:xfrm>
              <a:off x="4153719" y="3056337"/>
              <a:ext cx="33193" cy="28440"/>
            </a:xfrm>
            <a:custGeom>
              <a:avLst/>
              <a:gdLst/>
              <a:ahLst/>
              <a:cxnLst/>
              <a:rect l="l" t="t" r="r" b="b"/>
              <a:pathLst>
                <a:path w="1264" h="1083" extrusionOk="0">
                  <a:moveTo>
                    <a:pt x="542" y="1"/>
                  </a:moveTo>
                  <a:cubicBezTo>
                    <a:pt x="266" y="1"/>
                    <a:pt x="1" y="217"/>
                    <a:pt x="1" y="546"/>
                  </a:cubicBezTo>
                  <a:cubicBezTo>
                    <a:pt x="1" y="843"/>
                    <a:pt x="240" y="1082"/>
                    <a:pt x="537" y="1082"/>
                  </a:cubicBezTo>
                  <a:cubicBezTo>
                    <a:pt x="1025" y="1082"/>
                    <a:pt x="1264" y="498"/>
                    <a:pt x="919" y="163"/>
                  </a:cubicBezTo>
                  <a:cubicBezTo>
                    <a:pt x="810" y="51"/>
                    <a:pt x="675" y="1"/>
                    <a:pt x="542" y="1"/>
                  </a:cubicBezTo>
                  <a:close/>
                </a:path>
              </a:pathLst>
            </a:custGeom>
            <a:solidFill>
              <a:srgbClr val="E2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1" name="TextBox 160">
            <a:extLst>
              <a:ext uri="{FF2B5EF4-FFF2-40B4-BE49-F238E27FC236}">
                <a16:creationId xmlns:a16="http://schemas.microsoft.com/office/drawing/2014/main" id="{E5D6263D-6778-41FE-977F-B7157474A038}"/>
              </a:ext>
            </a:extLst>
          </p:cNvPr>
          <p:cNvSpPr txBox="1"/>
          <p:nvPr/>
        </p:nvSpPr>
        <p:spPr>
          <a:xfrm>
            <a:off x="3348447" y="4048792"/>
            <a:ext cx="16552608" cy="1231106"/>
          </a:xfrm>
          <a:prstGeom prst="rect">
            <a:avLst/>
          </a:prstGeom>
          <a:solidFill>
            <a:srgbClr val="E6E9EE">
              <a:alpha val="19000"/>
            </a:srgbClr>
          </a:solidFill>
        </p:spPr>
        <p:txBody>
          <a:bodyPr wrap="square" lIns="914400" tIns="365760" rIns="457200" bIns="365760" rtlCol="0" anchor="ctr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We used a library called Win32 to help us communicate with windows explorer </a:t>
            </a:r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3F53F471-01E9-46CD-8767-FB947C9272E6}"/>
              </a:ext>
            </a:extLst>
          </p:cNvPr>
          <p:cNvCxnSpPr>
            <a:cxnSpLocks/>
          </p:cNvCxnSpPr>
          <p:nvPr/>
        </p:nvCxnSpPr>
        <p:spPr>
          <a:xfrm>
            <a:off x="11679016" y="8112369"/>
            <a:ext cx="0" cy="5603631"/>
          </a:xfrm>
          <a:prstGeom prst="line">
            <a:avLst/>
          </a:prstGeom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Oval 174">
            <a:extLst>
              <a:ext uri="{FF2B5EF4-FFF2-40B4-BE49-F238E27FC236}">
                <a16:creationId xmlns:a16="http://schemas.microsoft.com/office/drawing/2014/main" id="{6DB341FF-0FC4-43EA-98CD-14536A1CBE90}"/>
              </a:ext>
            </a:extLst>
          </p:cNvPr>
          <p:cNvSpPr/>
          <p:nvPr/>
        </p:nvSpPr>
        <p:spPr>
          <a:xfrm flipV="1">
            <a:off x="11561786" y="8894202"/>
            <a:ext cx="252898" cy="25289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5F31FE15-638A-43F5-BAF8-7BAA45D21768}"/>
              </a:ext>
            </a:extLst>
          </p:cNvPr>
          <p:cNvSpPr/>
          <p:nvPr/>
        </p:nvSpPr>
        <p:spPr>
          <a:xfrm>
            <a:off x="14235778" y="8392334"/>
            <a:ext cx="6548285" cy="157158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89000"/>
              </a:lnSpc>
            </a:pPr>
            <a:r>
              <a:rPr lang="en-US" sz="3600" dirty="0">
                <a:solidFill>
                  <a:schemeClr val="bg1"/>
                </a:solidFill>
              </a:rPr>
              <a:t>This Win32 used within other functions to return a list of opened Directories.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7E609A37-97F0-470A-9889-7CE555228756}"/>
              </a:ext>
            </a:extLst>
          </p:cNvPr>
          <p:cNvSpPr/>
          <p:nvPr/>
        </p:nvSpPr>
        <p:spPr>
          <a:xfrm flipH="1">
            <a:off x="13126619" y="8480590"/>
            <a:ext cx="652744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dt-line-communication-01" panose="02000509000000000000" pitchFamily="49" charset="0"/>
                <a:cs typeface="Arial" panose="020B0604020202020204" pitchFamily="34" charset="0"/>
              </a:rPr>
              <a:t>1</a:t>
            </a:r>
            <a:endParaRPr lang="en-US" sz="7200" dirty="0">
              <a:solidFill>
                <a:schemeClr val="bg1"/>
              </a:solidFill>
            </a:endParaRPr>
          </a:p>
        </p:txBody>
      </p:sp>
      <p:sp>
        <p:nvSpPr>
          <p:cNvPr id="178" name="Title 1">
            <a:extLst>
              <a:ext uri="{FF2B5EF4-FFF2-40B4-BE49-F238E27FC236}">
                <a16:creationId xmlns:a16="http://schemas.microsoft.com/office/drawing/2014/main" id="{E5E6604C-C889-4395-8A18-E5591A6EFD45}"/>
              </a:ext>
            </a:extLst>
          </p:cNvPr>
          <p:cNvSpPr txBox="1">
            <a:spLocks/>
          </p:cNvSpPr>
          <p:nvPr/>
        </p:nvSpPr>
        <p:spPr>
          <a:xfrm>
            <a:off x="1443640" y="424355"/>
            <a:ext cx="2687595" cy="7892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Design</a:t>
            </a:r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4F471BF6-E8D3-490F-84EE-8C43BF6D39A4}"/>
              </a:ext>
            </a:extLst>
          </p:cNvPr>
          <p:cNvSpPr/>
          <p:nvPr/>
        </p:nvSpPr>
        <p:spPr>
          <a:xfrm flipV="1">
            <a:off x="11561786" y="12522211"/>
            <a:ext cx="252898" cy="25289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48DC95E6-C9FB-46AF-8E86-9EB5FF951EA5}"/>
              </a:ext>
            </a:extLst>
          </p:cNvPr>
          <p:cNvSpPr/>
          <p:nvPr/>
        </p:nvSpPr>
        <p:spPr>
          <a:xfrm>
            <a:off x="3322022" y="11982961"/>
            <a:ext cx="5800232" cy="10785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89000"/>
              </a:lnSpc>
            </a:pPr>
            <a:r>
              <a:rPr lang="en-US" sz="3600" dirty="0">
                <a:solidFill>
                  <a:schemeClr val="bg1"/>
                </a:solidFill>
              </a:rPr>
              <a:t>Each Directory will have a timer.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7A25EFF8-91CC-4F98-8468-2EAE19C2F8B4}"/>
              </a:ext>
            </a:extLst>
          </p:cNvPr>
          <p:cNvSpPr/>
          <p:nvPr/>
        </p:nvSpPr>
        <p:spPr>
          <a:xfrm flipH="1">
            <a:off x="9694010" y="12048495"/>
            <a:ext cx="652744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dt-line-communication-01" panose="02000509000000000000" pitchFamily="49" charset="0"/>
                <a:cs typeface="Arial" panose="020B0604020202020204" pitchFamily="34" charset="0"/>
              </a:rPr>
              <a:t>2</a:t>
            </a:r>
            <a:endParaRPr lang="en-US" sz="72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5A2D077-2578-4A02-8DF1-4AAA36EC84EF}"/>
              </a:ext>
            </a:extLst>
          </p:cNvPr>
          <p:cNvSpPr/>
          <p:nvPr/>
        </p:nvSpPr>
        <p:spPr>
          <a:xfrm>
            <a:off x="3917283" y="6774655"/>
            <a:ext cx="17888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Here is a brief explanation on how Folder observer works</a:t>
            </a:r>
          </a:p>
        </p:txBody>
      </p:sp>
    </p:spTree>
    <p:extLst>
      <p:ext uri="{BB962C8B-B14F-4D97-AF65-F5344CB8AC3E}">
        <p14:creationId xmlns:p14="http://schemas.microsoft.com/office/powerpoint/2010/main" val="129945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7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75" grpId="0" animBg="1"/>
      <p:bldP spid="176" grpId="0"/>
      <p:bldP spid="177" grpId="0"/>
      <p:bldP spid="179" grpId="0" animBg="1"/>
      <p:bldP spid="180" grpId="0"/>
      <p:bldP spid="181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/>
        </p:nvCxnSpPr>
        <p:spPr>
          <a:xfrm>
            <a:off x="12193587" y="0"/>
            <a:ext cx="0" cy="11136923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 flipH="1">
            <a:off x="15013199" y="2358220"/>
            <a:ext cx="5242741" cy="10785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89000"/>
              </a:lnSpc>
            </a:pPr>
            <a:r>
              <a:rPr lang="en-US" sz="3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Each Directory will be checked if its still open</a:t>
            </a:r>
          </a:p>
        </p:txBody>
      </p:sp>
      <p:sp>
        <p:nvSpPr>
          <p:cNvPr id="10" name="Oval 9"/>
          <p:cNvSpPr/>
          <p:nvPr/>
        </p:nvSpPr>
        <p:spPr>
          <a:xfrm flipV="1">
            <a:off x="12067140" y="2740577"/>
            <a:ext cx="252898" cy="252898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" name="Rectangle 10"/>
          <p:cNvSpPr/>
          <p:nvPr/>
        </p:nvSpPr>
        <p:spPr>
          <a:xfrm>
            <a:off x="12889853" y="2258854"/>
            <a:ext cx="652744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7200" dirty="0">
                <a:latin typeface="dt-line-communication-01" panose="02000509000000000000" pitchFamily="49" charset="0"/>
                <a:cs typeface="Arial" panose="020B0604020202020204" pitchFamily="34" charset="0"/>
              </a:rPr>
              <a:t>3</a:t>
            </a:r>
            <a:endParaRPr lang="en-US" sz="7200" dirty="0"/>
          </a:p>
        </p:txBody>
      </p:sp>
      <p:sp>
        <p:nvSpPr>
          <p:cNvPr id="14" name="Oval 13"/>
          <p:cNvSpPr/>
          <p:nvPr/>
        </p:nvSpPr>
        <p:spPr>
          <a:xfrm flipV="1">
            <a:off x="12067140" y="5046021"/>
            <a:ext cx="252898" cy="252898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5" name="Oval 14"/>
          <p:cNvSpPr/>
          <p:nvPr/>
        </p:nvSpPr>
        <p:spPr>
          <a:xfrm flipV="1">
            <a:off x="12067140" y="7351465"/>
            <a:ext cx="252898" cy="252898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7" name="Rectangle 16"/>
          <p:cNvSpPr/>
          <p:nvPr/>
        </p:nvSpPr>
        <p:spPr>
          <a:xfrm flipH="1">
            <a:off x="14697438" y="6949636"/>
            <a:ext cx="6735614" cy="48955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89000"/>
              </a:lnSpc>
            </a:pPr>
            <a:r>
              <a:rPr lang="en-US" sz="3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Then store the following in the pickle file as a session:</a:t>
            </a:r>
          </a:p>
          <a:p>
            <a:pPr>
              <a:lnSpc>
                <a:spcPct val="89000"/>
              </a:lnSpc>
            </a:pPr>
            <a:endParaRPr lang="en-US" sz="3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r>
              <a:rPr lang="en-US" sz="3600" dirty="0"/>
              <a:t>1-File name</a:t>
            </a:r>
          </a:p>
          <a:p>
            <a:r>
              <a:rPr lang="en-US" sz="3600" dirty="0"/>
              <a:t>2-Path</a:t>
            </a:r>
          </a:p>
          <a:p>
            <a:r>
              <a:rPr lang="en-US" sz="3600" dirty="0"/>
              <a:t>3-Start time</a:t>
            </a:r>
          </a:p>
          <a:p>
            <a:r>
              <a:rPr lang="en-US" sz="3600" dirty="0"/>
              <a:t>4-End time</a:t>
            </a:r>
          </a:p>
          <a:p>
            <a:r>
              <a:rPr lang="en-US" sz="3600" dirty="0"/>
              <a:t>5-Creation date from </a:t>
            </a:r>
            <a:r>
              <a:rPr lang="en-US" sz="3600" dirty="0" err="1"/>
              <a:t>os</a:t>
            </a:r>
            <a:endParaRPr lang="en-US" sz="3600" dirty="0"/>
          </a:p>
          <a:p>
            <a:r>
              <a:rPr lang="en-US" sz="3600" dirty="0"/>
              <a:t>6-Folder Size</a:t>
            </a:r>
            <a:endParaRPr lang="en-US" sz="3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3285934" y="6776067"/>
            <a:ext cx="770337" cy="120032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7200" dirty="0">
                <a:latin typeface="dt-line-communication-01" panose="02000509000000000000" pitchFamily="49" charset="0"/>
                <a:cs typeface="Arial" panose="020B0604020202020204" pitchFamily="34" charset="0"/>
              </a:rPr>
              <a:t>5</a:t>
            </a:r>
            <a:endParaRPr lang="en-US" sz="7200" dirty="0"/>
          </a:p>
        </p:txBody>
      </p:sp>
      <p:sp>
        <p:nvSpPr>
          <p:cNvPr id="19" name="Rectangle 18"/>
          <p:cNvSpPr/>
          <p:nvPr/>
        </p:nvSpPr>
        <p:spPr>
          <a:xfrm>
            <a:off x="3177774" y="3877405"/>
            <a:ext cx="5515826" cy="157158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89000"/>
              </a:lnSpc>
            </a:pPr>
            <a:r>
              <a:rPr lang="en-US" sz="3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If a Directory is not open any more close the timer and store its data </a:t>
            </a:r>
            <a:endParaRPr lang="en-US" sz="20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10574947" y="4578979"/>
            <a:ext cx="652744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7200" dirty="0">
                <a:latin typeface="dt-line-communication-01" panose="02000509000000000000" pitchFamily="49" charset="0"/>
                <a:cs typeface="Arial" panose="020B0604020202020204" pitchFamily="34" charset="0"/>
              </a:rPr>
              <a:t>4</a:t>
            </a:r>
            <a:endParaRPr lang="en-US" sz="7200" dirty="0"/>
          </a:p>
        </p:txBody>
      </p:sp>
      <p:pic>
        <p:nvPicPr>
          <p:cNvPr id="8" name="Graphic 7" descr="Document">
            <a:extLst>
              <a:ext uri="{FF2B5EF4-FFF2-40B4-BE49-F238E27FC236}">
                <a16:creationId xmlns:a16="http://schemas.microsoft.com/office/drawing/2014/main" id="{06CE981D-DE82-4D23-BD03-B25C82F2A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48498" y="11293281"/>
            <a:ext cx="1896188" cy="1896188"/>
          </a:xfrm>
          <a:prstGeom prst="rect">
            <a:avLst/>
          </a:prstGeom>
        </p:spPr>
      </p:pic>
      <p:grpSp>
        <p:nvGrpSpPr>
          <p:cNvPr id="21" name="Google Shape;13206;p80">
            <a:extLst>
              <a:ext uri="{FF2B5EF4-FFF2-40B4-BE49-F238E27FC236}">
                <a16:creationId xmlns:a16="http://schemas.microsoft.com/office/drawing/2014/main" id="{DCE29CBE-52A1-42BF-B775-C189A2CDADD8}"/>
              </a:ext>
            </a:extLst>
          </p:cNvPr>
          <p:cNvGrpSpPr/>
          <p:nvPr/>
        </p:nvGrpSpPr>
        <p:grpSpPr>
          <a:xfrm>
            <a:off x="641248" y="110199"/>
            <a:ext cx="788967" cy="1095212"/>
            <a:chOff x="1310049" y="2891421"/>
            <a:chExt cx="384749" cy="366613"/>
          </a:xfrm>
        </p:grpSpPr>
        <p:sp>
          <p:nvSpPr>
            <p:cNvPr id="24" name="Google Shape;13207;p80">
              <a:extLst>
                <a:ext uri="{FF2B5EF4-FFF2-40B4-BE49-F238E27FC236}">
                  <a16:creationId xmlns:a16="http://schemas.microsoft.com/office/drawing/2014/main" id="{E1C3C543-5FC0-4770-A31F-39BDA4D76E9F}"/>
                </a:ext>
              </a:extLst>
            </p:cNvPr>
            <p:cNvSpPr/>
            <p:nvPr/>
          </p:nvSpPr>
          <p:spPr>
            <a:xfrm>
              <a:off x="1310049" y="2891421"/>
              <a:ext cx="384749" cy="366613"/>
            </a:xfrm>
            <a:custGeom>
              <a:avLst/>
              <a:gdLst/>
              <a:ahLst/>
              <a:cxnLst/>
              <a:rect l="l" t="t" r="r" b="b"/>
              <a:pathLst>
                <a:path w="14723" h="14029" extrusionOk="0">
                  <a:moveTo>
                    <a:pt x="2761" y="5861"/>
                  </a:moveTo>
                  <a:cubicBezTo>
                    <a:pt x="2829" y="5861"/>
                    <a:pt x="2897" y="5886"/>
                    <a:pt x="2952" y="5942"/>
                  </a:cubicBezTo>
                  <a:lnTo>
                    <a:pt x="8126" y="11105"/>
                  </a:lnTo>
                  <a:cubicBezTo>
                    <a:pt x="8309" y="11288"/>
                    <a:pt x="8184" y="11586"/>
                    <a:pt x="7924" y="11596"/>
                  </a:cubicBezTo>
                  <a:lnTo>
                    <a:pt x="2760" y="11596"/>
                  </a:lnTo>
                  <a:cubicBezTo>
                    <a:pt x="2606" y="11596"/>
                    <a:pt x="2472" y="11461"/>
                    <a:pt x="2472" y="11307"/>
                  </a:cubicBezTo>
                  <a:lnTo>
                    <a:pt x="2472" y="6144"/>
                  </a:lnTo>
                  <a:cubicBezTo>
                    <a:pt x="2478" y="5974"/>
                    <a:pt x="2618" y="5861"/>
                    <a:pt x="2761" y="5861"/>
                  </a:cubicBezTo>
                  <a:close/>
                  <a:moveTo>
                    <a:pt x="512" y="1"/>
                  </a:moveTo>
                  <a:cubicBezTo>
                    <a:pt x="245" y="1"/>
                    <a:pt x="0" y="217"/>
                    <a:pt x="0" y="509"/>
                  </a:cubicBezTo>
                  <a:lnTo>
                    <a:pt x="0" y="13509"/>
                  </a:lnTo>
                  <a:cubicBezTo>
                    <a:pt x="0" y="13798"/>
                    <a:pt x="231" y="14029"/>
                    <a:pt x="520" y="14029"/>
                  </a:cubicBezTo>
                  <a:lnTo>
                    <a:pt x="13511" y="14029"/>
                  </a:lnTo>
                  <a:cubicBezTo>
                    <a:pt x="13905" y="14029"/>
                    <a:pt x="14155" y="13596"/>
                    <a:pt x="13953" y="13250"/>
                  </a:cubicBezTo>
                  <a:cubicBezTo>
                    <a:pt x="13905" y="13163"/>
                    <a:pt x="14722" y="13990"/>
                    <a:pt x="875" y="153"/>
                  </a:cubicBezTo>
                  <a:cubicBezTo>
                    <a:pt x="837" y="114"/>
                    <a:pt x="798" y="76"/>
                    <a:pt x="741" y="57"/>
                  </a:cubicBezTo>
                  <a:cubicBezTo>
                    <a:pt x="666" y="18"/>
                    <a:pt x="588" y="1"/>
                    <a:pt x="512" y="1"/>
                  </a:cubicBezTo>
                  <a:close/>
                </a:path>
              </a:pathLst>
            </a:custGeom>
            <a:solidFill>
              <a:srgbClr val="BCCA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208;p80">
              <a:extLst>
                <a:ext uri="{FF2B5EF4-FFF2-40B4-BE49-F238E27FC236}">
                  <a16:creationId xmlns:a16="http://schemas.microsoft.com/office/drawing/2014/main" id="{D2982B96-FAB0-4F48-996B-F0E847E76CE5}"/>
                </a:ext>
              </a:extLst>
            </p:cNvPr>
            <p:cNvSpPr/>
            <p:nvPr/>
          </p:nvSpPr>
          <p:spPr>
            <a:xfrm>
              <a:off x="1342218" y="2904697"/>
              <a:ext cx="324932" cy="324696"/>
            </a:xfrm>
            <a:custGeom>
              <a:avLst/>
              <a:gdLst/>
              <a:ahLst/>
              <a:cxnLst/>
              <a:rect l="l" t="t" r="r" b="b"/>
              <a:pathLst>
                <a:path w="12434" h="12425" extrusionOk="0">
                  <a:moveTo>
                    <a:pt x="1530" y="5353"/>
                  </a:moveTo>
                  <a:cubicBezTo>
                    <a:pt x="1598" y="5353"/>
                    <a:pt x="1666" y="5378"/>
                    <a:pt x="1721" y="5434"/>
                  </a:cubicBezTo>
                  <a:lnTo>
                    <a:pt x="6895" y="10597"/>
                  </a:lnTo>
                  <a:cubicBezTo>
                    <a:pt x="7068" y="10780"/>
                    <a:pt x="6953" y="11078"/>
                    <a:pt x="6693" y="11088"/>
                  </a:cubicBezTo>
                  <a:lnTo>
                    <a:pt x="1529" y="11088"/>
                  </a:lnTo>
                  <a:cubicBezTo>
                    <a:pt x="1375" y="11088"/>
                    <a:pt x="1241" y="10953"/>
                    <a:pt x="1241" y="10799"/>
                  </a:cubicBezTo>
                  <a:lnTo>
                    <a:pt x="1241" y="5636"/>
                  </a:lnTo>
                  <a:cubicBezTo>
                    <a:pt x="1247" y="5466"/>
                    <a:pt x="1387" y="5353"/>
                    <a:pt x="1530" y="5353"/>
                  </a:cubicBezTo>
                  <a:close/>
                  <a:moveTo>
                    <a:pt x="0" y="1"/>
                  </a:moveTo>
                  <a:lnTo>
                    <a:pt x="0" y="11915"/>
                  </a:lnTo>
                  <a:cubicBezTo>
                    <a:pt x="0" y="12203"/>
                    <a:pt x="231" y="12424"/>
                    <a:pt x="519" y="12424"/>
                  </a:cubicBezTo>
                  <a:lnTo>
                    <a:pt x="12434" y="12424"/>
                  </a:lnTo>
                  <a:lnTo>
                    <a:pt x="2337" y="2328"/>
                  </a:lnTo>
                  <a:lnTo>
                    <a:pt x="58" y="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209;p80">
              <a:extLst>
                <a:ext uri="{FF2B5EF4-FFF2-40B4-BE49-F238E27FC236}">
                  <a16:creationId xmlns:a16="http://schemas.microsoft.com/office/drawing/2014/main" id="{726AEDD0-84BD-4837-AFDA-0B90FB2ACAAB}"/>
                </a:ext>
              </a:extLst>
            </p:cNvPr>
            <p:cNvSpPr/>
            <p:nvPr/>
          </p:nvSpPr>
          <p:spPr>
            <a:xfrm>
              <a:off x="1355546" y="2931848"/>
              <a:ext cx="22134" cy="19573"/>
            </a:xfrm>
            <a:custGeom>
              <a:avLst/>
              <a:gdLst/>
              <a:ahLst/>
              <a:cxnLst/>
              <a:rect l="l" t="t" r="r" b="b"/>
              <a:pathLst>
                <a:path w="847" h="749" extrusionOk="0">
                  <a:moveTo>
                    <a:pt x="538" y="0"/>
                  </a:moveTo>
                  <a:lnTo>
                    <a:pt x="163" y="385"/>
                  </a:lnTo>
                  <a:cubicBezTo>
                    <a:pt x="1" y="533"/>
                    <a:pt x="145" y="749"/>
                    <a:pt x="312" y="749"/>
                  </a:cubicBezTo>
                  <a:cubicBezTo>
                    <a:pt x="363" y="749"/>
                    <a:pt x="415" y="729"/>
                    <a:pt x="461" y="683"/>
                  </a:cubicBezTo>
                  <a:lnTo>
                    <a:pt x="846" y="308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3210;p80">
              <a:extLst>
                <a:ext uri="{FF2B5EF4-FFF2-40B4-BE49-F238E27FC236}">
                  <a16:creationId xmlns:a16="http://schemas.microsoft.com/office/drawing/2014/main" id="{34CC2A53-F5A1-4409-9E44-C833E7281A22}"/>
                </a:ext>
              </a:extLst>
            </p:cNvPr>
            <p:cNvSpPr/>
            <p:nvPr/>
          </p:nvSpPr>
          <p:spPr>
            <a:xfrm>
              <a:off x="1372610" y="2957720"/>
              <a:ext cx="30680" cy="28667"/>
            </a:xfrm>
            <a:custGeom>
              <a:avLst/>
              <a:gdLst/>
              <a:ahLst/>
              <a:cxnLst/>
              <a:rect l="l" t="t" r="r" b="b"/>
              <a:pathLst>
                <a:path w="1174" h="1097" extrusionOk="0">
                  <a:moveTo>
                    <a:pt x="866" y="1"/>
                  </a:moveTo>
                  <a:lnTo>
                    <a:pt x="135" y="731"/>
                  </a:lnTo>
                  <a:cubicBezTo>
                    <a:pt x="1" y="866"/>
                    <a:pt x="97" y="1097"/>
                    <a:pt x="289" y="1097"/>
                  </a:cubicBezTo>
                  <a:cubicBezTo>
                    <a:pt x="433" y="1097"/>
                    <a:pt x="424" y="1029"/>
                    <a:pt x="117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3211;p80">
              <a:extLst>
                <a:ext uri="{FF2B5EF4-FFF2-40B4-BE49-F238E27FC236}">
                  <a16:creationId xmlns:a16="http://schemas.microsoft.com/office/drawing/2014/main" id="{442D6759-17DE-4D09-AA8B-7D081D7D4992}"/>
                </a:ext>
              </a:extLst>
            </p:cNvPr>
            <p:cNvSpPr/>
            <p:nvPr/>
          </p:nvSpPr>
          <p:spPr>
            <a:xfrm>
              <a:off x="1407001" y="2983356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0"/>
                  </a:moveTo>
                  <a:lnTo>
                    <a:pt x="156" y="375"/>
                  </a:lnTo>
                  <a:cubicBezTo>
                    <a:pt x="0" y="531"/>
                    <a:pt x="141" y="749"/>
                    <a:pt x="311" y="749"/>
                  </a:cubicBezTo>
                  <a:cubicBezTo>
                    <a:pt x="362" y="749"/>
                    <a:pt x="415" y="730"/>
                    <a:pt x="464" y="683"/>
                  </a:cubicBezTo>
                  <a:lnTo>
                    <a:pt x="839" y="308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212;p80">
              <a:extLst>
                <a:ext uri="{FF2B5EF4-FFF2-40B4-BE49-F238E27FC236}">
                  <a16:creationId xmlns:a16="http://schemas.microsoft.com/office/drawing/2014/main" id="{FA608FC1-719F-4348-A2CD-D81FD2B0BEC8}"/>
                </a:ext>
              </a:extLst>
            </p:cNvPr>
            <p:cNvSpPr/>
            <p:nvPr/>
          </p:nvSpPr>
          <p:spPr>
            <a:xfrm>
              <a:off x="1424379" y="3009227"/>
              <a:ext cx="30444" cy="28693"/>
            </a:xfrm>
            <a:custGeom>
              <a:avLst/>
              <a:gdLst/>
              <a:ahLst/>
              <a:cxnLst/>
              <a:rect l="l" t="t" r="r" b="b"/>
              <a:pathLst>
                <a:path w="1165" h="1098" extrusionOk="0">
                  <a:moveTo>
                    <a:pt x="866" y="1"/>
                  </a:moveTo>
                  <a:lnTo>
                    <a:pt x="126" y="732"/>
                  </a:lnTo>
                  <a:cubicBezTo>
                    <a:pt x="1" y="866"/>
                    <a:pt x="97" y="1087"/>
                    <a:pt x="279" y="1097"/>
                  </a:cubicBezTo>
                  <a:cubicBezTo>
                    <a:pt x="424" y="1097"/>
                    <a:pt x="41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213;p80">
              <a:extLst>
                <a:ext uri="{FF2B5EF4-FFF2-40B4-BE49-F238E27FC236}">
                  <a16:creationId xmlns:a16="http://schemas.microsoft.com/office/drawing/2014/main" id="{8983AC1E-07B5-4F5B-A43E-4098049CF2C4}"/>
                </a:ext>
              </a:extLst>
            </p:cNvPr>
            <p:cNvSpPr/>
            <p:nvPr/>
          </p:nvSpPr>
          <p:spPr>
            <a:xfrm>
              <a:off x="1458769" y="3035124"/>
              <a:ext cx="21925" cy="19338"/>
            </a:xfrm>
            <a:custGeom>
              <a:avLst/>
              <a:gdLst/>
              <a:ahLst/>
              <a:cxnLst/>
              <a:rect l="l" t="t" r="r" b="b"/>
              <a:pathLst>
                <a:path w="839" h="740" extrusionOk="0">
                  <a:moveTo>
                    <a:pt x="540" y="0"/>
                  </a:moveTo>
                  <a:lnTo>
                    <a:pt x="156" y="375"/>
                  </a:lnTo>
                  <a:cubicBezTo>
                    <a:pt x="1" y="523"/>
                    <a:pt x="141" y="739"/>
                    <a:pt x="306" y="739"/>
                  </a:cubicBezTo>
                  <a:cubicBezTo>
                    <a:pt x="356" y="739"/>
                    <a:pt x="407" y="720"/>
                    <a:pt x="454" y="673"/>
                  </a:cubicBezTo>
                  <a:lnTo>
                    <a:pt x="839" y="298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214;p80">
              <a:extLst>
                <a:ext uri="{FF2B5EF4-FFF2-40B4-BE49-F238E27FC236}">
                  <a16:creationId xmlns:a16="http://schemas.microsoft.com/office/drawing/2014/main" id="{7DAF6FF0-3F3E-42D6-9A08-30140CC296E4}"/>
                </a:ext>
              </a:extLst>
            </p:cNvPr>
            <p:cNvSpPr/>
            <p:nvPr/>
          </p:nvSpPr>
          <p:spPr>
            <a:xfrm>
              <a:off x="1475886" y="3060995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66" y="1"/>
                  </a:moveTo>
                  <a:lnTo>
                    <a:pt x="136" y="732"/>
                  </a:lnTo>
                  <a:cubicBezTo>
                    <a:pt x="1" y="866"/>
                    <a:pt x="97" y="1087"/>
                    <a:pt x="289" y="1097"/>
                  </a:cubicBezTo>
                  <a:cubicBezTo>
                    <a:pt x="434" y="1097"/>
                    <a:pt x="42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215;p80">
              <a:extLst>
                <a:ext uri="{FF2B5EF4-FFF2-40B4-BE49-F238E27FC236}">
                  <a16:creationId xmlns:a16="http://schemas.microsoft.com/office/drawing/2014/main" id="{B714905B-C3E0-4C26-AB59-FDCB4CCB7F17}"/>
                </a:ext>
              </a:extLst>
            </p:cNvPr>
            <p:cNvSpPr/>
            <p:nvPr/>
          </p:nvSpPr>
          <p:spPr>
            <a:xfrm>
              <a:off x="1510276" y="3086631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1"/>
                  </a:moveTo>
                  <a:lnTo>
                    <a:pt x="156" y="376"/>
                  </a:lnTo>
                  <a:cubicBezTo>
                    <a:pt x="1" y="531"/>
                    <a:pt x="142" y="749"/>
                    <a:pt x="307" y="749"/>
                  </a:cubicBezTo>
                  <a:cubicBezTo>
                    <a:pt x="356" y="749"/>
                    <a:pt x="408" y="730"/>
                    <a:pt x="454" y="683"/>
                  </a:cubicBezTo>
                  <a:lnTo>
                    <a:pt x="839" y="308"/>
                  </a:lnTo>
                  <a:lnTo>
                    <a:pt x="541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3216;p80">
              <a:extLst>
                <a:ext uri="{FF2B5EF4-FFF2-40B4-BE49-F238E27FC236}">
                  <a16:creationId xmlns:a16="http://schemas.microsoft.com/office/drawing/2014/main" id="{94C5C54B-7183-49BA-9BEE-A96E546E0826}"/>
                </a:ext>
              </a:extLst>
            </p:cNvPr>
            <p:cNvSpPr/>
            <p:nvPr/>
          </p:nvSpPr>
          <p:spPr>
            <a:xfrm>
              <a:off x="1527655" y="3112267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57" y="0"/>
                  </a:moveTo>
                  <a:lnTo>
                    <a:pt x="126" y="741"/>
                  </a:lnTo>
                  <a:cubicBezTo>
                    <a:pt x="1" y="875"/>
                    <a:pt x="97" y="1097"/>
                    <a:pt x="280" y="1097"/>
                  </a:cubicBezTo>
                  <a:cubicBezTo>
                    <a:pt x="424" y="1097"/>
                    <a:pt x="414" y="1029"/>
                    <a:pt x="1164" y="299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3217;p80">
              <a:extLst>
                <a:ext uri="{FF2B5EF4-FFF2-40B4-BE49-F238E27FC236}">
                  <a16:creationId xmlns:a16="http://schemas.microsoft.com/office/drawing/2014/main" id="{52F13B1A-DC3D-4AFA-B6CA-7F0444C2AA8A}"/>
                </a:ext>
              </a:extLst>
            </p:cNvPr>
            <p:cNvSpPr/>
            <p:nvPr/>
          </p:nvSpPr>
          <p:spPr>
            <a:xfrm>
              <a:off x="1578639" y="3164036"/>
              <a:ext cx="31228" cy="28876"/>
            </a:xfrm>
            <a:custGeom>
              <a:avLst/>
              <a:gdLst/>
              <a:ahLst/>
              <a:cxnLst/>
              <a:rect l="l" t="t" r="r" b="b"/>
              <a:pathLst>
                <a:path w="1195" h="1105" extrusionOk="0">
                  <a:moveTo>
                    <a:pt x="887" y="0"/>
                  </a:moveTo>
                  <a:lnTo>
                    <a:pt x="156" y="731"/>
                  </a:lnTo>
                  <a:cubicBezTo>
                    <a:pt x="0" y="887"/>
                    <a:pt x="141" y="1105"/>
                    <a:pt x="306" y="1105"/>
                  </a:cubicBezTo>
                  <a:cubicBezTo>
                    <a:pt x="356" y="1105"/>
                    <a:pt x="407" y="1085"/>
                    <a:pt x="454" y="1039"/>
                  </a:cubicBezTo>
                  <a:lnTo>
                    <a:pt x="1194" y="308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3218;p80">
              <a:extLst>
                <a:ext uri="{FF2B5EF4-FFF2-40B4-BE49-F238E27FC236}">
                  <a16:creationId xmlns:a16="http://schemas.microsoft.com/office/drawing/2014/main" id="{E4A0E1D4-29F5-4292-AC6F-D95E0CE0DB74}"/>
                </a:ext>
              </a:extLst>
            </p:cNvPr>
            <p:cNvSpPr/>
            <p:nvPr/>
          </p:nvSpPr>
          <p:spPr>
            <a:xfrm>
              <a:off x="1614101" y="3189907"/>
              <a:ext cx="21403" cy="19390"/>
            </a:xfrm>
            <a:custGeom>
              <a:avLst/>
              <a:gdLst/>
              <a:ahLst/>
              <a:cxnLst/>
              <a:rect l="l" t="t" r="r" b="b"/>
              <a:pathLst>
                <a:path w="819" h="742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1" y="510"/>
                    <a:pt x="97" y="741"/>
                    <a:pt x="289" y="741"/>
                  </a:cubicBezTo>
                  <a:cubicBezTo>
                    <a:pt x="424" y="741"/>
                    <a:pt x="453" y="664"/>
                    <a:pt x="818" y="299"/>
                  </a:cubicBez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3219;p80">
              <a:extLst>
                <a:ext uri="{FF2B5EF4-FFF2-40B4-BE49-F238E27FC236}">
                  <a16:creationId xmlns:a16="http://schemas.microsoft.com/office/drawing/2014/main" id="{55B3ECAC-FFC0-462A-97A7-0FBDABA5EEB7}"/>
                </a:ext>
              </a:extLst>
            </p:cNvPr>
            <p:cNvSpPr/>
            <p:nvPr/>
          </p:nvSpPr>
          <p:spPr>
            <a:xfrm>
              <a:off x="1630930" y="3215804"/>
              <a:ext cx="30444" cy="28406"/>
            </a:xfrm>
            <a:custGeom>
              <a:avLst/>
              <a:gdLst/>
              <a:ahLst/>
              <a:cxnLst/>
              <a:rect l="l" t="t" r="r" b="b"/>
              <a:pathLst>
                <a:path w="1165" h="1087" extrusionOk="0">
                  <a:moveTo>
                    <a:pt x="857" y="0"/>
                  </a:moveTo>
                  <a:lnTo>
                    <a:pt x="126" y="731"/>
                  </a:lnTo>
                  <a:cubicBezTo>
                    <a:pt x="1" y="866"/>
                    <a:pt x="97" y="1087"/>
                    <a:pt x="280" y="1087"/>
                  </a:cubicBezTo>
                  <a:cubicBezTo>
                    <a:pt x="424" y="1087"/>
                    <a:pt x="414" y="1020"/>
                    <a:pt x="1165" y="298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3220;p80">
              <a:extLst>
                <a:ext uri="{FF2B5EF4-FFF2-40B4-BE49-F238E27FC236}">
                  <a16:creationId xmlns:a16="http://schemas.microsoft.com/office/drawing/2014/main" id="{5BED26AD-621E-45C4-B20A-DBCAEBEA4B7D}"/>
                </a:ext>
              </a:extLst>
            </p:cNvPr>
            <p:cNvSpPr/>
            <p:nvPr/>
          </p:nvSpPr>
          <p:spPr>
            <a:xfrm>
              <a:off x="1562332" y="3138138"/>
              <a:ext cx="21403" cy="19286"/>
            </a:xfrm>
            <a:custGeom>
              <a:avLst/>
              <a:gdLst/>
              <a:ahLst/>
              <a:cxnLst/>
              <a:rect l="l" t="t" r="r" b="b"/>
              <a:pathLst>
                <a:path w="819" h="738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0" y="533"/>
                    <a:pt x="140" y="738"/>
                    <a:pt x="304" y="738"/>
                  </a:cubicBezTo>
                  <a:cubicBezTo>
                    <a:pt x="351" y="738"/>
                    <a:pt x="399" y="722"/>
                    <a:pt x="443" y="684"/>
                  </a:cubicBezTo>
                  <a:lnTo>
                    <a:pt x="818" y="309"/>
                  </a:ln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" name="Title 1">
            <a:extLst>
              <a:ext uri="{FF2B5EF4-FFF2-40B4-BE49-F238E27FC236}">
                <a16:creationId xmlns:a16="http://schemas.microsoft.com/office/drawing/2014/main" id="{147345AB-16D7-4E2D-84B5-BC956776656B}"/>
              </a:ext>
            </a:extLst>
          </p:cNvPr>
          <p:cNvSpPr txBox="1">
            <a:spLocks/>
          </p:cNvSpPr>
          <p:nvPr/>
        </p:nvSpPr>
        <p:spPr>
          <a:xfrm>
            <a:off x="1443640" y="424355"/>
            <a:ext cx="2687595" cy="7892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14703066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4" grpId="0" animBg="1"/>
      <p:bldP spid="15" grpId="0" animBg="1"/>
      <p:bldP spid="17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4CAC4FB-7903-450F-8E1A-BBAD3CE4712B}"/>
              </a:ext>
            </a:extLst>
          </p:cNvPr>
          <p:cNvCxnSpPr>
            <a:cxnSpLocks/>
          </p:cNvCxnSpPr>
          <p:nvPr/>
        </p:nvCxnSpPr>
        <p:spPr>
          <a:xfrm flipH="1">
            <a:off x="10472506" y="1628837"/>
            <a:ext cx="2619693" cy="3369389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3A8554A-0C88-433C-BD01-BC5294D0D11B}"/>
              </a:ext>
            </a:extLst>
          </p:cNvPr>
          <p:cNvCxnSpPr>
            <a:cxnSpLocks/>
          </p:cNvCxnSpPr>
          <p:nvPr/>
        </p:nvCxnSpPr>
        <p:spPr>
          <a:xfrm>
            <a:off x="10896611" y="1705063"/>
            <a:ext cx="2538224" cy="4218742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9567788" y="3288835"/>
            <a:ext cx="4454434" cy="4454434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9659477" y="4403013"/>
            <a:ext cx="4206634" cy="22377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400" dirty="0">
                <a:solidFill>
                  <a:srgbClr val="272E3A"/>
                </a:solidFill>
                <a:latin typeface="Open Sans Light"/>
              </a:rPr>
              <a:t>Analyzer</a:t>
            </a:r>
            <a:endParaRPr kumimoji="0" lang="en-US" sz="6400" b="0" i="0" u="none" strike="noStrike" kern="1200" cap="none" spc="0" normalizeH="0" baseline="0" noProof="0" dirty="0">
              <a:ln>
                <a:noFill/>
              </a:ln>
              <a:solidFill>
                <a:srgbClr val="272E3A"/>
              </a:solidFill>
              <a:effectLst/>
              <a:uLnTx/>
              <a:uFillTx/>
              <a:latin typeface="Open Sans Ligh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The analyzer</a:t>
            </a:r>
            <a:r>
              <a:rPr lang="en-US" sz="3200" dirty="0">
                <a:solidFill>
                  <a:srgbClr val="272E3A"/>
                </a:solidFill>
                <a:latin typeface="Open Sans Light"/>
              </a:rPr>
              <a:t> will process both files and folders</a:t>
            </a:r>
            <a:endParaRPr kumimoji="0" lang="en-US" sz="6400" b="0" i="0" u="none" strike="noStrike" kern="1200" cap="none" spc="0" normalizeH="0" baseline="0" noProof="0" dirty="0">
              <a:ln>
                <a:noFill/>
              </a:ln>
              <a:solidFill>
                <a:srgbClr val="272E3A"/>
              </a:solidFill>
              <a:effectLst/>
              <a:uLnTx/>
              <a:uFillTx/>
              <a:latin typeface="Open Sans Light"/>
              <a:ea typeface="+mj-ea"/>
              <a:cs typeface="+mj-cs"/>
            </a:endParaRPr>
          </a:p>
        </p:txBody>
      </p:sp>
      <p:pic>
        <p:nvPicPr>
          <p:cNvPr id="25" name="Graphic 24" descr="Document">
            <a:extLst>
              <a:ext uri="{FF2B5EF4-FFF2-40B4-BE49-F238E27FC236}">
                <a16:creationId xmlns:a16="http://schemas.microsoft.com/office/drawing/2014/main" id="{40665329-3CD5-41BF-BF7E-088EE1EE2F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61498" y="-54392"/>
            <a:ext cx="1896188" cy="1896188"/>
          </a:xfrm>
          <a:prstGeom prst="rect">
            <a:avLst/>
          </a:prstGeom>
        </p:spPr>
      </p:pic>
      <p:pic>
        <p:nvPicPr>
          <p:cNvPr id="26" name="Graphic 25" descr="Document">
            <a:extLst>
              <a:ext uri="{FF2B5EF4-FFF2-40B4-BE49-F238E27FC236}">
                <a16:creationId xmlns:a16="http://schemas.microsoft.com/office/drawing/2014/main" id="{29202623-F313-4B13-B9AD-562426DDD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827326" y="-13694"/>
            <a:ext cx="1896188" cy="18961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98B13A-A766-4C96-999E-072B4E6D4F53}"/>
              </a:ext>
            </a:extLst>
          </p:cNvPr>
          <p:cNvSpPr txBox="1"/>
          <p:nvPr/>
        </p:nvSpPr>
        <p:spPr>
          <a:xfrm>
            <a:off x="14648962" y="910374"/>
            <a:ext cx="546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Files data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E2CF342-3984-43AD-807D-E9F91412B321}"/>
              </a:ext>
            </a:extLst>
          </p:cNvPr>
          <p:cNvSpPr txBox="1"/>
          <p:nvPr/>
        </p:nvSpPr>
        <p:spPr>
          <a:xfrm>
            <a:off x="7467403" y="934400"/>
            <a:ext cx="2324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Folders data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168EC1D-79D7-48C7-A211-3D21445AC7AD}"/>
              </a:ext>
            </a:extLst>
          </p:cNvPr>
          <p:cNvSpPr txBox="1"/>
          <p:nvPr/>
        </p:nvSpPr>
        <p:spPr>
          <a:xfrm>
            <a:off x="3758786" y="7810823"/>
            <a:ext cx="17559294" cy="5663089"/>
          </a:xfrm>
          <a:prstGeom prst="rect">
            <a:avLst/>
          </a:prstGeom>
          <a:solidFill>
            <a:srgbClr val="E6E9EE">
              <a:alpha val="19000"/>
            </a:srgbClr>
          </a:solidFill>
        </p:spPr>
        <p:txBody>
          <a:bodyPr wrap="square" lIns="914400" tIns="365760" rIns="457200" bIns="365760" rtlCol="0" anchor="ctr">
            <a:spAutoFit/>
          </a:bodyPr>
          <a:lstStyle/>
          <a:p>
            <a:r>
              <a:rPr lang="en-US" sz="3200" dirty="0"/>
              <a:t>The Analyzer will do the following for files and folders: </a:t>
            </a:r>
          </a:p>
          <a:p>
            <a:r>
              <a:rPr lang="en-US" sz="3200" dirty="0"/>
              <a:t>Level 1: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Sort all sessions depending on the name of the file alphabetically.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Put every session with identical path under one bigger object represent that file.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r>
              <a:rPr lang="en-US" sz="3200" dirty="0"/>
              <a:t>Level 2: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Sort all sessions (for every file) depending on start-time in ascending order.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Adding other columns that relate to the folder and time functions.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r>
              <a:rPr lang="en-US" sz="3200" dirty="0"/>
              <a:t>Save all these columns for each file in CSV file</a:t>
            </a:r>
          </a:p>
        </p:txBody>
      </p:sp>
      <p:grpSp>
        <p:nvGrpSpPr>
          <p:cNvPr id="42" name="Google Shape;13206;p80">
            <a:extLst>
              <a:ext uri="{FF2B5EF4-FFF2-40B4-BE49-F238E27FC236}">
                <a16:creationId xmlns:a16="http://schemas.microsoft.com/office/drawing/2014/main" id="{F44D6FAD-E94E-42FD-B3FE-9CC5BB93DC39}"/>
              </a:ext>
            </a:extLst>
          </p:cNvPr>
          <p:cNvGrpSpPr/>
          <p:nvPr/>
        </p:nvGrpSpPr>
        <p:grpSpPr>
          <a:xfrm>
            <a:off x="641248" y="110199"/>
            <a:ext cx="788967" cy="1095212"/>
            <a:chOff x="1310049" y="2891421"/>
            <a:chExt cx="384749" cy="366613"/>
          </a:xfrm>
        </p:grpSpPr>
        <p:sp>
          <p:nvSpPr>
            <p:cNvPr id="43" name="Google Shape;13207;p80">
              <a:extLst>
                <a:ext uri="{FF2B5EF4-FFF2-40B4-BE49-F238E27FC236}">
                  <a16:creationId xmlns:a16="http://schemas.microsoft.com/office/drawing/2014/main" id="{930AE1BA-986B-44EA-9DDA-5AC4059C0AC9}"/>
                </a:ext>
              </a:extLst>
            </p:cNvPr>
            <p:cNvSpPr/>
            <p:nvPr/>
          </p:nvSpPr>
          <p:spPr>
            <a:xfrm>
              <a:off x="1310049" y="2891421"/>
              <a:ext cx="384749" cy="366613"/>
            </a:xfrm>
            <a:custGeom>
              <a:avLst/>
              <a:gdLst/>
              <a:ahLst/>
              <a:cxnLst/>
              <a:rect l="l" t="t" r="r" b="b"/>
              <a:pathLst>
                <a:path w="14723" h="14029" extrusionOk="0">
                  <a:moveTo>
                    <a:pt x="2761" y="5861"/>
                  </a:moveTo>
                  <a:cubicBezTo>
                    <a:pt x="2829" y="5861"/>
                    <a:pt x="2897" y="5886"/>
                    <a:pt x="2952" y="5942"/>
                  </a:cubicBezTo>
                  <a:lnTo>
                    <a:pt x="8126" y="11105"/>
                  </a:lnTo>
                  <a:cubicBezTo>
                    <a:pt x="8309" y="11288"/>
                    <a:pt x="8184" y="11586"/>
                    <a:pt x="7924" y="11596"/>
                  </a:cubicBezTo>
                  <a:lnTo>
                    <a:pt x="2760" y="11596"/>
                  </a:lnTo>
                  <a:cubicBezTo>
                    <a:pt x="2606" y="11596"/>
                    <a:pt x="2472" y="11461"/>
                    <a:pt x="2472" y="11307"/>
                  </a:cubicBezTo>
                  <a:lnTo>
                    <a:pt x="2472" y="6144"/>
                  </a:lnTo>
                  <a:cubicBezTo>
                    <a:pt x="2478" y="5974"/>
                    <a:pt x="2618" y="5861"/>
                    <a:pt x="2761" y="5861"/>
                  </a:cubicBezTo>
                  <a:close/>
                  <a:moveTo>
                    <a:pt x="512" y="1"/>
                  </a:moveTo>
                  <a:cubicBezTo>
                    <a:pt x="245" y="1"/>
                    <a:pt x="0" y="217"/>
                    <a:pt x="0" y="509"/>
                  </a:cubicBezTo>
                  <a:lnTo>
                    <a:pt x="0" y="13509"/>
                  </a:lnTo>
                  <a:cubicBezTo>
                    <a:pt x="0" y="13798"/>
                    <a:pt x="231" y="14029"/>
                    <a:pt x="520" y="14029"/>
                  </a:cubicBezTo>
                  <a:lnTo>
                    <a:pt x="13511" y="14029"/>
                  </a:lnTo>
                  <a:cubicBezTo>
                    <a:pt x="13905" y="14029"/>
                    <a:pt x="14155" y="13596"/>
                    <a:pt x="13953" y="13250"/>
                  </a:cubicBezTo>
                  <a:cubicBezTo>
                    <a:pt x="13905" y="13163"/>
                    <a:pt x="14722" y="13990"/>
                    <a:pt x="875" y="153"/>
                  </a:cubicBezTo>
                  <a:cubicBezTo>
                    <a:pt x="837" y="114"/>
                    <a:pt x="798" y="76"/>
                    <a:pt x="741" y="57"/>
                  </a:cubicBezTo>
                  <a:cubicBezTo>
                    <a:pt x="666" y="18"/>
                    <a:pt x="588" y="1"/>
                    <a:pt x="512" y="1"/>
                  </a:cubicBezTo>
                  <a:close/>
                </a:path>
              </a:pathLst>
            </a:custGeom>
            <a:solidFill>
              <a:srgbClr val="BCCA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208;p80">
              <a:extLst>
                <a:ext uri="{FF2B5EF4-FFF2-40B4-BE49-F238E27FC236}">
                  <a16:creationId xmlns:a16="http://schemas.microsoft.com/office/drawing/2014/main" id="{486273F6-98EE-46C5-BB97-E2B2BABEEE1A}"/>
                </a:ext>
              </a:extLst>
            </p:cNvPr>
            <p:cNvSpPr/>
            <p:nvPr/>
          </p:nvSpPr>
          <p:spPr>
            <a:xfrm>
              <a:off x="1342218" y="2904697"/>
              <a:ext cx="324932" cy="324696"/>
            </a:xfrm>
            <a:custGeom>
              <a:avLst/>
              <a:gdLst/>
              <a:ahLst/>
              <a:cxnLst/>
              <a:rect l="l" t="t" r="r" b="b"/>
              <a:pathLst>
                <a:path w="12434" h="12425" extrusionOk="0">
                  <a:moveTo>
                    <a:pt x="1530" y="5353"/>
                  </a:moveTo>
                  <a:cubicBezTo>
                    <a:pt x="1598" y="5353"/>
                    <a:pt x="1666" y="5378"/>
                    <a:pt x="1721" y="5434"/>
                  </a:cubicBezTo>
                  <a:lnTo>
                    <a:pt x="6895" y="10597"/>
                  </a:lnTo>
                  <a:cubicBezTo>
                    <a:pt x="7068" y="10780"/>
                    <a:pt x="6953" y="11078"/>
                    <a:pt x="6693" y="11088"/>
                  </a:cubicBezTo>
                  <a:lnTo>
                    <a:pt x="1529" y="11088"/>
                  </a:lnTo>
                  <a:cubicBezTo>
                    <a:pt x="1375" y="11088"/>
                    <a:pt x="1241" y="10953"/>
                    <a:pt x="1241" y="10799"/>
                  </a:cubicBezTo>
                  <a:lnTo>
                    <a:pt x="1241" y="5636"/>
                  </a:lnTo>
                  <a:cubicBezTo>
                    <a:pt x="1247" y="5466"/>
                    <a:pt x="1387" y="5353"/>
                    <a:pt x="1530" y="5353"/>
                  </a:cubicBezTo>
                  <a:close/>
                  <a:moveTo>
                    <a:pt x="0" y="1"/>
                  </a:moveTo>
                  <a:lnTo>
                    <a:pt x="0" y="11915"/>
                  </a:lnTo>
                  <a:cubicBezTo>
                    <a:pt x="0" y="12203"/>
                    <a:pt x="231" y="12424"/>
                    <a:pt x="519" y="12424"/>
                  </a:cubicBezTo>
                  <a:lnTo>
                    <a:pt x="12434" y="12424"/>
                  </a:lnTo>
                  <a:lnTo>
                    <a:pt x="2337" y="2328"/>
                  </a:lnTo>
                  <a:lnTo>
                    <a:pt x="58" y="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209;p80">
              <a:extLst>
                <a:ext uri="{FF2B5EF4-FFF2-40B4-BE49-F238E27FC236}">
                  <a16:creationId xmlns:a16="http://schemas.microsoft.com/office/drawing/2014/main" id="{1E73B5F8-FD67-4A27-BF77-AE52BB0250FC}"/>
                </a:ext>
              </a:extLst>
            </p:cNvPr>
            <p:cNvSpPr/>
            <p:nvPr/>
          </p:nvSpPr>
          <p:spPr>
            <a:xfrm>
              <a:off x="1355546" y="2931848"/>
              <a:ext cx="22134" cy="19573"/>
            </a:xfrm>
            <a:custGeom>
              <a:avLst/>
              <a:gdLst/>
              <a:ahLst/>
              <a:cxnLst/>
              <a:rect l="l" t="t" r="r" b="b"/>
              <a:pathLst>
                <a:path w="847" h="749" extrusionOk="0">
                  <a:moveTo>
                    <a:pt x="538" y="0"/>
                  </a:moveTo>
                  <a:lnTo>
                    <a:pt x="163" y="385"/>
                  </a:lnTo>
                  <a:cubicBezTo>
                    <a:pt x="1" y="533"/>
                    <a:pt x="145" y="749"/>
                    <a:pt x="312" y="749"/>
                  </a:cubicBezTo>
                  <a:cubicBezTo>
                    <a:pt x="363" y="749"/>
                    <a:pt x="415" y="729"/>
                    <a:pt x="461" y="683"/>
                  </a:cubicBezTo>
                  <a:lnTo>
                    <a:pt x="846" y="308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3210;p80">
              <a:extLst>
                <a:ext uri="{FF2B5EF4-FFF2-40B4-BE49-F238E27FC236}">
                  <a16:creationId xmlns:a16="http://schemas.microsoft.com/office/drawing/2014/main" id="{7B8160A1-155B-4B93-89DD-670DA8E4FB7D}"/>
                </a:ext>
              </a:extLst>
            </p:cNvPr>
            <p:cNvSpPr/>
            <p:nvPr/>
          </p:nvSpPr>
          <p:spPr>
            <a:xfrm>
              <a:off x="1372610" y="2957720"/>
              <a:ext cx="30680" cy="28667"/>
            </a:xfrm>
            <a:custGeom>
              <a:avLst/>
              <a:gdLst/>
              <a:ahLst/>
              <a:cxnLst/>
              <a:rect l="l" t="t" r="r" b="b"/>
              <a:pathLst>
                <a:path w="1174" h="1097" extrusionOk="0">
                  <a:moveTo>
                    <a:pt x="866" y="1"/>
                  </a:moveTo>
                  <a:lnTo>
                    <a:pt x="135" y="731"/>
                  </a:lnTo>
                  <a:cubicBezTo>
                    <a:pt x="1" y="866"/>
                    <a:pt x="97" y="1097"/>
                    <a:pt x="289" y="1097"/>
                  </a:cubicBezTo>
                  <a:cubicBezTo>
                    <a:pt x="433" y="1097"/>
                    <a:pt x="424" y="1029"/>
                    <a:pt x="117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3211;p80">
              <a:extLst>
                <a:ext uri="{FF2B5EF4-FFF2-40B4-BE49-F238E27FC236}">
                  <a16:creationId xmlns:a16="http://schemas.microsoft.com/office/drawing/2014/main" id="{C3E3E551-1963-40E4-8D58-DD23E171C00C}"/>
                </a:ext>
              </a:extLst>
            </p:cNvPr>
            <p:cNvSpPr/>
            <p:nvPr/>
          </p:nvSpPr>
          <p:spPr>
            <a:xfrm>
              <a:off x="1407001" y="2983356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0"/>
                  </a:moveTo>
                  <a:lnTo>
                    <a:pt x="156" y="375"/>
                  </a:lnTo>
                  <a:cubicBezTo>
                    <a:pt x="0" y="531"/>
                    <a:pt x="141" y="749"/>
                    <a:pt x="311" y="749"/>
                  </a:cubicBezTo>
                  <a:cubicBezTo>
                    <a:pt x="362" y="749"/>
                    <a:pt x="415" y="730"/>
                    <a:pt x="464" y="683"/>
                  </a:cubicBezTo>
                  <a:lnTo>
                    <a:pt x="839" y="308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3212;p80">
              <a:extLst>
                <a:ext uri="{FF2B5EF4-FFF2-40B4-BE49-F238E27FC236}">
                  <a16:creationId xmlns:a16="http://schemas.microsoft.com/office/drawing/2014/main" id="{7A216172-2BBF-4E57-8F4A-3C8264399346}"/>
                </a:ext>
              </a:extLst>
            </p:cNvPr>
            <p:cNvSpPr/>
            <p:nvPr/>
          </p:nvSpPr>
          <p:spPr>
            <a:xfrm>
              <a:off x="1424379" y="3009227"/>
              <a:ext cx="30444" cy="28693"/>
            </a:xfrm>
            <a:custGeom>
              <a:avLst/>
              <a:gdLst/>
              <a:ahLst/>
              <a:cxnLst/>
              <a:rect l="l" t="t" r="r" b="b"/>
              <a:pathLst>
                <a:path w="1165" h="1098" extrusionOk="0">
                  <a:moveTo>
                    <a:pt x="866" y="1"/>
                  </a:moveTo>
                  <a:lnTo>
                    <a:pt x="126" y="732"/>
                  </a:lnTo>
                  <a:cubicBezTo>
                    <a:pt x="1" y="866"/>
                    <a:pt x="97" y="1087"/>
                    <a:pt x="279" y="1097"/>
                  </a:cubicBezTo>
                  <a:cubicBezTo>
                    <a:pt x="424" y="1097"/>
                    <a:pt x="41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3213;p80">
              <a:extLst>
                <a:ext uri="{FF2B5EF4-FFF2-40B4-BE49-F238E27FC236}">
                  <a16:creationId xmlns:a16="http://schemas.microsoft.com/office/drawing/2014/main" id="{F815E9F2-1B70-41D8-B5C0-33CEEC81818D}"/>
                </a:ext>
              </a:extLst>
            </p:cNvPr>
            <p:cNvSpPr/>
            <p:nvPr/>
          </p:nvSpPr>
          <p:spPr>
            <a:xfrm>
              <a:off x="1458769" y="3035124"/>
              <a:ext cx="21925" cy="19338"/>
            </a:xfrm>
            <a:custGeom>
              <a:avLst/>
              <a:gdLst/>
              <a:ahLst/>
              <a:cxnLst/>
              <a:rect l="l" t="t" r="r" b="b"/>
              <a:pathLst>
                <a:path w="839" h="740" extrusionOk="0">
                  <a:moveTo>
                    <a:pt x="540" y="0"/>
                  </a:moveTo>
                  <a:lnTo>
                    <a:pt x="156" y="375"/>
                  </a:lnTo>
                  <a:cubicBezTo>
                    <a:pt x="1" y="523"/>
                    <a:pt x="141" y="739"/>
                    <a:pt x="306" y="739"/>
                  </a:cubicBezTo>
                  <a:cubicBezTo>
                    <a:pt x="356" y="739"/>
                    <a:pt x="407" y="720"/>
                    <a:pt x="454" y="673"/>
                  </a:cubicBezTo>
                  <a:lnTo>
                    <a:pt x="839" y="298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3214;p80">
              <a:extLst>
                <a:ext uri="{FF2B5EF4-FFF2-40B4-BE49-F238E27FC236}">
                  <a16:creationId xmlns:a16="http://schemas.microsoft.com/office/drawing/2014/main" id="{0B2DF7E8-A2E9-485A-B9D5-1D4A45800490}"/>
                </a:ext>
              </a:extLst>
            </p:cNvPr>
            <p:cNvSpPr/>
            <p:nvPr/>
          </p:nvSpPr>
          <p:spPr>
            <a:xfrm>
              <a:off x="1475886" y="3060995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66" y="1"/>
                  </a:moveTo>
                  <a:lnTo>
                    <a:pt x="136" y="732"/>
                  </a:lnTo>
                  <a:cubicBezTo>
                    <a:pt x="1" y="866"/>
                    <a:pt x="97" y="1087"/>
                    <a:pt x="289" y="1097"/>
                  </a:cubicBezTo>
                  <a:cubicBezTo>
                    <a:pt x="434" y="1097"/>
                    <a:pt x="42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3215;p80">
              <a:extLst>
                <a:ext uri="{FF2B5EF4-FFF2-40B4-BE49-F238E27FC236}">
                  <a16:creationId xmlns:a16="http://schemas.microsoft.com/office/drawing/2014/main" id="{4E630DCC-B792-46D5-950B-B596BEB82FDC}"/>
                </a:ext>
              </a:extLst>
            </p:cNvPr>
            <p:cNvSpPr/>
            <p:nvPr/>
          </p:nvSpPr>
          <p:spPr>
            <a:xfrm>
              <a:off x="1510276" y="3086631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1"/>
                  </a:moveTo>
                  <a:lnTo>
                    <a:pt x="156" y="376"/>
                  </a:lnTo>
                  <a:cubicBezTo>
                    <a:pt x="1" y="531"/>
                    <a:pt x="142" y="749"/>
                    <a:pt x="307" y="749"/>
                  </a:cubicBezTo>
                  <a:cubicBezTo>
                    <a:pt x="356" y="749"/>
                    <a:pt x="408" y="730"/>
                    <a:pt x="454" y="683"/>
                  </a:cubicBezTo>
                  <a:lnTo>
                    <a:pt x="839" y="308"/>
                  </a:lnTo>
                  <a:lnTo>
                    <a:pt x="541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3216;p80">
              <a:extLst>
                <a:ext uri="{FF2B5EF4-FFF2-40B4-BE49-F238E27FC236}">
                  <a16:creationId xmlns:a16="http://schemas.microsoft.com/office/drawing/2014/main" id="{77D2E16C-AA00-4A6D-B823-D507FB5AFE7C}"/>
                </a:ext>
              </a:extLst>
            </p:cNvPr>
            <p:cNvSpPr/>
            <p:nvPr/>
          </p:nvSpPr>
          <p:spPr>
            <a:xfrm>
              <a:off x="1527655" y="3112267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57" y="0"/>
                  </a:moveTo>
                  <a:lnTo>
                    <a:pt x="126" y="741"/>
                  </a:lnTo>
                  <a:cubicBezTo>
                    <a:pt x="1" y="875"/>
                    <a:pt x="97" y="1097"/>
                    <a:pt x="280" y="1097"/>
                  </a:cubicBezTo>
                  <a:cubicBezTo>
                    <a:pt x="424" y="1097"/>
                    <a:pt x="414" y="1029"/>
                    <a:pt x="1164" y="299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3217;p80">
              <a:extLst>
                <a:ext uri="{FF2B5EF4-FFF2-40B4-BE49-F238E27FC236}">
                  <a16:creationId xmlns:a16="http://schemas.microsoft.com/office/drawing/2014/main" id="{1C3BAEB9-FD05-4AFD-83F0-8CE02A5A4EDE}"/>
                </a:ext>
              </a:extLst>
            </p:cNvPr>
            <p:cNvSpPr/>
            <p:nvPr/>
          </p:nvSpPr>
          <p:spPr>
            <a:xfrm>
              <a:off x="1578639" y="3164036"/>
              <a:ext cx="31228" cy="28876"/>
            </a:xfrm>
            <a:custGeom>
              <a:avLst/>
              <a:gdLst/>
              <a:ahLst/>
              <a:cxnLst/>
              <a:rect l="l" t="t" r="r" b="b"/>
              <a:pathLst>
                <a:path w="1195" h="1105" extrusionOk="0">
                  <a:moveTo>
                    <a:pt x="887" y="0"/>
                  </a:moveTo>
                  <a:lnTo>
                    <a:pt x="156" y="731"/>
                  </a:lnTo>
                  <a:cubicBezTo>
                    <a:pt x="0" y="887"/>
                    <a:pt x="141" y="1105"/>
                    <a:pt x="306" y="1105"/>
                  </a:cubicBezTo>
                  <a:cubicBezTo>
                    <a:pt x="356" y="1105"/>
                    <a:pt x="407" y="1085"/>
                    <a:pt x="454" y="1039"/>
                  </a:cubicBezTo>
                  <a:lnTo>
                    <a:pt x="1194" y="308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3218;p80">
              <a:extLst>
                <a:ext uri="{FF2B5EF4-FFF2-40B4-BE49-F238E27FC236}">
                  <a16:creationId xmlns:a16="http://schemas.microsoft.com/office/drawing/2014/main" id="{24DC7664-F956-435A-864A-E16CA62F7BC0}"/>
                </a:ext>
              </a:extLst>
            </p:cNvPr>
            <p:cNvSpPr/>
            <p:nvPr/>
          </p:nvSpPr>
          <p:spPr>
            <a:xfrm>
              <a:off x="1614101" y="3189907"/>
              <a:ext cx="21403" cy="19390"/>
            </a:xfrm>
            <a:custGeom>
              <a:avLst/>
              <a:gdLst/>
              <a:ahLst/>
              <a:cxnLst/>
              <a:rect l="l" t="t" r="r" b="b"/>
              <a:pathLst>
                <a:path w="819" h="742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1" y="510"/>
                    <a:pt x="97" y="741"/>
                    <a:pt x="289" y="741"/>
                  </a:cubicBezTo>
                  <a:cubicBezTo>
                    <a:pt x="424" y="741"/>
                    <a:pt x="453" y="664"/>
                    <a:pt x="818" y="299"/>
                  </a:cubicBez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3219;p80">
              <a:extLst>
                <a:ext uri="{FF2B5EF4-FFF2-40B4-BE49-F238E27FC236}">
                  <a16:creationId xmlns:a16="http://schemas.microsoft.com/office/drawing/2014/main" id="{3D38ED70-269E-4780-914A-112BA9BE18BB}"/>
                </a:ext>
              </a:extLst>
            </p:cNvPr>
            <p:cNvSpPr/>
            <p:nvPr/>
          </p:nvSpPr>
          <p:spPr>
            <a:xfrm>
              <a:off x="1630930" y="3215804"/>
              <a:ext cx="30444" cy="28406"/>
            </a:xfrm>
            <a:custGeom>
              <a:avLst/>
              <a:gdLst/>
              <a:ahLst/>
              <a:cxnLst/>
              <a:rect l="l" t="t" r="r" b="b"/>
              <a:pathLst>
                <a:path w="1165" h="1087" extrusionOk="0">
                  <a:moveTo>
                    <a:pt x="857" y="0"/>
                  </a:moveTo>
                  <a:lnTo>
                    <a:pt x="126" y="731"/>
                  </a:lnTo>
                  <a:cubicBezTo>
                    <a:pt x="1" y="866"/>
                    <a:pt x="97" y="1087"/>
                    <a:pt x="280" y="1087"/>
                  </a:cubicBezTo>
                  <a:cubicBezTo>
                    <a:pt x="424" y="1087"/>
                    <a:pt x="414" y="1020"/>
                    <a:pt x="1165" y="298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3220;p80">
              <a:extLst>
                <a:ext uri="{FF2B5EF4-FFF2-40B4-BE49-F238E27FC236}">
                  <a16:creationId xmlns:a16="http://schemas.microsoft.com/office/drawing/2014/main" id="{BA40E35D-ED49-4B86-8836-BC8A408BF04C}"/>
                </a:ext>
              </a:extLst>
            </p:cNvPr>
            <p:cNvSpPr/>
            <p:nvPr/>
          </p:nvSpPr>
          <p:spPr>
            <a:xfrm>
              <a:off x="1562332" y="3138138"/>
              <a:ext cx="21403" cy="19286"/>
            </a:xfrm>
            <a:custGeom>
              <a:avLst/>
              <a:gdLst/>
              <a:ahLst/>
              <a:cxnLst/>
              <a:rect l="l" t="t" r="r" b="b"/>
              <a:pathLst>
                <a:path w="819" h="738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0" y="533"/>
                    <a:pt x="140" y="738"/>
                    <a:pt x="304" y="738"/>
                  </a:cubicBezTo>
                  <a:cubicBezTo>
                    <a:pt x="351" y="738"/>
                    <a:pt x="399" y="722"/>
                    <a:pt x="443" y="684"/>
                  </a:cubicBezTo>
                  <a:lnTo>
                    <a:pt x="818" y="309"/>
                  </a:ln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Title 1">
            <a:extLst>
              <a:ext uri="{FF2B5EF4-FFF2-40B4-BE49-F238E27FC236}">
                <a16:creationId xmlns:a16="http://schemas.microsoft.com/office/drawing/2014/main" id="{34FABB9A-C3FA-4958-983E-A482D2668649}"/>
              </a:ext>
            </a:extLst>
          </p:cNvPr>
          <p:cNvSpPr txBox="1">
            <a:spLocks/>
          </p:cNvSpPr>
          <p:nvPr/>
        </p:nvSpPr>
        <p:spPr>
          <a:xfrm>
            <a:off x="1443640" y="424355"/>
            <a:ext cx="2687595" cy="7892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Design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611C12A-1C46-4676-978B-2CDA3C0A6031}"/>
              </a:ext>
            </a:extLst>
          </p:cNvPr>
          <p:cNvSpPr/>
          <p:nvPr/>
        </p:nvSpPr>
        <p:spPr>
          <a:xfrm>
            <a:off x="170901" y="3116790"/>
            <a:ext cx="1907815" cy="93738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File1 object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path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3640359-6CDD-48A4-A48F-C59633B49BB1}"/>
              </a:ext>
            </a:extLst>
          </p:cNvPr>
          <p:cNvCxnSpPr>
            <a:cxnSpLocks/>
          </p:cNvCxnSpPr>
          <p:nvPr/>
        </p:nvCxnSpPr>
        <p:spPr>
          <a:xfrm flipV="1">
            <a:off x="193283" y="3191701"/>
            <a:ext cx="0" cy="4170450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DDCD45F-407E-4430-9513-DCFBFFEEF47A}"/>
              </a:ext>
            </a:extLst>
          </p:cNvPr>
          <p:cNvCxnSpPr>
            <a:cxnSpLocks/>
          </p:cNvCxnSpPr>
          <p:nvPr/>
        </p:nvCxnSpPr>
        <p:spPr>
          <a:xfrm flipH="1">
            <a:off x="215667" y="4907166"/>
            <a:ext cx="496369" cy="0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F8DCFAC6-311E-48F9-B24D-573FD9F75694}"/>
              </a:ext>
            </a:extLst>
          </p:cNvPr>
          <p:cNvSpPr/>
          <p:nvPr/>
        </p:nvSpPr>
        <p:spPr>
          <a:xfrm>
            <a:off x="650839" y="4672819"/>
            <a:ext cx="1182656" cy="46869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session1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5B94AC4-17AF-4161-BD02-BD06D6779737}"/>
              </a:ext>
            </a:extLst>
          </p:cNvPr>
          <p:cNvCxnSpPr>
            <a:cxnSpLocks/>
          </p:cNvCxnSpPr>
          <p:nvPr/>
        </p:nvCxnSpPr>
        <p:spPr>
          <a:xfrm flipH="1">
            <a:off x="233439" y="5700316"/>
            <a:ext cx="496369" cy="0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D3EEAB48-DABC-4F4E-A200-D984B0A66433}"/>
              </a:ext>
            </a:extLst>
          </p:cNvPr>
          <p:cNvSpPr/>
          <p:nvPr/>
        </p:nvSpPr>
        <p:spPr>
          <a:xfrm>
            <a:off x="668611" y="5465969"/>
            <a:ext cx="1182656" cy="46869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session2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61C9A9D2-35AA-4D43-BBEF-FF85CC3F67BE}"/>
              </a:ext>
            </a:extLst>
          </p:cNvPr>
          <p:cNvCxnSpPr>
            <a:cxnSpLocks/>
          </p:cNvCxnSpPr>
          <p:nvPr/>
        </p:nvCxnSpPr>
        <p:spPr>
          <a:xfrm flipH="1">
            <a:off x="188637" y="6401589"/>
            <a:ext cx="496369" cy="0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FA0824AC-14D6-430C-B382-6EE94DA8509D}"/>
              </a:ext>
            </a:extLst>
          </p:cNvPr>
          <p:cNvSpPr/>
          <p:nvPr/>
        </p:nvSpPr>
        <p:spPr>
          <a:xfrm>
            <a:off x="641738" y="6167242"/>
            <a:ext cx="1182656" cy="46869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session3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374D6E15-25DE-4A0A-B1DF-7B4AB0ABA7D2}"/>
              </a:ext>
            </a:extLst>
          </p:cNvPr>
          <p:cNvCxnSpPr>
            <a:cxnSpLocks/>
          </p:cNvCxnSpPr>
          <p:nvPr/>
        </p:nvCxnSpPr>
        <p:spPr>
          <a:xfrm flipH="1">
            <a:off x="197738" y="7194738"/>
            <a:ext cx="496369" cy="0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062E0C4E-F4AB-441D-8E75-B139BCAC3754}"/>
              </a:ext>
            </a:extLst>
          </p:cNvPr>
          <p:cNvSpPr/>
          <p:nvPr/>
        </p:nvSpPr>
        <p:spPr>
          <a:xfrm>
            <a:off x="650839" y="6960391"/>
            <a:ext cx="1182656" cy="46869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session4</a:t>
            </a:r>
          </a:p>
        </p:txBody>
      </p:sp>
      <p:sp>
        <p:nvSpPr>
          <p:cNvPr id="87" name="Isosceles Triangle 86">
            <a:extLst>
              <a:ext uri="{FF2B5EF4-FFF2-40B4-BE49-F238E27FC236}">
                <a16:creationId xmlns:a16="http://schemas.microsoft.com/office/drawing/2014/main" id="{BF8E061D-CF4C-42C9-B578-6D74B28D63A8}"/>
              </a:ext>
            </a:extLst>
          </p:cNvPr>
          <p:cNvSpPr/>
          <p:nvPr/>
        </p:nvSpPr>
        <p:spPr>
          <a:xfrm>
            <a:off x="4243478" y="8792851"/>
            <a:ext cx="334085" cy="289855"/>
          </a:xfrm>
          <a:prstGeom prst="triangle">
            <a:avLst/>
          </a:prstGeom>
          <a:ln>
            <a:solidFill>
              <a:srgbClr val="B82E5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8" name="Isosceles Triangle 87">
            <a:extLst>
              <a:ext uri="{FF2B5EF4-FFF2-40B4-BE49-F238E27FC236}">
                <a16:creationId xmlns:a16="http://schemas.microsoft.com/office/drawing/2014/main" id="{800C7A50-ADD4-4844-B8BF-792814CB3C3D}"/>
              </a:ext>
            </a:extLst>
          </p:cNvPr>
          <p:cNvSpPr/>
          <p:nvPr/>
        </p:nvSpPr>
        <p:spPr>
          <a:xfrm>
            <a:off x="4266867" y="10772520"/>
            <a:ext cx="334085" cy="289855"/>
          </a:xfrm>
          <a:prstGeom prst="triangle">
            <a:avLst/>
          </a:prstGeom>
          <a:ln>
            <a:solidFill>
              <a:srgbClr val="B82E5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0A795B8-4D7A-4119-A200-70376AD669E5}"/>
              </a:ext>
            </a:extLst>
          </p:cNvPr>
          <p:cNvSpPr/>
          <p:nvPr/>
        </p:nvSpPr>
        <p:spPr>
          <a:xfrm>
            <a:off x="2891745" y="3191701"/>
            <a:ext cx="1907815" cy="93738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File(n) object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path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31D1300-7E01-487C-B649-3131F8F53691}"/>
              </a:ext>
            </a:extLst>
          </p:cNvPr>
          <p:cNvCxnSpPr>
            <a:cxnSpLocks/>
          </p:cNvCxnSpPr>
          <p:nvPr/>
        </p:nvCxnSpPr>
        <p:spPr>
          <a:xfrm flipV="1">
            <a:off x="2914127" y="3266612"/>
            <a:ext cx="0" cy="4170450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8BBAF22-0CD1-4C7B-8626-4325A6F415C4}"/>
              </a:ext>
            </a:extLst>
          </p:cNvPr>
          <p:cNvCxnSpPr>
            <a:cxnSpLocks/>
          </p:cNvCxnSpPr>
          <p:nvPr/>
        </p:nvCxnSpPr>
        <p:spPr>
          <a:xfrm flipH="1">
            <a:off x="2936511" y="4982077"/>
            <a:ext cx="496369" cy="0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D8F825E9-893D-44AB-9071-B5F5469C1AF5}"/>
              </a:ext>
            </a:extLst>
          </p:cNvPr>
          <p:cNvSpPr/>
          <p:nvPr/>
        </p:nvSpPr>
        <p:spPr>
          <a:xfrm>
            <a:off x="3450651" y="4759186"/>
            <a:ext cx="1222812" cy="46869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session1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3001FCB-D034-46F0-AEFB-44533C58AFA8}"/>
              </a:ext>
            </a:extLst>
          </p:cNvPr>
          <p:cNvCxnSpPr>
            <a:cxnSpLocks/>
          </p:cNvCxnSpPr>
          <p:nvPr/>
        </p:nvCxnSpPr>
        <p:spPr>
          <a:xfrm flipH="1">
            <a:off x="2954283" y="5775227"/>
            <a:ext cx="496369" cy="0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027672AA-DD0C-4897-B777-57A404707F94}"/>
              </a:ext>
            </a:extLst>
          </p:cNvPr>
          <p:cNvSpPr/>
          <p:nvPr/>
        </p:nvSpPr>
        <p:spPr>
          <a:xfrm>
            <a:off x="3450651" y="5540880"/>
            <a:ext cx="1222812" cy="46869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session2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35553B7-44C1-45BA-A459-A8A4284E675A}"/>
              </a:ext>
            </a:extLst>
          </p:cNvPr>
          <p:cNvCxnSpPr>
            <a:cxnSpLocks/>
          </p:cNvCxnSpPr>
          <p:nvPr/>
        </p:nvCxnSpPr>
        <p:spPr>
          <a:xfrm flipH="1">
            <a:off x="2909481" y="6476500"/>
            <a:ext cx="496369" cy="0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3915DBA0-248D-431A-8A56-91D9C694BF6C}"/>
              </a:ext>
            </a:extLst>
          </p:cNvPr>
          <p:cNvSpPr/>
          <p:nvPr/>
        </p:nvSpPr>
        <p:spPr>
          <a:xfrm>
            <a:off x="3428233" y="6242153"/>
            <a:ext cx="1248628" cy="46869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session3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1BC4D28-694B-4E25-8697-F1017F9252E4}"/>
              </a:ext>
            </a:extLst>
          </p:cNvPr>
          <p:cNvSpPr/>
          <p:nvPr/>
        </p:nvSpPr>
        <p:spPr>
          <a:xfrm>
            <a:off x="3450651" y="6943426"/>
            <a:ext cx="1226209" cy="46869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Session(n)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6FD1227-7361-4269-A9B0-858B7913EB0F}"/>
              </a:ext>
            </a:extLst>
          </p:cNvPr>
          <p:cNvCxnSpPr>
            <a:cxnSpLocks/>
          </p:cNvCxnSpPr>
          <p:nvPr/>
        </p:nvCxnSpPr>
        <p:spPr>
          <a:xfrm flipH="1">
            <a:off x="2936510" y="7184369"/>
            <a:ext cx="496369" cy="0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32303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1">
            <a:extLst>
              <a:ext uri="{FF2B5EF4-FFF2-40B4-BE49-F238E27FC236}">
                <a16:creationId xmlns:a16="http://schemas.microsoft.com/office/drawing/2014/main" id="{1BDAACDE-D7B9-425C-8FE5-56509A77082B}"/>
              </a:ext>
            </a:extLst>
          </p:cNvPr>
          <p:cNvSpPr txBox="1">
            <a:spLocks/>
          </p:cNvSpPr>
          <p:nvPr/>
        </p:nvSpPr>
        <p:spPr>
          <a:xfrm>
            <a:off x="3474743" y="1213633"/>
            <a:ext cx="15504132" cy="1635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400" dirty="0">
                <a:solidFill>
                  <a:schemeClr val="bg1"/>
                </a:solidFill>
              </a:rPr>
              <a:t>Machine learning</a:t>
            </a:r>
          </a:p>
        </p:txBody>
      </p:sp>
      <p:grpSp>
        <p:nvGrpSpPr>
          <p:cNvPr id="135" name="Google Shape;13206;p80">
            <a:extLst>
              <a:ext uri="{FF2B5EF4-FFF2-40B4-BE49-F238E27FC236}">
                <a16:creationId xmlns:a16="http://schemas.microsoft.com/office/drawing/2014/main" id="{048E9AE9-3584-49F2-849A-CF56B7AD0DDB}"/>
              </a:ext>
            </a:extLst>
          </p:cNvPr>
          <p:cNvGrpSpPr/>
          <p:nvPr/>
        </p:nvGrpSpPr>
        <p:grpSpPr>
          <a:xfrm>
            <a:off x="641248" y="110199"/>
            <a:ext cx="788967" cy="1095212"/>
            <a:chOff x="1310049" y="2891421"/>
            <a:chExt cx="384749" cy="366613"/>
          </a:xfrm>
        </p:grpSpPr>
        <p:sp>
          <p:nvSpPr>
            <p:cNvPr id="136" name="Google Shape;13207;p80">
              <a:extLst>
                <a:ext uri="{FF2B5EF4-FFF2-40B4-BE49-F238E27FC236}">
                  <a16:creationId xmlns:a16="http://schemas.microsoft.com/office/drawing/2014/main" id="{A9858BFF-1EE4-4110-B12E-EF33B2F90D9B}"/>
                </a:ext>
              </a:extLst>
            </p:cNvPr>
            <p:cNvSpPr/>
            <p:nvPr/>
          </p:nvSpPr>
          <p:spPr>
            <a:xfrm>
              <a:off x="1310049" y="2891421"/>
              <a:ext cx="384749" cy="366613"/>
            </a:xfrm>
            <a:custGeom>
              <a:avLst/>
              <a:gdLst/>
              <a:ahLst/>
              <a:cxnLst/>
              <a:rect l="l" t="t" r="r" b="b"/>
              <a:pathLst>
                <a:path w="14723" h="14029" extrusionOk="0">
                  <a:moveTo>
                    <a:pt x="2761" y="5861"/>
                  </a:moveTo>
                  <a:cubicBezTo>
                    <a:pt x="2829" y="5861"/>
                    <a:pt x="2897" y="5886"/>
                    <a:pt x="2952" y="5942"/>
                  </a:cubicBezTo>
                  <a:lnTo>
                    <a:pt x="8126" y="11105"/>
                  </a:lnTo>
                  <a:cubicBezTo>
                    <a:pt x="8309" y="11288"/>
                    <a:pt x="8184" y="11586"/>
                    <a:pt x="7924" y="11596"/>
                  </a:cubicBezTo>
                  <a:lnTo>
                    <a:pt x="2760" y="11596"/>
                  </a:lnTo>
                  <a:cubicBezTo>
                    <a:pt x="2606" y="11596"/>
                    <a:pt x="2472" y="11461"/>
                    <a:pt x="2472" y="11307"/>
                  </a:cubicBezTo>
                  <a:lnTo>
                    <a:pt x="2472" y="6144"/>
                  </a:lnTo>
                  <a:cubicBezTo>
                    <a:pt x="2478" y="5974"/>
                    <a:pt x="2618" y="5861"/>
                    <a:pt x="2761" y="5861"/>
                  </a:cubicBezTo>
                  <a:close/>
                  <a:moveTo>
                    <a:pt x="512" y="1"/>
                  </a:moveTo>
                  <a:cubicBezTo>
                    <a:pt x="245" y="1"/>
                    <a:pt x="0" y="217"/>
                    <a:pt x="0" y="509"/>
                  </a:cubicBezTo>
                  <a:lnTo>
                    <a:pt x="0" y="13509"/>
                  </a:lnTo>
                  <a:cubicBezTo>
                    <a:pt x="0" y="13798"/>
                    <a:pt x="231" y="14029"/>
                    <a:pt x="520" y="14029"/>
                  </a:cubicBezTo>
                  <a:lnTo>
                    <a:pt x="13511" y="14029"/>
                  </a:lnTo>
                  <a:cubicBezTo>
                    <a:pt x="13905" y="14029"/>
                    <a:pt x="14155" y="13596"/>
                    <a:pt x="13953" y="13250"/>
                  </a:cubicBezTo>
                  <a:cubicBezTo>
                    <a:pt x="13905" y="13163"/>
                    <a:pt x="14722" y="13990"/>
                    <a:pt x="875" y="153"/>
                  </a:cubicBezTo>
                  <a:cubicBezTo>
                    <a:pt x="837" y="114"/>
                    <a:pt x="798" y="76"/>
                    <a:pt x="741" y="57"/>
                  </a:cubicBezTo>
                  <a:cubicBezTo>
                    <a:pt x="666" y="18"/>
                    <a:pt x="588" y="1"/>
                    <a:pt x="512" y="1"/>
                  </a:cubicBezTo>
                  <a:close/>
                </a:path>
              </a:pathLst>
            </a:custGeom>
            <a:solidFill>
              <a:srgbClr val="BCCA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208;p80">
              <a:extLst>
                <a:ext uri="{FF2B5EF4-FFF2-40B4-BE49-F238E27FC236}">
                  <a16:creationId xmlns:a16="http://schemas.microsoft.com/office/drawing/2014/main" id="{A8AD32FC-02F9-458A-A35A-1957D2D223EF}"/>
                </a:ext>
              </a:extLst>
            </p:cNvPr>
            <p:cNvSpPr/>
            <p:nvPr/>
          </p:nvSpPr>
          <p:spPr>
            <a:xfrm>
              <a:off x="1342218" y="2904697"/>
              <a:ext cx="324932" cy="324696"/>
            </a:xfrm>
            <a:custGeom>
              <a:avLst/>
              <a:gdLst/>
              <a:ahLst/>
              <a:cxnLst/>
              <a:rect l="l" t="t" r="r" b="b"/>
              <a:pathLst>
                <a:path w="12434" h="12425" extrusionOk="0">
                  <a:moveTo>
                    <a:pt x="1530" y="5353"/>
                  </a:moveTo>
                  <a:cubicBezTo>
                    <a:pt x="1598" y="5353"/>
                    <a:pt x="1666" y="5378"/>
                    <a:pt x="1721" y="5434"/>
                  </a:cubicBezTo>
                  <a:lnTo>
                    <a:pt x="6895" y="10597"/>
                  </a:lnTo>
                  <a:cubicBezTo>
                    <a:pt x="7068" y="10780"/>
                    <a:pt x="6953" y="11078"/>
                    <a:pt x="6693" y="11088"/>
                  </a:cubicBezTo>
                  <a:lnTo>
                    <a:pt x="1529" y="11088"/>
                  </a:lnTo>
                  <a:cubicBezTo>
                    <a:pt x="1375" y="11088"/>
                    <a:pt x="1241" y="10953"/>
                    <a:pt x="1241" y="10799"/>
                  </a:cubicBezTo>
                  <a:lnTo>
                    <a:pt x="1241" y="5636"/>
                  </a:lnTo>
                  <a:cubicBezTo>
                    <a:pt x="1247" y="5466"/>
                    <a:pt x="1387" y="5353"/>
                    <a:pt x="1530" y="5353"/>
                  </a:cubicBezTo>
                  <a:close/>
                  <a:moveTo>
                    <a:pt x="0" y="1"/>
                  </a:moveTo>
                  <a:lnTo>
                    <a:pt x="0" y="11915"/>
                  </a:lnTo>
                  <a:cubicBezTo>
                    <a:pt x="0" y="12203"/>
                    <a:pt x="231" y="12424"/>
                    <a:pt x="519" y="12424"/>
                  </a:cubicBezTo>
                  <a:lnTo>
                    <a:pt x="12434" y="12424"/>
                  </a:lnTo>
                  <a:lnTo>
                    <a:pt x="2337" y="2328"/>
                  </a:lnTo>
                  <a:lnTo>
                    <a:pt x="58" y="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209;p80">
              <a:extLst>
                <a:ext uri="{FF2B5EF4-FFF2-40B4-BE49-F238E27FC236}">
                  <a16:creationId xmlns:a16="http://schemas.microsoft.com/office/drawing/2014/main" id="{C3EBD698-FB09-4A9E-8B83-D89542B24DBC}"/>
                </a:ext>
              </a:extLst>
            </p:cNvPr>
            <p:cNvSpPr/>
            <p:nvPr/>
          </p:nvSpPr>
          <p:spPr>
            <a:xfrm>
              <a:off x="1355546" y="2931848"/>
              <a:ext cx="22134" cy="19573"/>
            </a:xfrm>
            <a:custGeom>
              <a:avLst/>
              <a:gdLst/>
              <a:ahLst/>
              <a:cxnLst/>
              <a:rect l="l" t="t" r="r" b="b"/>
              <a:pathLst>
                <a:path w="847" h="749" extrusionOk="0">
                  <a:moveTo>
                    <a:pt x="538" y="0"/>
                  </a:moveTo>
                  <a:lnTo>
                    <a:pt x="163" y="385"/>
                  </a:lnTo>
                  <a:cubicBezTo>
                    <a:pt x="1" y="533"/>
                    <a:pt x="145" y="749"/>
                    <a:pt x="312" y="749"/>
                  </a:cubicBezTo>
                  <a:cubicBezTo>
                    <a:pt x="363" y="749"/>
                    <a:pt x="415" y="729"/>
                    <a:pt x="461" y="683"/>
                  </a:cubicBezTo>
                  <a:lnTo>
                    <a:pt x="846" y="308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210;p80">
              <a:extLst>
                <a:ext uri="{FF2B5EF4-FFF2-40B4-BE49-F238E27FC236}">
                  <a16:creationId xmlns:a16="http://schemas.microsoft.com/office/drawing/2014/main" id="{9ED50BC6-2B05-4B37-8236-99E8AE87AAB9}"/>
                </a:ext>
              </a:extLst>
            </p:cNvPr>
            <p:cNvSpPr/>
            <p:nvPr/>
          </p:nvSpPr>
          <p:spPr>
            <a:xfrm>
              <a:off x="1372610" y="2957720"/>
              <a:ext cx="30680" cy="28667"/>
            </a:xfrm>
            <a:custGeom>
              <a:avLst/>
              <a:gdLst/>
              <a:ahLst/>
              <a:cxnLst/>
              <a:rect l="l" t="t" r="r" b="b"/>
              <a:pathLst>
                <a:path w="1174" h="1097" extrusionOk="0">
                  <a:moveTo>
                    <a:pt x="866" y="1"/>
                  </a:moveTo>
                  <a:lnTo>
                    <a:pt x="135" y="731"/>
                  </a:lnTo>
                  <a:cubicBezTo>
                    <a:pt x="1" y="866"/>
                    <a:pt x="97" y="1097"/>
                    <a:pt x="289" y="1097"/>
                  </a:cubicBezTo>
                  <a:cubicBezTo>
                    <a:pt x="433" y="1097"/>
                    <a:pt x="424" y="1029"/>
                    <a:pt x="117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3211;p80">
              <a:extLst>
                <a:ext uri="{FF2B5EF4-FFF2-40B4-BE49-F238E27FC236}">
                  <a16:creationId xmlns:a16="http://schemas.microsoft.com/office/drawing/2014/main" id="{480762C7-5F88-4B46-BEE8-603BDE0C4994}"/>
                </a:ext>
              </a:extLst>
            </p:cNvPr>
            <p:cNvSpPr/>
            <p:nvPr/>
          </p:nvSpPr>
          <p:spPr>
            <a:xfrm>
              <a:off x="1407001" y="2983356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0"/>
                  </a:moveTo>
                  <a:lnTo>
                    <a:pt x="156" y="375"/>
                  </a:lnTo>
                  <a:cubicBezTo>
                    <a:pt x="0" y="531"/>
                    <a:pt x="141" y="749"/>
                    <a:pt x="311" y="749"/>
                  </a:cubicBezTo>
                  <a:cubicBezTo>
                    <a:pt x="362" y="749"/>
                    <a:pt x="415" y="730"/>
                    <a:pt x="464" y="683"/>
                  </a:cubicBezTo>
                  <a:lnTo>
                    <a:pt x="839" y="308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3212;p80">
              <a:extLst>
                <a:ext uri="{FF2B5EF4-FFF2-40B4-BE49-F238E27FC236}">
                  <a16:creationId xmlns:a16="http://schemas.microsoft.com/office/drawing/2014/main" id="{1535F762-416C-4352-9993-45F2784C2477}"/>
                </a:ext>
              </a:extLst>
            </p:cNvPr>
            <p:cNvSpPr/>
            <p:nvPr/>
          </p:nvSpPr>
          <p:spPr>
            <a:xfrm>
              <a:off x="1424379" y="3009227"/>
              <a:ext cx="30444" cy="28693"/>
            </a:xfrm>
            <a:custGeom>
              <a:avLst/>
              <a:gdLst/>
              <a:ahLst/>
              <a:cxnLst/>
              <a:rect l="l" t="t" r="r" b="b"/>
              <a:pathLst>
                <a:path w="1165" h="1098" extrusionOk="0">
                  <a:moveTo>
                    <a:pt x="866" y="1"/>
                  </a:moveTo>
                  <a:lnTo>
                    <a:pt x="126" y="732"/>
                  </a:lnTo>
                  <a:cubicBezTo>
                    <a:pt x="1" y="866"/>
                    <a:pt x="97" y="1087"/>
                    <a:pt x="279" y="1097"/>
                  </a:cubicBezTo>
                  <a:cubicBezTo>
                    <a:pt x="424" y="1097"/>
                    <a:pt x="41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3213;p80">
              <a:extLst>
                <a:ext uri="{FF2B5EF4-FFF2-40B4-BE49-F238E27FC236}">
                  <a16:creationId xmlns:a16="http://schemas.microsoft.com/office/drawing/2014/main" id="{8905EC01-0CE4-435D-B1DC-44F930F0D88F}"/>
                </a:ext>
              </a:extLst>
            </p:cNvPr>
            <p:cNvSpPr/>
            <p:nvPr/>
          </p:nvSpPr>
          <p:spPr>
            <a:xfrm>
              <a:off x="1458769" y="3035124"/>
              <a:ext cx="21925" cy="19338"/>
            </a:xfrm>
            <a:custGeom>
              <a:avLst/>
              <a:gdLst/>
              <a:ahLst/>
              <a:cxnLst/>
              <a:rect l="l" t="t" r="r" b="b"/>
              <a:pathLst>
                <a:path w="839" h="740" extrusionOk="0">
                  <a:moveTo>
                    <a:pt x="540" y="0"/>
                  </a:moveTo>
                  <a:lnTo>
                    <a:pt x="156" y="375"/>
                  </a:lnTo>
                  <a:cubicBezTo>
                    <a:pt x="1" y="523"/>
                    <a:pt x="141" y="739"/>
                    <a:pt x="306" y="739"/>
                  </a:cubicBezTo>
                  <a:cubicBezTo>
                    <a:pt x="356" y="739"/>
                    <a:pt x="407" y="720"/>
                    <a:pt x="454" y="673"/>
                  </a:cubicBezTo>
                  <a:lnTo>
                    <a:pt x="839" y="298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3214;p80">
              <a:extLst>
                <a:ext uri="{FF2B5EF4-FFF2-40B4-BE49-F238E27FC236}">
                  <a16:creationId xmlns:a16="http://schemas.microsoft.com/office/drawing/2014/main" id="{25F20B70-4C82-4060-A31D-E03F1B80BA2A}"/>
                </a:ext>
              </a:extLst>
            </p:cNvPr>
            <p:cNvSpPr/>
            <p:nvPr/>
          </p:nvSpPr>
          <p:spPr>
            <a:xfrm>
              <a:off x="1475886" y="3060995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66" y="1"/>
                  </a:moveTo>
                  <a:lnTo>
                    <a:pt x="136" y="732"/>
                  </a:lnTo>
                  <a:cubicBezTo>
                    <a:pt x="1" y="866"/>
                    <a:pt x="97" y="1087"/>
                    <a:pt x="289" y="1097"/>
                  </a:cubicBezTo>
                  <a:cubicBezTo>
                    <a:pt x="434" y="1097"/>
                    <a:pt x="42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3215;p80">
              <a:extLst>
                <a:ext uri="{FF2B5EF4-FFF2-40B4-BE49-F238E27FC236}">
                  <a16:creationId xmlns:a16="http://schemas.microsoft.com/office/drawing/2014/main" id="{742EAB03-A861-4ACA-85C6-FE203458D643}"/>
                </a:ext>
              </a:extLst>
            </p:cNvPr>
            <p:cNvSpPr/>
            <p:nvPr/>
          </p:nvSpPr>
          <p:spPr>
            <a:xfrm>
              <a:off x="1510276" y="3086631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1"/>
                  </a:moveTo>
                  <a:lnTo>
                    <a:pt x="156" y="376"/>
                  </a:lnTo>
                  <a:cubicBezTo>
                    <a:pt x="1" y="531"/>
                    <a:pt x="142" y="749"/>
                    <a:pt x="307" y="749"/>
                  </a:cubicBezTo>
                  <a:cubicBezTo>
                    <a:pt x="356" y="749"/>
                    <a:pt x="408" y="730"/>
                    <a:pt x="454" y="683"/>
                  </a:cubicBezTo>
                  <a:lnTo>
                    <a:pt x="839" y="308"/>
                  </a:lnTo>
                  <a:lnTo>
                    <a:pt x="541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3216;p80">
              <a:extLst>
                <a:ext uri="{FF2B5EF4-FFF2-40B4-BE49-F238E27FC236}">
                  <a16:creationId xmlns:a16="http://schemas.microsoft.com/office/drawing/2014/main" id="{0DE355B9-0B87-423A-A60C-269E868EDAF6}"/>
                </a:ext>
              </a:extLst>
            </p:cNvPr>
            <p:cNvSpPr/>
            <p:nvPr/>
          </p:nvSpPr>
          <p:spPr>
            <a:xfrm>
              <a:off x="1527655" y="3112267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57" y="0"/>
                  </a:moveTo>
                  <a:lnTo>
                    <a:pt x="126" y="741"/>
                  </a:lnTo>
                  <a:cubicBezTo>
                    <a:pt x="1" y="875"/>
                    <a:pt x="97" y="1097"/>
                    <a:pt x="280" y="1097"/>
                  </a:cubicBezTo>
                  <a:cubicBezTo>
                    <a:pt x="424" y="1097"/>
                    <a:pt x="414" y="1029"/>
                    <a:pt x="1164" y="299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3217;p80">
              <a:extLst>
                <a:ext uri="{FF2B5EF4-FFF2-40B4-BE49-F238E27FC236}">
                  <a16:creationId xmlns:a16="http://schemas.microsoft.com/office/drawing/2014/main" id="{9A7B63A7-57BF-402B-BD5D-4864827F5852}"/>
                </a:ext>
              </a:extLst>
            </p:cNvPr>
            <p:cNvSpPr/>
            <p:nvPr/>
          </p:nvSpPr>
          <p:spPr>
            <a:xfrm>
              <a:off x="1578639" y="3164036"/>
              <a:ext cx="31228" cy="28876"/>
            </a:xfrm>
            <a:custGeom>
              <a:avLst/>
              <a:gdLst/>
              <a:ahLst/>
              <a:cxnLst/>
              <a:rect l="l" t="t" r="r" b="b"/>
              <a:pathLst>
                <a:path w="1195" h="1105" extrusionOk="0">
                  <a:moveTo>
                    <a:pt x="887" y="0"/>
                  </a:moveTo>
                  <a:lnTo>
                    <a:pt x="156" y="731"/>
                  </a:lnTo>
                  <a:cubicBezTo>
                    <a:pt x="0" y="887"/>
                    <a:pt x="141" y="1105"/>
                    <a:pt x="306" y="1105"/>
                  </a:cubicBezTo>
                  <a:cubicBezTo>
                    <a:pt x="356" y="1105"/>
                    <a:pt x="407" y="1085"/>
                    <a:pt x="454" y="1039"/>
                  </a:cubicBezTo>
                  <a:lnTo>
                    <a:pt x="1194" y="308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3218;p80">
              <a:extLst>
                <a:ext uri="{FF2B5EF4-FFF2-40B4-BE49-F238E27FC236}">
                  <a16:creationId xmlns:a16="http://schemas.microsoft.com/office/drawing/2014/main" id="{C44EB794-1EDE-483A-8B36-B4C12637399B}"/>
                </a:ext>
              </a:extLst>
            </p:cNvPr>
            <p:cNvSpPr/>
            <p:nvPr/>
          </p:nvSpPr>
          <p:spPr>
            <a:xfrm>
              <a:off x="1614101" y="3189907"/>
              <a:ext cx="21403" cy="19390"/>
            </a:xfrm>
            <a:custGeom>
              <a:avLst/>
              <a:gdLst/>
              <a:ahLst/>
              <a:cxnLst/>
              <a:rect l="l" t="t" r="r" b="b"/>
              <a:pathLst>
                <a:path w="819" h="742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1" y="510"/>
                    <a:pt x="97" y="741"/>
                    <a:pt x="289" y="741"/>
                  </a:cubicBezTo>
                  <a:cubicBezTo>
                    <a:pt x="424" y="741"/>
                    <a:pt x="453" y="664"/>
                    <a:pt x="818" y="299"/>
                  </a:cubicBez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3219;p80">
              <a:extLst>
                <a:ext uri="{FF2B5EF4-FFF2-40B4-BE49-F238E27FC236}">
                  <a16:creationId xmlns:a16="http://schemas.microsoft.com/office/drawing/2014/main" id="{C5DDB1E9-444D-4D1F-9E95-4AB518626225}"/>
                </a:ext>
              </a:extLst>
            </p:cNvPr>
            <p:cNvSpPr/>
            <p:nvPr/>
          </p:nvSpPr>
          <p:spPr>
            <a:xfrm>
              <a:off x="1630930" y="3215804"/>
              <a:ext cx="30444" cy="28406"/>
            </a:xfrm>
            <a:custGeom>
              <a:avLst/>
              <a:gdLst/>
              <a:ahLst/>
              <a:cxnLst/>
              <a:rect l="l" t="t" r="r" b="b"/>
              <a:pathLst>
                <a:path w="1165" h="1087" extrusionOk="0">
                  <a:moveTo>
                    <a:pt x="857" y="0"/>
                  </a:moveTo>
                  <a:lnTo>
                    <a:pt x="126" y="731"/>
                  </a:lnTo>
                  <a:cubicBezTo>
                    <a:pt x="1" y="866"/>
                    <a:pt x="97" y="1087"/>
                    <a:pt x="280" y="1087"/>
                  </a:cubicBezTo>
                  <a:cubicBezTo>
                    <a:pt x="424" y="1087"/>
                    <a:pt x="414" y="1020"/>
                    <a:pt x="1165" y="298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3220;p80">
              <a:extLst>
                <a:ext uri="{FF2B5EF4-FFF2-40B4-BE49-F238E27FC236}">
                  <a16:creationId xmlns:a16="http://schemas.microsoft.com/office/drawing/2014/main" id="{4C1C85C5-3475-49EA-973A-29D4318FBEFE}"/>
                </a:ext>
              </a:extLst>
            </p:cNvPr>
            <p:cNvSpPr/>
            <p:nvPr/>
          </p:nvSpPr>
          <p:spPr>
            <a:xfrm>
              <a:off x="1562332" y="3138138"/>
              <a:ext cx="21403" cy="19286"/>
            </a:xfrm>
            <a:custGeom>
              <a:avLst/>
              <a:gdLst/>
              <a:ahLst/>
              <a:cxnLst/>
              <a:rect l="l" t="t" r="r" b="b"/>
              <a:pathLst>
                <a:path w="819" h="738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0" y="533"/>
                    <a:pt x="140" y="738"/>
                    <a:pt x="304" y="738"/>
                  </a:cubicBezTo>
                  <a:cubicBezTo>
                    <a:pt x="351" y="738"/>
                    <a:pt x="399" y="722"/>
                    <a:pt x="443" y="684"/>
                  </a:cubicBezTo>
                  <a:lnTo>
                    <a:pt x="818" y="309"/>
                  </a:ln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1" name="TextBox 160">
            <a:extLst>
              <a:ext uri="{FF2B5EF4-FFF2-40B4-BE49-F238E27FC236}">
                <a16:creationId xmlns:a16="http://schemas.microsoft.com/office/drawing/2014/main" id="{E5D6263D-6778-41FE-977F-B7157474A038}"/>
              </a:ext>
            </a:extLst>
          </p:cNvPr>
          <p:cNvSpPr txBox="1"/>
          <p:nvPr/>
        </p:nvSpPr>
        <p:spPr>
          <a:xfrm>
            <a:off x="7214600" y="3183357"/>
            <a:ext cx="7681436" cy="3693319"/>
          </a:xfrm>
          <a:prstGeom prst="rect">
            <a:avLst/>
          </a:prstGeom>
          <a:solidFill>
            <a:srgbClr val="E6E9EE">
              <a:alpha val="19000"/>
            </a:srgbClr>
          </a:solidFill>
        </p:spPr>
        <p:txBody>
          <a:bodyPr wrap="square" lIns="914400" tIns="365760" rIns="457200" bIns="365760" rtlCol="0" anchor="ctr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Used machine learning models:</a:t>
            </a:r>
          </a:p>
          <a:p>
            <a:r>
              <a:rPr lang="en-US" sz="3200" dirty="0">
                <a:solidFill>
                  <a:schemeClr val="bg1"/>
                </a:solidFill>
              </a:rPr>
              <a:t>•	Logistic Regression Model</a:t>
            </a:r>
          </a:p>
          <a:p>
            <a:r>
              <a:rPr lang="en-US" sz="3200" dirty="0">
                <a:solidFill>
                  <a:schemeClr val="bg1"/>
                </a:solidFill>
              </a:rPr>
              <a:t>•	Decision Tree Model</a:t>
            </a:r>
          </a:p>
          <a:p>
            <a:r>
              <a:rPr lang="en-US" sz="3200" dirty="0">
                <a:solidFill>
                  <a:schemeClr val="bg1"/>
                </a:solidFill>
              </a:rPr>
              <a:t>•	Support Vector Machine</a:t>
            </a:r>
          </a:p>
          <a:p>
            <a:r>
              <a:rPr lang="en-US" sz="3200" dirty="0">
                <a:solidFill>
                  <a:schemeClr val="bg1"/>
                </a:solidFill>
              </a:rPr>
              <a:t>•	k-Nearest Neighbor Model</a:t>
            </a:r>
          </a:p>
          <a:p>
            <a:r>
              <a:rPr lang="en-US" sz="3200" dirty="0">
                <a:solidFill>
                  <a:schemeClr val="bg1"/>
                </a:solidFill>
              </a:rPr>
              <a:t>•	Naive Bayes Model</a:t>
            </a:r>
            <a:endParaRPr lang="ar-SA" sz="3200" dirty="0">
              <a:solidFill>
                <a:schemeClr val="bg1"/>
              </a:solidFill>
            </a:endParaRPr>
          </a:p>
        </p:txBody>
      </p:sp>
      <p:sp>
        <p:nvSpPr>
          <p:cNvPr id="178" name="Title 1">
            <a:extLst>
              <a:ext uri="{FF2B5EF4-FFF2-40B4-BE49-F238E27FC236}">
                <a16:creationId xmlns:a16="http://schemas.microsoft.com/office/drawing/2014/main" id="{E5E6604C-C889-4395-8A18-E5591A6EFD45}"/>
              </a:ext>
            </a:extLst>
          </p:cNvPr>
          <p:cNvSpPr txBox="1">
            <a:spLocks/>
          </p:cNvSpPr>
          <p:nvPr/>
        </p:nvSpPr>
        <p:spPr>
          <a:xfrm>
            <a:off x="1443640" y="424355"/>
            <a:ext cx="2687595" cy="7892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A7DC42-2B87-47F2-AB83-6C8E894775CB}"/>
              </a:ext>
            </a:extLst>
          </p:cNvPr>
          <p:cNvSpPr txBox="1"/>
          <p:nvPr/>
        </p:nvSpPr>
        <p:spPr>
          <a:xfrm>
            <a:off x="5457488" y="7329112"/>
            <a:ext cx="1012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F1 Score : is used to measure a test’s accuracy.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A4AD55-14C0-4FC4-8A16-E713B80018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1892" y="7102894"/>
            <a:ext cx="3144393" cy="10372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6D10AF-AFE6-4975-B045-FF68C6E1DA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150" y="8366323"/>
            <a:ext cx="14094228" cy="44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595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206;p80">
            <a:extLst>
              <a:ext uri="{FF2B5EF4-FFF2-40B4-BE49-F238E27FC236}">
                <a16:creationId xmlns:a16="http://schemas.microsoft.com/office/drawing/2014/main" id="{048E9AE9-3584-49F2-849A-CF56B7AD0DDB}"/>
              </a:ext>
            </a:extLst>
          </p:cNvPr>
          <p:cNvGrpSpPr/>
          <p:nvPr/>
        </p:nvGrpSpPr>
        <p:grpSpPr>
          <a:xfrm>
            <a:off x="641248" y="110199"/>
            <a:ext cx="788967" cy="1095212"/>
            <a:chOff x="1310049" y="2891421"/>
            <a:chExt cx="384749" cy="366613"/>
          </a:xfrm>
        </p:grpSpPr>
        <p:sp>
          <p:nvSpPr>
            <p:cNvPr id="136" name="Google Shape;13207;p80">
              <a:extLst>
                <a:ext uri="{FF2B5EF4-FFF2-40B4-BE49-F238E27FC236}">
                  <a16:creationId xmlns:a16="http://schemas.microsoft.com/office/drawing/2014/main" id="{A9858BFF-1EE4-4110-B12E-EF33B2F90D9B}"/>
                </a:ext>
              </a:extLst>
            </p:cNvPr>
            <p:cNvSpPr/>
            <p:nvPr/>
          </p:nvSpPr>
          <p:spPr>
            <a:xfrm>
              <a:off x="1310049" y="2891421"/>
              <a:ext cx="384749" cy="366613"/>
            </a:xfrm>
            <a:custGeom>
              <a:avLst/>
              <a:gdLst/>
              <a:ahLst/>
              <a:cxnLst/>
              <a:rect l="l" t="t" r="r" b="b"/>
              <a:pathLst>
                <a:path w="14723" h="14029" extrusionOk="0">
                  <a:moveTo>
                    <a:pt x="2761" y="5861"/>
                  </a:moveTo>
                  <a:cubicBezTo>
                    <a:pt x="2829" y="5861"/>
                    <a:pt x="2897" y="5886"/>
                    <a:pt x="2952" y="5942"/>
                  </a:cubicBezTo>
                  <a:lnTo>
                    <a:pt x="8126" y="11105"/>
                  </a:lnTo>
                  <a:cubicBezTo>
                    <a:pt x="8309" y="11288"/>
                    <a:pt x="8184" y="11586"/>
                    <a:pt x="7924" y="11596"/>
                  </a:cubicBezTo>
                  <a:lnTo>
                    <a:pt x="2760" y="11596"/>
                  </a:lnTo>
                  <a:cubicBezTo>
                    <a:pt x="2606" y="11596"/>
                    <a:pt x="2472" y="11461"/>
                    <a:pt x="2472" y="11307"/>
                  </a:cubicBezTo>
                  <a:lnTo>
                    <a:pt x="2472" y="6144"/>
                  </a:lnTo>
                  <a:cubicBezTo>
                    <a:pt x="2478" y="5974"/>
                    <a:pt x="2618" y="5861"/>
                    <a:pt x="2761" y="5861"/>
                  </a:cubicBezTo>
                  <a:close/>
                  <a:moveTo>
                    <a:pt x="512" y="1"/>
                  </a:moveTo>
                  <a:cubicBezTo>
                    <a:pt x="245" y="1"/>
                    <a:pt x="0" y="217"/>
                    <a:pt x="0" y="509"/>
                  </a:cubicBezTo>
                  <a:lnTo>
                    <a:pt x="0" y="13509"/>
                  </a:lnTo>
                  <a:cubicBezTo>
                    <a:pt x="0" y="13798"/>
                    <a:pt x="231" y="14029"/>
                    <a:pt x="520" y="14029"/>
                  </a:cubicBezTo>
                  <a:lnTo>
                    <a:pt x="13511" y="14029"/>
                  </a:lnTo>
                  <a:cubicBezTo>
                    <a:pt x="13905" y="14029"/>
                    <a:pt x="14155" y="13596"/>
                    <a:pt x="13953" y="13250"/>
                  </a:cubicBezTo>
                  <a:cubicBezTo>
                    <a:pt x="13905" y="13163"/>
                    <a:pt x="14722" y="13990"/>
                    <a:pt x="875" y="153"/>
                  </a:cubicBezTo>
                  <a:cubicBezTo>
                    <a:pt x="837" y="114"/>
                    <a:pt x="798" y="76"/>
                    <a:pt x="741" y="57"/>
                  </a:cubicBezTo>
                  <a:cubicBezTo>
                    <a:pt x="666" y="18"/>
                    <a:pt x="588" y="1"/>
                    <a:pt x="512" y="1"/>
                  </a:cubicBezTo>
                  <a:close/>
                </a:path>
              </a:pathLst>
            </a:custGeom>
            <a:solidFill>
              <a:srgbClr val="BCCA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37" name="Google Shape;13208;p80">
              <a:extLst>
                <a:ext uri="{FF2B5EF4-FFF2-40B4-BE49-F238E27FC236}">
                  <a16:creationId xmlns:a16="http://schemas.microsoft.com/office/drawing/2014/main" id="{A8AD32FC-02F9-458A-A35A-1957D2D223EF}"/>
                </a:ext>
              </a:extLst>
            </p:cNvPr>
            <p:cNvSpPr/>
            <p:nvPr/>
          </p:nvSpPr>
          <p:spPr>
            <a:xfrm>
              <a:off x="1342218" y="2904697"/>
              <a:ext cx="324932" cy="324696"/>
            </a:xfrm>
            <a:custGeom>
              <a:avLst/>
              <a:gdLst/>
              <a:ahLst/>
              <a:cxnLst/>
              <a:rect l="l" t="t" r="r" b="b"/>
              <a:pathLst>
                <a:path w="12434" h="12425" extrusionOk="0">
                  <a:moveTo>
                    <a:pt x="1530" y="5353"/>
                  </a:moveTo>
                  <a:cubicBezTo>
                    <a:pt x="1598" y="5353"/>
                    <a:pt x="1666" y="5378"/>
                    <a:pt x="1721" y="5434"/>
                  </a:cubicBezTo>
                  <a:lnTo>
                    <a:pt x="6895" y="10597"/>
                  </a:lnTo>
                  <a:cubicBezTo>
                    <a:pt x="7068" y="10780"/>
                    <a:pt x="6953" y="11078"/>
                    <a:pt x="6693" y="11088"/>
                  </a:cubicBezTo>
                  <a:lnTo>
                    <a:pt x="1529" y="11088"/>
                  </a:lnTo>
                  <a:cubicBezTo>
                    <a:pt x="1375" y="11088"/>
                    <a:pt x="1241" y="10953"/>
                    <a:pt x="1241" y="10799"/>
                  </a:cubicBezTo>
                  <a:lnTo>
                    <a:pt x="1241" y="5636"/>
                  </a:lnTo>
                  <a:cubicBezTo>
                    <a:pt x="1247" y="5466"/>
                    <a:pt x="1387" y="5353"/>
                    <a:pt x="1530" y="5353"/>
                  </a:cubicBezTo>
                  <a:close/>
                  <a:moveTo>
                    <a:pt x="0" y="1"/>
                  </a:moveTo>
                  <a:lnTo>
                    <a:pt x="0" y="11915"/>
                  </a:lnTo>
                  <a:cubicBezTo>
                    <a:pt x="0" y="12203"/>
                    <a:pt x="231" y="12424"/>
                    <a:pt x="519" y="12424"/>
                  </a:cubicBezTo>
                  <a:lnTo>
                    <a:pt x="12434" y="12424"/>
                  </a:lnTo>
                  <a:lnTo>
                    <a:pt x="2337" y="2328"/>
                  </a:lnTo>
                  <a:lnTo>
                    <a:pt x="58" y="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38" name="Google Shape;13209;p80">
              <a:extLst>
                <a:ext uri="{FF2B5EF4-FFF2-40B4-BE49-F238E27FC236}">
                  <a16:creationId xmlns:a16="http://schemas.microsoft.com/office/drawing/2014/main" id="{C3EBD698-FB09-4A9E-8B83-D89542B24DBC}"/>
                </a:ext>
              </a:extLst>
            </p:cNvPr>
            <p:cNvSpPr/>
            <p:nvPr/>
          </p:nvSpPr>
          <p:spPr>
            <a:xfrm>
              <a:off x="1355546" y="2931848"/>
              <a:ext cx="22134" cy="19573"/>
            </a:xfrm>
            <a:custGeom>
              <a:avLst/>
              <a:gdLst/>
              <a:ahLst/>
              <a:cxnLst/>
              <a:rect l="l" t="t" r="r" b="b"/>
              <a:pathLst>
                <a:path w="847" h="749" extrusionOk="0">
                  <a:moveTo>
                    <a:pt x="538" y="0"/>
                  </a:moveTo>
                  <a:lnTo>
                    <a:pt x="163" y="385"/>
                  </a:lnTo>
                  <a:cubicBezTo>
                    <a:pt x="1" y="533"/>
                    <a:pt x="145" y="749"/>
                    <a:pt x="312" y="749"/>
                  </a:cubicBezTo>
                  <a:cubicBezTo>
                    <a:pt x="363" y="749"/>
                    <a:pt x="415" y="729"/>
                    <a:pt x="461" y="683"/>
                  </a:cubicBezTo>
                  <a:lnTo>
                    <a:pt x="846" y="308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39" name="Google Shape;13210;p80">
              <a:extLst>
                <a:ext uri="{FF2B5EF4-FFF2-40B4-BE49-F238E27FC236}">
                  <a16:creationId xmlns:a16="http://schemas.microsoft.com/office/drawing/2014/main" id="{9ED50BC6-2B05-4B37-8236-99E8AE87AAB9}"/>
                </a:ext>
              </a:extLst>
            </p:cNvPr>
            <p:cNvSpPr/>
            <p:nvPr/>
          </p:nvSpPr>
          <p:spPr>
            <a:xfrm>
              <a:off x="1372610" y="2957720"/>
              <a:ext cx="30680" cy="28667"/>
            </a:xfrm>
            <a:custGeom>
              <a:avLst/>
              <a:gdLst/>
              <a:ahLst/>
              <a:cxnLst/>
              <a:rect l="l" t="t" r="r" b="b"/>
              <a:pathLst>
                <a:path w="1174" h="1097" extrusionOk="0">
                  <a:moveTo>
                    <a:pt x="866" y="1"/>
                  </a:moveTo>
                  <a:lnTo>
                    <a:pt x="135" y="731"/>
                  </a:lnTo>
                  <a:cubicBezTo>
                    <a:pt x="1" y="866"/>
                    <a:pt x="97" y="1097"/>
                    <a:pt x="289" y="1097"/>
                  </a:cubicBezTo>
                  <a:cubicBezTo>
                    <a:pt x="433" y="1097"/>
                    <a:pt x="424" y="1029"/>
                    <a:pt x="117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0" name="Google Shape;13211;p80">
              <a:extLst>
                <a:ext uri="{FF2B5EF4-FFF2-40B4-BE49-F238E27FC236}">
                  <a16:creationId xmlns:a16="http://schemas.microsoft.com/office/drawing/2014/main" id="{480762C7-5F88-4B46-BEE8-603BDE0C4994}"/>
                </a:ext>
              </a:extLst>
            </p:cNvPr>
            <p:cNvSpPr/>
            <p:nvPr/>
          </p:nvSpPr>
          <p:spPr>
            <a:xfrm>
              <a:off x="1407001" y="2983356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0"/>
                  </a:moveTo>
                  <a:lnTo>
                    <a:pt x="156" y="375"/>
                  </a:lnTo>
                  <a:cubicBezTo>
                    <a:pt x="0" y="531"/>
                    <a:pt x="141" y="749"/>
                    <a:pt x="311" y="749"/>
                  </a:cubicBezTo>
                  <a:cubicBezTo>
                    <a:pt x="362" y="749"/>
                    <a:pt x="415" y="730"/>
                    <a:pt x="464" y="683"/>
                  </a:cubicBezTo>
                  <a:lnTo>
                    <a:pt x="839" y="308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1" name="Google Shape;13212;p80">
              <a:extLst>
                <a:ext uri="{FF2B5EF4-FFF2-40B4-BE49-F238E27FC236}">
                  <a16:creationId xmlns:a16="http://schemas.microsoft.com/office/drawing/2014/main" id="{1535F762-416C-4352-9993-45F2784C2477}"/>
                </a:ext>
              </a:extLst>
            </p:cNvPr>
            <p:cNvSpPr/>
            <p:nvPr/>
          </p:nvSpPr>
          <p:spPr>
            <a:xfrm>
              <a:off x="1424379" y="3009227"/>
              <a:ext cx="30444" cy="28693"/>
            </a:xfrm>
            <a:custGeom>
              <a:avLst/>
              <a:gdLst/>
              <a:ahLst/>
              <a:cxnLst/>
              <a:rect l="l" t="t" r="r" b="b"/>
              <a:pathLst>
                <a:path w="1165" h="1098" extrusionOk="0">
                  <a:moveTo>
                    <a:pt x="866" y="1"/>
                  </a:moveTo>
                  <a:lnTo>
                    <a:pt x="126" y="732"/>
                  </a:lnTo>
                  <a:cubicBezTo>
                    <a:pt x="1" y="866"/>
                    <a:pt x="97" y="1087"/>
                    <a:pt x="279" y="1097"/>
                  </a:cubicBezTo>
                  <a:cubicBezTo>
                    <a:pt x="424" y="1097"/>
                    <a:pt x="41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2" name="Google Shape;13213;p80">
              <a:extLst>
                <a:ext uri="{FF2B5EF4-FFF2-40B4-BE49-F238E27FC236}">
                  <a16:creationId xmlns:a16="http://schemas.microsoft.com/office/drawing/2014/main" id="{8905EC01-0CE4-435D-B1DC-44F930F0D88F}"/>
                </a:ext>
              </a:extLst>
            </p:cNvPr>
            <p:cNvSpPr/>
            <p:nvPr/>
          </p:nvSpPr>
          <p:spPr>
            <a:xfrm>
              <a:off x="1458769" y="3035124"/>
              <a:ext cx="21925" cy="19338"/>
            </a:xfrm>
            <a:custGeom>
              <a:avLst/>
              <a:gdLst/>
              <a:ahLst/>
              <a:cxnLst/>
              <a:rect l="l" t="t" r="r" b="b"/>
              <a:pathLst>
                <a:path w="839" h="740" extrusionOk="0">
                  <a:moveTo>
                    <a:pt x="540" y="0"/>
                  </a:moveTo>
                  <a:lnTo>
                    <a:pt x="156" y="375"/>
                  </a:lnTo>
                  <a:cubicBezTo>
                    <a:pt x="1" y="523"/>
                    <a:pt x="141" y="739"/>
                    <a:pt x="306" y="739"/>
                  </a:cubicBezTo>
                  <a:cubicBezTo>
                    <a:pt x="356" y="739"/>
                    <a:pt x="407" y="720"/>
                    <a:pt x="454" y="673"/>
                  </a:cubicBezTo>
                  <a:lnTo>
                    <a:pt x="839" y="298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3" name="Google Shape;13214;p80">
              <a:extLst>
                <a:ext uri="{FF2B5EF4-FFF2-40B4-BE49-F238E27FC236}">
                  <a16:creationId xmlns:a16="http://schemas.microsoft.com/office/drawing/2014/main" id="{25F20B70-4C82-4060-A31D-E03F1B80BA2A}"/>
                </a:ext>
              </a:extLst>
            </p:cNvPr>
            <p:cNvSpPr/>
            <p:nvPr/>
          </p:nvSpPr>
          <p:spPr>
            <a:xfrm>
              <a:off x="1475886" y="3060995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66" y="1"/>
                  </a:moveTo>
                  <a:lnTo>
                    <a:pt x="136" y="732"/>
                  </a:lnTo>
                  <a:cubicBezTo>
                    <a:pt x="1" y="866"/>
                    <a:pt x="97" y="1087"/>
                    <a:pt x="289" y="1097"/>
                  </a:cubicBezTo>
                  <a:cubicBezTo>
                    <a:pt x="434" y="1097"/>
                    <a:pt x="42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4" name="Google Shape;13215;p80">
              <a:extLst>
                <a:ext uri="{FF2B5EF4-FFF2-40B4-BE49-F238E27FC236}">
                  <a16:creationId xmlns:a16="http://schemas.microsoft.com/office/drawing/2014/main" id="{742EAB03-A861-4ACA-85C6-FE203458D643}"/>
                </a:ext>
              </a:extLst>
            </p:cNvPr>
            <p:cNvSpPr/>
            <p:nvPr/>
          </p:nvSpPr>
          <p:spPr>
            <a:xfrm>
              <a:off x="1510276" y="3086631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1"/>
                  </a:moveTo>
                  <a:lnTo>
                    <a:pt x="156" y="376"/>
                  </a:lnTo>
                  <a:cubicBezTo>
                    <a:pt x="1" y="531"/>
                    <a:pt x="142" y="749"/>
                    <a:pt x="307" y="749"/>
                  </a:cubicBezTo>
                  <a:cubicBezTo>
                    <a:pt x="356" y="749"/>
                    <a:pt x="408" y="730"/>
                    <a:pt x="454" y="683"/>
                  </a:cubicBezTo>
                  <a:lnTo>
                    <a:pt x="839" y="308"/>
                  </a:lnTo>
                  <a:lnTo>
                    <a:pt x="541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5" name="Google Shape;13216;p80">
              <a:extLst>
                <a:ext uri="{FF2B5EF4-FFF2-40B4-BE49-F238E27FC236}">
                  <a16:creationId xmlns:a16="http://schemas.microsoft.com/office/drawing/2014/main" id="{0DE355B9-0B87-423A-A60C-269E868EDAF6}"/>
                </a:ext>
              </a:extLst>
            </p:cNvPr>
            <p:cNvSpPr/>
            <p:nvPr/>
          </p:nvSpPr>
          <p:spPr>
            <a:xfrm>
              <a:off x="1527655" y="3112267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57" y="0"/>
                  </a:moveTo>
                  <a:lnTo>
                    <a:pt x="126" y="741"/>
                  </a:lnTo>
                  <a:cubicBezTo>
                    <a:pt x="1" y="875"/>
                    <a:pt x="97" y="1097"/>
                    <a:pt x="280" y="1097"/>
                  </a:cubicBezTo>
                  <a:cubicBezTo>
                    <a:pt x="424" y="1097"/>
                    <a:pt x="414" y="1029"/>
                    <a:pt x="1164" y="299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6" name="Google Shape;13217;p80">
              <a:extLst>
                <a:ext uri="{FF2B5EF4-FFF2-40B4-BE49-F238E27FC236}">
                  <a16:creationId xmlns:a16="http://schemas.microsoft.com/office/drawing/2014/main" id="{9A7B63A7-57BF-402B-BD5D-4864827F5852}"/>
                </a:ext>
              </a:extLst>
            </p:cNvPr>
            <p:cNvSpPr/>
            <p:nvPr/>
          </p:nvSpPr>
          <p:spPr>
            <a:xfrm>
              <a:off x="1578639" y="3164036"/>
              <a:ext cx="31228" cy="28876"/>
            </a:xfrm>
            <a:custGeom>
              <a:avLst/>
              <a:gdLst/>
              <a:ahLst/>
              <a:cxnLst/>
              <a:rect l="l" t="t" r="r" b="b"/>
              <a:pathLst>
                <a:path w="1195" h="1105" extrusionOk="0">
                  <a:moveTo>
                    <a:pt x="887" y="0"/>
                  </a:moveTo>
                  <a:lnTo>
                    <a:pt x="156" y="731"/>
                  </a:lnTo>
                  <a:cubicBezTo>
                    <a:pt x="0" y="887"/>
                    <a:pt x="141" y="1105"/>
                    <a:pt x="306" y="1105"/>
                  </a:cubicBezTo>
                  <a:cubicBezTo>
                    <a:pt x="356" y="1105"/>
                    <a:pt x="407" y="1085"/>
                    <a:pt x="454" y="1039"/>
                  </a:cubicBezTo>
                  <a:lnTo>
                    <a:pt x="1194" y="308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7" name="Google Shape;13218;p80">
              <a:extLst>
                <a:ext uri="{FF2B5EF4-FFF2-40B4-BE49-F238E27FC236}">
                  <a16:creationId xmlns:a16="http://schemas.microsoft.com/office/drawing/2014/main" id="{C44EB794-1EDE-483A-8B36-B4C12637399B}"/>
                </a:ext>
              </a:extLst>
            </p:cNvPr>
            <p:cNvSpPr/>
            <p:nvPr/>
          </p:nvSpPr>
          <p:spPr>
            <a:xfrm>
              <a:off x="1614101" y="3189907"/>
              <a:ext cx="21403" cy="19390"/>
            </a:xfrm>
            <a:custGeom>
              <a:avLst/>
              <a:gdLst/>
              <a:ahLst/>
              <a:cxnLst/>
              <a:rect l="l" t="t" r="r" b="b"/>
              <a:pathLst>
                <a:path w="819" h="742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1" y="510"/>
                    <a:pt x="97" y="741"/>
                    <a:pt x="289" y="741"/>
                  </a:cubicBezTo>
                  <a:cubicBezTo>
                    <a:pt x="424" y="741"/>
                    <a:pt x="453" y="664"/>
                    <a:pt x="818" y="299"/>
                  </a:cubicBez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8" name="Google Shape;13219;p80">
              <a:extLst>
                <a:ext uri="{FF2B5EF4-FFF2-40B4-BE49-F238E27FC236}">
                  <a16:creationId xmlns:a16="http://schemas.microsoft.com/office/drawing/2014/main" id="{C5DDB1E9-444D-4D1F-9E95-4AB518626225}"/>
                </a:ext>
              </a:extLst>
            </p:cNvPr>
            <p:cNvSpPr/>
            <p:nvPr/>
          </p:nvSpPr>
          <p:spPr>
            <a:xfrm>
              <a:off x="1630930" y="3215804"/>
              <a:ext cx="30444" cy="28406"/>
            </a:xfrm>
            <a:custGeom>
              <a:avLst/>
              <a:gdLst/>
              <a:ahLst/>
              <a:cxnLst/>
              <a:rect l="l" t="t" r="r" b="b"/>
              <a:pathLst>
                <a:path w="1165" h="1087" extrusionOk="0">
                  <a:moveTo>
                    <a:pt x="857" y="0"/>
                  </a:moveTo>
                  <a:lnTo>
                    <a:pt x="126" y="731"/>
                  </a:lnTo>
                  <a:cubicBezTo>
                    <a:pt x="1" y="866"/>
                    <a:pt x="97" y="1087"/>
                    <a:pt x="280" y="1087"/>
                  </a:cubicBezTo>
                  <a:cubicBezTo>
                    <a:pt x="424" y="1087"/>
                    <a:pt x="414" y="1020"/>
                    <a:pt x="1165" y="298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49" name="Google Shape;13220;p80">
              <a:extLst>
                <a:ext uri="{FF2B5EF4-FFF2-40B4-BE49-F238E27FC236}">
                  <a16:creationId xmlns:a16="http://schemas.microsoft.com/office/drawing/2014/main" id="{4C1C85C5-3475-49EA-973A-29D4318FBEFE}"/>
                </a:ext>
              </a:extLst>
            </p:cNvPr>
            <p:cNvSpPr/>
            <p:nvPr/>
          </p:nvSpPr>
          <p:spPr>
            <a:xfrm>
              <a:off x="1562332" y="3138138"/>
              <a:ext cx="21403" cy="19286"/>
            </a:xfrm>
            <a:custGeom>
              <a:avLst/>
              <a:gdLst/>
              <a:ahLst/>
              <a:cxnLst/>
              <a:rect l="l" t="t" r="r" b="b"/>
              <a:pathLst>
                <a:path w="819" h="738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0" y="533"/>
                    <a:pt x="140" y="738"/>
                    <a:pt x="304" y="738"/>
                  </a:cubicBezTo>
                  <a:cubicBezTo>
                    <a:pt x="351" y="738"/>
                    <a:pt x="399" y="722"/>
                    <a:pt x="443" y="684"/>
                  </a:cubicBezTo>
                  <a:lnTo>
                    <a:pt x="818" y="309"/>
                  </a:ln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61" name="TextBox 160">
            <a:extLst>
              <a:ext uri="{FF2B5EF4-FFF2-40B4-BE49-F238E27FC236}">
                <a16:creationId xmlns:a16="http://schemas.microsoft.com/office/drawing/2014/main" id="{E5D6263D-6778-41FE-977F-B7157474A038}"/>
              </a:ext>
            </a:extLst>
          </p:cNvPr>
          <p:cNvSpPr txBox="1"/>
          <p:nvPr/>
        </p:nvSpPr>
        <p:spPr>
          <a:xfrm>
            <a:off x="4131235" y="3628163"/>
            <a:ext cx="14860364" cy="2215991"/>
          </a:xfrm>
          <a:prstGeom prst="rect">
            <a:avLst/>
          </a:prstGeom>
          <a:solidFill>
            <a:srgbClr val="E6E9EE">
              <a:alpha val="19000"/>
            </a:srgbClr>
          </a:solidFill>
        </p:spPr>
        <p:txBody>
          <a:bodyPr wrap="square" lIns="914400" tIns="365760" rIns="457200" bIns="365760" rtlCol="0" anchor="ctr">
            <a:spAutoFit/>
          </a:bodyPr>
          <a:lstStyle/>
          <a:p>
            <a:pPr lvl="0"/>
            <a:r>
              <a:rPr lang="en-US" sz="3200" dirty="0">
                <a:solidFill>
                  <a:srgbClr val="FFFFFF"/>
                </a:solidFill>
                <a:latin typeface="Open Sans Light"/>
              </a:rPr>
              <a:t>Due to having a small data, the results </a:t>
            </a:r>
            <a:r>
              <a:rPr lang="en-US" sz="3200" dirty="0">
                <a:solidFill>
                  <a:srgbClr val="FFFFFF"/>
                </a:solidFill>
              </a:rPr>
              <a:t>were inconclusive we tired to use Dummy data to get more results from the Machine learning algorithms and here is what we got …</a:t>
            </a: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78" name="Title 1">
            <a:extLst>
              <a:ext uri="{FF2B5EF4-FFF2-40B4-BE49-F238E27FC236}">
                <a16:creationId xmlns:a16="http://schemas.microsoft.com/office/drawing/2014/main" id="{E5E6604C-C889-4395-8A18-E5591A6EFD45}"/>
              </a:ext>
            </a:extLst>
          </p:cNvPr>
          <p:cNvSpPr txBox="1">
            <a:spLocks/>
          </p:cNvSpPr>
          <p:nvPr/>
        </p:nvSpPr>
        <p:spPr>
          <a:xfrm>
            <a:off x="1443640" y="424355"/>
            <a:ext cx="2687595" cy="7892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Design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084F0D-B947-4F6C-9139-DF1FFC61040F}"/>
              </a:ext>
            </a:extLst>
          </p:cNvPr>
          <p:cNvSpPr/>
          <p:nvPr/>
        </p:nvSpPr>
        <p:spPr>
          <a:xfrm>
            <a:off x="-1" y="3101037"/>
            <a:ext cx="24387175" cy="531353"/>
          </a:xfrm>
          <a:prstGeom prst="rect">
            <a:avLst/>
          </a:prstGeom>
          <a:solidFill>
            <a:srgbClr val="FFFFFF"/>
          </a:solidFill>
          <a:ln w="1905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B618157-2EFE-482E-AA52-F55BF938E83D}"/>
              </a:ext>
            </a:extLst>
          </p:cNvPr>
          <p:cNvSpPr txBox="1">
            <a:spLocks/>
          </p:cNvSpPr>
          <p:nvPr/>
        </p:nvSpPr>
        <p:spPr>
          <a:xfrm>
            <a:off x="3474743" y="1213633"/>
            <a:ext cx="15504132" cy="1635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400" dirty="0">
                <a:solidFill>
                  <a:schemeClr val="bg1"/>
                </a:solidFill>
              </a:rPr>
              <a:t>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120881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71151913-FA3D-4215-A590-73B13972A483}"/>
              </a:ext>
            </a:extLst>
          </p:cNvPr>
          <p:cNvGrpSpPr/>
          <p:nvPr/>
        </p:nvGrpSpPr>
        <p:grpSpPr>
          <a:xfrm>
            <a:off x="1892507" y="3632390"/>
            <a:ext cx="18594999" cy="9052246"/>
            <a:chOff x="1892507" y="3632390"/>
            <a:chExt cx="18594999" cy="9052246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6BA5253-6E08-412A-A198-BB826472C0BB}"/>
                </a:ext>
              </a:extLst>
            </p:cNvPr>
            <p:cNvCxnSpPr/>
            <p:nvPr/>
          </p:nvCxnSpPr>
          <p:spPr>
            <a:xfrm>
              <a:off x="12193587" y="3632390"/>
              <a:ext cx="0" cy="7517391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B97F5A0-653C-430F-9159-B3B6450DFDD5}"/>
                </a:ext>
              </a:extLst>
            </p:cNvPr>
            <p:cNvCxnSpPr/>
            <p:nvPr/>
          </p:nvCxnSpPr>
          <p:spPr>
            <a:xfrm>
              <a:off x="15498415" y="3632390"/>
              <a:ext cx="0" cy="7517391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49C7AC1-1A69-42DD-9C68-B1D02355FBA1}"/>
                </a:ext>
              </a:extLst>
            </p:cNvPr>
            <p:cNvCxnSpPr/>
            <p:nvPr/>
          </p:nvCxnSpPr>
          <p:spPr>
            <a:xfrm>
              <a:off x="18803244" y="3632390"/>
              <a:ext cx="0" cy="7517391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F282D0D-F76A-45DE-B055-6B7161CEFE1C}"/>
                </a:ext>
              </a:extLst>
            </p:cNvPr>
            <p:cNvCxnSpPr/>
            <p:nvPr/>
          </p:nvCxnSpPr>
          <p:spPr>
            <a:xfrm>
              <a:off x="8888759" y="3632390"/>
              <a:ext cx="0" cy="7517391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B58E074-0704-41AC-84D1-15606235BCCA}"/>
                </a:ext>
              </a:extLst>
            </p:cNvPr>
            <p:cNvCxnSpPr/>
            <p:nvPr/>
          </p:nvCxnSpPr>
          <p:spPr>
            <a:xfrm>
              <a:off x="5583931" y="3632390"/>
              <a:ext cx="0" cy="7517391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84FD19B-991F-43B2-A7A2-521EC9E6CA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7551" y="10776972"/>
              <a:ext cx="16769955" cy="1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8D717F7-5AEF-4E53-8000-029B487CBF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7551" y="8975886"/>
              <a:ext cx="16769955" cy="1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3EBDF76-C3C5-4E22-8E68-09794AA1D1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7551" y="7125159"/>
              <a:ext cx="16769955" cy="1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455F6D7-D5BC-4C2F-AB2B-E299AE634C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7551" y="5268099"/>
              <a:ext cx="16769955" cy="1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92133DF-8746-4F27-93C4-8A564253632A}"/>
                </a:ext>
              </a:extLst>
            </p:cNvPr>
            <p:cNvSpPr txBox="1"/>
            <p:nvPr/>
          </p:nvSpPr>
          <p:spPr>
            <a:xfrm>
              <a:off x="1892507" y="10503450"/>
              <a:ext cx="13452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100%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85D6132-453D-47B9-A32B-2BAB7D42CC5F}"/>
                </a:ext>
              </a:extLst>
            </p:cNvPr>
            <p:cNvSpPr txBox="1"/>
            <p:nvPr/>
          </p:nvSpPr>
          <p:spPr>
            <a:xfrm>
              <a:off x="2155399" y="4951268"/>
              <a:ext cx="10823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25%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DA84E8C-C9AD-4DAE-BADB-F604FFBAB96A}"/>
                </a:ext>
              </a:extLst>
            </p:cNvPr>
            <p:cNvSpPr txBox="1"/>
            <p:nvPr/>
          </p:nvSpPr>
          <p:spPr>
            <a:xfrm>
              <a:off x="2155399" y="6801995"/>
              <a:ext cx="10823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50%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68362C9-EC9E-40BC-B86B-CF6C9398C9B2}"/>
                </a:ext>
              </a:extLst>
            </p:cNvPr>
            <p:cNvSpPr txBox="1"/>
            <p:nvPr/>
          </p:nvSpPr>
          <p:spPr>
            <a:xfrm>
              <a:off x="2155399" y="8652722"/>
              <a:ext cx="10823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75%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0B56BFB-7C17-4C50-9503-CAA78728385B}"/>
                </a:ext>
              </a:extLst>
            </p:cNvPr>
            <p:cNvCxnSpPr/>
            <p:nvPr/>
          </p:nvCxnSpPr>
          <p:spPr>
            <a:xfrm>
              <a:off x="3451123" y="3632390"/>
              <a:ext cx="0" cy="7517391"/>
            </a:xfrm>
            <a:prstGeom prst="line">
              <a:avLst/>
            </a:prstGeom>
            <a:ln>
              <a:solidFill>
                <a:schemeClr val="tx1">
                  <a:lumMod val="25000"/>
                  <a:lumOff val="75000"/>
                </a:schemeClr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94C5F73-8D01-47A5-8E8B-89A454D768AC}"/>
                </a:ext>
              </a:extLst>
            </p:cNvPr>
            <p:cNvSpPr txBox="1"/>
            <p:nvPr/>
          </p:nvSpPr>
          <p:spPr>
            <a:xfrm>
              <a:off x="4434680" y="11587848"/>
              <a:ext cx="229850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Logistic Regression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AF2401C-73C5-44CB-92A2-0715D344C8FC}"/>
                </a:ext>
              </a:extLst>
            </p:cNvPr>
            <p:cNvSpPr txBox="1"/>
            <p:nvPr/>
          </p:nvSpPr>
          <p:spPr>
            <a:xfrm>
              <a:off x="7930114" y="11607418"/>
              <a:ext cx="195556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Decision Tree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A9063A1-52BA-44EE-ABCD-87769A5FAEAD}"/>
                </a:ext>
              </a:extLst>
            </p:cNvPr>
            <p:cNvSpPr txBox="1"/>
            <p:nvPr/>
          </p:nvSpPr>
          <p:spPr>
            <a:xfrm>
              <a:off x="11223602" y="11607418"/>
              <a:ext cx="19555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SVM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57D62D7-C4AF-41BF-A9CA-AE8200171CA3}"/>
                </a:ext>
              </a:extLst>
            </p:cNvPr>
            <p:cNvSpPr txBox="1"/>
            <p:nvPr/>
          </p:nvSpPr>
          <p:spPr>
            <a:xfrm>
              <a:off x="14526211" y="11607418"/>
              <a:ext cx="19555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K-NN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4F54399-6D62-4B1A-BC6F-3EEFB010DE64}"/>
                </a:ext>
              </a:extLst>
            </p:cNvPr>
            <p:cNvSpPr txBox="1"/>
            <p:nvPr/>
          </p:nvSpPr>
          <p:spPr>
            <a:xfrm>
              <a:off x="17806326" y="11607418"/>
              <a:ext cx="195556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Naive Bayes </a:t>
              </a:r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0036D8-5047-44AC-88F2-C6B73A03A594}"/>
              </a:ext>
            </a:extLst>
          </p:cNvPr>
          <p:cNvSpPr/>
          <p:nvPr/>
        </p:nvSpPr>
        <p:spPr>
          <a:xfrm>
            <a:off x="17844599" y="2225830"/>
            <a:ext cx="1917290" cy="6222070"/>
          </a:xfrm>
          <a:prstGeom prst="roundRect">
            <a:avLst>
              <a:gd name="adj" fmla="val 29127"/>
            </a:avLst>
          </a:prstGeom>
          <a:gradFill flip="none" rotWithShape="1">
            <a:gsLst>
              <a:gs pos="100000">
                <a:schemeClr val="accent5">
                  <a:lumMod val="75000"/>
                </a:schemeClr>
              </a:gs>
              <a:gs pos="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7CEF072-27E8-470D-B658-F7DFDF77B657}"/>
              </a:ext>
            </a:extLst>
          </p:cNvPr>
          <p:cNvSpPr/>
          <p:nvPr/>
        </p:nvSpPr>
        <p:spPr>
          <a:xfrm>
            <a:off x="14539770" y="1676401"/>
            <a:ext cx="1917290" cy="8781892"/>
          </a:xfrm>
          <a:prstGeom prst="roundRect">
            <a:avLst>
              <a:gd name="adj" fmla="val 29127"/>
            </a:avLst>
          </a:prstGeom>
          <a:gradFill flip="none" rotWithShape="1"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4B4D639-B937-4B34-82D4-9F3D9EA8174A}"/>
              </a:ext>
            </a:extLst>
          </p:cNvPr>
          <p:cNvSpPr/>
          <p:nvPr/>
        </p:nvSpPr>
        <p:spPr>
          <a:xfrm>
            <a:off x="11234942" y="2034223"/>
            <a:ext cx="1917290" cy="4747799"/>
          </a:xfrm>
          <a:prstGeom prst="roundRect">
            <a:avLst>
              <a:gd name="adj" fmla="val 29127"/>
            </a:avLst>
          </a:prstGeom>
          <a:gradFill flip="none" rotWithShape="1"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4BA726B-A901-42BB-92A1-2E006AD290BB}"/>
              </a:ext>
            </a:extLst>
          </p:cNvPr>
          <p:cNvSpPr/>
          <p:nvPr/>
        </p:nvSpPr>
        <p:spPr>
          <a:xfrm>
            <a:off x="7930114" y="1897359"/>
            <a:ext cx="1917290" cy="5550966"/>
          </a:xfrm>
          <a:prstGeom prst="roundRect">
            <a:avLst>
              <a:gd name="adj" fmla="val 29127"/>
            </a:avLst>
          </a:prstGeom>
          <a:gradFill flip="none" rotWithShape="1"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F6C2789-6E2A-4F6A-996A-6E4738369941}"/>
              </a:ext>
            </a:extLst>
          </p:cNvPr>
          <p:cNvSpPr/>
          <p:nvPr/>
        </p:nvSpPr>
        <p:spPr>
          <a:xfrm>
            <a:off x="4625286" y="2165611"/>
            <a:ext cx="1917290" cy="7083800"/>
          </a:xfrm>
          <a:prstGeom prst="roundRect">
            <a:avLst>
              <a:gd name="adj" fmla="val 29127"/>
            </a:avLst>
          </a:prstGeom>
          <a:gradFill flip="none" rotWithShape="1"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3F50A26-5D96-42EC-8C5F-373D480F74F1}"/>
              </a:ext>
            </a:extLst>
          </p:cNvPr>
          <p:cNvSpPr txBox="1"/>
          <p:nvPr/>
        </p:nvSpPr>
        <p:spPr>
          <a:xfrm>
            <a:off x="5119374" y="8598799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77%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FAE22F-CBFB-424E-A416-0801FE94F828}"/>
              </a:ext>
            </a:extLst>
          </p:cNvPr>
          <p:cNvSpPr txBox="1"/>
          <p:nvPr/>
        </p:nvSpPr>
        <p:spPr>
          <a:xfrm>
            <a:off x="8345180" y="6762620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53%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CCD7179-AD4A-47F7-800E-AA36AC8A4AB3}"/>
              </a:ext>
            </a:extLst>
          </p:cNvPr>
          <p:cNvSpPr txBox="1"/>
          <p:nvPr/>
        </p:nvSpPr>
        <p:spPr>
          <a:xfrm>
            <a:off x="11657804" y="6126219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43%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40F5F63-B267-4062-AD8F-E173FF04D038}"/>
              </a:ext>
            </a:extLst>
          </p:cNvPr>
          <p:cNvSpPr txBox="1"/>
          <p:nvPr/>
        </p:nvSpPr>
        <p:spPr>
          <a:xfrm>
            <a:off x="14992158" y="9755979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90%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E0BAB10-4B9C-4F0E-917D-2F8D912B3D26}"/>
              </a:ext>
            </a:extLst>
          </p:cNvPr>
          <p:cNvSpPr txBox="1"/>
          <p:nvPr/>
        </p:nvSpPr>
        <p:spPr>
          <a:xfrm>
            <a:off x="18296985" y="7610421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62%</a:t>
            </a:r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ACD5D82B-AA67-49BB-B714-E0E828ABDB57}"/>
              </a:ext>
            </a:extLst>
          </p:cNvPr>
          <p:cNvSpPr/>
          <p:nvPr/>
        </p:nvSpPr>
        <p:spPr>
          <a:xfrm>
            <a:off x="1386348" y="-1387942"/>
            <a:ext cx="20854219" cy="48549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845E5B-AB69-4A27-A117-B33F4D238902}"/>
              </a:ext>
            </a:extLst>
          </p:cNvPr>
          <p:cNvSpPr/>
          <p:nvPr/>
        </p:nvSpPr>
        <p:spPr>
          <a:xfrm>
            <a:off x="-1" y="3101037"/>
            <a:ext cx="24387175" cy="5313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3CD3CEE-8034-48A0-9FD5-AFBABD58C0C5}"/>
              </a:ext>
            </a:extLst>
          </p:cNvPr>
          <p:cNvSpPr txBox="1">
            <a:spLocks/>
          </p:cNvSpPr>
          <p:nvPr/>
        </p:nvSpPr>
        <p:spPr>
          <a:xfrm>
            <a:off x="4368078" y="936114"/>
            <a:ext cx="15651019" cy="16006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0000"/>
                    <a:lumOff val="10000"/>
                  </a:srgbClr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Machine learning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0000"/>
                    <a:lumOff val="10000"/>
                  </a:srgbClr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We tested out 2,000 dummy entry and the result as follow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j-ea"/>
              <a:cs typeface="+mj-cs"/>
            </a:endParaRPr>
          </a:p>
        </p:txBody>
      </p:sp>
      <p:grpSp>
        <p:nvGrpSpPr>
          <p:cNvPr id="40" name="Google Shape;13206;p80">
            <a:extLst>
              <a:ext uri="{FF2B5EF4-FFF2-40B4-BE49-F238E27FC236}">
                <a16:creationId xmlns:a16="http://schemas.microsoft.com/office/drawing/2014/main" id="{45EFC97E-16A0-4616-818A-34AE5A0AC77D}"/>
              </a:ext>
            </a:extLst>
          </p:cNvPr>
          <p:cNvGrpSpPr/>
          <p:nvPr/>
        </p:nvGrpSpPr>
        <p:grpSpPr>
          <a:xfrm>
            <a:off x="641248" y="110199"/>
            <a:ext cx="788967" cy="1095212"/>
            <a:chOff x="1310049" y="2891421"/>
            <a:chExt cx="384749" cy="366613"/>
          </a:xfrm>
        </p:grpSpPr>
        <p:sp>
          <p:nvSpPr>
            <p:cNvPr id="42" name="Google Shape;13207;p80">
              <a:extLst>
                <a:ext uri="{FF2B5EF4-FFF2-40B4-BE49-F238E27FC236}">
                  <a16:creationId xmlns:a16="http://schemas.microsoft.com/office/drawing/2014/main" id="{405C7A49-6AE9-4123-8009-A7399ADD2B22}"/>
                </a:ext>
              </a:extLst>
            </p:cNvPr>
            <p:cNvSpPr/>
            <p:nvPr/>
          </p:nvSpPr>
          <p:spPr>
            <a:xfrm>
              <a:off x="1310049" y="2891421"/>
              <a:ext cx="384749" cy="366613"/>
            </a:xfrm>
            <a:custGeom>
              <a:avLst/>
              <a:gdLst/>
              <a:ahLst/>
              <a:cxnLst/>
              <a:rect l="l" t="t" r="r" b="b"/>
              <a:pathLst>
                <a:path w="14723" h="14029" extrusionOk="0">
                  <a:moveTo>
                    <a:pt x="2761" y="5861"/>
                  </a:moveTo>
                  <a:cubicBezTo>
                    <a:pt x="2829" y="5861"/>
                    <a:pt x="2897" y="5886"/>
                    <a:pt x="2952" y="5942"/>
                  </a:cubicBezTo>
                  <a:lnTo>
                    <a:pt x="8126" y="11105"/>
                  </a:lnTo>
                  <a:cubicBezTo>
                    <a:pt x="8309" y="11288"/>
                    <a:pt x="8184" y="11586"/>
                    <a:pt x="7924" y="11596"/>
                  </a:cubicBezTo>
                  <a:lnTo>
                    <a:pt x="2760" y="11596"/>
                  </a:lnTo>
                  <a:cubicBezTo>
                    <a:pt x="2606" y="11596"/>
                    <a:pt x="2472" y="11461"/>
                    <a:pt x="2472" y="11307"/>
                  </a:cubicBezTo>
                  <a:lnTo>
                    <a:pt x="2472" y="6144"/>
                  </a:lnTo>
                  <a:cubicBezTo>
                    <a:pt x="2478" y="5974"/>
                    <a:pt x="2618" y="5861"/>
                    <a:pt x="2761" y="5861"/>
                  </a:cubicBezTo>
                  <a:close/>
                  <a:moveTo>
                    <a:pt x="512" y="1"/>
                  </a:moveTo>
                  <a:cubicBezTo>
                    <a:pt x="245" y="1"/>
                    <a:pt x="0" y="217"/>
                    <a:pt x="0" y="509"/>
                  </a:cubicBezTo>
                  <a:lnTo>
                    <a:pt x="0" y="13509"/>
                  </a:lnTo>
                  <a:cubicBezTo>
                    <a:pt x="0" y="13798"/>
                    <a:pt x="231" y="14029"/>
                    <a:pt x="520" y="14029"/>
                  </a:cubicBezTo>
                  <a:lnTo>
                    <a:pt x="13511" y="14029"/>
                  </a:lnTo>
                  <a:cubicBezTo>
                    <a:pt x="13905" y="14029"/>
                    <a:pt x="14155" y="13596"/>
                    <a:pt x="13953" y="13250"/>
                  </a:cubicBezTo>
                  <a:cubicBezTo>
                    <a:pt x="13905" y="13163"/>
                    <a:pt x="14722" y="13990"/>
                    <a:pt x="875" y="153"/>
                  </a:cubicBezTo>
                  <a:cubicBezTo>
                    <a:pt x="837" y="114"/>
                    <a:pt x="798" y="76"/>
                    <a:pt x="741" y="57"/>
                  </a:cubicBezTo>
                  <a:cubicBezTo>
                    <a:pt x="666" y="18"/>
                    <a:pt x="588" y="1"/>
                    <a:pt x="512" y="1"/>
                  </a:cubicBezTo>
                  <a:close/>
                </a:path>
              </a:pathLst>
            </a:custGeom>
            <a:solidFill>
              <a:srgbClr val="BCCA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208;p80">
              <a:extLst>
                <a:ext uri="{FF2B5EF4-FFF2-40B4-BE49-F238E27FC236}">
                  <a16:creationId xmlns:a16="http://schemas.microsoft.com/office/drawing/2014/main" id="{02C942BB-06FC-4520-9C47-2E7D21AF16A0}"/>
                </a:ext>
              </a:extLst>
            </p:cNvPr>
            <p:cNvSpPr/>
            <p:nvPr/>
          </p:nvSpPr>
          <p:spPr>
            <a:xfrm>
              <a:off x="1342218" y="2904697"/>
              <a:ext cx="324932" cy="324696"/>
            </a:xfrm>
            <a:custGeom>
              <a:avLst/>
              <a:gdLst/>
              <a:ahLst/>
              <a:cxnLst/>
              <a:rect l="l" t="t" r="r" b="b"/>
              <a:pathLst>
                <a:path w="12434" h="12425" extrusionOk="0">
                  <a:moveTo>
                    <a:pt x="1530" y="5353"/>
                  </a:moveTo>
                  <a:cubicBezTo>
                    <a:pt x="1598" y="5353"/>
                    <a:pt x="1666" y="5378"/>
                    <a:pt x="1721" y="5434"/>
                  </a:cubicBezTo>
                  <a:lnTo>
                    <a:pt x="6895" y="10597"/>
                  </a:lnTo>
                  <a:cubicBezTo>
                    <a:pt x="7068" y="10780"/>
                    <a:pt x="6953" y="11078"/>
                    <a:pt x="6693" y="11088"/>
                  </a:cubicBezTo>
                  <a:lnTo>
                    <a:pt x="1529" y="11088"/>
                  </a:lnTo>
                  <a:cubicBezTo>
                    <a:pt x="1375" y="11088"/>
                    <a:pt x="1241" y="10953"/>
                    <a:pt x="1241" y="10799"/>
                  </a:cubicBezTo>
                  <a:lnTo>
                    <a:pt x="1241" y="5636"/>
                  </a:lnTo>
                  <a:cubicBezTo>
                    <a:pt x="1247" y="5466"/>
                    <a:pt x="1387" y="5353"/>
                    <a:pt x="1530" y="5353"/>
                  </a:cubicBezTo>
                  <a:close/>
                  <a:moveTo>
                    <a:pt x="0" y="1"/>
                  </a:moveTo>
                  <a:lnTo>
                    <a:pt x="0" y="11915"/>
                  </a:lnTo>
                  <a:cubicBezTo>
                    <a:pt x="0" y="12203"/>
                    <a:pt x="231" y="12424"/>
                    <a:pt x="519" y="12424"/>
                  </a:cubicBezTo>
                  <a:lnTo>
                    <a:pt x="12434" y="12424"/>
                  </a:lnTo>
                  <a:lnTo>
                    <a:pt x="2337" y="2328"/>
                  </a:lnTo>
                  <a:lnTo>
                    <a:pt x="58" y="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209;p80">
              <a:extLst>
                <a:ext uri="{FF2B5EF4-FFF2-40B4-BE49-F238E27FC236}">
                  <a16:creationId xmlns:a16="http://schemas.microsoft.com/office/drawing/2014/main" id="{60A1E066-FE85-48ED-AEC0-BA6595EC0929}"/>
                </a:ext>
              </a:extLst>
            </p:cNvPr>
            <p:cNvSpPr/>
            <p:nvPr/>
          </p:nvSpPr>
          <p:spPr>
            <a:xfrm>
              <a:off x="1355546" y="2931848"/>
              <a:ext cx="22134" cy="19573"/>
            </a:xfrm>
            <a:custGeom>
              <a:avLst/>
              <a:gdLst/>
              <a:ahLst/>
              <a:cxnLst/>
              <a:rect l="l" t="t" r="r" b="b"/>
              <a:pathLst>
                <a:path w="847" h="749" extrusionOk="0">
                  <a:moveTo>
                    <a:pt x="538" y="0"/>
                  </a:moveTo>
                  <a:lnTo>
                    <a:pt x="163" y="385"/>
                  </a:lnTo>
                  <a:cubicBezTo>
                    <a:pt x="1" y="533"/>
                    <a:pt x="145" y="749"/>
                    <a:pt x="312" y="749"/>
                  </a:cubicBezTo>
                  <a:cubicBezTo>
                    <a:pt x="363" y="749"/>
                    <a:pt x="415" y="729"/>
                    <a:pt x="461" y="683"/>
                  </a:cubicBezTo>
                  <a:lnTo>
                    <a:pt x="846" y="308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210;p80">
              <a:extLst>
                <a:ext uri="{FF2B5EF4-FFF2-40B4-BE49-F238E27FC236}">
                  <a16:creationId xmlns:a16="http://schemas.microsoft.com/office/drawing/2014/main" id="{F769F8EC-9B36-4A46-9646-C85927AB8736}"/>
                </a:ext>
              </a:extLst>
            </p:cNvPr>
            <p:cNvSpPr/>
            <p:nvPr/>
          </p:nvSpPr>
          <p:spPr>
            <a:xfrm>
              <a:off x="1372610" y="2957720"/>
              <a:ext cx="30680" cy="28667"/>
            </a:xfrm>
            <a:custGeom>
              <a:avLst/>
              <a:gdLst/>
              <a:ahLst/>
              <a:cxnLst/>
              <a:rect l="l" t="t" r="r" b="b"/>
              <a:pathLst>
                <a:path w="1174" h="1097" extrusionOk="0">
                  <a:moveTo>
                    <a:pt x="866" y="1"/>
                  </a:moveTo>
                  <a:lnTo>
                    <a:pt x="135" y="731"/>
                  </a:lnTo>
                  <a:cubicBezTo>
                    <a:pt x="1" y="866"/>
                    <a:pt x="97" y="1097"/>
                    <a:pt x="289" y="1097"/>
                  </a:cubicBezTo>
                  <a:cubicBezTo>
                    <a:pt x="433" y="1097"/>
                    <a:pt x="424" y="1029"/>
                    <a:pt x="117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3211;p80">
              <a:extLst>
                <a:ext uri="{FF2B5EF4-FFF2-40B4-BE49-F238E27FC236}">
                  <a16:creationId xmlns:a16="http://schemas.microsoft.com/office/drawing/2014/main" id="{6008228F-DAAD-4D93-A02E-C2AFF68B929D}"/>
                </a:ext>
              </a:extLst>
            </p:cNvPr>
            <p:cNvSpPr/>
            <p:nvPr/>
          </p:nvSpPr>
          <p:spPr>
            <a:xfrm>
              <a:off x="1407001" y="2983356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0"/>
                  </a:moveTo>
                  <a:lnTo>
                    <a:pt x="156" y="375"/>
                  </a:lnTo>
                  <a:cubicBezTo>
                    <a:pt x="0" y="531"/>
                    <a:pt x="141" y="749"/>
                    <a:pt x="311" y="749"/>
                  </a:cubicBezTo>
                  <a:cubicBezTo>
                    <a:pt x="362" y="749"/>
                    <a:pt x="415" y="730"/>
                    <a:pt x="464" y="683"/>
                  </a:cubicBezTo>
                  <a:lnTo>
                    <a:pt x="839" y="308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3212;p80">
              <a:extLst>
                <a:ext uri="{FF2B5EF4-FFF2-40B4-BE49-F238E27FC236}">
                  <a16:creationId xmlns:a16="http://schemas.microsoft.com/office/drawing/2014/main" id="{7354B1B9-FF85-42CC-8E32-9558A32AC5F7}"/>
                </a:ext>
              </a:extLst>
            </p:cNvPr>
            <p:cNvSpPr/>
            <p:nvPr/>
          </p:nvSpPr>
          <p:spPr>
            <a:xfrm>
              <a:off x="1424379" y="3009227"/>
              <a:ext cx="30444" cy="28693"/>
            </a:xfrm>
            <a:custGeom>
              <a:avLst/>
              <a:gdLst/>
              <a:ahLst/>
              <a:cxnLst/>
              <a:rect l="l" t="t" r="r" b="b"/>
              <a:pathLst>
                <a:path w="1165" h="1098" extrusionOk="0">
                  <a:moveTo>
                    <a:pt x="866" y="1"/>
                  </a:moveTo>
                  <a:lnTo>
                    <a:pt x="126" y="732"/>
                  </a:lnTo>
                  <a:cubicBezTo>
                    <a:pt x="1" y="866"/>
                    <a:pt x="97" y="1087"/>
                    <a:pt x="279" y="1097"/>
                  </a:cubicBezTo>
                  <a:cubicBezTo>
                    <a:pt x="424" y="1097"/>
                    <a:pt x="41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3213;p80">
              <a:extLst>
                <a:ext uri="{FF2B5EF4-FFF2-40B4-BE49-F238E27FC236}">
                  <a16:creationId xmlns:a16="http://schemas.microsoft.com/office/drawing/2014/main" id="{36F1D4D7-8033-4DB7-BCB4-1A492D711E76}"/>
                </a:ext>
              </a:extLst>
            </p:cNvPr>
            <p:cNvSpPr/>
            <p:nvPr/>
          </p:nvSpPr>
          <p:spPr>
            <a:xfrm>
              <a:off x="1458769" y="3035124"/>
              <a:ext cx="21925" cy="19338"/>
            </a:xfrm>
            <a:custGeom>
              <a:avLst/>
              <a:gdLst/>
              <a:ahLst/>
              <a:cxnLst/>
              <a:rect l="l" t="t" r="r" b="b"/>
              <a:pathLst>
                <a:path w="839" h="740" extrusionOk="0">
                  <a:moveTo>
                    <a:pt x="540" y="0"/>
                  </a:moveTo>
                  <a:lnTo>
                    <a:pt x="156" y="375"/>
                  </a:lnTo>
                  <a:cubicBezTo>
                    <a:pt x="1" y="523"/>
                    <a:pt x="141" y="739"/>
                    <a:pt x="306" y="739"/>
                  </a:cubicBezTo>
                  <a:cubicBezTo>
                    <a:pt x="356" y="739"/>
                    <a:pt x="407" y="720"/>
                    <a:pt x="454" y="673"/>
                  </a:cubicBezTo>
                  <a:lnTo>
                    <a:pt x="839" y="298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3214;p80">
              <a:extLst>
                <a:ext uri="{FF2B5EF4-FFF2-40B4-BE49-F238E27FC236}">
                  <a16:creationId xmlns:a16="http://schemas.microsoft.com/office/drawing/2014/main" id="{FEC10B96-B73F-4A70-A506-6614E5145D4B}"/>
                </a:ext>
              </a:extLst>
            </p:cNvPr>
            <p:cNvSpPr/>
            <p:nvPr/>
          </p:nvSpPr>
          <p:spPr>
            <a:xfrm>
              <a:off x="1475886" y="3060995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66" y="1"/>
                  </a:moveTo>
                  <a:lnTo>
                    <a:pt x="136" y="732"/>
                  </a:lnTo>
                  <a:cubicBezTo>
                    <a:pt x="1" y="866"/>
                    <a:pt x="97" y="1087"/>
                    <a:pt x="289" y="1097"/>
                  </a:cubicBezTo>
                  <a:cubicBezTo>
                    <a:pt x="434" y="1097"/>
                    <a:pt x="42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3215;p80">
              <a:extLst>
                <a:ext uri="{FF2B5EF4-FFF2-40B4-BE49-F238E27FC236}">
                  <a16:creationId xmlns:a16="http://schemas.microsoft.com/office/drawing/2014/main" id="{A6F4AF00-B38E-45C8-9C60-9C6824BE5A1D}"/>
                </a:ext>
              </a:extLst>
            </p:cNvPr>
            <p:cNvSpPr/>
            <p:nvPr/>
          </p:nvSpPr>
          <p:spPr>
            <a:xfrm>
              <a:off x="1510276" y="3086631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1"/>
                  </a:moveTo>
                  <a:lnTo>
                    <a:pt x="156" y="376"/>
                  </a:lnTo>
                  <a:cubicBezTo>
                    <a:pt x="1" y="531"/>
                    <a:pt x="142" y="749"/>
                    <a:pt x="307" y="749"/>
                  </a:cubicBezTo>
                  <a:cubicBezTo>
                    <a:pt x="356" y="749"/>
                    <a:pt x="408" y="730"/>
                    <a:pt x="454" y="683"/>
                  </a:cubicBezTo>
                  <a:lnTo>
                    <a:pt x="839" y="308"/>
                  </a:lnTo>
                  <a:lnTo>
                    <a:pt x="541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3216;p80">
              <a:extLst>
                <a:ext uri="{FF2B5EF4-FFF2-40B4-BE49-F238E27FC236}">
                  <a16:creationId xmlns:a16="http://schemas.microsoft.com/office/drawing/2014/main" id="{1AF40C2F-7AFC-4D2A-93A4-BF39799F9BFB}"/>
                </a:ext>
              </a:extLst>
            </p:cNvPr>
            <p:cNvSpPr/>
            <p:nvPr/>
          </p:nvSpPr>
          <p:spPr>
            <a:xfrm>
              <a:off x="1527655" y="3112267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57" y="0"/>
                  </a:moveTo>
                  <a:lnTo>
                    <a:pt x="126" y="741"/>
                  </a:lnTo>
                  <a:cubicBezTo>
                    <a:pt x="1" y="875"/>
                    <a:pt x="97" y="1097"/>
                    <a:pt x="280" y="1097"/>
                  </a:cubicBezTo>
                  <a:cubicBezTo>
                    <a:pt x="424" y="1097"/>
                    <a:pt x="414" y="1029"/>
                    <a:pt x="1164" y="299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3217;p80">
              <a:extLst>
                <a:ext uri="{FF2B5EF4-FFF2-40B4-BE49-F238E27FC236}">
                  <a16:creationId xmlns:a16="http://schemas.microsoft.com/office/drawing/2014/main" id="{CDD26EA8-9A52-4340-B2A1-0A54358C01C6}"/>
                </a:ext>
              </a:extLst>
            </p:cNvPr>
            <p:cNvSpPr/>
            <p:nvPr/>
          </p:nvSpPr>
          <p:spPr>
            <a:xfrm>
              <a:off x="1578639" y="3164036"/>
              <a:ext cx="31228" cy="28876"/>
            </a:xfrm>
            <a:custGeom>
              <a:avLst/>
              <a:gdLst/>
              <a:ahLst/>
              <a:cxnLst/>
              <a:rect l="l" t="t" r="r" b="b"/>
              <a:pathLst>
                <a:path w="1195" h="1105" extrusionOk="0">
                  <a:moveTo>
                    <a:pt x="887" y="0"/>
                  </a:moveTo>
                  <a:lnTo>
                    <a:pt x="156" y="731"/>
                  </a:lnTo>
                  <a:cubicBezTo>
                    <a:pt x="0" y="887"/>
                    <a:pt x="141" y="1105"/>
                    <a:pt x="306" y="1105"/>
                  </a:cubicBezTo>
                  <a:cubicBezTo>
                    <a:pt x="356" y="1105"/>
                    <a:pt x="407" y="1085"/>
                    <a:pt x="454" y="1039"/>
                  </a:cubicBezTo>
                  <a:lnTo>
                    <a:pt x="1194" y="308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3218;p80">
              <a:extLst>
                <a:ext uri="{FF2B5EF4-FFF2-40B4-BE49-F238E27FC236}">
                  <a16:creationId xmlns:a16="http://schemas.microsoft.com/office/drawing/2014/main" id="{CBD13C2E-1384-4DD4-BF96-49028AE1D82A}"/>
                </a:ext>
              </a:extLst>
            </p:cNvPr>
            <p:cNvSpPr/>
            <p:nvPr/>
          </p:nvSpPr>
          <p:spPr>
            <a:xfrm>
              <a:off x="1614101" y="3189907"/>
              <a:ext cx="21403" cy="19390"/>
            </a:xfrm>
            <a:custGeom>
              <a:avLst/>
              <a:gdLst/>
              <a:ahLst/>
              <a:cxnLst/>
              <a:rect l="l" t="t" r="r" b="b"/>
              <a:pathLst>
                <a:path w="819" h="742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1" y="510"/>
                    <a:pt x="97" y="741"/>
                    <a:pt x="289" y="741"/>
                  </a:cubicBezTo>
                  <a:cubicBezTo>
                    <a:pt x="424" y="741"/>
                    <a:pt x="453" y="664"/>
                    <a:pt x="818" y="299"/>
                  </a:cubicBez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3219;p80">
              <a:extLst>
                <a:ext uri="{FF2B5EF4-FFF2-40B4-BE49-F238E27FC236}">
                  <a16:creationId xmlns:a16="http://schemas.microsoft.com/office/drawing/2014/main" id="{C39BC463-B979-4ED6-B8B3-3A2BA347BEE7}"/>
                </a:ext>
              </a:extLst>
            </p:cNvPr>
            <p:cNvSpPr/>
            <p:nvPr/>
          </p:nvSpPr>
          <p:spPr>
            <a:xfrm>
              <a:off x="1630930" y="3215804"/>
              <a:ext cx="30444" cy="28406"/>
            </a:xfrm>
            <a:custGeom>
              <a:avLst/>
              <a:gdLst/>
              <a:ahLst/>
              <a:cxnLst/>
              <a:rect l="l" t="t" r="r" b="b"/>
              <a:pathLst>
                <a:path w="1165" h="1087" extrusionOk="0">
                  <a:moveTo>
                    <a:pt x="857" y="0"/>
                  </a:moveTo>
                  <a:lnTo>
                    <a:pt x="126" y="731"/>
                  </a:lnTo>
                  <a:cubicBezTo>
                    <a:pt x="1" y="866"/>
                    <a:pt x="97" y="1087"/>
                    <a:pt x="280" y="1087"/>
                  </a:cubicBezTo>
                  <a:cubicBezTo>
                    <a:pt x="424" y="1087"/>
                    <a:pt x="414" y="1020"/>
                    <a:pt x="1165" y="298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3220;p80">
              <a:extLst>
                <a:ext uri="{FF2B5EF4-FFF2-40B4-BE49-F238E27FC236}">
                  <a16:creationId xmlns:a16="http://schemas.microsoft.com/office/drawing/2014/main" id="{1205D454-42DE-4B5D-9788-585739B55004}"/>
                </a:ext>
              </a:extLst>
            </p:cNvPr>
            <p:cNvSpPr/>
            <p:nvPr/>
          </p:nvSpPr>
          <p:spPr>
            <a:xfrm>
              <a:off x="1562332" y="3138138"/>
              <a:ext cx="21403" cy="19286"/>
            </a:xfrm>
            <a:custGeom>
              <a:avLst/>
              <a:gdLst/>
              <a:ahLst/>
              <a:cxnLst/>
              <a:rect l="l" t="t" r="r" b="b"/>
              <a:pathLst>
                <a:path w="819" h="738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0" y="533"/>
                    <a:pt x="140" y="738"/>
                    <a:pt x="304" y="738"/>
                  </a:cubicBezTo>
                  <a:cubicBezTo>
                    <a:pt x="351" y="738"/>
                    <a:pt x="399" y="722"/>
                    <a:pt x="443" y="684"/>
                  </a:cubicBezTo>
                  <a:lnTo>
                    <a:pt x="818" y="309"/>
                  </a:ln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" name="Title 1">
            <a:extLst>
              <a:ext uri="{FF2B5EF4-FFF2-40B4-BE49-F238E27FC236}">
                <a16:creationId xmlns:a16="http://schemas.microsoft.com/office/drawing/2014/main" id="{F4620F99-0865-4029-B5CB-273FC18E5D18}"/>
              </a:ext>
            </a:extLst>
          </p:cNvPr>
          <p:cNvSpPr txBox="1">
            <a:spLocks/>
          </p:cNvSpPr>
          <p:nvPr/>
        </p:nvSpPr>
        <p:spPr>
          <a:xfrm>
            <a:off x="1443640" y="424355"/>
            <a:ext cx="2687595" cy="7892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36610337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2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2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75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1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1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7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7" dur="1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8" dur="1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1" dur="1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2" dur="1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7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5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6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75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9" dur="1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0" dur="1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grpId="0" nodeType="withEffect" p14:presetBounceEnd="75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3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4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grpId="0" nodeType="withEffect" p14:presetBounceEnd="75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7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8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7" grpId="0" animBg="1"/>
          <p:bldP spid="6" grpId="0" animBg="1"/>
          <p:bldP spid="5" grpId="0" animBg="1"/>
          <p:bldP spid="4" grpId="0" animBg="1"/>
          <p:bldP spid="35" grpId="0"/>
          <p:bldP spid="36" grpId="0"/>
          <p:bldP spid="37" grpId="0"/>
          <p:bldP spid="38" grpId="0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7" grpId="0" animBg="1"/>
          <p:bldP spid="6" grpId="0" animBg="1"/>
          <p:bldP spid="5" grpId="0" animBg="1"/>
          <p:bldP spid="4" grpId="0" animBg="1"/>
          <p:bldP spid="35" grpId="0"/>
          <p:bldP spid="36" grpId="0"/>
          <p:bldP spid="37" grpId="0"/>
          <p:bldP spid="38" grpId="0"/>
          <p:bldP spid="39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/>
          <p:cNvSpPr txBox="1">
            <a:spLocks/>
          </p:cNvSpPr>
          <p:nvPr/>
        </p:nvSpPr>
        <p:spPr>
          <a:xfrm>
            <a:off x="944097" y="5267719"/>
            <a:ext cx="8431516" cy="25379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0000"/>
                    <a:lumOff val="10000"/>
                  </a:srgbClr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Machine Learning Problems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FFFFFF">
                    <a:lumMod val="90000"/>
                    <a:lumOff val="10000"/>
                  </a:srgbClr>
                </a:solidFill>
                <a:latin typeface="Open Sans Light"/>
              </a:rPr>
              <a:t>That cause confusion in the data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j-ea"/>
              <a:cs typeface="+mj-cs"/>
            </a:endParaRPr>
          </a:p>
        </p:txBody>
      </p:sp>
      <p:grpSp>
        <p:nvGrpSpPr>
          <p:cNvPr id="19" name="Group 18"/>
          <p:cNvGrpSpPr/>
          <p:nvPr/>
        </p:nvGrpSpPr>
        <p:grpSpPr>
          <a:xfrm rot="18765986" flipH="1" flipV="1">
            <a:off x="19237378" y="8047315"/>
            <a:ext cx="4009782" cy="3044094"/>
            <a:chOff x="5443538" y="2841625"/>
            <a:chExt cx="1304925" cy="781050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5443538" y="3232150"/>
              <a:ext cx="1304925" cy="390525"/>
            </a:xfrm>
            <a:custGeom>
              <a:avLst/>
              <a:gdLst>
                <a:gd name="T0" fmla="*/ 203 w 406"/>
                <a:gd name="T1" fmla="*/ 32 h 119"/>
                <a:gd name="T2" fmla="*/ 406 w 406"/>
                <a:gd name="T3" fmla="*/ 119 h 119"/>
                <a:gd name="T4" fmla="*/ 406 w 406"/>
                <a:gd name="T5" fmla="*/ 0 h 119"/>
                <a:gd name="T6" fmla="*/ 0 w 406"/>
                <a:gd name="T7" fmla="*/ 0 h 119"/>
                <a:gd name="T8" fmla="*/ 0 w 406"/>
                <a:gd name="T9" fmla="*/ 119 h 119"/>
                <a:gd name="T10" fmla="*/ 203 w 406"/>
                <a:gd name="T11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19">
                  <a:moveTo>
                    <a:pt x="203" y="32"/>
                  </a:moveTo>
                  <a:cubicBezTo>
                    <a:pt x="287" y="32"/>
                    <a:pt x="362" y="66"/>
                    <a:pt x="406" y="119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66"/>
                    <a:pt x="119" y="32"/>
                    <a:pt x="203" y="3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21" name="Freeform 5"/>
            <p:cNvSpPr>
              <a:spLocks/>
            </p:cNvSpPr>
            <p:nvPr/>
          </p:nvSpPr>
          <p:spPr bwMode="auto">
            <a:xfrm flipV="1">
              <a:off x="5443538" y="2841625"/>
              <a:ext cx="1304925" cy="390525"/>
            </a:xfrm>
            <a:custGeom>
              <a:avLst/>
              <a:gdLst>
                <a:gd name="T0" fmla="*/ 203 w 406"/>
                <a:gd name="T1" fmla="*/ 32 h 119"/>
                <a:gd name="T2" fmla="*/ 406 w 406"/>
                <a:gd name="T3" fmla="*/ 119 h 119"/>
                <a:gd name="T4" fmla="*/ 406 w 406"/>
                <a:gd name="T5" fmla="*/ 0 h 119"/>
                <a:gd name="T6" fmla="*/ 0 w 406"/>
                <a:gd name="T7" fmla="*/ 0 h 119"/>
                <a:gd name="T8" fmla="*/ 0 w 406"/>
                <a:gd name="T9" fmla="*/ 119 h 119"/>
                <a:gd name="T10" fmla="*/ 203 w 406"/>
                <a:gd name="T11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19">
                  <a:moveTo>
                    <a:pt x="203" y="32"/>
                  </a:moveTo>
                  <a:cubicBezTo>
                    <a:pt x="287" y="32"/>
                    <a:pt x="362" y="66"/>
                    <a:pt x="406" y="119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66"/>
                    <a:pt x="119" y="32"/>
                    <a:pt x="203" y="3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 rot="2834014" flipH="1">
            <a:off x="19030478" y="2509291"/>
            <a:ext cx="4009782" cy="3044094"/>
            <a:chOff x="5443538" y="2841625"/>
            <a:chExt cx="1304925" cy="781050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5443538" y="3232150"/>
              <a:ext cx="1304925" cy="390525"/>
            </a:xfrm>
            <a:custGeom>
              <a:avLst/>
              <a:gdLst>
                <a:gd name="T0" fmla="*/ 203 w 406"/>
                <a:gd name="T1" fmla="*/ 32 h 119"/>
                <a:gd name="T2" fmla="*/ 406 w 406"/>
                <a:gd name="T3" fmla="*/ 119 h 119"/>
                <a:gd name="T4" fmla="*/ 406 w 406"/>
                <a:gd name="T5" fmla="*/ 0 h 119"/>
                <a:gd name="T6" fmla="*/ 0 w 406"/>
                <a:gd name="T7" fmla="*/ 0 h 119"/>
                <a:gd name="T8" fmla="*/ 0 w 406"/>
                <a:gd name="T9" fmla="*/ 119 h 119"/>
                <a:gd name="T10" fmla="*/ 203 w 406"/>
                <a:gd name="T11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19">
                  <a:moveTo>
                    <a:pt x="203" y="32"/>
                  </a:moveTo>
                  <a:cubicBezTo>
                    <a:pt x="287" y="32"/>
                    <a:pt x="362" y="66"/>
                    <a:pt x="406" y="119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66"/>
                    <a:pt x="119" y="32"/>
                    <a:pt x="203" y="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 flipV="1">
              <a:off x="5443538" y="2841625"/>
              <a:ext cx="1304925" cy="390525"/>
            </a:xfrm>
            <a:custGeom>
              <a:avLst/>
              <a:gdLst>
                <a:gd name="T0" fmla="*/ 203 w 406"/>
                <a:gd name="T1" fmla="*/ 32 h 119"/>
                <a:gd name="T2" fmla="*/ 406 w 406"/>
                <a:gd name="T3" fmla="*/ 119 h 119"/>
                <a:gd name="T4" fmla="*/ 406 w 406"/>
                <a:gd name="T5" fmla="*/ 0 h 119"/>
                <a:gd name="T6" fmla="*/ 0 w 406"/>
                <a:gd name="T7" fmla="*/ 0 h 119"/>
                <a:gd name="T8" fmla="*/ 0 w 406"/>
                <a:gd name="T9" fmla="*/ 119 h 119"/>
                <a:gd name="T10" fmla="*/ 203 w 406"/>
                <a:gd name="T11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19">
                  <a:moveTo>
                    <a:pt x="203" y="32"/>
                  </a:moveTo>
                  <a:cubicBezTo>
                    <a:pt x="287" y="32"/>
                    <a:pt x="362" y="66"/>
                    <a:pt x="406" y="119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66"/>
                    <a:pt x="119" y="32"/>
                    <a:pt x="203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 flipH="1">
            <a:off x="17902870" y="5170857"/>
            <a:ext cx="4009782" cy="3044094"/>
            <a:chOff x="5443538" y="2841625"/>
            <a:chExt cx="1304925" cy="781050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5443538" y="3232150"/>
              <a:ext cx="1304925" cy="390525"/>
            </a:xfrm>
            <a:custGeom>
              <a:avLst/>
              <a:gdLst>
                <a:gd name="T0" fmla="*/ 203 w 406"/>
                <a:gd name="T1" fmla="*/ 32 h 119"/>
                <a:gd name="T2" fmla="*/ 406 w 406"/>
                <a:gd name="T3" fmla="*/ 119 h 119"/>
                <a:gd name="T4" fmla="*/ 406 w 406"/>
                <a:gd name="T5" fmla="*/ 0 h 119"/>
                <a:gd name="T6" fmla="*/ 0 w 406"/>
                <a:gd name="T7" fmla="*/ 0 h 119"/>
                <a:gd name="T8" fmla="*/ 0 w 406"/>
                <a:gd name="T9" fmla="*/ 119 h 119"/>
                <a:gd name="T10" fmla="*/ 203 w 406"/>
                <a:gd name="T11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19">
                  <a:moveTo>
                    <a:pt x="203" y="32"/>
                  </a:moveTo>
                  <a:cubicBezTo>
                    <a:pt x="287" y="32"/>
                    <a:pt x="362" y="66"/>
                    <a:pt x="406" y="119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66"/>
                    <a:pt x="119" y="32"/>
                    <a:pt x="203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 flipV="1">
              <a:off x="5443538" y="2841625"/>
              <a:ext cx="1304925" cy="390525"/>
            </a:xfrm>
            <a:custGeom>
              <a:avLst/>
              <a:gdLst>
                <a:gd name="T0" fmla="*/ 203 w 406"/>
                <a:gd name="T1" fmla="*/ 32 h 119"/>
                <a:gd name="T2" fmla="*/ 406 w 406"/>
                <a:gd name="T3" fmla="*/ 119 h 119"/>
                <a:gd name="T4" fmla="*/ 406 w 406"/>
                <a:gd name="T5" fmla="*/ 0 h 119"/>
                <a:gd name="T6" fmla="*/ 0 w 406"/>
                <a:gd name="T7" fmla="*/ 0 h 119"/>
                <a:gd name="T8" fmla="*/ 0 w 406"/>
                <a:gd name="T9" fmla="*/ 119 h 119"/>
                <a:gd name="T10" fmla="*/ 203 w 406"/>
                <a:gd name="T11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19">
                  <a:moveTo>
                    <a:pt x="203" y="32"/>
                  </a:moveTo>
                  <a:cubicBezTo>
                    <a:pt x="287" y="32"/>
                    <a:pt x="362" y="66"/>
                    <a:pt x="406" y="119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66"/>
                    <a:pt x="119" y="32"/>
                    <a:pt x="203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1" name="Oval 10"/>
          <p:cNvSpPr/>
          <p:nvPr/>
        </p:nvSpPr>
        <p:spPr>
          <a:xfrm flipH="1">
            <a:off x="21424725" y="3722832"/>
            <a:ext cx="5940136" cy="5940136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t-line-business-01" panose="02000509000000000000" pitchFamily="49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 flipH="1">
            <a:off x="17672127" y="492517"/>
            <a:ext cx="3353052" cy="3353050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5" name="Oval 24"/>
          <p:cNvSpPr/>
          <p:nvPr/>
        </p:nvSpPr>
        <p:spPr>
          <a:xfrm flipH="1">
            <a:off x="15630005" y="5016375"/>
            <a:ext cx="3353052" cy="3353050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 flipH="1">
            <a:off x="17997495" y="9540233"/>
            <a:ext cx="3353052" cy="3353050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 flipH="1">
            <a:off x="17961576" y="783688"/>
            <a:ext cx="2771118" cy="27711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" name="Oval 28"/>
          <p:cNvSpPr/>
          <p:nvPr/>
        </p:nvSpPr>
        <p:spPr>
          <a:xfrm flipH="1">
            <a:off x="15930820" y="5305598"/>
            <a:ext cx="2771118" cy="27711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" name="Oval 29"/>
          <p:cNvSpPr/>
          <p:nvPr/>
        </p:nvSpPr>
        <p:spPr>
          <a:xfrm flipH="1">
            <a:off x="18288466" y="9831198"/>
            <a:ext cx="2771118" cy="27711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18053493" y="996306"/>
            <a:ext cx="259032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01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Problem</a:t>
            </a:r>
          </a:p>
        </p:txBody>
      </p:sp>
      <p:sp>
        <p:nvSpPr>
          <p:cNvPr id="32" name="TextBox 31"/>
          <p:cNvSpPr txBox="1"/>
          <p:nvPr/>
        </p:nvSpPr>
        <p:spPr>
          <a:xfrm flipH="1">
            <a:off x="16005067" y="5559354"/>
            <a:ext cx="259032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02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Problem</a:t>
            </a:r>
          </a:p>
        </p:txBody>
      </p:sp>
      <p:sp>
        <p:nvSpPr>
          <p:cNvPr id="33" name="TextBox 32"/>
          <p:cNvSpPr txBox="1"/>
          <p:nvPr/>
        </p:nvSpPr>
        <p:spPr>
          <a:xfrm flipH="1">
            <a:off x="18380521" y="10170316"/>
            <a:ext cx="259032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03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Problem</a:t>
            </a:r>
          </a:p>
        </p:txBody>
      </p:sp>
      <p:sp>
        <p:nvSpPr>
          <p:cNvPr id="34" name="Rectangle 33"/>
          <p:cNvSpPr/>
          <p:nvPr/>
        </p:nvSpPr>
        <p:spPr>
          <a:xfrm flipH="1">
            <a:off x="11081327" y="2481906"/>
            <a:ext cx="6587763" cy="936282"/>
          </a:xfrm>
          <a:prstGeom prst="rect">
            <a:avLst/>
          </a:prstGeom>
        </p:spPr>
        <p:txBody>
          <a:bodyPr wrap="square" lIns="487680" rIns="487680" bIns="12192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Some text files are consuming a lot of time value in the data.</a:t>
            </a:r>
          </a:p>
        </p:txBody>
      </p:sp>
      <p:sp>
        <p:nvSpPr>
          <p:cNvPr id="38" name="Rectangle 37"/>
          <p:cNvSpPr/>
          <p:nvPr/>
        </p:nvSpPr>
        <p:spPr>
          <a:xfrm rot="5400000" flipH="1">
            <a:off x="17246303" y="5944076"/>
            <a:ext cx="1219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Arial" panose="020B0604020202020204" pitchFamily="34" charset="0"/>
              </a:rPr>
              <a:t>Problems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272E3A"/>
              </a:solidFill>
              <a:effectLst/>
              <a:uLnTx/>
              <a:uFillTx/>
              <a:latin typeface="Open Sans Light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 flipH="1">
            <a:off x="11524880" y="1744625"/>
            <a:ext cx="2786409" cy="643038"/>
          </a:xfrm>
          <a:prstGeom prst="roundRect">
            <a:avLst>
              <a:gd name="adj" fmla="val 3518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FFFFFF"/>
                </a:solidFill>
                <a:latin typeface="Open Sans Light"/>
              </a:rPr>
              <a:t>Config Files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 flipH="1">
            <a:off x="10036322" y="7161074"/>
            <a:ext cx="5487134" cy="1319785"/>
          </a:xfrm>
          <a:prstGeom prst="rect">
            <a:avLst/>
          </a:prstGeom>
        </p:spPr>
        <p:txBody>
          <a:bodyPr wrap="square" lIns="487680" rIns="487680" bIns="12192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Some files get deleted after another file is closed like PowerPoint. </a:t>
            </a:r>
            <a:r>
              <a:rPr lang="en-US" sz="2800" dirty="0">
                <a:solidFill>
                  <a:srgbClr val="FFFFFF"/>
                </a:solidFill>
                <a:latin typeface="Open Sans Light"/>
              </a:rPr>
              <a:t>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.g..(</a:t>
            </a:r>
            <a:r>
              <a:rPr lang="en-US" sz="2800" b="0" i="0" dirty="0">
                <a:solidFill>
                  <a:srgbClr val="DCDDDE"/>
                </a:solidFill>
                <a:effectLst/>
                <a:latin typeface="Whitney"/>
              </a:rPr>
              <a:t>$file.ppt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)</a:t>
            </a:r>
          </a:p>
        </p:txBody>
      </p:sp>
      <p:sp>
        <p:nvSpPr>
          <p:cNvPr id="42" name="Rounded Rectangle 41"/>
          <p:cNvSpPr/>
          <p:nvPr/>
        </p:nvSpPr>
        <p:spPr>
          <a:xfrm flipH="1">
            <a:off x="10445417" y="6423793"/>
            <a:ext cx="2941792" cy="643038"/>
          </a:xfrm>
          <a:prstGeom prst="roundRect">
            <a:avLst>
              <a:gd name="adj" fmla="val 3518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Temp Files</a:t>
            </a:r>
          </a:p>
        </p:txBody>
      </p:sp>
      <p:sp>
        <p:nvSpPr>
          <p:cNvPr id="44" name="Rectangle 43"/>
          <p:cNvSpPr/>
          <p:nvPr/>
        </p:nvSpPr>
        <p:spPr>
          <a:xfrm flipH="1">
            <a:off x="12510368" y="11719474"/>
            <a:ext cx="5487134" cy="1319785"/>
          </a:xfrm>
          <a:prstGeom prst="rect">
            <a:avLst/>
          </a:prstGeom>
        </p:spPr>
        <p:txBody>
          <a:bodyPr wrap="square" lIns="487680" rIns="487680" bIns="12192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Some files belong to the system, and some belong to other programs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2862615" y="10982193"/>
            <a:ext cx="3876443" cy="643038"/>
          </a:xfrm>
          <a:prstGeom prst="roundRect">
            <a:avLst>
              <a:gd name="adj" fmla="val 3518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FFFFFF"/>
                </a:solidFill>
                <a:latin typeface="Open Sans Light"/>
              </a:rPr>
              <a:t>OS related Files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35" name="Google Shape;8682;p78">
            <a:extLst>
              <a:ext uri="{FF2B5EF4-FFF2-40B4-BE49-F238E27FC236}">
                <a16:creationId xmlns:a16="http://schemas.microsoft.com/office/drawing/2014/main" id="{62FA247F-58BA-46A1-8C45-19C9E30514D5}"/>
              </a:ext>
            </a:extLst>
          </p:cNvPr>
          <p:cNvGrpSpPr/>
          <p:nvPr/>
        </p:nvGrpSpPr>
        <p:grpSpPr>
          <a:xfrm>
            <a:off x="12143911" y="449054"/>
            <a:ext cx="1328706" cy="1328706"/>
            <a:chOff x="3117788" y="3812546"/>
            <a:chExt cx="341065" cy="341065"/>
          </a:xfrm>
        </p:grpSpPr>
        <p:sp>
          <p:nvSpPr>
            <p:cNvPr id="36" name="Google Shape;8683;p78">
              <a:extLst>
                <a:ext uri="{FF2B5EF4-FFF2-40B4-BE49-F238E27FC236}">
                  <a16:creationId xmlns:a16="http://schemas.microsoft.com/office/drawing/2014/main" id="{26B80E54-E206-48A2-84AA-C18A7B13CDA9}"/>
                </a:ext>
              </a:extLst>
            </p:cNvPr>
            <p:cNvSpPr/>
            <p:nvPr/>
          </p:nvSpPr>
          <p:spPr>
            <a:xfrm>
              <a:off x="3117788" y="3812546"/>
              <a:ext cx="259396" cy="259370"/>
            </a:xfrm>
            <a:custGeom>
              <a:avLst/>
              <a:gdLst/>
              <a:ahLst/>
              <a:cxnLst/>
              <a:rect l="l" t="t" r="r" b="b"/>
              <a:pathLst>
                <a:path w="9878" h="9877" extrusionOk="0">
                  <a:moveTo>
                    <a:pt x="4633" y="0"/>
                  </a:moveTo>
                  <a:cubicBezTo>
                    <a:pt x="4422" y="0"/>
                    <a:pt x="4231" y="154"/>
                    <a:pt x="4193" y="355"/>
                  </a:cubicBezTo>
                  <a:lnTo>
                    <a:pt x="3963" y="1474"/>
                  </a:lnTo>
                  <a:cubicBezTo>
                    <a:pt x="3695" y="1560"/>
                    <a:pt x="3427" y="1666"/>
                    <a:pt x="3178" y="1809"/>
                  </a:cubicBezTo>
                  <a:lnTo>
                    <a:pt x="2221" y="1168"/>
                  </a:lnTo>
                  <a:cubicBezTo>
                    <a:pt x="2149" y="1120"/>
                    <a:pt x="2066" y="1097"/>
                    <a:pt x="1982" y="1097"/>
                  </a:cubicBezTo>
                  <a:cubicBezTo>
                    <a:pt x="1864" y="1097"/>
                    <a:pt x="1746" y="1142"/>
                    <a:pt x="1657" y="1225"/>
                  </a:cubicBezTo>
                  <a:lnTo>
                    <a:pt x="1226" y="1666"/>
                  </a:lnTo>
                  <a:cubicBezTo>
                    <a:pt x="1073" y="1809"/>
                    <a:pt x="1054" y="2049"/>
                    <a:pt x="1169" y="2230"/>
                  </a:cubicBezTo>
                  <a:lnTo>
                    <a:pt x="1800" y="3178"/>
                  </a:lnTo>
                  <a:cubicBezTo>
                    <a:pt x="1666" y="3427"/>
                    <a:pt x="1551" y="3695"/>
                    <a:pt x="1475" y="3972"/>
                  </a:cubicBezTo>
                  <a:lnTo>
                    <a:pt x="355" y="4192"/>
                  </a:lnTo>
                  <a:cubicBezTo>
                    <a:pt x="145" y="4240"/>
                    <a:pt x="1" y="4422"/>
                    <a:pt x="1" y="4632"/>
                  </a:cubicBezTo>
                  <a:lnTo>
                    <a:pt x="1" y="5245"/>
                  </a:lnTo>
                  <a:cubicBezTo>
                    <a:pt x="1" y="5456"/>
                    <a:pt x="145" y="5637"/>
                    <a:pt x="355" y="5685"/>
                  </a:cubicBezTo>
                  <a:lnTo>
                    <a:pt x="1475" y="5905"/>
                  </a:lnTo>
                  <a:cubicBezTo>
                    <a:pt x="1551" y="6183"/>
                    <a:pt x="1666" y="6451"/>
                    <a:pt x="1800" y="6700"/>
                  </a:cubicBezTo>
                  <a:lnTo>
                    <a:pt x="1169" y="7647"/>
                  </a:lnTo>
                  <a:cubicBezTo>
                    <a:pt x="1054" y="7829"/>
                    <a:pt x="1073" y="8068"/>
                    <a:pt x="1226" y="8221"/>
                  </a:cubicBezTo>
                  <a:lnTo>
                    <a:pt x="1657" y="8652"/>
                  </a:lnTo>
                  <a:cubicBezTo>
                    <a:pt x="1744" y="8739"/>
                    <a:pt x="1860" y="8783"/>
                    <a:pt x="1975" y="8783"/>
                  </a:cubicBezTo>
                  <a:cubicBezTo>
                    <a:pt x="2061" y="8783"/>
                    <a:pt x="2147" y="8759"/>
                    <a:pt x="2221" y="8709"/>
                  </a:cubicBezTo>
                  <a:lnTo>
                    <a:pt x="3178" y="8068"/>
                  </a:lnTo>
                  <a:cubicBezTo>
                    <a:pt x="3427" y="8212"/>
                    <a:pt x="3695" y="8327"/>
                    <a:pt x="3963" y="8403"/>
                  </a:cubicBezTo>
                  <a:lnTo>
                    <a:pt x="4193" y="9523"/>
                  </a:lnTo>
                  <a:cubicBezTo>
                    <a:pt x="4231" y="9724"/>
                    <a:pt x="4422" y="9877"/>
                    <a:pt x="4633" y="9877"/>
                  </a:cubicBezTo>
                  <a:lnTo>
                    <a:pt x="5245" y="9877"/>
                  </a:lnTo>
                  <a:cubicBezTo>
                    <a:pt x="5456" y="9877"/>
                    <a:pt x="5638" y="9724"/>
                    <a:pt x="5686" y="9523"/>
                  </a:cubicBezTo>
                  <a:lnTo>
                    <a:pt x="5906" y="8403"/>
                  </a:lnTo>
                  <a:cubicBezTo>
                    <a:pt x="6183" y="8327"/>
                    <a:pt x="6451" y="8212"/>
                    <a:pt x="6700" y="8068"/>
                  </a:cubicBezTo>
                  <a:lnTo>
                    <a:pt x="7648" y="8709"/>
                  </a:lnTo>
                  <a:cubicBezTo>
                    <a:pt x="7726" y="8759"/>
                    <a:pt x="7814" y="8783"/>
                    <a:pt x="7901" y="8783"/>
                  </a:cubicBezTo>
                  <a:cubicBezTo>
                    <a:pt x="8017" y="8783"/>
                    <a:pt x="8130" y="8739"/>
                    <a:pt x="8212" y="8652"/>
                  </a:cubicBezTo>
                  <a:lnTo>
                    <a:pt x="8643" y="8221"/>
                  </a:lnTo>
                  <a:cubicBezTo>
                    <a:pt x="8796" y="8068"/>
                    <a:pt x="8825" y="7829"/>
                    <a:pt x="8700" y="7647"/>
                  </a:cubicBezTo>
                  <a:lnTo>
                    <a:pt x="8069" y="6700"/>
                  </a:lnTo>
                  <a:cubicBezTo>
                    <a:pt x="8212" y="6451"/>
                    <a:pt x="8318" y="6183"/>
                    <a:pt x="8394" y="5905"/>
                  </a:cubicBezTo>
                  <a:lnTo>
                    <a:pt x="9514" y="5685"/>
                  </a:lnTo>
                  <a:cubicBezTo>
                    <a:pt x="9724" y="5637"/>
                    <a:pt x="9878" y="5456"/>
                    <a:pt x="9878" y="5245"/>
                  </a:cubicBezTo>
                  <a:lnTo>
                    <a:pt x="9878" y="4632"/>
                  </a:lnTo>
                  <a:cubicBezTo>
                    <a:pt x="9878" y="4422"/>
                    <a:pt x="9724" y="4240"/>
                    <a:pt x="9514" y="4192"/>
                  </a:cubicBezTo>
                  <a:lnTo>
                    <a:pt x="8394" y="3972"/>
                  </a:lnTo>
                  <a:cubicBezTo>
                    <a:pt x="8318" y="3695"/>
                    <a:pt x="8212" y="3427"/>
                    <a:pt x="8069" y="3178"/>
                  </a:cubicBezTo>
                  <a:lnTo>
                    <a:pt x="8700" y="2230"/>
                  </a:lnTo>
                  <a:cubicBezTo>
                    <a:pt x="8825" y="2049"/>
                    <a:pt x="8796" y="1809"/>
                    <a:pt x="8643" y="1666"/>
                  </a:cubicBezTo>
                  <a:lnTo>
                    <a:pt x="8212" y="1225"/>
                  </a:lnTo>
                  <a:cubicBezTo>
                    <a:pt x="8129" y="1142"/>
                    <a:pt x="8013" y="1097"/>
                    <a:pt x="7894" y="1097"/>
                  </a:cubicBezTo>
                  <a:cubicBezTo>
                    <a:pt x="7809" y="1097"/>
                    <a:pt x="7724" y="1120"/>
                    <a:pt x="7648" y="1168"/>
                  </a:cubicBezTo>
                  <a:lnTo>
                    <a:pt x="6700" y="1809"/>
                  </a:lnTo>
                  <a:cubicBezTo>
                    <a:pt x="6451" y="1666"/>
                    <a:pt x="6183" y="1560"/>
                    <a:pt x="5906" y="1474"/>
                  </a:cubicBezTo>
                  <a:lnTo>
                    <a:pt x="5686" y="355"/>
                  </a:lnTo>
                  <a:cubicBezTo>
                    <a:pt x="5638" y="154"/>
                    <a:pt x="5456" y="0"/>
                    <a:pt x="5245" y="0"/>
                  </a:cubicBezTo>
                  <a:close/>
                </a:path>
              </a:pathLst>
            </a:custGeom>
            <a:solidFill>
              <a:srgbClr val="C3CD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8684;p78">
              <a:extLst>
                <a:ext uri="{FF2B5EF4-FFF2-40B4-BE49-F238E27FC236}">
                  <a16:creationId xmlns:a16="http://schemas.microsoft.com/office/drawing/2014/main" id="{7DC543D7-5AD4-4BE0-8E44-8B87D503DFBD}"/>
                </a:ext>
              </a:extLst>
            </p:cNvPr>
            <p:cNvSpPr/>
            <p:nvPr/>
          </p:nvSpPr>
          <p:spPr>
            <a:xfrm>
              <a:off x="3171332" y="3885181"/>
              <a:ext cx="132981" cy="114126"/>
            </a:xfrm>
            <a:custGeom>
              <a:avLst/>
              <a:gdLst/>
              <a:ahLst/>
              <a:cxnLst/>
              <a:rect l="l" t="t" r="r" b="b"/>
              <a:pathLst>
                <a:path w="5064" h="4346" extrusionOk="0">
                  <a:moveTo>
                    <a:pt x="2900" y="0"/>
                  </a:moveTo>
                  <a:cubicBezTo>
                    <a:pt x="967" y="0"/>
                    <a:pt x="0" y="2335"/>
                    <a:pt x="1359" y="3704"/>
                  </a:cubicBezTo>
                  <a:cubicBezTo>
                    <a:pt x="1802" y="4147"/>
                    <a:pt x="2347" y="4345"/>
                    <a:pt x="2880" y="4345"/>
                  </a:cubicBezTo>
                  <a:cubicBezTo>
                    <a:pt x="3995" y="4345"/>
                    <a:pt x="5063" y="3480"/>
                    <a:pt x="5063" y="2173"/>
                  </a:cubicBezTo>
                  <a:cubicBezTo>
                    <a:pt x="5063" y="976"/>
                    <a:pt x="4097" y="0"/>
                    <a:pt x="2900" y="0"/>
                  </a:cubicBezTo>
                  <a:close/>
                </a:path>
              </a:pathLst>
            </a:custGeom>
            <a:solidFill>
              <a:srgbClr val="E3E8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8685;p78">
              <a:extLst>
                <a:ext uri="{FF2B5EF4-FFF2-40B4-BE49-F238E27FC236}">
                  <a16:creationId xmlns:a16="http://schemas.microsoft.com/office/drawing/2014/main" id="{74A6887E-ACEC-459A-A88D-3630ACB55BF6}"/>
                </a:ext>
              </a:extLst>
            </p:cNvPr>
            <p:cNvSpPr/>
            <p:nvPr/>
          </p:nvSpPr>
          <p:spPr>
            <a:xfrm>
              <a:off x="3209541" y="3914067"/>
              <a:ext cx="66123" cy="56485"/>
            </a:xfrm>
            <a:custGeom>
              <a:avLst/>
              <a:gdLst/>
              <a:ahLst/>
              <a:cxnLst/>
              <a:rect l="l" t="t" r="r" b="b"/>
              <a:pathLst>
                <a:path w="2518" h="2151" extrusionOk="0">
                  <a:moveTo>
                    <a:pt x="1445" y="1"/>
                  </a:moveTo>
                  <a:cubicBezTo>
                    <a:pt x="479" y="1"/>
                    <a:pt x="0" y="1159"/>
                    <a:pt x="680" y="1838"/>
                  </a:cubicBezTo>
                  <a:cubicBezTo>
                    <a:pt x="898" y="2054"/>
                    <a:pt x="1167" y="2151"/>
                    <a:pt x="1430" y="2151"/>
                  </a:cubicBezTo>
                  <a:cubicBezTo>
                    <a:pt x="1985" y="2151"/>
                    <a:pt x="2517" y="1722"/>
                    <a:pt x="2517" y="1073"/>
                  </a:cubicBezTo>
                  <a:cubicBezTo>
                    <a:pt x="2517" y="479"/>
                    <a:pt x="2039" y="1"/>
                    <a:pt x="1445" y="1"/>
                  </a:cubicBezTo>
                  <a:close/>
                </a:path>
              </a:pathLst>
            </a:custGeom>
            <a:solidFill>
              <a:srgbClr val="364F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8686;p78">
              <a:extLst>
                <a:ext uri="{FF2B5EF4-FFF2-40B4-BE49-F238E27FC236}">
                  <a16:creationId xmlns:a16="http://schemas.microsoft.com/office/drawing/2014/main" id="{DD6C4539-B87D-4263-8D87-A6B9E6C1F023}"/>
                </a:ext>
              </a:extLst>
            </p:cNvPr>
            <p:cNvSpPr/>
            <p:nvPr/>
          </p:nvSpPr>
          <p:spPr>
            <a:xfrm>
              <a:off x="3288189" y="3982947"/>
              <a:ext cx="170664" cy="170664"/>
            </a:xfrm>
            <a:custGeom>
              <a:avLst/>
              <a:gdLst/>
              <a:ahLst/>
              <a:cxnLst/>
              <a:rect l="l" t="t" r="r" b="b"/>
              <a:pathLst>
                <a:path w="6499" h="6499" extrusionOk="0">
                  <a:moveTo>
                    <a:pt x="3044" y="0"/>
                  </a:moveTo>
                  <a:cubicBezTo>
                    <a:pt x="2900" y="0"/>
                    <a:pt x="2786" y="105"/>
                    <a:pt x="2757" y="239"/>
                  </a:cubicBezTo>
                  <a:lnTo>
                    <a:pt x="2613" y="976"/>
                  </a:lnTo>
                  <a:cubicBezTo>
                    <a:pt x="2431" y="1034"/>
                    <a:pt x="2250" y="1101"/>
                    <a:pt x="2087" y="1196"/>
                  </a:cubicBezTo>
                  <a:lnTo>
                    <a:pt x="1465" y="775"/>
                  </a:lnTo>
                  <a:cubicBezTo>
                    <a:pt x="1417" y="743"/>
                    <a:pt x="1362" y="728"/>
                    <a:pt x="1307" y="728"/>
                  </a:cubicBezTo>
                  <a:cubicBezTo>
                    <a:pt x="1231" y="728"/>
                    <a:pt x="1153" y="758"/>
                    <a:pt x="1092" y="814"/>
                  </a:cubicBezTo>
                  <a:lnTo>
                    <a:pt x="814" y="1101"/>
                  </a:lnTo>
                  <a:cubicBezTo>
                    <a:pt x="709" y="1196"/>
                    <a:pt x="699" y="1350"/>
                    <a:pt x="776" y="1474"/>
                  </a:cubicBezTo>
                  <a:lnTo>
                    <a:pt x="1187" y="2096"/>
                  </a:lnTo>
                  <a:cubicBezTo>
                    <a:pt x="1092" y="2259"/>
                    <a:pt x="1025" y="2431"/>
                    <a:pt x="977" y="2613"/>
                  </a:cubicBezTo>
                  <a:lnTo>
                    <a:pt x="240" y="2766"/>
                  </a:lnTo>
                  <a:cubicBezTo>
                    <a:pt x="96" y="2785"/>
                    <a:pt x="1" y="2909"/>
                    <a:pt x="1" y="3053"/>
                  </a:cubicBezTo>
                  <a:lnTo>
                    <a:pt x="1" y="3455"/>
                  </a:lnTo>
                  <a:cubicBezTo>
                    <a:pt x="1" y="3599"/>
                    <a:pt x="96" y="3713"/>
                    <a:pt x="240" y="3742"/>
                  </a:cubicBezTo>
                  <a:lnTo>
                    <a:pt x="977" y="3886"/>
                  </a:lnTo>
                  <a:cubicBezTo>
                    <a:pt x="1025" y="4067"/>
                    <a:pt x="1092" y="4249"/>
                    <a:pt x="1187" y="4412"/>
                  </a:cubicBezTo>
                  <a:lnTo>
                    <a:pt x="776" y="5034"/>
                  </a:lnTo>
                  <a:cubicBezTo>
                    <a:pt x="699" y="5149"/>
                    <a:pt x="709" y="5302"/>
                    <a:pt x="814" y="5407"/>
                  </a:cubicBezTo>
                  <a:lnTo>
                    <a:pt x="1092" y="5685"/>
                  </a:lnTo>
                  <a:cubicBezTo>
                    <a:pt x="1146" y="5744"/>
                    <a:pt x="1218" y="5773"/>
                    <a:pt x="1294" y="5773"/>
                  </a:cubicBezTo>
                  <a:cubicBezTo>
                    <a:pt x="1351" y="5773"/>
                    <a:pt x="1411" y="5756"/>
                    <a:pt x="1465" y="5723"/>
                  </a:cubicBezTo>
                  <a:lnTo>
                    <a:pt x="2087" y="5312"/>
                  </a:lnTo>
                  <a:cubicBezTo>
                    <a:pt x="2250" y="5398"/>
                    <a:pt x="2422" y="5474"/>
                    <a:pt x="2604" y="5522"/>
                  </a:cubicBezTo>
                  <a:lnTo>
                    <a:pt x="2747" y="6259"/>
                  </a:lnTo>
                  <a:cubicBezTo>
                    <a:pt x="2776" y="6403"/>
                    <a:pt x="2900" y="6498"/>
                    <a:pt x="3044" y="6498"/>
                  </a:cubicBezTo>
                  <a:lnTo>
                    <a:pt x="3446" y="6498"/>
                  </a:lnTo>
                  <a:cubicBezTo>
                    <a:pt x="3580" y="6498"/>
                    <a:pt x="3704" y="6403"/>
                    <a:pt x="3733" y="6259"/>
                  </a:cubicBezTo>
                  <a:lnTo>
                    <a:pt x="3877" y="5522"/>
                  </a:lnTo>
                  <a:cubicBezTo>
                    <a:pt x="4058" y="5474"/>
                    <a:pt x="4231" y="5398"/>
                    <a:pt x="4403" y="5312"/>
                  </a:cubicBezTo>
                  <a:lnTo>
                    <a:pt x="5025" y="5733"/>
                  </a:lnTo>
                  <a:cubicBezTo>
                    <a:pt x="5077" y="5765"/>
                    <a:pt x="5134" y="5780"/>
                    <a:pt x="5190" y="5780"/>
                  </a:cubicBezTo>
                  <a:cubicBezTo>
                    <a:pt x="5267" y="5780"/>
                    <a:pt x="5343" y="5750"/>
                    <a:pt x="5398" y="5694"/>
                  </a:cubicBezTo>
                  <a:lnTo>
                    <a:pt x="5685" y="5407"/>
                  </a:lnTo>
                  <a:cubicBezTo>
                    <a:pt x="5781" y="5302"/>
                    <a:pt x="5800" y="5149"/>
                    <a:pt x="5724" y="5034"/>
                  </a:cubicBezTo>
                  <a:lnTo>
                    <a:pt x="5303" y="4412"/>
                  </a:lnTo>
                  <a:cubicBezTo>
                    <a:pt x="5398" y="4240"/>
                    <a:pt x="5465" y="4067"/>
                    <a:pt x="5523" y="3886"/>
                  </a:cubicBezTo>
                  <a:lnTo>
                    <a:pt x="6260" y="3742"/>
                  </a:lnTo>
                  <a:cubicBezTo>
                    <a:pt x="6394" y="3713"/>
                    <a:pt x="6489" y="3589"/>
                    <a:pt x="6499" y="3455"/>
                  </a:cubicBezTo>
                  <a:lnTo>
                    <a:pt x="6499" y="3053"/>
                  </a:lnTo>
                  <a:cubicBezTo>
                    <a:pt x="6489" y="2909"/>
                    <a:pt x="6394" y="2785"/>
                    <a:pt x="6250" y="2766"/>
                  </a:cubicBezTo>
                  <a:lnTo>
                    <a:pt x="5513" y="2613"/>
                  </a:lnTo>
                  <a:cubicBezTo>
                    <a:pt x="5465" y="2431"/>
                    <a:pt x="5389" y="2259"/>
                    <a:pt x="5303" y="2096"/>
                  </a:cubicBezTo>
                  <a:lnTo>
                    <a:pt x="5714" y="1474"/>
                  </a:lnTo>
                  <a:cubicBezTo>
                    <a:pt x="5791" y="1350"/>
                    <a:pt x="5772" y="1196"/>
                    <a:pt x="5676" y="1101"/>
                  </a:cubicBezTo>
                  <a:lnTo>
                    <a:pt x="5398" y="814"/>
                  </a:lnTo>
                  <a:cubicBezTo>
                    <a:pt x="5337" y="758"/>
                    <a:pt x="5259" y="728"/>
                    <a:pt x="5183" y="728"/>
                  </a:cubicBezTo>
                  <a:cubicBezTo>
                    <a:pt x="5128" y="728"/>
                    <a:pt x="5073" y="743"/>
                    <a:pt x="5025" y="775"/>
                  </a:cubicBezTo>
                  <a:lnTo>
                    <a:pt x="4393" y="1196"/>
                  </a:lnTo>
                  <a:cubicBezTo>
                    <a:pt x="4231" y="1101"/>
                    <a:pt x="4058" y="1034"/>
                    <a:pt x="3877" y="976"/>
                  </a:cubicBezTo>
                  <a:lnTo>
                    <a:pt x="3733" y="239"/>
                  </a:lnTo>
                  <a:cubicBezTo>
                    <a:pt x="3704" y="105"/>
                    <a:pt x="3580" y="0"/>
                    <a:pt x="3446" y="0"/>
                  </a:cubicBezTo>
                  <a:close/>
                </a:path>
              </a:pathLst>
            </a:custGeom>
            <a:solidFill>
              <a:srgbClr val="177B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8687;p78">
              <a:extLst>
                <a:ext uri="{FF2B5EF4-FFF2-40B4-BE49-F238E27FC236}">
                  <a16:creationId xmlns:a16="http://schemas.microsoft.com/office/drawing/2014/main" id="{B34E134E-0230-4DD4-A50F-101EA0CBBE7B}"/>
                </a:ext>
              </a:extLst>
            </p:cNvPr>
            <p:cNvSpPr/>
            <p:nvPr/>
          </p:nvSpPr>
          <p:spPr>
            <a:xfrm>
              <a:off x="3316340" y="4025672"/>
              <a:ext cx="99788" cy="85371"/>
            </a:xfrm>
            <a:custGeom>
              <a:avLst/>
              <a:gdLst/>
              <a:ahLst/>
              <a:cxnLst/>
              <a:rect l="l" t="t" r="r" b="b"/>
              <a:pathLst>
                <a:path w="3800" h="3251" extrusionOk="0">
                  <a:moveTo>
                    <a:pt x="2173" y="0"/>
                  </a:moveTo>
                  <a:cubicBezTo>
                    <a:pt x="728" y="0"/>
                    <a:pt x="0" y="1751"/>
                    <a:pt x="1025" y="2775"/>
                  </a:cubicBezTo>
                  <a:cubicBezTo>
                    <a:pt x="1355" y="3103"/>
                    <a:pt x="1762" y="3250"/>
                    <a:pt x="2161" y="3250"/>
                  </a:cubicBezTo>
                  <a:cubicBezTo>
                    <a:pt x="2997" y="3250"/>
                    <a:pt x="3800" y="2605"/>
                    <a:pt x="3800" y="1627"/>
                  </a:cubicBezTo>
                  <a:cubicBezTo>
                    <a:pt x="3800" y="727"/>
                    <a:pt x="3073" y="0"/>
                    <a:pt x="2173" y="0"/>
                  </a:cubicBezTo>
                  <a:close/>
                </a:path>
              </a:pathLst>
            </a:custGeom>
            <a:solidFill>
              <a:srgbClr val="C6CF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8688;p78">
              <a:extLst>
                <a:ext uri="{FF2B5EF4-FFF2-40B4-BE49-F238E27FC236}">
                  <a16:creationId xmlns:a16="http://schemas.microsoft.com/office/drawing/2014/main" id="{8420D99A-E6DC-4637-841C-657D38A37EBF}"/>
                </a:ext>
              </a:extLst>
            </p:cNvPr>
            <p:cNvSpPr/>
            <p:nvPr/>
          </p:nvSpPr>
          <p:spPr>
            <a:xfrm>
              <a:off x="3339213" y="4042741"/>
              <a:ext cx="59847" cy="51260"/>
            </a:xfrm>
            <a:custGeom>
              <a:avLst/>
              <a:gdLst/>
              <a:ahLst/>
              <a:cxnLst/>
              <a:rect l="l" t="t" r="r" b="b"/>
              <a:pathLst>
                <a:path w="2279" h="1952" extrusionOk="0">
                  <a:moveTo>
                    <a:pt x="1302" y="1"/>
                  </a:moveTo>
                  <a:cubicBezTo>
                    <a:pt x="431" y="1"/>
                    <a:pt x="0" y="1044"/>
                    <a:pt x="613" y="1666"/>
                  </a:cubicBezTo>
                  <a:cubicBezTo>
                    <a:pt x="810" y="1863"/>
                    <a:pt x="1053" y="1951"/>
                    <a:pt x="1292" y="1951"/>
                  </a:cubicBezTo>
                  <a:cubicBezTo>
                    <a:pt x="1794" y="1951"/>
                    <a:pt x="2278" y="1561"/>
                    <a:pt x="2278" y="977"/>
                  </a:cubicBezTo>
                  <a:cubicBezTo>
                    <a:pt x="2278" y="431"/>
                    <a:pt x="1838" y="1"/>
                    <a:pt x="1302" y="1"/>
                  </a:cubicBezTo>
                  <a:close/>
                </a:path>
              </a:pathLst>
            </a:custGeom>
            <a:solidFill>
              <a:srgbClr val="4B63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2" name="Picture 2" descr="Temporary files - Free arrows icons">
            <a:extLst>
              <a:ext uri="{FF2B5EF4-FFF2-40B4-BE49-F238E27FC236}">
                <a16:creationId xmlns:a16="http://schemas.microsoft.com/office/drawing/2014/main" id="{77AA5195-4959-44B0-8144-6ACF1BB1D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5624" y="5170857"/>
            <a:ext cx="1323439" cy="1323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712720F0-9B26-421B-B54B-9DC317C61462}"/>
              </a:ext>
            </a:extLst>
          </p:cNvPr>
          <p:cNvGrpSpPr/>
          <p:nvPr/>
        </p:nvGrpSpPr>
        <p:grpSpPr>
          <a:xfrm>
            <a:off x="14122446" y="10170316"/>
            <a:ext cx="1044825" cy="830373"/>
            <a:chOff x="7913722" y="7636261"/>
            <a:chExt cx="1461892" cy="1157380"/>
          </a:xfrm>
        </p:grpSpPr>
        <p:grpSp>
          <p:nvGrpSpPr>
            <p:cNvPr id="54" name="Google Shape;9505;p78">
              <a:extLst>
                <a:ext uri="{FF2B5EF4-FFF2-40B4-BE49-F238E27FC236}">
                  <a16:creationId xmlns:a16="http://schemas.microsoft.com/office/drawing/2014/main" id="{6F40C1A8-FFDA-4846-8464-5E515174B502}"/>
                </a:ext>
              </a:extLst>
            </p:cNvPr>
            <p:cNvGrpSpPr/>
            <p:nvPr/>
          </p:nvGrpSpPr>
          <p:grpSpPr>
            <a:xfrm>
              <a:off x="7913722" y="7636261"/>
              <a:ext cx="1461892" cy="1157380"/>
              <a:chOff x="7054924" y="3367728"/>
              <a:chExt cx="394583" cy="331007"/>
            </a:xfrm>
          </p:grpSpPr>
          <p:sp>
            <p:nvSpPr>
              <p:cNvPr id="56" name="Google Shape;9506;p78">
                <a:extLst>
                  <a:ext uri="{FF2B5EF4-FFF2-40B4-BE49-F238E27FC236}">
                    <a16:creationId xmlns:a16="http://schemas.microsoft.com/office/drawing/2014/main" id="{A25D52E1-2A0A-45F7-BE59-1235C226AA3F}"/>
                  </a:ext>
                </a:extLst>
              </p:cNvPr>
              <p:cNvSpPr/>
              <p:nvPr/>
            </p:nvSpPr>
            <p:spPr>
              <a:xfrm>
                <a:off x="7054924" y="3367728"/>
                <a:ext cx="394583" cy="331007"/>
              </a:xfrm>
              <a:custGeom>
                <a:avLst/>
                <a:gdLst/>
                <a:ahLst/>
                <a:cxnLst/>
                <a:rect l="l" t="t" r="r" b="b"/>
                <a:pathLst>
                  <a:path w="15026" h="12605" extrusionOk="0">
                    <a:moveTo>
                      <a:pt x="728" y="0"/>
                    </a:moveTo>
                    <a:cubicBezTo>
                      <a:pt x="326" y="0"/>
                      <a:pt x="0" y="326"/>
                      <a:pt x="0" y="727"/>
                    </a:cubicBezTo>
                    <a:lnTo>
                      <a:pt x="0" y="11877"/>
                    </a:lnTo>
                    <a:cubicBezTo>
                      <a:pt x="0" y="12279"/>
                      <a:pt x="326" y="12604"/>
                      <a:pt x="728" y="12604"/>
                    </a:cubicBezTo>
                    <a:lnTo>
                      <a:pt x="14298" y="12604"/>
                    </a:lnTo>
                    <a:cubicBezTo>
                      <a:pt x="14700" y="12604"/>
                      <a:pt x="15026" y="12279"/>
                      <a:pt x="15026" y="11877"/>
                    </a:cubicBezTo>
                    <a:lnTo>
                      <a:pt x="15026" y="2182"/>
                    </a:lnTo>
                    <a:cubicBezTo>
                      <a:pt x="15026" y="1780"/>
                      <a:pt x="14700" y="1455"/>
                      <a:pt x="14298" y="1455"/>
                    </a:cubicBezTo>
                    <a:lnTo>
                      <a:pt x="9934" y="1455"/>
                    </a:lnTo>
                    <a:lnTo>
                      <a:pt x="8767" y="287"/>
                    </a:lnTo>
                    <a:cubicBezTo>
                      <a:pt x="8585" y="105"/>
                      <a:pt x="8336" y="0"/>
                      <a:pt x="8078" y="0"/>
                    </a:cubicBezTo>
                    <a:close/>
                  </a:path>
                </a:pathLst>
              </a:custGeom>
              <a:solidFill>
                <a:srgbClr val="D2DBE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9507;p78">
                <a:extLst>
                  <a:ext uri="{FF2B5EF4-FFF2-40B4-BE49-F238E27FC236}">
                    <a16:creationId xmlns:a16="http://schemas.microsoft.com/office/drawing/2014/main" id="{FABFAC5B-AD38-49FE-B879-20EB9242E23D}"/>
                  </a:ext>
                </a:extLst>
              </p:cNvPr>
              <p:cNvSpPr/>
              <p:nvPr/>
            </p:nvSpPr>
            <p:spPr>
              <a:xfrm>
                <a:off x="7156708" y="3450394"/>
                <a:ext cx="191015" cy="191042"/>
              </a:xfrm>
              <a:custGeom>
                <a:avLst/>
                <a:gdLst/>
                <a:ahLst/>
                <a:cxnLst/>
                <a:rect l="l" t="t" r="r" b="b"/>
                <a:pathLst>
                  <a:path w="7274" h="7275" extrusionOk="0">
                    <a:moveTo>
                      <a:pt x="3637" y="1"/>
                    </a:moveTo>
                    <a:cubicBezTo>
                      <a:pt x="1627" y="1"/>
                      <a:pt x="0" y="1628"/>
                      <a:pt x="0" y="3637"/>
                    </a:cubicBezTo>
                    <a:cubicBezTo>
                      <a:pt x="0" y="5647"/>
                      <a:pt x="1627" y="7274"/>
                      <a:pt x="3637" y="7274"/>
                    </a:cubicBezTo>
                    <a:cubicBezTo>
                      <a:pt x="5647" y="7274"/>
                      <a:pt x="7274" y="5647"/>
                      <a:pt x="7274" y="3637"/>
                    </a:cubicBezTo>
                    <a:cubicBezTo>
                      <a:pt x="7274" y="1628"/>
                      <a:pt x="5647" y="1"/>
                      <a:pt x="3637" y="1"/>
                    </a:cubicBezTo>
                    <a:close/>
                  </a:path>
                </a:pathLst>
              </a:custGeom>
              <a:solidFill>
                <a:srgbClr val="C1CE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9508;p78">
                <a:extLst>
                  <a:ext uri="{FF2B5EF4-FFF2-40B4-BE49-F238E27FC236}">
                    <a16:creationId xmlns:a16="http://schemas.microsoft.com/office/drawing/2014/main" id="{09A3EC07-C5BA-4C39-9C3D-9EE7AED505C7}"/>
                  </a:ext>
                </a:extLst>
              </p:cNvPr>
              <p:cNvSpPr/>
              <p:nvPr/>
            </p:nvSpPr>
            <p:spPr>
              <a:xfrm>
                <a:off x="7175799" y="3469512"/>
                <a:ext cx="152833" cy="152807"/>
              </a:xfrm>
              <a:custGeom>
                <a:avLst/>
                <a:gdLst/>
                <a:ahLst/>
                <a:cxnLst/>
                <a:rect l="l" t="t" r="r" b="b"/>
                <a:pathLst>
                  <a:path w="5820" h="5819" extrusionOk="0">
                    <a:moveTo>
                      <a:pt x="2910" y="0"/>
                    </a:moveTo>
                    <a:cubicBezTo>
                      <a:pt x="1302" y="0"/>
                      <a:pt x="1" y="1302"/>
                      <a:pt x="1" y="2909"/>
                    </a:cubicBezTo>
                    <a:cubicBezTo>
                      <a:pt x="1" y="4517"/>
                      <a:pt x="1302" y="5819"/>
                      <a:pt x="2910" y="5819"/>
                    </a:cubicBezTo>
                    <a:cubicBezTo>
                      <a:pt x="4518" y="5819"/>
                      <a:pt x="5819" y="4517"/>
                      <a:pt x="5819" y="2909"/>
                    </a:cubicBezTo>
                    <a:cubicBezTo>
                      <a:pt x="5819" y="1302"/>
                      <a:pt x="4518" y="0"/>
                      <a:pt x="29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9510;p78">
                <a:extLst>
                  <a:ext uri="{FF2B5EF4-FFF2-40B4-BE49-F238E27FC236}">
                    <a16:creationId xmlns:a16="http://schemas.microsoft.com/office/drawing/2014/main" id="{2665FD6A-6657-404E-93E3-99B84D00269B}"/>
                  </a:ext>
                </a:extLst>
              </p:cNvPr>
              <p:cNvSpPr/>
              <p:nvPr/>
            </p:nvSpPr>
            <p:spPr>
              <a:xfrm>
                <a:off x="7171781" y="3367728"/>
                <a:ext cx="144036" cy="38208"/>
              </a:xfrm>
              <a:custGeom>
                <a:avLst/>
                <a:gdLst/>
                <a:ahLst/>
                <a:cxnLst/>
                <a:rect l="l" t="t" r="r" b="b"/>
                <a:pathLst>
                  <a:path w="5485" h="1455" extrusionOk="0">
                    <a:moveTo>
                      <a:pt x="0" y="0"/>
                    </a:moveTo>
                    <a:cubicBezTo>
                      <a:pt x="259" y="0"/>
                      <a:pt x="498" y="105"/>
                      <a:pt x="680" y="287"/>
                    </a:cubicBezTo>
                    <a:lnTo>
                      <a:pt x="1637" y="1244"/>
                    </a:lnTo>
                    <a:cubicBezTo>
                      <a:pt x="1781" y="1378"/>
                      <a:pt x="1962" y="1455"/>
                      <a:pt x="2154" y="1455"/>
                    </a:cubicBezTo>
                    <a:lnTo>
                      <a:pt x="5484" y="1455"/>
                    </a:lnTo>
                    <a:lnTo>
                      <a:pt x="4317" y="287"/>
                    </a:lnTo>
                    <a:cubicBezTo>
                      <a:pt x="4135" y="105"/>
                      <a:pt x="3886" y="0"/>
                      <a:pt x="3628" y="0"/>
                    </a:cubicBezTo>
                    <a:close/>
                  </a:path>
                </a:pathLst>
              </a:custGeom>
              <a:solidFill>
                <a:srgbClr val="C1CE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9511;p78">
                <a:extLst>
                  <a:ext uri="{FF2B5EF4-FFF2-40B4-BE49-F238E27FC236}">
                    <a16:creationId xmlns:a16="http://schemas.microsoft.com/office/drawing/2014/main" id="{EF6E7107-AA88-4F49-8073-92CD2F3265D7}"/>
                  </a:ext>
                </a:extLst>
              </p:cNvPr>
              <p:cNvSpPr/>
              <p:nvPr/>
            </p:nvSpPr>
            <p:spPr>
              <a:xfrm>
                <a:off x="7220546" y="3367728"/>
                <a:ext cx="95508" cy="38208"/>
              </a:xfrm>
              <a:custGeom>
                <a:avLst/>
                <a:gdLst/>
                <a:ahLst/>
                <a:cxnLst/>
                <a:rect l="l" t="t" r="r" b="b"/>
                <a:pathLst>
                  <a:path w="3637" h="1455" extrusionOk="0">
                    <a:moveTo>
                      <a:pt x="0" y="0"/>
                    </a:moveTo>
                    <a:cubicBezTo>
                      <a:pt x="258" y="0"/>
                      <a:pt x="507" y="105"/>
                      <a:pt x="689" y="287"/>
                    </a:cubicBezTo>
                    <a:lnTo>
                      <a:pt x="1646" y="1244"/>
                    </a:lnTo>
                    <a:cubicBezTo>
                      <a:pt x="1780" y="1378"/>
                      <a:pt x="1962" y="1455"/>
                      <a:pt x="2153" y="1455"/>
                    </a:cubicBezTo>
                    <a:lnTo>
                      <a:pt x="3637" y="1455"/>
                    </a:lnTo>
                    <a:lnTo>
                      <a:pt x="2469" y="287"/>
                    </a:lnTo>
                    <a:cubicBezTo>
                      <a:pt x="2287" y="105"/>
                      <a:pt x="2039" y="0"/>
                      <a:pt x="1780" y="0"/>
                    </a:cubicBezTo>
                    <a:close/>
                  </a:path>
                </a:pathLst>
              </a:custGeom>
              <a:solidFill>
                <a:srgbClr val="ADBEC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9512;p78">
                <a:extLst>
                  <a:ext uri="{FF2B5EF4-FFF2-40B4-BE49-F238E27FC236}">
                    <a16:creationId xmlns:a16="http://schemas.microsoft.com/office/drawing/2014/main" id="{D6313D8D-7D3F-4CA2-8E76-8B52E7929F74}"/>
                  </a:ext>
                </a:extLst>
              </p:cNvPr>
              <p:cNvSpPr/>
              <p:nvPr/>
            </p:nvSpPr>
            <p:spPr>
              <a:xfrm>
                <a:off x="7054924" y="3666777"/>
                <a:ext cx="394583" cy="31958"/>
              </a:xfrm>
              <a:custGeom>
                <a:avLst/>
                <a:gdLst/>
                <a:ahLst/>
                <a:cxnLst/>
                <a:rect l="l" t="t" r="r" b="b"/>
                <a:pathLst>
                  <a:path w="15026" h="1217" extrusionOk="0">
                    <a:moveTo>
                      <a:pt x="0" y="1"/>
                    </a:moveTo>
                    <a:lnTo>
                      <a:pt x="0" y="489"/>
                    </a:lnTo>
                    <a:cubicBezTo>
                      <a:pt x="0" y="891"/>
                      <a:pt x="326" y="1216"/>
                      <a:pt x="728" y="1216"/>
                    </a:cubicBezTo>
                    <a:lnTo>
                      <a:pt x="14298" y="1216"/>
                    </a:lnTo>
                    <a:cubicBezTo>
                      <a:pt x="14700" y="1216"/>
                      <a:pt x="15026" y="891"/>
                      <a:pt x="15026" y="489"/>
                    </a:cubicBezTo>
                    <a:lnTo>
                      <a:pt x="15026" y="1"/>
                    </a:lnTo>
                    <a:close/>
                  </a:path>
                </a:pathLst>
              </a:custGeom>
              <a:solidFill>
                <a:srgbClr val="C1CE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55" name="Picture 4" descr="Windows, os, logo Free Icon of Operating System (Flat)">
              <a:extLst>
                <a:ext uri="{FF2B5EF4-FFF2-40B4-BE49-F238E27FC236}">
                  <a16:creationId xmlns:a16="http://schemas.microsoft.com/office/drawing/2014/main" id="{6815C33F-0FE7-43D5-A85A-729AEBCBB15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23" t="7609" r="7394" b="7308"/>
            <a:stretch/>
          </p:blipFill>
          <p:spPr bwMode="auto">
            <a:xfrm>
              <a:off x="8282456" y="7868917"/>
              <a:ext cx="707693" cy="707693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92276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 rot="2834014" flipV="1">
            <a:off x="1149222" y="8047315"/>
            <a:ext cx="4009782" cy="3044094"/>
            <a:chOff x="5443538" y="2841625"/>
            <a:chExt cx="1304925" cy="781050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5443538" y="3232150"/>
              <a:ext cx="1304925" cy="390525"/>
            </a:xfrm>
            <a:custGeom>
              <a:avLst/>
              <a:gdLst>
                <a:gd name="T0" fmla="*/ 203 w 406"/>
                <a:gd name="T1" fmla="*/ 32 h 119"/>
                <a:gd name="T2" fmla="*/ 406 w 406"/>
                <a:gd name="T3" fmla="*/ 119 h 119"/>
                <a:gd name="T4" fmla="*/ 406 w 406"/>
                <a:gd name="T5" fmla="*/ 0 h 119"/>
                <a:gd name="T6" fmla="*/ 0 w 406"/>
                <a:gd name="T7" fmla="*/ 0 h 119"/>
                <a:gd name="T8" fmla="*/ 0 w 406"/>
                <a:gd name="T9" fmla="*/ 119 h 119"/>
                <a:gd name="T10" fmla="*/ 203 w 406"/>
                <a:gd name="T11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19">
                  <a:moveTo>
                    <a:pt x="203" y="32"/>
                  </a:moveTo>
                  <a:cubicBezTo>
                    <a:pt x="287" y="32"/>
                    <a:pt x="362" y="66"/>
                    <a:pt x="406" y="119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66"/>
                    <a:pt x="119" y="32"/>
                    <a:pt x="203" y="3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21" name="Freeform 5"/>
            <p:cNvSpPr>
              <a:spLocks/>
            </p:cNvSpPr>
            <p:nvPr/>
          </p:nvSpPr>
          <p:spPr bwMode="auto">
            <a:xfrm flipV="1">
              <a:off x="5443538" y="2841625"/>
              <a:ext cx="1304925" cy="390525"/>
            </a:xfrm>
            <a:custGeom>
              <a:avLst/>
              <a:gdLst>
                <a:gd name="T0" fmla="*/ 203 w 406"/>
                <a:gd name="T1" fmla="*/ 32 h 119"/>
                <a:gd name="T2" fmla="*/ 406 w 406"/>
                <a:gd name="T3" fmla="*/ 119 h 119"/>
                <a:gd name="T4" fmla="*/ 406 w 406"/>
                <a:gd name="T5" fmla="*/ 0 h 119"/>
                <a:gd name="T6" fmla="*/ 0 w 406"/>
                <a:gd name="T7" fmla="*/ 0 h 119"/>
                <a:gd name="T8" fmla="*/ 0 w 406"/>
                <a:gd name="T9" fmla="*/ 119 h 119"/>
                <a:gd name="T10" fmla="*/ 203 w 406"/>
                <a:gd name="T11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19">
                  <a:moveTo>
                    <a:pt x="203" y="32"/>
                  </a:moveTo>
                  <a:cubicBezTo>
                    <a:pt x="287" y="32"/>
                    <a:pt x="362" y="66"/>
                    <a:pt x="406" y="119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66"/>
                    <a:pt x="119" y="32"/>
                    <a:pt x="203" y="3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 rot="18765986">
            <a:off x="1356122" y="2509291"/>
            <a:ext cx="4009782" cy="3044094"/>
            <a:chOff x="5443538" y="2841625"/>
            <a:chExt cx="1304925" cy="781050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5443538" y="3232150"/>
              <a:ext cx="1304925" cy="390525"/>
            </a:xfrm>
            <a:custGeom>
              <a:avLst/>
              <a:gdLst>
                <a:gd name="T0" fmla="*/ 203 w 406"/>
                <a:gd name="T1" fmla="*/ 32 h 119"/>
                <a:gd name="T2" fmla="*/ 406 w 406"/>
                <a:gd name="T3" fmla="*/ 119 h 119"/>
                <a:gd name="T4" fmla="*/ 406 w 406"/>
                <a:gd name="T5" fmla="*/ 0 h 119"/>
                <a:gd name="T6" fmla="*/ 0 w 406"/>
                <a:gd name="T7" fmla="*/ 0 h 119"/>
                <a:gd name="T8" fmla="*/ 0 w 406"/>
                <a:gd name="T9" fmla="*/ 119 h 119"/>
                <a:gd name="T10" fmla="*/ 203 w 406"/>
                <a:gd name="T11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19">
                  <a:moveTo>
                    <a:pt x="203" y="32"/>
                  </a:moveTo>
                  <a:cubicBezTo>
                    <a:pt x="287" y="32"/>
                    <a:pt x="362" y="66"/>
                    <a:pt x="406" y="119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66"/>
                    <a:pt x="119" y="32"/>
                    <a:pt x="203" y="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 flipV="1">
              <a:off x="5443538" y="2841625"/>
              <a:ext cx="1304925" cy="390525"/>
            </a:xfrm>
            <a:custGeom>
              <a:avLst/>
              <a:gdLst>
                <a:gd name="T0" fmla="*/ 203 w 406"/>
                <a:gd name="T1" fmla="*/ 32 h 119"/>
                <a:gd name="T2" fmla="*/ 406 w 406"/>
                <a:gd name="T3" fmla="*/ 119 h 119"/>
                <a:gd name="T4" fmla="*/ 406 w 406"/>
                <a:gd name="T5" fmla="*/ 0 h 119"/>
                <a:gd name="T6" fmla="*/ 0 w 406"/>
                <a:gd name="T7" fmla="*/ 0 h 119"/>
                <a:gd name="T8" fmla="*/ 0 w 406"/>
                <a:gd name="T9" fmla="*/ 119 h 119"/>
                <a:gd name="T10" fmla="*/ 203 w 406"/>
                <a:gd name="T11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19">
                  <a:moveTo>
                    <a:pt x="203" y="32"/>
                  </a:moveTo>
                  <a:cubicBezTo>
                    <a:pt x="287" y="32"/>
                    <a:pt x="362" y="66"/>
                    <a:pt x="406" y="119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66"/>
                    <a:pt x="119" y="32"/>
                    <a:pt x="203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83730" y="5170857"/>
            <a:ext cx="4009782" cy="3044094"/>
            <a:chOff x="5443538" y="2841625"/>
            <a:chExt cx="1304925" cy="781050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5443538" y="3232150"/>
              <a:ext cx="1304925" cy="390525"/>
            </a:xfrm>
            <a:custGeom>
              <a:avLst/>
              <a:gdLst>
                <a:gd name="T0" fmla="*/ 203 w 406"/>
                <a:gd name="T1" fmla="*/ 32 h 119"/>
                <a:gd name="T2" fmla="*/ 406 w 406"/>
                <a:gd name="T3" fmla="*/ 119 h 119"/>
                <a:gd name="T4" fmla="*/ 406 w 406"/>
                <a:gd name="T5" fmla="*/ 0 h 119"/>
                <a:gd name="T6" fmla="*/ 0 w 406"/>
                <a:gd name="T7" fmla="*/ 0 h 119"/>
                <a:gd name="T8" fmla="*/ 0 w 406"/>
                <a:gd name="T9" fmla="*/ 119 h 119"/>
                <a:gd name="T10" fmla="*/ 203 w 406"/>
                <a:gd name="T11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19">
                  <a:moveTo>
                    <a:pt x="203" y="32"/>
                  </a:moveTo>
                  <a:cubicBezTo>
                    <a:pt x="287" y="32"/>
                    <a:pt x="362" y="66"/>
                    <a:pt x="406" y="119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66"/>
                    <a:pt x="119" y="32"/>
                    <a:pt x="203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 flipV="1">
              <a:off x="5443538" y="2841625"/>
              <a:ext cx="1304925" cy="390525"/>
            </a:xfrm>
            <a:custGeom>
              <a:avLst/>
              <a:gdLst>
                <a:gd name="T0" fmla="*/ 203 w 406"/>
                <a:gd name="T1" fmla="*/ 32 h 119"/>
                <a:gd name="T2" fmla="*/ 406 w 406"/>
                <a:gd name="T3" fmla="*/ 119 h 119"/>
                <a:gd name="T4" fmla="*/ 406 w 406"/>
                <a:gd name="T5" fmla="*/ 0 h 119"/>
                <a:gd name="T6" fmla="*/ 0 w 406"/>
                <a:gd name="T7" fmla="*/ 0 h 119"/>
                <a:gd name="T8" fmla="*/ 0 w 406"/>
                <a:gd name="T9" fmla="*/ 119 h 119"/>
                <a:gd name="T10" fmla="*/ 203 w 406"/>
                <a:gd name="T11" fmla="*/ 3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19">
                  <a:moveTo>
                    <a:pt x="203" y="32"/>
                  </a:moveTo>
                  <a:cubicBezTo>
                    <a:pt x="287" y="32"/>
                    <a:pt x="362" y="66"/>
                    <a:pt x="406" y="119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66"/>
                    <a:pt x="119" y="32"/>
                    <a:pt x="203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1" name="Oval 10"/>
          <p:cNvSpPr/>
          <p:nvPr/>
        </p:nvSpPr>
        <p:spPr>
          <a:xfrm>
            <a:off x="-2968481" y="3722832"/>
            <a:ext cx="5940136" cy="5940136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t-line-business-01" panose="02000509000000000000" pitchFamily="49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3371201" y="492517"/>
            <a:ext cx="3353052" cy="3353050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5413323" y="5016375"/>
            <a:ext cx="3353052" cy="3353050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045833" y="9540233"/>
            <a:ext cx="3353052" cy="3353050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3663688" y="783688"/>
            <a:ext cx="2771118" cy="27711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5694444" y="5305598"/>
            <a:ext cx="2771118" cy="27711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336798" y="9831198"/>
            <a:ext cx="2771118" cy="27711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52567" y="996306"/>
            <a:ext cx="259032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01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Solution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800993" y="5559354"/>
            <a:ext cx="259032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02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Solution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425539" y="10170316"/>
            <a:ext cx="259032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03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BFBFB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BFBFB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Solution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813133" y="2481906"/>
            <a:ext cx="7241534" cy="936282"/>
          </a:xfrm>
          <a:prstGeom prst="rect">
            <a:avLst/>
          </a:prstGeom>
        </p:spPr>
        <p:txBody>
          <a:bodyPr wrap="square" lIns="487680" rIns="487680" bIns="121920">
            <a:spAutoFit/>
          </a:bodyPr>
          <a:lstStyle/>
          <a:p>
            <a:pPr lvl="0">
              <a:lnSpc>
                <a:spcPct val="89000"/>
              </a:lnSpc>
            </a:pPr>
            <a:r>
              <a:rPr lang="en-US" sz="2800" dirty="0">
                <a:solidFill>
                  <a:srgbClr val="FFFFFF"/>
                </a:solidFill>
              </a:rPr>
              <a:t>Limit file selection to the preferred file size and specific type of extensions.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5051635" y="5559605"/>
            <a:ext cx="8431516" cy="25379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0000"/>
                    <a:lumOff val="10000"/>
                  </a:srgbClr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Machine Learning Solutions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0000"/>
                    <a:lumOff val="10000"/>
                  </a:srgbClr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That reduces the data confusion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j-ea"/>
              <a:cs typeface="+mj-cs"/>
            </a:endParaRPr>
          </a:p>
        </p:txBody>
      </p:sp>
      <p:sp>
        <p:nvSpPr>
          <p:cNvPr id="38" name="Rectangle 37"/>
          <p:cNvSpPr/>
          <p:nvPr/>
        </p:nvSpPr>
        <p:spPr>
          <a:xfrm rot="16200000">
            <a:off x="-5041923" y="5944076"/>
            <a:ext cx="1219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  <a:latin typeface="Open Sans Light"/>
                <a:ea typeface="+mn-ea"/>
                <a:cs typeface="Arial" panose="020B0604020202020204" pitchFamily="34" charset="0"/>
              </a:rPr>
              <a:t>Solution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272E3A"/>
              </a:solidFill>
              <a:effectLst/>
              <a:uLnTx/>
              <a:uFillTx/>
              <a:latin typeface="Open Sans Light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7298683" y="1744625"/>
            <a:ext cx="2641184" cy="643038"/>
          </a:xfrm>
          <a:prstGeom prst="roundRect">
            <a:avLst>
              <a:gd name="adj" fmla="val 3518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Open Sans Light"/>
              </a:rPr>
              <a:t>Limit Files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872926" y="7161074"/>
            <a:ext cx="5487134" cy="936282"/>
          </a:xfrm>
          <a:prstGeom prst="rect">
            <a:avLst/>
          </a:prstGeom>
        </p:spPr>
        <p:txBody>
          <a:bodyPr wrap="square" lIns="487680" rIns="487680" bIns="121920">
            <a:spAutoFit/>
          </a:bodyPr>
          <a:lstStyle/>
          <a:p>
            <a:pPr lvl="0">
              <a:lnSpc>
                <a:spcPct val="89000"/>
              </a:lnSpc>
            </a:pPr>
            <a:r>
              <a:rPr lang="en-US" sz="2800" dirty="0">
                <a:solidFill>
                  <a:srgbClr val="FFFFFF"/>
                </a:solidFill>
              </a:rPr>
              <a:t>Checking the existence of the file before uploading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9358474" y="6423793"/>
            <a:ext cx="2559619" cy="643038"/>
          </a:xfrm>
          <a:prstGeom prst="roundRect">
            <a:avLst>
              <a:gd name="adj" fmla="val 3518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Open Sans Light"/>
              </a:rPr>
              <a:t>Availability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398880" y="11719474"/>
            <a:ext cx="5487134" cy="936282"/>
          </a:xfrm>
          <a:prstGeom prst="rect">
            <a:avLst/>
          </a:prstGeom>
        </p:spPr>
        <p:txBody>
          <a:bodyPr wrap="square" lIns="487680" rIns="487680" bIns="12192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FFFFFF"/>
                </a:solidFill>
                <a:latin typeface="Open Sans Light"/>
              </a:rPr>
              <a:t>Limit path search in the</a:t>
            </a:r>
          </a:p>
          <a:p>
            <a:pPr marL="0" marR="0" lvl="0" indent="0" algn="l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FFFFFF"/>
                </a:solidFill>
                <a:latin typeface="Open Sans Light"/>
              </a:rPr>
              <a:t>file observer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6884429" y="10982193"/>
            <a:ext cx="3495704" cy="643038"/>
          </a:xfrm>
          <a:prstGeom prst="roundRect">
            <a:avLst>
              <a:gd name="adj" fmla="val 3518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Open Sans Light"/>
              </a:rPr>
              <a:t>Limit Paths</a:t>
            </a:r>
          </a:p>
        </p:txBody>
      </p:sp>
      <p:pic>
        <p:nvPicPr>
          <p:cNvPr id="35" name="Picture 6" descr="Multiple Files Icon - 6244 - Dryicons">
            <a:extLst>
              <a:ext uri="{FF2B5EF4-FFF2-40B4-BE49-F238E27FC236}">
                <a16:creationId xmlns:a16="http://schemas.microsoft.com/office/drawing/2014/main" id="{DE9A9210-6A42-432B-AE2E-1FC509734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901" y="120604"/>
            <a:ext cx="1656747" cy="1656747"/>
          </a:xfrm>
          <a:prstGeom prst="ellipse">
            <a:avLst/>
          </a:prstGeom>
          <a:ln w="63500" cap="rnd">
            <a:solidFill>
              <a:srgbClr val="177BC8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Google Shape;7570;p77">
            <a:extLst>
              <a:ext uri="{FF2B5EF4-FFF2-40B4-BE49-F238E27FC236}">
                <a16:creationId xmlns:a16="http://schemas.microsoft.com/office/drawing/2014/main" id="{F0825853-A3FC-42D6-8DF0-8A13DA2857F0}"/>
              </a:ext>
            </a:extLst>
          </p:cNvPr>
          <p:cNvGrpSpPr/>
          <p:nvPr/>
        </p:nvGrpSpPr>
        <p:grpSpPr>
          <a:xfrm>
            <a:off x="9826779" y="5359811"/>
            <a:ext cx="1214241" cy="1063982"/>
            <a:chOff x="3943638" y="3815072"/>
            <a:chExt cx="357933" cy="342676"/>
          </a:xfrm>
        </p:grpSpPr>
        <p:sp>
          <p:nvSpPr>
            <p:cNvPr id="47" name="Google Shape;7571;p77">
              <a:extLst>
                <a:ext uri="{FF2B5EF4-FFF2-40B4-BE49-F238E27FC236}">
                  <a16:creationId xmlns:a16="http://schemas.microsoft.com/office/drawing/2014/main" id="{41137C31-1CAC-4C86-9750-9F3C486FD20E}"/>
                </a:ext>
              </a:extLst>
            </p:cNvPr>
            <p:cNvSpPr/>
            <p:nvPr/>
          </p:nvSpPr>
          <p:spPr>
            <a:xfrm>
              <a:off x="4136918" y="3996389"/>
              <a:ext cx="87215" cy="87514"/>
            </a:xfrm>
            <a:custGeom>
              <a:avLst/>
              <a:gdLst/>
              <a:ahLst/>
              <a:cxnLst/>
              <a:rect l="l" t="t" r="r" b="b"/>
              <a:pathLst>
                <a:path w="5825" h="5845" extrusionOk="0">
                  <a:moveTo>
                    <a:pt x="1073" y="0"/>
                  </a:moveTo>
                  <a:lnTo>
                    <a:pt x="1" y="1072"/>
                  </a:lnTo>
                  <a:lnTo>
                    <a:pt x="4752" y="5845"/>
                  </a:lnTo>
                  <a:lnTo>
                    <a:pt x="5824" y="4752"/>
                  </a:lnTo>
                  <a:lnTo>
                    <a:pt x="1073" y="0"/>
                  </a:lnTo>
                  <a:close/>
                </a:path>
              </a:pathLst>
            </a:custGeom>
            <a:solidFill>
              <a:srgbClr val="E4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572;p77">
              <a:extLst>
                <a:ext uri="{FF2B5EF4-FFF2-40B4-BE49-F238E27FC236}">
                  <a16:creationId xmlns:a16="http://schemas.microsoft.com/office/drawing/2014/main" id="{3D783F07-F727-4704-A6C1-88BAB6DF0835}"/>
                </a:ext>
              </a:extLst>
            </p:cNvPr>
            <p:cNvSpPr/>
            <p:nvPr/>
          </p:nvSpPr>
          <p:spPr>
            <a:xfrm>
              <a:off x="4173750" y="4034240"/>
              <a:ext cx="127820" cy="123508"/>
            </a:xfrm>
            <a:custGeom>
              <a:avLst/>
              <a:gdLst/>
              <a:ahLst/>
              <a:cxnLst/>
              <a:rect l="l" t="t" r="r" b="b"/>
              <a:pathLst>
                <a:path w="8537" h="8249" extrusionOk="0">
                  <a:moveTo>
                    <a:pt x="1790" y="0"/>
                  </a:moveTo>
                  <a:cubicBezTo>
                    <a:pt x="1628" y="0"/>
                    <a:pt x="1467" y="63"/>
                    <a:pt x="1346" y="184"/>
                  </a:cubicBezTo>
                  <a:lnTo>
                    <a:pt x="253" y="1299"/>
                  </a:lnTo>
                  <a:cubicBezTo>
                    <a:pt x="0" y="1530"/>
                    <a:pt x="0" y="1908"/>
                    <a:pt x="211" y="2161"/>
                  </a:cubicBezTo>
                  <a:lnTo>
                    <a:pt x="4983" y="7606"/>
                  </a:lnTo>
                  <a:cubicBezTo>
                    <a:pt x="5355" y="8032"/>
                    <a:pt x="5874" y="8248"/>
                    <a:pt x="6396" y="8248"/>
                  </a:cubicBezTo>
                  <a:cubicBezTo>
                    <a:pt x="6879" y="8248"/>
                    <a:pt x="7364" y="8064"/>
                    <a:pt x="7737" y="7690"/>
                  </a:cubicBezTo>
                  <a:lnTo>
                    <a:pt x="7758" y="7690"/>
                  </a:lnTo>
                  <a:cubicBezTo>
                    <a:pt x="8536" y="6912"/>
                    <a:pt x="8494" y="5651"/>
                    <a:pt x="7653" y="4936"/>
                  </a:cubicBezTo>
                  <a:lnTo>
                    <a:pt x="2208" y="163"/>
                  </a:lnTo>
                  <a:cubicBezTo>
                    <a:pt x="2087" y="53"/>
                    <a:pt x="1938" y="0"/>
                    <a:pt x="1790" y="0"/>
                  </a:cubicBezTo>
                  <a:close/>
                </a:path>
              </a:pathLst>
            </a:custGeom>
            <a:solidFill>
              <a:srgbClr val="A2B5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7573;p77">
              <a:extLst>
                <a:ext uri="{FF2B5EF4-FFF2-40B4-BE49-F238E27FC236}">
                  <a16:creationId xmlns:a16="http://schemas.microsoft.com/office/drawing/2014/main" id="{D7B0BAEA-51EF-42DC-A836-2C71022D578A}"/>
                </a:ext>
              </a:extLst>
            </p:cNvPr>
            <p:cNvSpPr/>
            <p:nvPr/>
          </p:nvSpPr>
          <p:spPr>
            <a:xfrm>
              <a:off x="4173750" y="4042969"/>
              <a:ext cx="122460" cy="114779"/>
            </a:xfrm>
            <a:custGeom>
              <a:avLst/>
              <a:gdLst/>
              <a:ahLst/>
              <a:cxnLst/>
              <a:rect l="l" t="t" r="r" b="b"/>
              <a:pathLst>
                <a:path w="8179" h="7666" extrusionOk="0">
                  <a:moveTo>
                    <a:pt x="967" y="1"/>
                  </a:moveTo>
                  <a:lnTo>
                    <a:pt x="253" y="716"/>
                  </a:lnTo>
                  <a:cubicBezTo>
                    <a:pt x="0" y="947"/>
                    <a:pt x="0" y="1325"/>
                    <a:pt x="211" y="1578"/>
                  </a:cubicBezTo>
                  <a:lnTo>
                    <a:pt x="4983" y="7023"/>
                  </a:lnTo>
                  <a:cubicBezTo>
                    <a:pt x="5366" y="7449"/>
                    <a:pt x="5884" y="7665"/>
                    <a:pt x="6404" y="7665"/>
                  </a:cubicBezTo>
                  <a:cubicBezTo>
                    <a:pt x="6883" y="7665"/>
                    <a:pt x="7364" y="7481"/>
                    <a:pt x="7737" y="7107"/>
                  </a:cubicBezTo>
                  <a:cubicBezTo>
                    <a:pt x="7927" y="6918"/>
                    <a:pt x="8095" y="6666"/>
                    <a:pt x="8179" y="6413"/>
                  </a:cubicBezTo>
                  <a:lnTo>
                    <a:pt x="8179" y="6413"/>
                  </a:lnTo>
                  <a:cubicBezTo>
                    <a:pt x="7964" y="6493"/>
                    <a:pt x="7742" y="6532"/>
                    <a:pt x="7523" y="6532"/>
                  </a:cubicBezTo>
                  <a:cubicBezTo>
                    <a:pt x="6991" y="6532"/>
                    <a:pt x="6476" y="6304"/>
                    <a:pt x="6118" y="5888"/>
                  </a:cubicBezTo>
                  <a:lnTo>
                    <a:pt x="967" y="1"/>
                  </a:lnTo>
                  <a:close/>
                </a:path>
              </a:pathLst>
            </a:custGeom>
            <a:solidFill>
              <a:srgbClr val="95AB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7574;p77">
              <a:extLst>
                <a:ext uri="{FF2B5EF4-FFF2-40B4-BE49-F238E27FC236}">
                  <a16:creationId xmlns:a16="http://schemas.microsoft.com/office/drawing/2014/main" id="{E3023009-DEAA-4D1A-A2C4-24B9C64D53C1}"/>
                </a:ext>
              </a:extLst>
            </p:cNvPr>
            <p:cNvSpPr/>
            <p:nvPr/>
          </p:nvSpPr>
          <p:spPr>
            <a:xfrm>
              <a:off x="3943638" y="3815072"/>
              <a:ext cx="268846" cy="245235"/>
            </a:xfrm>
            <a:custGeom>
              <a:avLst/>
              <a:gdLst/>
              <a:ahLst/>
              <a:cxnLst/>
              <a:rect l="l" t="t" r="r" b="b"/>
              <a:pathLst>
                <a:path w="17956" h="16379" extrusionOk="0">
                  <a:moveTo>
                    <a:pt x="8978" y="0"/>
                  </a:moveTo>
                  <a:cubicBezTo>
                    <a:pt x="6886" y="0"/>
                    <a:pt x="4794" y="799"/>
                    <a:pt x="3196" y="2397"/>
                  </a:cubicBezTo>
                  <a:cubicBezTo>
                    <a:pt x="1" y="5593"/>
                    <a:pt x="1" y="10786"/>
                    <a:pt x="3196" y="13981"/>
                  </a:cubicBezTo>
                  <a:cubicBezTo>
                    <a:pt x="4794" y="15579"/>
                    <a:pt x="6886" y="16378"/>
                    <a:pt x="8978" y="16378"/>
                  </a:cubicBezTo>
                  <a:cubicBezTo>
                    <a:pt x="11070" y="16378"/>
                    <a:pt x="13162" y="15579"/>
                    <a:pt x="14760" y="13981"/>
                  </a:cubicBezTo>
                  <a:cubicBezTo>
                    <a:pt x="17955" y="10786"/>
                    <a:pt x="17955" y="5593"/>
                    <a:pt x="14760" y="2397"/>
                  </a:cubicBezTo>
                  <a:cubicBezTo>
                    <a:pt x="13162" y="799"/>
                    <a:pt x="11070" y="0"/>
                    <a:pt x="8978" y="0"/>
                  </a:cubicBezTo>
                  <a:close/>
                </a:path>
              </a:pathLst>
            </a:custGeom>
            <a:solidFill>
              <a:srgbClr val="E6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7575;p77">
              <a:extLst>
                <a:ext uri="{FF2B5EF4-FFF2-40B4-BE49-F238E27FC236}">
                  <a16:creationId xmlns:a16="http://schemas.microsoft.com/office/drawing/2014/main" id="{9F8E2C9E-1F81-46C2-9052-D7EB6D875800}"/>
                </a:ext>
              </a:extLst>
            </p:cNvPr>
            <p:cNvSpPr/>
            <p:nvPr/>
          </p:nvSpPr>
          <p:spPr>
            <a:xfrm>
              <a:off x="3974795" y="3843715"/>
              <a:ext cx="206516" cy="187860"/>
            </a:xfrm>
            <a:custGeom>
              <a:avLst/>
              <a:gdLst/>
              <a:ahLst/>
              <a:cxnLst/>
              <a:rect l="l" t="t" r="r" b="b"/>
              <a:pathLst>
                <a:path w="13793" h="12547" extrusionOk="0">
                  <a:moveTo>
                    <a:pt x="6897" y="0"/>
                  </a:moveTo>
                  <a:cubicBezTo>
                    <a:pt x="5294" y="0"/>
                    <a:pt x="3691" y="610"/>
                    <a:pt x="2461" y="1829"/>
                  </a:cubicBezTo>
                  <a:cubicBezTo>
                    <a:pt x="1" y="4289"/>
                    <a:pt x="1" y="8263"/>
                    <a:pt x="2461" y="10702"/>
                  </a:cubicBezTo>
                  <a:cubicBezTo>
                    <a:pt x="3691" y="11932"/>
                    <a:pt x="5294" y="12547"/>
                    <a:pt x="6897" y="12547"/>
                  </a:cubicBezTo>
                  <a:cubicBezTo>
                    <a:pt x="8500" y="12547"/>
                    <a:pt x="10103" y="11932"/>
                    <a:pt x="11333" y="10702"/>
                  </a:cubicBezTo>
                  <a:cubicBezTo>
                    <a:pt x="13793" y="8263"/>
                    <a:pt x="13793" y="4289"/>
                    <a:pt x="11333" y="1829"/>
                  </a:cubicBezTo>
                  <a:cubicBezTo>
                    <a:pt x="10103" y="610"/>
                    <a:pt x="8500" y="0"/>
                    <a:pt x="6897" y="0"/>
                  </a:cubicBezTo>
                  <a:close/>
                </a:path>
              </a:pathLst>
            </a:custGeom>
            <a:solidFill>
              <a:srgbClr val="C1CE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7576;p77">
              <a:extLst>
                <a:ext uri="{FF2B5EF4-FFF2-40B4-BE49-F238E27FC236}">
                  <a16:creationId xmlns:a16="http://schemas.microsoft.com/office/drawing/2014/main" id="{162FA1DE-C8B2-49E8-8CC2-B450ED961C37}"/>
                </a:ext>
              </a:extLst>
            </p:cNvPr>
            <p:cNvSpPr/>
            <p:nvPr/>
          </p:nvSpPr>
          <p:spPr>
            <a:xfrm>
              <a:off x="3973538" y="3863538"/>
              <a:ext cx="178817" cy="167857"/>
            </a:xfrm>
            <a:custGeom>
              <a:avLst/>
              <a:gdLst/>
              <a:ahLst/>
              <a:cxnLst/>
              <a:rect l="l" t="t" r="r" b="b"/>
              <a:pathLst>
                <a:path w="11943" h="11211" extrusionOk="0">
                  <a:moveTo>
                    <a:pt x="3134" y="1"/>
                  </a:moveTo>
                  <a:cubicBezTo>
                    <a:pt x="2923" y="148"/>
                    <a:pt x="2734" y="337"/>
                    <a:pt x="2545" y="527"/>
                  </a:cubicBezTo>
                  <a:cubicBezTo>
                    <a:pt x="1" y="3070"/>
                    <a:pt x="148" y="7254"/>
                    <a:pt x="2860" y="9651"/>
                  </a:cubicBezTo>
                  <a:cubicBezTo>
                    <a:pt x="4056" y="10699"/>
                    <a:pt x="5530" y="11211"/>
                    <a:pt x="6995" y="11211"/>
                  </a:cubicBezTo>
                  <a:cubicBezTo>
                    <a:pt x="8853" y="11211"/>
                    <a:pt x="10697" y="10388"/>
                    <a:pt x="11943" y="8789"/>
                  </a:cubicBezTo>
                  <a:lnTo>
                    <a:pt x="11943" y="8789"/>
                  </a:lnTo>
                  <a:cubicBezTo>
                    <a:pt x="10805" y="9668"/>
                    <a:pt x="9455" y="10100"/>
                    <a:pt x="8111" y="10100"/>
                  </a:cubicBezTo>
                  <a:cubicBezTo>
                    <a:pt x="6499" y="10100"/>
                    <a:pt x="4896" y="9479"/>
                    <a:pt x="3680" y="8263"/>
                  </a:cubicBezTo>
                  <a:cubicBezTo>
                    <a:pt x="1452" y="6035"/>
                    <a:pt x="1220" y="2482"/>
                    <a:pt x="3134" y="1"/>
                  </a:cubicBezTo>
                  <a:close/>
                </a:path>
              </a:pathLst>
            </a:custGeom>
            <a:solidFill>
              <a:srgbClr val="A3B6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7577;p77">
              <a:extLst>
                <a:ext uri="{FF2B5EF4-FFF2-40B4-BE49-F238E27FC236}">
                  <a16:creationId xmlns:a16="http://schemas.microsoft.com/office/drawing/2014/main" id="{24B0EA3A-11C2-482E-9C5D-C349FBF8774F}"/>
                </a:ext>
              </a:extLst>
            </p:cNvPr>
            <p:cNvSpPr/>
            <p:nvPr/>
          </p:nvSpPr>
          <p:spPr>
            <a:xfrm>
              <a:off x="4028008" y="3869842"/>
              <a:ext cx="102202" cy="29017"/>
            </a:xfrm>
            <a:custGeom>
              <a:avLst/>
              <a:gdLst/>
              <a:ahLst/>
              <a:cxnLst/>
              <a:rect l="l" t="t" r="r" b="b"/>
              <a:pathLst>
                <a:path w="6826" h="1938" extrusionOk="0">
                  <a:moveTo>
                    <a:pt x="3332" y="0"/>
                  </a:moveTo>
                  <a:cubicBezTo>
                    <a:pt x="2171" y="0"/>
                    <a:pt x="1009" y="442"/>
                    <a:pt x="126" y="1325"/>
                  </a:cubicBezTo>
                  <a:cubicBezTo>
                    <a:pt x="0" y="1451"/>
                    <a:pt x="0" y="1661"/>
                    <a:pt x="126" y="1808"/>
                  </a:cubicBezTo>
                  <a:cubicBezTo>
                    <a:pt x="189" y="1872"/>
                    <a:pt x="273" y="1903"/>
                    <a:pt x="360" y="1903"/>
                  </a:cubicBezTo>
                  <a:cubicBezTo>
                    <a:pt x="447" y="1903"/>
                    <a:pt x="536" y="1872"/>
                    <a:pt x="610" y="1808"/>
                  </a:cubicBezTo>
                  <a:cubicBezTo>
                    <a:pt x="1356" y="1052"/>
                    <a:pt x="2344" y="673"/>
                    <a:pt x="3332" y="673"/>
                  </a:cubicBezTo>
                  <a:cubicBezTo>
                    <a:pt x="4321" y="673"/>
                    <a:pt x="5309" y="1052"/>
                    <a:pt x="6055" y="1808"/>
                  </a:cubicBezTo>
                  <a:cubicBezTo>
                    <a:pt x="6131" y="1900"/>
                    <a:pt x="6220" y="1937"/>
                    <a:pt x="6307" y="1937"/>
                  </a:cubicBezTo>
                  <a:cubicBezTo>
                    <a:pt x="6580" y="1937"/>
                    <a:pt x="6826" y="1564"/>
                    <a:pt x="6539" y="1325"/>
                  </a:cubicBezTo>
                  <a:cubicBezTo>
                    <a:pt x="5656" y="442"/>
                    <a:pt x="4494" y="0"/>
                    <a:pt x="3332" y="0"/>
                  </a:cubicBezTo>
                  <a:close/>
                </a:path>
              </a:pathLst>
            </a:custGeom>
            <a:solidFill>
              <a:srgbClr val="F8FA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7578;p77">
              <a:extLst>
                <a:ext uri="{FF2B5EF4-FFF2-40B4-BE49-F238E27FC236}">
                  <a16:creationId xmlns:a16="http://schemas.microsoft.com/office/drawing/2014/main" id="{366C547C-04B8-48BA-9394-6A56B2291D1C}"/>
                </a:ext>
              </a:extLst>
            </p:cNvPr>
            <p:cNvSpPr/>
            <p:nvPr/>
          </p:nvSpPr>
          <p:spPr>
            <a:xfrm>
              <a:off x="4173750" y="4034240"/>
              <a:ext cx="51640" cy="50936"/>
            </a:xfrm>
            <a:custGeom>
              <a:avLst/>
              <a:gdLst/>
              <a:ahLst/>
              <a:cxnLst/>
              <a:rect l="l" t="t" r="r" b="b"/>
              <a:pathLst>
                <a:path w="3449" h="3402" extrusionOk="0">
                  <a:moveTo>
                    <a:pt x="1790" y="0"/>
                  </a:moveTo>
                  <a:cubicBezTo>
                    <a:pt x="1628" y="0"/>
                    <a:pt x="1467" y="63"/>
                    <a:pt x="1346" y="184"/>
                  </a:cubicBezTo>
                  <a:lnTo>
                    <a:pt x="253" y="1299"/>
                  </a:lnTo>
                  <a:cubicBezTo>
                    <a:pt x="0" y="1530"/>
                    <a:pt x="0" y="1908"/>
                    <a:pt x="211" y="2140"/>
                  </a:cubicBezTo>
                  <a:lnTo>
                    <a:pt x="1304" y="3401"/>
                  </a:lnTo>
                  <a:lnTo>
                    <a:pt x="3448" y="1257"/>
                  </a:lnTo>
                  <a:lnTo>
                    <a:pt x="2208" y="163"/>
                  </a:lnTo>
                  <a:cubicBezTo>
                    <a:pt x="2087" y="53"/>
                    <a:pt x="1938" y="0"/>
                    <a:pt x="1790" y="0"/>
                  </a:cubicBezTo>
                  <a:close/>
                </a:path>
              </a:pathLst>
            </a:custGeom>
            <a:solidFill>
              <a:srgbClr val="CBD6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7579;p77">
              <a:extLst>
                <a:ext uri="{FF2B5EF4-FFF2-40B4-BE49-F238E27FC236}">
                  <a16:creationId xmlns:a16="http://schemas.microsoft.com/office/drawing/2014/main" id="{D7CA52F8-1C9C-426E-B351-C456054A5FB4}"/>
                </a:ext>
              </a:extLst>
            </p:cNvPr>
            <p:cNvSpPr/>
            <p:nvPr/>
          </p:nvSpPr>
          <p:spPr>
            <a:xfrm>
              <a:off x="4173750" y="4042969"/>
              <a:ext cx="36533" cy="42207"/>
            </a:xfrm>
            <a:custGeom>
              <a:avLst/>
              <a:gdLst/>
              <a:ahLst/>
              <a:cxnLst/>
              <a:rect l="l" t="t" r="r" b="b"/>
              <a:pathLst>
                <a:path w="2440" h="2819" extrusionOk="0">
                  <a:moveTo>
                    <a:pt x="967" y="1"/>
                  </a:moveTo>
                  <a:lnTo>
                    <a:pt x="253" y="716"/>
                  </a:lnTo>
                  <a:cubicBezTo>
                    <a:pt x="0" y="947"/>
                    <a:pt x="0" y="1325"/>
                    <a:pt x="211" y="1578"/>
                  </a:cubicBezTo>
                  <a:lnTo>
                    <a:pt x="1304" y="2818"/>
                  </a:lnTo>
                  <a:lnTo>
                    <a:pt x="2439" y="1662"/>
                  </a:lnTo>
                  <a:lnTo>
                    <a:pt x="967" y="1"/>
                  </a:ln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6" name="Picture 8" descr="Browser, find, folder, path icon - Download on Iconfinder">
            <a:extLst>
              <a:ext uri="{FF2B5EF4-FFF2-40B4-BE49-F238E27FC236}">
                <a16:creationId xmlns:a16="http://schemas.microsoft.com/office/drawing/2014/main" id="{4BEA6050-94E5-4068-BB85-6FF38DE9D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683" y="9657525"/>
            <a:ext cx="1497195" cy="149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Graphic 56" descr="Checkmark">
            <a:extLst>
              <a:ext uri="{FF2B5EF4-FFF2-40B4-BE49-F238E27FC236}">
                <a16:creationId xmlns:a16="http://schemas.microsoft.com/office/drawing/2014/main" id="{8F88079B-B2CD-4824-B8C7-AEE95ED891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76700" y="5271084"/>
            <a:ext cx="700579" cy="70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5041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1" grpId="0"/>
      <p:bldP spid="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rallelogram 4"/>
          <p:cNvSpPr/>
          <p:nvPr/>
        </p:nvSpPr>
        <p:spPr>
          <a:xfrm>
            <a:off x="4329748" y="2140395"/>
            <a:ext cx="5695542" cy="5032962"/>
          </a:xfrm>
          <a:custGeom>
            <a:avLst/>
            <a:gdLst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3" fmla="*/ 1859818 w 2808312"/>
              <a:gd name="connsiteY3" fmla="*/ 1584176 h 1584176"/>
              <a:gd name="connsiteX4" fmla="*/ 0 w 2808312"/>
              <a:gd name="connsiteY4" fmla="*/ 1584176 h 1584176"/>
              <a:gd name="connsiteX0" fmla="*/ 1859818 w 2808312"/>
              <a:gd name="connsiteY0" fmla="*/ 1584176 h 1675616"/>
              <a:gd name="connsiteX1" fmla="*/ 0 w 2808312"/>
              <a:gd name="connsiteY1" fmla="*/ 1584176 h 1675616"/>
              <a:gd name="connsiteX2" fmla="*/ 948494 w 2808312"/>
              <a:gd name="connsiteY2" fmla="*/ 0 h 1675616"/>
              <a:gd name="connsiteX3" fmla="*/ 2808312 w 2808312"/>
              <a:gd name="connsiteY3" fmla="*/ 0 h 1675616"/>
              <a:gd name="connsiteX4" fmla="*/ 1951258 w 2808312"/>
              <a:gd name="connsiteY4" fmla="*/ 1675616 h 1675616"/>
              <a:gd name="connsiteX0" fmla="*/ 1859818 w 2808312"/>
              <a:gd name="connsiteY0" fmla="*/ 1584176 h 1584176"/>
              <a:gd name="connsiteX1" fmla="*/ 0 w 2808312"/>
              <a:gd name="connsiteY1" fmla="*/ 1584176 h 1584176"/>
              <a:gd name="connsiteX2" fmla="*/ 948494 w 2808312"/>
              <a:gd name="connsiteY2" fmla="*/ 0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420286"/>
              <a:gd name="connsiteY0" fmla="*/ 1775067 h 1775067"/>
              <a:gd name="connsiteX1" fmla="*/ 560468 w 2420286"/>
              <a:gd name="connsiteY1" fmla="*/ 144309 h 1775067"/>
              <a:gd name="connsiteX2" fmla="*/ 2420286 w 2420286"/>
              <a:gd name="connsiteY2" fmla="*/ 144309 h 1775067"/>
              <a:gd name="connsiteX0" fmla="*/ 0 w 2420286"/>
              <a:gd name="connsiteY0" fmla="*/ 1775067 h 1775067"/>
              <a:gd name="connsiteX1" fmla="*/ 560468 w 2420286"/>
              <a:gd name="connsiteY1" fmla="*/ 144309 h 1775067"/>
              <a:gd name="connsiteX2" fmla="*/ 2420286 w 2420286"/>
              <a:gd name="connsiteY2" fmla="*/ 144309 h 1775067"/>
              <a:gd name="connsiteX0" fmla="*/ 0 w 2215494"/>
              <a:gd name="connsiteY0" fmla="*/ 1410172 h 1410172"/>
              <a:gd name="connsiteX1" fmla="*/ 355676 w 2215494"/>
              <a:gd name="connsiteY1" fmla="*/ 144309 h 1410172"/>
              <a:gd name="connsiteX2" fmla="*/ 2215494 w 2215494"/>
              <a:gd name="connsiteY2" fmla="*/ 144309 h 1410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5494" h="1410172">
                <a:moveTo>
                  <a:pt x="0" y="1410172"/>
                </a:moveTo>
                <a:cubicBezTo>
                  <a:pt x="1275450" y="540509"/>
                  <a:pt x="-132945" y="692047"/>
                  <a:pt x="355676" y="144309"/>
                </a:cubicBezTo>
                <a:cubicBezTo>
                  <a:pt x="596212" y="-180387"/>
                  <a:pt x="1595555" y="144309"/>
                  <a:pt x="2215494" y="144309"/>
                </a:cubicBezTo>
              </a:path>
            </a:pathLst>
          </a:custGeom>
          <a:noFill/>
          <a:ln w="6350" cap="rnd">
            <a:solidFill>
              <a:schemeClr val="tx1">
                <a:lumMod val="90000"/>
                <a:lumOff val="10000"/>
              </a:schemeClr>
            </a:solidFill>
            <a:round/>
            <a:headEnd type="oval" w="lg" len="lg"/>
            <a:tailEnd type="oval" w="lg" len="lg"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4" name="Parallelogram 4"/>
          <p:cNvSpPr/>
          <p:nvPr/>
        </p:nvSpPr>
        <p:spPr>
          <a:xfrm flipH="1">
            <a:off x="14361888" y="2496395"/>
            <a:ext cx="6112498" cy="5219274"/>
          </a:xfrm>
          <a:custGeom>
            <a:avLst/>
            <a:gdLst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3" fmla="*/ 1859818 w 2808312"/>
              <a:gd name="connsiteY3" fmla="*/ 1584176 h 1584176"/>
              <a:gd name="connsiteX4" fmla="*/ 0 w 2808312"/>
              <a:gd name="connsiteY4" fmla="*/ 1584176 h 1584176"/>
              <a:gd name="connsiteX0" fmla="*/ 1859818 w 2808312"/>
              <a:gd name="connsiteY0" fmla="*/ 1584176 h 1675616"/>
              <a:gd name="connsiteX1" fmla="*/ 0 w 2808312"/>
              <a:gd name="connsiteY1" fmla="*/ 1584176 h 1675616"/>
              <a:gd name="connsiteX2" fmla="*/ 948494 w 2808312"/>
              <a:gd name="connsiteY2" fmla="*/ 0 h 1675616"/>
              <a:gd name="connsiteX3" fmla="*/ 2808312 w 2808312"/>
              <a:gd name="connsiteY3" fmla="*/ 0 h 1675616"/>
              <a:gd name="connsiteX4" fmla="*/ 1951258 w 2808312"/>
              <a:gd name="connsiteY4" fmla="*/ 1675616 h 1675616"/>
              <a:gd name="connsiteX0" fmla="*/ 1859818 w 2808312"/>
              <a:gd name="connsiteY0" fmla="*/ 1584176 h 1584176"/>
              <a:gd name="connsiteX1" fmla="*/ 0 w 2808312"/>
              <a:gd name="connsiteY1" fmla="*/ 1584176 h 1584176"/>
              <a:gd name="connsiteX2" fmla="*/ 948494 w 2808312"/>
              <a:gd name="connsiteY2" fmla="*/ 0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614299"/>
              <a:gd name="connsiteY0" fmla="*/ 1992452 h 1992452"/>
              <a:gd name="connsiteX1" fmla="*/ 754481 w 2614299"/>
              <a:gd name="connsiteY1" fmla="*/ 144309 h 1992452"/>
              <a:gd name="connsiteX2" fmla="*/ 2614299 w 2614299"/>
              <a:gd name="connsiteY2" fmla="*/ 144309 h 1992452"/>
              <a:gd name="connsiteX0" fmla="*/ 0 w 2614299"/>
              <a:gd name="connsiteY0" fmla="*/ 1992452 h 1992452"/>
              <a:gd name="connsiteX1" fmla="*/ 754481 w 2614299"/>
              <a:gd name="connsiteY1" fmla="*/ 144309 h 1992452"/>
              <a:gd name="connsiteX2" fmla="*/ 2614299 w 2614299"/>
              <a:gd name="connsiteY2" fmla="*/ 144309 h 1992452"/>
              <a:gd name="connsiteX0" fmla="*/ 0 w 2366393"/>
              <a:gd name="connsiteY0" fmla="*/ 1976925 h 1976925"/>
              <a:gd name="connsiteX1" fmla="*/ 506575 w 2366393"/>
              <a:gd name="connsiteY1" fmla="*/ 144309 h 1976925"/>
              <a:gd name="connsiteX2" fmla="*/ 2366393 w 2366393"/>
              <a:gd name="connsiteY2" fmla="*/ 144309 h 1976925"/>
              <a:gd name="connsiteX0" fmla="*/ 0 w 2366393"/>
              <a:gd name="connsiteY0" fmla="*/ 2147727 h 2147727"/>
              <a:gd name="connsiteX1" fmla="*/ 506575 w 2366393"/>
              <a:gd name="connsiteY1" fmla="*/ 144309 h 2147727"/>
              <a:gd name="connsiteX2" fmla="*/ 2366393 w 2366393"/>
              <a:gd name="connsiteY2" fmla="*/ 144309 h 2147727"/>
              <a:gd name="connsiteX0" fmla="*/ 0 w 2377685"/>
              <a:gd name="connsiteY0" fmla="*/ 1562120 h 1562120"/>
              <a:gd name="connsiteX1" fmla="*/ 517867 w 2377685"/>
              <a:gd name="connsiteY1" fmla="*/ 144309 h 1562120"/>
              <a:gd name="connsiteX2" fmla="*/ 2377685 w 2377685"/>
              <a:gd name="connsiteY2" fmla="*/ 144309 h 1562120"/>
              <a:gd name="connsiteX0" fmla="*/ 0 w 2377685"/>
              <a:gd name="connsiteY0" fmla="*/ 1462374 h 1462374"/>
              <a:gd name="connsiteX1" fmla="*/ 946953 w 2377685"/>
              <a:gd name="connsiteY1" fmla="*/ 199098 h 1462374"/>
              <a:gd name="connsiteX2" fmla="*/ 2377685 w 2377685"/>
              <a:gd name="connsiteY2" fmla="*/ 44563 h 1462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7685" h="1462374">
                <a:moveTo>
                  <a:pt x="0" y="1462374"/>
                </a:moveTo>
                <a:cubicBezTo>
                  <a:pt x="1307786" y="631530"/>
                  <a:pt x="436775" y="727157"/>
                  <a:pt x="946953" y="199098"/>
                </a:cubicBezTo>
                <a:cubicBezTo>
                  <a:pt x="1187489" y="-125598"/>
                  <a:pt x="1757746" y="44563"/>
                  <a:pt x="2377685" y="44563"/>
                </a:cubicBezTo>
              </a:path>
            </a:pathLst>
          </a:custGeom>
          <a:noFill/>
          <a:ln w="6350" cap="rnd">
            <a:solidFill>
              <a:schemeClr val="tx1">
                <a:lumMod val="90000"/>
                <a:lumOff val="10000"/>
              </a:schemeClr>
            </a:solidFill>
            <a:round/>
            <a:headEnd type="oval" w="lg" len="lg"/>
            <a:tailEnd type="oval" w="lg" len="lg"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6" name="Parallelogram 4"/>
          <p:cNvSpPr/>
          <p:nvPr/>
        </p:nvSpPr>
        <p:spPr>
          <a:xfrm>
            <a:off x="8506950" y="3466379"/>
            <a:ext cx="3529770" cy="6062250"/>
          </a:xfrm>
          <a:custGeom>
            <a:avLst/>
            <a:gdLst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3" fmla="*/ 1859818 w 2808312"/>
              <a:gd name="connsiteY3" fmla="*/ 1584176 h 1584176"/>
              <a:gd name="connsiteX4" fmla="*/ 0 w 2808312"/>
              <a:gd name="connsiteY4" fmla="*/ 1584176 h 1584176"/>
              <a:gd name="connsiteX0" fmla="*/ 1859818 w 2808312"/>
              <a:gd name="connsiteY0" fmla="*/ 1584176 h 1675616"/>
              <a:gd name="connsiteX1" fmla="*/ 0 w 2808312"/>
              <a:gd name="connsiteY1" fmla="*/ 1584176 h 1675616"/>
              <a:gd name="connsiteX2" fmla="*/ 948494 w 2808312"/>
              <a:gd name="connsiteY2" fmla="*/ 0 h 1675616"/>
              <a:gd name="connsiteX3" fmla="*/ 2808312 w 2808312"/>
              <a:gd name="connsiteY3" fmla="*/ 0 h 1675616"/>
              <a:gd name="connsiteX4" fmla="*/ 1951258 w 2808312"/>
              <a:gd name="connsiteY4" fmla="*/ 1675616 h 1675616"/>
              <a:gd name="connsiteX0" fmla="*/ 1859818 w 2808312"/>
              <a:gd name="connsiteY0" fmla="*/ 1584176 h 1584176"/>
              <a:gd name="connsiteX1" fmla="*/ 0 w 2808312"/>
              <a:gd name="connsiteY1" fmla="*/ 1584176 h 1584176"/>
              <a:gd name="connsiteX2" fmla="*/ 948494 w 2808312"/>
              <a:gd name="connsiteY2" fmla="*/ 0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2808312 w 2808312"/>
              <a:gd name="connsiteY2" fmla="*/ 0 h 1584176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1739600 w 2808312"/>
              <a:gd name="connsiteY2" fmla="*/ 130096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1881876 w 2808312"/>
              <a:gd name="connsiteY2" fmla="*/ 309366 h 1584176"/>
              <a:gd name="connsiteX3" fmla="*/ 2808312 w 2808312"/>
              <a:gd name="connsiteY3" fmla="*/ 0 h 1584176"/>
              <a:gd name="connsiteX0" fmla="*/ 0 w 2023260"/>
              <a:gd name="connsiteY0" fmla="*/ 1872999 h 1872999"/>
              <a:gd name="connsiteX1" fmla="*/ 711368 w 2023260"/>
              <a:gd name="connsiteY1" fmla="*/ 806714 h 1872999"/>
              <a:gd name="connsiteX2" fmla="*/ 1881876 w 2023260"/>
              <a:gd name="connsiteY2" fmla="*/ 598189 h 1872999"/>
              <a:gd name="connsiteX3" fmla="*/ 1978369 w 2023260"/>
              <a:gd name="connsiteY3" fmla="*/ 0 h 1872999"/>
              <a:gd name="connsiteX0" fmla="*/ 0 w 2023260"/>
              <a:gd name="connsiteY0" fmla="*/ 1872999 h 1872999"/>
              <a:gd name="connsiteX1" fmla="*/ 711368 w 2023260"/>
              <a:gd name="connsiteY1" fmla="*/ 806714 h 1872999"/>
              <a:gd name="connsiteX2" fmla="*/ 1881876 w 2023260"/>
              <a:gd name="connsiteY2" fmla="*/ 598189 h 1872999"/>
              <a:gd name="connsiteX3" fmla="*/ 1978369 w 2023260"/>
              <a:gd name="connsiteY3" fmla="*/ 0 h 1872999"/>
              <a:gd name="connsiteX0" fmla="*/ 0 w 2069674"/>
              <a:gd name="connsiteY0" fmla="*/ 1872999 h 1872999"/>
              <a:gd name="connsiteX1" fmla="*/ 711368 w 2069674"/>
              <a:gd name="connsiteY1" fmla="*/ 806714 h 1872999"/>
              <a:gd name="connsiteX2" fmla="*/ 1881876 w 2069674"/>
              <a:gd name="connsiteY2" fmla="*/ 598189 h 1872999"/>
              <a:gd name="connsiteX3" fmla="*/ 1978369 w 2069674"/>
              <a:gd name="connsiteY3" fmla="*/ 0 h 1872999"/>
              <a:gd name="connsiteX0" fmla="*/ 0 w 1980086"/>
              <a:gd name="connsiteY0" fmla="*/ 1872999 h 1872999"/>
              <a:gd name="connsiteX1" fmla="*/ 711368 w 1980086"/>
              <a:gd name="connsiteY1" fmla="*/ 806714 h 1872999"/>
              <a:gd name="connsiteX2" fmla="*/ 1621037 w 1980086"/>
              <a:gd name="connsiteY2" fmla="*/ 639272 h 1872999"/>
              <a:gd name="connsiteX3" fmla="*/ 1978369 w 1980086"/>
              <a:gd name="connsiteY3" fmla="*/ 0 h 1872999"/>
              <a:gd name="connsiteX0" fmla="*/ 0 w 1978701"/>
              <a:gd name="connsiteY0" fmla="*/ 1872999 h 1872999"/>
              <a:gd name="connsiteX1" fmla="*/ 711368 w 1978701"/>
              <a:gd name="connsiteY1" fmla="*/ 806714 h 1872999"/>
              <a:gd name="connsiteX2" fmla="*/ 1449861 w 1978701"/>
              <a:gd name="connsiteY2" fmla="*/ 639272 h 1872999"/>
              <a:gd name="connsiteX3" fmla="*/ 1978369 w 1978701"/>
              <a:gd name="connsiteY3" fmla="*/ 0 h 1872999"/>
              <a:gd name="connsiteX0" fmla="*/ 0 w 1978701"/>
              <a:gd name="connsiteY0" fmla="*/ 1872999 h 1872999"/>
              <a:gd name="connsiteX1" fmla="*/ 711368 w 1978701"/>
              <a:gd name="connsiteY1" fmla="*/ 1007563 h 1872999"/>
              <a:gd name="connsiteX2" fmla="*/ 1449861 w 1978701"/>
              <a:gd name="connsiteY2" fmla="*/ 639272 h 1872999"/>
              <a:gd name="connsiteX3" fmla="*/ 1978369 w 1978701"/>
              <a:gd name="connsiteY3" fmla="*/ 0 h 1872999"/>
              <a:gd name="connsiteX0" fmla="*/ 0 w 2010262"/>
              <a:gd name="connsiteY0" fmla="*/ 2344512 h 2344512"/>
              <a:gd name="connsiteX1" fmla="*/ 742929 w 2010262"/>
              <a:gd name="connsiteY1" fmla="*/ 1007563 h 2344512"/>
              <a:gd name="connsiteX2" fmla="*/ 1481422 w 2010262"/>
              <a:gd name="connsiteY2" fmla="*/ 639272 h 2344512"/>
              <a:gd name="connsiteX3" fmla="*/ 2009930 w 2010262"/>
              <a:gd name="connsiteY3" fmla="*/ 0 h 2344512"/>
              <a:gd name="connsiteX0" fmla="*/ 0 w 2010262"/>
              <a:gd name="connsiteY0" fmla="*/ 2344512 h 2344512"/>
              <a:gd name="connsiteX1" fmla="*/ 742929 w 2010262"/>
              <a:gd name="connsiteY1" fmla="*/ 1007563 h 2344512"/>
              <a:gd name="connsiteX2" fmla="*/ 1481422 w 2010262"/>
              <a:gd name="connsiteY2" fmla="*/ 639272 h 2344512"/>
              <a:gd name="connsiteX3" fmla="*/ 2009930 w 2010262"/>
              <a:gd name="connsiteY3" fmla="*/ 0 h 234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262" h="2344512">
                <a:moveTo>
                  <a:pt x="0" y="2344512"/>
                </a:moveTo>
                <a:cubicBezTo>
                  <a:pt x="552738" y="1817625"/>
                  <a:pt x="399840" y="1356144"/>
                  <a:pt x="742929" y="1007563"/>
                </a:cubicBezTo>
                <a:cubicBezTo>
                  <a:pt x="1032862" y="765216"/>
                  <a:pt x="1131931" y="725587"/>
                  <a:pt x="1481422" y="639272"/>
                </a:cubicBezTo>
                <a:cubicBezTo>
                  <a:pt x="1830913" y="552957"/>
                  <a:pt x="2019289" y="329803"/>
                  <a:pt x="2009930" y="0"/>
                </a:cubicBezTo>
              </a:path>
            </a:pathLst>
          </a:custGeom>
          <a:noFill/>
          <a:ln w="6350" cap="rnd">
            <a:solidFill>
              <a:schemeClr val="tx1">
                <a:lumMod val="90000"/>
                <a:lumOff val="10000"/>
              </a:schemeClr>
            </a:solidFill>
            <a:round/>
            <a:headEnd type="oval" w="lg" len="lg"/>
            <a:tailEnd type="oval" w="lg" len="lg"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7" name="Parallelogram 4"/>
          <p:cNvSpPr/>
          <p:nvPr/>
        </p:nvSpPr>
        <p:spPr>
          <a:xfrm flipH="1">
            <a:off x="12350452" y="3466378"/>
            <a:ext cx="2403194" cy="4593668"/>
          </a:xfrm>
          <a:custGeom>
            <a:avLst/>
            <a:gdLst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3" fmla="*/ 1859818 w 2808312"/>
              <a:gd name="connsiteY3" fmla="*/ 1584176 h 1584176"/>
              <a:gd name="connsiteX4" fmla="*/ 0 w 2808312"/>
              <a:gd name="connsiteY4" fmla="*/ 1584176 h 1584176"/>
              <a:gd name="connsiteX0" fmla="*/ 1859818 w 2808312"/>
              <a:gd name="connsiteY0" fmla="*/ 1584176 h 1675616"/>
              <a:gd name="connsiteX1" fmla="*/ 0 w 2808312"/>
              <a:gd name="connsiteY1" fmla="*/ 1584176 h 1675616"/>
              <a:gd name="connsiteX2" fmla="*/ 948494 w 2808312"/>
              <a:gd name="connsiteY2" fmla="*/ 0 h 1675616"/>
              <a:gd name="connsiteX3" fmla="*/ 2808312 w 2808312"/>
              <a:gd name="connsiteY3" fmla="*/ 0 h 1675616"/>
              <a:gd name="connsiteX4" fmla="*/ 1951258 w 2808312"/>
              <a:gd name="connsiteY4" fmla="*/ 1675616 h 1675616"/>
              <a:gd name="connsiteX0" fmla="*/ 1859818 w 2808312"/>
              <a:gd name="connsiteY0" fmla="*/ 1584176 h 1584176"/>
              <a:gd name="connsiteX1" fmla="*/ 0 w 2808312"/>
              <a:gd name="connsiteY1" fmla="*/ 1584176 h 1584176"/>
              <a:gd name="connsiteX2" fmla="*/ 948494 w 2808312"/>
              <a:gd name="connsiteY2" fmla="*/ 0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2808312 w 2808312"/>
              <a:gd name="connsiteY2" fmla="*/ 0 h 1584176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1739600 w 2808312"/>
              <a:gd name="connsiteY2" fmla="*/ 130096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1881876 w 2808312"/>
              <a:gd name="connsiteY2" fmla="*/ 309366 h 1584176"/>
              <a:gd name="connsiteX3" fmla="*/ 2808312 w 2808312"/>
              <a:gd name="connsiteY3" fmla="*/ 0 h 1584176"/>
              <a:gd name="connsiteX0" fmla="*/ 0 w 2023260"/>
              <a:gd name="connsiteY0" fmla="*/ 1872999 h 1872999"/>
              <a:gd name="connsiteX1" fmla="*/ 711368 w 2023260"/>
              <a:gd name="connsiteY1" fmla="*/ 806714 h 1872999"/>
              <a:gd name="connsiteX2" fmla="*/ 1881876 w 2023260"/>
              <a:gd name="connsiteY2" fmla="*/ 598189 h 1872999"/>
              <a:gd name="connsiteX3" fmla="*/ 1978369 w 2023260"/>
              <a:gd name="connsiteY3" fmla="*/ 0 h 1872999"/>
              <a:gd name="connsiteX0" fmla="*/ 0 w 2023260"/>
              <a:gd name="connsiteY0" fmla="*/ 1872999 h 1872999"/>
              <a:gd name="connsiteX1" fmla="*/ 711368 w 2023260"/>
              <a:gd name="connsiteY1" fmla="*/ 806714 h 1872999"/>
              <a:gd name="connsiteX2" fmla="*/ 1881876 w 2023260"/>
              <a:gd name="connsiteY2" fmla="*/ 598189 h 1872999"/>
              <a:gd name="connsiteX3" fmla="*/ 1978369 w 2023260"/>
              <a:gd name="connsiteY3" fmla="*/ 0 h 1872999"/>
              <a:gd name="connsiteX0" fmla="*/ 0 w 2069674"/>
              <a:gd name="connsiteY0" fmla="*/ 1872999 h 1872999"/>
              <a:gd name="connsiteX1" fmla="*/ 711368 w 2069674"/>
              <a:gd name="connsiteY1" fmla="*/ 806714 h 1872999"/>
              <a:gd name="connsiteX2" fmla="*/ 1881876 w 2069674"/>
              <a:gd name="connsiteY2" fmla="*/ 598189 h 1872999"/>
              <a:gd name="connsiteX3" fmla="*/ 1978369 w 2069674"/>
              <a:gd name="connsiteY3" fmla="*/ 0 h 1872999"/>
              <a:gd name="connsiteX0" fmla="*/ 0 w 1980086"/>
              <a:gd name="connsiteY0" fmla="*/ 1872999 h 1872999"/>
              <a:gd name="connsiteX1" fmla="*/ 711368 w 1980086"/>
              <a:gd name="connsiteY1" fmla="*/ 806714 h 1872999"/>
              <a:gd name="connsiteX2" fmla="*/ 1621037 w 1980086"/>
              <a:gd name="connsiteY2" fmla="*/ 639272 h 1872999"/>
              <a:gd name="connsiteX3" fmla="*/ 1978369 w 1980086"/>
              <a:gd name="connsiteY3" fmla="*/ 0 h 1872999"/>
              <a:gd name="connsiteX0" fmla="*/ 0 w 1978701"/>
              <a:gd name="connsiteY0" fmla="*/ 1872999 h 1872999"/>
              <a:gd name="connsiteX1" fmla="*/ 711368 w 1978701"/>
              <a:gd name="connsiteY1" fmla="*/ 806714 h 1872999"/>
              <a:gd name="connsiteX2" fmla="*/ 1449861 w 1978701"/>
              <a:gd name="connsiteY2" fmla="*/ 639272 h 1872999"/>
              <a:gd name="connsiteX3" fmla="*/ 1978369 w 1978701"/>
              <a:gd name="connsiteY3" fmla="*/ 0 h 1872999"/>
              <a:gd name="connsiteX0" fmla="*/ 0 w 1978701"/>
              <a:gd name="connsiteY0" fmla="*/ 1872999 h 1872999"/>
              <a:gd name="connsiteX1" fmla="*/ 711368 w 1978701"/>
              <a:gd name="connsiteY1" fmla="*/ 1007563 h 1872999"/>
              <a:gd name="connsiteX2" fmla="*/ 1449861 w 1978701"/>
              <a:gd name="connsiteY2" fmla="*/ 639272 h 1872999"/>
              <a:gd name="connsiteX3" fmla="*/ 1978369 w 1978701"/>
              <a:gd name="connsiteY3" fmla="*/ 0 h 1872999"/>
              <a:gd name="connsiteX0" fmla="*/ 178997 w 1368659"/>
              <a:gd name="connsiteY0" fmla="*/ 1776553 h 1776553"/>
              <a:gd name="connsiteX1" fmla="*/ 101326 w 1368659"/>
              <a:gd name="connsiteY1" fmla="*/ 1007563 h 1776553"/>
              <a:gd name="connsiteX2" fmla="*/ 839819 w 1368659"/>
              <a:gd name="connsiteY2" fmla="*/ 639272 h 1776553"/>
              <a:gd name="connsiteX3" fmla="*/ 1368327 w 1368659"/>
              <a:gd name="connsiteY3" fmla="*/ 0 h 177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8659" h="1776553">
                <a:moveTo>
                  <a:pt x="178997" y="1776553"/>
                </a:moveTo>
                <a:cubicBezTo>
                  <a:pt x="416120" y="1421125"/>
                  <a:pt x="-241763" y="1356144"/>
                  <a:pt x="101326" y="1007563"/>
                </a:cubicBezTo>
                <a:cubicBezTo>
                  <a:pt x="391259" y="765216"/>
                  <a:pt x="490328" y="725587"/>
                  <a:pt x="839819" y="639272"/>
                </a:cubicBezTo>
                <a:cubicBezTo>
                  <a:pt x="1189310" y="552957"/>
                  <a:pt x="1377686" y="329803"/>
                  <a:pt x="1368327" y="0"/>
                </a:cubicBezTo>
              </a:path>
            </a:pathLst>
          </a:custGeom>
          <a:noFill/>
          <a:ln w="6350" cap="rnd">
            <a:solidFill>
              <a:schemeClr val="tx1">
                <a:lumMod val="90000"/>
                <a:lumOff val="10000"/>
              </a:schemeClr>
            </a:solidFill>
            <a:round/>
            <a:headEnd type="oval" w="lg" len="lg"/>
            <a:tailEnd type="oval" w="lg" len="lg"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430216" y="7674557"/>
            <a:ext cx="5964112" cy="1407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FFFFFF"/>
                </a:solidFill>
                <a:latin typeface="Open Sans Light"/>
              </a:rPr>
              <a:t>Sorting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lvl="0" algn="ctr">
              <a:lnSpc>
                <a:spcPct val="89000"/>
              </a:lnSpc>
            </a:pPr>
            <a:r>
              <a:rPr lang="en-US" sz="2000" dirty="0">
                <a:solidFill>
                  <a:srgbClr val="FFFFFF"/>
                </a:solidFill>
              </a:rPr>
              <a:t>This phase consists of rearranging the data(files) depending on the ranking that has been calculated in the previous phase.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156677" y="9854694"/>
            <a:ext cx="5265010" cy="1133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Select files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lvl="0" algn="ctr">
              <a:lnSpc>
                <a:spcPct val="89000"/>
              </a:lnSpc>
            </a:pPr>
            <a:r>
              <a:rPr lang="en-US" sz="2000" dirty="0">
                <a:solidFill>
                  <a:srgbClr val="FFFFFF"/>
                </a:solidFill>
              </a:rPr>
              <a:t>Get top 5 most important files and check for existent and its within preferred size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2036720" y="8526786"/>
            <a:ext cx="5813167" cy="1407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Encrypt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lvl="0" algn="ctr">
              <a:lnSpc>
                <a:spcPct val="89000"/>
              </a:lnSpc>
            </a:pPr>
            <a:r>
              <a:rPr lang="en-US" sz="2000" dirty="0">
                <a:solidFill>
                  <a:srgbClr val="FFFFFF"/>
                </a:solidFill>
              </a:rPr>
              <a:t>Create hash code (MD5) for these files then encrypt each file using symmetric key encryption (AES)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124113" y="8136018"/>
            <a:ext cx="5813166" cy="1407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Commit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lvl="0" algn="ctr">
              <a:lnSpc>
                <a:spcPct val="89000"/>
              </a:lnSpc>
            </a:pPr>
            <a:r>
              <a:rPr lang="en-US" sz="2000" dirty="0">
                <a:solidFill>
                  <a:srgbClr val="FFFFFF"/>
                </a:solidFill>
              </a:rPr>
              <a:t>Upload encrypted files to document-oriented NoSQL database(</a:t>
            </a:r>
            <a:r>
              <a:rPr lang="en-US" dirty="0"/>
              <a:t>CouchDB</a:t>
            </a:r>
            <a:r>
              <a:rPr lang="en-US" sz="2000" dirty="0">
                <a:solidFill>
                  <a:srgbClr val="FFFFFF"/>
                </a:solidFill>
              </a:rPr>
              <a:t>) as attachment under user email in that database.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297161" y="913128"/>
            <a:ext cx="3792854" cy="2305050"/>
            <a:chOff x="5147787" y="456564"/>
            <a:chExt cx="1896427" cy="1152525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5147787" y="456564"/>
              <a:ext cx="1896427" cy="1152525"/>
            </a:xfrm>
            <a:custGeom>
              <a:avLst/>
              <a:gdLst>
                <a:gd name="T0" fmla="*/ 524 w 622"/>
                <a:gd name="T1" fmla="*/ 179 h 376"/>
                <a:gd name="T2" fmla="*/ 515 w 622"/>
                <a:gd name="T3" fmla="*/ 180 h 376"/>
                <a:gd name="T4" fmla="*/ 516 w 622"/>
                <a:gd name="T5" fmla="*/ 159 h 376"/>
                <a:gd name="T6" fmla="*/ 357 w 622"/>
                <a:gd name="T7" fmla="*/ 0 h 376"/>
                <a:gd name="T8" fmla="*/ 207 w 622"/>
                <a:gd name="T9" fmla="*/ 108 h 376"/>
                <a:gd name="T10" fmla="*/ 151 w 622"/>
                <a:gd name="T11" fmla="*/ 78 h 376"/>
                <a:gd name="T12" fmla="*/ 84 w 622"/>
                <a:gd name="T13" fmla="*/ 145 h 376"/>
                <a:gd name="T14" fmla="*/ 87 w 622"/>
                <a:gd name="T15" fmla="*/ 165 h 376"/>
                <a:gd name="T16" fmla="*/ 0 w 622"/>
                <a:gd name="T17" fmla="*/ 269 h 376"/>
                <a:gd name="T18" fmla="*/ 106 w 622"/>
                <a:gd name="T19" fmla="*/ 376 h 376"/>
                <a:gd name="T20" fmla="*/ 106 w 622"/>
                <a:gd name="T21" fmla="*/ 376 h 376"/>
                <a:gd name="T22" fmla="*/ 403 w 622"/>
                <a:gd name="T23" fmla="*/ 376 h 376"/>
                <a:gd name="T24" fmla="*/ 403 w 622"/>
                <a:gd name="T25" fmla="*/ 376 h 376"/>
                <a:gd name="T26" fmla="*/ 524 w 622"/>
                <a:gd name="T27" fmla="*/ 376 h 376"/>
                <a:gd name="T28" fmla="*/ 622 w 622"/>
                <a:gd name="T29" fmla="*/ 277 h 376"/>
                <a:gd name="T30" fmla="*/ 524 w 622"/>
                <a:gd name="T31" fmla="*/ 17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2" h="376">
                  <a:moveTo>
                    <a:pt x="524" y="179"/>
                  </a:moveTo>
                  <a:cubicBezTo>
                    <a:pt x="521" y="179"/>
                    <a:pt x="518" y="179"/>
                    <a:pt x="515" y="180"/>
                  </a:cubicBezTo>
                  <a:cubicBezTo>
                    <a:pt x="516" y="173"/>
                    <a:pt x="516" y="166"/>
                    <a:pt x="516" y="159"/>
                  </a:cubicBezTo>
                  <a:cubicBezTo>
                    <a:pt x="516" y="71"/>
                    <a:pt x="445" y="0"/>
                    <a:pt x="357" y="0"/>
                  </a:cubicBezTo>
                  <a:cubicBezTo>
                    <a:pt x="287" y="0"/>
                    <a:pt x="228" y="45"/>
                    <a:pt x="207" y="108"/>
                  </a:cubicBezTo>
                  <a:cubicBezTo>
                    <a:pt x="195" y="90"/>
                    <a:pt x="174" y="78"/>
                    <a:pt x="151" y="78"/>
                  </a:cubicBezTo>
                  <a:cubicBezTo>
                    <a:pt x="114" y="78"/>
                    <a:pt x="84" y="108"/>
                    <a:pt x="84" y="145"/>
                  </a:cubicBezTo>
                  <a:cubicBezTo>
                    <a:pt x="84" y="152"/>
                    <a:pt x="85" y="159"/>
                    <a:pt x="87" y="165"/>
                  </a:cubicBezTo>
                  <a:cubicBezTo>
                    <a:pt x="37" y="174"/>
                    <a:pt x="0" y="217"/>
                    <a:pt x="0" y="269"/>
                  </a:cubicBezTo>
                  <a:cubicBezTo>
                    <a:pt x="0" y="328"/>
                    <a:pt x="47" y="376"/>
                    <a:pt x="106" y="376"/>
                  </a:cubicBezTo>
                  <a:cubicBezTo>
                    <a:pt x="106" y="376"/>
                    <a:pt x="106" y="376"/>
                    <a:pt x="106" y="376"/>
                  </a:cubicBezTo>
                  <a:cubicBezTo>
                    <a:pt x="403" y="376"/>
                    <a:pt x="403" y="376"/>
                    <a:pt x="403" y="376"/>
                  </a:cubicBezTo>
                  <a:cubicBezTo>
                    <a:pt x="403" y="376"/>
                    <a:pt x="403" y="376"/>
                    <a:pt x="403" y="376"/>
                  </a:cubicBezTo>
                  <a:cubicBezTo>
                    <a:pt x="524" y="376"/>
                    <a:pt x="524" y="376"/>
                    <a:pt x="524" y="376"/>
                  </a:cubicBezTo>
                  <a:cubicBezTo>
                    <a:pt x="578" y="376"/>
                    <a:pt x="622" y="332"/>
                    <a:pt x="622" y="277"/>
                  </a:cubicBezTo>
                  <a:cubicBezTo>
                    <a:pt x="622" y="223"/>
                    <a:pt x="578" y="179"/>
                    <a:pt x="524" y="179"/>
                  </a:cubicBez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487248" y="911112"/>
              <a:ext cx="1167147" cy="5386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400" b="0" i="0" u="none" strike="noStrike" kern="1200" cap="none" spc="0" normalizeH="0" baseline="0" noProof="0" dirty="0">
                  <a:ln>
                    <a:noFill/>
                  </a:ln>
                  <a:solidFill>
                    <a:srgbClr val="272E3A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Cloud</a:t>
              </a:r>
            </a:p>
          </p:txBody>
        </p:sp>
      </p:grpSp>
      <p:sp>
        <p:nvSpPr>
          <p:cNvPr id="41" name="Oval 40"/>
          <p:cNvSpPr/>
          <p:nvPr/>
        </p:nvSpPr>
        <p:spPr>
          <a:xfrm>
            <a:off x="3670609" y="9528628"/>
            <a:ext cx="1286505" cy="128650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t-line-technology-01" panose="02000509000000000000" pitchFamily="49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7863695" y="11325843"/>
            <a:ext cx="1286505" cy="12865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t-line-technology-01" panose="02000509000000000000" pitchFamily="49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14017965" y="9958211"/>
            <a:ext cx="1286505" cy="128650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t-line-technology-01" panose="02000509000000000000" pitchFamily="49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20387443" y="9697247"/>
            <a:ext cx="1286505" cy="12865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t-line-technology-01" panose="02000509000000000000" pitchFamily="49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Parallelogram 4"/>
          <p:cNvSpPr/>
          <p:nvPr/>
        </p:nvSpPr>
        <p:spPr>
          <a:xfrm flipV="1">
            <a:off x="6054222" y="-3787045"/>
            <a:ext cx="5695542" cy="5032962"/>
          </a:xfrm>
          <a:custGeom>
            <a:avLst/>
            <a:gdLst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3" fmla="*/ 1859818 w 2808312"/>
              <a:gd name="connsiteY3" fmla="*/ 1584176 h 1584176"/>
              <a:gd name="connsiteX4" fmla="*/ 0 w 2808312"/>
              <a:gd name="connsiteY4" fmla="*/ 1584176 h 1584176"/>
              <a:gd name="connsiteX0" fmla="*/ 1859818 w 2808312"/>
              <a:gd name="connsiteY0" fmla="*/ 1584176 h 1675616"/>
              <a:gd name="connsiteX1" fmla="*/ 0 w 2808312"/>
              <a:gd name="connsiteY1" fmla="*/ 1584176 h 1675616"/>
              <a:gd name="connsiteX2" fmla="*/ 948494 w 2808312"/>
              <a:gd name="connsiteY2" fmla="*/ 0 h 1675616"/>
              <a:gd name="connsiteX3" fmla="*/ 2808312 w 2808312"/>
              <a:gd name="connsiteY3" fmla="*/ 0 h 1675616"/>
              <a:gd name="connsiteX4" fmla="*/ 1951258 w 2808312"/>
              <a:gd name="connsiteY4" fmla="*/ 1675616 h 1675616"/>
              <a:gd name="connsiteX0" fmla="*/ 1859818 w 2808312"/>
              <a:gd name="connsiteY0" fmla="*/ 1584176 h 1584176"/>
              <a:gd name="connsiteX1" fmla="*/ 0 w 2808312"/>
              <a:gd name="connsiteY1" fmla="*/ 1584176 h 1584176"/>
              <a:gd name="connsiteX2" fmla="*/ 948494 w 2808312"/>
              <a:gd name="connsiteY2" fmla="*/ 0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420286"/>
              <a:gd name="connsiteY0" fmla="*/ 1775067 h 1775067"/>
              <a:gd name="connsiteX1" fmla="*/ 560468 w 2420286"/>
              <a:gd name="connsiteY1" fmla="*/ 144309 h 1775067"/>
              <a:gd name="connsiteX2" fmla="*/ 2420286 w 2420286"/>
              <a:gd name="connsiteY2" fmla="*/ 144309 h 1775067"/>
              <a:gd name="connsiteX0" fmla="*/ 0 w 2420286"/>
              <a:gd name="connsiteY0" fmla="*/ 1775067 h 1775067"/>
              <a:gd name="connsiteX1" fmla="*/ 560468 w 2420286"/>
              <a:gd name="connsiteY1" fmla="*/ 144309 h 1775067"/>
              <a:gd name="connsiteX2" fmla="*/ 2420286 w 2420286"/>
              <a:gd name="connsiteY2" fmla="*/ 144309 h 1775067"/>
              <a:gd name="connsiteX0" fmla="*/ 0 w 2215494"/>
              <a:gd name="connsiteY0" fmla="*/ 1410172 h 1410172"/>
              <a:gd name="connsiteX1" fmla="*/ 355676 w 2215494"/>
              <a:gd name="connsiteY1" fmla="*/ 144309 h 1410172"/>
              <a:gd name="connsiteX2" fmla="*/ 2215494 w 2215494"/>
              <a:gd name="connsiteY2" fmla="*/ 144309 h 1410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5494" h="1410172">
                <a:moveTo>
                  <a:pt x="0" y="1410172"/>
                </a:moveTo>
                <a:cubicBezTo>
                  <a:pt x="1275450" y="540509"/>
                  <a:pt x="-132945" y="692047"/>
                  <a:pt x="355676" y="144309"/>
                </a:cubicBezTo>
                <a:cubicBezTo>
                  <a:pt x="596212" y="-180387"/>
                  <a:pt x="1595555" y="144309"/>
                  <a:pt x="2215494" y="144309"/>
                </a:cubicBezTo>
              </a:path>
            </a:pathLst>
          </a:custGeom>
          <a:noFill/>
          <a:ln w="6350" cap="rnd">
            <a:solidFill>
              <a:schemeClr val="tx1">
                <a:lumMod val="90000"/>
                <a:lumOff val="10000"/>
              </a:schemeClr>
            </a:solidFill>
            <a:round/>
            <a:headEnd type="oval" w="lg" len="lg"/>
            <a:tailEnd type="oval" w="lg" len="lg"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6" name="Parallelogram 4"/>
          <p:cNvSpPr/>
          <p:nvPr/>
        </p:nvSpPr>
        <p:spPr>
          <a:xfrm flipV="1">
            <a:off x="8837782" y="-5578063"/>
            <a:ext cx="3529770" cy="6062250"/>
          </a:xfrm>
          <a:custGeom>
            <a:avLst/>
            <a:gdLst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3" fmla="*/ 1859818 w 2808312"/>
              <a:gd name="connsiteY3" fmla="*/ 1584176 h 1584176"/>
              <a:gd name="connsiteX4" fmla="*/ 0 w 2808312"/>
              <a:gd name="connsiteY4" fmla="*/ 1584176 h 1584176"/>
              <a:gd name="connsiteX0" fmla="*/ 1859818 w 2808312"/>
              <a:gd name="connsiteY0" fmla="*/ 1584176 h 1675616"/>
              <a:gd name="connsiteX1" fmla="*/ 0 w 2808312"/>
              <a:gd name="connsiteY1" fmla="*/ 1584176 h 1675616"/>
              <a:gd name="connsiteX2" fmla="*/ 948494 w 2808312"/>
              <a:gd name="connsiteY2" fmla="*/ 0 h 1675616"/>
              <a:gd name="connsiteX3" fmla="*/ 2808312 w 2808312"/>
              <a:gd name="connsiteY3" fmla="*/ 0 h 1675616"/>
              <a:gd name="connsiteX4" fmla="*/ 1951258 w 2808312"/>
              <a:gd name="connsiteY4" fmla="*/ 1675616 h 1675616"/>
              <a:gd name="connsiteX0" fmla="*/ 1859818 w 2808312"/>
              <a:gd name="connsiteY0" fmla="*/ 1584176 h 1584176"/>
              <a:gd name="connsiteX1" fmla="*/ 0 w 2808312"/>
              <a:gd name="connsiteY1" fmla="*/ 1584176 h 1584176"/>
              <a:gd name="connsiteX2" fmla="*/ 948494 w 2808312"/>
              <a:gd name="connsiteY2" fmla="*/ 0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2808312 w 2808312"/>
              <a:gd name="connsiteY2" fmla="*/ 0 h 1584176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1739600 w 2808312"/>
              <a:gd name="connsiteY2" fmla="*/ 130096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1881876 w 2808312"/>
              <a:gd name="connsiteY2" fmla="*/ 309366 h 1584176"/>
              <a:gd name="connsiteX3" fmla="*/ 2808312 w 2808312"/>
              <a:gd name="connsiteY3" fmla="*/ 0 h 1584176"/>
              <a:gd name="connsiteX0" fmla="*/ 0 w 2023260"/>
              <a:gd name="connsiteY0" fmla="*/ 1872999 h 1872999"/>
              <a:gd name="connsiteX1" fmla="*/ 711368 w 2023260"/>
              <a:gd name="connsiteY1" fmla="*/ 806714 h 1872999"/>
              <a:gd name="connsiteX2" fmla="*/ 1881876 w 2023260"/>
              <a:gd name="connsiteY2" fmla="*/ 598189 h 1872999"/>
              <a:gd name="connsiteX3" fmla="*/ 1978369 w 2023260"/>
              <a:gd name="connsiteY3" fmla="*/ 0 h 1872999"/>
              <a:gd name="connsiteX0" fmla="*/ 0 w 2023260"/>
              <a:gd name="connsiteY0" fmla="*/ 1872999 h 1872999"/>
              <a:gd name="connsiteX1" fmla="*/ 711368 w 2023260"/>
              <a:gd name="connsiteY1" fmla="*/ 806714 h 1872999"/>
              <a:gd name="connsiteX2" fmla="*/ 1881876 w 2023260"/>
              <a:gd name="connsiteY2" fmla="*/ 598189 h 1872999"/>
              <a:gd name="connsiteX3" fmla="*/ 1978369 w 2023260"/>
              <a:gd name="connsiteY3" fmla="*/ 0 h 1872999"/>
              <a:gd name="connsiteX0" fmla="*/ 0 w 2069674"/>
              <a:gd name="connsiteY0" fmla="*/ 1872999 h 1872999"/>
              <a:gd name="connsiteX1" fmla="*/ 711368 w 2069674"/>
              <a:gd name="connsiteY1" fmla="*/ 806714 h 1872999"/>
              <a:gd name="connsiteX2" fmla="*/ 1881876 w 2069674"/>
              <a:gd name="connsiteY2" fmla="*/ 598189 h 1872999"/>
              <a:gd name="connsiteX3" fmla="*/ 1978369 w 2069674"/>
              <a:gd name="connsiteY3" fmla="*/ 0 h 1872999"/>
              <a:gd name="connsiteX0" fmla="*/ 0 w 1980086"/>
              <a:gd name="connsiteY0" fmla="*/ 1872999 h 1872999"/>
              <a:gd name="connsiteX1" fmla="*/ 711368 w 1980086"/>
              <a:gd name="connsiteY1" fmla="*/ 806714 h 1872999"/>
              <a:gd name="connsiteX2" fmla="*/ 1621037 w 1980086"/>
              <a:gd name="connsiteY2" fmla="*/ 639272 h 1872999"/>
              <a:gd name="connsiteX3" fmla="*/ 1978369 w 1980086"/>
              <a:gd name="connsiteY3" fmla="*/ 0 h 1872999"/>
              <a:gd name="connsiteX0" fmla="*/ 0 w 1978701"/>
              <a:gd name="connsiteY0" fmla="*/ 1872999 h 1872999"/>
              <a:gd name="connsiteX1" fmla="*/ 711368 w 1978701"/>
              <a:gd name="connsiteY1" fmla="*/ 806714 h 1872999"/>
              <a:gd name="connsiteX2" fmla="*/ 1449861 w 1978701"/>
              <a:gd name="connsiteY2" fmla="*/ 639272 h 1872999"/>
              <a:gd name="connsiteX3" fmla="*/ 1978369 w 1978701"/>
              <a:gd name="connsiteY3" fmla="*/ 0 h 1872999"/>
              <a:gd name="connsiteX0" fmla="*/ 0 w 1978701"/>
              <a:gd name="connsiteY0" fmla="*/ 1872999 h 1872999"/>
              <a:gd name="connsiteX1" fmla="*/ 711368 w 1978701"/>
              <a:gd name="connsiteY1" fmla="*/ 1007563 h 1872999"/>
              <a:gd name="connsiteX2" fmla="*/ 1449861 w 1978701"/>
              <a:gd name="connsiteY2" fmla="*/ 639272 h 1872999"/>
              <a:gd name="connsiteX3" fmla="*/ 1978369 w 1978701"/>
              <a:gd name="connsiteY3" fmla="*/ 0 h 1872999"/>
              <a:gd name="connsiteX0" fmla="*/ 0 w 2010262"/>
              <a:gd name="connsiteY0" fmla="*/ 2344512 h 2344512"/>
              <a:gd name="connsiteX1" fmla="*/ 742929 w 2010262"/>
              <a:gd name="connsiteY1" fmla="*/ 1007563 h 2344512"/>
              <a:gd name="connsiteX2" fmla="*/ 1481422 w 2010262"/>
              <a:gd name="connsiteY2" fmla="*/ 639272 h 2344512"/>
              <a:gd name="connsiteX3" fmla="*/ 2009930 w 2010262"/>
              <a:gd name="connsiteY3" fmla="*/ 0 h 2344512"/>
              <a:gd name="connsiteX0" fmla="*/ 0 w 2010262"/>
              <a:gd name="connsiteY0" fmla="*/ 2344512 h 2344512"/>
              <a:gd name="connsiteX1" fmla="*/ 742929 w 2010262"/>
              <a:gd name="connsiteY1" fmla="*/ 1007563 h 2344512"/>
              <a:gd name="connsiteX2" fmla="*/ 1481422 w 2010262"/>
              <a:gd name="connsiteY2" fmla="*/ 639272 h 2344512"/>
              <a:gd name="connsiteX3" fmla="*/ 2009930 w 2010262"/>
              <a:gd name="connsiteY3" fmla="*/ 0 h 234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262" h="2344512">
                <a:moveTo>
                  <a:pt x="0" y="2344512"/>
                </a:moveTo>
                <a:cubicBezTo>
                  <a:pt x="552738" y="1817625"/>
                  <a:pt x="399840" y="1356144"/>
                  <a:pt x="742929" y="1007563"/>
                </a:cubicBezTo>
                <a:cubicBezTo>
                  <a:pt x="1032862" y="765216"/>
                  <a:pt x="1131931" y="725587"/>
                  <a:pt x="1481422" y="639272"/>
                </a:cubicBezTo>
                <a:cubicBezTo>
                  <a:pt x="1830913" y="552957"/>
                  <a:pt x="2019289" y="329803"/>
                  <a:pt x="2009930" y="0"/>
                </a:cubicBezTo>
              </a:path>
            </a:pathLst>
          </a:custGeom>
          <a:noFill/>
          <a:ln w="6350" cap="rnd">
            <a:solidFill>
              <a:schemeClr val="tx1">
                <a:lumMod val="90000"/>
                <a:lumOff val="10000"/>
              </a:schemeClr>
            </a:solidFill>
            <a:round/>
            <a:headEnd type="oval" w="lg" len="lg"/>
            <a:tailEnd type="oval" w="lg" len="lg"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7" name="Parallelogram 4"/>
          <p:cNvSpPr/>
          <p:nvPr/>
        </p:nvSpPr>
        <p:spPr>
          <a:xfrm flipH="1" flipV="1">
            <a:off x="12881956" y="-4086052"/>
            <a:ext cx="2403194" cy="4593668"/>
          </a:xfrm>
          <a:custGeom>
            <a:avLst/>
            <a:gdLst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3" fmla="*/ 1859818 w 2808312"/>
              <a:gd name="connsiteY3" fmla="*/ 1584176 h 1584176"/>
              <a:gd name="connsiteX4" fmla="*/ 0 w 2808312"/>
              <a:gd name="connsiteY4" fmla="*/ 1584176 h 1584176"/>
              <a:gd name="connsiteX0" fmla="*/ 1859818 w 2808312"/>
              <a:gd name="connsiteY0" fmla="*/ 1584176 h 1675616"/>
              <a:gd name="connsiteX1" fmla="*/ 0 w 2808312"/>
              <a:gd name="connsiteY1" fmla="*/ 1584176 h 1675616"/>
              <a:gd name="connsiteX2" fmla="*/ 948494 w 2808312"/>
              <a:gd name="connsiteY2" fmla="*/ 0 h 1675616"/>
              <a:gd name="connsiteX3" fmla="*/ 2808312 w 2808312"/>
              <a:gd name="connsiteY3" fmla="*/ 0 h 1675616"/>
              <a:gd name="connsiteX4" fmla="*/ 1951258 w 2808312"/>
              <a:gd name="connsiteY4" fmla="*/ 1675616 h 1675616"/>
              <a:gd name="connsiteX0" fmla="*/ 1859818 w 2808312"/>
              <a:gd name="connsiteY0" fmla="*/ 1584176 h 1584176"/>
              <a:gd name="connsiteX1" fmla="*/ 0 w 2808312"/>
              <a:gd name="connsiteY1" fmla="*/ 1584176 h 1584176"/>
              <a:gd name="connsiteX2" fmla="*/ 948494 w 2808312"/>
              <a:gd name="connsiteY2" fmla="*/ 0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2808312 w 2808312"/>
              <a:gd name="connsiteY2" fmla="*/ 0 h 1584176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1739600 w 2808312"/>
              <a:gd name="connsiteY2" fmla="*/ 130096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1881876 w 2808312"/>
              <a:gd name="connsiteY2" fmla="*/ 309366 h 1584176"/>
              <a:gd name="connsiteX3" fmla="*/ 2808312 w 2808312"/>
              <a:gd name="connsiteY3" fmla="*/ 0 h 1584176"/>
              <a:gd name="connsiteX0" fmla="*/ 0 w 2023260"/>
              <a:gd name="connsiteY0" fmla="*/ 1872999 h 1872999"/>
              <a:gd name="connsiteX1" fmla="*/ 711368 w 2023260"/>
              <a:gd name="connsiteY1" fmla="*/ 806714 h 1872999"/>
              <a:gd name="connsiteX2" fmla="*/ 1881876 w 2023260"/>
              <a:gd name="connsiteY2" fmla="*/ 598189 h 1872999"/>
              <a:gd name="connsiteX3" fmla="*/ 1978369 w 2023260"/>
              <a:gd name="connsiteY3" fmla="*/ 0 h 1872999"/>
              <a:gd name="connsiteX0" fmla="*/ 0 w 2023260"/>
              <a:gd name="connsiteY0" fmla="*/ 1872999 h 1872999"/>
              <a:gd name="connsiteX1" fmla="*/ 711368 w 2023260"/>
              <a:gd name="connsiteY1" fmla="*/ 806714 h 1872999"/>
              <a:gd name="connsiteX2" fmla="*/ 1881876 w 2023260"/>
              <a:gd name="connsiteY2" fmla="*/ 598189 h 1872999"/>
              <a:gd name="connsiteX3" fmla="*/ 1978369 w 2023260"/>
              <a:gd name="connsiteY3" fmla="*/ 0 h 1872999"/>
              <a:gd name="connsiteX0" fmla="*/ 0 w 2069674"/>
              <a:gd name="connsiteY0" fmla="*/ 1872999 h 1872999"/>
              <a:gd name="connsiteX1" fmla="*/ 711368 w 2069674"/>
              <a:gd name="connsiteY1" fmla="*/ 806714 h 1872999"/>
              <a:gd name="connsiteX2" fmla="*/ 1881876 w 2069674"/>
              <a:gd name="connsiteY2" fmla="*/ 598189 h 1872999"/>
              <a:gd name="connsiteX3" fmla="*/ 1978369 w 2069674"/>
              <a:gd name="connsiteY3" fmla="*/ 0 h 1872999"/>
              <a:gd name="connsiteX0" fmla="*/ 0 w 1980086"/>
              <a:gd name="connsiteY0" fmla="*/ 1872999 h 1872999"/>
              <a:gd name="connsiteX1" fmla="*/ 711368 w 1980086"/>
              <a:gd name="connsiteY1" fmla="*/ 806714 h 1872999"/>
              <a:gd name="connsiteX2" fmla="*/ 1621037 w 1980086"/>
              <a:gd name="connsiteY2" fmla="*/ 639272 h 1872999"/>
              <a:gd name="connsiteX3" fmla="*/ 1978369 w 1980086"/>
              <a:gd name="connsiteY3" fmla="*/ 0 h 1872999"/>
              <a:gd name="connsiteX0" fmla="*/ 0 w 1978701"/>
              <a:gd name="connsiteY0" fmla="*/ 1872999 h 1872999"/>
              <a:gd name="connsiteX1" fmla="*/ 711368 w 1978701"/>
              <a:gd name="connsiteY1" fmla="*/ 806714 h 1872999"/>
              <a:gd name="connsiteX2" fmla="*/ 1449861 w 1978701"/>
              <a:gd name="connsiteY2" fmla="*/ 639272 h 1872999"/>
              <a:gd name="connsiteX3" fmla="*/ 1978369 w 1978701"/>
              <a:gd name="connsiteY3" fmla="*/ 0 h 1872999"/>
              <a:gd name="connsiteX0" fmla="*/ 0 w 1978701"/>
              <a:gd name="connsiteY0" fmla="*/ 1872999 h 1872999"/>
              <a:gd name="connsiteX1" fmla="*/ 711368 w 1978701"/>
              <a:gd name="connsiteY1" fmla="*/ 1007563 h 1872999"/>
              <a:gd name="connsiteX2" fmla="*/ 1449861 w 1978701"/>
              <a:gd name="connsiteY2" fmla="*/ 639272 h 1872999"/>
              <a:gd name="connsiteX3" fmla="*/ 1978369 w 1978701"/>
              <a:gd name="connsiteY3" fmla="*/ 0 h 1872999"/>
              <a:gd name="connsiteX0" fmla="*/ 178997 w 1368659"/>
              <a:gd name="connsiteY0" fmla="*/ 1776553 h 1776553"/>
              <a:gd name="connsiteX1" fmla="*/ 101326 w 1368659"/>
              <a:gd name="connsiteY1" fmla="*/ 1007563 h 1776553"/>
              <a:gd name="connsiteX2" fmla="*/ 839819 w 1368659"/>
              <a:gd name="connsiteY2" fmla="*/ 639272 h 1776553"/>
              <a:gd name="connsiteX3" fmla="*/ 1368327 w 1368659"/>
              <a:gd name="connsiteY3" fmla="*/ 0 h 177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8659" h="1776553">
                <a:moveTo>
                  <a:pt x="178997" y="1776553"/>
                </a:moveTo>
                <a:cubicBezTo>
                  <a:pt x="416120" y="1421125"/>
                  <a:pt x="-241763" y="1356144"/>
                  <a:pt x="101326" y="1007563"/>
                </a:cubicBezTo>
                <a:cubicBezTo>
                  <a:pt x="391259" y="765216"/>
                  <a:pt x="490328" y="725587"/>
                  <a:pt x="839819" y="639272"/>
                </a:cubicBezTo>
                <a:cubicBezTo>
                  <a:pt x="1189310" y="552957"/>
                  <a:pt x="1377686" y="329803"/>
                  <a:pt x="1368327" y="0"/>
                </a:cubicBezTo>
              </a:path>
            </a:pathLst>
          </a:custGeom>
          <a:noFill/>
          <a:ln w="6350" cap="rnd">
            <a:solidFill>
              <a:schemeClr val="tx1">
                <a:lumMod val="90000"/>
                <a:lumOff val="10000"/>
              </a:schemeClr>
            </a:solidFill>
            <a:round/>
            <a:headEnd type="oval" w="lg" len="lg"/>
            <a:tailEnd type="oval" w="lg" len="lg"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8" name="Parallelogram 4"/>
          <p:cNvSpPr/>
          <p:nvPr/>
        </p:nvSpPr>
        <p:spPr>
          <a:xfrm flipH="1" flipV="1">
            <a:off x="13353086" y="-4274621"/>
            <a:ext cx="6112498" cy="5219274"/>
          </a:xfrm>
          <a:custGeom>
            <a:avLst/>
            <a:gdLst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3" fmla="*/ 1859818 w 2808312"/>
              <a:gd name="connsiteY3" fmla="*/ 1584176 h 1584176"/>
              <a:gd name="connsiteX4" fmla="*/ 0 w 2808312"/>
              <a:gd name="connsiteY4" fmla="*/ 1584176 h 1584176"/>
              <a:gd name="connsiteX0" fmla="*/ 1859818 w 2808312"/>
              <a:gd name="connsiteY0" fmla="*/ 1584176 h 1675616"/>
              <a:gd name="connsiteX1" fmla="*/ 0 w 2808312"/>
              <a:gd name="connsiteY1" fmla="*/ 1584176 h 1675616"/>
              <a:gd name="connsiteX2" fmla="*/ 948494 w 2808312"/>
              <a:gd name="connsiteY2" fmla="*/ 0 h 1675616"/>
              <a:gd name="connsiteX3" fmla="*/ 2808312 w 2808312"/>
              <a:gd name="connsiteY3" fmla="*/ 0 h 1675616"/>
              <a:gd name="connsiteX4" fmla="*/ 1951258 w 2808312"/>
              <a:gd name="connsiteY4" fmla="*/ 1675616 h 1675616"/>
              <a:gd name="connsiteX0" fmla="*/ 1859818 w 2808312"/>
              <a:gd name="connsiteY0" fmla="*/ 1584176 h 1584176"/>
              <a:gd name="connsiteX1" fmla="*/ 0 w 2808312"/>
              <a:gd name="connsiteY1" fmla="*/ 1584176 h 1584176"/>
              <a:gd name="connsiteX2" fmla="*/ 948494 w 2808312"/>
              <a:gd name="connsiteY2" fmla="*/ 0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614299"/>
              <a:gd name="connsiteY0" fmla="*/ 1992452 h 1992452"/>
              <a:gd name="connsiteX1" fmla="*/ 754481 w 2614299"/>
              <a:gd name="connsiteY1" fmla="*/ 144309 h 1992452"/>
              <a:gd name="connsiteX2" fmla="*/ 2614299 w 2614299"/>
              <a:gd name="connsiteY2" fmla="*/ 144309 h 1992452"/>
              <a:gd name="connsiteX0" fmla="*/ 0 w 2614299"/>
              <a:gd name="connsiteY0" fmla="*/ 1992452 h 1992452"/>
              <a:gd name="connsiteX1" fmla="*/ 754481 w 2614299"/>
              <a:gd name="connsiteY1" fmla="*/ 144309 h 1992452"/>
              <a:gd name="connsiteX2" fmla="*/ 2614299 w 2614299"/>
              <a:gd name="connsiteY2" fmla="*/ 144309 h 1992452"/>
              <a:gd name="connsiteX0" fmla="*/ 0 w 2366393"/>
              <a:gd name="connsiteY0" fmla="*/ 1976925 h 1976925"/>
              <a:gd name="connsiteX1" fmla="*/ 506575 w 2366393"/>
              <a:gd name="connsiteY1" fmla="*/ 144309 h 1976925"/>
              <a:gd name="connsiteX2" fmla="*/ 2366393 w 2366393"/>
              <a:gd name="connsiteY2" fmla="*/ 144309 h 1976925"/>
              <a:gd name="connsiteX0" fmla="*/ 0 w 2366393"/>
              <a:gd name="connsiteY0" fmla="*/ 2147727 h 2147727"/>
              <a:gd name="connsiteX1" fmla="*/ 506575 w 2366393"/>
              <a:gd name="connsiteY1" fmla="*/ 144309 h 2147727"/>
              <a:gd name="connsiteX2" fmla="*/ 2366393 w 2366393"/>
              <a:gd name="connsiteY2" fmla="*/ 144309 h 2147727"/>
              <a:gd name="connsiteX0" fmla="*/ 0 w 2377685"/>
              <a:gd name="connsiteY0" fmla="*/ 1562120 h 1562120"/>
              <a:gd name="connsiteX1" fmla="*/ 517867 w 2377685"/>
              <a:gd name="connsiteY1" fmla="*/ 144309 h 1562120"/>
              <a:gd name="connsiteX2" fmla="*/ 2377685 w 2377685"/>
              <a:gd name="connsiteY2" fmla="*/ 144309 h 1562120"/>
              <a:gd name="connsiteX0" fmla="*/ 0 w 2377685"/>
              <a:gd name="connsiteY0" fmla="*/ 1462374 h 1462374"/>
              <a:gd name="connsiteX1" fmla="*/ 946953 w 2377685"/>
              <a:gd name="connsiteY1" fmla="*/ 199098 h 1462374"/>
              <a:gd name="connsiteX2" fmla="*/ 2377685 w 2377685"/>
              <a:gd name="connsiteY2" fmla="*/ 44563 h 1462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7685" h="1462374">
                <a:moveTo>
                  <a:pt x="0" y="1462374"/>
                </a:moveTo>
                <a:cubicBezTo>
                  <a:pt x="1307786" y="631530"/>
                  <a:pt x="436775" y="727157"/>
                  <a:pt x="946953" y="199098"/>
                </a:cubicBezTo>
                <a:cubicBezTo>
                  <a:pt x="1187489" y="-125598"/>
                  <a:pt x="1757746" y="44563"/>
                  <a:pt x="2377685" y="44563"/>
                </a:cubicBezTo>
              </a:path>
            </a:pathLst>
          </a:custGeom>
          <a:noFill/>
          <a:ln w="6350" cap="rnd">
            <a:solidFill>
              <a:schemeClr val="tx1">
                <a:lumMod val="90000"/>
                <a:lumOff val="10000"/>
              </a:schemeClr>
            </a:solidFill>
            <a:round/>
            <a:headEnd type="oval" w="lg" len="lg"/>
            <a:tailEnd type="oval" w="lg" len="lg"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54" name="Google Shape;13206;p80">
            <a:extLst>
              <a:ext uri="{FF2B5EF4-FFF2-40B4-BE49-F238E27FC236}">
                <a16:creationId xmlns:a16="http://schemas.microsoft.com/office/drawing/2014/main" id="{731ACA7B-6E3F-48E8-AE16-C2B1B3923908}"/>
              </a:ext>
            </a:extLst>
          </p:cNvPr>
          <p:cNvGrpSpPr/>
          <p:nvPr/>
        </p:nvGrpSpPr>
        <p:grpSpPr>
          <a:xfrm>
            <a:off x="641248" y="110199"/>
            <a:ext cx="788967" cy="1095212"/>
            <a:chOff x="1310049" y="2891421"/>
            <a:chExt cx="384749" cy="366613"/>
          </a:xfrm>
        </p:grpSpPr>
        <p:sp>
          <p:nvSpPr>
            <p:cNvPr id="55" name="Google Shape;13207;p80">
              <a:extLst>
                <a:ext uri="{FF2B5EF4-FFF2-40B4-BE49-F238E27FC236}">
                  <a16:creationId xmlns:a16="http://schemas.microsoft.com/office/drawing/2014/main" id="{7ECAC17C-0F8D-4185-84A8-6E0368F7C072}"/>
                </a:ext>
              </a:extLst>
            </p:cNvPr>
            <p:cNvSpPr/>
            <p:nvPr/>
          </p:nvSpPr>
          <p:spPr>
            <a:xfrm>
              <a:off x="1310049" y="2891421"/>
              <a:ext cx="384749" cy="366613"/>
            </a:xfrm>
            <a:custGeom>
              <a:avLst/>
              <a:gdLst/>
              <a:ahLst/>
              <a:cxnLst/>
              <a:rect l="l" t="t" r="r" b="b"/>
              <a:pathLst>
                <a:path w="14723" h="14029" extrusionOk="0">
                  <a:moveTo>
                    <a:pt x="2761" y="5861"/>
                  </a:moveTo>
                  <a:cubicBezTo>
                    <a:pt x="2829" y="5861"/>
                    <a:pt x="2897" y="5886"/>
                    <a:pt x="2952" y="5942"/>
                  </a:cubicBezTo>
                  <a:lnTo>
                    <a:pt x="8126" y="11105"/>
                  </a:lnTo>
                  <a:cubicBezTo>
                    <a:pt x="8309" y="11288"/>
                    <a:pt x="8184" y="11586"/>
                    <a:pt x="7924" y="11596"/>
                  </a:cubicBezTo>
                  <a:lnTo>
                    <a:pt x="2760" y="11596"/>
                  </a:lnTo>
                  <a:cubicBezTo>
                    <a:pt x="2606" y="11596"/>
                    <a:pt x="2472" y="11461"/>
                    <a:pt x="2472" y="11307"/>
                  </a:cubicBezTo>
                  <a:lnTo>
                    <a:pt x="2472" y="6144"/>
                  </a:lnTo>
                  <a:cubicBezTo>
                    <a:pt x="2478" y="5974"/>
                    <a:pt x="2618" y="5861"/>
                    <a:pt x="2761" y="5861"/>
                  </a:cubicBezTo>
                  <a:close/>
                  <a:moveTo>
                    <a:pt x="512" y="1"/>
                  </a:moveTo>
                  <a:cubicBezTo>
                    <a:pt x="245" y="1"/>
                    <a:pt x="0" y="217"/>
                    <a:pt x="0" y="509"/>
                  </a:cubicBezTo>
                  <a:lnTo>
                    <a:pt x="0" y="13509"/>
                  </a:lnTo>
                  <a:cubicBezTo>
                    <a:pt x="0" y="13798"/>
                    <a:pt x="231" y="14029"/>
                    <a:pt x="520" y="14029"/>
                  </a:cubicBezTo>
                  <a:lnTo>
                    <a:pt x="13511" y="14029"/>
                  </a:lnTo>
                  <a:cubicBezTo>
                    <a:pt x="13905" y="14029"/>
                    <a:pt x="14155" y="13596"/>
                    <a:pt x="13953" y="13250"/>
                  </a:cubicBezTo>
                  <a:cubicBezTo>
                    <a:pt x="13905" y="13163"/>
                    <a:pt x="14722" y="13990"/>
                    <a:pt x="875" y="153"/>
                  </a:cubicBezTo>
                  <a:cubicBezTo>
                    <a:pt x="837" y="114"/>
                    <a:pt x="798" y="76"/>
                    <a:pt x="741" y="57"/>
                  </a:cubicBezTo>
                  <a:cubicBezTo>
                    <a:pt x="666" y="18"/>
                    <a:pt x="588" y="1"/>
                    <a:pt x="512" y="1"/>
                  </a:cubicBezTo>
                  <a:close/>
                </a:path>
              </a:pathLst>
            </a:custGeom>
            <a:solidFill>
              <a:srgbClr val="BCCA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Google Shape;13208;p80">
              <a:extLst>
                <a:ext uri="{FF2B5EF4-FFF2-40B4-BE49-F238E27FC236}">
                  <a16:creationId xmlns:a16="http://schemas.microsoft.com/office/drawing/2014/main" id="{57C042A4-7A1F-40E2-9551-97FF2EBB2248}"/>
                </a:ext>
              </a:extLst>
            </p:cNvPr>
            <p:cNvSpPr/>
            <p:nvPr/>
          </p:nvSpPr>
          <p:spPr>
            <a:xfrm>
              <a:off x="1342218" y="2904697"/>
              <a:ext cx="324932" cy="324696"/>
            </a:xfrm>
            <a:custGeom>
              <a:avLst/>
              <a:gdLst/>
              <a:ahLst/>
              <a:cxnLst/>
              <a:rect l="l" t="t" r="r" b="b"/>
              <a:pathLst>
                <a:path w="12434" h="12425" extrusionOk="0">
                  <a:moveTo>
                    <a:pt x="1530" y="5353"/>
                  </a:moveTo>
                  <a:cubicBezTo>
                    <a:pt x="1598" y="5353"/>
                    <a:pt x="1666" y="5378"/>
                    <a:pt x="1721" y="5434"/>
                  </a:cubicBezTo>
                  <a:lnTo>
                    <a:pt x="6895" y="10597"/>
                  </a:lnTo>
                  <a:cubicBezTo>
                    <a:pt x="7068" y="10780"/>
                    <a:pt x="6953" y="11078"/>
                    <a:pt x="6693" y="11088"/>
                  </a:cubicBezTo>
                  <a:lnTo>
                    <a:pt x="1529" y="11088"/>
                  </a:lnTo>
                  <a:cubicBezTo>
                    <a:pt x="1375" y="11088"/>
                    <a:pt x="1241" y="10953"/>
                    <a:pt x="1241" y="10799"/>
                  </a:cubicBezTo>
                  <a:lnTo>
                    <a:pt x="1241" y="5636"/>
                  </a:lnTo>
                  <a:cubicBezTo>
                    <a:pt x="1247" y="5466"/>
                    <a:pt x="1387" y="5353"/>
                    <a:pt x="1530" y="5353"/>
                  </a:cubicBezTo>
                  <a:close/>
                  <a:moveTo>
                    <a:pt x="0" y="1"/>
                  </a:moveTo>
                  <a:lnTo>
                    <a:pt x="0" y="11915"/>
                  </a:lnTo>
                  <a:cubicBezTo>
                    <a:pt x="0" y="12203"/>
                    <a:pt x="231" y="12424"/>
                    <a:pt x="519" y="12424"/>
                  </a:cubicBezTo>
                  <a:lnTo>
                    <a:pt x="12434" y="12424"/>
                  </a:lnTo>
                  <a:lnTo>
                    <a:pt x="2337" y="2328"/>
                  </a:lnTo>
                  <a:lnTo>
                    <a:pt x="58" y="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Google Shape;13209;p80">
              <a:extLst>
                <a:ext uri="{FF2B5EF4-FFF2-40B4-BE49-F238E27FC236}">
                  <a16:creationId xmlns:a16="http://schemas.microsoft.com/office/drawing/2014/main" id="{84C37C4A-1E8A-469C-80C0-666E67C5E877}"/>
                </a:ext>
              </a:extLst>
            </p:cNvPr>
            <p:cNvSpPr/>
            <p:nvPr/>
          </p:nvSpPr>
          <p:spPr>
            <a:xfrm>
              <a:off x="1355546" y="2931848"/>
              <a:ext cx="22134" cy="19573"/>
            </a:xfrm>
            <a:custGeom>
              <a:avLst/>
              <a:gdLst/>
              <a:ahLst/>
              <a:cxnLst/>
              <a:rect l="l" t="t" r="r" b="b"/>
              <a:pathLst>
                <a:path w="847" h="749" extrusionOk="0">
                  <a:moveTo>
                    <a:pt x="538" y="0"/>
                  </a:moveTo>
                  <a:lnTo>
                    <a:pt x="163" y="385"/>
                  </a:lnTo>
                  <a:cubicBezTo>
                    <a:pt x="1" y="533"/>
                    <a:pt x="145" y="749"/>
                    <a:pt x="312" y="749"/>
                  </a:cubicBezTo>
                  <a:cubicBezTo>
                    <a:pt x="363" y="749"/>
                    <a:pt x="415" y="729"/>
                    <a:pt x="461" y="683"/>
                  </a:cubicBezTo>
                  <a:lnTo>
                    <a:pt x="846" y="308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Google Shape;13210;p80">
              <a:extLst>
                <a:ext uri="{FF2B5EF4-FFF2-40B4-BE49-F238E27FC236}">
                  <a16:creationId xmlns:a16="http://schemas.microsoft.com/office/drawing/2014/main" id="{B7C5E1CA-33E1-4A66-9B17-88F1688E6397}"/>
                </a:ext>
              </a:extLst>
            </p:cNvPr>
            <p:cNvSpPr/>
            <p:nvPr/>
          </p:nvSpPr>
          <p:spPr>
            <a:xfrm>
              <a:off x="1372610" y="2957720"/>
              <a:ext cx="30680" cy="28667"/>
            </a:xfrm>
            <a:custGeom>
              <a:avLst/>
              <a:gdLst/>
              <a:ahLst/>
              <a:cxnLst/>
              <a:rect l="l" t="t" r="r" b="b"/>
              <a:pathLst>
                <a:path w="1174" h="1097" extrusionOk="0">
                  <a:moveTo>
                    <a:pt x="866" y="1"/>
                  </a:moveTo>
                  <a:lnTo>
                    <a:pt x="135" y="731"/>
                  </a:lnTo>
                  <a:cubicBezTo>
                    <a:pt x="1" y="866"/>
                    <a:pt x="97" y="1097"/>
                    <a:pt x="289" y="1097"/>
                  </a:cubicBezTo>
                  <a:cubicBezTo>
                    <a:pt x="433" y="1097"/>
                    <a:pt x="424" y="1029"/>
                    <a:pt x="117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Google Shape;13211;p80">
              <a:extLst>
                <a:ext uri="{FF2B5EF4-FFF2-40B4-BE49-F238E27FC236}">
                  <a16:creationId xmlns:a16="http://schemas.microsoft.com/office/drawing/2014/main" id="{ACC0B5FB-A971-4BC4-8109-0D36347C3E7E}"/>
                </a:ext>
              </a:extLst>
            </p:cNvPr>
            <p:cNvSpPr/>
            <p:nvPr/>
          </p:nvSpPr>
          <p:spPr>
            <a:xfrm>
              <a:off x="1407001" y="2983356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0"/>
                  </a:moveTo>
                  <a:lnTo>
                    <a:pt x="156" y="375"/>
                  </a:lnTo>
                  <a:cubicBezTo>
                    <a:pt x="0" y="531"/>
                    <a:pt x="141" y="749"/>
                    <a:pt x="311" y="749"/>
                  </a:cubicBezTo>
                  <a:cubicBezTo>
                    <a:pt x="362" y="749"/>
                    <a:pt x="415" y="730"/>
                    <a:pt x="464" y="683"/>
                  </a:cubicBezTo>
                  <a:lnTo>
                    <a:pt x="839" y="308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Google Shape;13212;p80">
              <a:extLst>
                <a:ext uri="{FF2B5EF4-FFF2-40B4-BE49-F238E27FC236}">
                  <a16:creationId xmlns:a16="http://schemas.microsoft.com/office/drawing/2014/main" id="{E751C257-141E-417A-9402-D2863FC9D3CF}"/>
                </a:ext>
              </a:extLst>
            </p:cNvPr>
            <p:cNvSpPr/>
            <p:nvPr/>
          </p:nvSpPr>
          <p:spPr>
            <a:xfrm>
              <a:off x="1424379" y="3009227"/>
              <a:ext cx="30444" cy="28693"/>
            </a:xfrm>
            <a:custGeom>
              <a:avLst/>
              <a:gdLst/>
              <a:ahLst/>
              <a:cxnLst/>
              <a:rect l="l" t="t" r="r" b="b"/>
              <a:pathLst>
                <a:path w="1165" h="1098" extrusionOk="0">
                  <a:moveTo>
                    <a:pt x="866" y="1"/>
                  </a:moveTo>
                  <a:lnTo>
                    <a:pt x="126" y="732"/>
                  </a:lnTo>
                  <a:cubicBezTo>
                    <a:pt x="1" y="866"/>
                    <a:pt x="97" y="1087"/>
                    <a:pt x="279" y="1097"/>
                  </a:cubicBezTo>
                  <a:cubicBezTo>
                    <a:pt x="424" y="1097"/>
                    <a:pt x="41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Google Shape;13213;p80">
              <a:extLst>
                <a:ext uri="{FF2B5EF4-FFF2-40B4-BE49-F238E27FC236}">
                  <a16:creationId xmlns:a16="http://schemas.microsoft.com/office/drawing/2014/main" id="{FA42A1FF-5901-4D99-9340-78235F9C83AC}"/>
                </a:ext>
              </a:extLst>
            </p:cNvPr>
            <p:cNvSpPr/>
            <p:nvPr/>
          </p:nvSpPr>
          <p:spPr>
            <a:xfrm>
              <a:off x="1458769" y="3035124"/>
              <a:ext cx="21925" cy="19338"/>
            </a:xfrm>
            <a:custGeom>
              <a:avLst/>
              <a:gdLst/>
              <a:ahLst/>
              <a:cxnLst/>
              <a:rect l="l" t="t" r="r" b="b"/>
              <a:pathLst>
                <a:path w="839" h="740" extrusionOk="0">
                  <a:moveTo>
                    <a:pt x="540" y="0"/>
                  </a:moveTo>
                  <a:lnTo>
                    <a:pt x="156" y="375"/>
                  </a:lnTo>
                  <a:cubicBezTo>
                    <a:pt x="1" y="523"/>
                    <a:pt x="141" y="739"/>
                    <a:pt x="306" y="739"/>
                  </a:cubicBezTo>
                  <a:cubicBezTo>
                    <a:pt x="356" y="739"/>
                    <a:pt x="407" y="720"/>
                    <a:pt x="454" y="673"/>
                  </a:cubicBezTo>
                  <a:lnTo>
                    <a:pt x="839" y="298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Google Shape;13214;p80">
              <a:extLst>
                <a:ext uri="{FF2B5EF4-FFF2-40B4-BE49-F238E27FC236}">
                  <a16:creationId xmlns:a16="http://schemas.microsoft.com/office/drawing/2014/main" id="{019C6489-8532-413E-92AD-8A8A892BD36E}"/>
                </a:ext>
              </a:extLst>
            </p:cNvPr>
            <p:cNvSpPr/>
            <p:nvPr/>
          </p:nvSpPr>
          <p:spPr>
            <a:xfrm>
              <a:off x="1475886" y="3060995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66" y="1"/>
                  </a:moveTo>
                  <a:lnTo>
                    <a:pt x="136" y="732"/>
                  </a:lnTo>
                  <a:cubicBezTo>
                    <a:pt x="1" y="866"/>
                    <a:pt x="97" y="1087"/>
                    <a:pt x="289" y="1097"/>
                  </a:cubicBezTo>
                  <a:cubicBezTo>
                    <a:pt x="434" y="1097"/>
                    <a:pt x="42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Google Shape;13215;p80">
              <a:extLst>
                <a:ext uri="{FF2B5EF4-FFF2-40B4-BE49-F238E27FC236}">
                  <a16:creationId xmlns:a16="http://schemas.microsoft.com/office/drawing/2014/main" id="{63300EDE-49F6-4520-AAD7-B33086598950}"/>
                </a:ext>
              </a:extLst>
            </p:cNvPr>
            <p:cNvSpPr/>
            <p:nvPr/>
          </p:nvSpPr>
          <p:spPr>
            <a:xfrm>
              <a:off x="1510276" y="3086631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1"/>
                  </a:moveTo>
                  <a:lnTo>
                    <a:pt x="156" y="376"/>
                  </a:lnTo>
                  <a:cubicBezTo>
                    <a:pt x="1" y="531"/>
                    <a:pt x="142" y="749"/>
                    <a:pt x="307" y="749"/>
                  </a:cubicBezTo>
                  <a:cubicBezTo>
                    <a:pt x="356" y="749"/>
                    <a:pt x="408" y="730"/>
                    <a:pt x="454" y="683"/>
                  </a:cubicBezTo>
                  <a:lnTo>
                    <a:pt x="839" y="308"/>
                  </a:lnTo>
                  <a:lnTo>
                    <a:pt x="541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Google Shape;13216;p80">
              <a:extLst>
                <a:ext uri="{FF2B5EF4-FFF2-40B4-BE49-F238E27FC236}">
                  <a16:creationId xmlns:a16="http://schemas.microsoft.com/office/drawing/2014/main" id="{B4C2A259-B709-4224-9384-AAFA639F2576}"/>
                </a:ext>
              </a:extLst>
            </p:cNvPr>
            <p:cNvSpPr/>
            <p:nvPr/>
          </p:nvSpPr>
          <p:spPr>
            <a:xfrm>
              <a:off x="1527655" y="3112267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57" y="0"/>
                  </a:moveTo>
                  <a:lnTo>
                    <a:pt x="126" y="741"/>
                  </a:lnTo>
                  <a:cubicBezTo>
                    <a:pt x="1" y="875"/>
                    <a:pt x="97" y="1097"/>
                    <a:pt x="280" y="1097"/>
                  </a:cubicBezTo>
                  <a:cubicBezTo>
                    <a:pt x="424" y="1097"/>
                    <a:pt x="414" y="1029"/>
                    <a:pt x="1164" y="299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Google Shape;13217;p80">
              <a:extLst>
                <a:ext uri="{FF2B5EF4-FFF2-40B4-BE49-F238E27FC236}">
                  <a16:creationId xmlns:a16="http://schemas.microsoft.com/office/drawing/2014/main" id="{8205755F-EB4F-4F0A-B1A2-9D73F4F48D8F}"/>
                </a:ext>
              </a:extLst>
            </p:cNvPr>
            <p:cNvSpPr/>
            <p:nvPr/>
          </p:nvSpPr>
          <p:spPr>
            <a:xfrm>
              <a:off x="1578639" y="3164036"/>
              <a:ext cx="31228" cy="28876"/>
            </a:xfrm>
            <a:custGeom>
              <a:avLst/>
              <a:gdLst/>
              <a:ahLst/>
              <a:cxnLst/>
              <a:rect l="l" t="t" r="r" b="b"/>
              <a:pathLst>
                <a:path w="1195" h="1105" extrusionOk="0">
                  <a:moveTo>
                    <a:pt x="887" y="0"/>
                  </a:moveTo>
                  <a:lnTo>
                    <a:pt x="156" y="731"/>
                  </a:lnTo>
                  <a:cubicBezTo>
                    <a:pt x="0" y="887"/>
                    <a:pt x="141" y="1105"/>
                    <a:pt x="306" y="1105"/>
                  </a:cubicBezTo>
                  <a:cubicBezTo>
                    <a:pt x="356" y="1105"/>
                    <a:pt x="407" y="1085"/>
                    <a:pt x="454" y="1039"/>
                  </a:cubicBezTo>
                  <a:lnTo>
                    <a:pt x="1194" y="308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Google Shape;13218;p80">
              <a:extLst>
                <a:ext uri="{FF2B5EF4-FFF2-40B4-BE49-F238E27FC236}">
                  <a16:creationId xmlns:a16="http://schemas.microsoft.com/office/drawing/2014/main" id="{75D3DE3B-C12E-41DB-B213-E2EFEB4D5977}"/>
                </a:ext>
              </a:extLst>
            </p:cNvPr>
            <p:cNvSpPr/>
            <p:nvPr/>
          </p:nvSpPr>
          <p:spPr>
            <a:xfrm>
              <a:off x="1614101" y="3189907"/>
              <a:ext cx="21403" cy="19390"/>
            </a:xfrm>
            <a:custGeom>
              <a:avLst/>
              <a:gdLst/>
              <a:ahLst/>
              <a:cxnLst/>
              <a:rect l="l" t="t" r="r" b="b"/>
              <a:pathLst>
                <a:path w="819" h="742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1" y="510"/>
                    <a:pt x="97" y="741"/>
                    <a:pt x="289" y="741"/>
                  </a:cubicBezTo>
                  <a:cubicBezTo>
                    <a:pt x="424" y="741"/>
                    <a:pt x="453" y="664"/>
                    <a:pt x="818" y="299"/>
                  </a:cubicBez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Google Shape;13219;p80">
              <a:extLst>
                <a:ext uri="{FF2B5EF4-FFF2-40B4-BE49-F238E27FC236}">
                  <a16:creationId xmlns:a16="http://schemas.microsoft.com/office/drawing/2014/main" id="{95B1A8A6-40E9-4E11-93FF-966D135502C7}"/>
                </a:ext>
              </a:extLst>
            </p:cNvPr>
            <p:cNvSpPr/>
            <p:nvPr/>
          </p:nvSpPr>
          <p:spPr>
            <a:xfrm>
              <a:off x="1630930" y="3215804"/>
              <a:ext cx="30444" cy="28406"/>
            </a:xfrm>
            <a:custGeom>
              <a:avLst/>
              <a:gdLst/>
              <a:ahLst/>
              <a:cxnLst/>
              <a:rect l="l" t="t" r="r" b="b"/>
              <a:pathLst>
                <a:path w="1165" h="1087" extrusionOk="0">
                  <a:moveTo>
                    <a:pt x="857" y="0"/>
                  </a:moveTo>
                  <a:lnTo>
                    <a:pt x="126" y="731"/>
                  </a:lnTo>
                  <a:cubicBezTo>
                    <a:pt x="1" y="866"/>
                    <a:pt x="97" y="1087"/>
                    <a:pt x="280" y="1087"/>
                  </a:cubicBezTo>
                  <a:cubicBezTo>
                    <a:pt x="424" y="1087"/>
                    <a:pt x="414" y="1020"/>
                    <a:pt x="1165" y="298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Google Shape;13220;p80">
              <a:extLst>
                <a:ext uri="{FF2B5EF4-FFF2-40B4-BE49-F238E27FC236}">
                  <a16:creationId xmlns:a16="http://schemas.microsoft.com/office/drawing/2014/main" id="{47EF15F4-E805-4A1B-937D-7CE636A9D6FB}"/>
                </a:ext>
              </a:extLst>
            </p:cNvPr>
            <p:cNvSpPr/>
            <p:nvPr/>
          </p:nvSpPr>
          <p:spPr>
            <a:xfrm>
              <a:off x="1562332" y="3138138"/>
              <a:ext cx="21403" cy="19286"/>
            </a:xfrm>
            <a:custGeom>
              <a:avLst/>
              <a:gdLst/>
              <a:ahLst/>
              <a:cxnLst/>
              <a:rect l="l" t="t" r="r" b="b"/>
              <a:pathLst>
                <a:path w="819" h="738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0" y="533"/>
                    <a:pt x="140" y="738"/>
                    <a:pt x="304" y="738"/>
                  </a:cubicBezTo>
                  <a:cubicBezTo>
                    <a:pt x="351" y="738"/>
                    <a:pt x="399" y="722"/>
                    <a:pt x="443" y="684"/>
                  </a:cubicBezTo>
                  <a:lnTo>
                    <a:pt x="818" y="309"/>
                  </a:ln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272E3A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9" name="Title 1">
            <a:extLst>
              <a:ext uri="{FF2B5EF4-FFF2-40B4-BE49-F238E27FC236}">
                <a16:creationId xmlns:a16="http://schemas.microsoft.com/office/drawing/2014/main" id="{D4A7769F-E2F8-43F7-99B4-9B7B6C73163F}"/>
              </a:ext>
            </a:extLst>
          </p:cNvPr>
          <p:cNvSpPr txBox="1">
            <a:spLocks/>
          </p:cNvSpPr>
          <p:nvPr/>
        </p:nvSpPr>
        <p:spPr>
          <a:xfrm>
            <a:off x="1443640" y="424355"/>
            <a:ext cx="6879738" cy="7892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Uploading to Cloud</a:t>
            </a:r>
            <a:r>
              <a:rPr lang="en-US" dirty="0">
                <a:solidFill>
                  <a:srgbClr val="FFFFFF"/>
                </a:solidFill>
                <a:latin typeface="Open Sans Light"/>
              </a:rPr>
              <a:t>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Design</a:t>
            </a:r>
          </a:p>
        </p:txBody>
      </p:sp>
      <p:grpSp>
        <p:nvGrpSpPr>
          <p:cNvPr id="40" name="Google Shape;11112;p79">
            <a:extLst>
              <a:ext uri="{FF2B5EF4-FFF2-40B4-BE49-F238E27FC236}">
                <a16:creationId xmlns:a16="http://schemas.microsoft.com/office/drawing/2014/main" id="{17D2C96C-2639-4EE6-8008-33D3E8B3DEDB}"/>
              </a:ext>
            </a:extLst>
          </p:cNvPr>
          <p:cNvGrpSpPr/>
          <p:nvPr/>
        </p:nvGrpSpPr>
        <p:grpSpPr>
          <a:xfrm>
            <a:off x="14265518" y="10164748"/>
            <a:ext cx="791397" cy="819004"/>
            <a:chOff x="1306531" y="3346972"/>
            <a:chExt cx="323018" cy="359075"/>
          </a:xfrm>
        </p:grpSpPr>
        <p:sp>
          <p:nvSpPr>
            <p:cNvPr id="49" name="Google Shape;11113;p79">
              <a:extLst>
                <a:ext uri="{FF2B5EF4-FFF2-40B4-BE49-F238E27FC236}">
                  <a16:creationId xmlns:a16="http://schemas.microsoft.com/office/drawing/2014/main" id="{55CF970C-1FFB-4757-AFE5-6DD955D5AE05}"/>
                </a:ext>
              </a:extLst>
            </p:cNvPr>
            <p:cNvSpPr/>
            <p:nvPr/>
          </p:nvSpPr>
          <p:spPr>
            <a:xfrm>
              <a:off x="1314020" y="3592614"/>
              <a:ext cx="98194" cy="97880"/>
            </a:xfrm>
            <a:custGeom>
              <a:avLst/>
              <a:gdLst/>
              <a:ahLst/>
              <a:cxnLst/>
              <a:rect l="l" t="t" r="r" b="b"/>
              <a:pathLst>
                <a:path w="3750" h="3738" extrusionOk="0">
                  <a:moveTo>
                    <a:pt x="2280" y="0"/>
                  </a:moveTo>
                  <a:lnTo>
                    <a:pt x="0" y="2280"/>
                  </a:lnTo>
                  <a:lnTo>
                    <a:pt x="1384" y="3673"/>
                  </a:lnTo>
                  <a:cubicBezTo>
                    <a:pt x="1427" y="3716"/>
                    <a:pt x="1484" y="3737"/>
                    <a:pt x="1541" y="3737"/>
                  </a:cubicBezTo>
                  <a:cubicBezTo>
                    <a:pt x="1598" y="3737"/>
                    <a:pt x="1656" y="3716"/>
                    <a:pt x="1698" y="3673"/>
                  </a:cubicBezTo>
                  <a:lnTo>
                    <a:pt x="1842" y="3530"/>
                  </a:lnTo>
                  <a:cubicBezTo>
                    <a:pt x="1927" y="3435"/>
                    <a:pt x="1927" y="3301"/>
                    <a:pt x="1842" y="3215"/>
                  </a:cubicBezTo>
                  <a:lnTo>
                    <a:pt x="1574" y="2948"/>
                  </a:lnTo>
                  <a:cubicBezTo>
                    <a:pt x="1489" y="2862"/>
                    <a:pt x="1489" y="2719"/>
                    <a:pt x="1574" y="2633"/>
                  </a:cubicBezTo>
                  <a:lnTo>
                    <a:pt x="1718" y="2490"/>
                  </a:lnTo>
                  <a:cubicBezTo>
                    <a:pt x="1760" y="2447"/>
                    <a:pt x="1815" y="2426"/>
                    <a:pt x="1871" y="2426"/>
                  </a:cubicBezTo>
                  <a:cubicBezTo>
                    <a:pt x="1927" y="2426"/>
                    <a:pt x="1985" y="2447"/>
                    <a:pt x="2032" y="2490"/>
                  </a:cubicBezTo>
                  <a:lnTo>
                    <a:pt x="2299" y="2757"/>
                  </a:lnTo>
                  <a:cubicBezTo>
                    <a:pt x="2342" y="2800"/>
                    <a:pt x="2397" y="2822"/>
                    <a:pt x="2452" y="2822"/>
                  </a:cubicBezTo>
                  <a:cubicBezTo>
                    <a:pt x="2507" y="2822"/>
                    <a:pt x="2562" y="2800"/>
                    <a:pt x="2605" y="2757"/>
                  </a:cubicBezTo>
                  <a:lnTo>
                    <a:pt x="2757" y="2614"/>
                  </a:lnTo>
                  <a:cubicBezTo>
                    <a:pt x="2843" y="2528"/>
                    <a:pt x="2843" y="2385"/>
                    <a:pt x="2757" y="2299"/>
                  </a:cubicBezTo>
                  <a:lnTo>
                    <a:pt x="2481" y="2032"/>
                  </a:lnTo>
                  <a:cubicBezTo>
                    <a:pt x="2395" y="1946"/>
                    <a:pt x="2395" y="1803"/>
                    <a:pt x="2481" y="1717"/>
                  </a:cubicBezTo>
                  <a:lnTo>
                    <a:pt x="2624" y="1574"/>
                  </a:lnTo>
                  <a:cubicBezTo>
                    <a:pt x="2667" y="1531"/>
                    <a:pt x="2724" y="1510"/>
                    <a:pt x="2781" y="1510"/>
                  </a:cubicBezTo>
                  <a:cubicBezTo>
                    <a:pt x="2838" y="1510"/>
                    <a:pt x="2896" y="1531"/>
                    <a:pt x="2939" y="1574"/>
                  </a:cubicBezTo>
                  <a:lnTo>
                    <a:pt x="3206" y="1851"/>
                  </a:lnTo>
                  <a:cubicBezTo>
                    <a:pt x="3249" y="1894"/>
                    <a:pt x="3306" y="1915"/>
                    <a:pt x="3363" y="1915"/>
                  </a:cubicBezTo>
                  <a:cubicBezTo>
                    <a:pt x="3420" y="1915"/>
                    <a:pt x="3478" y="1894"/>
                    <a:pt x="3521" y="1851"/>
                  </a:cubicBezTo>
                  <a:lnTo>
                    <a:pt x="3664" y="1698"/>
                  </a:lnTo>
                  <a:cubicBezTo>
                    <a:pt x="3750" y="1612"/>
                    <a:pt x="3750" y="1479"/>
                    <a:pt x="3664" y="1393"/>
                  </a:cubicBezTo>
                  <a:lnTo>
                    <a:pt x="2280" y="0"/>
                  </a:lnTo>
                  <a:close/>
                </a:path>
              </a:pathLst>
            </a:custGeom>
            <a:solidFill>
              <a:srgbClr val="9CAC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1114;p79">
              <a:extLst>
                <a:ext uri="{FF2B5EF4-FFF2-40B4-BE49-F238E27FC236}">
                  <a16:creationId xmlns:a16="http://schemas.microsoft.com/office/drawing/2014/main" id="{0039780A-53AD-40EF-90ED-CEDAF9C6154D}"/>
                </a:ext>
              </a:extLst>
            </p:cNvPr>
            <p:cNvSpPr/>
            <p:nvPr/>
          </p:nvSpPr>
          <p:spPr>
            <a:xfrm>
              <a:off x="1444657" y="3534326"/>
              <a:ext cx="170909" cy="171721"/>
            </a:xfrm>
            <a:custGeom>
              <a:avLst/>
              <a:gdLst/>
              <a:ahLst/>
              <a:cxnLst/>
              <a:rect l="l" t="t" r="r" b="b"/>
              <a:pathLst>
                <a:path w="6527" h="6558" extrusionOk="0">
                  <a:moveTo>
                    <a:pt x="2243" y="0"/>
                  </a:moveTo>
                  <a:cubicBezTo>
                    <a:pt x="2165" y="0"/>
                    <a:pt x="2090" y="46"/>
                    <a:pt x="2061" y="127"/>
                  </a:cubicBezTo>
                  <a:lnTo>
                    <a:pt x="1613" y="1368"/>
                  </a:lnTo>
                  <a:cubicBezTo>
                    <a:pt x="554" y="1950"/>
                    <a:pt x="1" y="3142"/>
                    <a:pt x="239" y="4325"/>
                  </a:cubicBezTo>
                  <a:cubicBezTo>
                    <a:pt x="516" y="5729"/>
                    <a:pt x="1726" y="6558"/>
                    <a:pt x="2966" y="6558"/>
                  </a:cubicBezTo>
                  <a:cubicBezTo>
                    <a:pt x="3690" y="6558"/>
                    <a:pt x="4424" y="6276"/>
                    <a:pt x="4990" y="5661"/>
                  </a:cubicBezTo>
                  <a:cubicBezTo>
                    <a:pt x="6526" y="4001"/>
                    <a:pt x="5524" y="1291"/>
                    <a:pt x="3273" y="1034"/>
                  </a:cubicBezTo>
                  <a:lnTo>
                    <a:pt x="2386" y="61"/>
                  </a:lnTo>
                  <a:cubicBezTo>
                    <a:pt x="2345" y="19"/>
                    <a:pt x="2293" y="0"/>
                    <a:pt x="2243" y="0"/>
                  </a:cubicBezTo>
                  <a:close/>
                </a:path>
              </a:pathLst>
            </a:custGeom>
            <a:solidFill>
              <a:srgbClr val="E9EE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1115;p79">
              <a:extLst>
                <a:ext uri="{FF2B5EF4-FFF2-40B4-BE49-F238E27FC236}">
                  <a16:creationId xmlns:a16="http://schemas.microsoft.com/office/drawing/2014/main" id="{C7C8F83F-0D1E-424A-AAF3-BFDB0628E614}"/>
                </a:ext>
              </a:extLst>
            </p:cNvPr>
            <p:cNvSpPr/>
            <p:nvPr/>
          </p:nvSpPr>
          <p:spPr>
            <a:xfrm>
              <a:off x="1503364" y="3585125"/>
              <a:ext cx="36240" cy="39723"/>
            </a:xfrm>
            <a:custGeom>
              <a:avLst/>
              <a:gdLst/>
              <a:ahLst/>
              <a:cxnLst/>
              <a:rect l="l" t="t" r="r" b="b"/>
              <a:pathLst>
                <a:path w="1384" h="1517" extrusionOk="0">
                  <a:moveTo>
                    <a:pt x="697" y="0"/>
                  </a:moveTo>
                  <a:cubicBezTo>
                    <a:pt x="306" y="0"/>
                    <a:pt x="1" y="315"/>
                    <a:pt x="1" y="696"/>
                  </a:cubicBezTo>
                  <a:lnTo>
                    <a:pt x="1" y="1307"/>
                  </a:lnTo>
                  <a:cubicBezTo>
                    <a:pt x="1" y="1421"/>
                    <a:pt x="87" y="1517"/>
                    <a:pt x="211" y="1517"/>
                  </a:cubicBezTo>
                  <a:cubicBezTo>
                    <a:pt x="315" y="1517"/>
                    <a:pt x="411" y="1421"/>
                    <a:pt x="411" y="1307"/>
                  </a:cubicBezTo>
                  <a:lnTo>
                    <a:pt x="411" y="696"/>
                  </a:lnTo>
                  <a:cubicBezTo>
                    <a:pt x="411" y="510"/>
                    <a:pt x="552" y="417"/>
                    <a:pt x="692" y="417"/>
                  </a:cubicBezTo>
                  <a:cubicBezTo>
                    <a:pt x="833" y="417"/>
                    <a:pt x="974" y="510"/>
                    <a:pt x="974" y="696"/>
                  </a:cubicBezTo>
                  <a:cubicBezTo>
                    <a:pt x="983" y="825"/>
                    <a:pt x="1081" y="890"/>
                    <a:pt x="1179" y="890"/>
                  </a:cubicBezTo>
                  <a:cubicBezTo>
                    <a:pt x="1277" y="890"/>
                    <a:pt x="1374" y="825"/>
                    <a:pt x="1384" y="696"/>
                  </a:cubicBezTo>
                  <a:cubicBezTo>
                    <a:pt x="1384" y="315"/>
                    <a:pt x="1079" y="0"/>
                    <a:pt x="697" y="0"/>
                  </a:cubicBezTo>
                  <a:close/>
                </a:path>
              </a:pathLst>
            </a:custGeom>
            <a:solidFill>
              <a:srgbClr val="9CAC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1116;p79">
              <a:extLst>
                <a:ext uri="{FF2B5EF4-FFF2-40B4-BE49-F238E27FC236}">
                  <a16:creationId xmlns:a16="http://schemas.microsoft.com/office/drawing/2014/main" id="{BEEF9AEF-CE25-45BF-AE1C-659F8C635AB7}"/>
                </a:ext>
              </a:extLst>
            </p:cNvPr>
            <p:cNvSpPr/>
            <p:nvPr/>
          </p:nvSpPr>
          <p:spPr>
            <a:xfrm>
              <a:off x="1492628" y="3619584"/>
              <a:ext cx="57476" cy="41241"/>
            </a:xfrm>
            <a:custGeom>
              <a:avLst/>
              <a:gdLst/>
              <a:ahLst/>
              <a:cxnLst/>
              <a:rect l="l" t="t" r="r" b="b"/>
              <a:pathLst>
                <a:path w="2195" h="1575" extrusionOk="0">
                  <a:moveTo>
                    <a:pt x="229" y="1"/>
                  </a:moveTo>
                  <a:cubicBezTo>
                    <a:pt x="105" y="1"/>
                    <a:pt x="0" y="96"/>
                    <a:pt x="0" y="220"/>
                  </a:cubicBezTo>
                  <a:lnTo>
                    <a:pt x="0" y="1346"/>
                  </a:lnTo>
                  <a:cubicBezTo>
                    <a:pt x="0" y="1470"/>
                    <a:pt x="105" y="1575"/>
                    <a:pt x="229" y="1575"/>
                  </a:cubicBezTo>
                  <a:lnTo>
                    <a:pt x="1975" y="1575"/>
                  </a:lnTo>
                  <a:cubicBezTo>
                    <a:pt x="2099" y="1565"/>
                    <a:pt x="2195" y="1470"/>
                    <a:pt x="2195" y="1346"/>
                  </a:cubicBezTo>
                  <a:lnTo>
                    <a:pt x="2195" y="220"/>
                  </a:lnTo>
                  <a:cubicBezTo>
                    <a:pt x="2195" y="96"/>
                    <a:pt x="2090" y="1"/>
                    <a:pt x="1975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1117;p79">
              <a:extLst>
                <a:ext uri="{FF2B5EF4-FFF2-40B4-BE49-F238E27FC236}">
                  <a16:creationId xmlns:a16="http://schemas.microsoft.com/office/drawing/2014/main" id="{E7AE1E30-9FC7-4D8A-A058-24D9A1527379}"/>
                </a:ext>
              </a:extLst>
            </p:cNvPr>
            <p:cNvSpPr/>
            <p:nvPr/>
          </p:nvSpPr>
          <p:spPr>
            <a:xfrm>
              <a:off x="1306531" y="3459463"/>
              <a:ext cx="200368" cy="202122"/>
            </a:xfrm>
            <a:custGeom>
              <a:avLst/>
              <a:gdLst/>
              <a:ahLst/>
              <a:cxnLst/>
              <a:rect l="l" t="t" r="r" b="b"/>
              <a:pathLst>
                <a:path w="7652" h="7719" extrusionOk="0">
                  <a:moveTo>
                    <a:pt x="6955" y="0"/>
                  </a:moveTo>
                  <a:lnTo>
                    <a:pt x="86" y="6860"/>
                  </a:lnTo>
                  <a:cubicBezTo>
                    <a:pt x="0" y="6945"/>
                    <a:pt x="0" y="7089"/>
                    <a:pt x="86" y="7174"/>
                  </a:cubicBezTo>
                  <a:lnTo>
                    <a:pt x="630" y="7718"/>
                  </a:lnTo>
                  <a:lnTo>
                    <a:pt x="7651" y="697"/>
                  </a:lnTo>
                  <a:lnTo>
                    <a:pt x="6955" y="0"/>
                  </a:lnTo>
                  <a:close/>
                </a:path>
              </a:pathLst>
            </a:custGeom>
            <a:solidFill>
              <a:srgbClr val="A4B7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1118;p79">
              <a:extLst>
                <a:ext uri="{FF2B5EF4-FFF2-40B4-BE49-F238E27FC236}">
                  <a16:creationId xmlns:a16="http://schemas.microsoft.com/office/drawing/2014/main" id="{32086808-DA01-4427-8F62-B059313B12A6}"/>
                </a:ext>
              </a:extLst>
            </p:cNvPr>
            <p:cNvSpPr/>
            <p:nvPr/>
          </p:nvSpPr>
          <p:spPr>
            <a:xfrm>
              <a:off x="1470633" y="3462710"/>
              <a:ext cx="33019" cy="32993"/>
            </a:xfrm>
            <a:custGeom>
              <a:avLst/>
              <a:gdLst/>
              <a:ahLst/>
              <a:cxnLst/>
              <a:rect l="l" t="t" r="r" b="b"/>
              <a:pathLst>
                <a:path w="1261" h="1260" extrusionOk="0">
                  <a:moveTo>
                    <a:pt x="554" y="0"/>
                  </a:moveTo>
                  <a:lnTo>
                    <a:pt x="1" y="554"/>
                  </a:lnTo>
                  <a:cubicBezTo>
                    <a:pt x="211" y="811"/>
                    <a:pt x="449" y="1040"/>
                    <a:pt x="707" y="1260"/>
                  </a:cubicBezTo>
                  <a:lnTo>
                    <a:pt x="1260" y="706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9CAC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1119;p79">
              <a:extLst>
                <a:ext uri="{FF2B5EF4-FFF2-40B4-BE49-F238E27FC236}">
                  <a16:creationId xmlns:a16="http://schemas.microsoft.com/office/drawing/2014/main" id="{DA1C7BCD-810D-47DD-904C-DB61AB340CE0}"/>
                </a:ext>
              </a:extLst>
            </p:cNvPr>
            <p:cNvSpPr/>
            <p:nvPr/>
          </p:nvSpPr>
          <p:spPr>
            <a:xfrm>
              <a:off x="1450156" y="3346972"/>
              <a:ext cx="179393" cy="158995"/>
            </a:xfrm>
            <a:custGeom>
              <a:avLst/>
              <a:gdLst/>
              <a:ahLst/>
              <a:cxnLst/>
              <a:rect l="l" t="t" r="r" b="b"/>
              <a:pathLst>
                <a:path w="6851" h="6072" extrusionOk="0">
                  <a:moveTo>
                    <a:pt x="2872" y="825"/>
                  </a:moveTo>
                  <a:cubicBezTo>
                    <a:pt x="3511" y="825"/>
                    <a:pt x="4219" y="1121"/>
                    <a:pt x="4780" y="1683"/>
                  </a:cubicBezTo>
                  <a:cubicBezTo>
                    <a:pt x="5744" y="2646"/>
                    <a:pt x="5925" y="4029"/>
                    <a:pt x="5171" y="4783"/>
                  </a:cubicBezTo>
                  <a:cubicBezTo>
                    <a:pt x="4860" y="5094"/>
                    <a:pt x="4437" y="5245"/>
                    <a:pt x="3979" y="5245"/>
                  </a:cubicBezTo>
                  <a:cubicBezTo>
                    <a:pt x="3342" y="5245"/>
                    <a:pt x="2637" y="4953"/>
                    <a:pt x="2071" y="4392"/>
                  </a:cubicBezTo>
                  <a:cubicBezTo>
                    <a:pt x="1107" y="3428"/>
                    <a:pt x="936" y="2035"/>
                    <a:pt x="1680" y="1291"/>
                  </a:cubicBezTo>
                  <a:cubicBezTo>
                    <a:pt x="1990" y="977"/>
                    <a:pt x="2414" y="825"/>
                    <a:pt x="2872" y="825"/>
                  </a:cubicBezTo>
                  <a:close/>
                  <a:moveTo>
                    <a:pt x="2665" y="1"/>
                  </a:moveTo>
                  <a:cubicBezTo>
                    <a:pt x="2037" y="1"/>
                    <a:pt x="1457" y="207"/>
                    <a:pt x="1031" y="633"/>
                  </a:cubicBezTo>
                  <a:cubicBezTo>
                    <a:pt x="1" y="1663"/>
                    <a:pt x="239" y="3571"/>
                    <a:pt x="1565" y="4897"/>
                  </a:cubicBezTo>
                  <a:cubicBezTo>
                    <a:pt x="2336" y="5669"/>
                    <a:pt x="3304" y="6072"/>
                    <a:pt x="4180" y="6072"/>
                  </a:cubicBezTo>
                  <a:cubicBezTo>
                    <a:pt x="4810" y="6072"/>
                    <a:pt x="5393" y="5863"/>
                    <a:pt x="5820" y="5432"/>
                  </a:cubicBezTo>
                  <a:cubicBezTo>
                    <a:pt x="6850" y="4411"/>
                    <a:pt x="6612" y="2503"/>
                    <a:pt x="5286" y="1177"/>
                  </a:cubicBezTo>
                  <a:cubicBezTo>
                    <a:pt x="4513" y="404"/>
                    <a:pt x="3542" y="1"/>
                    <a:pt x="2665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1120;p79">
              <a:extLst>
                <a:ext uri="{FF2B5EF4-FFF2-40B4-BE49-F238E27FC236}">
                  <a16:creationId xmlns:a16="http://schemas.microsoft.com/office/drawing/2014/main" id="{30935FA4-2F7A-4AE0-852E-6BB71A8287B8}"/>
                </a:ext>
              </a:extLst>
            </p:cNvPr>
            <p:cNvSpPr/>
            <p:nvPr/>
          </p:nvSpPr>
          <p:spPr>
            <a:xfrm>
              <a:off x="1511272" y="3631551"/>
              <a:ext cx="19613" cy="10814"/>
            </a:xfrm>
            <a:custGeom>
              <a:avLst/>
              <a:gdLst/>
              <a:ahLst/>
              <a:cxnLst/>
              <a:rect l="l" t="t" r="r" b="b"/>
              <a:pathLst>
                <a:path w="749" h="413" extrusionOk="0">
                  <a:moveTo>
                    <a:pt x="264" y="0"/>
                  </a:moveTo>
                  <a:cubicBezTo>
                    <a:pt x="0" y="0"/>
                    <a:pt x="3" y="412"/>
                    <a:pt x="272" y="412"/>
                  </a:cubicBezTo>
                  <a:cubicBezTo>
                    <a:pt x="278" y="412"/>
                    <a:pt x="284" y="412"/>
                    <a:pt x="290" y="412"/>
                  </a:cubicBezTo>
                  <a:lnTo>
                    <a:pt x="490" y="412"/>
                  </a:lnTo>
                  <a:cubicBezTo>
                    <a:pt x="748" y="393"/>
                    <a:pt x="748" y="21"/>
                    <a:pt x="490" y="1"/>
                  </a:cubicBezTo>
                  <a:lnTo>
                    <a:pt x="290" y="1"/>
                  </a:lnTo>
                  <a:cubicBezTo>
                    <a:pt x="281" y="1"/>
                    <a:pt x="272" y="0"/>
                    <a:pt x="264" y="0"/>
                  </a:cubicBezTo>
                  <a:close/>
                </a:path>
              </a:pathLst>
            </a:custGeom>
            <a:solidFill>
              <a:srgbClr val="9CAC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1121;p79">
              <a:extLst>
                <a:ext uri="{FF2B5EF4-FFF2-40B4-BE49-F238E27FC236}">
                  <a16:creationId xmlns:a16="http://schemas.microsoft.com/office/drawing/2014/main" id="{E4E32BFF-0DE1-4946-A2D7-72BA8A6CCD8D}"/>
                </a:ext>
              </a:extLst>
            </p:cNvPr>
            <p:cNvSpPr/>
            <p:nvPr/>
          </p:nvSpPr>
          <p:spPr>
            <a:xfrm>
              <a:off x="1516116" y="3631760"/>
              <a:ext cx="10762" cy="18827"/>
            </a:xfrm>
            <a:custGeom>
              <a:avLst/>
              <a:gdLst/>
              <a:ahLst/>
              <a:cxnLst/>
              <a:rect l="l" t="t" r="r" b="b"/>
              <a:pathLst>
                <a:path w="411" h="719" extrusionOk="0">
                  <a:moveTo>
                    <a:pt x="205" y="1"/>
                  </a:moveTo>
                  <a:cubicBezTo>
                    <a:pt x="108" y="1"/>
                    <a:pt x="10" y="65"/>
                    <a:pt x="0" y="194"/>
                  </a:cubicBezTo>
                  <a:lnTo>
                    <a:pt x="0" y="518"/>
                  </a:lnTo>
                  <a:cubicBezTo>
                    <a:pt x="0" y="633"/>
                    <a:pt x="86" y="718"/>
                    <a:pt x="210" y="718"/>
                  </a:cubicBezTo>
                  <a:cubicBezTo>
                    <a:pt x="315" y="718"/>
                    <a:pt x="410" y="623"/>
                    <a:pt x="410" y="518"/>
                  </a:cubicBezTo>
                  <a:lnTo>
                    <a:pt x="410" y="194"/>
                  </a:lnTo>
                  <a:cubicBezTo>
                    <a:pt x="401" y="65"/>
                    <a:pt x="303" y="1"/>
                    <a:pt x="205" y="1"/>
                  </a:cubicBezTo>
                  <a:close/>
                </a:path>
              </a:pathLst>
            </a:custGeom>
            <a:solidFill>
              <a:srgbClr val="9CAC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" name="Google Shape;10090;p78">
            <a:extLst>
              <a:ext uri="{FF2B5EF4-FFF2-40B4-BE49-F238E27FC236}">
                <a16:creationId xmlns:a16="http://schemas.microsoft.com/office/drawing/2014/main" id="{B017AE96-FD2E-4A90-9B58-18C1BFEE797E}"/>
              </a:ext>
            </a:extLst>
          </p:cNvPr>
          <p:cNvGrpSpPr/>
          <p:nvPr/>
        </p:nvGrpSpPr>
        <p:grpSpPr>
          <a:xfrm>
            <a:off x="3843684" y="9504612"/>
            <a:ext cx="924970" cy="999373"/>
            <a:chOff x="5344216" y="4291056"/>
            <a:chExt cx="304616" cy="343560"/>
          </a:xfrm>
        </p:grpSpPr>
        <p:sp>
          <p:nvSpPr>
            <p:cNvPr id="75" name="Google Shape;10091;p78">
              <a:extLst>
                <a:ext uri="{FF2B5EF4-FFF2-40B4-BE49-F238E27FC236}">
                  <a16:creationId xmlns:a16="http://schemas.microsoft.com/office/drawing/2014/main" id="{72354BE8-F7CF-45F6-8814-1F74AAD30A53}"/>
                </a:ext>
              </a:extLst>
            </p:cNvPr>
            <p:cNvSpPr/>
            <p:nvPr/>
          </p:nvSpPr>
          <p:spPr>
            <a:xfrm>
              <a:off x="5344216" y="4297148"/>
              <a:ext cx="251334" cy="247264"/>
            </a:xfrm>
            <a:custGeom>
              <a:avLst/>
              <a:gdLst/>
              <a:ahLst/>
              <a:cxnLst/>
              <a:rect l="l" t="t" r="r" b="b"/>
              <a:pathLst>
                <a:path w="9571" h="9416" extrusionOk="0">
                  <a:moveTo>
                    <a:pt x="9280" y="0"/>
                  </a:moveTo>
                  <a:cubicBezTo>
                    <a:pt x="9234" y="0"/>
                    <a:pt x="9185" y="17"/>
                    <a:pt x="9140" y="55"/>
                  </a:cubicBezTo>
                  <a:lnTo>
                    <a:pt x="144" y="9051"/>
                  </a:lnTo>
                  <a:cubicBezTo>
                    <a:pt x="0" y="9185"/>
                    <a:pt x="96" y="9415"/>
                    <a:pt x="287" y="9415"/>
                  </a:cubicBezTo>
                  <a:cubicBezTo>
                    <a:pt x="345" y="9415"/>
                    <a:pt x="393" y="9386"/>
                    <a:pt x="431" y="9348"/>
                  </a:cubicBezTo>
                  <a:lnTo>
                    <a:pt x="9437" y="352"/>
                  </a:lnTo>
                  <a:cubicBezTo>
                    <a:pt x="9570" y="196"/>
                    <a:pt x="9439" y="0"/>
                    <a:pt x="9280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0092;p78">
              <a:extLst>
                <a:ext uri="{FF2B5EF4-FFF2-40B4-BE49-F238E27FC236}">
                  <a16:creationId xmlns:a16="http://schemas.microsoft.com/office/drawing/2014/main" id="{DC601BFD-EAFC-46B3-A2B5-D698E211B2EB}"/>
                </a:ext>
              </a:extLst>
            </p:cNvPr>
            <p:cNvSpPr/>
            <p:nvPr/>
          </p:nvSpPr>
          <p:spPr>
            <a:xfrm>
              <a:off x="5544501" y="4291056"/>
              <a:ext cx="55330" cy="53807"/>
            </a:xfrm>
            <a:custGeom>
              <a:avLst/>
              <a:gdLst/>
              <a:ahLst/>
              <a:cxnLst/>
              <a:rect l="l" t="t" r="r" b="b"/>
              <a:pathLst>
                <a:path w="2107" h="2049" extrusionOk="0">
                  <a:moveTo>
                    <a:pt x="259" y="0"/>
                  </a:moveTo>
                  <a:cubicBezTo>
                    <a:pt x="1" y="19"/>
                    <a:pt x="1" y="393"/>
                    <a:pt x="259" y="412"/>
                  </a:cubicBezTo>
                  <a:lnTo>
                    <a:pt x="1685" y="412"/>
                  </a:lnTo>
                  <a:lnTo>
                    <a:pt x="1685" y="1838"/>
                  </a:lnTo>
                  <a:cubicBezTo>
                    <a:pt x="1685" y="1953"/>
                    <a:pt x="1781" y="2048"/>
                    <a:pt x="1896" y="2048"/>
                  </a:cubicBezTo>
                  <a:cubicBezTo>
                    <a:pt x="2011" y="2048"/>
                    <a:pt x="2097" y="1953"/>
                    <a:pt x="2106" y="1838"/>
                  </a:cubicBezTo>
                  <a:lnTo>
                    <a:pt x="2106" y="201"/>
                  </a:lnTo>
                  <a:cubicBezTo>
                    <a:pt x="2106" y="86"/>
                    <a:pt x="2011" y="0"/>
                    <a:pt x="1896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0093;p78">
              <a:extLst>
                <a:ext uri="{FF2B5EF4-FFF2-40B4-BE49-F238E27FC236}">
                  <a16:creationId xmlns:a16="http://schemas.microsoft.com/office/drawing/2014/main" id="{379B03BC-1F22-4EDE-BE86-680CF06408BA}"/>
                </a:ext>
              </a:extLst>
            </p:cNvPr>
            <p:cNvSpPr/>
            <p:nvPr/>
          </p:nvSpPr>
          <p:spPr>
            <a:xfrm>
              <a:off x="5349494" y="4566497"/>
              <a:ext cx="102309" cy="68118"/>
            </a:xfrm>
            <a:custGeom>
              <a:avLst/>
              <a:gdLst/>
              <a:ahLst/>
              <a:cxnLst/>
              <a:rect l="l" t="t" r="r" b="b"/>
              <a:pathLst>
                <a:path w="3896" h="2594" extrusionOk="0">
                  <a:moveTo>
                    <a:pt x="316" y="0"/>
                  </a:moveTo>
                  <a:cubicBezTo>
                    <a:pt x="48" y="10"/>
                    <a:pt x="10" y="144"/>
                    <a:pt x="0" y="201"/>
                  </a:cubicBezTo>
                  <a:lnTo>
                    <a:pt x="0" y="2594"/>
                  </a:lnTo>
                  <a:lnTo>
                    <a:pt x="3895" y="2594"/>
                  </a:lnTo>
                  <a:lnTo>
                    <a:pt x="3895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0094;p78">
              <a:extLst>
                <a:ext uri="{FF2B5EF4-FFF2-40B4-BE49-F238E27FC236}">
                  <a16:creationId xmlns:a16="http://schemas.microsoft.com/office/drawing/2014/main" id="{87FFD1FC-D387-441F-8022-8A4C01E2416A}"/>
                </a:ext>
              </a:extLst>
            </p:cNvPr>
            <p:cNvSpPr/>
            <p:nvPr/>
          </p:nvSpPr>
          <p:spPr>
            <a:xfrm>
              <a:off x="5447996" y="4480784"/>
              <a:ext cx="102309" cy="153831"/>
            </a:xfrm>
            <a:custGeom>
              <a:avLst/>
              <a:gdLst/>
              <a:ahLst/>
              <a:cxnLst/>
              <a:rect l="l" t="t" r="r" b="b"/>
              <a:pathLst>
                <a:path w="3896" h="5858" extrusionOk="0">
                  <a:moveTo>
                    <a:pt x="297" y="1"/>
                  </a:moveTo>
                  <a:cubicBezTo>
                    <a:pt x="58" y="10"/>
                    <a:pt x="10" y="125"/>
                    <a:pt x="1" y="183"/>
                  </a:cubicBezTo>
                  <a:lnTo>
                    <a:pt x="1" y="5858"/>
                  </a:lnTo>
                  <a:lnTo>
                    <a:pt x="3896" y="5858"/>
                  </a:lnTo>
                  <a:lnTo>
                    <a:pt x="3896" y="1"/>
                  </a:lnTo>
                  <a:close/>
                </a:path>
              </a:pathLst>
            </a:custGeom>
            <a:solidFill>
              <a:srgbClr val="96A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0095;p78">
              <a:extLst>
                <a:ext uri="{FF2B5EF4-FFF2-40B4-BE49-F238E27FC236}">
                  <a16:creationId xmlns:a16="http://schemas.microsoft.com/office/drawing/2014/main" id="{41CAD425-18F7-494C-9CC2-A8C8CD870E9F}"/>
                </a:ext>
              </a:extLst>
            </p:cNvPr>
            <p:cNvSpPr/>
            <p:nvPr/>
          </p:nvSpPr>
          <p:spPr>
            <a:xfrm>
              <a:off x="5546523" y="4388297"/>
              <a:ext cx="102309" cy="246319"/>
            </a:xfrm>
            <a:custGeom>
              <a:avLst/>
              <a:gdLst/>
              <a:ahLst/>
              <a:cxnLst/>
              <a:rect l="l" t="t" r="r" b="b"/>
              <a:pathLst>
                <a:path w="3896" h="9380" extrusionOk="0">
                  <a:moveTo>
                    <a:pt x="335" y="1"/>
                  </a:moveTo>
                  <a:cubicBezTo>
                    <a:pt x="39" y="1"/>
                    <a:pt x="10" y="154"/>
                    <a:pt x="0" y="211"/>
                  </a:cubicBezTo>
                  <a:lnTo>
                    <a:pt x="0" y="9380"/>
                  </a:lnTo>
                  <a:lnTo>
                    <a:pt x="3895" y="9380"/>
                  </a:lnTo>
                  <a:lnTo>
                    <a:pt x="3895" y="192"/>
                  </a:lnTo>
                  <a:cubicBezTo>
                    <a:pt x="3886" y="125"/>
                    <a:pt x="3828" y="1"/>
                    <a:pt x="3560" y="1"/>
                  </a:cubicBezTo>
                  <a:close/>
                </a:path>
              </a:pathLst>
            </a:custGeom>
            <a:solidFill>
              <a:srgbClr val="C7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0096;p78">
              <a:extLst>
                <a:ext uri="{FF2B5EF4-FFF2-40B4-BE49-F238E27FC236}">
                  <a16:creationId xmlns:a16="http://schemas.microsoft.com/office/drawing/2014/main" id="{66417A5D-E94D-4B95-8411-605028354EA7}"/>
                </a:ext>
              </a:extLst>
            </p:cNvPr>
            <p:cNvSpPr/>
            <p:nvPr/>
          </p:nvSpPr>
          <p:spPr>
            <a:xfrm>
              <a:off x="5349731" y="4566497"/>
              <a:ext cx="8587" cy="68118"/>
            </a:xfrm>
            <a:custGeom>
              <a:avLst/>
              <a:gdLst/>
              <a:ahLst/>
              <a:cxnLst/>
              <a:rect l="l" t="t" r="r" b="b"/>
              <a:pathLst>
                <a:path w="327" h="2594" extrusionOk="0">
                  <a:moveTo>
                    <a:pt x="307" y="0"/>
                  </a:moveTo>
                  <a:cubicBezTo>
                    <a:pt x="39" y="10"/>
                    <a:pt x="1" y="144"/>
                    <a:pt x="1" y="201"/>
                  </a:cubicBezTo>
                  <a:lnTo>
                    <a:pt x="1" y="2594"/>
                  </a:lnTo>
                  <a:lnTo>
                    <a:pt x="326" y="2594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0097;p78">
              <a:extLst>
                <a:ext uri="{FF2B5EF4-FFF2-40B4-BE49-F238E27FC236}">
                  <a16:creationId xmlns:a16="http://schemas.microsoft.com/office/drawing/2014/main" id="{55FE943E-5C6E-4B66-ADB1-FD27C71C0772}"/>
                </a:ext>
              </a:extLst>
            </p:cNvPr>
            <p:cNvSpPr/>
            <p:nvPr/>
          </p:nvSpPr>
          <p:spPr>
            <a:xfrm>
              <a:off x="5447996" y="4480784"/>
              <a:ext cx="8823" cy="153831"/>
            </a:xfrm>
            <a:custGeom>
              <a:avLst/>
              <a:gdLst/>
              <a:ahLst/>
              <a:cxnLst/>
              <a:rect l="l" t="t" r="r" b="b"/>
              <a:pathLst>
                <a:path w="336" h="5858" extrusionOk="0">
                  <a:moveTo>
                    <a:pt x="297" y="1"/>
                  </a:moveTo>
                  <a:cubicBezTo>
                    <a:pt x="58" y="20"/>
                    <a:pt x="10" y="135"/>
                    <a:pt x="1" y="183"/>
                  </a:cubicBezTo>
                  <a:lnTo>
                    <a:pt x="1" y="5858"/>
                  </a:lnTo>
                  <a:lnTo>
                    <a:pt x="336" y="5858"/>
                  </a:lnTo>
                  <a:lnTo>
                    <a:pt x="336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0098;p78">
              <a:extLst>
                <a:ext uri="{FF2B5EF4-FFF2-40B4-BE49-F238E27FC236}">
                  <a16:creationId xmlns:a16="http://schemas.microsoft.com/office/drawing/2014/main" id="{8DF09E25-0F33-4D7B-AED6-746EDE4F47BF}"/>
                </a:ext>
              </a:extLst>
            </p:cNvPr>
            <p:cNvSpPr/>
            <p:nvPr/>
          </p:nvSpPr>
          <p:spPr>
            <a:xfrm>
              <a:off x="5546523" y="4388297"/>
              <a:ext cx="8823" cy="246319"/>
            </a:xfrm>
            <a:custGeom>
              <a:avLst/>
              <a:gdLst/>
              <a:ahLst/>
              <a:cxnLst/>
              <a:rect l="l" t="t" r="r" b="b"/>
              <a:pathLst>
                <a:path w="336" h="9380" extrusionOk="0">
                  <a:moveTo>
                    <a:pt x="335" y="1"/>
                  </a:moveTo>
                  <a:cubicBezTo>
                    <a:pt x="39" y="1"/>
                    <a:pt x="10" y="154"/>
                    <a:pt x="0" y="211"/>
                  </a:cubicBezTo>
                  <a:lnTo>
                    <a:pt x="0" y="9380"/>
                  </a:lnTo>
                  <a:lnTo>
                    <a:pt x="335" y="9380"/>
                  </a:lnTo>
                  <a:lnTo>
                    <a:pt x="335" y="1"/>
                  </a:lnTo>
                  <a:close/>
                </a:path>
              </a:pathLst>
            </a:custGeom>
            <a:solidFill>
              <a:srgbClr val="ADBE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0099;p78">
              <a:extLst>
                <a:ext uri="{FF2B5EF4-FFF2-40B4-BE49-F238E27FC236}">
                  <a16:creationId xmlns:a16="http://schemas.microsoft.com/office/drawing/2014/main" id="{CEB8DE00-1B95-49CA-A464-B91C7B3E3C19}"/>
                </a:ext>
              </a:extLst>
            </p:cNvPr>
            <p:cNvSpPr/>
            <p:nvPr/>
          </p:nvSpPr>
          <p:spPr>
            <a:xfrm>
              <a:off x="5365828" y="4585089"/>
              <a:ext cx="68381" cy="11082"/>
            </a:xfrm>
            <a:custGeom>
              <a:avLst/>
              <a:gdLst/>
              <a:ahLst/>
              <a:cxnLst/>
              <a:rect l="l" t="t" r="r" b="b"/>
              <a:pathLst>
                <a:path w="2604" h="422" extrusionOk="0">
                  <a:moveTo>
                    <a:pt x="259" y="0"/>
                  </a:moveTo>
                  <a:cubicBezTo>
                    <a:pt x="0" y="20"/>
                    <a:pt x="0" y="402"/>
                    <a:pt x="259" y="422"/>
                  </a:cubicBezTo>
                  <a:lnTo>
                    <a:pt x="2345" y="422"/>
                  </a:lnTo>
                  <a:cubicBezTo>
                    <a:pt x="2603" y="402"/>
                    <a:pt x="2603" y="20"/>
                    <a:pt x="23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0100;p78">
              <a:extLst>
                <a:ext uri="{FF2B5EF4-FFF2-40B4-BE49-F238E27FC236}">
                  <a16:creationId xmlns:a16="http://schemas.microsoft.com/office/drawing/2014/main" id="{279C2748-312F-4EF7-AF9F-BF35E860F223}"/>
                </a:ext>
              </a:extLst>
            </p:cNvPr>
            <p:cNvSpPr/>
            <p:nvPr/>
          </p:nvSpPr>
          <p:spPr>
            <a:xfrm>
              <a:off x="5464592" y="4499376"/>
              <a:ext cx="68381" cy="11108"/>
            </a:xfrm>
            <a:custGeom>
              <a:avLst/>
              <a:gdLst/>
              <a:ahLst/>
              <a:cxnLst/>
              <a:rect l="l" t="t" r="r" b="b"/>
              <a:pathLst>
                <a:path w="2604" h="423" extrusionOk="0">
                  <a:moveTo>
                    <a:pt x="259" y="1"/>
                  </a:moveTo>
                  <a:cubicBezTo>
                    <a:pt x="0" y="20"/>
                    <a:pt x="0" y="393"/>
                    <a:pt x="259" y="422"/>
                  </a:cubicBezTo>
                  <a:lnTo>
                    <a:pt x="2355" y="422"/>
                  </a:lnTo>
                  <a:cubicBezTo>
                    <a:pt x="2604" y="393"/>
                    <a:pt x="2604" y="20"/>
                    <a:pt x="23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0101;p78">
              <a:extLst>
                <a:ext uri="{FF2B5EF4-FFF2-40B4-BE49-F238E27FC236}">
                  <a16:creationId xmlns:a16="http://schemas.microsoft.com/office/drawing/2014/main" id="{7783E660-DC60-40FB-A34C-331FF359E9EF}"/>
                </a:ext>
              </a:extLst>
            </p:cNvPr>
            <p:cNvSpPr/>
            <p:nvPr/>
          </p:nvSpPr>
          <p:spPr>
            <a:xfrm>
              <a:off x="5562516" y="4406889"/>
              <a:ext cx="70324" cy="11108"/>
            </a:xfrm>
            <a:custGeom>
              <a:avLst/>
              <a:gdLst/>
              <a:ahLst/>
              <a:cxnLst/>
              <a:rect l="l" t="t" r="r" b="b"/>
              <a:pathLst>
                <a:path w="2678" h="423" extrusionOk="0">
                  <a:moveTo>
                    <a:pt x="273" y="1"/>
                  </a:moveTo>
                  <a:cubicBezTo>
                    <a:pt x="0" y="1"/>
                    <a:pt x="0" y="423"/>
                    <a:pt x="273" y="423"/>
                  </a:cubicBezTo>
                  <a:cubicBezTo>
                    <a:pt x="279" y="423"/>
                    <a:pt x="285" y="423"/>
                    <a:pt x="291" y="422"/>
                  </a:cubicBezTo>
                  <a:lnTo>
                    <a:pt x="2387" y="422"/>
                  </a:lnTo>
                  <a:cubicBezTo>
                    <a:pt x="2393" y="423"/>
                    <a:pt x="2399" y="423"/>
                    <a:pt x="2405" y="423"/>
                  </a:cubicBezTo>
                  <a:cubicBezTo>
                    <a:pt x="2678" y="423"/>
                    <a:pt x="2678" y="1"/>
                    <a:pt x="2405" y="1"/>
                  </a:cubicBezTo>
                  <a:cubicBezTo>
                    <a:pt x="2399" y="1"/>
                    <a:pt x="2393" y="1"/>
                    <a:pt x="2387" y="1"/>
                  </a:cubicBezTo>
                  <a:lnTo>
                    <a:pt x="291" y="1"/>
                  </a:lnTo>
                  <a:cubicBezTo>
                    <a:pt x="285" y="1"/>
                    <a:pt x="279" y="1"/>
                    <a:pt x="2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8BC8510B-0DAE-4CBF-AB93-8FA799244012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103537" y="11575605"/>
            <a:ext cx="788032" cy="7880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B475A0-1681-4269-B8EE-5C63D31C63A8}"/>
              </a:ext>
            </a:extLst>
          </p:cNvPr>
          <p:cNvSpPr txBox="1"/>
          <p:nvPr/>
        </p:nvSpPr>
        <p:spPr>
          <a:xfrm>
            <a:off x="1862167" y="7173357"/>
            <a:ext cx="1663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01</a:t>
            </a:r>
            <a:endParaRPr lang="en-US" sz="7200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F6D279C-FFBC-4028-9039-05E07069D947}"/>
              </a:ext>
            </a:extLst>
          </p:cNvPr>
          <p:cNvSpPr txBox="1"/>
          <p:nvPr/>
        </p:nvSpPr>
        <p:spPr>
          <a:xfrm>
            <a:off x="6303452" y="9329255"/>
            <a:ext cx="1663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02</a:t>
            </a:r>
            <a:endParaRPr lang="en-US" sz="72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0A66CE7-986B-4E1E-B51C-1344BED4741E}"/>
              </a:ext>
            </a:extLst>
          </p:cNvPr>
          <p:cNvSpPr txBox="1"/>
          <p:nvPr/>
        </p:nvSpPr>
        <p:spPr>
          <a:xfrm>
            <a:off x="12881956" y="7999183"/>
            <a:ext cx="1663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03</a:t>
            </a:r>
            <a:endParaRPr lang="en-US" sz="72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01D3D4-CC72-4923-B69A-DCBA2EC58DA8}"/>
              </a:ext>
            </a:extLst>
          </p:cNvPr>
          <p:cNvSpPr txBox="1"/>
          <p:nvPr/>
        </p:nvSpPr>
        <p:spPr>
          <a:xfrm>
            <a:off x="18881785" y="7635022"/>
            <a:ext cx="1663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04</a:t>
            </a:r>
            <a:endParaRPr lang="en-US" sz="7200" dirty="0"/>
          </a:p>
        </p:txBody>
      </p:sp>
      <p:grpSp>
        <p:nvGrpSpPr>
          <p:cNvPr id="89" name="Google Shape;16336;p82">
            <a:extLst>
              <a:ext uri="{FF2B5EF4-FFF2-40B4-BE49-F238E27FC236}">
                <a16:creationId xmlns:a16="http://schemas.microsoft.com/office/drawing/2014/main" id="{83352FDB-E8E8-46CB-BCE6-7DAB71CA8940}"/>
              </a:ext>
            </a:extLst>
          </p:cNvPr>
          <p:cNvGrpSpPr/>
          <p:nvPr/>
        </p:nvGrpSpPr>
        <p:grpSpPr>
          <a:xfrm>
            <a:off x="20543491" y="9918229"/>
            <a:ext cx="1004491" cy="724029"/>
            <a:chOff x="1821465" y="2495702"/>
            <a:chExt cx="365988" cy="270801"/>
          </a:xfrm>
        </p:grpSpPr>
        <p:sp>
          <p:nvSpPr>
            <p:cNvPr id="90" name="Google Shape;16337;p82">
              <a:extLst>
                <a:ext uri="{FF2B5EF4-FFF2-40B4-BE49-F238E27FC236}">
                  <a16:creationId xmlns:a16="http://schemas.microsoft.com/office/drawing/2014/main" id="{048B0EF6-6E17-4336-BDD5-4D3144E573E0}"/>
                </a:ext>
              </a:extLst>
            </p:cNvPr>
            <p:cNvSpPr/>
            <p:nvPr/>
          </p:nvSpPr>
          <p:spPr>
            <a:xfrm>
              <a:off x="1822619" y="2495702"/>
              <a:ext cx="364834" cy="194725"/>
            </a:xfrm>
            <a:custGeom>
              <a:avLst/>
              <a:gdLst/>
              <a:ahLst/>
              <a:cxnLst/>
              <a:rect l="l" t="t" r="r" b="b"/>
              <a:pathLst>
                <a:path w="13917" h="7428" extrusionOk="0">
                  <a:moveTo>
                    <a:pt x="5620" y="0"/>
                  </a:moveTo>
                  <a:cubicBezTo>
                    <a:pt x="4319" y="0"/>
                    <a:pt x="3029" y="789"/>
                    <a:pt x="2599" y="2260"/>
                  </a:cubicBezTo>
                  <a:lnTo>
                    <a:pt x="2584" y="2260"/>
                  </a:lnTo>
                  <a:cubicBezTo>
                    <a:pt x="1155" y="2260"/>
                    <a:pt x="0" y="3415"/>
                    <a:pt x="0" y="4844"/>
                  </a:cubicBezTo>
                  <a:cubicBezTo>
                    <a:pt x="0" y="6258"/>
                    <a:pt x="1155" y="7413"/>
                    <a:pt x="2584" y="7428"/>
                  </a:cubicBezTo>
                  <a:lnTo>
                    <a:pt x="11780" y="7428"/>
                  </a:lnTo>
                  <a:cubicBezTo>
                    <a:pt x="12963" y="7428"/>
                    <a:pt x="13916" y="6460"/>
                    <a:pt x="13916" y="5291"/>
                  </a:cubicBezTo>
                  <a:cubicBezTo>
                    <a:pt x="13916" y="4108"/>
                    <a:pt x="12963" y="3155"/>
                    <a:pt x="11780" y="3155"/>
                  </a:cubicBezTo>
                  <a:lnTo>
                    <a:pt x="11794" y="3140"/>
                  </a:lnTo>
                  <a:cubicBezTo>
                    <a:pt x="11707" y="3140"/>
                    <a:pt x="11635" y="3155"/>
                    <a:pt x="11563" y="3155"/>
                  </a:cubicBezTo>
                  <a:cubicBezTo>
                    <a:pt x="11216" y="2055"/>
                    <a:pt x="10191" y="1345"/>
                    <a:pt x="9092" y="1345"/>
                  </a:cubicBezTo>
                  <a:cubicBezTo>
                    <a:pt x="8820" y="1345"/>
                    <a:pt x="8544" y="1389"/>
                    <a:pt x="8272" y="1480"/>
                  </a:cubicBezTo>
                  <a:cubicBezTo>
                    <a:pt x="7647" y="477"/>
                    <a:pt x="6630" y="0"/>
                    <a:pt x="5620" y="0"/>
                  </a:cubicBezTo>
                  <a:close/>
                </a:path>
              </a:pathLst>
            </a:custGeom>
            <a:solidFill>
              <a:srgbClr val="EFF1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6338;p82">
              <a:extLst>
                <a:ext uri="{FF2B5EF4-FFF2-40B4-BE49-F238E27FC236}">
                  <a16:creationId xmlns:a16="http://schemas.microsoft.com/office/drawing/2014/main" id="{E35CC822-45AC-440F-8B04-B7B3FE38F8DE}"/>
                </a:ext>
              </a:extLst>
            </p:cNvPr>
            <p:cNvSpPr/>
            <p:nvPr/>
          </p:nvSpPr>
          <p:spPr>
            <a:xfrm>
              <a:off x="1821465" y="2554922"/>
              <a:ext cx="333062" cy="135138"/>
            </a:xfrm>
            <a:custGeom>
              <a:avLst/>
              <a:gdLst/>
              <a:ahLst/>
              <a:cxnLst/>
              <a:rect l="l" t="t" r="r" b="b"/>
              <a:pathLst>
                <a:path w="12705" h="5155" extrusionOk="0">
                  <a:moveTo>
                    <a:pt x="2513" y="1"/>
                  </a:moveTo>
                  <a:lnTo>
                    <a:pt x="2513" y="1"/>
                  </a:lnTo>
                  <a:cubicBezTo>
                    <a:pt x="1098" y="59"/>
                    <a:pt x="1" y="1242"/>
                    <a:pt x="44" y="2657"/>
                  </a:cubicBezTo>
                  <a:cubicBezTo>
                    <a:pt x="88" y="4072"/>
                    <a:pt x="1300" y="5154"/>
                    <a:pt x="2715" y="5154"/>
                  </a:cubicBezTo>
                  <a:lnTo>
                    <a:pt x="12011" y="5154"/>
                  </a:lnTo>
                  <a:cubicBezTo>
                    <a:pt x="12704" y="5096"/>
                    <a:pt x="12646" y="4028"/>
                    <a:pt x="11939" y="4028"/>
                  </a:cubicBezTo>
                  <a:lnTo>
                    <a:pt x="10149" y="4028"/>
                  </a:lnTo>
                  <a:cubicBezTo>
                    <a:pt x="10019" y="4028"/>
                    <a:pt x="9918" y="3927"/>
                    <a:pt x="9918" y="3812"/>
                  </a:cubicBezTo>
                  <a:lnTo>
                    <a:pt x="9918" y="3090"/>
                  </a:lnTo>
                  <a:cubicBezTo>
                    <a:pt x="9918" y="2859"/>
                    <a:pt x="9831" y="2628"/>
                    <a:pt x="9658" y="2455"/>
                  </a:cubicBezTo>
                  <a:lnTo>
                    <a:pt x="8345" y="1141"/>
                  </a:lnTo>
                  <a:cubicBezTo>
                    <a:pt x="8186" y="982"/>
                    <a:pt x="7955" y="881"/>
                    <a:pt x="7709" y="881"/>
                  </a:cubicBezTo>
                  <a:lnTo>
                    <a:pt x="4750" y="881"/>
                  </a:lnTo>
                  <a:cubicBezTo>
                    <a:pt x="4389" y="881"/>
                    <a:pt x="4086" y="1185"/>
                    <a:pt x="4086" y="1560"/>
                  </a:cubicBezTo>
                  <a:lnTo>
                    <a:pt x="4086" y="3653"/>
                  </a:lnTo>
                  <a:cubicBezTo>
                    <a:pt x="4086" y="3771"/>
                    <a:pt x="3979" y="3870"/>
                    <a:pt x="3861" y="3870"/>
                  </a:cubicBezTo>
                  <a:cubicBezTo>
                    <a:pt x="3836" y="3870"/>
                    <a:pt x="3809" y="3865"/>
                    <a:pt x="3783" y="3855"/>
                  </a:cubicBezTo>
                  <a:cubicBezTo>
                    <a:pt x="2181" y="3307"/>
                    <a:pt x="1560" y="1387"/>
                    <a:pt x="2513" y="1"/>
                  </a:cubicBez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6339;p82">
              <a:extLst>
                <a:ext uri="{FF2B5EF4-FFF2-40B4-BE49-F238E27FC236}">
                  <a16:creationId xmlns:a16="http://schemas.microsoft.com/office/drawing/2014/main" id="{0E3D10A5-1865-4AC9-85E2-110B82887661}"/>
                </a:ext>
              </a:extLst>
            </p:cNvPr>
            <p:cNvSpPr/>
            <p:nvPr/>
          </p:nvSpPr>
          <p:spPr>
            <a:xfrm>
              <a:off x="1940298" y="2589735"/>
              <a:ext cx="129450" cy="176768"/>
            </a:xfrm>
            <a:custGeom>
              <a:avLst/>
              <a:gdLst/>
              <a:ahLst/>
              <a:cxnLst/>
              <a:rect l="l" t="t" r="r" b="b"/>
              <a:pathLst>
                <a:path w="4938" h="6743" extrusionOk="0">
                  <a:moveTo>
                    <a:pt x="232" y="1"/>
                  </a:moveTo>
                  <a:cubicBezTo>
                    <a:pt x="102" y="1"/>
                    <a:pt x="1" y="102"/>
                    <a:pt x="1" y="232"/>
                  </a:cubicBezTo>
                  <a:lnTo>
                    <a:pt x="1" y="6526"/>
                  </a:lnTo>
                  <a:cubicBezTo>
                    <a:pt x="1" y="6641"/>
                    <a:pt x="102" y="6742"/>
                    <a:pt x="232" y="6742"/>
                  </a:cubicBezTo>
                  <a:lnTo>
                    <a:pt x="4721" y="6742"/>
                  </a:lnTo>
                  <a:cubicBezTo>
                    <a:pt x="4837" y="6742"/>
                    <a:pt x="4938" y="6641"/>
                    <a:pt x="4938" y="6526"/>
                  </a:cubicBezTo>
                  <a:lnTo>
                    <a:pt x="4938" y="1762"/>
                  </a:lnTo>
                  <a:cubicBezTo>
                    <a:pt x="4938" y="1646"/>
                    <a:pt x="4894" y="1531"/>
                    <a:pt x="4808" y="1444"/>
                  </a:cubicBezTo>
                  <a:lnTo>
                    <a:pt x="3508" y="131"/>
                  </a:lnTo>
                  <a:cubicBezTo>
                    <a:pt x="3422" y="59"/>
                    <a:pt x="3306" y="1"/>
                    <a:pt x="3191" y="1"/>
                  </a:cubicBezTo>
                  <a:close/>
                </a:path>
              </a:pathLst>
            </a:custGeom>
            <a:solidFill>
              <a:srgbClr val="ADBD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6340;p82">
              <a:extLst>
                <a:ext uri="{FF2B5EF4-FFF2-40B4-BE49-F238E27FC236}">
                  <a16:creationId xmlns:a16="http://schemas.microsoft.com/office/drawing/2014/main" id="{FC44E5DD-05D0-4C6D-A6AC-FEF2953E860D}"/>
                </a:ext>
              </a:extLst>
            </p:cNvPr>
            <p:cNvSpPr/>
            <p:nvPr/>
          </p:nvSpPr>
          <p:spPr>
            <a:xfrm>
              <a:off x="1971546" y="2659100"/>
              <a:ext cx="67608" cy="79012"/>
            </a:xfrm>
            <a:custGeom>
              <a:avLst/>
              <a:gdLst/>
              <a:ahLst/>
              <a:cxnLst/>
              <a:rect l="l" t="t" r="r" b="b"/>
              <a:pathLst>
                <a:path w="2579" h="3014" extrusionOk="0">
                  <a:moveTo>
                    <a:pt x="1277" y="0"/>
                  </a:moveTo>
                  <a:cubicBezTo>
                    <a:pt x="1198" y="0"/>
                    <a:pt x="1118" y="33"/>
                    <a:pt x="1061" y="98"/>
                  </a:cubicBezTo>
                  <a:lnTo>
                    <a:pt x="151" y="1224"/>
                  </a:lnTo>
                  <a:cubicBezTo>
                    <a:pt x="0" y="1439"/>
                    <a:pt x="187" y="1678"/>
                    <a:pt x="393" y="1678"/>
                  </a:cubicBezTo>
                  <a:cubicBezTo>
                    <a:pt x="464" y="1678"/>
                    <a:pt x="536" y="1650"/>
                    <a:pt x="599" y="1584"/>
                  </a:cubicBezTo>
                  <a:lnTo>
                    <a:pt x="988" y="1079"/>
                  </a:lnTo>
                  <a:lnTo>
                    <a:pt x="988" y="2754"/>
                  </a:lnTo>
                  <a:cubicBezTo>
                    <a:pt x="1003" y="2927"/>
                    <a:pt x="1136" y="3014"/>
                    <a:pt x="1270" y="3014"/>
                  </a:cubicBezTo>
                  <a:cubicBezTo>
                    <a:pt x="1403" y="3014"/>
                    <a:pt x="1537" y="2927"/>
                    <a:pt x="1551" y="2754"/>
                  </a:cubicBezTo>
                  <a:lnTo>
                    <a:pt x="1551" y="1079"/>
                  </a:lnTo>
                  <a:lnTo>
                    <a:pt x="1956" y="1570"/>
                  </a:lnTo>
                  <a:cubicBezTo>
                    <a:pt x="2018" y="1656"/>
                    <a:pt x="2097" y="1691"/>
                    <a:pt x="2175" y="1691"/>
                  </a:cubicBezTo>
                  <a:cubicBezTo>
                    <a:pt x="2384" y="1691"/>
                    <a:pt x="2578" y="1434"/>
                    <a:pt x="2389" y="1224"/>
                  </a:cubicBezTo>
                  <a:lnTo>
                    <a:pt x="2403" y="1224"/>
                  </a:lnTo>
                  <a:lnTo>
                    <a:pt x="1494" y="98"/>
                  </a:lnTo>
                  <a:cubicBezTo>
                    <a:pt x="1436" y="33"/>
                    <a:pt x="1357" y="0"/>
                    <a:pt x="12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6341;p82">
              <a:extLst>
                <a:ext uri="{FF2B5EF4-FFF2-40B4-BE49-F238E27FC236}">
                  <a16:creationId xmlns:a16="http://schemas.microsoft.com/office/drawing/2014/main" id="{B84E25F3-3865-42C5-B5B2-C9BBBBE0F2F3}"/>
                </a:ext>
              </a:extLst>
            </p:cNvPr>
            <p:cNvSpPr/>
            <p:nvPr/>
          </p:nvSpPr>
          <p:spPr>
            <a:xfrm>
              <a:off x="1972464" y="2513292"/>
              <a:ext cx="53767" cy="37120"/>
            </a:xfrm>
            <a:custGeom>
              <a:avLst/>
              <a:gdLst/>
              <a:ahLst/>
              <a:cxnLst/>
              <a:rect l="l" t="t" r="r" b="b"/>
              <a:pathLst>
                <a:path w="2051" h="1416" extrusionOk="0">
                  <a:moveTo>
                    <a:pt x="405" y="1"/>
                  </a:moveTo>
                  <a:cubicBezTo>
                    <a:pt x="87" y="1"/>
                    <a:pt x="1" y="420"/>
                    <a:pt x="289" y="549"/>
                  </a:cubicBezTo>
                  <a:cubicBezTo>
                    <a:pt x="766" y="636"/>
                    <a:pt x="1184" y="910"/>
                    <a:pt x="1473" y="1286"/>
                  </a:cubicBezTo>
                  <a:cubicBezTo>
                    <a:pt x="1516" y="1358"/>
                    <a:pt x="1603" y="1401"/>
                    <a:pt x="1690" y="1401"/>
                  </a:cubicBezTo>
                  <a:lnTo>
                    <a:pt x="1690" y="1416"/>
                  </a:lnTo>
                  <a:cubicBezTo>
                    <a:pt x="1921" y="1401"/>
                    <a:pt x="2051" y="1141"/>
                    <a:pt x="1921" y="968"/>
                  </a:cubicBezTo>
                  <a:cubicBezTo>
                    <a:pt x="1545" y="463"/>
                    <a:pt x="1011" y="131"/>
                    <a:pt x="40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6342;p82">
              <a:extLst>
                <a:ext uri="{FF2B5EF4-FFF2-40B4-BE49-F238E27FC236}">
                  <a16:creationId xmlns:a16="http://schemas.microsoft.com/office/drawing/2014/main" id="{2B9373A8-5744-4692-B6DF-DDB2DA8F130B}"/>
                </a:ext>
              </a:extLst>
            </p:cNvPr>
            <p:cNvSpPr/>
            <p:nvPr/>
          </p:nvSpPr>
          <p:spPr>
            <a:xfrm>
              <a:off x="2065973" y="2549521"/>
              <a:ext cx="43124" cy="36098"/>
            </a:xfrm>
            <a:custGeom>
              <a:avLst/>
              <a:gdLst/>
              <a:ahLst/>
              <a:cxnLst/>
              <a:rect l="l" t="t" r="r" b="b"/>
              <a:pathLst>
                <a:path w="1645" h="1377" extrusionOk="0">
                  <a:moveTo>
                    <a:pt x="379" y="1"/>
                  </a:moveTo>
                  <a:cubicBezTo>
                    <a:pt x="138" y="1"/>
                    <a:pt x="0" y="488"/>
                    <a:pt x="274" y="553"/>
                  </a:cubicBezTo>
                  <a:cubicBezTo>
                    <a:pt x="606" y="669"/>
                    <a:pt x="894" y="914"/>
                    <a:pt x="1053" y="1217"/>
                  </a:cubicBezTo>
                  <a:cubicBezTo>
                    <a:pt x="1096" y="1318"/>
                    <a:pt x="1197" y="1376"/>
                    <a:pt x="1298" y="1376"/>
                  </a:cubicBezTo>
                  <a:cubicBezTo>
                    <a:pt x="1501" y="1376"/>
                    <a:pt x="1645" y="1145"/>
                    <a:pt x="1544" y="957"/>
                  </a:cubicBezTo>
                  <a:cubicBezTo>
                    <a:pt x="1313" y="524"/>
                    <a:pt x="923" y="192"/>
                    <a:pt x="461" y="19"/>
                  </a:cubicBezTo>
                  <a:cubicBezTo>
                    <a:pt x="433" y="6"/>
                    <a:pt x="405" y="1"/>
                    <a:pt x="37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6343;p82">
              <a:extLst>
                <a:ext uri="{FF2B5EF4-FFF2-40B4-BE49-F238E27FC236}">
                  <a16:creationId xmlns:a16="http://schemas.microsoft.com/office/drawing/2014/main" id="{1A31CB8B-C189-4E0B-9111-09D5693C3CB1}"/>
                </a:ext>
              </a:extLst>
            </p:cNvPr>
            <p:cNvSpPr/>
            <p:nvPr/>
          </p:nvSpPr>
          <p:spPr>
            <a:xfrm>
              <a:off x="2017134" y="2589735"/>
              <a:ext cx="52614" cy="53400"/>
            </a:xfrm>
            <a:custGeom>
              <a:avLst/>
              <a:gdLst/>
              <a:ahLst/>
              <a:cxnLst/>
              <a:rect l="l" t="t" r="r" b="b"/>
              <a:pathLst>
                <a:path w="2007" h="2037" extrusionOk="0">
                  <a:moveTo>
                    <a:pt x="0" y="1"/>
                  </a:moveTo>
                  <a:lnTo>
                    <a:pt x="0" y="1574"/>
                  </a:lnTo>
                  <a:cubicBezTo>
                    <a:pt x="0" y="1834"/>
                    <a:pt x="202" y="2036"/>
                    <a:pt x="448" y="2036"/>
                  </a:cubicBezTo>
                  <a:lnTo>
                    <a:pt x="2007" y="2036"/>
                  </a:lnTo>
                  <a:lnTo>
                    <a:pt x="2007" y="1762"/>
                  </a:lnTo>
                  <a:cubicBezTo>
                    <a:pt x="2007" y="1704"/>
                    <a:pt x="1992" y="1646"/>
                    <a:pt x="1963" y="1589"/>
                  </a:cubicBezTo>
                  <a:lnTo>
                    <a:pt x="433" y="1589"/>
                  </a:lnTo>
                  <a:lnTo>
                    <a:pt x="433" y="59"/>
                  </a:lnTo>
                  <a:lnTo>
                    <a:pt x="433" y="44"/>
                  </a:lnTo>
                  <a:cubicBezTo>
                    <a:pt x="375" y="15"/>
                    <a:pt x="318" y="1"/>
                    <a:pt x="260" y="1"/>
                  </a:cubicBezTo>
                  <a:close/>
                </a:path>
              </a:pathLst>
            </a:custGeom>
            <a:solidFill>
              <a:srgbClr val="94A5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030379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6" grpId="0" animBg="1"/>
      <p:bldP spid="27" grpId="0" animBg="1"/>
      <p:bldP spid="32" grpId="0"/>
      <p:bldP spid="36" grpId="0"/>
      <p:bldP spid="37" grpId="0"/>
      <p:bldP spid="38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7" grpId="0"/>
      <p:bldP spid="86" grpId="0"/>
      <p:bldP spid="87" grpId="0"/>
      <p:bldP spid="8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4"/>
          <p:cNvSpPr/>
          <p:nvPr/>
        </p:nvSpPr>
        <p:spPr>
          <a:xfrm flipV="1">
            <a:off x="6054222" y="9928955"/>
            <a:ext cx="5695542" cy="5032962"/>
          </a:xfrm>
          <a:custGeom>
            <a:avLst/>
            <a:gdLst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3" fmla="*/ 1859818 w 2808312"/>
              <a:gd name="connsiteY3" fmla="*/ 1584176 h 1584176"/>
              <a:gd name="connsiteX4" fmla="*/ 0 w 2808312"/>
              <a:gd name="connsiteY4" fmla="*/ 1584176 h 1584176"/>
              <a:gd name="connsiteX0" fmla="*/ 1859818 w 2808312"/>
              <a:gd name="connsiteY0" fmla="*/ 1584176 h 1675616"/>
              <a:gd name="connsiteX1" fmla="*/ 0 w 2808312"/>
              <a:gd name="connsiteY1" fmla="*/ 1584176 h 1675616"/>
              <a:gd name="connsiteX2" fmla="*/ 948494 w 2808312"/>
              <a:gd name="connsiteY2" fmla="*/ 0 h 1675616"/>
              <a:gd name="connsiteX3" fmla="*/ 2808312 w 2808312"/>
              <a:gd name="connsiteY3" fmla="*/ 0 h 1675616"/>
              <a:gd name="connsiteX4" fmla="*/ 1951258 w 2808312"/>
              <a:gd name="connsiteY4" fmla="*/ 1675616 h 1675616"/>
              <a:gd name="connsiteX0" fmla="*/ 1859818 w 2808312"/>
              <a:gd name="connsiteY0" fmla="*/ 1584176 h 1584176"/>
              <a:gd name="connsiteX1" fmla="*/ 0 w 2808312"/>
              <a:gd name="connsiteY1" fmla="*/ 1584176 h 1584176"/>
              <a:gd name="connsiteX2" fmla="*/ 948494 w 2808312"/>
              <a:gd name="connsiteY2" fmla="*/ 0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420286"/>
              <a:gd name="connsiteY0" fmla="*/ 1775067 h 1775067"/>
              <a:gd name="connsiteX1" fmla="*/ 560468 w 2420286"/>
              <a:gd name="connsiteY1" fmla="*/ 144309 h 1775067"/>
              <a:gd name="connsiteX2" fmla="*/ 2420286 w 2420286"/>
              <a:gd name="connsiteY2" fmla="*/ 144309 h 1775067"/>
              <a:gd name="connsiteX0" fmla="*/ 0 w 2420286"/>
              <a:gd name="connsiteY0" fmla="*/ 1775067 h 1775067"/>
              <a:gd name="connsiteX1" fmla="*/ 560468 w 2420286"/>
              <a:gd name="connsiteY1" fmla="*/ 144309 h 1775067"/>
              <a:gd name="connsiteX2" fmla="*/ 2420286 w 2420286"/>
              <a:gd name="connsiteY2" fmla="*/ 144309 h 1775067"/>
              <a:gd name="connsiteX0" fmla="*/ 0 w 2215494"/>
              <a:gd name="connsiteY0" fmla="*/ 1410172 h 1410172"/>
              <a:gd name="connsiteX1" fmla="*/ 355676 w 2215494"/>
              <a:gd name="connsiteY1" fmla="*/ 144309 h 1410172"/>
              <a:gd name="connsiteX2" fmla="*/ 2215494 w 2215494"/>
              <a:gd name="connsiteY2" fmla="*/ 144309 h 1410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5494" h="1410172">
                <a:moveTo>
                  <a:pt x="0" y="1410172"/>
                </a:moveTo>
                <a:cubicBezTo>
                  <a:pt x="1275450" y="540509"/>
                  <a:pt x="-132945" y="692047"/>
                  <a:pt x="355676" y="144309"/>
                </a:cubicBezTo>
                <a:cubicBezTo>
                  <a:pt x="596212" y="-180387"/>
                  <a:pt x="1595555" y="144309"/>
                  <a:pt x="2215494" y="144309"/>
                </a:cubicBezTo>
              </a:path>
            </a:pathLst>
          </a:custGeom>
          <a:noFill/>
          <a:ln w="6350" cap="rnd">
            <a:solidFill>
              <a:schemeClr val="tx1">
                <a:lumMod val="90000"/>
                <a:lumOff val="10000"/>
              </a:schemeClr>
            </a:solidFill>
            <a:round/>
            <a:headEnd type="oval" w="lg" len="lg"/>
            <a:tailEnd type="oval" w="lg" len="lg"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" name="Parallelogram 4"/>
          <p:cNvSpPr/>
          <p:nvPr/>
        </p:nvSpPr>
        <p:spPr>
          <a:xfrm flipV="1">
            <a:off x="9447382" y="6537737"/>
            <a:ext cx="2920170" cy="7662450"/>
          </a:xfrm>
          <a:custGeom>
            <a:avLst/>
            <a:gdLst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3" fmla="*/ 1859818 w 2808312"/>
              <a:gd name="connsiteY3" fmla="*/ 1584176 h 1584176"/>
              <a:gd name="connsiteX4" fmla="*/ 0 w 2808312"/>
              <a:gd name="connsiteY4" fmla="*/ 1584176 h 1584176"/>
              <a:gd name="connsiteX0" fmla="*/ 1859818 w 2808312"/>
              <a:gd name="connsiteY0" fmla="*/ 1584176 h 1675616"/>
              <a:gd name="connsiteX1" fmla="*/ 0 w 2808312"/>
              <a:gd name="connsiteY1" fmla="*/ 1584176 h 1675616"/>
              <a:gd name="connsiteX2" fmla="*/ 948494 w 2808312"/>
              <a:gd name="connsiteY2" fmla="*/ 0 h 1675616"/>
              <a:gd name="connsiteX3" fmla="*/ 2808312 w 2808312"/>
              <a:gd name="connsiteY3" fmla="*/ 0 h 1675616"/>
              <a:gd name="connsiteX4" fmla="*/ 1951258 w 2808312"/>
              <a:gd name="connsiteY4" fmla="*/ 1675616 h 1675616"/>
              <a:gd name="connsiteX0" fmla="*/ 1859818 w 2808312"/>
              <a:gd name="connsiteY0" fmla="*/ 1584176 h 1584176"/>
              <a:gd name="connsiteX1" fmla="*/ 0 w 2808312"/>
              <a:gd name="connsiteY1" fmla="*/ 1584176 h 1584176"/>
              <a:gd name="connsiteX2" fmla="*/ 948494 w 2808312"/>
              <a:gd name="connsiteY2" fmla="*/ 0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2808312 w 2808312"/>
              <a:gd name="connsiteY2" fmla="*/ 0 h 1584176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1739600 w 2808312"/>
              <a:gd name="connsiteY2" fmla="*/ 130096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1881876 w 2808312"/>
              <a:gd name="connsiteY2" fmla="*/ 309366 h 1584176"/>
              <a:gd name="connsiteX3" fmla="*/ 2808312 w 2808312"/>
              <a:gd name="connsiteY3" fmla="*/ 0 h 1584176"/>
              <a:gd name="connsiteX0" fmla="*/ 0 w 2023260"/>
              <a:gd name="connsiteY0" fmla="*/ 1872999 h 1872999"/>
              <a:gd name="connsiteX1" fmla="*/ 711368 w 2023260"/>
              <a:gd name="connsiteY1" fmla="*/ 806714 h 1872999"/>
              <a:gd name="connsiteX2" fmla="*/ 1881876 w 2023260"/>
              <a:gd name="connsiteY2" fmla="*/ 598189 h 1872999"/>
              <a:gd name="connsiteX3" fmla="*/ 1978369 w 2023260"/>
              <a:gd name="connsiteY3" fmla="*/ 0 h 1872999"/>
              <a:gd name="connsiteX0" fmla="*/ 0 w 2023260"/>
              <a:gd name="connsiteY0" fmla="*/ 1872999 h 1872999"/>
              <a:gd name="connsiteX1" fmla="*/ 711368 w 2023260"/>
              <a:gd name="connsiteY1" fmla="*/ 806714 h 1872999"/>
              <a:gd name="connsiteX2" fmla="*/ 1881876 w 2023260"/>
              <a:gd name="connsiteY2" fmla="*/ 598189 h 1872999"/>
              <a:gd name="connsiteX3" fmla="*/ 1978369 w 2023260"/>
              <a:gd name="connsiteY3" fmla="*/ 0 h 1872999"/>
              <a:gd name="connsiteX0" fmla="*/ 0 w 2069674"/>
              <a:gd name="connsiteY0" fmla="*/ 1872999 h 1872999"/>
              <a:gd name="connsiteX1" fmla="*/ 711368 w 2069674"/>
              <a:gd name="connsiteY1" fmla="*/ 806714 h 1872999"/>
              <a:gd name="connsiteX2" fmla="*/ 1881876 w 2069674"/>
              <a:gd name="connsiteY2" fmla="*/ 598189 h 1872999"/>
              <a:gd name="connsiteX3" fmla="*/ 1978369 w 2069674"/>
              <a:gd name="connsiteY3" fmla="*/ 0 h 1872999"/>
              <a:gd name="connsiteX0" fmla="*/ 0 w 1980086"/>
              <a:gd name="connsiteY0" fmla="*/ 1872999 h 1872999"/>
              <a:gd name="connsiteX1" fmla="*/ 711368 w 1980086"/>
              <a:gd name="connsiteY1" fmla="*/ 806714 h 1872999"/>
              <a:gd name="connsiteX2" fmla="*/ 1621037 w 1980086"/>
              <a:gd name="connsiteY2" fmla="*/ 639272 h 1872999"/>
              <a:gd name="connsiteX3" fmla="*/ 1978369 w 1980086"/>
              <a:gd name="connsiteY3" fmla="*/ 0 h 1872999"/>
              <a:gd name="connsiteX0" fmla="*/ 0 w 1978701"/>
              <a:gd name="connsiteY0" fmla="*/ 1872999 h 1872999"/>
              <a:gd name="connsiteX1" fmla="*/ 711368 w 1978701"/>
              <a:gd name="connsiteY1" fmla="*/ 806714 h 1872999"/>
              <a:gd name="connsiteX2" fmla="*/ 1449861 w 1978701"/>
              <a:gd name="connsiteY2" fmla="*/ 639272 h 1872999"/>
              <a:gd name="connsiteX3" fmla="*/ 1978369 w 1978701"/>
              <a:gd name="connsiteY3" fmla="*/ 0 h 1872999"/>
              <a:gd name="connsiteX0" fmla="*/ 0 w 1978701"/>
              <a:gd name="connsiteY0" fmla="*/ 1872999 h 1872999"/>
              <a:gd name="connsiteX1" fmla="*/ 711368 w 1978701"/>
              <a:gd name="connsiteY1" fmla="*/ 1007563 h 1872999"/>
              <a:gd name="connsiteX2" fmla="*/ 1449861 w 1978701"/>
              <a:gd name="connsiteY2" fmla="*/ 639272 h 1872999"/>
              <a:gd name="connsiteX3" fmla="*/ 1978369 w 1978701"/>
              <a:gd name="connsiteY3" fmla="*/ 0 h 1872999"/>
              <a:gd name="connsiteX0" fmla="*/ 0 w 2010262"/>
              <a:gd name="connsiteY0" fmla="*/ 2344512 h 2344512"/>
              <a:gd name="connsiteX1" fmla="*/ 742929 w 2010262"/>
              <a:gd name="connsiteY1" fmla="*/ 1007563 h 2344512"/>
              <a:gd name="connsiteX2" fmla="*/ 1481422 w 2010262"/>
              <a:gd name="connsiteY2" fmla="*/ 639272 h 2344512"/>
              <a:gd name="connsiteX3" fmla="*/ 2009930 w 2010262"/>
              <a:gd name="connsiteY3" fmla="*/ 0 h 2344512"/>
              <a:gd name="connsiteX0" fmla="*/ 0 w 2010262"/>
              <a:gd name="connsiteY0" fmla="*/ 2344512 h 2344512"/>
              <a:gd name="connsiteX1" fmla="*/ 742929 w 2010262"/>
              <a:gd name="connsiteY1" fmla="*/ 1007563 h 2344512"/>
              <a:gd name="connsiteX2" fmla="*/ 1481422 w 2010262"/>
              <a:gd name="connsiteY2" fmla="*/ 639272 h 2344512"/>
              <a:gd name="connsiteX3" fmla="*/ 2009930 w 2010262"/>
              <a:gd name="connsiteY3" fmla="*/ 0 h 2344512"/>
              <a:gd name="connsiteX0" fmla="*/ 0 w 1663085"/>
              <a:gd name="connsiteY0" fmla="*/ 2963373 h 2963373"/>
              <a:gd name="connsiteX1" fmla="*/ 395752 w 1663085"/>
              <a:gd name="connsiteY1" fmla="*/ 1007563 h 2963373"/>
              <a:gd name="connsiteX2" fmla="*/ 1134245 w 1663085"/>
              <a:gd name="connsiteY2" fmla="*/ 639272 h 2963373"/>
              <a:gd name="connsiteX3" fmla="*/ 1662753 w 1663085"/>
              <a:gd name="connsiteY3" fmla="*/ 0 h 2963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085" h="2963373">
                <a:moveTo>
                  <a:pt x="0" y="2963373"/>
                </a:moveTo>
                <a:cubicBezTo>
                  <a:pt x="552738" y="2436486"/>
                  <a:pt x="52663" y="1356144"/>
                  <a:pt x="395752" y="1007563"/>
                </a:cubicBezTo>
                <a:cubicBezTo>
                  <a:pt x="685685" y="765216"/>
                  <a:pt x="784754" y="725587"/>
                  <a:pt x="1134245" y="639272"/>
                </a:cubicBezTo>
                <a:cubicBezTo>
                  <a:pt x="1483736" y="552957"/>
                  <a:pt x="1672112" y="329803"/>
                  <a:pt x="1662753" y="0"/>
                </a:cubicBezTo>
              </a:path>
            </a:pathLst>
          </a:custGeom>
          <a:noFill/>
          <a:ln w="6350" cap="rnd">
            <a:solidFill>
              <a:schemeClr val="tx1">
                <a:lumMod val="90000"/>
                <a:lumOff val="10000"/>
              </a:schemeClr>
            </a:solidFill>
            <a:round/>
            <a:headEnd type="oval" w="lg" len="lg"/>
            <a:tailEnd type="oval" w="lg" len="lg"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" name="Parallelogram 4"/>
          <p:cNvSpPr/>
          <p:nvPr/>
        </p:nvSpPr>
        <p:spPr>
          <a:xfrm flipH="1" flipV="1">
            <a:off x="12881956" y="9629948"/>
            <a:ext cx="2403194" cy="4593668"/>
          </a:xfrm>
          <a:custGeom>
            <a:avLst/>
            <a:gdLst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3" fmla="*/ 1859818 w 2808312"/>
              <a:gd name="connsiteY3" fmla="*/ 1584176 h 1584176"/>
              <a:gd name="connsiteX4" fmla="*/ 0 w 2808312"/>
              <a:gd name="connsiteY4" fmla="*/ 1584176 h 1584176"/>
              <a:gd name="connsiteX0" fmla="*/ 1859818 w 2808312"/>
              <a:gd name="connsiteY0" fmla="*/ 1584176 h 1675616"/>
              <a:gd name="connsiteX1" fmla="*/ 0 w 2808312"/>
              <a:gd name="connsiteY1" fmla="*/ 1584176 h 1675616"/>
              <a:gd name="connsiteX2" fmla="*/ 948494 w 2808312"/>
              <a:gd name="connsiteY2" fmla="*/ 0 h 1675616"/>
              <a:gd name="connsiteX3" fmla="*/ 2808312 w 2808312"/>
              <a:gd name="connsiteY3" fmla="*/ 0 h 1675616"/>
              <a:gd name="connsiteX4" fmla="*/ 1951258 w 2808312"/>
              <a:gd name="connsiteY4" fmla="*/ 1675616 h 1675616"/>
              <a:gd name="connsiteX0" fmla="*/ 1859818 w 2808312"/>
              <a:gd name="connsiteY0" fmla="*/ 1584176 h 1584176"/>
              <a:gd name="connsiteX1" fmla="*/ 0 w 2808312"/>
              <a:gd name="connsiteY1" fmla="*/ 1584176 h 1584176"/>
              <a:gd name="connsiteX2" fmla="*/ 948494 w 2808312"/>
              <a:gd name="connsiteY2" fmla="*/ 0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2808312 w 2808312"/>
              <a:gd name="connsiteY2" fmla="*/ 0 h 1584176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1739600 w 2808312"/>
              <a:gd name="connsiteY2" fmla="*/ 130096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711368 w 2808312"/>
              <a:gd name="connsiteY1" fmla="*/ 517891 h 1584176"/>
              <a:gd name="connsiteX2" fmla="*/ 1881876 w 2808312"/>
              <a:gd name="connsiteY2" fmla="*/ 309366 h 1584176"/>
              <a:gd name="connsiteX3" fmla="*/ 2808312 w 2808312"/>
              <a:gd name="connsiteY3" fmla="*/ 0 h 1584176"/>
              <a:gd name="connsiteX0" fmla="*/ 0 w 2023260"/>
              <a:gd name="connsiteY0" fmla="*/ 1872999 h 1872999"/>
              <a:gd name="connsiteX1" fmla="*/ 711368 w 2023260"/>
              <a:gd name="connsiteY1" fmla="*/ 806714 h 1872999"/>
              <a:gd name="connsiteX2" fmla="*/ 1881876 w 2023260"/>
              <a:gd name="connsiteY2" fmla="*/ 598189 h 1872999"/>
              <a:gd name="connsiteX3" fmla="*/ 1978369 w 2023260"/>
              <a:gd name="connsiteY3" fmla="*/ 0 h 1872999"/>
              <a:gd name="connsiteX0" fmla="*/ 0 w 2023260"/>
              <a:gd name="connsiteY0" fmla="*/ 1872999 h 1872999"/>
              <a:gd name="connsiteX1" fmla="*/ 711368 w 2023260"/>
              <a:gd name="connsiteY1" fmla="*/ 806714 h 1872999"/>
              <a:gd name="connsiteX2" fmla="*/ 1881876 w 2023260"/>
              <a:gd name="connsiteY2" fmla="*/ 598189 h 1872999"/>
              <a:gd name="connsiteX3" fmla="*/ 1978369 w 2023260"/>
              <a:gd name="connsiteY3" fmla="*/ 0 h 1872999"/>
              <a:gd name="connsiteX0" fmla="*/ 0 w 2069674"/>
              <a:gd name="connsiteY0" fmla="*/ 1872999 h 1872999"/>
              <a:gd name="connsiteX1" fmla="*/ 711368 w 2069674"/>
              <a:gd name="connsiteY1" fmla="*/ 806714 h 1872999"/>
              <a:gd name="connsiteX2" fmla="*/ 1881876 w 2069674"/>
              <a:gd name="connsiteY2" fmla="*/ 598189 h 1872999"/>
              <a:gd name="connsiteX3" fmla="*/ 1978369 w 2069674"/>
              <a:gd name="connsiteY3" fmla="*/ 0 h 1872999"/>
              <a:gd name="connsiteX0" fmla="*/ 0 w 1980086"/>
              <a:gd name="connsiteY0" fmla="*/ 1872999 h 1872999"/>
              <a:gd name="connsiteX1" fmla="*/ 711368 w 1980086"/>
              <a:gd name="connsiteY1" fmla="*/ 806714 h 1872999"/>
              <a:gd name="connsiteX2" fmla="*/ 1621037 w 1980086"/>
              <a:gd name="connsiteY2" fmla="*/ 639272 h 1872999"/>
              <a:gd name="connsiteX3" fmla="*/ 1978369 w 1980086"/>
              <a:gd name="connsiteY3" fmla="*/ 0 h 1872999"/>
              <a:gd name="connsiteX0" fmla="*/ 0 w 1978701"/>
              <a:gd name="connsiteY0" fmla="*/ 1872999 h 1872999"/>
              <a:gd name="connsiteX1" fmla="*/ 711368 w 1978701"/>
              <a:gd name="connsiteY1" fmla="*/ 806714 h 1872999"/>
              <a:gd name="connsiteX2" fmla="*/ 1449861 w 1978701"/>
              <a:gd name="connsiteY2" fmla="*/ 639272 h 1872999"/>
              <a:gd name="connsiteX3" fmla="*/ 1978369 w 1978701"/>
              <a:gd name="connsiteY3" fmla="*/ 0 h 1872999"/>
              <a:gd name="connsiteX0" fmla="*/ 0 w 1978701"/>
              <a:gd name="connsiteY0" fmla="*/ 1872999 h 1872999"/>
              <a:gd name="connsiteX1" fmla="*/ 711368 w 1978701"/>
              <a:gd name="connsiteY1" fmla="*/ 1007563 h 1872999"/>
              <a:gd name="connsiteX2" fmla="*/ 1449861 w 1978701"/>
              <a:gd name="connsiteY2" fmla="*/ 639272 h 1872999"/>
              <a:gd name="connsiteX3" fmla="*/ 1978369 w 1978701"/>
              <a:gd name="connsiteY3" fmla="*/ 0 h 1872999"/>
              <a:gd name="connsiteX0" fmla="*/ 178997 w 1368659"/>
              <a:gd name="connsiteY0" fmla="*/ 1776553 h 1776553"/>
              <a:gd name="connsiteX1" fmla="*/ 101326 w 1368659"/>
              <a:gd name="connsiteY1" fmla="*/ 1007563 h 1776553"/>
              <a:gd name="connsiteX2" fmla="*/ 839819 w 1368659"/>
              <a:gd name="connsiteY2" fmla="*/ 639272 h 1776553"/>
              <a:gd name="connsiteX3" fmla="*/ 1368327 w 1368659"/>
              <a:gd name="connsiteY3" fmla="*/ 0 h 177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8659" h="1776553">
                <a:moveTo>
                  <a:pt x="178997" y="1776553"/>
                </a:moveTo>
                <a:cubicBezTo>
                  <a:pt x="416120" y="1421125"/>
                  <a:pt x="-241763" y="1356144"/>
                  <a:pt x="101326" y="1007563"/>
                </a:cubicBezTo>
                <a:cubicBezTo>
                  <a:pt x="391259" y="765216"/>
                  <a:pt x="490328" y="725587"/>
                  <a:pt x="839819" y="639272"/>
                </a:cubicBezTo>
                <a:cubicBezTo>
                  <a:pt x="1189310" y="552957"/>
                  <a:pt x="1377686" y="329803"/>
                  <a:pt x="1368327" y="0"/>
                </a:cubicBezTo>
              </a:path>
            </a:pathLst>
          </a:custGeom>
          <a:noFill/>
          <a:ln w="6350" cap="rnd">
            <a:solidFill>
              <a:schemeClr val="tx1">
                <a:lumMod val="90000"/>
                <a:lumOff val="10000"/>
              </a:schemeClr>
            </a:solidFill>
            <a:round/>
            <a:headEnd type="oval" w="lg" len="lg"/>
            <a:tailEnd type="oval" w="lg" len="lg"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9" name="Parallelogram 4"/>
          <p:cNvSpPr/>
          <p:nvPr/>
        </p:nvSpPr>
        <p:spPr>
          <a:xfrm flipH="1" flipV="1">
            <a:off x="13353086" y="5534397"/>
            <a:ext cx="6860642" cy="9126254"/>
          </a:xfrm>
          <a:custGeom>
            <a:avLst/>
            <a:gdLst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3" fmla="*/ 1859818 w 2808312"/>
              <a:gd name="connsiteY3" fmla="*/ 1584176 h 1584176"/>
              <a:gd name="connsiteX4" fmla="*/ 0 w 2808312"/>
              <a:gd name="connsiteY4" fmla="*/ 1584176 h 1584176"/>
              <a:gd name="connsiteX0" fmla="*/ 1859818 w 2808312"/>
              <a:gd name="connsiteY0" fmla="*/ 1584176 h 1675616"/>
              <a:gd name="connsiteX1" fmla="*/ 0 w 2808312"/>
              <a:gd name="connsiteY1" fmla="*/ 1584176 h 1675616"/>
              <a:gd name="connsiteX2" fmla="*/ 948494 w 2808312"/>
              <a:gd name="connsiteY2" fmla="*/ 0 h 1675616"/>
              <a:gd name="connsiteX3" fmla="*/ 2808312 w 2808312"/>
              <a:gd name="connsiteY3" fmla="*/ 0 h 1675616"/>
              <a:gd name="connsiteX4" fmla="*/ 1951258 w 2808312"/>
              <a:gd name="connsiteY4" fmla="*/ 1675616 h 1675616"/>
              <a:gd name="connsiteX0" fmla="*/ 1859818 w 2808312"/>
              <a:gd name="connsiteY0" fmla="*/ 1584176 h 1584176"/>
              <a:gd name="connsiteX1" fmla="*/ 0 w 2808312"/>
              <a:gd name="connsiteY1" fmla="*/ 1584176 h 1584176"/>
              <a:gd name="connsiteX2" fmla="*/ 948494 w 2808312"/>
              <a:gd name="connsiteY2" fmla="*/ 0 h 1584176"/>
              <a:gd name="connsiteX3" fmla="*/ 2808312 w 2808312"/>
              <a:gd name="connsiteY3" fmla="*/ 0 h 1584176"/>
              <a:gd name="connsiteX0" fmla="*/ 0 w 2808312"/>
              <a:gd name="connsiteY0" fmla="*/ 1584176 h 1584176"/>
              <a:gd name="connsiteX1" fmla="*/ 948494 w 2808312"/>
              <a:gd name="connsiteY1" fmla="*/ 0 h 1584176"/>
              <a:gd name="connsiteX2" fmla="*/ 2808312 w 2808312"/>
              <a:gd name="connsiteY2" fmla="*/ 0 h 1584176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808312"/>
              <a:gd name="connsiteY0" fmla="*/ 1728485 h 1728485"/>
              <a:gd name="connsiteX1" fmla="*/ 948494 w 2808312"/>
              <a:gd name="connsiteY1" fmla="*/ 144309 h 1728485"/>
              <a:gd name="connsiteX2" fmla="*/ 2808312 w 2808312"/>
              <a:gd name="connsiteY2" fmla="*/ 144309 h 1728485"/>
              <a:gd name="connsiteX0" fmla="*/ 0 w 2614299"/>
              <a:gd name="connsiteY0" fmla="*/ 1992452 h 1992452"/>
              <a:gd name="connsiteX1" fmla="*/ 754481 w 2614299"/>
              <a:gd name="connsiteY1" fmla="*/ 144309 h 1992452"/>
              <a:gd name="connsiteX2" fmla="*/ 2614299 w 2614299"/>
              <a:gd name="connsiteY2" fmla="*/ 144309 h 1992452"/>
              <a:gd name="connsiteX0" fmla="*/ 0 w 2614299"/>
              <a:gd name="connsiteY0" fmla="*/ 1992452 h 1992452"/>
              <a:gd name="connsiteX1" fmla="*/ 754481 w 2614299"/>
              <a:gd name="connsiteY1" fmla="*/ 144309 h 1992452"/>
              <a:gd name="connsiteX2" fmla="*/ 2614299 w 2614299"/>
              <a:gd name="connsiteY2" fmla="*/ 144309 h 1992452"/>
              <a:gd name="connsiteX0" fmla="*/ 0 w 2366393"/>
              <a:gd name="connsiteY0" fmla="*/ 1976925 h 1976925"/>
              <a:gd name="connsiteX1" fmla="*/ 506575 w 2366393"/>
              <a:gd name="connsiteY1" fmla="*/ 144309 h 1976925"/>
              <a:gd name="connsiteX2" fmla="*/ 2366393 w 2366393"/>
              <a:gd name="connsiteY2" fmla="*/ 144309 h 1976925"/>
              <a:gd name="connsiteX0" fmla="*/ 0 w 2366393"/>
              <a:gd name="connsiteY0" fmla="*/ 2147727 h 2147727"/>
              <a:gd name="connsiteX1" fmla="*/ 506575 w 2366393"/>
              <a:gd name="connsiteY1" fmla="*/ 144309 h 2147727"/>
              <a:gd name="connsiteX2" fmla="*/ 2366393 w 2366393"/>
              <a:gd name="connsiteY2" fmla="*/ 144309 h 2147727"/>
              <a:gd name="connsiteX0" fmla="*/ 0 w 2377685"/>
              <a:gd name="connsiteY0" fmla="*/ 1562120 h 1562120"/>
              <a:gd name="connsiteX1" fmla="*/ 517867 w 2377685"/>
              <a:gd name="connsiteY1" fmla="*/ 144309 h 1562120"/>
              <a:gd name="connsiteX2" fmla="*/ 2377685 w 2377685"/>
              <a:gd name="connsiteY2" fmla="*/ 144309 h 1562120"/>
              <a:gd name="connsiteX0" fmla="*/ 0 w 2377685"/>
              <a:gd name="connsiteY0" fmla="*/ 1462374 h 1462374"/>
              <a:gd name="connsiteX1" fmla="*/ 946953 w 2377685"/>
              <a:gd name="connsiteY1" fmla="*/ 199098 h 1462374"/>
              <a:gd name="connsiteX2" fmla="*/ 2377685 w 2377685"/>
              <a:gd name="connsiteY2" fmla="*/ 44563 h 1462374"/>
              <a:gd name="connsiteX0" fmla="*/ 0 w 3099843"/>
              <a:gd name="connsiteY0" fmla="*/ 2448368 h 2448368"/>
              <a:gd name="connsiteX1" fmla="*/ 1669111 w 3099843"/>
              <a:gd name="connsiteY1" fmla="*/ 199098 h 2448368"/>
              <a:gd name="connsiteX2" fmla="*/ 3099843 w 3099843"/>
              <a:gd name="connsiteY2" fmla="*/ 44563 h 2448368"/>
              <a:gd name="connsiteX0" fmla="*/ 0 w 3099843"/>
              <a:gd name="connsiteY0" fmla="*/ 2448368 h 2448368"/>
              <a:gd name="connsiteX1" fmla="*/ 1669111 w 3099843"/>
              <a:gd name="connsiteY1" fmla="*/ 199098 h 2448368"/>
              <a:gd name="connsiteX2" fmla="*/ 3099843 w 3099843"/>
              <a:gd name="connsiteY2" fmla="*/ 44563 h 2448368"/>
              <a:gd name="connsiteX0" fmla="*/ 0 w 3099843"/>
              <a:gd name="connsiteY0" fmla="*/ 2448368 h 2448368"/>
              <a:gd name="connsiteX1" fmla="*/ 996372 w 3099843"/>
              <a:gd name="connsiteY1" fmla="*/ 1646624 h 2448368"/>
              <a:gd name="connsiteX2" fmla="*/ 1669111 w 3099843"/>
              <a:gd name="connsiteY2" fmla="*/ 199098 h 2448368"/>
              <a:gd name="connsiteX3" fmla="*/ 3099843 w 3099843"/>
              <a:gd name="connsiteY3" fmla="*/ 44563 h 2448368"/>
              <a:gd name="connsiteX0" fmla="*/ 0 w 3099843"/>
              <a:gd name="connsiteY0" fmla="*/ 2448368 h 2448368"/>
              <a:gd name="connsiteX1" fmla="*/ 996372 w 3099843"/>
              <a:gd name="connsiteY1" fmla="*/ 1646624 h 2448368"/>
              <a:gd name="connsiteX2" fmla="*/ 1669111 w 3099843"/>
              <a:gd name="connsiteY2" fmla="*/ 199098 h 2448368"/>
              <a:gd name="connsiteX3" fmla="*/ 3099843 w 3099843"/>
              <a:gd name="connsiteY3" fmla="*/ 44563 h 2448368"/>
              <a:gd name="connsiteX0" fmla="*/ 0 w 3099843"/>
              <a:gd name="connsiteY0" fmla="*/ 2448368 h 2448368"/>
              <a:gd name="connsiteX1" fmla="*/ 996372 w 3099843"/>
              <a:gd name="connsiteY1" fmla="*/ 1646624 h 2448368"/>
              <a:gd name="connsiteX2" fmla="*/ 1669111 w 3099843"/>
              <a:gd name="connsiteY2" fmla="*/ 199098 h 2448368"/>
              <a:gd name="connsiteX3" fmla="*/ 3099843 w 3099843"/>
              <a:gd name="connsiteY3" fmla="*/ 44563 h 2448368"/>
              <a:gd name="connsiteX0" fmla="*/ 0 w 2668703"/>
              <a:gd name="connsiteY0" fmla="*/ 2557060 h 2557060"/>
              <a:gd name="connsiteX1" fmla="*/ 565232 w 2668703"/>
              <a:gd name="connsiteY1" fmla="*/ 1646624 h 2557060"/>
              <a:gd name="connsiteX2" fmla="*/ 1237971 w 2668703"/>
              <a:gd name="connsiteY2" fmla="*/ 199098 h 2557060"/>
              <a:gd name="connsiteX3" fmla="*/ 2668703 w 2668703"/>
              <a:gd name="connsiteY3" fmla="*/ 44563 h 255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703" h="2557060">
                <a:moveTo>
                  <a:pt x="0" y="2557060"/>
                </a:moveTo>
                <a:cubicBezTo>
                  <a:pt x="166062" y="2423436"/>
                  <a:pt x="-208764" y="2223360"/>
                  <a:pt x="565232" y="1646624"/>
                </a:cubicBezTo>
                <a:cubicBezTo>
                  <a:pt x="1231443" y="1295038"/>
                  <a:pt x="887392" y="466108"/>
                  <a:pt x="1237971" y="199098"/>
                </a:cubicBezTo>
                <a:cubicBezTo>
                  <a:pt x="1478507" y="-125598"/>
                  <a:pt x="2048764" y="44563"/>
                  <a:pt x="2668703" y="44563"/>
                </a:cubicBezTo>
              </a:path>
            </a:pathLst>
          </a:custGeom>
          <a:noFill/>
          <a:ln w="6350" cap="rnd">
            <a:solidFill>
              <a:schemeClr val="tx1">
                <a:lumMod val="90000"/>
                <a:lumOff val="10000"/>
              </a:schemeClr>
            </a:solidFill>
            <a:round/>
            <a:headEnd type="oval" w="lg" len="lg"/>
            <a:tailEnd type="oval" w="lg" len="lg"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2599897" y="7392434"/>
            <a:ext cx="6095216" cy="1297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0000"/>
                    <a:lumOff val="10000"/>
                  </a:srgb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Checking Files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Checking the md5 hash code for every file we have (to know if file changed or not).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5615" y="7618676"/>
            <a:ext cx="143180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rgbClr val="FFFFFF"/>
                </a:solidFill>
                <a:latin typeface="dt-line-communication-01" panose="02000509000000000000" pitchFamily="49" charset="0"/>
                <a:cs typeface="Arial" panose="020B0604020202020204" pitchFamily="34" charset="0"/>
              </a:rPr>
              <a:t>01</a:t>
            </a:r>
            <a:endParaRPr kumimoji="0" 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 flipH="1">
            <a:off x="6652047" y="3901598"/>
            <a:ext cx="5715504" cy="1297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0000"/>
                    <a:lumOff val="10000"/>
                  </a:srgb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Re-calculate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FFFFFF"/>
                </a:solidFill>
                <a:latin typeface="Open Sans Light"/>
              </a:rPr>
              <a:t>F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ile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recalculate md5 to match the modified one.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37765" y="4127840"/>
            <a:ext cx="143180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rgbClr val="FFFFFF"/>
                </a:solidFill>
                <a:latin typeface="dt-line-communication-01" panose="02000509000000000000" pitchFamily="49" charset="0"/>
                <a:cs typeface="Arial" panose="020B0604020202020204" pitchFamily="34" charset="0"/>
              </a:rPr>
              <a:t>02</a:t>
            </a:r>
            <a:endParaRPr kumimoji="0" 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 flipH="1">
            <a:off x="13353085" y="6910640"/>
            <a:ext cx="5715504" cy="96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0000"/>
                    <a:lumOff val="10000"/>
                  </a:srgb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Re-Encrypt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Encrypt the modified file.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538803" y="7136882"/>
            <a:ext cx="143180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rgbClr val="FFFFFF"/>
                </a:solidFill>
                <a:latin typeface="dt-line-communication-01" panose="02000509000000000000" pitchFamily="49" charset="0"/>
                <a:cs typeface="Arial" panose="020B0604020202020204" pitchFamily="34" charset="0"/>
              </a:rPr>
              <a:t>03</a:t>
            </a:r>
            <a:endParaRPr kumimoji="0" 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 flipH="1">
            <a:off x="17099431" y="3187988"/>
            <a:ext cx="5715504" cy="1297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0000"/>
                    <a:lumOff val="10000"/>
                  </a:srgb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Commit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Send attachments to database and update the new calculated md5.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285149" y="3414230"/>
            <a:ext cx="143180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rgbClr val="FFFFFF"/>
                </a:solidFill>
                <a:latin typeface="dt-line-communication-01" panose="02000509000000000000" pitchFamily="49" charset="0"/>
                <a:cs typeface="Arial" panose="020B0604020202020204" pitchFamily="34" charset="0"/>
              </a:rPr>
              <a:t>04</a:t>
            </a:r>
            <a:endParaRPr kumimoji="0" 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322544" y="1183093"/>
            <a:ext cx="9216414" cy="1635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0000"/>
                    <a:lumOff val="10000"/>
                  </a:srgbClr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Cloud System Process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Phase Two: Check and Upload</a:t>
            </a:r>
            <a:endParaRPr kumimoji="0" lang="en-US" sz="6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36581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A18BAB-DC2B-4DD7-883D-787E5638966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1" cy="1371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A348CB-8FBA-4BEF-B67D-7A4E10C29C1E}"/>
              </a:ext>
            </a:extLst>
          </p:cNvPr>
          <p:cNvSpPr txBox="1"/>
          <p:nvPr/>
        </p:nvSpPr>
        <p:spPr>
          <a:xfrm>
            <a:off x="6512685" y="4272677"/>
            <a:ext cx="10692959" cy="2400657"/>
          </a:xfrm>
          <a:prstGeom prst="rect">
            <a:avLst/>
          </a:prstGeom>
          <a:solidFill>
            <a:schemeClr val="tx1">
              <a:lumMod val="90000"/>
              <a:lumOff val="10000"/>
              <a:alpha val="9000"/>
            </a:schemeClr>
          </a:solidFill>
        </p:spPr>
        <p:txBody>
          <a:bodyPr wrap="square" lIns="914400" tIns="365760" rIns="457200" bIns="365760" rtlCol="0" anchor="ctr">
            <a:spAutoFit/>
          </a:bodyPr>
          <a:lstStyle/>
          <a:p>
            <a:pPr algn="ctr"/>
            <a:r>
              <a:rPr lang="pt-BR" sz="4400" dirty="0"/>
              <a:t>Information</a:t>
            </a:r>
            <a:r>
              <a:rPr lang="pt-BR" sz="3200" dirty="0"/>
              <a:t> is everything, and the need for backups incresses everyday </a:t>
            </a:r>
          </a:p>
          <a:p>
            <a:pPr algn="ctr"/>
            <a:endParaRPr lang="en-US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E1E482C-6FFF-413C-959B-BED2B5F98CA4}"/>
              </a:ext>
            </a:extLst>
          </p:cNvPr>
          <p:cNvSpPr/>
          <p:nvPr/>
        </p:nvSpPr>
        <p:spPr>
          <a:xfrm>
            <a:off x="17068364" y="11754196"/>
            <a:ext cx="7318811" cy="1961804"/>
          </a:xfrm>
          <a:prstGeom prst="rect">
            <a:avLst/>
          </a:prstGeom>
          <a:solidFill>
            <a:srgbClr val="272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D3BF528-609C-4931-8CF0-E2B73D6192C4}"/>
              </a:ext>
            </a:extLst>
          </p:cNvPr>
          <p:cNvSpPr txBox="1">
            <a:spLocks/>
          </p:cNvSpPr>
          <p:nvPr/>
        </p:nvSpPr>
        <p:spPr>
          <a:xfrm>
            <a:off x="6847106" y="290860"/>
            <a:ext cx="10024118" cy="12453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b="0" i="0" u="none" strike="noStrike" baseline="0" dirty="0">
                <a:latin typeface="NimbusRomNo9L-Regu"/>
              </a:rPr>
              <a:t>INTRODUCTION</a:t>
            </a:r>
          </a:p>
        </p:txBody>
      </p:sp>
      <p:grpSp>
        <p:nvGrpSpPr>
          <p:cNvPr id="6" name="Google Shape;10507;p79">
            <a:extLst>
              <a:ext uri="{FF2B5EF4-FFF2-40B4-BE49-F238E27FC236}">
                <a16:creationId xmlns:a16="http://schemas.microsoft.com/office/drawing/2014/main" id="{859621A8-359F-40D6-847F-38D767682406}"/>
              </a:ext>
            </a:extLst>
          </p:cNvPr>
          <p:cNvGrpSpPr/>
          <p:nvPr/>
        </p:nvGrpSpPr>
        <p:grpSpPr>
          <a:xfrm>
            <a:off x="4789716" y="3485843"/>
            <a:ext cx="2572376" cy="3143339"/>
            <a:chOff x="1765162" y="3346789"/>
            <a:chExt cx="292801" cy="359258"/>
          </a:xfrm>
        </p:grpSpPr>
        <p:sp>
          <p:nvSpPr>
            <p:cNvPr id="7" name="Google Shape;10508;p79">
              <a:extLst>
                <a:ext uri="{FF2B5EF4-FFF2-40B4-BE49-F238E27FC236}">
                  <a16:creationId xmlns:a16="http://schemas.microsoft.com/office/drawing/2014/main" id="{49644BD4-7AA3-423A-AB70-3B49C85EC318}"/>
                </a:ext>
              </a:extLst>
            </p:cNvPr>
            <p:cNvSpPr/>
            <p:nvPr/>
          </p:nvSpPr>
          <p:spPr>
            <a:xfrm>
              <a:off x="1765423" y="3394001"/>
              <a:ext cx="230821" cy="312047"/>
            </a:xfrm>
            <a:custGeom>
              <a:avLst/>
              <a:gdLst/>
              <a:ahLst/>
              <a:cxnLst/>
              <a:rect l="l" t="t" r="r" b="b"/>
              <a:pathLst>
                <a:path w="8815" h="11917" extrusionOk="0">
                  <a:moveTo>
                    <a:pt x="219" y="1"/>
                  </a:moveTo>
                  <a:cubicBezTo>
                    <a:pt x="95" y="1"/>
                    <a:pt x="0" y="96"/>
                    <a:pt x="0" y="220"/>
                  </a:cubicBezTo>
                  <a:lnTo>
                    <a:pt x="0" y="9283"/>
                  </a:lnTo>
                  <a:lnTo>
                    <a:pt x="1927" y="11220"/>
                  </a:lnTo>
                  <a:lnTo>
                    <a:pt x="2624" y="11916"/>
                  </a:lnTo>
                  <a:lnTo>
                    <a:pt x="8586" y="11916"/>
                  </a:lnTo>
                  <a:cubicBezTo>
                    <a:pt x="8710" y="11916"/>
                    <a:pt x="8805" y="11821"/>
                    <a:pt x="8815" y="11697"/>
                  </a:cubicBezTo>
                  <a:lnTo>
                    <a:pt x="8815" y="1"/>
                  </a:lnTo>
                  <a:close/>
                </a:path>
              </a:pathLst>
            </a:custGeom>
            <a:solidFill>
              <a:srgbClr val="E9EE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0509;p79">
              <a:extLst>
                <a:ext uri="{FF2B5EF4-FFF2-40B4-BE49-F238E27FC236}">
                  <a16:creationId xmlns:a16="http://schemas.microsoft.com/office/drawing/2014/main" id="{5D69C4F5-ADF7-4BC7-9544-7C6E81B8D269}"/>
                </a:ext>
              </a:extLst>
            </p:cNvPr>
            <p:cNvSpPr/>
            <p:nvPr/>
          </p:nvSpPr>
          <p:spPr>
            <a:xfrm>
              <a:off x="1765162" y="3624088"/>
              <a:ext cx="81959" cy="81959"/>
            </a:xfrm>
            <a:custGeom>
              <a:avLst/>
              <a:gdLst/>
              <a:ahLst/>
              <a:cxnLst/>
              <a:rect l="l" t="t" r="r" b="b"/>
              <a:pathLst>
                <a:path w="3130" h="3130" extrusionOk="0">
                  <a:moveTo>
                    <a:pt x="1" y="0"/>
                  </a:moveTo>
                  <a:lnTo>
                    <a:pt x="1" y="496"/>
                  </a:lnTo>
                  <a:lnTo>
                    <a:pt x="1937" y="2433"/>
                  </a:lnTo>
                  <a:lnTo>
                    <a:pt x="2634" y="3129"/>
                  </a:lnTo>
                  <a:lnTo>
                    <a:pt x="3130" y="3129"/>
                  </a:lnTo>
                  <a:lnTo>
                    <a:pt x="3130" y="267"/>
                  </a:lnTo>
                  <a:cubicBezTo>
                    <a:pt x="3130" y="115"/>
                    <a:pt x="3006" y="0"/>
                    <a:pt x="2862" y="0"/>
                  </a:cubicBezTo>
                  <a:close/>
                </a:path>
              </a:pathLst>
            </a:custGeom>
            <a:solidFill>
              <a:srgbClr val="CDD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0510;p79">
              <a:extLst>
                <a:ext uri="{FF2B5EF4-FFF2-40B4-BE49-F238E27FC236}">
                  <a16:creationId xmlns:a16="http://schemas.microsoft.com/office/drawing/2014/main" id="{EBB838C9-13D4-42B9-925E-C01A17E9C0AA}"/>
                </a:ext>
              </a:extLst>
            </p:cNvPr>
            <p:cNvSpPr/>
            <p:nvPr/>
          </p:nvSpPr>
          <p:spPr>
            <a:xfrm>
              <a:off x="1896558" y="3394001"/>
              <a:ext cx="99686" cy="103719"/>
            </a:xfrm>
            <a:custGeom>
              <a:avLst/>
              <a:gdLst/>
              <a:ahLst/>
              <a:cxnLst/>
              <a:rect l="l" t="t" r="r" b="b"/>
              <a:pathLst>
                <a:path w="3807" h="3961" extrusionOk="0">
                  <a:moveTo>
                    <a:pt x="497" y="1"/>
                  </a:moveTo>
                  <a:cubicBezTo>
                    <a:pt x="1" y="2014"/>
                    <a:pt x="1527" y="3960"/>
                    <a:pt x="3597" y="3960"/>
                  </a:cubicBezTo>
                  <a:cubicBezTo>
                    <a:pt x="3664" y="3960"/>
                    <a:pt x="3731" y="3950"/>
                    <a:pt x="3807" y="3950"/>
                  </a:cubicBezTo>
                  <a:lnTo>
                    <a:pt x="3807" y="1"/>
                  </a:lnTo>
                  <a:close/>
                </a:path>
              </a:pathLst>
            </a:custGeom>
            <a:solidFill>
              <a:srgbClr val="CDD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0511;p79">
              <a:extLst>
                <a:ext uri="{FF2B5EF4-FFF2-40B4-BE49-F238E27FC236}">
                  <a16:creationId xmlns:a16="http://schemas.microsoft.com/office/drawing/2014/main" id="{EA2A19BB-9307-400A-BEF7-DCBB7490886E}"/>
                </a:ext>
              </a:extLst>
            </p:cNvPr>
            <p:cNvSpPr/>
            <p:nvPr/>
          </p:nvSpPr>
          <p:spPr>
            <a:xfrm>
              <a:off x="1816379" y="3394001"/>
              <a:ext cx="179629" cy="312047"/>
            </a:xfrm>
            <a:custGeom>
              <a:avLst/>
              <a:gdLst/>
              <a:ahLst/>
              <a:cxnLst/>
              <a:rect l="l" t="t" r="r" b="b"/>
              <a:pathLst>
                <a:path w="6860" h="11917" extrusionOk="0">
                  <a:moveTo>
                    <a:pt x="6106" y="1"/>
                  </a:moveTo>
                  <a:lnTo>
                    <a:pt x="6106" y="11239"/>
                  </a:lnTo>
                  <a:lnTo>
                    <a:pt x="0" y="11239"/>
                  </a:lnTo>
                  <a:lnTo>
                    <a:pt x="678" y="11916"/>
                  </a:lnTo>
                  <a:lnTo>
                    <a:pt x="6640" y="11916"/>
                  </a:lnTo>
                  <a:cubicBezTo>
                    <a:pt x="6764" y="11916"/>
                    <a:pt x="6859" y="11821"/>
                    <a:pt x="6859" y="11697"/>
                  </a:cubicBezTo>
                  <a:lnTo>
                    <a:pt x="6859" y="1"/>
                  </a:lnTo>
                  <a:close/>
                </a:path>
              </a:pathLst>
            </a:custGeom>
            <a:solidFill>
              <a:srgbClr val="CDD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0512;p79">
              <a:extLst>
                <a:ext uri="{FF2B5EF4-FFF2-40B4-BE49-F238E27FC236}">
                  <a16:creationId xmlns:a16="http://schemas.microsoft.com/office/drawing/2014/main" id="{9F9F6FB2-492B-43E6-A824-164654FD572D}"/>
                </a:ext>
              </a:extLst>
            </p:cNvPr>
            <p:cNvSpPr/>
            <p:nvPr/>
          </p:nvSpPr>
          <p:spPr>
            <a:xfrm>
              <a:off x="1799647" y="3462448"/>
              <a:ext cx="162138" cy="23776"/>
            </a:xfrm>
            <a:custGeom>
              <a:avLst/>
              <a:gdLst/>
              <a:ahLst/>
              <a:cxnLst/>
              <a:rect l="l" t="t" r="r" b="b"/>
              <a:pathLst>
                <a:path w="6192" h="908" extrusionOk="0">
                  <a:moveTo>
                    <a:pt x="219" y="1"/>
                  </a:moveTo>
                  <a:cubicBezTo>
                    <a:pt x="95" y="1"/>
                    <a:pt x="0" y="106"/>
                    <a:pt x="0" y="230"/>
                  </a:cubicBezTo>
                  <a:lnTo>
                    <a:pt x="0" y="688"/>
                  </a:lnTo>
                  <a:cubicBezTo>
                    <a:pt x="0" y="802"/>
                    <a:pt x="95" y="907"/>
                    <a:pt x="219" y="907"/>
                  </a:cubicBezTo>
                  <a:lnTo>
                    <a:pt x="5962" y="907"/>
                  </a:lnTo>
                  <a:cubicBezTo>
                    <a:pt x="6087" y="907"/>
                    <a:pt x="6191" y="802"/>
                    <a:pt x="6191" y="688"/>
                  </a:cubicBezTo>
                  <a:lnTo>
                    <a:pt x="6191" y="230"/>
                  </a:lnTo>
                  <a:cubicBezTo>
                    <a:pt x="6191" y="106"/>
                    <a:pt x="6087" y="1"/>
                    <a:pt x="5962" y="1"/>
                  </a:cubicBezTo>
                  <a:close/>
                </a:path>
              </a:pathLst>
            </a:custGeom>
            <a:solidFill>
              <a:srgbClr val="6A7F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0513;p79">
              <a:extLst>
                <a:ext uri="{FF2B5EF4-FFF2-40B4-BE49-F238E27FC236}">
                  <a16:creationId xmlns:a16="http://schemas.microsoft.com/office/drawing/2014/main" id="{ED7AB033-685D-40F2-9E22-08FDA31FBB7B}"/>
                </a:ext>
              </a:extLst>
            </p:cNvPr>
            <p:cNvSpPr/>
            <p:nvPr/>
          </p:nvSpPr>
          <p:spPr>
            <a:xfrm>
              <a:off x="1922795" y="3462710"/>
              <a:ext cx="38989" cy="23514"/>
            </a:xfrm>
            <a:custGeom>
              <a:avLst/>
              <a:gdLst/>
              <a:ahLst/>
              <a:cxnLst/>
              <a:rect l="l" t="t" r="r" b="b"/>
              <a:pathLst>
                <a:path w="1489" h="898" extrusionOk="0">
                  <a:moveTo>
                    <a:pt x="0" y="0"/>
                  </a:moveTo>
                  <a:cubicBezTo>
                    <a:pt x="258" y="363"/>
                    <a:pt x="601" y="668"/>
                    <a:pt x="983" y="897"/>
                  </a:cubicBezTo>
                  <a:lnTo>
                    <a:pt x="1259" y="897"/>
                  </a:lnTo>
                  <a:cubicBezTo>
                    <a:pt x="1384" y="897"/>
                    <a:pt x="1488" y="792"/>
                    <a:pt x="1488" y="678"/>
                  </a:cubicBezTo>
                  <a:lnTo>
                    <a:pt x="1488" y="220"/>
                  </a:lnTo>
                  <a:cubicBezTo>
                    <a:pt x="1479" y="96"/>
                    <a:pt x="1384" y="0"/>
                    <a:pt x="1259" y="0"/>
                  </a:cubicBezTo>
                  <a:close/>
                </a:path>
              </a:pathLst>
            </a:custGeom>
            <a:solidFill>
              <a:srgbClr val="5166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0514;p79">
              <a:extLst>
                <a:ext uri="{FF2B5EF4-FFF2-40B4-BE49-F238E27FC236}">
                  <a16:creationId xmlns:a16="http://schemas.microsoft.com/office/drawing/2014/main" id="{35F65A86-9249-41C6-BF8E-01E562715E04}"/>
                </a:ext>
              </a:extLst>
            </p:cNvPr>
            <p:cNvSpPr/>
            <p:nvPr/>
          </p:nvSpPr>
          <p:spPr>
            <a:xfrm>
              <a:off x="1765162" y="3637076"/>
              <a:ext cx="68971" cy="68971"/>
            </a:xfrm>
            <a:custGeom>
              <a:avLst/>
              <a:gdLst/>
              <a:ahLst/>
              <a:cxnLst/>
              <a:rect l="l" t="t" r="r" b="b"/>
              <a:pathLst>
                <a:path w="2634" h="2634" extrusionOk="0">
                  <a:moveTo>
                    <a:pt x="1" y="0"/>
                  </a:moveTo>
                  <a:lnTo>
                    <a:pt x="2634" y="2633"/>
                  </a:lnTo>
                  <a:lnTo>
                    <a:pt x="2634" y="220"/>
                  </a:lnTo>
                  <a:cubicBezTo>
                    <a:pt x="2634" y="96"/>
                    <a:pt x="2538" y="0"/>
                    <a:pt x="2414" y="0"/>
                  </a:cubicBezTo>
                  <a:close/>
                </a:path>
              </a:pathLst>
            </a:custGeom>
            <a:solidFill>
              <a:srgbClr val="E9EE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0515;p79">
              <a:extLst>
                <a:ext uri="{FF2B5EF4-FFF2-40B4-BE49-F238E27FC236}">
                  <a16:creationId xmlns:a16="http://schemas.microsoft.com/office/drawing/2014/main" id="{3D8D131B-9720-450C-8C93-098A352FA466}"/>
                </a:ext>
              </a:extLst>
            </p:cNvPr>
            <p:cNvSpPr/>
            <p:nvPr/>
          </p:nvSpPr>
          <p:spPr>
            <a:xfrm>
              <a:off x="1923528" y="3346789"/>
              <a:ext cx="134434" cy="134434"/>
            </a:xfrm>
            <a:custGeom>
              <a:avLst/>
              <a:gdLst/>
              <a:ahLst/>
              <a:cxnLst/>
              <a:rect l="l" t="t" r="r" b="b"/>
              <a:pathLst>
                <a:path w="5134" h="5134" extrusionOk="0">
                  <a:moveTo>
                    <a:pt x="2567" y="1"/>
                  </a:moveTo>
                  <a:cubicBezTo>
                    <a:pt x="1155" y="1"/>
                    <a:pt x="1" y="1155"/>
                    <a:pt x="1" y="2567"/>
                  </a:cubicBezTo>
                  <a:cubicBezTo>
                    <a:pt x="1" y="3989"/>
                    <a:pt x="1155" y="5133"/>
                    <a:pt x="2567" y="5133"/>
                  </a:cubicBezTo>
                  <a:cubicBezTo>
                    <a:pt x="3989" y="5133"/>
                    <a:pt x="5133" y="3989"/>
                    <a:pt x="5133" y="2567"/>
                  </a:cubicBezTo>
                  <a:cubicBezTo>
                    <a:pt x="5133" y="1155"/>
                    <a:pt x="3989" y="1"/>
                    <a:pt x="2567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0516;p79">
              <a:extLst>
                <a:ext uri="{FF2B5EF4-FFF2-40B4-BE49-F238E27FC236}">
                  <a16:creationId xmlns:a16="http://schemas.microsoft.com/office/drawing/2014/main" id="{C98677B3-F37A-4B82-AD57-4F7DF05BDB97}"/>
                </a:ext>
              </a:extLst>
            </p:cNvPr>
            <p:cNvSpPr/>
            <p:nvPr/>
          </p:nvSpPr>
          <p:spPr>
            <a:xfrm>
              <a:off x="1978255" y="3377033"/>
              <a:ext cx="48730" cy="48730"/>
            </a:xfrm>
            <a:custGeom>
              <a:avLst/>
              <a:gdLst/>
              <a:ahLst/>
              <a:cxnLst/>
              <a:rect l="l" t="t" r="r" b="b"/>
              <a:pathLst>
                <a:path w="1861" h="1861" extrusionOk="0">
                  <a:moveTo>
                    <a:pt x="925" y="0"/>
                  </a:moveTo>
                  <a:cubicBezTo>
                    <a:pt x="410" y="0"/>
                    <a:pt x="0" y="420"/>
                    <a:pt x="0" y="935"/>
                  </a:cubicBezTo>
                  <a:cubicBezTo>
                    <a:pt x="0" y="1450"/>
                    <a:pt x="410" y="1861"/>
                    <a:pt x="925" y="1861"/>
                  </a:cubicBezTo>
                  <a:cubicBezTo>
                    <a:pt x="1441" y="1861"/>
                    <a:pt x="1860" y="1450"/>
                    <a:pt x="1860" y="935"/>
                  </a:cubicBezTo>
                  <a:cubicBezTo>
                    <a:pt x="1860" y="420"/>
                    <a:pt x="1441" y="0"/>
                    <a:pt x="925" y="0"/>
                  </a:cubicBezTo>
                  <a:close/>
                </a:path>
              </a:pathLst>
            </a:custGeom>
            <a:solidFill>
              <a:srgbClr val="E9EE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0517;p79">
              <a:extLst>
                <a:ext uri="{FF2B5EF4-FFF2-40B4-BE49-F238E27FC236}">
                  <a16:creationId xmlns:a16="http://schemas.microsoft.com/office/drawing/2014/main" id="{7A9879FB-C201-4F76-A637-205348ADEF2E}"/>
                </a:ext>
              </a:extLst>
            </p:cNvPr>
            <p:cNvSpPr/>
            <p:nvPr/>
          </p:nvSpPr>
          <p:spPr>
            <a:xfrm>
              <a:off x="1960999" y="3371560"/>
              <a:ext cx="82587" cy="59702"/>
            </a:xfrm>
            <a:custGeom>
              <a:avLst/>
              <a:gdLst/>
              <a:ahLst/>
              <a:cxnLst/>
              <a:rect l="l" t="t" r="r" b="b"/>
              <a:pathLst>
                <a:path w="3154" h="2280" extrusionOk="0">
                  <a:moveTo>
                    <a:pt x="1584" y="419"/>
                  </a:moveTo>
                  <a:cubicBezTo>
                    <a:pt x="1775" y="419"/>
                    <a:pt x="1966" y="495"/>
                    <a:pt x="2100" y="629"/>
                  </a:cubicBezTo>
                  <a:cubicBezTo>
                    <a:pt x="2578" y="1115"/>
                    <a:pt x="2187" y="1872"/>
                    <a:pt x="1598" y="1872"/>
                  </a:cubicBezTo>
                  <a:cubicBezTo>
                    <a:pt x="1505" y="1872"/>
                    <a:pt x="1408" y="1853"/>
                    <a:pt x="1308" y="1812"/>
                  </a:cubicBezTo>
                  <a:cubicBezTo>
                    <a:pt x="583" y="1507"/>
                    <a:pt x="793" y="419"/>
                    <a:pt x="1584" y="419"/>
                  </a:cubicBezTo>
                  <a:close/>
                  <a:moveTo>
                    <a:pt x="1608" y="1"/>
                  </a:moveTo>
                  <a:cubicBezTo>
                    <a:pt x="1463" y="1"/>
                    <a:pt x="1311" y="30"/>
                    <a:pt x="1155" y="95"/>
                  </a:cubicBezTo>
                  <a:cubicBezTo>
                    <a:pt x="1" y="572"/>
                    <a:pt x="344" y="2279"/>
                    <a:pt x="1584" y="2279"/>
                  </a:cubicBezTo>
                  <a:cubicBezTo>
                    <a:pt x="1890" y="2279"/>
                    <a:pt x="2176" y="2155"/>
                    <a:pt x="2395" y="1946"/>
                  </a:cubicBezTo>
                  <a:cubicBezTo>
                    <a:pt x="3154" y="1187"/>
                    <a:pt x="2530" y="1"/>
                    <a:pt x="1608" y="1"/>
                  </a:cubicBezTo>
                  <a:close/>
                </a:path>
              </a:pathLst>
            </a:custGeom>
            <a:solidFill>
              <a:srgbClr val="95A6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0518;p79">
              <a:extLst>
                <a:ext uri="{FF2B5EF4-FFF2-40B4-BE49-F238E27FC236}">
                  <a16:creationId xmlns:a16="http://schemas.microsoft.com/office/drawing/2014/main" id="{98C4FD08-12A8-468C-8F34-8D719EDA5946}"/>
                </a:ext>
              </a:extLst>
            </p:cNvPr>
            <p:cNvSpPr/>
            <p:nvPr/>
          </p:nvSpPr>
          <p:spPr>
            <a:xfrm>
              <a:off x="1950028" y="3412592"/>
              <a:ext cx="43755" cy="39408"/>
            </a:xfrm>
            <a:custGeom>
              <a:avLst/>
              <a:gdLst/>
              <a:ahLst/>
              <a:cxnLst/>
              <a:rect l="l" t="t" r="r" b="b"/>
              <a:pathLst>
                <a:path w="1671" h="1505" extrusionOk="0">
                  <a:moveTo>
                    <a:pt x="1359" y="0"/>
                  </a:moveTo>
                  <a:cubicBezTo>
                    <a:pt x="1305" y="0"/>
                    <a:pt x="1249" y="24"/>
                    <a:pt x="1202" y="83"/>
                  </a:cubicBezTo>
                  <a:lnTo>
                    <a:pt x="143" y="1142"/>
                  </a:lnTo>
                  <a:cubicBezTo>
                    <a:pt x="0" y="1275"/>
                    <a:pt x="95" y="1504"/>
                    <a:pt x="286" y="1504"/>
                  </a:cubicBezTo>
                  <a:cubicBezTo>
                    <a:pt x="344" y="1495"/>
                    <a:pt x="391" y="1476"/>
                    <a:pt x="429" y="1437"/>
                  </a:cubicBezTo>
                  <a:lnTo>
                    <a:pt x="1498" y="369"/>
                  </a:lnTo>
                  <a:cubicBezTo>
                    <a:pt x="1670" y="225"/>
                    <a:pt x="1523" y="0"/>
                    <a:pt x="1359" y="0"/>
                  </a:cubicBezTo>
                  <a:close/>
                </a:path>
              </a:pathLst>
            </a:custGeom>
            <a:solidFill>
              <a:srgbClr val="95A6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0519;p79">
              <a:extLst>
                <a:ext uri="{FF2B5EF4-FFF2-40B4-BE49-F238E27FC236}">
                  <a16:creationId xmlns:a16="http://schemas.microsoft.com/office/drawing/2014/main" id="{233D1F12-E9F8-48F3-95D6-5E194959376B}"/>
                </a:ext>
              </a:extLst>
            </p:cNvPr>
            <p:cNvSpPr/>
            <p:nvPr/>
          </p:nvSpPr>
          <p:spPr>
            <a:xfrm>
              <a:off x="1792054" y="3504659"/>
              <a:ext cx="176225" cy="10814"/>
            </a:xfrm>
            <a:custGeom>
              <a:avLst/>
              <a:gdLst/>
              <a:ahLst/>
              <a:cxnLst/>
              <a:rect l="l" t="t" r="r" b="b"/>
              <a:pathLst>
                <a:path w="6730" h="413" extrusionOk="0">
                  <a:moveTo>
                    <a:pt x="272" y="1"/>
                  </a:moveTo>
                  <a:cubicBezTo>
                    <a:pt x="3" y="1"/>
                    <a:pt x="0" y="413"/>
                    <a:pt x="264" y="413"/>
                  </a:cubicBezTo>
                  <a:cubicBezTo>
                    <a:pt x="272" y="413"/>
                    <a:pt x="281" y="412"/>
                    <a:pt x="290" y="411"/>
                  </a:cubicBezTo>
                  <a:lnTo>
                    <a:pt x="6481" y="411"/>
                  </a:lnTo>
                  <a:cubicBezTo>
                    <a:pt x="6729" y="392"/>
                    <a:pt x="6729" y="20"/>
                    <a:pt x="6481" y="1"/>
                  </a:cubicBezTo>
                  <a:lnTo>
                    <a:pt x="290" y="1"/>
                  </a:lnTo>
                  <a:cubicBezTo>
                    <a:pt x="284" y="1"/>
                    <a:pt x="278" y="1"/>
                    <a:pt x="272" y="1"/>
                  </a:cubicBezTo>
                  <a:close/>
                </a:path>
              </a:pathLst>
            </a:custGeom>
            <a:solidFill>
              <a:srgbClr val="CDD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0520;p79">
              <a:extLst>
                <a:ext uri="{FF2B5EF4-FFF2-40B4-BE49-F238E27FC236}">
                  <a16:creationId xmlns:a16="http://schemas.microsoft.com/office/drawing/2014/main" id="{57616AEF-91B4-4DF6-A671-369F9D948307}"/>
                </a:ext>
              </a:extLst>
            </p:cNvPr>
            <p:cNvSpPr/>
            <p:nvPr/>
          </p:nvSpPr>
          <p:spPr>
            <a:xfrm>
              <a:off x="1792891" y="3528408"/>
              <a:ext cx="175387" cy="11024"/>
            </a:xfrm>
            <a:custGeom>
              <a:avLst/>
              <a:gdLst/>
              <a:ahLst/>
              <a:cxnLst/>
              <a:rect l="l" t="t" r="r" b="b"/>
              <a:pathLst>
                <a:path w="6698" h="421" extrusionOk="0">
                  <a:moveTo>
                    <a:pt x="258" y="0"/>
                  </a:moveTo>
                  <a:cubicBezTo>
                    <a:pt x="0" y="20"/>
                    <a:pt x="0" y="392"/>
                    <a:pt x="258" y="420"/>
                  </a:cubicBezTo>
                  <a:lnTo>
                    <a:pt x="6449" y="420"/>
                  </a:lnTo>
                  <a:cubicBezTo>
                    <a:pt x="6697" y="392"/>
                    <a:pt x="6697" y="20"/>
                    <a:pt x="6449" y="0"/>
                  </a:cubicBezTo>
                  <a:close/>
                </a:path>
              </a:pathLst>
            </a:custGeom>
            <a:solidFill>
              <a:srgbClr val="CDD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0521;p79">
              <a:extLst>
                <a:ext uri="{FF2B5EF4-FFF2-40B4-BE49-F238E27FC236}">
                  <a16:creationId xmlns:a16="http://schemas.microsoft.com/office/drawing/2014/main" id="{4DA00382-0FD3-4238-87B4-EAEF23C66E6F}"/>
                </a:ext>
              </a:extLst>
            </p:cNvPr>
            <p:cNvSpPr/>
            <p:nvPr/>
          </p:nvSpPr>
          <p:spPr>
            <a:xfrm>
              <a:off x="1792891" y="3552394"/>
              <a:ext cx="175387" cy="10762"/>
            </a:xfrm>
            <a:custGeom>
              <a:avLst/>
              <a:gdLst/>
              <a:ahLst/>
              <a:cxnLst/>
              <a:rect l="l" t="t" r="r" b="b"/>
              <a:pathLst>
                <a:path w="6698" h="411" extrusionOk="0">
                  <a:moveTo>
                    <a:pt x="258" y="0"/>
                  </a:moveTo>
                  <a:cubicBezTo>
                    <a:pt x="0" y="19"/>
                    <a:pt x="0" y="391"/>
                    <a:pt x="258" y="410"/>
                  </a:cubicBezTo>
                  <a:lnTo>
                    <a:pt x="6449" y="410"/>
                  </a:lnTo>
                  <a:cubicBezTo>
                    <a:pt x="6697" y="391"/>
                    <a:pt x="6697" y="19"/>
                    <a:pt x="6449" y="0"/>
                  </a:cubicBezTo>
                  <a:close/>
                </a:path>
              </a:pathLst>
            </a:custGeom>
            <a:solidFill>
              <a:srgbClr val="CDD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0522;p79">
              <a:extLst>
                <a:ext uri="{FF2B5EF4-FFF2-40B4-BE49-F238E27FC236}">
                  <a16:creationId xmlns:a16="http://schemas.microsoft.com/office/drawing/2014/main" id="{F9AE29D5-165E-40C0-987E-107D3FB79FAA}"/>
                </a:ext>
              </a:extLst>
            </p:cNvPr>
            <p:cNvSpPr/>
            <p:nvPr/>
          </p:nvSpPr>
          <p:spPr>
            <a:xfrm>
              <a:off x="1792891" y="3576379"/>
              <a:ext cx="175387" cy="10762"/>
            </a:xfrm>
            <a:custGeom>
              <a:avLst/>
              <a:gdLst/>
              <a:ahLst/>
              <a:cxnLst/>
              <a:rect l="l" t="t" r="r" b="b"/>
              <a:pathLst>
                <a:path w="6698" h="411" extrusionOk="0">
                  <a:moveTo>
                    <a:pt x="258" y="0"/>
                  </a:moveTo>
                  <a:cubicBezTo>
                    <a:pt x="0" y="19"/>
                    <a:pt x="0" y="391"/>
                    <a:pt x="258" y="410"/>
                  </a:cubicBezTo>
                  <a:lnTo>
                    <a:pt x="6449" y="410"/>
                  </a:lnTo>
                  <a:cubicBezTo>
                    <a:pt x="6697" y="391"/>
                    <a:pt x="6697" y="19"/>
                    <a:pt x="6449" y="0"/>
                  </a:cubicBezTo>
                  <a:close/>
                </a:path>
              </a:pathLst>
            </a:custGeom>
            <a:solidFill>
              <a:srgbClr val="CDD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9E0FDEF-D208-4EFE-B016-3ADB3F778249}"/>
              </a:ext>
            </a:extLst>
          </p:cNvPr>
          <p:cNvSpPr txBox="1"/>
          <p:nvPr/>
        </p:nvSpPr>
        <p:spPr>
          <a:xfrm>
            <a:off x="5395654" y="6727121"/>
            <a:ext cx="11809990" cy="1231106"/>
          </a:xfrm>
          <a:prstGeom prst="rect">
            <a:avLst/>
          </a:prstGeom>
          <a:solidFill>
            <a:schemeClr val="tx1">
              <a:lumMod val="90000"/>
              <a:lumOff val="10000"/>
              <a:alpha val="9000"/>
            </a:schemeClr>
          </a:solidFill>
        </p:spPr>
        <p:txBody>
          <a:bodyPr wrap="square" lIns="914400" tIns="365760" rIns="457200" bIns="365760" rtlCol="0" anchor="ctr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Explaining our concept</a:t>
            </a:r>
          </a:p>
        </p:txBody>
      </p:sp>
      <p:grpSp>
        <p:nvGrpSpPr>
          <p:cNvPr id="24" name="Google Shape;13034;p80">
            <a:extLst>
              <a:ext uri="{FF2B5EF4-FFF2-40B4-BE49-F238E27FC236}">
                <a16:creationId xmlns:a16="http://schemas.microsoft.com/office/drawing/2014/main" id="{91642C29-AEA8-4E83-AF39-5C9117C4E872}"/>
              </a:ext>
            </a:extLst>
          </p:cNvPr>
          <p:cNvGrpSpPr/>
          <p:nvPr/>
        </p:nvGrpSpPr>
        <p:grpSpPr>
          <a:xfrm>
            <a:off x="4923625" y="6727112"/>
            <a:ext cx="1020458" cy="1226611"/>
            <a:chOff x="1361556" y="2425923"/>
            <a:chExt cx="283224" cy="366482"/>
          </a:xfrm>
        </p:grpSpPr>
        <p:sp>
          <p:nvSpPr>
            <p:cNvPr id="25" name="Google Shape;13035;p80">
              <a:extLst>
                <a:ext uri="{FF2B5EF4-FFF2-40B4-BE49-F238E27FC236}">
                  <a16:creationId xmlns:a16="http://schemas.microsoft.com/office/drawing/2014/main" id="{4DBFFF9A-95D9-4324-A2A2-C409F576812A}"/>
                </a:ext>
              </a:extLst>
            </p:cNvPr>
            <p:cNvSpPr/>
            <p:nvPr/>
          </p:nvSpPr>
          <p:spPr>
            <a:xfrm>
              <a:off x="1361556" y="2425923"/>
              <a:ext cx="283224" cy="366482"/>
            </a:xfrm>
            <a:custGeom>
              <a:avLst/>
              <a:gdLst/>
              <a:ahLst/>
              <a:cxnLst/>
              <a:rect l="l" t="t" r="r" b="b"/>
              <a:pathLst>
                <a:path w="10838" h="14024" extrusionOk="0">
                  <a:moveTo>
                    <a:pt x="5753" y="1"/>
                  </a:moveTo>
                  <a:cubicBezTo>
                    <a:pt x="4965" y="1"/>
                    <a:pt x="4173" y="198"/>
                    <a:pt x="3453" y="599"/>
                  </a:cubicBezTo>
                  <a:cubicBezTo>
                    <a:pt x="1712" y="1570"/>
                    <a:pt x="760" y="3532"/>
                    <a:pt x="1097" y="5503"/>
                  </a:cubicBezTo>
                  <a:lnTo>
                    <a:pt x="222" y="8081"/>
                  </a:lnTo>
                  <a:cubicBezTo>
                    <a:pt x="1" y="8706"/>
                    <a:pt x="443" y="9379"/>
                    <a:pt x="1106" y="9417"/>
                  </a:cubicBezTo>
                  <a:lnTo>
                    <a:pt x="1491" y="9417"/>
                  </a:lnTo>
                  <a:cubicBezTo>
                    <a:pt x="1597" y="9417"/>
                    <a:pt x="1683" y="9504"/>
                    <a:pt x="1683" y="9619"/>
                  </a:cubicBezTo>
                  <a:lnTo>
                    <a:pt x="1683" y="11408"/>
                  </a:lnTo>
                  <a:cubicBezTo>
                    <a:pt x="1683" y="11937"/>
                    <a:pt x="2116" y="12369"/>
                    <a:pt x="2645" y="12369"/>
                  </a:cubicBezTo>
                  <a:lnTo>
                    <a:pt x="4010" y="12138"/>
                  </a:lnTo>
                  <a:cubicBezTo>
                    <a:pt x="4021" y="12137"/>
                    <a:pt x="4032" y="12136"/>
                    <a:pt x="4042" y="12136"/>
                  </a:cubicBezTo>
                  <a:cubicBezTo>
                    <a:pt x="4153" y="12136"/>
                    <a:pt x="4241" y="12226"/>
                    <a:pt x="4241" y="12340"/>
                  </a:cubicBezTo>
                  <a:lnTo>
                    <a:pt x="4241" y="13735"/>
                  </a:lnTo>
                  <a:cubicBezTo>
                    <a:pt x="4241" y="13889"/>
                    <a:pt x="4376" y="14023"/>
                    <a:pt x="4539" y="14023"/>
                  </a:cubicBezTo>
                  <a:lnTo>
                    <a:pt x="8915" y="14023"/>
                  </a:lnTo>
                  <a:cubicBezTo>
                    <a:pt x="9078" y="14023"/>
                    <a:pt x="9213" y="13898"/>
                    <a:pt x="9213" y="13735"/>
                  </a:cubicBezTo>
                  <a:lnTo>
                    <a:pt x="9213" y="9090"/>
                  </a:lnTo>
                  <a:cubicBezTo>
                    <a:pt x="9213" y="8792"/>
                    <a:pt x="9251" y="8484"/>
                    <a:pt x="9328" y="8196"/>
                  </a:cubicBezTo>
                  <a:cubicBezTo>
                    <a:pt x="9415" y="7907"/>
                    <a:pt x="9540" y="7629"/>
                    <a:pt x="9703" y="7369"/>
                  </a:cubicBezTo>
                  <a:cubicBezTo>
                    <a:pt x="9944" y="6994"/>
                    <a:pt x="10126" y="6580"/>
                    <a:pt x="10261" y="6148"/>
                  </a:cubicBezTo>
                  <a:lnTo>
                    <a:pt x="10261" y="6138"/>
                  </a:lnTo>
                  <a:cubicBezTo>
                    <a:pt x="10838" y="4292"/>
                    <a:pt x="10232" y="2282"/>
                    <a:pt x="8732" y="1061"/>
                  </a:cubicBezTo>
                  <a:cubicBezTo>
                    <a:pt x="7871" y="360"/>
                    <a:pt x="6816" y="1"/>
                    <a:pt x="5753" y="1"/>
                  </a:cubicBezTo>
                  <a:close/>
                </a:path>
              </a:pathLst>
            </a:custGeom>
            <a:solidFill>
              <a:srgbClr val="D9DE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036;p80">
              <a:extLst>
                <a:ext uri="{FF2B5EF4-FFF2-40B4-BE49-F238E27FC236}">
                  <a16:creationId xmlns:a16="http://schemas.microsoft.com/office/drawing/2014/main" id="{B0411F31-E2D7-4B04-91F7-EC624B546461}"/>
                </a:ext>
              </a:extLst>
            </p:cNvPr>
            <p:cNvSpPr/>
            <p:nvPr/>
          </p:nvSpPr>
          <p:spPr>
            <a:xfrm>
              <a:off x="1493499" y="2660698"/>
              <a:ext cx="36951" cy="22866"/>
            </a:xfrm>
            <a:custGeom>
              <a:avLst/>
              <a:gdLst/>
              <a:ahLst/>
              <a:cxnLst/>
              <a:rect l="l" t="t" r="r" b="b"/>
              <a:pathLst>
                <a:path w="1414" h="875" extrusionOk="0">
                  <a:moveTo>
                    <a:pt x="0" y="0"/>
                  </a:moveTo>
                  <a:lnTo>
                    <a:pt x="0" y="174"/>
                  </a:lnTo>
                  <a:cubicBezTo>
                    <a:pt x="0" y="582"/>
                    <a:pt x="337" y="874"/>
                    <a:pt x="706" y="874"/>
                  </a:cubicBezTo>
                  <a:cubicBezTo>
                    <a:pt x="823" y="874"/>
                    <a:pt x="944" y="844"/>
                    <a:pt x="1058" y="779"/>
                  </a:cubicBezTo>
                  <a:lnTo>
                    <a:pt x="1067" y="779"/>
                  </a:lnTo>
                  <a:cubicBezTo>
                    <a:pt x="1279" y="654"/>
                    <a:pt x="1414" y="424"/>
                    <a:pt x="1414" y="183"/>
                  </a:cubicBezTo>
                  <a:lnTo>
                    <a:pt x="1414" y="10"/>
                  </a:lnTo>
                  <a:lnTo>
                    <a:pt x="1414" y="0"/>
                  </a:lnTo>
                  <a:close/>
                </a:path>
              </a:pathLst>
            </a:custGeom>
            <a:solidFill>
              <a:srgbClr val="697D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3037;p80">
              <a:extLst>
                <a:ext uri="{FF2B5EF4-FFF2-40B4-BE49-F238E27FC236}">
                  <a16:creationId xmlns:a16="http://schemas.microsoft.com/office/drawing/2014/main" id="{1B87A0FC-D4E6-4B7F-ACB8-F0718117756B}"/>
                </a:ext>
              </a:extLst>
            </p:cNvPr>
            <p:cNvSpPr/>
            <p:nvPr/>
          </p:nvSpPr>
          <p:spPr>
            <a:xfrm>
              <a:off x="1512341" y="2660959"/>
              <a:ext cx="18110" cy="20122"/>
            </a:xfrm>
            <a:custGeom>
              <a:avLst/>
              <a:gdLst/>
              <a:ahLst/>
              <a:cxnLst/>
              <a:rect l="l" t="t" r="r" b="b"/>
              <a:pathLst>
                <a:path w="693" h="770" extrusionOk="0">
                  <a:moveTo>
                    <a:pt x="0" y="0"/>
                  </a:moveTo>
                  <a:lnTo>
                    <a:pt x="0" y="173"/>
                  </a:lnTo>
                  <a:cubicBezTo>
                    <a:pt x="0" y="414"/>
                    <a:pt x="135" y="644"/>
                    <a:pt x="346" y="769"/>
                  </a:cubicBezTo>
                  <a:cubicBezTo>
                    <a:pt x="558" y="644"/>
                    <a:pt x="693" y="414"/>
                    <a:pt x="693" y="173"/>
                  </a:cubicBezTo>
                  <a:lnTo>
                    <a:pt x="693" y="0"/>
                  </a:lnTo>
                  <a:close/>
                </a:path>
              </a:pathLst>
            </a:custGeom>
            <a:solidFill>
              <a:srgbClr val="889C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3038;p80">
              <a:extLst>
                <a:ext uri="{FF2B5EF4-FFF2-40B4-BE49-F238E27FC236}">
                  <a16:creationId xmlns:a16="http://schemas.microsoft.com/office/drawing/2014/main" id="{95FD2D15-C998-4859-A4E9-A8E621D95EDE}"/>
                </a:ext>
              </a:extLst>
            </p:cNvPr>
            <p:cNvSpPr/>
            <p:nvPr/>
          </p:nvSpPr>
          <p:spPr>
            <a:xfrm>
              <a:off x="1433290" y="2489556"/>
              <a:ext cx="153711" cy="173180"/>
            </a:xfrm>
            <a:custGeom>
              <a:avLst/>
              <a:gdLst/>
              <a:ahLst/>
              <a:cxnLst/>
              <a:rect l="l" t="t" r="r" b="b"/>
              <a:pathLst>
                <a:path w="5882" h="6627" extrusionOk="0">
                  <a:moveTo>
                    <a:pt x="3006" y="0"/>
                  </a:moveTo>
                  <a:cubicBezTo>
                    <a:pt x="978" y="0"/>
                    <a:pt x="1" y="2504"/>
                    <a:pt x="1515" y="3876"/>
                  </a:cubicBezTo>
                  <a:cubicBezTo>
                    <a:pt x="1785" y="4126"/>
                    <a:pt x="1939" y="4482"/>
                    <a:pt x="1939" y="4857"/>
                  </a:cubicBezTo>
                  <a:lnTo>
                    <a:pt x="1939" y="6251"/>
                  </a:lnTo>
                  <a:cubicBezTo>
                    <a:pt x="1939" y="6347"/>
                    <a:pt x="1977" y="6444"/>
                    <a:pt x="2044" y="6521"/>
                  </a:cubicBezTo>
                  <a:cubicBezTo>
                    <a:pt x="2064" y="6530"/>
                    <a:pt x="2073" y="6540"/>
                    <a:pt x="2092" y="6549"/>
                  </a:cubicBezTo>
                  <a:lnTo>
                    <a:pt x="2121" y="6569"/>
                  </a:lnTo>
                  <a:cubicBezTo>
                    <a:pt x="2179" y="6607"/>
                    <a:pt x="2246" y="6626"/>
                    <a:pt x="2314" y="6626"/>
                  </a:cubicBezTo>
                  <a:lnTo>
                    <a:pt x="3698" y="6626"/>
                  </a:lnTo>
                  <a:cubicBezTo>
                    <a:pt x="3775" y="6626"/>
                    <a:pt x="3843" y="6607"/>
                    <a:pt x="3900" y="6569"/>
                  </a:cubicBezTo>
                  <a:lnTo>
                    <a:pt x="3929" y="6549"/>
                  </a:lnTo>
                  <a:cubicBezTo>
                    <a:pt x="3948" y="6540"/>
                    <a:pt x="3958" y="6530"/>
                    <a:pt x="3968" y="6521"/>
                  </a:cubicBezTo>
                  <a:cubicBezTo>
                    <a:pt x="4045" y="6444"/>
                    <a:pt x="4083" y="6347"/>
                    <a:pt x="4083" y="6251"/>
                  </a:cubicBezTo>
                  <a:lnTo>
                    <a:pt x="4083" y="4847"/>
                  </a:lnTo>
                  <a:cubicBezTo>
                    <a:pt x="4083" y="4472"/>
                    <a:pt x="4246" y="4117"/>
                    <a:pt x="4525" y="3867"/>
                  </a:cubicBezTo>
                  <a:cubicBezTo>
                    <a:pt x="5881" y="2616"/>
                    <a:pt x="5218" y="357"/>
                    <a:pt x="3400" y="30"/>
                  </a:cubicBezTo>
                  <a:lnTo>
                    <a:pt x="3352" y="20"/>
                  </a:lnTo>
                  <a:cubicBezTo>
                    <a:pt x="3256" y="11"/>
                    <a:pt x="3160" y="1"/>
                    <a:pt x="3064" y="1"/>
                  </a:cubicBezTo>
                  <a:cubicBezTo>
                    <a:pt x="3044" y="0"/>
                    <a:pt x="3025" y="0"/>
                    <a:pt x="3006" y="0"/>
                  </a:cubicBezTo>
                  <a:close/>
                </a:path>
              </a:pathLst>
            </a:custGeom>
            <a:solidFill>
              <a:srgbClr val="B8C2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039;p80">
              <a:extLst>
                <a:ext uri="{FF2B5EF4-FFF2-40B4-BE49-F238E27FC236}">
                  <a16:creationId xmlns:a16="http://schemas.microsoft.com/office/drawing/2014/main" id="{0F8578E4-9FEF-4FFE-ADFE-492368D82CFD}"/>
                </a:ext>
              </a:extLst>
            </p:cNvPr>
            <p:cNvSpPr/>
            <p:nvPr/>
          </p:nvSpPr>
          <p:spPr>
            <a:xfrm>
              <a:off x="1457306" y="2490314"/>
              <a:ext cx="129434" cy="172422"/>
            </a:xfrm>
            <a:custGeom>
              <a:avLst/>
              <a:gdLst/>
              <a:ahLst/>
              <a:cxnLst/>
              <a:rect l="l" t="t" r="r" b="b"/>
              <a:pathLst>
                <a:path w="4953" h="6598" extrusionOk="0">
                  <a:moveTo>
                    <a:pt x="2472" y="1"/>
                  </a:moveTo>
                  <a:cubicBezTo>
                    <a:pt x="654" y="328"/>
                    <a:pt x="0" y="2607"/>
                    <a:pt x="1366" y="3847"/>
                  </a:cubicBezTo>
                  <a:cubicBezTo>
                    <a:pt x="1645" y="4097"/>
                    <a:pt x="1798" y="4453"/>
                    <a:pt x="1798" y="4828"/>
                  </a:cubicBezTo>
                  <a:lnTo>
                    <a:pt x="1798" y="6222"/>
                  </a:lnTo>
                  <a:cubicBezTo>
                    <a:pt x="1789" y="6428"/>
                    <a:pt x="1962" y="6598"/>
                    <a:pt x="2166" y="6598"/>
                  </a:cubicBezTo>
                  <a:cubicBezTo>
                    <a:pt x="2172" y="6598"/>
                    <a:pt x="2178" y="6598"/>
                    <a:pt x="2183" y="6597"/>
                  </a:cubicBezTo>
                  <a:lnTo>
                    <a:pt x="2779" y="6597"/>
                  </a:lnTo>
                  <a:cubicBezTo>
                    <a:pt x="2991" y="6597"/>
                    <a:pt x="3164" y="6424"/>
                    <a:pt x="3164" y="6222"/>
                  </a:cubicBezTo>
                  <a:lnTo>
                    <a:pt x="3164" y="4818"/>
                  </a:lnTo>
                  <a:cubicBezTo>
                    <a:pt x="3164" y="4443"/>
                    <a:pt x="3327" y="4088"/>
                    <a:pt x="3606" y="3838"/>
                  </a:cubicBezTo>
                  <a:lnTo>
                    <a:pt x="3597" y="3838"/>
                  </a:lnTo>
                  <a:cubicBezTo>
                    <a:pt x="4953" y="2587"/>
                    <a:pt x="4289" y="328"/>
                    <a:pt x="2472" y="1"/>
                  </a:cubicBezTo>
                  <a:close/>
                </a:path>
              </a:pathLst>
            </a:custGeom>
            <a:solidFill>
              <a:srgbClr val="CBD2D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040;p80">
              <a:extLst>
                <a:ext uri="{FF2B5EF4-FFF2-40B4-BE49-F238E27FC236}">
                  <a16:creationId xmlns:a16="http://schemas.microsoft.com/office/drawing/2014/main" id="{619F7408-9C1F-4E06-886A-706DD851FA6B}"/>
                </a:ext>
              </a:extLst>
            </p:cNvPr>
            <p:cNvSpPr/>
            <p:nvPr/>
          </p:nvSpPr>
          <p:spPr>
            <a:xfrm>
              <a:off x="1469876" y="2523502"/>
              <a:ext cx="79417" cy="95253"/>
            </a:xfrm>
            <a:custGeom>
              <a:avLst/>
              <a:gdLst/>
              <a:ahLst/>
              <a:cxnLst/>
              <a:rect l="l" t="t" r="r" b="b"/>
              <a:pathLst>
                <a:path w="3039" h="3645" extrusionOk="0">
                  <a:moveTo>
                    <a:pt x="837" y="423"/>
                  </a:moveTo>
                  <a:cubicBezTo>
                    <a:pt x="933" y="423"/>
                    <a:pt x="1010" y="510"/>
                    <a:pt x="1010" y="606"/>
                  </a:cubicBezTo>
                  <a:lnTo>
                    <a:pt x="1010" y="779"/>
                  </a:lnTo>
                  <a:lnTo>
                    <a:pt x="1010" y="789"/>
                  </a:lnTo>
                  <a:lnTo>
                    <a:pt x="798" y="789"/>
                  </a:lnTo>
                  <a:cubicBezTo>
                    <a:pt x="558" y="789"/>
                    <a:pt x="558" y="423"/>
                    <a:pt x="798" y="423"/>
                  </a:cubicBezTo>
                  <a:close/>
                  <a:moveTo>
                    <a:pt x="2423" y="433"/>
                  </a:moveTo>
                  <a:cubicBezTo>
                    <a:pt x="2654" y="433"/>
                    <a:pt x="2654" y="789"/>
                    <a:pt x="2423" y="789"/>
                  </a:cubicBezTo>
                  <a:lnTo>
                    <a:pt x="2212" y="789"/>
                  </a:lnTo>
                  <a:lnTo>
                    <a:pt x="2212" y="606"/>
                  </a:lnTo>
                  <a:cubicBezTo>
                    <a:pt x="2212" y="510"/>
                    <a:pt x="2289" y="433"/>
                    <a:pt x="2385" y="433"/>
                  </a:cubicBezTo>
                  <a:close/>
                  <a:moveTo>
                    <a:pt x="817" y="0"/>
                  </a:moveTo>
                  <a:cubicBezTo>
                    <a:pt x="0" y="0"/>
                    <a:pt x="0" y="1221"/>
                    <a:pt x="817" y="1221"/>
                  </a:cubicBezTo>
                  <a:lnTo>
                    <a:pt x="1019" y="1221"/>
                  </a:lnTo>
                  <a:lnTo>
                    <a:pt x="1019" y="3635"/>
                  </a:lnTo>
                  <a:lnTo>
                    <a:pt x="1452" y="3635"/>
                  </a:lnTo>
                  <a:lnTo>
                    <a:pt x="1452" y="1221"/>
                  </a:lnTo>
                  <a:lnTo>
                    <a:pt x="1789" y="1221"/>
                  </a:lnTo>
                  <a:lnTo>
                    <a:pt x="1789" y="3645"/>
                  </a:lnTo>
                  <a:lnTo>
                    <a:pt x="2221" y="3645"/>
                  </a:lnTo>
                  <a:lnTo>
                    <a:pt x="2221" y="1221"/>
                  </a:lnTo>
                  <a:lnTo>
                    <a:pt x="2433" y="1221"/>
                  </a:lnTo>
                  <a:cubicBezTo>
                    <a:pt x="2760" y="1221"/>
                    <a:pt x="3039" y="952"/>
                    <a:pt x="3039" y="615"/>
                  </a:cubicBezTo>
                  <a:cubicBezTo>
                    <a:pt x="3039" y="279"/>
                    <a:pt x="2760" y="10"/>
                    <a:pt x="2433" y="10"/>
                  </a:cubicBezTo>
                  <a:lnTo>
                    <a:pt x="2414" y="0"/>
                  </a:lnTo>
                  <a:lnTo>
                    <a:pt x="2385" y="0"/>
                  </a:lnTo>
                  <a:cubicBezTo>
                    <a:pt x="2058" y="10"/>
                    <a:pt x="1789" y="269"/>
                    <a:pt x="1789" y="606"/>
                  </a:cubicBezTo>
                  <a:lnTo>
                    <a:pt x="1789" y="779"/>
                  </a:lnTo>
                  <a:lnTo>
                    <a:pt x="1442" y="779"/>
                  </a:lnTo>
                  <a:lnTo>
                    <a:pt x="1442" y="606"/>
                  </a:lnTo>
                  <a:cubicBezTo>
                    <a:pt x="1442" y="269"/>
                    <a:pt x="1173" y="10"/>
                    <a:pt x="846" y="0"/>
                  </a:cubicBez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041;p80">
              <a:extLst>
                <a:ext uri="{FF2B5EF4-FFF2-40B4-BE49-F238E27FC236}">
                  <a16:creationId xmlns:a16="http://schemas.microsoft.com/office/drawing/2014/main" id="{513409C6-A8DE-4BCB-B0CB-0E10AD0D9232}"/>
                </a:ext>
              </a:extLst>
            </p:cNvPr>
            <p:cNvSpPr/>
            <p:nvPr/>
          </p:nvSpPr>
          <p:spPr>
            <a:xfrm>
              <a:off x="1421086" y="2581412"/>
              <a:ext cx="30131" cy="19338"/>
            </a:xfrm>
            <a:custGeom>
              <a:avLst/>
              <a:gdLst/>
              <a:ahLst/>
              <a:cxnLst/>
              <a:rect l="l" t="t" r="r" b="b"/>
              <a:pathLst>
                <a:path w="1153" h="740" extrusionOk="0">
                  <a:moveTo>
                    <a:pt x="850" y="1"/>
                  </a:moveTo>
                  <a:cubicBezTo>
                    <a:pt x="819" y="1"/>
                    <a:pt x="786" y="8"/>
                    <a:pt x="752" y="25"/>
                  </a:cubicBezTo>
                  <a:lnTo>
                    <a:pt x="232" y="323"/>
                  </a:lnTo>
                  <a:cubicBezTo>
                    <a:pt x="0" y="435"/>
                    <a:pt x="121" y="739"/>
                    <a:pt x="317" y="739"/>
                  </a:cubicBezTo>
                  <a:cubicBezTo>
                    <a:pt x="357" y="739"/>
                    <a:pt x="400" y="727"/>
                    <a:pt x="444" y="698"/>
                  </a:cubicBezTo>
                  <a:lnTo>
                    <a:pt x="963" y="400"/>
                  </a:lnTo>
                  <a:cubicBezTo>
                    <a:pt x="1153" y="268"/>
                    <a:pt x="1038" y="1"/>
                    <a:pt x="850" y="1"/>
                  </a:cubicBezTo>
                  <a:close/>
                </a:path>
              </a:pathLst>
            </a:custGeom>
            <a:solidFill>
              <a:srgbClr val="AFC0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042;p80">
              <a:extLst>
                <a:ext uri="{FF2B5EF4-FFF2-40B4-BE49-F238E27FC236}">
                  <a16:creationId xmlns:a16="http://schemas.microsoft.com/office/drawing/2014/main" id="{E4287C1F-0200-4307-AACF-345D27F06621}"/>
                </a:ext>
              </a:extLst>
            </p:cNvPr>
            <p:cNvSpPr/>
            <p:nvPr/>
          </p:nvSpPr>
          <p:spPr>
            <a:xfrm>
              <a:off x="1569336" y="2582222"/>
              <a:ext cx="30157" cy="19312"/>
            </a:xfrm>
            <a:custGeom>
              <a:avLst/>
              <a:gdLst/>
              <a:ahLst/>
              <a:cxnLst/>
              <a:rect l="l" t="t" r="r" b="b"/>
              <a:pathLst>
                <a:path w="1154" h="739" extrusionOk="0">
                  <a:moveTo>
                    <a:pt x="321" y="0"/>
                  </a:moveTo>
                  <a:cubicBezTo>
                    <a:pt x="128" y="0"/>
                    <a:pt x="1" y="305"/>
                    <a:pt x="233" y="417"/>
                  </a:cubicBezTo>
                  <a:lnTo>
                    <a:pt x="752" y="715"/>
                  </a:lnTo>
                  <a:cubicBezTo>
                    <a:pt x="786" y="731"/>
                    <a:pt x="819" y="738"/>
                    <a:pt x="851" y="738"/>
                  </a:cubicBezTo>
                  <a:cubicBezTo>
                    <a:pt x="1039" y="738"/>
                    <a:pt x="1153" y="473"/>
                    <a:pt x="964" y="349"/>
                  </a:cubicBezTo>
                  <a:lnTo>
                    <a:pt x="444" y="42"/>
                  </a:lnTo>
                  <a:cubicBezTo>
                    <a:pt x="402" y="13"/>
                    <a:pt x="360" y="0"/>
                    <a:pt x="321" y="0"/>
                  </a:cubicBezTo>
                  <a:close/>
                </a:path>
              </a:pathLst>
            </a:custGeom>
            <a:solidFill>
              <a:srgbClr val="AFC0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3043;p80">
              <a:extLst>
                <a:ext uri="{FF2B5EF4-FFF2-40B4-BE49-F238E27FC236}">
                  <a16:creationId xmlns:a16="http://schemas.microsoft.com/office/drawing/2014/main" id="{AC45DF34-0CBF-4F8E-9BDB-12F594546156}"/>
                </a:ext>
              </a:extLst>
            </p:cNvPr>
            <p:cNvSpPr/>
            <p:nvPr/>
          </p:nvSpPr>
          <p:spPr>
            <a:xfrm>
              <a:off x="1506304" y="2449599"/>
              <a:ext cx="11342" cy="26498"/>
            </a:xfrm>
            <a:custGeom>
              <a:avLst/>
              <a:gdLst/>
              <a:ahLst/>
              <a:cxnLst/>
              <a:rect l="l" t="t" r="r" b="b"/>
              <a:pathLst>
                <a:path w="434" h="1014" extrusionOk="0">
                  <a:moveTo>
                    <a:pt x="212" y="1"/>
                  </a:moveTo>
                  <a:cubicBezTo>
                    <a:pt x="97" y="1"/>
                    <a:pt x="0" y="97"/>
                    <a:pt x="0" y="213"/>
                  </a:cubicBezTo>
                  <a:lnTo>
                    <a:pt x="0" y="818"/>
                  </a:lnTo>
                  <a:cubicBezTo>
                    <a:pt x="10" y="948"/>
                    <a:pt x="113" y="1013"/>
                    <a:pt x="217" y="1013"/>
                  </a:cubicBezTo>
                  <a:cubicBezTo>
                    <a:pt x="320" y="1013"/>
                    <a:pt x="424" y="948"/>
                    <a:pt x="433" y="818"/>
                  </a:cubicBezTo>
                  <a:lnTo>
                    <a:pt x="433" y="213"/>
                  </a:lnTo>
                  <a:cubicBezTo>
                    <a:pt x="433" y="97"/>
                    <a:pt x="337" y="1"/>
                    <a:pt x="212" y="1"/>
                  </a:cubicBezTo>
                  <a:close/>
                </a:path>
              </a:pathLst>
            </a:custGeom>
            <a:solidFill>
              <a:srgbClr val="AFC0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3044;p80">
              <a:extLst>
                <a:ext uri="{FF2B5EF4-FFF2-40B4-BE49-F238E27FC236}">
                  <a16:creationId xmlns:a16="http://schemas.microsoft.com/office/drawing/2014/main" id="{0732157B-F41F-4963-9BD5-A73B3C937519}"/>
                </a:ext>
              </a:extLst>
            </p:cNvPr>
            <p:cNvSpPr/>
            <p:nvPr/>
          </p:nvSpPr>
          <p:spPr>
            <a:xfrm>
              <a:off x="1457228" y="2461176"/>
              <a:ext cx="23624" cy="25897"/>
            </a:xfrm>
            <a:custGeom>
              <a:avLst/>
              <a:gdLst/>
              <a:ahLst/>
              <a:cxnLst/>
              <a:rect l="l" t="t" r="r" b="b"/>
              <a:pathLst>
                <a:path w="904" h="991" extrusionOk="0">
                  <a:moveTo>
                    <a:pt x="302" y="1"/>
                  </a:moveTo>
                  <a:cubicBezTo>
                    <a:pt x="151" y="1"/>
                    <a:pt x="0" y="169"/>
                    <a:pt x="119" y="346"/>
                  </a:cubicBezTo>
                  <a:lnTo>
                    <a:pt x="417" y="866"/>
                  </a:lnTo>
                  <a:cubicBezTo>
                    <a:pt x="459" y="954"/>
                    <a:pt x="529" y="990"/>
                    <a:pt x="599" y="990"/>
                  </a:cubicBezTo>
                  <a:cubicBezTo>
                    <a:pt x="750" y="990"/>
                    <a:pt x="903" y="822"/>
                    <a:pt x="792" y="645"/>
                  </a:cubicBezTo>
                  <a:lnTo>
                    <a:pt x="484" y="125"/>
                  </a:lnTo>
                  <a:cubicBezTo>
                    <a:pt x="441" y="37"/>
                    <a:pt x="372" y="1"/>
                    <a:pt x="302" y="1"/>
                  </a:cubicBezTo>
                  <a:close/>
                </a:path>
              </a:pathLst>
            </a:custGeom>
            <a:solidFill>
              <a:srgbClr val="AFC0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3045;p80">
              <a:extLst>
                <a:ext uri="{FF2B5EF4-FFF2-40B4-BE49-F238E27FC236}">
                  <a16:creationId xmlns:a16="http://schemas.microsoft.com/office/drawing/2014/main" id="{4F01E9E9-F2C6-42DE-ABFA-7FE05D7F3000}"/>
                </a:ext>
              </a:extLst>
            </p:cNvPr>
            <p:cNvSpPr/>
            <p:nvPr/>
          </p:nvSpPr>
          <p:spPr>
            <a:xfrm>
              <a:off x="1422680" y="2495723"/>
              <a:ext cx="29295" cy="18868"/>
            </a:xfrm>
            <a:custGeom>
              <a:avLst/>
              <a:gdLst/>
              <a:ahLst/>
              <a:cxnLst/>
              <a:rect l="l" t="t" r="r" b="b"/>
              <a:pathLst>
                <a:path w="1121" h="722" extrusionOk="0">
                  <a:moveTo>
                    <a:pt x="313" y="1"/>
                  </a:moveTo>
                  <a:cubicBezTo>
                    <a:pt x="123" y="1"/>
                    <a:pt x="1" y="268"/>
                    <a:pt x="191" y="400"/>
                  </a:cubicBezTo>
                  <a:lnTo>
                    <a:pt x="719" y="698"/>
                  </a:lnTo>
                  <a:cubicBezTo>
                    <a:pt x="752" y="714"/>
                    <a:pt x="784" y="721"/>
                    <a:pt x="815" y="721"/>
                  </a:cubicBezTo>
                  <a:cubicBezTo>
                    <a:pt x="999" y="721"/>
                    <a:pt x="1121" y="456"/>
                    <a:pt x="931" y="332"/>
                  </a:cubicBezTo>
                  <a:lnTo>
                    <a:pt x="412" y="25"/>
                  </a:lnTo>
                  <a:cubicBezTo>
                    <a:pt x="378" y="8"/>
                    <a:pt x="344" y="1"/>
                    <a:pt x="313" y="1"/>
                  </a:cubicBezTo>
                  <a:close/>
                </a:path>
              </a:pathLst>
            </a:custGeom>
            <a:solidFill>
              <a:srgbClr val="AFC0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3046;p80">
              <a:extLst>
                <a:ext uri="{FF2B5EF4-FFF2-40B4-BE49-F238E27FC236}">
                  <a16:creationId xmlns:a16="http://schemas.microsoft.com/office/drawing/2014/main" id="{8F56553D-E4FE-4339-8741-822ADECD0452}"/>
                </a:ext>
              </a:extLst>
            </p:cNvPr>
            <p:cNvSpPr/>
            <p:nvPr/>
          </p:nvSpPr>
          <p:spPr>
            <a:xfrm>
              <a:off x="1410816" y="2542344"/>
              <a:ext cx="28171" cy="11315"/>
            </a:xfrm>
            <a:custGeom>
              <a:avLst/>
              <a:gdLst/>
              <a:ahLst/>
              <a:cxnLst/>
              <a:rect l="l" t="t" r="r" b="b"/>
              <a:pathLst>
                <a:path w="1078" h="433" extrusionOk="0">
                  <a:moveTo>
                    <a:pt x="260" y="0"/>
                  </a:moveTo>
                  <a:cubicBezTo>
                    <a:pt x="0" y="20"/>
                    <a:pt x="0" y="404"/>
                    <a:pt x="260" y="433"/>
                  </a:cubicBezTo>
                  <a:lnTo>
                    <a:pt x="866" y="433"/>
                  </a:lnTo>
                  <a:cubicBezTo>
                    <a:pt x="981" y="433"/>
                    <a:pt x="1077" y="337"/>
                    <a:pt x="1077" y="212"/>
                  </a:cubicBezTo>
                  <a:cubicBezTo>
                    <a:pt x="1077" y="96"/>
                    <a:pt x="981" y="0"/>
                    <a:pt x="866" y="0"/>
                  </a:cubicBezTo>
                  <a:close/>
                </a:path>
              </a:pathLst>
            </a:custGeom>
            <a:solidFill>
              <a:srgbClr val="AFC0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3047;p80">
              <a:extLst>
                <a:ext uri="{FF2B5EF4-FFF2-40B4-BE49-F238E27FC236}">
                  <a16:creationId xmlns:a16="http://schemas.microsoft.com/office/drawing/2014/main" id="{C617D39F-EFE2-41EA-B2BC-98B096136AAC}"/>
                </a:ext>
              </a:extLst>
            </p:cNvPr>
            <p:cNvSpPr/>
            <p:nvPr/>
          </p:nvSpPr>
          <p:spPr>
            <a:xfrm>
              <a:off x="1581932" y="2543833"/>
              <a:ext cx="29687" cy="11342"/>
            </a:xfrm>
            <a:custGeom>
              <a:avLst/>
              <a:gdLst/>
              <a:ahLst/>
              <a:cxnLst/>
              <a:rect l="l" t="t" r="r" b="b"/>
              <a:pathLst>
                <a:path w="1136" h="434" extrusionOk="0">
                  <a:moveTo>
                    <a:pt x="270" y="1"/>
                  </a:moveTo>
                  <a:cubicBezTo>
                    <a:pt x="1" y="20"/>
                    <a:pt x="1" y="405"/>
                    <a:pt x="270" y="434"/>
                  </a:cubicBezTo>
                  <a:lnTo>
                    <a:pt x="876" y="434"/>
                  </a:lnTo>
                  <a:cubicBezTo>
                    <a:pt x="1136" y="405"/>
                    <a:pt x="1136" y="20"/>
                    <a:pt x="876" y="1"/>
                  </a:cubicBezTo>
                  <a:close/>
                </a:path>
              </a:pathLst>
            </a:custGeom>
            <a:solidFill>
              <a:srgbClr val="AFC0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3048;p80">
              <a:extLst>
                <a:ext uri="{FF2B5EF4-FFF2-40B4-BE49-F238E27FC236}">
                  <a16:creationId xmlns:a16="http://schemas.microsoft.com/office/drawing/2014/main" id="{E7C53F1F-2F78-47AB-A2D7-4922B6B9FFD8}"/>
                </a:ext>
              </a:extLst>
            </p:cNvPr>
            <p:cNvSpPr/>
            <p:nvPr/>
          </p:nvSpPr>
          <p:spPr>
            <a:xfrm>
              <a:off x="1571139" y="2496742"/>
              <a:ext cx="30183" cy="19234"/>
            </a:xfrm>
            <a:custGeom>
              <a:avLst/>
              <a:gdLst/>
              <a:ahLst/>
              <a:cxnLst/>
              <a:rect l="l" t="t" r="r" b="b"/>
              <a:pathLst>
                <a:path w="1155" h="736" extrusionOk="0">
                  <a:moveTo>
                    <a:pt x="837" y="1"/>
                  </a:moveTo>
                  <a:cubicBezTo>
                    <a:pt x="797" y="1"/>
                    <a:pt x="755" y="14"/>
                    <a:pt x="712" y="43"/>
                  </a:cubicBezTo>
                  <a:lnTo>
                    <a:pt x="193" y="341"/>
                  </a:lnTo>
                  <a:cubicBezTo>
                    <a:pt x="0" y="447"/>
                    <a:pt x="77" y="736"/>
                    <a:pt x="298" y="736"/>
                  </a:cubicBezTo>
                  <a:cubicBezTo>
                    <a:pt x="337" y="736"/>
                    <a:pt x="375" y="726"/>
                    <a:pt x="404" y="707"/>
                  </a:cubicBezTo>
                  <a:lnTo>
                    <a:pt x="923" y="409"/>
                  </a:lnTo>
                  <a:cubicBezTo>
                    <a:pt x="1155" y="297"/>
                    <a:pt x="1029" y="1"/>
                    <a:pt x="837" y="1"/>
                  </a:cubicBezTo>
                  <a:close/>
                </a:path>
              </a:pathLst>
            </a:custGeom>
            <a:solidFill>
              <a:srgbClr val="AFC0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3049;p80">
              <a:extLst>
                <a:ext uri="{FF2B5EF4-FFF2-40B4-BE49-F238E27FC236}">
                  <a16:creationId xmlns:a16="http://schemas.microsoft.com/office/drawing/2014/main" id="{BE01F688-177A-4DB1-9B80-9FDA043673ED}"/>
                </a:ext>
              </a:extLst>
            </p:cNvPr>
            <p:cNvSpPr/>
            <p:nvPr/>
          </p:nvSpPr>
          <p:spPr>
            <a:xfrm>
              <a:off x="1542655" y="2462483"/>
              <a:ext cx="22213" cy="25349"/>
            </a:xfrm>
            <a:custGeom>
              <a:avLst/>
              <a:gdLst/>
              <a:ahLst/>
              <a:cxnLst/>
              <a:rect l="l" t="t" r="r" b="b"/>
              <a:pathLst>
                <a:path w="850" h="970" extrusionOk="0">
                  <a:moveTo>
                    <a:pt x="611" y="0"/>
                  </a:moveTo>
                  <a:cubicBezTo>
                    <a:pt x="536" y="0"/>
                    <a:pt x="466" y="39"/>
                    <a:pt x="427" y="104"/>
                  </a:cubicBezTo>
                  <a:lnTo>
                    <a:pt x="119" y="623"/>
                  </a:lnTo>
                  <a:cubicBezTo>
                    <a:pt x="1" y="801"/>
                    <a:pt x="156" y="969"/>
                    <a:pt x="310" y="969"/>
                  </a:cubicBezTo>
                  <a:cubicBezTo>
                    <a:pt x="381" y="969"/>
                    <a:pt x="452" y="933"/>
                    <a:pt x="494" y="845"/>
                  </a:cubicBezTo>
                  <a:lnTo>
                    <a:pt x="792" y="325"/>
                  </a:lnTo>
                  <a:cubicBezTo>
                    <a:pt x="850" y="220"/>
                    <a:pt x="821" y="85"/>
                    <a:pt x="715" y="27"/>
                  </a:cubicBezTo>
                  <a:cubicBezTo>
                    <a:pt x="681" y="9"/>
                    <a:pt x="646" y="0"/>
                    <a:pt x="611" y="0"/>
                  </a:cubicBezTo>
                  <a:close/>
                </a:path>
              </a:pathLst>
            </a:custGeom>
            <a:solidFill>
              <a:srgbClr val="AFC0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3050;p80">
              <a:extLst>
                <a:ext uri="{FF2B5EF4-FFF2-40B4-BE49-F238E27FC236}">
                  <a16:creationId xmlns:a16="http://schemas.microsoft.com/office/drawing/2014/main" id="{9D4C1E4E-B45E-4A6E-8095-BCE7F545F1B9}"/>
                </a:ext>
              </a:extLst>
            </p:cNvPr>
            <p:cNvSpPr/>
            <p:nvPr/>
          </p:nvSpPr>
          <p:spPr>
            <a:xfrm>
              <a:off x="1496243" y="2594112"/>
              <a:ext cx="8075" cy="24382"/>
            </a:xfrm>
            <a:custGeom>
              <a:avLst/>
              <a:gdLst/>
              <a:ahLst/>
              <a:cxnLst/>
              <a:rect l="l" t="t" r="r" b="b"/>
              <a:pathLst>
                <a:path w="309" h="933" extrusionOk="0">
                  <a:moveTo>
                    <a:pt x="1" y="0"/>
                  </a:moveTo>
                  <a:lnTo>
                    <a:pt x="1" y="933"/>
                  </a:lnTo>
                  <a:lnTo>
                    <a:pt x="308" y="933"/>
                  </a:lnTo>
                  <a:lnTo>
                    <a:pt x="308" y="856"/>
                  </a:lnTo>
                  <a:cubicBezTo>
                    <a:pt x="308" y="539"/>
                    <a:pt x="203" y="241"/>
                    <a:pt x="1" y="0"/>
                  </a:cubicBezTo>
                  <a:close/>
                </a:path>
              </a:pathLst>
            </a:custGeom>
            <a:solidFill>
              <a:srgbClr val="A9BA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3051;p80">
              <a:extLst>
                <a:ext uri="{FF2B5EF4-FFF2-40B4-BE49-F238E27FC236}">
                  <a16:creationId xmlns:a16="http://schemas.microsoft.com/office/drawing/2014/main" id="{6DA5B234-BABD-4D97-A85B-DE1EF1BBE9AF}"/>
                </a:ext>
              </a:extLst>
            </p:cNvPr>
            <p:cNvSpPr/>
            <p:nvPr/>
          </p:nvSpPr>
          <p:spPr>
            <a:xfrm>
              <a:off x="1483935" y="2618468"/>
              <a:ext cx="56054" cy="22160"/>
            </a:xfrm>
            <a:custGeom>
              <a:avLst/>
              <a:gdLst/>
              <a:ahLst/>
              <a:cxnLst/>
              <a:rect l="l" t="t" r="r" b="b"/>
              <a:pathLst>
                <a:path w="2145" h="848" extrusionOk="0">
                  <a:moveTo>
                    <a:pt x="1" y="1"/>
                  </a:moveTo>
                  <a:lnTo>
                    <a:pt x="1" y="847"/>
                  </a:lnTo>
                  <a:lnTo>
                    <a:pt x="2145" y="847"/>
                  </a:lnTo>
                  <a:lnTo>
                    <a:pt x="2145" y="1"/>
                  </a:lnTo>
                  <a:close/>
                </a:path>
              </a:pathLst>
            </a:custGeom>
            <a:solidFill>
              <a:srgbClr val="C7D2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3052;p80">
              <a:extLst>
                <a:ext uri="{FF2B5EF4-FFF2-40B4-BE49-F238E27FC236}">
                  <a16:creationId xmlns:a16="http://schemas.microsoft.com/office/drawing/2014/main" id="{1603F0CA-93FA-4A72-8F90-E04795937E83}"/>
                </a:ext>
              </a:extLst>
            </p:cNvPr>
            <p:cNvSpPr/>
            <p:nvPr/>
          </p:nvSpPr>
          <p:spPr>
            <a:xfrm>
              <a:off x="1483935" y="2640602"/>
              <a:ext cx="56054" cy="22134"/>
            </a:xfrm>
            <a:custGeom>
              <a:avLst/>
              <a:gdLst/>
              <a:ahLst/>
              <a:cxnLst/>
              <a:rect l="l" t="t" r="r" b="b"/>
              <a:pathLst>
                <a:path w="2145" h="847" extrusionOk="0">
                  <a:moveTo>
                    <a:pt x="1" y="0"/>
                  </a:moveTo>
                  <a:lnTo>
                    <a:pt x="1" y="471"/>
                  </a:lnTo>
                  <a:cubicBezTo>
                    <a:pt x="1" y="567"/>
                    <a:pt x="39" y="664"/>
                    <a:pt x="106" y="741"/>
                  </a:cubicBezTo>
                  <a:cubicBezTo>
                    <a:pt x="126" y="750"/>
                    <a:pt x="135" y="760"/>
                    <a:pt x="154" y="769"/>
                  </a:cubicBezTo>
                  <a:lnTo>
                    <a:pt x="183" y="789"/>
                  </a:lnTo>
                  <a:cubicBezTo>
                    <a:pt x="241" y="827"/>
                    <a:pt x="308" y="846"/>
                    <a:pt x="376" y="846"/>
                  </a:cubicBezTo>
                  <a:lnTo>
                    <a:pt x="1760" y="846"/>
                  </a:lnTo>
                  <a:cubicBezTo>
                    <a:pt x="1837" y="846"/>
                    <a:pt x="1905" y="827"/>
                    <a:pt x="1962" y="789"/>
                  </a:cubicBezTo>
                  <a:lnTo>
                    <a:pt x="1991" y="769"/>
                  </a:lnTo>
                  <a:cubicBezTo>
                    <a:pt x="2010" y="760"/>
                    <a:pt x="2020" y="750"/>
                    <a:pt x="2030" y="741"/>
                  </a:cubicBezTo>
                  <a:cubicBezTo>
                    <a:pt x="2107" y="664"/>
                    <a:pt x="2145" y="567"/>
                    <a:pt x="2145" y="471"/>
                  </a:cubicBezTo>
                  <a:lnTo>
                    <a:pt x="2145" y="0"/>
                  </a:lnTo>
                  <a:close/>
                </a:path>
              </a:pathLst>
            </a:custGeom>
            <a:solidFill>
              <a:srgbClr val="889C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053;p80">
              <a:extLst>
                <a:ext uri="{FF2B5EF4-FFF2-40B4-BE49-F238E27FC236}">
                  <a16:creationId xmlns:a16="http://schemas.microsoft.com/office/drawing/2014/main" id="{2ECB6C11-6856-47E9-98A8-BE54CEEA8BEA}"/>
                </a:ext>
              </a:extLst>
            </p:cNvPr>
            <p:cNvSpPr/>
            <p:nvPr/>
          </p:nvSpPr>
          <p:spPr>
            <a:xfrm>
              <a:off x="1504292" y="2618468"/>
              <a:ext cx="35697" cy="22160"/>
            </a:xfrm>
            <a:custGeom>
              <a:avLst/>
              <a:gdLst/>
              <a:ahLst/>
              <a:cxnLst/>
              <a:rect l="l" t="t" r="r" b="b"/>
              <a:pathLst>
                <a:path w="1366" h="848" extrusionOk="0">
                  <a:moveTo>
                    <a:pt x="0" y="1"/>
                  </a:moveTo>
                  <a:lnTo>
                    <a:pt x="0" y="847"/>
                  </a:lnTo>
                  <a:lnTo>
                    <a:pt x="1366" y="847"/>
                  </a:lnTo>
                  <a:lnTo>
                    <a:pt x="1366" y="1"/>
                  </a:lnTo>
                  <a:close/>
                </a:path>
              </a:pathLst>
            </a:custGeom>
            <a:solidFill>
              <a:srgbClr val="D9E0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054;p80">
              <a:extLst>
                <a:ext uri="{FF2B5EF4-FFF2-40B4-BE49-F238E27FC236}">
                  <a16:creationId xmlns:a16="http://schemas.microsoft.com/office/drawing/2014/main" id="{167CF421-98E2-42FB-ADDD-D080BC11F111}"/>
                </a:ext>
              </a:extLst>
            </p:cNvPr>
            <p:cNvSpPr/>
            <p:nvPr/>
          </p:nvSpPr>
          <p:spPr>
            <a:xfrm>
              <a:off x="1504031" y="2640602"/>
              <a:ext cx="35958" cy="22134"/>
            </a:xfrm>
            <a:custGeom>
              <a:avLst/>
              <a:gdLst/>
              <a:ahLst/>
              <a:cxnLst/>
              <a:rect l="l" t="t" r="r" b="b"/>
              <a:pathLst>
                <a:path w="1376" h="847" extrusionOk="0">
                  <a:moveTo>
                    <a:pt x="10" y="0"/>
                  </a:moveTo>
                  <a:lnTo>
                    <a:pt x="10" y="471"/>
                  </a:lnTo>
                  <a:cubicBezTo>
                    <a:pt x="1" y="683"/>
                    <a:pt x="184" y="846"/>
                    <a:pt x="395" y="846"/>
                  </a:cubicBezTo>
                  <a:lnTo>
                    <a:pt x="991" y="846"/>
                  </a:lnTo>
                  <a:cubicBezTo>
                    <a:pt x="1068" y="846"/>
                    <a:pt x="1136" y="827"/>
                    <a:pt x="1193" y="789"/>
                  </a:cubicBezTo>
                  <a:lnTo>
                    <a:pt x="1222" y="769"/>
                  </a:lnTo>
                  <a:cubicBezTo>
                    <a:pt x="1241" y="760"/>
                    <a:pt x="1251" y="750"/>
                    <a:pt x="1261" y="741"/>
                  </a:cubicBezTo>
                  <a:cubicBezTo>
                    <a:pt x="1338" y="664"/>
                    <a:pt x="1376" y="567"/>
                    <a:pt x="1376" y="471"/>
                  </a:cubicBezTo>
                  <a:lnTo>
                    <a:pt x="1376" y="0"/>
                  </a:lnTo>
                  <a:close/>
                </a:path>
              </a:pathLst>
            </a:custGeom>
            <a:solidFill>
              <a:srgbClr val="C7D2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41213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019332" y="3902953"/>
            <a:ext cx="4747746" cy="3145118"/>
          </a:xfrm>
          <a:prstGeom prst="rect">
            <a:avLst/>
          </a:prstGeom>
          <a:solidFill>
            <a:schemeClr val="tx1">
              <a:lumMod val="90000"/>
              <a:lumOff val="1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782438" y="3049159"/>
            <a:ext cx="5219490" cy="1098522"/>
            <a:chOff x="1490102" y="1804020"/>
            <a:chExt cx="2372494" cy="499328"/>
          </a:xfrm>
        </p:grpSpPr>
        <p:sp>
          <p:nvSpPr>
            <p:cNvPr id="5" name="Right Triangle 4"/>
            <p:cNvSpPr/>
            <p:nvPr/>
          </p:nvSpPr>
          <p:spPr>
            <a:xfrm flipV="1">
              <a:off x="3755846" y="2192216"/>
              <a:ext cx="106750" cy="111129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491054" y="1804020"/>
              <a:ext cx="2371061" cy="3880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7" name="Right Triangle 6"/>
            <p:cNvSpPr/>
            <p:nvPr/>
          </p:nvSpPr>
          <p:spPr>
            <a:xfrm flipH="1" flipV="1">
              <a:off x="1490102" y="2192219"/>
              <a:ext cx="107679" cy="111129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019331" y="3068805"/>
            <a:ext cx="1602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solidFill>
                  <a:srgbClr val="272E3A"/>
                </a:solidFill>
              </a:rPr>
              <a:t>Robust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72E3A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178247" y="4037389"/>
            <a:ext cx="43519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srgbClr val="FFFFFF"/>
                </a:solidFill>
              </a:rPr>
              <a:t>We created a dummy data generator to stress test the analysis of the data. We tested with 100,000 dummy entries of files.</a:t>
            </a:r>
          </a:p>
        </p:txBody>
      </p:sp>
      <p:sp>
        <p:nvSpPr>
          <p:cNvPr id="40" name="Rectangle 39"/>
          <p:cNvSpPr/>
          <p:nvPr/>
        </p:nvSpPr>
        <p:spPr>
          <a:xfrm>
            <a:off x="9556532" y="3902953"/>
            <a:ext cx="4747746" cy="3145118"/>
          </a:xfrm>
          <a:prstGeom prst="rect">
            <a:avLst/>
          </a:prstGeom>
          <a:solidFill>
            <a:schemeClr val="tx1">
              <a:lumMod val="90000"/>
              <a:lumOff val="1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9319638" y="3049159"/>
            <a:ext cx="5219490" cy="1098522"/>
            <a:chOff x="1490102" y="1804020"/>
            <a:chExt cx="2372494" cy="499328"/>
          </a:xfrm>
        </p:grpSpPr>
        <p:sp>
          <p:nvSpPr>
            <p:cNvPr id="42" name="Right Triangle 41"/>
            <p:cNvSpPr/>
            <p:nvPr/>
          </p:nvSpPr>
          <p:spPr>
            <a:xfrm flipV="1">
              <a:off x="3755846" y="2192216"/>
              <a:ext cx="106750" cy="111129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491054" y="1804020"/>
              <a:ext cx="2371061" cy="388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4" name="Right Triangle 43"/>
            <p:cNvSpPr/>
            <p:nvPr/>
          </p:nvSpPr>
          <p:spPr>
            <a:xfrm flipH="1" flipV="1">
              <a:off x="1490102" y="2192219"/>
              <a:ext cx="107679" cy="111129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9556531" y="3068805"/>
            <a:ext cx="4879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solidFill>
                  <a:srgbClr val="272E3A"/>
                </a:solidFill>
              </a:rPr>
              <a:t>Time analysis functions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9664105" y="4019704"/>
            <a:ext cx="474774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srgbClr val="FFFFFF"/>
                </a:solidFill>
              </a:rPr>
              <a:t>We had to test time</a:t>
            </a:r>
          </a:p>
          <a:p>
            <a:pPr lvl="0"/>
            <a:r>
              <a:rPr lang="en-US" sz="2400" dirty="0">
                <a:solidFill>
                  <a:srgbClr val="FFFFFF"/>
                </a:solidFill>
              </a:rPr>
              <a:t>analysis functions that were created in the analysis phase using manual inserting data with pre-defined dates and duration time.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5093732" y="3902953"/>
            <a:ext cx="4747746" cy="3145118"/>
          </a:xfrm>
          <a:prstGeom prst="rect">
            <a:avLst/>
          </a:prstGeom>
          <a:solidFill>
            <a:schemeClr val="tx1">
              <a:lumMod val="90000"/>
              <a:lumOff val="1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4856838" y="3049159"/>
            <a:ext cx="5219490" cy="1098522"/>
            <a:chOff x="1490102" y="1804020"/>
            <a:chExt cx="2372494" cy="499328"/>
          </a:xfrm>
        </p:grpSpPr>
        <p:sp>
          <p:nvSpPr>
            <p:cNvPr id="49" name="Right Triangle 48"/>
            <p:cNvSpPr/>
            <p:nvPr/>
          </p:nvSpPr>
          <p:spPr>
            <a:xfrm flipV="1">
              <a:off x="3755846" y="2192216"/>
              <a:ext cx="106750" cy="111129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491054" y="1804020"/>
              <a:ext cx="2371061" cy="3880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1" name="Right Triangle 50"/>
            <p:cNvSpPr/>
            <p:nvPr/>
          </p:nvSpPr>
          <p:spPr>
            <a:xfrm flipH="1" flipV="1">
              <a:off x="1490102" y="2192219"/>
              <a:ext cx="107679" cy="111129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5093731" y="3068805"/>
            <a:ext cx="3238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solidFill>
                  <a:srgbClr val="272E3A"/>
                </a:solidFill>
              </a:rPr>
              <a:t>Data gathering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72E3A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5093732" y="4037633"/>
            <a:ext cx="47477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srgbClr val="FFFFFF"/>
                </a:solidFill>
              </a:rPr>
              <a:t>We had 5 volunteers to test our program and gather data as much as possible.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019332" y="8372355"/>
            <a:ext cx="4747746" cy="3145118"/>
          </a:xfrm>
          <a:prstGeom prst="rect">
            <a:avLst/>
          </a:prstGeom>
          <a:solidFill>
            <a:schemeClr val="tx1">
              <a:lumMod val="90000"/>
              <a:lumOff val="1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782438" y="7518561"/>
            <a:ext cx="5219490" cy="1098522"/>
            <a:chOff x="1490102" y="1804020"/>
            <a:chExt cx="2372494" cy="499328"/>
          </a:xfrm>
        </p:grpSpPr>
        <p:sp>
          <p:nvSpPr>
            <p:cNvPr id="56" name="Right Triangle 55"/>
            <p:cNvSpPr/>
            <p:nvPr/>
          </p:nvSpPr>
          <p:spPr>
            <a:xfrm flipV="1">
              <a:off x="3755846" y="2192216"/>
              <a:ext cx="106750" cy="111129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491054" y="1804020"/>
              <a:ext cx="2371061" cy="38808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8" name="Right Triangle 57"/>
            <p:cNvSpPr/>
            <p:nvPr/>
          </p:nvSpPr>
          <p:spPr>
            <a:xfrm flipH="1" flipV="1">
              <a:off x="1490102" y="2192219"/>
              <a:ext cx="107679" cy="111129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019331" y="7538207"/>
            <a:ext cx="2549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solidFill>
                  <a:srgbClr val="272E3A"/>
                </a:solidFill>
              </a:rPr>
              <a:t>File handler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72E3A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126906" y="8507035"/>
            <a:ext cx="45108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srgbClr val="FFFFFF"/>
                </a:solidFill>
              </a:rPr>
              <a:t>We noticed that text and image file types cannot be seen by our program because of how these file types work while being read or written.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9556532" y="8372355"/>
            <a:ext cx="4747746" cy="3145118"/>
          </a:xfrm>
          <a:prstGeom prst="rect">
            <a:avLst/>
          </a:prstGeom>
          <a:solidFill>
            <a:schemeClr val="tx1">
              <a:lumMod val="90000"/>
              <a:lumOff val="1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9319638" y="7518561"/>
            <a:ext cx="5219490" cy="1098522"/>
            <a:chOff x="1490102" y="1804020"/>
            <a:chExt cx="2372494" cy="499328"/>
          </a:xfrm>
        </p:grpSpPr>
        <p:sp>
          <p:nvSpPr>
            <p:cNvPr id="63" name="Right Triangle 62"/>
            <p:cNvSpPr/>
            <p:nvPr/>
          </p:nvSpPr>
          <p:spPr>
            <a:xfrm flipV="1">
              <a:off x="3755846" y="2192216"/>
              <a:ext cx="106750" cy="111129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491054" y="1804020"/>
              <a:ext cx="2371061" cy="38808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65" name="Right Triangle 64"/>
            <p:cNvSpPr/>
            <p:nvPr/>
          </p:nvSpPr>
          <p:spPr>
            <a:xfrm flipH="1" flipV="1">
              <a:off x="1490102" y="2192219"/>
              <a:ext cx="107679" cy="111129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9556531" y="7538207"/>
            <a:ext cx="2379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solidFill>
                  <a:srgbClr val="272E3A"/>
                </a:solidFill>
              </a:rPr>
              <a:t>CPU usage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72E3A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556532" y="8408930"/>
            <a:ext cx="47477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srgbClr val="FFFFFF"/>
                </a:solidFill>
              </a:rPr>
              <a:t>We used a couple of sleep commands to reduce the CPU stress. But that wasn’t enough, So we set the priority to low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5093732" y="8372355"/>
            <a:ext cx="4747746" cy="3145118"/>
          </a:xfrm>
          <a:prstGeom prst="rect">
            <a:avLst/>
          </a:prstGeom>
          <a:solidFill>
            <a:schemeClr val="tx1">
              <a:lumMod val="90000"/>
              <a:lumOff val="1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4856838" y="7518561"/>
            <a:ext cx="5219490" cy="1098522"/>
            <a:chOff x="1490102" y="1804020"/>
            <a:chExt cx="2372494" cy="499328"/>
          </a:xfrm>
        </p:grpSpPr>
        <p:sp>
          <p:nvSpPr>
            <p:cNvPr id="70" name="Right Triangle 69"/>
            <p:cNvSpPr/>
            <p:nvPr/>
          </p:nvSpPr>
          <p:spPr>
            <a:xfrm flipV="1">
              <a:off x="3755846" y="2192216"/>
              <a:ext cx="106750" cy="111129"/>
            </a:xfrm>
            <a:prstGeom prst="rt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491054" y="1804020"/>
              <a:ext cx="2371061" cy="3880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72" name="Right Triangle 71"/>
            <p:cNvSpPr/>
            <p:nvPr/>
          </p:nvSpPr>
          <p:spPr>
            <a:xfrm flipH="1" flipV="1">
              <a:off x="1490102" y="2192219"/>
              <a:ext cx="107679" cy="111129"/>
            </a:xfrm>
            <a:prstGeom prst="rt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91440" rIns="18288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15093731" y="7538207"/>
            <a:ext cx="3766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solidFill>
                  <a:srgbClr val="272E3A"/>
                </a:solidFill>
              </a:rPr>
              <a:t>Machine-learning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72E3A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5093732" y="8507035"/>
            <a:ext cx="47477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srgbClr val="FFFFFF"/>
                </a:solidFill>
              </a:rPr>
              <a:t>Unfortunately, the data we collected was small due to some people concerning about their privacy, And anti malware program (Malwarebytes) for example detected our program (observer) as a malware (false positive).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5" name="Title 1"/>
          <p:cNvSpPr txBox="1">
            <a:spLocks/>
          </p:cNvSpPr>
          <p:nvPr/>
        </p:nvSpPr>
        <p:spPr>
          <a:xfrm>
            <a:off x="1830387" y="717067"/>
            <a:ext cx="20726400" cy="1635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US" sz="6400" dirty="0">
                <a:solidFill>
                  <a:srgbClr val="FFFFFF"/>
                </a:solidFill>
              </a:rPr>
              <a:t>EVALUATION &amp; FINDINGS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759930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81000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81000" fill="hold" grpId="0" nodeType="withEffect" p14:presetBounceEnd="4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2" presetClass="entr" presetSubtype="1" accel="81000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accel="81000" fill="hold" grpId="0" nodeType="withEffect" p14:presetBounceEnd="4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1" accel="81000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accel="81000" fill="hold" grpId="0" nodeType="withEffect" p14:presetBounceEnd="4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4" accel="81000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accel="81000" fill="hold" grpId="0" nodeType="withEffect" p14:presetBounceEnd="4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4" accel="81000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accel="81000" fill="hold" grpId="0" nodeType="withEffect" p14:presetBounceEnd="4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" presetClass="entr" presetSubtype="4" accel="81000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accel="81000" fill="hold" grpId="0" nodeType="withEffect" p14:presetBounceEnd="4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37" grpId="0"/>
          <p:bldP spid="40" grpId="0" animBg="1"/>
          <p:bldP spid="46" grpId="0"/>
          <p:bldP spid="47" grpId="0" animBg="1"/>
          <p:bldP spid="53" grpId="0"/>
          <p:bldP spid="54" grpId="0" animBg="1"/>
          <p:bldP spid="60" grpId="0"/>
          <p:bldP spid="61" grpId="0" animBg="1"/>
          <p:bldP spid="67" grpId="0"/>
          <p:bldP spid="68" grpId="0" animBg="1"/>
          <p:bldP spid="7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8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81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2" presetClass="entr" presetSubtype="1" accel="8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accel="81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1" accel="8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accel="81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4" accel="8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accel="81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4" accel="8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accel="81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" presetClass="entr" presetSubtype="4" accel="8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accel="81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37" grpId="0"/>
          <p:bldP spid="40" grpId="0" animBg="1"/>
          <p:bldP spid="46" grpId="0"/>
          <p:bldP spid="47" grpId="0" animBg="1"/>
          <p:bldP spid="53" grpId="0"/>
          <p:bldP spid="54" grpId="0" animBg="1"/>
          <p:bldP spid="60" grpId="0"/>
          <p:bldP spid="61" grpId="0" animBg="1"/>
          <p:bldP spid="67" grpId="0"/>
          <p:bldP spid="68" grpId="0" animBg="1"/>
          <p:bldP spid="74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3DE43C30-BDE0-4B05-87F5-4A35DFFA8C0D}"/>
              </a:ext>
            </a:extLst>
          </p:cNvPr>
          <p:cNvSpPr/>
          <p:nvPr/>
        </p:nvSpPr>
        <p:spPr>
          <a:xfrm>
            <a:off x="7484073" y="2215108"/>
            <a:ext cx="9419027" cy="941902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3BA24B5-534A-4EDD-8D3E-244CB5C146E4}"/>
              </a:ext>
            </a:extLst>
          </p:cNvPr>
          <p:cNvSpPr/>
          <p:nvPr/>
        </p:nvSpPr>
        <p:spPr>
          <a:xfrm>
            <a:off x="6257285" y="921698"/>
            <a:ext cx="11872605" cy="11872605"/>
          </a:xfrm>
          <a:prstGeom prst="ellips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C8EC514-3743-466D-B799-24D4DD3A91BB}"/>
              </a:ext>
            </a:extLst>
          </p:cNvPr>
          <p:cNvGrpSpPr/>
          <p:nvPr/>
        </p:nvGrpSpPr>
        <p:grpSpPr>
          <a:xfrm rot="6300000">
            <a:off x="11590610" y="-210006"/>
            <a:ext cx="1207146" cy="2195370"/>
            <a:chOff x="17523871" y="5138202"/>
            <a:chExt cx="1207146" cy="219537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C374DA5-2231-429F-BC18-2280E7156954}"/>
                </a:ext>
              </a:extLst>
            </p:cNvPr>
            <p:cNvGrpSpPr/>
            <p:nvPr/>
          </p:nvGrpSpPr>
          <p:grpSpPr>
            <a:xfrm>
              <a:off x="17523871" y="5138202"/>
              <a:ext cx="1207146" cy="2195370"/>
              <a:chOff x="15097126" y="3494357"/>
              <a:chExt cx="2846387" cy="5176569"/>
            </a:xfrm>
          </p:grpSpPr>
          <p:sp>
            <p:nvSpPr>
              <p:cNvPr id="14" name="Freeform 14">
                <a:extLst>
                  <a:ext uri="{FF2B5EF4-FFF2-40B4-BE49-F238E27FC236}">
                    <a16:creationId xmlns:a16="http://schemas.microsoft.com/office/drawing/2014/main" id="{7D6CD797-04CC-451C-B0CC-2BEA31858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49513" y="6645276"/>
                <a:ext cx="1146175" cy="2025650"/>
              </a:xfrm>
              <a:custGeom>
                <a:avLst/>
                <a:gdLst>
                  <a:gd name="T0" fmla="*/ 279 w 415"/>
                  <a:gd name="T1" fmla="*/ 0 h 733"/>
                  <a:gd name="T2" fmla="*/ 0 w 415"/>
                  <a:gd name="T3" fmla="*/ 285 h 733"/>
                  <a:gd name="T4" fmla="*/ 243 w 415"/>
                  <a:gd name="T5" fmla="*/ 733 h 733"/>
                  <a:gd name="T6" fmla="*/ 256 w 415"/>
                  <a:gd name="T7" fmla="*/ 410 h 733"/>
                  <a:gd name="T8" fmla="*/ 415 w 415"/>
                  <a:gd name="T9" fmla="*/ 319 h 733"/>
                  <a:gd name="T10" fmla="*/ 279 w 415"/>
                  <a:gd name="T11" fmla="*/ 0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5" h="733">
                    <a:moveTo>
                      <a:pt x="279" y="0"/>
                    </a:moveTo>
                    <a:cubicBezTo>
                      <a:pt x="0" y="285"/>
                      <a:pt x="0" y="285"/>
                      <a:pt x="0" y="285"/>
                    </a:cubicBezTo>
                    <a:cubicBezTo>
                      <a:pt x="243" y="733"/>
                      <a:pt x="243" y="733"/>
                      <a:pt x="243" y="733"/>
                    </a:cubicBezTo>
                    <a:cubicBezTo>
                      <a:pt x="256" y="410"/>
                      <a:pt x="256" y="410"/>
                      <a:pt x="256" y="410"/>
                    </a:cubicBezTo>
                    <a:cubicBezTo>
                      <a:pt x="415" y="319"/>
                      <a:pt x="415" y="319"/>
                      <a:pt x="415" y="319"/>
                    </a:cubicBezTo>
                    <a:cubicBezTo>
                      <a:pt x="375" y="245"/>
                      <a:pt x="327" y="131"/>
                      <a:pt x="279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  <p:sp>
            <p:nvSpPr>
              <p:cNvPr id="15" name="Freeform 15">
                <a:extLst>
                  <a:ext uri="{FF2B5EF4-FFF2-40B4-BE49-F238E27FC236}">
                    <a16:creationId xmlns:a16="http://schemas.microsoft.com/office/drawing/2014/main" id="{E94D232B-C072-49BF-9F69-428A3C7AF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44963" y="6523038"/>
                <a:ext cx="1098550" cy="1954213"/>
              </a:xfrm>
              <a:custGeom>
                <a:avLst/>
                <a:gdLst>
                  <a:gd name="T0" fmla="*/ 0 w 398"/>
                  <a:gd name="T1" fmla="*/ 341 h 707"/>
                  <a:gd name="T2" fmla="*/ 176 w 398"/>
                  <a:gd name="T3" fmla="*/ 395 h 707"/>
                  <a:gd name="T4" fmla="*/ 259 w 398"/>
                  <a:gd name="T5" fmla="*/ 707 h 707"/>
                  <a:gd name="T6" fmla="*/ 398 w 398"/>
                  <a:gd name="T7" fmla="*/ 217 h 707"/>
                  <a:gd name="T8" fmla="*/ 64 w 398"/>
                  <a:gd name="T9" fmla="*/ 0 h 707"/>
                  <a:gd name="T10" fmla="*/ 0 w 398"/>
                  <a:gd name="T11" fmla="*/ 341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707">
                    <a:moveTo>
                      <a:pt x="0" y="341"/>
                    </a:moveTo>
                    <a:cubicBezTo>
                      <a:pt x="176" y="395"/>
                      <a:pt x="176" y="395"/>
                      <a:pt x="176" y="395"/>
                    </a:cubicBezTo>
                    <a:cubicBezTo>
                      <a:pt x="259" y="707"/>
                      <a:pt x="259" y="707"/>
                      <a:pt x="259" y="707"/>
                    </a:cubicBezTo>
                    <a:cubicBezTo>
                      <a:pt x="398" y="217"/>
                      <a:pt x="398" y="217"/>
                      <a:pt x="398" y="217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46" y="138"/>
                      <a:pt x="23" y="260"/>
                      <a:pt x="0" y="34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  <p:sp>
            <p:nvSpPr>
              <p:cNvPr id="16" name="Freeform 16">
                <a:extLst>
                  <a:ext uri="{FF2B5EF4-FFF2-40B4-BE49-F238E27FC236}">
                    <a16:creationId xmlns:a16="http://schemas.microsoft.com/office/drawing/2014/main" id="{19CF17B3-3076-4503-89DF-8F372748E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7126" y="4362451"/>
                <a:ext cx="1501775" cy="3438525"/>
              </a:xfrm>
              <a:custGeom>
                <a:avLst/>
                <a:gdLst>
                  <a:gd name="T0" fmla="*/ 408 w 544"/>
                  <a:gd name="T1" fmla="*/ 0 h 1244"/>
                  <a:gd name="T2" fmla="*/ 544 w 544"/>
                  <a:gd name="T3" fmla="*/ 1228 h 1244"/>
                  <a:gd name="T4" fmla="*/ 397 w 544"/>
                  <a:gd name="T5" fmla="*/ 1244 h 1244"/>
                  <a:gd name="T6" fmla="*/ 100 w 544"/>
                  <a:gd name="T7" fmla="*/ 34 h 1244"/>
                  <a:gd name="T8" fmla="*/ 408 w 544"/>
                  <a:gd name="T9" fmla="*/ 0 h 1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1244">
                    <a:moveTo>
                      <a:pt x="408" y="0"/>
                    </a:moveTo>
                    <a:cubicBezTo>
                      <a:pt x="544" y="1228"/>
                      <a:pt x="544" y="1228"/>
                      <a:pt x="544" y="1228"/>
                    </a:cubicBezTo>
                    <a:cubicBezTo>
                      <a:pt x="397" y="1244"/>
                      <a:pt x="397" y="1244"/>
                      <a:pt x="397" y="1244"/>
                    </a:cubicBezTo>
                    <a:cubicBezTo>
                      <a:pt x="46" y="877"/>
                      <a:pt x="0" y="370"/>
                      <a:pt x="100" y="34"/>
                    </a:cubicBezTo>
                    <a:lnTo>
                      <a:pt x="40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  <p:sp>
            <p:nvSpPr>
              <p:cNvPr id="17" name="Freeform 17">
                <a:extLst>
                  <a:ext uri="{FF2B5EF4-FFF2-40B4-BE49-F238E27FC236}">
                    <a16:creationId xmlns:a16="http://schemas.microsoft.com/office/drawing/2014/main" id="{89A4F56B-A774-4CC4-9D36-76D777840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4251" y="4268788"/>
                <a:ext cx="1503363" cy="3487738"/>
              </a:xfrm>
              <a:custGeom>
                <a:avLst/>
                <a:gdLst>
                  <a:gd name="T0" fmla="*/ 284 w 545"/>
                  <a:gd name="T1" fmla="*/ 1246 h 1262"/>
                  <a:gd name="T2" fmla="*/ 136 w 545"/>
                  <a:gd name="T3" fmla="*/ 1262 h 1262"/>
                  <a:gd name="T4" fmla="*/ 0 w 545"/>
                  <a:gd name="T5" fmla="*/ 34 h 1262"/>
                  <a:gd name="T6" fmla="*/ 308 w 545"/>
                  <a:gd name="T7" fmla="*/ 0 h 1262"/>
                  <a:gd name="T8" fmla="*/ 284 w 545"/>
                  <a:gd name="T9" fmla="*/ 1246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5" h="1262">
                    <a:moveTo>
                      <a:pt x="284" y="1246"/>
                    </a:moveTo>
                    <a:cubicBezTo>
                      <a:pt x="136" y="1262"/>
                      <a:pt x="136" y="1262"/>
                      <a:pt x="136" y="126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308" y="0"/>
                      <a:pt x="308" y="0"/>
                      <a:pt x="308" y="0"/>
                    </a:cubicBezTo>
                    <a:cubicBezTo>
                      <a:pt x="479" y="305"/>
                      <a:pt x="545" y="810"/>
                      <a:pt x="284" y="124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  <p:sp>
            <p:nvSpPr>
              <p:cNvPr id="18" name="Freeform 18">
                <a:extLst>
                  <a:ext uri="{FF2B5EF4-FFF2-40B4-BE49-F238E27FC236}">
                    <a16:creationId xmlns:a16="http://schemas.microsoft.com/office/drawing/2014/main" id="{20C553A2-DC52-4421-961E-3CE8E4B7E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84197" y="3494357"/>
                <a:ext cx="850901" cy="958850"/>
              </a:xfrm>
              <a:custGeom>
                <a:avLst/>
                <a:gdLst>
                  <a:gd name="T0" fmla="*/ 273 w 308"/>
                  <a:gd name="T1" fmla="*/ 0 h 347"/>
                  <a:gd name="T2" fmla="*/ 308 w 308"/>
                  <a:gd name="T3" fmla="*/ 313 h 347"/>
                  <a:gd name="T4" fmla="*/ 0 w 308"/>
                  <a:gd name="T5" fmla="*/ 347 h 347"/>
                  <a:gd name="T6" fmla="*/ 273 w 308"/>
                  <a:gd name="T7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8" h="347">
                    <a:moveTo>
                      <a:pt x="273" y="0"/>
                    </a:moveTo>
                    <a:cubicBezTo>
                      <a:pt x="308" y="313"/>
                      <a:pt x="308" y="313"/>
                      <a:pt x="308" y="313"/>
                    </a:cubicBezTo>
                    <a:cubicBezTo>
                      <a:pt x="0" y="347"/>
                      <a:pt x="0" y="347"/>
                      <a:pt x="0" y="347"/>
                    </a:cubicBezTo>
                    <a:cubicBezTo>
                      <a:pt x="55" y="161"/>
                      <a:pt x="155" y="27"/>
                      <a:pt x="273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  <p:sp>
            <p:nvSpPr>
              <p:cNvPr id="19" name="Freeform 19">
                <a:extLst>
                  <a:ext uri="{FF2B5EF4-FFF2-40B4-BE49-F238E27FC236}">
                    <a16:creationId xmlns:a16="http://schemas.microsoft.com/office/drawing/2014/main" id="{DE7D5B30-71AA-4BA0-B4EF-0CCFE1E6B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16568" y="3500169"/>
                <a:ext cx="946150" cy="865188"/>
              </a:xfrm>
              <a:custGeom>
                <a:avLst/>
                <a:gdLst>
                  <a:gd name="T0" fmla="*/ 343 w 343"/>
                  <a:gd name="T1" fmla="*/ 279 h 313"/>
                  <a:gd name="T2" fmla="*/ 35 w 343"/>
                  <a:gd name="T3" fmla="*/ 313 h 313"/>
                  <a:gd name="T4" fmla="*/ 0 w 343"/>
                  <a:gd name="T5" fmla="*/ 0 h 313"/>
                  <a:gd name="T6" fmla="*/ 343 w 343"/>
                  <a:gd name="T7" fmla="*/ 279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3" h="313">
                    <a:moveTo>
                      <a:pt x="343" y="279"/>
                    </a:moveTo>
                    <a:cubicBezTo>
                      <a:pt x="35" y="313"/>
                      <a:pt x="35" y="313"/>
                      <a:pt x="35" y="3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1" y="1"/>
                      <a:pt x="248" y="109"/>
                      <a:pt x="343" y="27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endParaRPr>
              </a:p>
            </p:txBody>
          </p:sp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E52CAD3-0D0E-44CB-86BA-192B09F055CF}"/>
                </a:ext>
              </a:extLst>
            </p:cNvPr>
            <p:cNvSpPr/>
            <p:nvPr/>
          </p:nvSpPr>
          <p:spPr>
            <a:xfrm>
              <a:off x="17768764" y="5754018"/>
              <a:ext cx="606504" cy="606504"/>
            </a:xfrm>
            <a:prstGeom prst="ellipse">
              <a:avLst/>
            </a:prstGeom>
            <a:solidFill>
              <a:srgbClr val="272E3A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F3C855A9-5E49-4FFC-9D5D-1F9128A01C77}"/>
              </a:ext>
            </a:extLst>
          </p:cNvPr>
          <p:cNvSpPr txBox="1"/>
          <p:nvPr/>
        </p:nvSpPr>
        <p:spPr>
          <a:xfrm>
            <a:off x="8279476" y="4272677"/>
            <a:ext cx="7813964" cy="5170646"/>
          </a:xfrm>
          <a:prstGeom prst="rect">
            <a:avLst/>
          </a:prstGeom>
          <a:solidFill>
            <a:srgbClr val="E6E9EE">
              <a:alpha val="19000"/>
            </a:srgbClr>
          </a:solidFill>
        </p:spPr>
        <p:txBody>
          <a:bodyPr wrap="square" lIns="914400" tIns="365760" rIns="457200" bIns="365760" rtlCol="0" anchor="ctr">
            <a:spAutoFit/>
          </a:bodyPr>
          <a:lstStyle/>
          <a:p>
            <a:pPr lvl="0"/>
            <a:endParaRPr lang="en-US" sz="3200" dirty="0">
              <a:solidFill>
                <a:srgbClr val="FFFFFF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Create a GUI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FFFFFF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We can change adding manually in the future work to make the program take suggestion and recommendations from the user as popup windows.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4" name="Title 1">
            <a:extLst>
              <a:ext uri="{FF2B5EF4-FFF2-40B4-BE49-F238E27FC236}">
                <a16:creationId xmlns:a16="http://schemas.microsoft.com/office/drawing/2014/main" id="{E6E26F95-E3F8-4F49-A094-F357D78C8736}"/>
              </a:ext>
            </a:extLst>
          </p:cNvPr>
          <p:cNvSpPr txBox="1">
            <a:spLocks/>
          </p:cNvSpPr>
          <p:nvPr/>
        </p:nvSpPr>
        <p:spPr>
          <a:xfrm>
            <a:off x="9722056" y="3183652"/>
            <a:ext cx="5092603" cy="123110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Future work</a:t>
            </a:r>
          </a:p>
          <a:p>
            <a:pPr lvl="0" algn="ctr">
              <a:defRPr/>
            </a:pPr>
            <a:endParaRPr kumimoji="0" lang="en-US" sz="6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960307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0431E-6 9.25926E-7 C 0.13436 9.25926E-7 0.24346 0.19444 0.24346 0.43403 C 0.24346 0.67349 0.13436 0.86805 -4.90431E-6 0.86805 C -0.13435 0.86805 -0.24332 0.67349 -0.24332 0.43403 C -0.24332 0.19444 -0.13435 9.25926E-7 -4.90431E-6 9.25926E-7 Z " pathEditMode="relative" rAng="0" ptsTypes="AAAAA">
                                      <p:cBhvr>
                                        <p:cTn id="6" dur="6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4340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6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23" grpId="0" animBg="1"/>
      <p:bldP spid="4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1">
            <a:extLst>
              <a:ext uri="{FF2B5EF4-FFF2-40B4-BE49-F238E27FC236}">
                <a16:creationId xmlns:a16="http://schemas.microsoft.com/office/drawing/2014/main" id="{1BDAACDE-D7B9-425C-8FE5-56509A77082B}"/>
              </a:ext>
            </a:extLst>
          </p:cNvPr>
          <p:cNvSpPr txBox="1">
            <a:spLocks/>
          </p:cNvSpPr>
          <p:nvPr/>
        </p:nvSpPr>
        <p:spPr>
          <a:xfrm>
            <a:off x="9414527" y="448862"/>
            <a:ext cx="5558120" cy="11471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Future work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2B5EF1-EF2A-48D9-8A26-F499FE73F4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402" y="2083984"/>
            <a:ext cx="5276370" cy="51876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15F1E8-9D62-4555-9B7E-DD939B6AF7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26" y="4322617"/>
            <a:ext cx="8744989" cy="83710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446F88-C0E8-461D-B76D-62051961C6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8260" y="4322617"/>
            <a:ext cx="8744989" cy="83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9670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1">
            <a:extLst>
              <a:ext uri="{FF2B5EF4-FFF2-40B4-BE49-F238E27FC236}">
                <a16:creationId xmlns:a16="http://schemas.microsoft.com/office/drawing/2014/main" id="{1BDAACDE-D7B9-425C-8FE5-56509A77082B}"/>
              </a:ext>
            </a:extLst>
          </p:cNvPr>
          <p:cNvSpPr txBox="1">
            <a:spLocks/>
          </p:cNvSpPr>
          <p:nvPr/>
        </p:nvSpPr>
        <p:spPr>
          <a:xfrm>
            <a:off x="9888355" y="565242"/>
            <a:ext cx="4610464" cy="10973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Future 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7549BA-92EF-43DD-8F5D-298CE7C957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67" y="2110511"/>
            <a:ext cx="9895721" cy="97293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4E3BA0-F3B6-4AE0-9D26-78ECF942A8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3386" y="2110511"/>
            <a:ext cx="9895721" cy="972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9625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D8901B-299D-4F46-9D57-5CD08D1D0421}"/>
              </a:ext>
            </a:extLst>
          </p:cNvPr>
          <p:cNvSpPr txBox="1">
            <a:spLocks/>
          </p:cNvSpPr>
          <p:nvPr/>
        </p:nvSpPr>
        <p:spPr>
          <a:xfrm>
            <a:off x="9888355" y="565242"/>
            <a:ext cx="4610464" cy="10973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j-ea"/>
                <a:cs typeface="+mj-cs"/>
              </a:rPr>
              <a:t>Future work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51422E-1856-483A-A78F-3D7A882DF3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070" y="2527068"/>
            <a:ext cx="14635034" cy="866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0635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1">
            <a:extLst>
              <a:ext uri="{FF2B5EF4-FFF2-40B4-BE49-F238E27FC236}">
                <a16:creationId xmlns:a16="http://schemas.microsoft.com/office/drawing/2014/main" id="{1BDAACDE-D7B9-425C-8FE5-56509A77082B}"/>
              </a:ext>
            </a:extLst>
          </p:cNvPr>
          <p:cNvSpPr txBox="1">
            <a:spLocks/>
          </p:cNvSpPr>
          <p:nvPr/>
        </p:nvSpPr>
        <p:spPr>
          <a:xfrm>
            <a:off x="4046228" y="1034650"/>
            <a:ext cx="15504132" cy="1635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n-US" sz="6400" dirty="0">
                <a:solidFill>
                  <a:srgbClr val="FFFFFF"/>
                </a:solidFill>
              </a:rPr>
              <a:t>CONCLUSION</a:t>
            </a:r>
            <a:endParaRPr kumimoji="0" lang="en-US" sz="6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4A37AD-FB99-4168-91B4-DC526D87E619}"/>
              </a:ext>
            </a:extLst>
          </p:cNvPr>
          <p:cNvSpPr txBox="1"/>
          <p:nvPr/>
        </p:nvSpPr>
        <p:spPr>
          <a:xfrm>
            <a:off x="4046228" y="4074835"/>
            <a:ext cx="16294718" cy="4185761"/>
          </a:xfrm>
          <a:prstGeom prst="rect">
            <a:avLst/>
          </a:prstGeom>
          <a:solidFill>
            <a:srgbClr val="E6E9EE">
              <a:alpha val="19000"/>
            </a:srgbClr>
          </a:solidFill>
        </p:spPr>
        <p:txBody>
          <a:bodyPr wrap="square" lIns="914400" tIns="365760" rIns="457200" bIns="365760" rtlCol="0" anchor="ctr">
            <a:sp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To sum up, We made multiple stages of pipelines, it starts with and goes as follow:</a:t>
            </a:r>
            <a:endParaRPr lang="ar-SA" sz="3200" dirty="0">
              <a:solidFill>
                <a:srgbClr val="FFFFFF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FFFFFF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Observing opened docs and folders.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Then analysis collected sessions.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Machine learning to make decision of which file is important.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Encrypt and upload the file to the storage database (cloud).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Frequently check for file changes by hash-code:md5.</a:t>
            </a: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9AEC8E-07F8-49B7-A719-372B648DC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237" y="9059071"/>
            <a:ext cx="1987788" cy="41203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210E94-AF5C-4DE9-AAD8-C6D5D326E2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872" y="9059073"/>
            <a:ext cx="2790801" cy="41203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116442-4811-45E4-82D2-D2C881E49F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480" y="9059073"/>
            <a:ext cx="2501190" cy="41203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A10923-02B3-472A-A52D-71197887E7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6246" y="9059072"/>
            <a:ext cx="2106265" cy="41203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85AF3D-0AC3-4447-BB2D-0A91E797BC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2511" y="9059075"/>
            <a:ext cx="2395875" cy="41203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08D98C8-3F4D-4846-906F-D3600B90A5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8193" y="9059073"/>
            <a:ext cx="1619191" cy="412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91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val 43">
            <a:extLst>
              <a:ext uri="{FF2B5EF4-FFF2-40B4-BE49-F238E27FC236}">
                <a16:creationId xmlns:a16="http://schemas.microsoft.com/office/drawing/2014/main" id="{2AD9030C-5EDC-4E17-B59E-55B5B3E5AB59}"/>
              </a:ext>
            </a:extLst>
          </p:cNvPr>
          <p:cNvSpPr/>
          <p:nvPr/>
        </p:nvSpPr>
        <p:spPr>
          <a:xfrm>
            <a:off x="8225348" y="2889761"/>
            <a:ext cx="7936479" cy="7936479"/>
          </a:xfrm>
          <a:prstGeom prst="ellipse">
            <a:avLst/>
          </a:prstGeom>
          <a:solidFill>
            <a:srgbClr val="272E3A">
              <a:lumMod val="95000"/>
              <a:alpha val="94000"/>
            </a:srgbClr>
          </a:solidFill>
          <a:ln w="19050" cap="rnd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A533B34-D06C-4479-8349-4D9E8B5A3841}"/>
              </a:ext>
            </a:extLst>
          </p:cNvPr>
          <p:cNvGrpSpPr/>
          <p:nvPr/>
        </p:nvGrpSpPr>
        <p:grpSpPr>
          <a:xfrm>
            <a:off x="9769513" y="4433926"/>
            <a:ext cx="4848149" cy="4848149"/>
            <a:chOff x="9989883" y="4654296"/>
            <a:chExt cx="4407408" cy="4407408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2FF5B4E-7505-4ACA-B334-17013E687A90}"/>
                </a:ext>
              </a:extLst>
            </p:cNvPr>
            <p:cNvSpPr/>
            <p:nvPr/>
          </p:nvSpPr>
          <p:spPr>
            <a:xfrm>
              <a:off x="9989883" y="4654296"/>
              <a:ext cx="4407408" cy="4407408"/>
            </a:xfrm>
            <a:prstGeom prst="ellipse">
              <a:avLst/>
            </a:prstGeom>
            <a:noFill/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AC63821A-6CF6-457F-AECB-F2FF367AC3E6}"/>
                </a:ext>
              </a:extLst>
            </p:cNvPr>
            <p:cNvSpPr/>
            <p:nvPr/>
          </p:nvSpPr>
          <p:spPr>
            <a:xfrm>
              <a:off x="9991545" y="4654296"/>
              <a:ext cx="4405746" cy="4405746"/>
            </a:xfrm>
            <a:prstGeom prst="arc">
              <a:avLst>
                <a:gd name="adj1" fmla="val 16200000"/>
                <a:gd name="adj2" fmla="val 20775565"/>
              </a:avLst>
            </a:prstGeom>
            <a:noFill/>
            <a:ln w="44450" cap="rnd" cmpd="sng" algn="ctr">
              <a:gradFill flip="none" rotWithShape="1">
                <a:gsLst>
                  <a:gs pos="23000">
                    <a:srgbClr val="273EB5">
                      <a:alpha val="0"/>
                    </a:srgbClr>
                  </a:gs>
                  <a:gs pos="100000">
                    <a:srgbClr val="273EB5"/>
                  </a:gs>
                </a:gsLst>
                <a:lin ang="0" scaled="1"/>
                <a:tileRect/>
              </a:gradFill>
              <a:prstDash val="solid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314E6D50-1D31-4FEC-B510-5797C6E17CAA}"/>
              </a:ext>
            </a:extLst>
          </p:cNvPr>
          <p:cNvSpPr txBox="1"/>
          <p:nvPr/>
        </p:nvSpPr>
        <p:spPr>
          <a:xfrm>
            <a:off x="10914230" y="4336405"/>
            <a:ext cx="2558713" cy="53860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4400" dirty="0">
                <a:solidFill>
                  <a:srgbClr val="1488CC">
                    <a:alpha val="40000"/>
                  </a:srgbClr>
                </a:solidFill>
                <a:ea typeface="Open Sans Bold" panose="020B0806030504020204" pitchFamily="34" charset="0"/>
                <a:cs typeface="Open Sans Bold" panose="020B0806030504020204" pitchFamily="34" charset="0"/>
              </a:rPr>
              <a:t>X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CB2BA74-19B8-4265-88B4-E31F6A3F2BE9}"/>
              </a:ext>
            </a:extLst>
          </p:cNvPr>
          <p:cNvSpPr txBox="1"/>
          <p:nvPr/>
        </p:nvSpPr>
        <p:spPr>
          <a:xfrm>
            <a:off x="10807319" y="6133619"/>
            <a:ext cx="28802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rgbClr val="FFFFF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</a:t>
            </a:r>
            <a:r>
              <a:rPr lang="en-US" sz="6600" dirty="0">
                <a:solidFill>
                  <a:srgbClr val="FFFFF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&amp;</a:t>
            </a:r>
            <a:r>
              <a:rPr lang="en-US" sz="8800" dirty="0">
                <a:solidFill>
                  <a:srgbClr val="FFFFF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3775014-730B-4A57-B9DA-48F939A8EE93}"/>
              </a:ext>
            </a:extLst>
          </p:cNvPr>
          <p:cNvGrpSpPr/>
          <p:nvPr/>
        </p:nvGrpSpPr>
        <p:grpSpPr>
          <a:xfrm rot="15300000" flipH="1">
            <a:off x="9527105" y="4191518"/>
            <a:ext cx="5332964" cy="5332964"/>
            <a:chOff x="9989883" y="4654296"/>
            <a:chExt cx="4407408" cy="4407408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A6C7CA8-2635-4869-A217-0BE5E031975B}"/>
                </a:ext>
              </a:extLst>
            </p:cNvPr>
            <p:cNvSpPr/>
            <p:nvPr/>
          </p:nvSpPr>
          <p:spPr>
            <a:xfrm>
              <a:off x="9989883" y="4654296"/>
              <a:ext cx="4407408" cy="4407408"/>
            </a:xfrm>
            <a:prstGeom prst="ellipse">
              <a:avLst/>
            </a:prstGeom>
            <a:noFill/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0BC26DE0-0D48-4A3D-8928-2FB7E49E8D41}"/>
                </a:ext>
              </a:extLst>
            </p:cNvPr>
            <p:cNvSpPr/>
            <p:nvPr/>
          </p:nvSpPr>
          <p:spPr>
            <a:xfrm>
              <a:off x="9991545" y="4654296"/>
              <a:ext cx="4405746" cy="4405746"/>
            </a:xfrm>
            <a:prstGeom prst="arc">
              <a:avLst>
                <a:gd name="adj1" fmla="val 16200000"/>
                <a:gd name="adj2" fmla="val 20775565"/>
              </a:avLst>
            </a:prstGeom>
            <a:noFill/>
            <a:ln w="44450" cap="rnd" cmpd="sng" algn="ctr">
              <a:gradFill flip="none" rotWithShape="1">
                <a:gsLst>
                  <a:gs pos="23000">
                    <a:srgbClr val="273EB5">
                      <a:alpha val="0"/>
                    </a:srgbClr>
                  </a:gs>
                  <a:gs pos="100000">
                    <a:srgbClr val="273EB5"/>
                  </a:gs>
                </a:gsLst>
                <a:lin ang="0" scaled="1"/>
                <a:tileRect/>
              </a:gradFill>
              <a:prstDash val="solid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1987A7-D853-43F1-8219-A132075AF795}"/>
              </a:ext>
            </a:extLst>
          </p:cNvPr>
          <p:cNvGrpSpPr/>
          <p:nvPr/>
        </p:nvGrpSpPr>
        <p:grpSpPr>
          <a:xfrm>
            <a:off x="9260457" y="3924870"/>
            <a:ext cx="5866260" cy="5866260"/>
            <a:chOff x="9989883" y="4654296"/>
            <a:chExt cx="4407408" cy="4407408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D2F4FBC-4459-4503-9728-E94682D6EB88}"/>
                </a:ext>
              </a:extLst>
            </p:cNvPr>
            <p:cNvSpPr/>
            <p:nvPr/>
          </p:nvSpPr>
          <p:spPr>
            <a:xfrm>
              <a:off x="9989883" y="4654296"/>
              <a:ext cx="4407408" cy="4407408"/>
            </a:xfrm>
            <a:prstGeom prst="ellipse">
              <a:avLst/>
            </a:prstGeom>
            <a:noFill/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256EF81D-6911-45A9-A0FC-19DDE1BA9A85}"/>
                </a:ext>
              </a:extLst>
            </p:cNvPr>
            <p:cNvSpPr/>
            <p:nvPr/>
          </p:nvSpPr>
          <p:spPr>
            <a:xfrm>
              <a:off x="9991545" y="4654296"/>
              <a:ext cx="4405746" cy="4405746"/>
            </a:xfrm>
            <a:prstGeom prst="arc">
              <a:avLst>
                <a:gd name="adj1" fmla="val 1000099"/>
                <a:gd name="adj2" fmla="val 7299557"/>
              </a:avLst>
            </a:prstGeom>
            <a:noFill/>
            <a:ln w="44450" cap="rnd" cmpd="sng" algn="ctr">
              <a:gradFill flip="none" rotWithShape="1">
                <a:gsLst>
                  <a:gs pos="0">
                    <a:srgbClr val="273EB5">
                      <a:alpha val="0"/>
                    </a:srgbClr>
                  </a:gs>
                  <a:gs pos="48000">
                    <a:srgbClr val="273EB5"/>
                  </a:gs>
                </a:gsLst>
                <a:lin ang="10800000" scaled="1"/>
                <a:tileRect/>
              </a:gradFill>
              <a:prstDash val="solid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561740D-D41D-4AC3-90C8-F181C895F635}"/>
              </a:ext>
            </a:extLst>
          </p:cNvPr>
          <p:cNvGrpSpPr/>
          <p:nvPr/>
        </p:nvGrpSpPr>
        <p:grpSpPr>
          <a:xfrm rot="15300000" flipH="1">
            <a:off x="8967144" y="3631557"/>
            <a:ext cx="6452886" cy="6452886"/>
            <a:chOff x="9989883" y="4654296"/>
            <a:chExt cx="4407408" cy="440740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97DA3CA0-F85B-45EF-84AD-3A5DCDCD740D}"/>
                </a:ext>
              </a:extLst>
            </p:cNvPr>
            <p:cNvSpPr/>
            <p:nvPr/>
          </p:nvSpPr>
          <p:spPr>
            <a:xfrm>
              <a:off x="9989883" y="4654296"/>
              <a:ext cx="4407408" cy="4407408"/>
            </a:xfrm>
            <a:prstGeom prst="ellipse">
              <a:avLst/>
            </a:prstGeom>
            <a:noFill/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23466306-5A96-4C62-A21E-7EF25CAA2277}"/>
                </a:ext>
              </a:extLst>
            </p:cNvPr>
            <p:cNvSpPr/>
            <p:nvPr/>
          </p:nvSpPr>
          <p:spPr>
            <a:xfrm>
              <a:off x="9991545" y="4654296"/>
              <a:ext cx="4405746" cy="4405746"/>
            </a:xfrm>
            <a:prstGeom prst="arc">
              <a:avLst>
                <a:gd name="adj1" fmla="val 96625"/>
                <a:gd name="adj2" fmla="val 4048638"/>
              </a:avLst>
            </a:prstGeom>
            <a:noFill/>
            <a:ln w="44450" cap="rnd" cmpd="sng" algn="ctr">
              <a:gradFill flip="none" rotWithShape="1">
                <a:gsLst>
                  <a:gs pos="23000">
                    <a:srgbClr val="273EB5">
                      <a:alpha val="0"/>
                    </a:srgbClr>
                  </a:gs>
                  <a:gs pos="100000">
                    <a:srgbClr val="273EB5"/>
                  </a:gs>
                </a:gsLst>
                <a:lin ang="5400000" scaled="1"/>
                <a:tileRect/>
              </a:gradFill>
              <a:prstDash val="solid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839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6" presetClass="entr" presetSubtype="3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37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repeatCount="indefinite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Straight Connector 81"/>
          <p:cNvCxnSpPr>
            <a:cxnSpLocks/>
          </p:cNvCxnSpPr>
          <p:nvPr/>
        </p:nvCxnSpPr>
        <p:spPr>
          <a:xfrm>
            <a:off x="14958743" y="6222994"/>
            <a:ext cx="1574583" cy="0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2140577" y="9852434"/>
            <a:ext cx="1088230" cy="0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ounded Rectangle 87"/>
          <p:cNvSpPr/>
          <p:nvPr/>
        </p:nvSpPr>
        <p:spPr>
          <a:xfrm>
            <a:off x="18018974" y="9326317"/>
            <a:ext cx="1052235" cy="1052235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>
                <a:latin typeface="dt-line-communication-01" panose="02000509000000000000" pitchFamily="49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76" name="Straight Connector 75"/>
          <p:cNvCxnSpPr/>
          <p:nvPr/>
        </p:nvCxnSpPr>
        <p:spPr>
          <a:xfrm flipH="1">
            <a:off x="7977444" y="9006137"/>
            <a:ext cx="2816808" cy="0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ounded Rectangle 77"/>
          <p:cNvSpPr/>
          <p:nvPr/>
        </p:nvSpPr>
        <p:spPr>
          <a:xfrm flipH="1">
            <a:off x="1191911" y="8480020"/>
            <a:ext cx="1052235" cy="105223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>
                <a:latin typeface="dt-line-communication-01" panose="02000509000000000000" pitchFamily="49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11268" name="Group 11267"/>
          <p:cNvGrpSpPr/>
          <p:nvPr/>
        </p:nvGrpSpPr>
        <p:grpSpPr>
          <a:xfrm>
            <a:off x="9401977" y="9193460"/>
            <a:ext cx="2458720" cy="2686058"/>
            <a:chOff x="5743573" y="3060700"/>
            <a:chExt cx="695328" cy="759620"/>
          </a:xfrm>
        </p:grpSpPr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5834063" y="3284538"/>
              <a:ext cx="604838" cy="484188"/>
            </a:xfrm>
            <a:custGeom>
              <a:avLst/>
              <a:gdLst>
                <a:gd name="T0" fmla="*/ 324 w 381"/>
                <a:gd name="T1" fmla="*/ 0 h 305"/>
                <a:gd name="T2" fmla="*/ 270 w 381"/>
                <a:gd name="T3" fmla="*/ 65 h 305"/>
                <a:gd name="T4" fmla="*/ 0 w 381"/>
                <a:gd name="T5" fmla="*/ 297 h 305"/>
                <a:gd name="T6" fmla="*/ 11 w 381"/>
                <a:gd name="T7" fmla="*/ 305 h 305"/>
                <a:gd name="T8" fmla="*/ 333 w 381"/>
                <a:gd name="T9" fmla="*/ 105 h 305"/>
                <a:gd name="T10" fmla="*/ 381 w 381"/>
                <a:gd name="T11" fmla="*/ 47 h 305"/>
                <a:gd name="T12" fmla="*/ 324 w 381"/>
                <a:gd name="T1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1" h="305">
                  <a:moveTo>
                    <a:pt x="324" y="0"/>
                  </a:moveTo>
                  <a:lnTo>
                    <a:pt x="270" y="65"/>
                  </a:lnTo>
                  <a:lnTo>
                    <a:pt x="0" y="297"/>
                  </a:lnTo>
                  <a:lnTo>
                    <a:pt x="11" y="305"/>
                  </a:lnTo>
                  <a:lnTo>
                    <a:pt x="333" y="105"/>
                  </a:lnTo>
                  <a:lnTo>
                    <a:pt x="381" y="47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B68168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5778500" y="3060700"/>
              <a:ext cx="388938" cy="661988"/>
            </a:xfrm>
            <a:custGeom>
              <a:avLst/>
              <a:gdLst>
                <a:gd name="T0" fmla="*/ 192 w 245"/>
                <a:gd name="T1" fmla="*/ 109 h 417"/>
                <a:gd name="T2" fmla="*/ 245 w 245"/>
                <a:gd name="T3" fmla="*/ 46 h 417"/>
                <a:gd name="T4" fmla="*/ 189 w 245"/>
                <a:gd name="T5" fmla="*/ 0 h 417"/>
                <a:gd name="T6" fmla="*/ 143 w 245"/>
                <a:gd name="T7" fmla="*/ 56 h 417"/>
                <a:gd name="T8" fmla="*/ 0 w 245"/>
                <a:gd name="T9" fmla="*/ 408 h 417"/>
                <a:gd name="T10" fmla="*/ 11 w 245"/>
                <a:gd name="T11" fmla="*/ 417 h 417"/>
                <a:gd name="T12" fmla="*/ 192 w 245"/>
                <a:gd name="T13" fmla="*/ 1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" h="417">
                  <a:moveTo>
                    <a:pt x="192" y="109"/>
                  </a:moveTo>
                  <a:lnTo>
                    <a:pt x="245" y="46"/>
                  </a:lnTo>
                  <a:lnTo>
                    <a:pt x="189" y="0"/>
                  </a:lnTo>
                  <a:lnTo>
                    <a:pt x="143" y="56"/>
                  </a:lnTo>
                  <a:lnTo>
                    <a:pt x="0" y="408"/>
                  </a:lnTo>
                  <a:lnTo>
                    <a:pt x="11" y="417"/>
                  </a:lnTo>
                  <a:lnTo>
                    <a:pt x="192" y="109"/>
                  </a:lnTo>
                  <a:close/>
                </a:path>
              </a:pathLst>
            </a:custGeom>
            <a:solidFill>
              <a:srgbClr val="EDCCAE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5795963" y="3130550"/>
              <a:ext cx="552450" cy="625475"/>
            </a:xfrm>
            <a:custGeom>
              <a:avLst/>
              <a:gdLst>
                <a:gd name="T0" fmla="*/ 230 w 348"/>
                <a:gd name="T1" fmla="*/ 0 h 394"/>
                <a:gd name="T2" fmla="*/ 178 w 348"/>
                <a:gd name="T3" fmla="*/ 63 h 394"/>
                <a:gd name="T4" fmla="*/ 0 w 348"/>
                <a:gd name="T5" fmla="*/ 373 h 394"/>
                <a:gd name="T6" fmla="*/ 24 w 348"/>
                <a:gd name="T7" fmla="*/ 394 h 394"/>
                <a:gd name="T8" fmla="*/ 296 w 348"/>
                <a:gd name="T9" fmla="*/ 162 h 394"/>
                <a:gd name="T10" fmla="*/ 348 w 348"/>
                <a:gd name="T11" fmla="*/ 98 h 394"/>
                <a:gd name="T12" fmla="*/ 230 w 348"/>
                <a:gd name="T13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394">
                  <a:moveTo>
                    <a:pt x="230" y="0"/>
                  </a:moveTo>
                  <a:lnTo>
                    <a:pt x="178" y="63"/>
                  </a:lnTo>
                  <a:lnTo>
                    <a:pt x="0" y="373"/>
                  </a:lnTo>
                  <a:lnTo>
                    <a:pt x="24" y="394"/>
                  </a:lnTo>
                  <a:lnTo>
                    <a:pt x="296" y="162"/>
                  </a:lnTo>
                  <a:lnTo>
                    <a:pt x="348" y="98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E3C59A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1264" name="Freeform 34"/>
            <p:cNvSpPr>
              <a:spLocks/>
            </p:cNvSpPr>
            <p:nvPr/>
          </p:nvSpPr>
          <p:spPr bwMode="auto">
            <a:xfrm>
              <a:off x="5743573" y="3569495"/>
              <a:ext cx="246063" cy="250825"/>
            </a:xfrm>
            <a:custGeom>
              <a:avLst/>
              <a:gdLst>
                <a:gd name="T0" fmla="*/ 74 w 88"/>
                <a:gd name="T1" fmla="*/ 32 h 90"/>
                <a:gd name="T2" fmla="*/ 46 w 88"/>
                <a:gd name="T3" fmla="*/ 8 h 90"/>
                <a:gd name="T4" fmla="*/ 33 w 88"/>
                <a:gd name="T5" fmla="*/ 1 h 90"/>
                <a:gd name="T6" fmla="*/ 10 w 88"/>
                <a:gd name="T7" fmla="*/ 56 h 90"/>
                <a:gd name="T8" fmla="*/ 34 w 88"/>
                <a:gd name="T9" fmla="*/ 76 h 90"/>
                <a:gd name="T10" fmla="*/ 86 w 88"/>
                <a:gd name="T11" fmla="*/ 43 h 90"/>
                <a:gd name="T12" fmla="*/ 74 w 88"/>
                <a:gd name="T13" fmla="*/ 3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0">
                  <a:moveTo>
                    <a:pt x="74" y="32"/>
                  </a:moveTo>
                  <a:cubicBezTo>
                    <a:pt x="72" y="4"/>
                    <a:pt x="46" y="8"/>
                    <a:pt x="46" y="8"/>
                  </a:cubicBezTo>
                  <a:cubicBezTo>
                    <a:pt x="43" y="0"/>
                    <a:pt x="37" y="0"/>
                    <a:pt x="33" y="1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0" y="81"/>
                    <a:pt x="10" y="90"/>
                    <a:pt x="34" y="76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8" y="31"/>
                    <a:pt x="74" y="32"/>
                    <a:pt x="74" y="32"/>
                  </a:cubicBezTo>
                  <a:close/>
                </a:path>
              </a:pathLst>
            </a:custGeom>
            <a:gradFill>
              <a:gsLst>
                <a:gs pos="20000">
                  <a:srgbClr val="D3D3D3"/>
                </a:gs>
                <a:gs pos="23000">
                  <a:srgbClr val="FBFBFB"/>
                </a:gs>
                <a:gs pos="44000">
                  <a:srgbClr val="262626"/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  <p:sp>
          <p:nvSpPr>
            <p:cNvPr id="11265" name="Freeform 35"/>
            <p:cNvSpPr>
              <a:spLocks/>
            </p:cNvSpPr>
            <p:nvPr/>
          </p:nvSpPr>
          <p:spPr bwMode="auto">
            <a:xfrm>
              <a:off x="6005513" y="3060700"/>
              <a:ext cx="433388" cy="390525"/>
            </a:xfrm>
            <a:custGeom>
              <a:avLst/>
              <a:gdLst>
                <a:gd name="T0" fmla="*/ 123 w 155"/>
                <a:gd name="T1" fmla="*/ 80 h 140"/>
                <a:gd name="T2" fmla="*/ 58 w 155"/>
                <a:gd name="T3" fmla="*/ 26 h 140"/>
                <a:gd name="T4" fmla="*/ 56 w 155"/>
                <a:gd name="T5" fmla="*/ 25 h 140"/>
                <a:gd name="T6" fmla="*/ 26 w 155"/>
                <a:gd name="T7" fmla="*/ 0 h 140"/>
                <a:gd name="T8" fmla="*/ 0 w 155"/>
                <a:gd name="T9" fmla="*/ 32 h 140"/>
                <a:gd name="T10" fmla="*/ 0 w 155"/>
                <a:gd name="T11" fmla="*/ 32 h 140"/>
                <a:gd name="T12" fmla="*/ 25 w 155"/>
                <a:gd name="T13" fmla="*/ 64 h 140"/>
                <a:gd name="T14" fmla="*/ 26 w 155"/>
                <a:gd name="T15" fmla="*/ 65 h 140"/>
                <a:gd name="T16" fmla="*/ 73 w 155"/>
                <a:gd name="T17" fmla="*/ 74 h 140"/>
                <a:gd name="T18" fmla="*/ 91 w 155"/>
                <a:gd name="T19" fmla="*/ 120 h 140"/>
                <a:gd name="T20" fmla="*/ 92 w 155"/>
                <a:gd name="T21" fmla="*/ 121 h 140"/>
                <a:gd name="T22" fmla="*/ 128 w 155"/>
                <a:gd name="T23" fmla="*/ 140 h 140"/>
                <a:gd name="T24" fmla="*/ 155 w 155"/>
                <a:gd name="T25" fmla="*/ 107 h 140"/>
                <a:gd name="T26" fmla="*/ 123 w 155"/>
                <a:gd name="T27" fmla="*/ 81 h 140"/>
                <a:gd name="T28" fmla="*/ 123 w 155"/>
                <a:gd name="T29" fmla="*/ 8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5" h="140">
                  <a:moveTo>
                    <a:pt x="123" y="80"/>
                  </a:moveTo>
                  <a:cubicBezTo>
                    <a:pt x="58" y="26"/>
                    <a:pt x="58" y="26"/>
                    <a:pt x="58" y="26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31" y="27"/>
                    <a:pt x="10" y="51"/>
                    <a:pt x="25" y="64"/>
                  </a:cubicBezTo>
                  <a:cubicBezTo>
                    <a:pt x="25" y="64"/>
                    <a:pt x="25" y="64"/>
                    <a:pt x="26" y="65"/>
                  </a:cubicBezTo>
                  <a:cubicBezTo>
                    <a:pt x="42" y="78"/>
                    <a:pt x="57" y="60"/>
                    <a:pt x="73" y="74"/>
                  </a:cubicBezTo>
                  <a:cubicBezTo>
                    <a:pt x="90" y="88"/>
                    <a:pt x="74" y="106"/>
                    <a:pt x="91" y="120"/>
                  </a:cubicBezTo>
                  <a:cubicBezTo>
                    <a:pt x="91" y="120"/>
                    <a:pt x="92" y="121"/>
                    <a:pt x="92" y="121"/>
                  </a:cubicBezTo>
                  <a:cubicBezTo>
                    <a:pt x="107" y="134"/>
                    <a:pt x="126" y="107"/>
                    <a:pt x="128" y="140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23" y="81"/>
                    <a:pt x="123" y="81"/>
                    <a:pt x="123" y="81"/>
                  </a:cubicBezTo>
                  <a:lnTo>
                    <a:pt x="123" y="80"/>
                  </a:lnTo>
                  <a:close/>
                </a:path>
              </a:pathLst>
            </a:custGeom>
            <a:solidFill>
              <a:srgbClr val="A46640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/>
            </a:p>
          </p:txBody>
        </p:sp>
      </p:grpSp>
      <p:sp>
        <p:nvSpPr>
          <p:cNvPr id="11279" name="Freeform 40"/>
          <p:cNvSpPr>
            <a:spLocks noEditPoints="1"/>
          </p:cNvSpPr>
          <p:nvPr/>
        </p:nvSpPr>
        <p:spPr bwMode="auto">
          <a:xfrm>
            <a:off x="10933596" y="4062662"/>
            <a:ext cx="5010150" cy="5810250"/>
          </a:xfrm>
          <a:custGeom>
            <a:avLst/>
            <a:gdLst>
              <a:gd name="T0" fmla="*/ 1341 w 1578"/>
              <a:gd name="T1" fmla="*/ 0 h 1830"/>
              <a:gd name="T2" fmla="*/ 954 w 1578"/>
              <a:gd name="T3" fmla="*/ 347 h 1830"/>
              <a:gd name="T4" fmla="*/ 726 w 1578"/>
              <a:gd name="T5" fmla="*/ 656 h 1830"/>
              <a:gd name="T6" fmla="*/ 717 w 1578"/>
              <a:gd name="T7" fmla="*/ 974 h 1830"/>
              <a:gd name="T8" fmla="*/ 714 w 1578"/>
              <a:gd name="T9" fmla="*/ 980 h 1830"/>
              <a:gd name="T10" fmla="*/ 393 w 1578"/>
              <a:gd name="T11" fmla="*/ 1096 h 1830"/>
              <a:gd name="T12" fmla="*/ 720 w 1578"/>
              <a:gd name="T13" fmla="*/ 662 h 1830"/>
              <a:gd name="T14" fmla="*/ 515 w 1578"/>
              <a:gd name="T15" fmla="*/ 909 h 1830"/>
              <a:gd name="T16" fmla="*/ 232 w 1578"/>
              <a:gd name="T17" fmla="*/ 1254 h 1830"/>
              <a:gd name="T18" fmla="*/ 6 w 1578"/>
              <a:gd name="T19" fmla="*/ 1539 h 1830"/>
              <a:gd name="T20" fmla="*/ 265 w 1578"/>
              <a:gd name="T21" fmla="*/ 1515 h 1830"/>
              <a:gd name="T22" fmla="*/ 137 w 1578"/>
              <a:gd name="T23" fmla="*/ 1676 h 1830"/>
              <a:gd name="T24" fmla="*/ 140 w 1578"/>
              <a:gd name="T25" fmla="*/ 1679 h 1830"/>
              <a:gd name="T26" fmla="*/ 526 w 1578"/>
              <a:gd name="T27" fmla="*/ 1598 h 1830"/>
              <a:gd name="T28" fmla="*/ 529 w 1578"/>
              <a:gd name="T29" fmla="*/ 1593 h 1830"/>
              <a:gd name="T30" fmla="*/ 773 w 1578"/>
              <a:gd name="T31" fmla="*/ 1292 h 1830"/>
              <a:gd name="T32" fmla="*/ 1269 w 1578"/>
              <a:gd name="T33" fmla="*/ 659 h 1830"/>
              <a:gd name="T34" fmla="*/ 1468 w 1578"/>
              <a:gd name="T35" fmla="*/ 430 h 1830"/>
              <a:gd name="T36" fmla="*/ 1578 w 1578"/>
              <a:gd name="T37" fmla="*/ 193 h 1830"/>
              <a:gd name="T38" fmla="*/ 274 w 1578"/>
              <a:gd name="T39" fmla="*/ 1518 h 1830"/>
              <a:gd name="T40" fmla="*/ 518 w 1578"/>
              <a:gd name="T41" fmla="*/ 1593 h 1830"/>
              <a:gd name="T42" fmla="*/ 283 w 1578"/>
              <a:gd name="T43" fmla="*/ 1515 h 1830"/>
              <a:gd name="T44" fmla="*/ 500 w 1578"/>
              <a:gd name="T45" fmla="*/ 1376 h 1830"/>
              <a:gd name="T46" fmla="*/ 761 w 1578"/>
              <a:gd name="T47" fmla="*/ 1280 h 1830"/>
              <a:gd name="T48" fmla="*/ 934 w 1578"/>
              <a:gd name="T49" fmla="*/ 971 h 1830"/>
              <a:gd name="T50" fmla="*/ 951 w 1578"/>
              <a:gd name="T51" fmla="*/ 960 h 1830"/>
              <a:gd name="T52" fmla="*/ 737 w 1578"/>
              <a:gd name="T53" fmla="*/ 977 h 1830"/>
              <a:gd name="T54" fmla="*/ 1046 w 1578"/>
              <a:gd name="T55" fmla="*/ 749 h 1830"/>
              <a:gd name="T56" fmla="*/ 1249 w 1578"/>
              <a:gd name="T57" fmla="*/ 671 h 1830"/>
              <a:gd name="T58" fmla="*/ 1201 w 1578"/>
              <a:gd name="T59" fmla="*/ 392 h 1830"/>
              <a:gd name="T60" fmla="*/ 969 w 1578"/>
              <a:gd name="T61" fmla="*/ 350 h 1830"/>
              <a:gd name="T62" fmla="*/ 993 w 1578"/>
              <a:gd name="T63" fmla="*/ 555 h 1830"/>
              <a:gd name="T64" fmla="*/ 1195 w 1578"/>
              <a:gd name="T65" fmla="*/ 410 h 1830"/>
              <a:gd name="T66" fmla="*/ 1204 w 1578"/>
              <a:gd name="T67" fmla="*/ 404 h 1830"/>
              <a:gd name="T68" fmla="*/ 1052 w 1578"/>
              <a:gd name="T69" fmla="*/ 737 h 1830"/>
              <a:gd name="T70" fmla="*/ 996 w 1578"/>
              <a:gd name="T71" fmla="*/ 564 h 1830"/>
              <a:gd name="T72" fmla="*/ 1219 w 1578"/>
              <a:gd name="T73" fmla="*/ 398 h 1830"/>
              <a:gd name="T74" fmla="*/ 1216 w 1578"/>
              <a:gd name="T75" fmla="*/ 389 h 1830"/>
              <a:gd name="T76" fmla="*/ 1207 w 1578"/>
              <a:gd name="T77" fmla="*/ 383 h 1830"/>
              <a:gd name="T78" fmla="*/ 984 w 1578"/>
              <a:gd name="T79" fmla="*/ 576 h 1830"/>
              <a:gd name="T80" fmla="*/ 740 w 1578"/>
              <a:gd name="T81" fmla="*/ 659 h 1830"/>
              <a:gd name="T82" fmla="*/ 734 w 1578"/>
              <a:gd name="T83" fmla="*/ 653 h 1830"/>
              <a:gd name="T84" fmla="*/ 734 w 1578"/>
              <a:gd name="T85" fmla="*/ 659 h 1830"/>
              <a:gd name="T86" fmla="*/ 1029 w 1578"/>
              <a:gd name="T87" fmla="*/ 746 h 1830"/>
              <a:gd name="T88" fmla="*/ 720 w 1578"/>
              <a:gd name="T89" fmla="*/ 983 h 1830"/>
              <a:gd name="T90" fmla="*/ 919 w 1578"/>
              <a:gd name="T91" fmla="*/ 971 h 1830"/>
              <a:gd name="T92" fmla="*/ 515 w 1578"/>
              <a:gd name="T93" fmla="*/ 1343 h 1830"/>
              <a:gd name="T94" fmla="*/ 396 w 1578"/>
              <a:gd name="T95" fmla="*/ 1123 h 1830"/>
              <a:gd name="T96" fmla="*/ 390 w 1578"/>
              <a:gd name="T97" fmla="*/ 1111 h 1830"/>
              <a:gd name="T98" fmla="*/ 387 w 1578"/>
              <a:gd name="T99" fmla="*/ 1108 h 1830"/>
              <a:gd name="T100" fmla="*/ 256 w 1578"/>
              <a:gd name="T101" fmla="*/ 1251 h 1830"/>
              <a:gd name="T102" fmla="*/ 283 w 1578"/>
              <a:gd name="T103" fmla="*/ 1506 h 1830"/>
              <a:gd name="T104" fmla="*/ 271 w 1578"/>
              <a:gd name="T105" fmla="*/ 1512 h 1830"/>
              <a:gd name="T106" fmla="*/ 244 w 1578"/>
              <a:gd name="T107" fmla="*/ 1260 h 1830"/>
              <a:gd name="T108" fmla="*/ 262 w 1578"/>
              <a:gd name="T109" fmla="*/ 1506 h 1830"/>
              <a:gd name="T110" fmla="*/ 509 w 1578"/>
              <a:gd name="T111" fmla="*/ 1370 h 1830"/>
              <a:gd name="T112" fmla="*/ 509 w 1578"/>
              <a:gd name="T113" fmla="*/ 1370 h 1830"/>
              <a:gd name="T114" fmla="*/ 755 w 1578"/>
              <a:gd name="T115" fmla="*/ 1295 h 1830"/>
              <a:gd name="T116" fmla="*/ 1558 w 1578"/>
              <a:gd name="T117" fmla="*/ 199 h 1830"/>
              <a:gd name="T118" fmla="*/ 1344 w 1578"/>
              <a:gd name="T119" fmla="*/ 17 h 1830"/>
              <a:gd name="T120" fmla="*/ 1329 w 1578"/>
              <a:gd name="T121" fmla="*/ 285 h 1830"/>
              <a:gd name="T122" fmla="*/ 1326 w 1578"/>
              <a:gd name="T123" fmla="*/ 282 h 1830"/>
              <a:gd name="T124" fmla="*/ 1344 w 1578"/>
              <a:gd name="T125" fmla="*/ 8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78" h="1830">
                <a:moveTo>
                  <a:pt x="1578" y="193"/>
                </a:moveTo>
                <a:lnTo>
                  <a:pt x="1347" y="3"/>
                </a:lnTo>
                <a:lnTo>
                  <a:pt x="1344" y="6"/>
                </a:lnTo>
                <a:lnTo>
                  <a:pt x="1341" y="0"/>
                </a:lnTo>
                <a:lnTo>
                  <a:pt x="1124" y="139"/>
                </a:lnTo>
                <a:lnTo>
                  <a:pt x="1130" y="145"/>
                </a:lnTo>
                <a:lnTo>
                  <a:pt x="1133" y="142"/>
                </a:lnTo>
                <a:lnTo>
                  <a:pt x="954" y="347"/>
                </a:lnTo>
                <a:lnTo>
                  <a:pt x="957" y="350"/>
                </a:lnTo>
                <a:lnTo>
                  <a:pt x="717" y="650"/>
                </a:lnTo>
                <a:lnTo>
                  <a:pt x="726" y="656"/>
                </a:lnTo>
                <a:lnTo>
                  <a:pt x="726" y="656"/>
                </a:lnTo>
                <a:lnTo>
                  <a:pt x="717" y="965"/>
                </a:lnTo>
                <a:lnTo>
                  <a:pt x="526" y="912"/>
                </a:lnTo>
                <a:lnTo>
                  <a:pt x="523" y="921"/>
                </a:lnTo>
                <a:lnTo>
                  <a:pt x="717" y="974"/>
                </a:lnTo>
                <a:lnTo>
                  <a:pt x="717" y="974"/>
                </a:lnTo>
                <a:lnTo>
                  <a:pt x="714" y="977"/>
                </a:lnTo>
                <a:lnTo>
                  <a:pt x="717" y="980"/>
                </a:lnTo>
                <a:lnTo>
                  <a:pt x="714" y="980"/>
                </a:lnTo>
                <a:lnTo>
                  <a:pt x="711" y="986"/>
                </a:lnTo>
                <a:lnTo>
                  <a:pt x="708" y="986"/>
                </a:lnTo>
                <a:lnTo>
                  <a:pt x="402" y="1114"/>
                </a:lnTo>
                <a:lnTo>
                  <a:pt x="393" y="1096"/>
                </a:lnTo>
                <a:lnTo>
                  <a:pt x="390" y="1099"/>
                </a:lnTo>
                <a:lnTo>
                  <a:pt x="523" y="915"/>
                </a:lnTo>
                <a:lnTo>
                  <a:pt x="523" y="915"/>
                </a:lnTo>
                <a:lnTo>
                  <a:pt x="720" y="662"/>
                </a:lnTo>
                <a:lnTo>
                  <a:pt x="714" y="656"/>
                </a:lnTo>
                <a:lnTo>
                  <a:pt x="515" y="909"/>
                </a:lnTo>
                <a:lnTo>
                  <a:pt x="520" y="912"/>
                </a:lnTo>
                <a:lnTo>
                  <a:pt x="515" y="909"/>
                </a:lnTo>
                <a:lnTo>
                  <a:pt x="378" y="1102"/>
                </a:lnTo>
                <a:lnTo>
                  <a:pt x="381" y="1105"/>
                </a:lnTo>
                <a:lnTo>
                  <a:pt x="241" y="1254"/>
                </a:lnTo>
                <a:lnTo>
                  <a:pt x="232" y="1254"/>
                </a:lnTo>
                <a:lnTo>
                  <a:pt x="232" y="1254"/>
                </a:lnTo>
                <a:lnTo>
                  <a:pt x="229" y="1251"/>
                </a:lnTo>
                <a:lnTo>
                  <a:pt x="9" y="1539"/>
                </a:lnTo>
                <a:lnTo>
                  <a:pt x="6" y="1539"/>
                </a:lnTo>
                <a:lnTo>
                  <a:pt x="6" y="1548"/>
                </a:lnTo>
                <a:lnTo>
                  <a:pt x="262" y="1515"/>
                </a:lnTo>
                <a:lnTo>
                  <a:pt x="262" y="1515"/>
                </a:lnTo>
                <a:lnTo>
                  <a:pt x="265" y="1515"/>
                </a:lnTo>
                <a:lnTo>
                  <a:pt x="143" y="1670"/>
                </a:lnTo>
                <a:lnTo>
                  <a:pt x="6" y="1554"/>
                </a:lnTo>
                <a:lnTo>
                  <a:pt x="0" y="1560"/>
                </a:lnTo>
                <a:lnTo>
                  <a:pt x="137" y="1676"/>
                </a:lnTo>
                <a:lnTo>
                  <a:pt x="137" y="1679"/>
                </a:lnTo>
                <a:lnTo>
                  <a:pt x="140" y="1679"/>
                </a:lnTo>
                <a:lnTo>
                  <a:pt x="140" y="1679"/>
                </a:lnTo>
                <a:lnTo>
                  <a:pt x="140" y="1679"/>
                </a:lnTo>
                <a:lnTo>
                  <a:pt x="333" y="1827"/>
                </a:lnTo>
                <a:lnTo>
                  <a:pt x="333" y="1827"/>
                </a:lnTo>
                <a:lnTo>
                  <a:pt x="336" y="1830"/>
                </a:lnTo>
                <a:lnTo>
                  <a:pt x="526" y="1598"/>
                </a:lnTo>
                <a:lnTo>
                  <a:pt x="529" y="1598"/>
                </a:lnTo>
                <a:lnTo>
                  <a:pt x="529" y="1596"/>
                </a:lnTo>
                <a:lnTo>
                  <a:pt x="529" y="1596"/>
                </a:lnTo>
                <a:lnTo>
                  <a:pt x="529" y="1593"/>
                </a:lnTo>
                <a:lnTo>
                  <a:pt x="529" y="1590"/>
                </a:lnTo>
                <a:lnTo>
                  <a:pt x="770" y="1292"/>
                </a:lnTo>
                <a:lnTo>
                  <a:pt x="773" y="1289"/>
                </a:lnTo>
                <a:lnTo>
                  <a:pt x="773" y="1292"/>
                </a:lnTo>
                <a:lnTo>
                  <a:pt x="1263" y="668"/>
                </a:lnTo>
                <a:lnTo>
                  <a:pt x="1263" y="665"/>
                </a:lnTo>
                <a:lnTo>
                  <a:pt x="1269" y="662"/>
                </a:lnTo>
                <a:lnTo>
                  <a:pt x="1269" y="659"/>
                </a:lnTo>
                <a:lnTo>
                  <a:pt x="1462" y="430"/>
                </a:lnTo>
                <a:lnTo>
                  <a:pt x="1465" y="430"/>
                </a:lnTo>
                <a:lnTo>
                  <a:pt x="1468" y="428"/>
                </a:lnTo>
                <a:lnTo>
                  <a:pt x="1468" y="430"/>
                </a:lnTo>
                <a:lnTo>
                  <a:pt x="1474" y="433"/>
                </a:lnTo>
                <a:lnTo>
                  <a:pt x="1578" y="199"/>
                </a:lnTo>
                <a:lnTo>
                  <a:pt x="1575" y="196"/>
                </a:lnTo>
                <a:lnTo>
                  <a:pt x="1578" y="193"/>
                </a:lnTo>
                <a:close/>
                <a:moveTo>
                  <a:pt x="274" y="1518"/>
                </a:moveTo>
                <a:lnTo>
                  <a:pt x="324" y="1809"/>
                </a:lnTo>
                <a:lnTo>
                  <a:pt x="149" y="1676"/>
                </a:lnTo>
                <a:lnTo>
                  <a:pt x="274" y="1518"/>
                </a:lnTo>
                <a:close/>
                <a:moveTo>
                  <a:pt x="283" y="1515"/>
                </a:moveTo>
                <a:lnTo>
                  <a:pt x="515" y="1596"/>
                </a:lnTo>
                <a:lnTo>
                  <a:pt x="518" y="1593"/>
                </a:lnTo>
                <a:lnTo>
                  <a:pt x="518" y="1593"/>
                </a:lnTo>
                <a:lnTo>
                  <a:pt x="333" y="1818"/>
                </a:lnTo>
                <a:lnTo>
                  <a:pt x="324" y="1809"/>
                </a:lnTo>
                <a:lnTo>
                  <a:pt x="333" y="1809"/>
                </a:lnTo>
                <a:lnTo>
                  <a:pt x="283" y="1515"/>
                </a:lnTo>
                <a:close/>
                <a:moveTo>
                  <a:pt x="518" y="1590"/>
                </a:moveTo>
                <a:lnTo>
                  <a:pt x="518" y="1590"/>
                </a:lnTo>
                <a:lnTo>
                  <a:pt x="295" y="1509"/>
                </a:lnTo>
                <a:lnTo>
                  <a:pt x="500" y="1376"/>
                </a:lnTo>
                <a:lnTo>
                  <a:pt x="518" y="1587"/>
                </a:lnTo>
                <a:lnTo>
                  <a:pt x="518" y="1590"/>
                </a:lnTo>
                <a:close/>
                <a:moveTo>
                  <a:pt x="934" y="971"/>
                </a:moveTo>
                <a:lnTo>
                  <a:pt x="761" y="1280"/>
                </a:lnTo>
                <a:lnTo>
                  <a:pt x="764" y="1280"/>
                </a:lnTo>
                <a:lnTo>
                  <a:pt x="764" y="1283"/>
                </a:lnTo>
                <a:lnTo>
                  <a:pt x="541" y="1337"/>
                </a:lnTo>
                <a:lnTo>
                  <a:pt x="934" y="971"/>
                </a:lnTo>
                <a:lnTo>
                  <a:pt x="934" y="971"/>
                </a:lnTo>
                <a:close/>
                <a:moveTo>
                  <a:pt x="945" y="968"/>
                </a:moveTo>
                <a:lnTo>
                  <a:pt x="951" y="968"/>
                </a:lnTo>
                <a:lnTo>
                  <a:pt x="951" y="960"/>
                </a:lnTo>
                <a:lnTo>
                  <a:pt x="939" y="962"/>
                </a:lnTo>
                <a:lnTo>
                  <a:pt x="937" y="957"/>
                </a:lnTo>
                <a:lnTo>
                  <a:pt x="928" y="962"/>
                </a:lnTo>
                <a:lnTo>
                  <a:pt x="737" y="977"/>
                </a:lnTo>
                <a:lnTo>
                  <a:pt x="740" y="971"/>
                </a:lnTo>
                <a:lnTo>
                  <a:pt x="737" y="971"/>
                </a:lnTo>
                <a:lnTo>
                  <a:pt x="1041" y="749"/>
                </a:lnTo>
                <a:lnTo>
                  <a:pt x="1046" y="749"/>
                </a:lnTo>
                <a:lnTo>
                  <a:pt x="945" y="960"/>
                </a:lnTo>
                <a:lnTo>
                  <a:pt x="954" y="962"/>
                </a:lnTo>
                <a:lnTo>
                  <a:pt x="1058" y="746"/>
                </a:lnTo>
                <a:lnTo>
                  <a:pt x="1249" y="671"/>
                </a:lnTo>
                <a:lnTo>
                  <a:pt x="776" y="1272"/>
                </a:lnTo>
                <a:lnTo>
                  <a:pt x="945" y="968"/>
                </a:lnTo>
                <a:close/>
                <a:moveTo>
                  <a:pt x="1136" y="154"/>
                </a:moveTo>
                <a:lnTo>
                  <a:pt x="1201" y="392"/>
                </a:lnTo>
                <a:lnTo>
                  <a:pt x="1207" y="389"/>
                </a:lnTo>
                <a:lnTo>
                  <a:pt x="1207" y="392"/>
                </a:lnTo>
                <a:lnTo>
                  <a:pt x="1207" y="395"/>
                </a:lnTo>
                <a:lnTo>
                  <a:pt x="969" y="350"/>
                </a:lnTo>
                <a:lnTo>
                  <a:pt x="969" y="344"/>
                </a:lnTo>
                <a:lnTo>
                  <a:pt x="1136" y="154"/>
                </a:lnTo>
                <a:close/>
                <a:moveTo>
                  <a:pt x="1192" y="401"/>
                </a:moveTo>
                <a:lnTo>
                  <a:pt x="993" y="555"/>
                </a:lnTo>
                <a:lnTo>
                  <a:pt x="972" y="359"/>
                </a:lnTo>
                <a:lnTo>
                  <a:pt x="1192" y="401"/>
                </a:lnTo>
                <a:close/>
                <a:moveTo>
                  <a:pt x="996" y="564"/>
                </a:moveTo>
                <a:lnTo>
                  <a:pt x="1195" y="410"/>
                </a:lnTo>
                <a:lnTo>
                  <a:pt x="1055" y="716"/>
                </a:lnTo>
                <a:lnTo>
                  <a:pt x="1064" y="719"/>
                </a:lnTo>
                <a:lnTo>
                  <a:pt x="1210" y="404"/>
                </a:lnTo>
                <a:lnTo>
                  <a:pt x="1204" y="404"/>
                </a:lnTo>
                <a:lnTo>
                  <a:pt x="1210" y="404"/>
                </a:lnTo>
                <a:lnTo>
                  <a:pt x="1210" y="404"/>
                </a:lnTo>
                <a:lnTo>
                  <a:pt x="1257" y="656"/>
                </a:lnTo>
                <a:lnTo>
                  <a:pt x="1052" y="737"/>
                </a:lnTo>
                <a:lnTo>
                  <a:pt x="1052" y="737"/>
                </a:lnTo>
                <a:lnTo>
                  <a:pt x="996" y="573"/>
                </a:lnTo>
                <a:lnTo>
                  <a:pt x="996" y="573"/>
                </a:lnTo>
                <a:lnTo>
                  <a:pt x="996" y="564"/>
                </a:lnTo>
                <a:close/>
                <a:moveTo>
                  <a:pt x="1219" y="398"/>
                </a:moveTo>
                <a:lnTo>
                  <a:pt x="1454" y="430"/>
                </a:lnTo>
                <a:lnTo>
                  <a:pt x="1263" y="650"/>
                </a:lnTo>
                <a:lnTo>
                  <a:pt x="1219" y="398"/>
                </a:lnTo>
                <a:close/>
                <a:moveTo>
                  <a:pt x="1216" y="389"/>
                </a:moveTo>
                <a:lnTo>
                  <a:pt x="1326" y="294"/>
                </a:lnTo>
                <a:lnTo>
                  <a:pt x="1454" y="422"/>
                </a:lnTo>
                <a:lnTo>
                  <a:pt x="1216" y="389"/>
                </a:lnTo>
                <a:close/>
                <a:moveTo>
                  <a:pt x="1207" y="383"/>
                </a:moveTo>
                <a:lnTo>
                  <a:pt x="1145" y="157"/>
                </a:lnTo>
                <a:lnTo>
                  <a:pt x="1320" y="288"/>
                </a:lnTo>
                <a:lnTo>
                  <a:pt x="1207" y="383"/>
                </a:lnTo>
                <a:close/>
                <a:moveTo>
                  <a:pt x="963" y="359"/>
                </a:moveTo>
                <a:lnTo>
                  <a:pt x="987" y="561"/>
                </a:lnTo>
                <a:lnTo>
                  <a:pt x="978" y="567"/>
                </a:lnTo>
                <a:lnTo>
                  <a:pt x="984" y="576"/>
                </a:lnTo>
                <a:lnTo>
                  <a:pt x="987" y="573"/>
                </a:lnTo>
                <a:lnTo>
                  <a:pt x="1041" y="737"/>
                </a:lnTo>
                <a:lnTo>
                  <a:pt x="1041" y="740"/>
                </a:lnTo>
                <a:lnTo>
                  <a:pt x="740" y="659"/>
                </a:lnTo>
                <a:lnTo>
                  <a:pt x="978" y="582"/>
                </a:lnTo>
                <a:lnTo>
                  <a:pt x="978" y="573"/>
                </a:lnTo>
                <a:lnTo>
                  <a:pt x="734" y="653"/>
                </a:lnTo>
                <a:lnTo>
                  <a:pt x="734" y="653"/>
                </a:lnTo>
                <a:lnTo>
                  <a:pt x="729" y="653"/>
                </a:lnTo>
                <a:lnTo>
                  <a:pt x="963" y="359"/>
                </a:lnTo>
                <a:close/>
                <a:moveTo>
                  <a:pt x="737" y="659"/>
                </a:moveTo>
                <a:lnTo>
                  <a:pt x="734" y="659"/>
                </a:lnTo>
                <a:lnTo>
                  <a:pt x="734" y="656"/>
                </a:lnTo>
                <a:lnTo>
                  <a:pt x="737" y="659"/>
                </a:lnTo>
                <a:close/>
                <a:moveTo>
                  <a:pt x="734" y="668"/>
                </a:moveTo>
                <a:lnTo>
                  <a:pt x="1029" y="746"/>
                </a:lnTo>
                <a:lnTo>
                  <a:pt x="726" y="968"/>
                </a:lnTo>
                <a:lnTo>
                  <a:pt x="726" y="968"/>
                </a:lnTo>
                <a:lnTo>
                  <a:pt x="734" y="668"/>
                </a:lnTo>
                <a:close/>
                <a:moveTo>
                  <a:pt x="720" y="983"/>
                </a:moveTo>
                <a:lnTo>
                  <a:pt x="729" y="977"/>
                </a:lnTo>
                <a:lnTo>
                  <a:pt x="734" y="980"/>
                </a:lnTo>
                <a:lnTo>
                  <a:pt x="734" y="986"/>
                </a:lnTo>
                <a:lnTo>
                  <a:pt x="919" y="971"/>
                </a:lnTo>
                <a:lnTo>
                  <a:pt x="526" y="1340"/>
                </a:lnTo>
                <a:lnTo>
                  <a:pt x="720" y="983"/>
                </a:lnTo>
                <a:close/>
                <a:moveTo>
                  <a:pt x="705" y="998"/>
                </a:moveTo>
                <a:lnTo>
                  <a:pt x="515" y="1343"/>
                </a:lnTo>
                <a:lnTo>
                  <a:pt x="506" y="1346"/>
                </a:lnTo>
                <a:lnTo>
                  <a:pt x="405" y="1120"/>
                </a:lnTo>
                <a:lnTo>
                  <a:pt x="705" y="998"/>
                </a:lnTo>
                <a:close/>
                <a:moveTo>
                  <a:pt x="396" y="1123"/>
                </a:moveTo>
                <a:lnTo>
                  <a:pt x="396" y="1123"/>
                </a:lnTo>
                <a:lnTo>
                  <a:pt x="500" y="1352"/>
                </a:lnTo>
                <a:lnTo>
                  <a:pt x="262" y="1245"/>
                </a:lnTo>
                <a:lnTo>
                  <a:pt x="390" y="1111"/>
                </a:lnTo>
                <a:lnTo>
                  <a:pt x="393" y="1117"/>
                </a:lnTo>
                <a:lnTo>
                  <a:pt x="393" y="1117"/>
                </a:lnTo>
                <a:lnTo>
                  <a:pt x="396" y="1123"/>
                </a:lnTo>
                <a:close/>
                <a:moveTo>
                  <a:pt x="387" y="1108"/>
                </a:moveTo>
                <a:lnTo>
                  <a:pt x="387" y="1105"/>
                </a:lnTo>
                <a:lnTo>
                  <a:pt x="387" y="1105"/>
                </a:lnTo>
                <a:lnTo>
                  <a:pt x="387" y="1108"/>
                </a:lnTo>
                <a:close/>
                <a:moveTo>
                  <a:pt x="256" y="1251"/>
                </a:moveTo>
                <a:lnTo>
                  <a:pt x="497" y="1361"/>
                </a:lnTo>
                <a:lnTo>
                  <a:pt x="500" y="1367"/>
                </a:lnTo>
                <a:lnTo>
                  <a:pt x="283" y="1506"/>
                </a:lnTo>
                <a:lnTo>
                  <a:pt x="283" y="1506"/>
                </a:lnTo>
                <a:lnTo>
                  <a:pt x="283" y="1506"/>
                </a:lnTo>
                <a:lnTo>
                  <a:pt x="280" y="1512"/>
                </a:lnTo>
                <a:lnTo>
                  <a:pt x="274" y="1512"/>
                </a:lnTo>
                <a:lnTo>
                  <a:pt x="271" y="1512"/>
                </a:lnTo>
                <a:lnTo>
                  <a:pt x="271" y="1506"/>
                </a:lnTo>
                <a:lnTo>
                  <a:pt x="271" y="1506"/>
                </a:lnTo>
                <a:lnTo>
                  <a:pt x="241" y="1257"/>
                </a:lnTo>
                <a:lnTo>
                  <a:pt x="244" y="1260"/>
                </a:lnTo>
                <a:lnTo>
                  <a:pt x="256" y="1251"/>
                </a:lnTo>
                <a:close/>
                <a:moveTo>
                  <a:pt x="21" y="1539"/>
                </a:moveTo>
                <a:lnTo>
                  <a:pt x="232" y="1260"/>
                </a:lnTo>
                <a:lnTo>
                  <a:pt x="262" y="1506"/>
                </a:lnTo>
                <a:lnTo>
                  <a:pt x="21" y="1539"/>
                </a:lnTo>
                <a:close/>
                <a:moveTo>
                  <a:pt x="526" y="1578"/>
                </a:moveTo>
                <a:lnTo>
                  <a:pt x="509" y="1370"/>
                </a:lnTo>
                <a:lnTo>
                  <a:pt x="509" y="1370"/>
                </a:lnTo>
                <a:lnTo>
                  <a:pt x="509" y="1370"/>
                </a:lnTo>
                <a:lnTo>
                  <a:pt x="509" y="1370"/>
                </a:lnTo>
                <a:lnTo>
                  <a:pt x="509" y="1370"/>
                </a:lnTo>
                <a:lnTo>
                  <a:pt x="509" y="1370"/>
                </a:lnTo>
                <a:lnTo>
                  <a:pt x="518" y="1355"/>
                </a:lnTo>
                <a:lnTo>
                  <a:pt x="520" y="1358"/>
                </a:lnTo>
                <a:lnTo>
                  <a:pt x="529" y="1349"/>
                </a:lnTo>
                <a:lnTo>
                  <a:pt x="755" y="1295"/>
                </a:lnTo>
                <a:lnTo>
                  <a:pt x="526" y="1578"/>
                </a:lnTo>
                <a:close/>
                <a:moveTo>
                  <a:pt x="1471" y="425"/>
                </a:moveTo>
                <a:lnTo>
                  <a:pt x="1335" y="291"/>
                </a:lnTo>
                <a:lnTo>
                  <a:pt x="1558" y="199"/>
                </a:lnTo>
                <a:lnTo>
                  <a:pt x="1555" y="190"/>
                </a:lnTo>
                <a:lnTo>
                  <a:pt x="1338" y="279"/>
                </a:lnTo>
                <a:lnTo>
                  <a:pt x="1353" y="20"/>
                </a:lnTo>
                <a:lnTo>
                  <a:pt x="1344" y="17"/>
                </a:lnTo>
                <a:lnTo>
                  <a:pt x="1329" y="282"/>
                </a:lnTo>
                <a:lnTo>
                  <a:pt x="1332" y="282"/>
                </a:lnTo>
                <a:lnTo>
                  <a:pt x="1332" y="288"/>
                </a:lnTo>
                <a:lnTo>
                  <a:pt x="1329" y="285"/>
                </a:lnTo>
                <a:lnTo>
                  <a:pt x="1329" y="285"/>
                </a:lnTo>
                <a:lnTo>
                  <a:pt x="1329" y="282"/>
                </a:lnTo>
                <a:lnTo>
                  <a:pt x="1326" y="282"/>
                </a:lnTo>
                <a:lnTo>
                  <a:pt x="1326" y="282"/>
                </a:lnTo>
                <a:lnTo>
                  <a:pt x="1145" y="142"/>
                </a:lnTo>
                <a:lnTo>
                  <a:pt x="1145" y="142"/>
                </a:lnTo>
                <a:lnTo>
                  <a:pt x="1142" y="139"/>
                </a:lnTo>
                <a:lnTo>
                  <a:pt x="1344" y="8"/>
                </a:lnTo>
                <a:lnTo>
                  <a:pt x="1569" y="196"/>
                </a:lnTo>
                <a:lnTo>
                  <a:pt x="1471" y="425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80" name="Freeform 41"/>
          <p:cNvSpPr>
            <a:spLocks/>
          </p:cNvSpPr>
          <p:nvPr/>
        </p:nvSpPr>
        <p:spPr bwMode="auto">
          <a:xfrm>
            <a:off x="10755796" y="8806112"/>
            <a:ext cx="387350" cy="387350"/>
          </a:xfrm>
          <a:custGeom>
            <a:avLst/>
            <a:gdLst>
              <a:gd name="T0" fmla="*/ 35 w 41"/>
              <a:gd name="T1" fmla="*/ 32 h 41"/>
              <a:gd name="T2" fmla="*/ 9 w 41"/>
              <a:gd name="T3" fmla="*/ 34 h 41"/>
              <a:gd name="T4" fmla="*/ 7 w 41"/>
              <a:gd name="T5" fmla="*/ 8 h 41"/>
              <a:gd name="T6" fmla="*/ 32 w 41"/>
              <a:gd name="T7" fmla="*/ 6 h 41"/>
              <a:gd name="T8" fmla="*/ 35 w 41"/>
              <a:gd name="T9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35" y="32"/>
                </a:moveTo>
                <a:cubicBezTo>
                  <a:pt x="28" y="40"/>
                  <a:pt x="17" y="41"/>
                  <a:pt x="9" y="34"/>
                </a:cubicBezTo>
                <a:cubicBezTo>
                  <a:pt x="1" y="28"/>
                  <a:pt x="0" y="16"/>
                  <a:pt x="7" y="8"/>
                </a:cubicBezTo>
                <a:cubicBezTo>
                  <a:pt x="13" y="1"/>
                  <a:pt x="25" y="0"/>
                  <a:pt x="32" y="6"/>
                </a:cubicBezTo>
                <a:cubicBezTo>
                  <a:pt x="40" y="13"/>
                  <a:pt x="41" y="24"/>
                  <a:pt x="35" y="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81" name="Freeform 42"/>
          <p:cNvSpPr>
            <a:spLocks/>
          </p:cNvSpPr>
          <p:nvPr/>
        </p:nvSpPr>
        <p:spPr bwMode="auto">
          <a:xfrm>
            <a:off x="11622572" y="8666412"/>
            <a:ext cx="387350" cy="387350"/>
          </a:xfrm>
          <a:custGeom>
            <a:avLst/>
            <a:gdLst>
              <a:gd name="T0" fmla="*/ 35 w 41"/>
              <a:gd name="T1" fmla="*/ 32 h 41"/>
              <a:gd name="T2" fmla="*/ 9 w 41"/>
              <a:gd name="T3" fmla="*/ 34 h 41"/>
              <a:gd name="T4" fmla="*/ 7 w 41"/>
              <a:gd name="T5" fmla="*/ 9 h 41"/>
              <a:gd name="T6" fmla="*/ 33 w 41"/>
              <a:gd name="T7" fmla="*/ 6 h 41"/>
              <a:gd name="T8" fmla="*/ 35 w 41"/>
              <a:gd name="T9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35" y="32"/>
                </a:moveTo>
                <a:cubicBezTo>
                  <a:pt x="28" y="40"/>
                  <a:pt x="17" y="41"/>
                  <a:pt x="9" y="34"/>
                </a:cubicBezTo>
                <a:cubicBezTo>
                  <a:pt x="1" y="28"/>
                  <a:pt x="0" y="16"/>
                  <a:pt x="7" y="9"/>
                </a:cubicBezTo>
                <a:cubicBezTo>
                  <a:pt x="13" y="1"/>
                  <a:pt x="25" y="0"/>
                  <a:pt x="33" y="6"/>
                </a:cubicBezTo>
                <a:cubicBezTo>
                  <a:pt x="40" y="13"/>
                  <a:pt x="41" y="24"/>
                  <a:pt x="35" y="32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82" name="Freeform 43"/>
          <p:cNvSpPr>
            <a:spLocks/>
          </p:cNvSpPr>
          <p:nvPr/>
        </p:nvSpPr>
        <p:spPr bwMode="auto">
          <a:xfrm>
            <a:off x="11803546" y="9647488"/>
            <a:ext cx="387350" cy="387350"/>
          </a:xfrm>
          <a:custGeom>
            <a:avLst/>
            <a:gdLst>
              <a:gd name="T0" fmla="*/ 34 w 41"/>
              <a:gd name="T1" fmla="*/ 32 h 41"/>
              <a:gd name="T2" fmla="*/ 8 w 41"/>
              <a:gd name="T3" fmla="*/ 34 h 41"/>
              <a:gd name="T4" fmla="*/ 6 w 41"/>
              <a:gd name="T5" fmla="*/ 9 h 41"/>
              <a:gd name="T6" fmla="*/ 32 w 41"/>
              <a:gd name="T7" fmla="*/ 6 h 41"/>
              <a:gd name="T8" fmla="*/ 34 w 41"/>
              <a:gd name="T9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34" y="32"/>
                </a:moveTo>
                <a:cubicBezTo>
                  <a:pt x="28" y="40"/>
                  <a:pt x="16" y="41"/>
                  <a:pt x="8" y="34"/>
                </a:cubicBezTo>
                <a:cubicBezTo>
                  <a:pt x="1" y="28"/>
                  <a:pt x="0" y="16"/>
                  <a:pt x="6" y="9"/>
                </a:cubicBezTo>
                <a:cubicBezTo>
                  <a:pt x="12" y="1"/>
                  <a:pt x="24" y="0"/>
                  <a:pt x="32" y="6"/>
                </a:cubicBezTo>
                <a:cubicBezTo>
                  <a:pt x="40" y="13"/>
                  <a:pt x="41" y="24"/>
                  <a:pt x="34" y="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83" name="Freeform 44"/>
          <p:cNvSpPr>
            <a:spLocks/>
          </p:cNvSpPr>
          <p:nvPr/>
        </p:nvSpPr>
        <p:spPr bwMode="auto">
          <a:xfrm>
            <a:off x="11989486" y="7353508"/>
            <a:ext cx="402818" cy="402818"/>
          </a:xfrm>
          <a:custGeom>
            <a:avLst/>
            <a:gdLst>
              <a:gd name="T0" fmla="*/ 34 w 41"/>
              <a:gd name="T1" fmla="*/ 32 h 41"/>
              <a:gd name="T2" fmla="*/ 9 w 41"/>
              <a:gd name="T3" fmla="*/ 34 h 41"/>
              <a:gd name="T4" fmla="*/ 6 w 41"/>
              <a:gd name="T5" fmla="*/ 9 h 41"/>
              <a:gd name="T6" fmla="*/ 32 w 41"/>
              <a:gd name="T7" fmla="*/ 6 h 41"/>
              <a:gd name="T8" fmla="*/ 34 w 41"/>
              <a:gd name="T9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34" y="32"/>
                </a:moveTo>
                <a:cubicBezTo>
                  <a:pt x="28" y="40"/>
                  <a:pt x="16" y="41"/>
                  <a:pt x="9" y="34"/>
                </a:cubicBezTo>
                <a:cubicBezTo>
                  <a:pt x="1" y="28"/>
                  <a:pt x="0" y="16"/>
                  <a:pt x="6" y="9"/>
                </a:cubicBezTo>
                <a:cubicBezTo>
                  <a:pt x="13" y="1"/>
                  <a:pt x="24" y="0"/>
                  <a:pt x="32" y="6"/>
                </a:cubicBezTo>
                <a:cubicBezTo>
                  <a:pt x="40" y="13"/>
                  <a:pt x="41" y="24"/>
                  <a:pt x="34" y="32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84" name="Freeform 45"/>
          <p:cNvSpPr>
            <a:spLocks/>
          </p:cNvSpPr>
          <p:nvPr/>
        </p:nvSpPr>
        <p:spPr bwMode="auto">
          <a:xfrm>
            <a:off x="11427357" y="7792691"/>
            <a:ext cx="513912" cy="513912"/>
          </a:xfrm>
          <a:custGeom>
            <a:avLst/>
            <a:gdLst>
              <a:gd name="T0" fmla="*/ 35 w 41"/>
              <a:gd name="T1" fmla="*/ 33 h 41"/>
              <a:gd name="T2" fmla="*/ 9 w 41"/>
              <a:gd name="T3" fmla="*/ 35 h 41"/>
              <a:gd name="T4" fmla="*/ 7 w 41"/>
              <a:gd name="T5" fmla="*/ 9 h 41"/>
              <a:gd name="T6" fmla="*/ 33 w 41"/>
              <a:gd name="T7" fmla="*/ 7 h 41"/>
              <a:gd name="T8" fmla="*/ 35 w 41"/>
              <a:gd name="T9" fmla="*/ 3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35" y="33"/>
                </a:moveTo>
                <a:cubicBezTo>
                  <a:pt x="29" y="40"/>
                  <a:pt x="17" y="41"/>
                  <a:pt x="9" y="35"/>
                </a:cubicBezTo>
                <a:cubicBezTo>
                  <a:pt x="2" y="28"/>
                  <a:pt x="0" y="17"/>
                  <a:pt x="7" y="9"/>
                </a:cubicBezTo>
                <a:cubicBezTo>
                  <a:pt x="13" y="1"/>
                  <a:pt x="25" y="0"/>
                  <a:pt x="33" y="7"/>
                </a:cubicBezTo>
                <a:cubicBezTo>
                  <a:pt x="40" y="13"/>
                  <a:pt x="41" y="25"/>
                  <a:pt x="35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85" name="Freeform 46"/>
          <p:cNvSpPr>
            <a:spLocks/>
          </p:cNvSpPr>
          <p:nvPr/>
        </p:nvSpPr>
        <p:spPr bwMode="auto">
          <a:xfrm>
            <a:off x="13746646" y="6910638"/>
            <a:ext cx="387350" cy="387350"/>
          </a:xfrm>
          <a:custGeom>
            <a:avLst/>
            <a:gdLst>
              <a:gd name="T0" fmla="*/ 35 w 41"/>
              <a:gd name="T1" fmla="*/ 32 h 41"/>
              <a:gd name="T2" fmla="*/ 9 w 41"/>
              <a:gd name="T3" fmla="*/ 34 h 41"/>
              <a:gd name="T4" fmla="*/ 7 w 41"/>
              <a:gd name="T5" fmla="*/ 9 h 41"/>
              <a:gd name="T6" fmla="*/ 33 w 41"/>
              <a:gd name="T7" fmla="*/ 6 h 41"/>
              <a:gd name="T8" fmla="*/ 35 w 41"/>
              <a:gd name="T9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35" y="32"/>
                </a:moveTo>
                <a:cubicBezTo>
                  <a:pt x="28" y="40"/>
                  <a:pt x="17" y="41"/>
                  <a:pt x="9" y="34"/>
                </a:cubicBezTo>
                <a:cubicBezTo>
                  <a:pt x="1" y="28"/>
                  <a:pt x="0" y="16"/>
                  <a:pt x="7" y="9"/>
                </a:cubicBezTo>
                <a:cubicBezTo>
                  <a:pt x="13" y="1"/>
                  <a:pt x="25" y="0"/>
                  <a:pt x="33" y="6"/>
                </a:cubicBezTo>
                <a:cubicBezTo>
                  <a:pt x="40" y="13"/>
                  <a:pt x="41" y="24"/>
                  <a:pt x="35" y="32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86" name="Freeform 47"/>
          <p:cNvSpPr>
            <a:spLocks/>
          </p:cNvSpPr>
          <p:nvPr/>
        </p:nvSpPr>
        <p:spPr bwMode="auto">
          <a:xfrm>
            <a:off x="13851422" y="5666038"/>
            <a:ext cx="387350" cy="387350"/>
          </a:xfrm>
          <a:custGeom>
            <a:avLst/>
            <a:gdLst>
              <a:gd name="T0" fmla="*/ 35 w 41"/>
              <a:gd name="T1" fmla="*/ 32 h 41"/>
              <a:gd name="T2" fmla="*/ 9 w 41"/>
              <a:gd name="T3" fmla="*/ 35 h 41"/>
              <a:gd name="T4" fmla="*/ 6 w 41"/>
              <a:gd name="T5" fmla="*/ 9 h 41"/>
              <a:gd name="T6" fmla="*/ 32 w 41"/>
              <a:gd name="T7" fmla="*/ 7 h 41"/>
              <a:gd name="T8" fmla="*/ 35 w 41"/>
              <a:gd name="T9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35" y="32"/>
                </a:moveTo>
                <a:cubicBezTo>
                  <a:pt x="28" y="40"/>
                  <a:pt x="17" y="41"/>
                  <a:pt x="9" y="35"/>
                </a:cubicBezTo>
                <a:cubicBezTo>
                  <a:pt x="1" y="28"/>
                  <a:pt x="0" y="17"/>
                  <a:pt x="6" y="9"/>
                </a:cubicBezTo>
                <a:cubicBezTo>
                  <a:pt x="13" y="1"/>
                  <a:pt x="24" y="0"/>
                  <a:pt x="32" y="7"/>
                </a:cubicBezTo>
                <a:cubicBezTo>
                  <a:pt x="40" y="13"/>
                  <a:pt x="41" y="25"/>
                  <a:pt x="35" y="32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87" name="Freeform 48"/>
          <p:cNvSpPr>
            <a:spLocks/>
          </p:cNvSpPr>
          <p:nvPr/>
        </p:nvSpPr>
        <p:spPr bwMode="auto">
          <a:xfrm>
            <a:off x="14720821" y="5963305"/>
            <a:ext cx="475844" cy="475844"/>
          </a:xfrm>
          <a:custGeom>
            <a:avLst/>
            <a:gdLst>
              <a:gd name="T0" fmla="*/ 35 w 41"/>
              <a:gd name="T1" fmla="*/ 32 h 41"/>
              <a:gd name="T2" fmla="*/ 9 w 41"/>
              <a:gd name="T3" fmla="*/ 34 h 41"/>
              <a:gd name="T4" fmla="*/ 7 w 41"/>
              <a:gd name="T5" fmla="*/ 9 h 41"/>
              <a:gd name="T6" fmla="*/ 32 w 41"/>
              <a:gd name="T7" fmla="*/ 6 h 41"/>
              <a:gd name="T8" fmla="*/ 35 w 41"/>
              <a:gd name="T9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35" y="32"/>
                </a:moveTo>
                <a:cubicBezTo>
                  <a:pt x="28" y="40"/>
                  <a:pt x="17" y="41"/>
                  <a:pt x="9" y="34"/>
                </a:cubicBezTo>
                <a:cubicBezTo>
                  <a:pt x="1" y="28"/>
                  <a:pt x="0" y="16"/>
                  <a:pt x="7" y="9"/>
                </a:cubicBezTo>
                <a:cubicBezTo>
                  <a:pt x="13" y="1"/>
                  <a:pt x="25" y="0"/>
                  <a:pt x="32" y="6"/>
                </a:cubicBezTo>
                <a:cubicBezTo>
                  <a:pt x="40" y="13"/>
                  <a:pt x="41" y="24"/>
                  <a:pt x="35" y="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88" name="Freeform 49"/>
          <p:cNvSpPr>
            <a:spLocks/>
          </p:cNvSpPr>
          <p:nvPr/>
        </p:nvSpPr>
        <p:spPr bwMode="auto">
          <a:xfrm>
            <a:off x="15378596" y="5221538"/>
            <a:ext cx="387350" cy="387350"/>
          </a:xfrm>
          <a:custGeom>
            <a:avLst/>
            <a:gdLst>
              <a:gd name="T0" fmla="*/ 35 w 41"/>
              <a:gd name="T1" fmla="*/ 32 h 41"/>
              <a:gd name="T2" fmla="*/ 9 w 41"/>
              <a:gd name="T3" fmla="*/ 35 h 41"/>
              <a:gd name="T4" fmla="*/ 6 w 41"/>
              <a:gd name="T5" fmla="*/ 9 h 41"/>
              <a:gd name="T6" fmla="*/ 32 w 41"/>
              <a:gd name="T7" fmla="*/ 7 h 41"/>
              <a:gd name="T8" fmla="*/ 35 w 41"/>
              <a:gd name="T9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35" y="32"/>
                </a:moveTo>
                <a:cubicBezTo>
                  <a:pt x="28" y="40"/>
                  <a:pt x="17" y="41"/>
                  <a:pt x="9" y="35"/>
                </a:cubicBezTo>
                <a:cubicBezTo>
                  <a:pt x="1" y="28"/>
                  <a:pt x="0" y="17"/>
                  <a:pt x="6" y="9"/>
                </a:cubicBezTo>
                <a:cubicBezTo>
                  <a:pt x="13" y="1"/>
                  <a:pt x="24" y="0"/>
                  <a:pt x="32" y="7"/>
                </a:cubicBezTo>
                <a:cubicBezTo>
                  <a:pt x="40" y="13"/>
                  <a:pt x="41" y="25"/>
                  <a:pt x="35" y="32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89" name="Freeform 50"/>
          <p:cNvSpPr>
            <a:spLocks/>
          </p:cNvSpPr>
          <p:nvPr/>
        </p:nvSpPr>
        <p:spPr bwMode="auto">
          <a:xfrm>
            <a:off x="15038871" y="4862761"/>
            <a:ext cx="215900" cy="228600"/>
          </a:xfrm>
          <a:custGeom>
            <a:avLst/>
            <a:gdLst>
              <a:gd name="T0" fmla="*/ 19 w 23"/>
              <a:gd name="T1" fmla="*/ 19 h 24"/>
              <a:gd name="T2" fmla="*/ 4 w 23"/>
              <a:gd name="T3" fmla="*/ 20 h 24"/>
              <a:gd name="T4" fmla="*/ 3 w 23"/>
              <a:gd name="T5" fmla="*/ 5 h 24"/>
              <a:gd name="T6" fmla="*/ 18 w 23"/>
              <a:gd name="T7" fmla="*/ 4 h 24"/>
              <a:gd name="T8" fmla="*/ 19 w 23"/>
              <a:gd name="T9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4">
                <a:moveTo>
                  <a:pt x="19" y="19"/>
                </a:moveTo>
                <a:cubicBezTo>
                  <a:pt x="15" y="23"/>
                  <a:pt x="9" y="24"/>
                  <a:pt x="4" y="20"/>
                </a:cubicBezTo>
                <a:cubicBezTo>
                  <a:pt x="0" y="16"/>
                  <a:pt x="0" y="10"/>
                  <a:pt x="3" y="5"/>
                </a:cubicBezTo>
                <a:cubicBezTo>
                  <a:pt x="7" y="1"/>
                  <a:pt x="13" y="0"/>
                  <a:pt x="18" y="4"/>
                </a:cubicBezTo>
                <a:cubicBezTo>
                  <a:pt x="22" y="8"/>
                  <a:pt x="23" y="14"/>
                  <a:pt x="19" y="19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90" name="Freeform 51"/>
          <p:cNvSpPr>
            <a:spLocks/>
          </p:cNvSpPr>
          <p:nvPr/>
        </p:nvSpPr>
        <p:spPr bwMode="auto">
          <a:xfrm>
            <a:off x="13704156" y="4966630"/>
            <a:ext cx="515566" cy="515566"/>
          </a:xfrm>
          <a:custGeom>
            <a:avLst/>
            <a:gdLst>
              <a:gd name="T0" fmla="*/ 19 w 23"/>
              <a:gd name="T1" fmla="*/ 18 h 23"/>
              <a:gd name="T2" fmla="*/ 5 w 23"/>
              <a:gd name="T3" fmla="*/ 19 h 23"/>
              <a:gd name="T4" fmla="*/ 3 w 23"/>
              <a:gd name="T5" fmla="*/ 5 h 23"/>
              <a:gd name="T6" fmla="*/ 18 w 23"/>
              <a:gd name="T7" fmla="*/ 4 h 23"/>
              <a:gd name="T8" fmla="*/ 19 w 23"/>
              <a:gd name="T9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19" y="18"/>
                </a:moveTo>
                <a:cubicBezTo>
                  <a:pt x="15" y="22"/>
                  <a:pt x="9" y="23"/>
                  <a:pt x="5" y="19"/>
                </a:cubicBezTo>
                <a:cubicBezTo>
                  <a:pt x="0" y="16"/>
                  <a:pt x="0" y="9"/>
                  <a:pt x="3" y="5"/>
                </a:cubicBezTo>
                <a:cubicBezTo>
                  <a:pt x="7" y="0"/>
                  <a:pt x="13" y="0"/>
                  <a:pt x="18" y="4"/>
                </a:cubicBezTo>
                <a:cubicBezTo>
                  <a:pt x="22" y="7"/>
                  <a:pt x="23" y="14"/>
                  <a:pt x="19" y="18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91" name="Freeform 52"/>
          <p:cNvSpPr>
            <a:spLocks/>
          </p:cNvSpPr>
          <p:nvPr/>
        </p:nvSpPr>
        <p:spPr bwMode="auto">
          <a:xfrm>
            <a:off x="13207480" y="7972447"/>
            <a:ext cx="448274" cy="441776"/>
          </a:xfrm>
          <a:custGeom>
            <a:avLst/>
            <a:gdLst>
              <a:gd name="T0" fmla="*/ 19 w 23"/>
              <a:gd name="T1" fmla="*/ 18 h 23"/>
              <a:gd name="T2" fmla="*/ 5 w 23"/>
              <a:gd name="T3" fmla="*/ 20 h 23"/>
              <a:gd name="T4" fmla="*/ 3 w 23"/>
              <a:gd name="T5" fmla="*/ 5 h 23"/>
              <a:gd name="T6" fmla="*/ 18 w 23"/>
              <a:gd name="T7" fmla="*/ 4 h 23"/>
              <a:gd name="T8" fmla="*/ 19 w 23"/>
              <a:gd name="T9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19" y="18"/>
                </a:moveTo>
                <a:cubicBezTo>
                  <a:pt x="15" y="23"/>
                  <a:pt x="9" y="23"/>
                  <a:pt x="5" y="20"/>
                </a:cubicBezTo>
                <a:cubicBezTo>
                  <a:pt x="0" y="16"/>
                  <a:pt x="0" y="10"/>
                  <a:pt x="3" y="5"/>
                </a:cubicBezTo>
                <a:cubicBezTo>
                  <a:pt x="7" y="1"/>
                  <a:pt x="13" y="0"/>
                  <a:pt x="18" y="4"/>
                </a:cubicBezTo>
                <a:cubicBezTo>
                  <a:pt x="22" y="8"/>
                  <a:pt x="23" y="14"/>
                  <a:pt x="19" y="1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92" name="Freeform 53"/>
          <p:cNvSpPr>
            <a:spLocks/>
          </p:cNvSpPr>
          <p:nvPr/>
        </p:nvSpPr>
        <p:spPr bwMode="auto">
          <a:xfrm>
            <a:off x="12473471" y="6853488"/>
            <a:ext cx="215900" cy="219074"/>
          </a:xfrm>
          <a:custGeom>
            <a:avLst/>
            <a:gdLst>
              <a:gd name="T0" fmla="*/ 19 w 23"/>
              <a:gd name="T1" fmla="*/ 18 h 23"/>
              <a:gd name="T2" fmla="*/ 5 w 23"/>
              <a:gd name="T3" fmla="*/ 19 h 23"/>
              <a:gd name="T4" fmla="*/ 4 w 23"/>
              <a:gd name="T5" fmla="*/ 5 h 23"/>
              <a:gd name="T6" fmla="*/ 18 w 23"/>
              <a:gd name="T7" fmla="*/ 3 h 23"/>
              <a:gd name="T8" fmla="*/ 19 w 23"/>
              <a:gd name="T9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19" y="18"/>
                </a:moveTo>
                <a:cubicBezTo>
                  <a:pt x="16" y="22"/>
                  <a:pt x="9" y="23"/>
                  <a:pt x="5" y="19"/>
                </a:cubicBezTo>
                <a:cubicBezTo>
                  <a:pt x="1" y="16"/>
                  <a:pt x="0" y="9"/>
                  <a:pt x="4" y="5"/>
                </a:cubicBezTo>
                <a:cubicBezTo>
                  <a:pt x="7" y="0"/>
                  <a:pt x="14" y="0"/>
                  <a:pt x="18" y="3"/>
                </a:cubicBezTo>
                <a:cubicBezTo>
                  <a:pt x="23" y="7"/>
                  <a:pt x="23" y="14"/>
                  <a:pt x="19" y="18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93" name="Freeform 54"/>
          <p:cNvSpPr>
            <a:spLocks/>
          </p:cNvSpPr>
          <p:nvPr/>
        </p:nvSpPr>
        <p:spPr bwMode="auto">
          <a:xfrm>
            <a:off x="12482995" y="9006137"/>
            <a:ext cx="215900" cy="215900"/>
          </a:xfrm>
          <a:custGeom>
            <a:avLst/>
            <a:gdLst>
              <a:gd name="T0" fmla="*/ 19 w 23"/>
              <a:gd name="T1" fmla="*/ 18 h 23"/>
              <a:gd name="T2" fmla="*/ 5 w 23"/>
              <a:gd name="T3" fmla="*/ 20 h 23"/>
              <a:gd name="T4" fmla="*/ 3 w 23"/>
              <a:gd name="T5" fmla="*/ 5 h 23"/>
              <a:gd name="T6" fmla="*/ 18 w 23"/>
              <a:gd name="T7" fmla="*/ 4 h 23"/>
              <a:gd name="T8" fmla="*/ 19 w 23"/>
              <a:gd name="T9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19" y="18"/>
                </a:moveTo>
                <a:cubicBezTo>
                  <a:pt x="16" y="23"/>
                  <a:pt x="9" y="23"/>
                  <a:pt x="5" y="20"/>
                </a:cubicBezTo>
                <a:cubicBezTo>
                  <a:pt x="0" y="16"/>
                  <a:pt x="0" y="10"/>
                  <a:pt x="3" y="5"/>
                </a:cubicBezTo>
                <a:cubicBezTo>
                  <a:pt x="7" y="1"/>
                  <a:pt x="14" y="0"/>
                  <a:pt x="18" y="4"/>
                </a:cubicBezTo>
                <a:cubicBezTo>
                  <a:pt x="22" y="8"/>
                  <a:pt x="23" y="14"/>
                  <a:pt x="19" y="18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94" name="Freeform 55"/>
          <p:cNvSpPr>
            <a:spLocks/>
          </p:cNvSpPr>
          <p:nvPr/>
        </p:nvSpPr>
        <p:spPr bwMode="auto">
          <a:xfrm>
            <a:off x="11273321" y="9269661"/>
            <a:ext cx="219076" cy="215900"/>
          </a:xfrm>
          <a:custGeom>
            <a:avLst/>
            <a:gdLst>
              <a:gd name="T0" fmla="*/ 19 w 23"/>
              <a:gd name="T1" fmla="*/ 18 h 23"/>
              <a:gd name="T2" fmla="*/ 5 w 23"/>
              <a:gd name="T3" fmla="*/ 19 h 23"/>
              <a:gd name="T4" fmla="*/ 3 w 23"/>
              <a:gd name="T5" fmla="*/ 5 h 23"/>
              <a:gd name="T6" fmla="*/ 18 w 23"/>
              <a:gd name="T7" fmla="*/ 3 h 23"/>
              <a:gd name="T8" fmla="*/ 19 w 23"/>
              <a:gd name="T9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19" y="18"/>
                </a:moveTo>
                <a:cubicBezTo>
                  <a:pt x="16" y="22"/>
                  <a:pt x="9" y="23"/>
                  <a:pt x="5" y="19"/>
                </a:cubicBezTo>
                <a:cubicBezTo>
                  <a:pt x="0" y="16"/>
                  <a:pt x="0" y="9"/>
                  <a:pt x="3" y="5"/>
                </a:cubicBezTo>
                <a:cubicBezTo>
                  <a:pt x="7" y="0"/>
                  <a:pt x="14" y="0"/>
                  <a:pt x="18" y="3"/>
                </a:cubicBezTo>
                <a:cubicBezTo>
                  <a:pt x="22" y="7"/>
                  <a:pt x="23" y="14"/>
                  <a:pt x="19" y="18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96" name="Freeform 57"/>
          <p:cNvSpPr>
            <a:spLocks/>
          </p:cNvSpPr>
          <p:nvPr/>
        </p:nvSpPr>
        <p:spPr bwMode="auto">
          <a:xfrm>
            <a:off x="15010296" y="3910264"/>
            <a:ext cx="387350" cy="387350"/>
          </a:xfrm>
          <a:custGeom>
            <a:avLst/>
            <a:gdLst>
              <a:gd name="T0" fmla="*/ 35 w 41"/>
              <a:gd name="T1" fmla="*/ 32 h 41"/>
              <a:gd name="T2" fmla="*/ 9 w 41"/>
              <a:gd name="T3" fmla="*/ 34 h 41"/>
              <a:gd name="T4" fmla="*/ 7 w 41"/>
              <a:gd name="T5" fmla="*/ 8 h 41"/>
              <a:gd name="T6" fmla="*/ 33 w 41"/>
              <a:gd name="T7" fmla="*/ 6 h 41"/>
              <a:gd name="T8" fmla="*/ 35 w 41"/>
              <a:gd name="T9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35" y="32"/>
                </a:moveTo>
                <a:cubicBezTo>
                  <a:pt x="28" y="40"/>
                  <a:pt x="17" y="41"/>
                  <a:pt x="9" y="34"/>
                </a:cubicBezTo>
                <a:cubicBezTo>
                  <a:pt x="1" y="28"/>
                  <a:pt x="0" y="16"/>
                  <a:pt x="7" y="8"/>
                </a:cubicBezTo>
                <a:cubicBezTo>
                  <a:pt x="13" y="1"/>
                  <a:pt x="25" y="0"/>
                  <a:pt x="33" y="6"/>
                </a:cubicBezTo>
                <a:cubicBezTo>
                  <a:pt x="40" y="12"/>
                  <a:pt x="41" y="24"/>
                  <a:pt x="35" y="32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97" name="Freeform 58"/>
          <p:cNvSpPr>
            <a:spLocks/>
          </p:cNvSpPr>
          <p:nvPr/>
        </p:nvSpPr>
        <p:spPr bwMode="auto">
          <a:xfrm>
            <a:off x="15727846" y="4494462"/>
            <a:ext cx="387350" cy="387350"/>
          </a:xfrm>
          <a:custGeom>
            <a:avLst/>
            <a:gdLst>
              <a:gd name="T0" fmla="*/ 34 w 41"/>
              <a:gd name="T1" fmla="*/ 33 h 41"/>
              <a:gd name="T2" fmla="*/ 9 w 41"/>
              <a:gd name="T3" fmla="*/ 35 h 41"/>
              <a:gd name="T4" fmla="*/ 6 w 41"/>
              <a:gd name="T5" fmla="*/ 9 h 41"/>
              <a:gd name="T6" fmla="*/ 32 w 41"/>
              <a:gd name="T7" fmla="*/ 7 h 41"/>
              <a:gd name="T8" fmla="*/ 34 w 41"/>
              <a:gd name="T9" fmla="*/ 3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34" y="33"/>
                </a:moveTo>
                <a:cubicBezTo>
                  <a:pt x="28" y="40"/>
                  <a:pt x="16" y="41"/>
                  <a:pt x="9" y="35"/>
                </a:cubicBezTo>
                <a:cubicBezTo>
                  <a:pt x="1" y="29"/>
                  <a:pt x="0" y="17"/>
                  <a:pt x="6" y="9"/>
                </a:cubicBezTo>
                <a:cubicBezTo>
                  <a:pt x="13" y="1"/>
                  <a:pt x="24" y="0"/>
                  <a:pt x="32" y="7"/>
                </a:cubicBezTo>
                <a:cubicBezTo>
                  <a:pt x="40" y="13"/>
                  <a:pt x="41" y="25"/>
                  <a:pt x="34" y="33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98" name="Freeform 59"/>
          <p:cNvSpPr>
            <a:spLocks/>
          </p:cNvSpPr>
          <p:nvPr/>
        </p:nvSpPr>
        <p:spPr bwMode="auto">
          <a:xfrm>
            <a:off x="12943371" y="6891588"/>
            <a:ext cx="549276" cy="539750"/>
          </a:xfrm>
          <a:custGeom>
            <a:avLst/>
            <a:gdLst>
              <a:gd name="T0" fmla="*/ 49 w 58"/>
              <a:gd name="T1" fmla="*/ 45 h 57"/>
              <a:gd name="T2" fmla="*/ 12 w 58"/>
              <a:gd name="T3" fmla="*/ 48 h 57"/>
              <a:gd name="T4" fmla="*/ 9 w 58"/>
              <a:gd name="T5" fmla="*/ 12 h 57"/>
              <a:gd name="T6" fmla="*/ 45 w 58"/>
              <a:gd name="T7" fmla="*/ 9 h 57"/>
              <a:gd name="T8" fmla="*/ 49 w 58"/>
              <a:gd name="T9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49" y="45"/>
                </a:moveTo>
                <a:cubicBezTo>
                  <a:pt x="40" y="56"/>
                  <a:pt x="23" y="57"/>
                  <a:pt x="12" y="48"/>
                </a:cubicBezTo>
                <a:cubicBezTo>
                  <a:pt x="2" y="39"/>
                  <a:pt x="0" y="23"/>
                  <a:pt x="9" y="12"/>
                </a:cubicBezTo>
                <a:cubicBezTo>
                  <a:pt x="18" y="1"/>
                  <a:pt x="34" y="0"/>
                  <a:pt x="45" y="9"/>
                </a:cubicBezTo>
                <a:cubicBezTo>
                  <a:pt x="56" y="18"/>
                  <a:pt x="58" y="34"/>
                  <a:pt x="49" y="45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299" name="Freeform 60"/>
          <p:cNvSpPr>
            <a:spLocks/>
          </p:cNvSpPr>
          <p:nvPr/>
        </p:nvSpPr>
        <p:spPr bwMode="auto">
          <a:xfrm>
            <a:off x="12263922" y="8091738"/>
            <a:ext cx="539750" cy="536574"/>
          </a:xfrm>
          <a:custGeom>
            <a:avLst/>
            <a:gdLst>
              <a:gd name="T0" fmla="*/ 48 w 57"/>
              <a:gd name="T1" fmla="*/ 45 h 57"/>
              <a:gd name="T2" fmla="*/ 12 w 57"/>
              <a:gd name="T3" fmla="*/ 48 h 57"/>
              <a:gd name="T4" fmla="*/ 9 w 57"/>
              <a:gd name="T5" fmla="*/ 12 h 57"/>
              <a:gd name="T6" fmla="*/ 45 w 57"/>
              <a:gd name="T7" fmla="*/ 9 h 57"/>
              <a:gd name="T8" fmla="*/ 48 w 57"/>
              <a:gd name="T9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7">
                <a:moveTo>
                  <a:pt x="48" y="45"/>
                </a:moveTo>
                <a:cubicBezTo>
                  <a:pt x="39" y="56"/>
                  <a:pt x="23" y="57"/>
                  <a:pt x="12" y="48"/>
                </a:cubicBezTo>
                <a:cubicBezTo>
                  <a:pt x="1" y="39"/>
                  <a:pt x="0" y="23"/>
                  <a:pt x="9" y="12"/>
                </a:cubicBezTo>
                <a:cubicBezTo>
                  <a:pt x="18" y="1"/>
                  <a:pt x="34" y="0"/>
                  <a:pt x="45" y="9"/>
                </a:cubicBezTo>
                <a:cubicBezTo>
                  <a:pt x="56" y="18"/>
                  <a:pt x="57" y="34"/>
                  <a:pt x="48" y="45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300" name="Freeform 61"/>
          <p:cNvSpPr>
            <a:spLocks/>
          </p:cNvSpPr>
          <p:nvPr/>
        </p:nvSpPr>
        <p:spPr bwMode="auto">
          <a:xfrm>
            <a:off x="12927998" y="5816091"/>
            <a:ext cx="580118" cy="580116"/>
          </a:xfrm>
          <a:custGeom>
            <a:avLst/>
            <a:gdLst>
              <a:gd name="T0" fmla="*/ 49 w 58"/>
              <a:gd name="T1" fmla="*/ 46 h 58"/>
              <a:gd name="T2" fmla="*/ 13 w 58"/>
              <a:gd name="T3" fmla="*/ 49 h 58"/>
              <a:gd name="T4" fmla="*/ 9 w 58"/>
              <a:gd name="T5" fmla="*/ 13 h 58"/>
              <a:gd name="T6" fmla="*/ 45 w 58"/>
              <a:gd name="T7" fmla="*/ 9 h 58"/>
              <a:gd name="T8" fmla="*/ 49 w 58"/>
              <a:gd name="T9" fmla="*/ 4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8">
                <a:moveTo>
                  <a:pt x="49" y="46"/>
                </a:moveTo>
                <a:cubicBezTo>
                  <a:pt x="40" y="56"/>
                  <a:pt x="23" y="58"/>
                  <a:pt x="13" y="49"/>
                </a:cubicBezTo>
                <a:cubicBezTo>
                  <a:pt x="2" y="40"/>
                  <a:pt x="0" y="24"/>
                  <a:pt x="9" y="13"/>
                </a:cubicBezTo>
                <a:cubicBezTo>
                  <a:pt x="18" y="2"/>
                  <a:pt x="34" y="0"/>
                  <a:pt x="45" y="9"/>
                </a:cubicBezTo>
                <a:cubicBezTo>
                  <a:pt x="56" y="18"/>
                  <a:pt x="58" y="35"/>
                  <a:pt x="49" y="4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301" name="Freeform 62"/>
          <p:cNvSpPr>
            <a:spLocks/>
          </p:cNvSpPr>
          <p:nvPr/>
        </p:nvSpPr>
        <p:spPr bwMode="auto">
          <a:xfrm>
            <a:off x="14097227" y="6222994"/>
            <a:ext cx="375164" cy="375162"/>
          </a:xfrm>
          <a:custGeom>
            <a:avLst/>
            <a:gdLst>
              <a:gd name="T0" fmla="*/ 49 w 58"/>
              <a:gd name="T1" fmla="*/ 45 h 58"/>
              <a:gd name="T2" fmla="*/ 13 w 58"/>
              <a:gd name="T3" fmla="*/ 49 h 58"/>
              <a:gd name="T4" fmla="*/ 9 w 58"/>
              <a:gd name="T5" fmla="*/ 13 h 58"/>
              <a:gd name="T6" fmla="*/ 45 w 58"/>
              <a:gd name="T7" fmla="*/ 9 h 58"/>
              <a:gd name="T8" fmla="*/ 49 w 58"/>
              <a:gd name="T9" fmla="*/ 45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8">
                <a:moveTo>
                  <a:pt x="49" y="45"/>
                </a:moveTo>
                <a:cubicBezTo>
                  <a:pt x="40" y="56"/>
                  <a:pt x="23" y="58"/>
                  <a:pt x="13" y="49"/>
                </a:cubicBezTo>
                <a:cubicBezTo>
                  <a:pt x="2" y="40"/>
                  <a:pt x="0" y="23"/>
                  <a:pt x="9" y="13"/>
                </a:cubicBezTo>
                <a:cubicBezTo>
                  <a:pt x="18" y="2"/>
                  <a:pt x="34" y="0"/>
                  <a:pt x="45" y="9"/>
                </a:cubicBezTo>
                <a:cubicBezTo>
                  <a:pt x="56" y="18"/>
                  <a:pt x="58" y="34"/>
                  <a:pt x="49" y="45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11302" name="Freeform 63"/>
          <p:cNvSpPr>
            <a:spLocks/>
          </p:cNvSpPr>
          <p:nvPr/>
        </p:nvSpPr>
        <p:spPr bwMode="auto">
          <a:xfrm>
            <a:off x="14492771" y="5043737"/>
            <a:ext cx="546100" cy="546100"/>
          </a:xfrm>
          <a:custGeom>
            <a:avLst/>
            <a:gdLst>
              <a:gd name="T0" fmla="*/ 48 w 58"/>
              <a:gd name="T1" fmla="*/ 45 h 58"/>
              <a:gd name="T2" fmla="*/ 12 w 58"/>
              <a:gd name="T3" fmla="*/ 49 h 58"/>
              <a:gd name="T4" fmla="*/ 9 w 58"/>
              <a:gd name="T5" fmla="*/ 13 h 58"/>
              <a:gd name="T6" fmla="*/ 45 w 58"/>
              <a:gd name="T7" fmla="*/ 9 h 58"/>
              <a:gd name="T8" fmla="*/ 48 w 58"/>
              <a:gd name="T9" fmla="*/ 45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8">
                <a:moveTo>
                  <a:pt x="48" y="45"/>
                </a:moveTo>
                <a:cubicBezTo>
                  <a:pt x="39" y="56"/>
                  <a:pt x="23" y="58"/>
                  <a:pt x="12" y="49"/>
                </a:cubicBezTo>
                <a:cubicBezTo>
                  <a:pt x="1" y="40"/>
                  <a:pt x="0" y="23"/>
                  <a:pt x="9" y="13"/>
                </a:cubicBezTo>
                <a:cubicBezTo>
                  <a:pt x="18" y="2"/>
                  <a:pt x="34" y="0"/>
                  <a:pt x="45" y="9"/>
                </a:cubicBezTo>
                <a:cubicBezTo>
                  <a:pt x="56" y="18"/>
                  <a:pt x="58" y="34"/>
                  <a:pt x="48" y="45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cxnSp>
        <p:nvCxnSpPr>
          <p:cNvPr id="73" name="Straight Connector 72"/>
          <p:cNvCxnSpPr/>
          <p:nvPr/>
        </p:nvCxnSpPr>
        <p:spPr>
          <a:xfrm flipH="1">
            <a:off x="13426766" y="4464510"/>
            <a:ext cx="1088230" cy="0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ounded Rectangle 74"/>
          <p:cNvSpPr/>
          <p:nvPr/>
        </p:nvSpPr>
        <p:spPr>
          <a:xfrm flipH="1">
            <a:off x="6491929" y="3938393"/>
            <a:ext cx="1052235" cy="105223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>
                <a:latin typeface="dt-line-communication-01" panose="02000509000000000000" pitchFamily="49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2361765" y="5696877"/>
            <a:ext cx="1052235" cy="105223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>
                <a:latin typeface="dt-line-communication-01" panose="02000509000000000000" pitchFamily="49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1322544" y="1183093"/>
            <a:ext cx="9082158" cy="10522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>
                <a:latin typeface="NimbusRomNo9L-Regu"/>
              </a:rPr>
              <a:t>LITERATURE REVIEW</a:t>
            </a:r>
            <a:endParaRPr lang="en-US" sz="60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295" name="Freeform 56"/>
          <p:cNvSpPr>
            <a:spLocks/>
          </p:cNvSpPr>
          <p:nvPr/>
        </p:nvSpPr>
        <p:spPr bwMode="auto">
          <a:xfrm>
            <a:off x="14349896" y="4326188"/>
            <a:ext cx="387350" cy="387350"/>
          </a:xfrm>
          <a:custGeom>
            <a:avLst/>
            <a:gdLst>
              <a:gd name="T0" fmla="*/ 35 w 41"/>
              <a:gd name="T1" fmla="*/ 32 h 41"/>
              <a:gd name="T2" fmla="*/ 9 w 41"/>
              <a:gd name="T3" fmla="*/ 35 h 41"/>
              <a:gd name="T4" fmla="*/ 7 w 41"/>
              <a:gd name="T5" fmla="*/ 9 h 41"/>
              <a:gd name="T6" fmla="*/ 33 w 41"/>
              <a:gd name="T7" fmla="*/ 7 h 41"/>
              <a:gd name="T8" fmla="*/ 35 w 41"/>
              <a:gd name="T9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35" y="32"/>
                </a:moveTo>
                <a:cubicBezTo>
                  <a:pt x="28" y="40"/>
                  <a:pt x="17" y="41"/>
                  <a:pt x="9" y="35"/>
                </a:cubicBezTo>
                <a:cubicBezTo>
                  <a:pt x="1" y="28"/>
                  <a:pt x="0" y="17"/>
                  <a:pt x="7" y="9"/>
                </a:cubicBezTo>
                <a:cubicBezTo>
                  <a:pt x="13" y="1"/>
                  <a:pt x="25" y="0"/>
                  <a:pt x="33" y="7"/>
                </a:cubicBezTo>
                <a:cubicBezTo>
                  <a:pt x="40" y="13"/>
                  <a:pt x="41" y="25"/>
                  <a:pt x="35" y="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36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00CB497-86D1-447C-88B1-8257AB868C36}"/>
              </a:ext>
            </a:extLst>
          </p:cNvPr>
          <p:cNvSpPr txBox="1"/>
          <p:nvPr/>
        </p:nvSpPr>
        <p:spPr>
          <a:xfrm>
            <a:off x="17278624" y="5562119"/>
            <a:ext cx="473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/>
              <a:t>Windows recent files experiments.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7FA0840-533A-4221-8CA7-53DAC4875CB2}"/>
              </a:ext>
            </a:extLst>
          </p:cNvPr>
          <p:cNvSpPr txBox="1"/>
          <p:nvPr/>
        </p:nvSpPr>
        <p:spPr>
          <a:xfrm>
            <a:off x="7442454" y="3617299"/>
            <a:ext cx="60394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Finding a system In the current marketplace similar to ours.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8F51C44-3E81-4819-BC11-CE1C1E18FB38}"/>
              </a:ext>
            </a:extLst>
          </p:cNvPr>
          <p:cNvSpPr txBox="1"/>
          <p:nvPr/>
        </p:nvSpPr>
        <p:spPr>
          <a:xfrm>
            <a:off x="12783546" y="9411069"/>
            <a:ext cx="578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/>
              <a:t>Exploration the Psutil library.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346D3A7-3E61-436F-9ABA-93D060896354}"/>
              </a:ext>
            </a:extLst>
          </p:cNvPr>
          <p:cNvSpPr txBox="1"/>
          <p:nvPr/>
        </p:nvSpPr>
        <p:spPr>
          <a:xfrm>
            <a:off x="2205237" y="8399622"/>
            <a:ext cx="5485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How current backup systems lacks features.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5D44E573-8370-4C0B-AA45-DD213D1D68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0115" y="8976624"/>
            <a:ext cx="1859126" cy="1877413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FD21EE2A-4D72-4083-AEC2-3EA617A459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33" y="3829586"/>
            <a:ext cx="3915276" cy="256764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21398F4-550B-4404-8B13-45EE7D942C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8524" y="998196"/>
            <a:ext cx="2127328" cy="323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88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9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49" presetClass="entr" presetSubtype="0" decel="10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9" presetClass="entr" presetSubtype="0" decel="10000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49" presetClass="entr" presetSubtype="0" decel="10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49" presetClass="entr" presetSubtype="0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49" presetClass="entr" presetSubtype="0" decel="10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49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78" grpId="0" animBg="1"/>
      <p:bldP spid="11279" grpId="0" animBg="1"/>
      <p:bldP spid="11280" grpId="0" animBg="1"/>
      <p:bldP spid="11281" grpId="0" animBg="1"/>
      <p:bldP spid="11282" grpId="0" animBg="1"/>
      <p:bldP spid="11283" grpId="0" animBg="1"/>
      <p:bldP spid="11284" grpId="0" animBg="1"/>
      <p:bldP spid="11285" grpId="0" animBg="1"/>
      <p:bldP spid="11286" grpId="0" animBg="1"/>
      <p:bldP spid="11287" grpId="0" animBg="1"/>
      <p:bldP spid="11288" grpId="0" animBg="1"/>
      <p:bldP spid="11289" grpId="0" animBg="1"/>
      <p:bldP spid="11290" grpId="0" animBg="1"/>
      <p:bldP spid="11291" grpId="0" animBg="1"/>
      <p:bldP spid="11292" grpId="0" animBg="1"/>
      <p:bldP spid="11293" grpId="0" animBg="1"/>
      <p:bldP spid="11294" grpId="0" animBg="1"/>
      <p:bldP spid="11296" grpId="0" animBg="1"/>
      <p:bldP spid="11297" grpId="0" animBg="1"/>
      <p:bldP spid="11298" grpId="0" animBg="1"/>
      <p:bldP spid="11299" grpId="0" animBg="1"/>
      <p:bldP spid="11300" grpId="0" animBg="1"/>
      <p:bldP spid="11301" grpId="0" animBg="1"/>
      <p:bldP spid="11302" grpId="0" animBg="1"/>
      <p:bldP spid="75" grpId="0" animBg="1"/>
      <p:bldP spid="84" grpId="0" animBg="1"/>
      <p:bldP spid="11295" grpId="0" animBg="1"/>
      <p:bldP spid="54" grpId="0"/>
      <p:bldP spid="55" grpId="0"/>
      <p:bldP spid="56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F34B5AB-2A32-49A7-BE0E-B1F5EDF33B84}"/>
              </a:ext>
            </a:extLst>
          </p:cNvPr>
          <p:cNvSpPr/>
          <p:nvPr/>
        </p:nvSpPr>
        <p:spPr>
          <a:xfrm>
            <a:off x="-1" y="0"/>
            <a:ext cx="24387176" cy="1371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EB50AE8-B49C-4DB3-B4BC-4DBAE2C58A1A}"/>
              </a:ext>
            </a:extLst>
          </p:cNvPr>
          <p:cNvSpPr>
            <a:spLocks/>
          </p:cNvSpPr>
          <p:nvPr/>
        </p:nvSpPr>
        <p:spPr bwMode="auto">
          <a:xfrm>
            <a:off x="-1" y="0"/>
            <a:ext cx="24387176" cy="13716000"/>
          </a:xfrm>
          <a:custGeom>
            <a:avLst/>
            <a:gdLst>
              <a:gd name="connsiteX0" fmla="*/ 0 w 24387176"/>
              <a:gd name="connsiteY0" fmla="*/ 0 h 13716000"/>
              <a:gd name="connsiteX1" fmla="*/ 24387176 w 24387176"/>
              <a:gd name="connsiteY1" fmla="*/ 0 h 13716000"/>
              <a:gd name="connsiteX2" fmla="*/ 24387176 w 24387176"/>
              <a:gd name="connsiteY2" fmla="*/ 13716000 h 13716000"/>
              <a:gd name="connsiteX3" fmla="*/ 10799724 w 24387176"/>
              <a:gd name="connsiteY3" fmla="*/ 13716000 h 13716000"/>
              <a:gd name="connsiteX4" fmla="*/ 18629526 w 24387176"/>
              <a:gd name="connsiteY4" fmla="*/ 6903823 h 13716000"/>
              <a:gd name="connsiteX5" fmla="*/ 20455236 w 24387176"/>
              <a:gd name="connsiteY5" fmla="*/ 2773156 h 13716000"/>
              <a:gd name="connsiteX6" fmla="*/ 20847348 w 24387176"/>
              <a:gd name="connsiteY6" fmla="*/ 2773156 h 13716000"/>
              <a:gd name="connsiteX7" fmla="*/ 20438640 w 24387176"/>
              <a:gd name="connsiteY7" fmla="*/ 1807812 h 13716000"/>
              <a:gd name="connsiteX8" fmla="*/ 19183464 w 24387176"/>
              <a:gd name="connsiteY8" fmla="*/ 2809670 h 13716000"/>
              <a:gd name="connsiteX9" fmla="*/ 19583876 w 24387176"/>
              <a:gd name="connsiteY9" fmla="*/ 2809670 h 13716000"/>
              <a:gd name="connsiteX10" fmla="*/ 17032030 w 24387176"/>
              <a:gd name="connsiteY10" fmla="*/ 6903823 h 13716000"/>
              <a:gd name="connsiteX11" fmla="*/ 17032032 w 24387176"/>
              <a:gd name="connsiteY11" fmla="*/ 6903823 h 13716000"/>
              <a:gd name="connsiteX12" fmla="*/ 2113083 w 24387176"/>
              <a:gd name="connsiteY12" fmla="*/ 13716000 h 13716000"/>
              <a:gd name="connsiteX13" fmla="*/ 0 w 24387176"/>
              <a:gd name="connsiteY1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387176" h="13716000">
                <a:moveTo>
                  <a:pt x="0" y="0"/>
                </a:moveTo>
                <a:lnTo>
                  <a:pt x="24387176" y="0"/>
                </a:lnTo>
                <a:lnTo>
                  <a:pt x="24387176" y="13716000"/>
                </a:lnTo>
                <a:lnTo>
                  <a:pt x="10799724" y="13716000"/>
                </a:lnTo>
                <a:lnTo>
                  <a:pt x="18629526" y="6903823"/>
                </a:lnTo>
                <a:lnTo>
                  <a:pt x="20455236" y="2773156"/>
                </a:lnTo>
                <a:lnTo>
                  <a:pt x="20847348" y="2773156"/>
                </a:lnTo>
                <a:lnTo>
                  <a:pt x="20438640" y="1807812"/>
                </a:lnTo>
                <a:lnTo>
                  <a:pt x="19183464" y="2809670"/>
                </a:lnTo>
                <a:lnTo>
                  <a:pt x="19583876" y="2809670"/>
                </a:lnTo>
                <a:lnTo>
                  <a:pt x="17032030" y="6903823"/>
                </a:lnTo>
                <a:lnTo>
                  <a:pt x="17032032" y="6903823"/>
                </a:lnTo>
                <a:lnTo>
                  <a:pt x="2113083" y="13716000"/>
                </a:lnTo>
                <a:lnTo>
                  <a:pt x="0" y="1371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EA4A61D-909B-4150-999D-F03AA69CBE1C}"/>
              </a:ext>
            </a:extLst>
          </p:cNvPr>
          <p:cNvGrpSpPr/>
          <p:nvPr/>
        </p:nvGrpSpPr>
        <p:grpSpPr>
          <a:xfrm>
            <a:off x="8171646" y="10101969"/>
            <a:ext cx="3549602" cy="3047186"/>
            <a:chOff x="9262860" y="9697805"/>
            <a:chExt cx="2424425" cy="208126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37630ED-F70D-443A-A96D-4DD4720783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9262860" y="10431828"/>
              <a:ext cx="2424425" cy="1347245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3A38D5E-BB32-4289-A449-FCE6D9BE12CB}"/>
                </a:ext>
              </a:extLst>
            </p:cNvPr>
            <p:cNvSpPr/>
            <p:nvPr/>
          </p:nvSpPr>
          <p:spPr>
            <a:xfrm>
              <a:off x="9588663" y="9697805"/>
              <a:ext cx="1727100" cy="1727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200" dirty="0">
                <a:solidFill>
                  <a:srgbClr val="FFFFFF"/>
                </a:solidFill>
                <a:latin typeface="dt-business-04" panose="02000509000000000000" pitchFamily="49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607338-FC6F-4744-AC9D-7AE0A517A26C}"/>
              </a:ext>
            </a:extLst>
          </p:cNvPr>
          <p:cNvGrpSpPr/>
          <p:nvPr/>
        </p:nvGrpSpPr>
        <p:grpSpPr>
          <a:xfrm>
            <a:off x="12025518" y="8524592"/>
            <a:ext cx="2666868" cy="2289395"/>
            <a:chOff x="9262860" y="9697805"/>
            <a:chExt cx="2424425" cy="208126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6745749-1DCD-469D-9722-ABDCC1750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9262860" y="10431828"/>
              <a:ext cx="2424425" cy="1347245"/>
            </a:xfrm>
            <a:prstGeom prst="rect">
              <a:avLst/>
            </a:prstGeom>
          </p:spPr>
        </p:pic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064EEAE-4C63-402B-B6BB-CEEBCF1E2FE4}"/>
                </a:ext>
              </a:extLst>
            </p:cNvPr>
            <p:cNvSpPr/>
            <p:nvPr/>
          </p:nvSpPr>
          <p:spPr>
            <a:xfrm>
              <a:off x="9588663" y="9697805"/>
              <a:ext cx="1727100" cy="1727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 dirty="0">
                <a:solidFill>
                  <a:srgbClr val="FFFFFF"/>
                </a:solidFill>
                <a:latin typeface="dt-business-04" panose="02000509000000000000" pitchFamily="49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1E31474-CF4F-4090-B5AA-74CD914D9CA4}"/>
              </a:ext>
            </a:extLst>
          </p:cNvPr>
          <p:cNvGrpSpPr/>
          <p:nvPr/>
        </p:nvGrpSpPr>
        <p:grpSpPr>
          <a:xfrm>
            <a:off x="14804979" y="7469395"/>
            <a:ext cx="1821506" cy="1563687"/>
            <a:chOff x="9262860" y="9697805"/>
            <a:chExt cx="2424425" cy="2081268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386D2AE-2F66-44BF-BE90-2427CBF52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9262860" y="10431828"/>
              <a:ext cx="2424425" cy="1347245"/>
            </a:xfrm>
            <a:prstGeom prst="rect">
              <a:avLst/>
            </a:prstGeom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D2D3F5D-FE07-42A9-876D-6A5BF74AB941}"/>
                </a:ext>
              </a:extLst>
            </p:cNvPr>
            <p:cNvSpPr/>
            <p:nvPr/>
          </p:nvSpPr>
          <p:spPr>
            <a:xfrm>
              <a:off x="9588663" y="9697805"/>
              <a:ext cx="1727100" cy="17271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400" dirty="0">
                <a:solidFill>
                  <a:srgbClr val="FFFFFF"/>
                </a:solidFill>
                <a:latin typeface="dt-business-04" panose="02000509000000000000" pitchFamily="49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0DABD26-3015-4DAF-AC49-2C53B3FE0DF5}"/>
              </a:ext>
            </a:extLst>
          </p:cNvPr>
          <p:cNvSpPr txBox="1"/>
          <p:nvPr/>
        </p:nvSpPr>
        <p:spPr>
          <a:xfrm>
            <a:off x="15594838" y="9467335"/>
            <a:ext cx="819794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</a:rPr>
              <a:t>Marketplace</a:t>
            </a:r>
          </a:p>
          <a:p>
            <a:r>
              <a:rPr lang="en-US" sz="2800" dirty="0"/>
              <a:t>How current systems in marketplace needs more features.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595D51-DAAD-4084-9C34-FB8F553E8E8F}"/>
              </a:ext>
            </a:extLst>
          </p:cNvPr>
          <p:cNvSpPr txBox="1"/>
          <p:nvPr/>
        </p:nvSpPr>
        <p:spPr>
          <a:xfrm>
            <a:off x="2492310" y="9446413"/>
            <a:ext cx="5917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Stepping Stone</a:t>
            </a:r>
          </a:p>
          <a:p>
            <a:r>
              <a:rPr lang="en-US" sz="2800" dirty="0"/>
              <a:t>Windows recent files is the first idea that inspired us to work in this project.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70616B-235E-4884-BFDA-6A4C2BDF0E73}"/>
              </a:ext>
            </a:extLst>
          </p:cNvPr>
          <p:cNvSpPr txBox="1"/>
          <p:nvPr/>
        </p:nvSpPr>
        <p:spPr>
          <a:xfrm>
            <a:off x="10219768" y="6515288"/>
            <a:ext cx="4829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2"/>
                </a:solidFill>
              </a:rPr>
              <a:t>Adding features</a:t>
            </a:r>
          </a:p>
          <a:p>
            <a:r>
              <a:rPr lang="en-US" sz="2800" dirty="0"/>
              <a:t>Automatic backup system.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58DE7D68-C335-4805-BAD7-DF41B4B4D948}"/>
              </a:ext>
            </a:extLst>
          </p:cNvPr>
          <p:cNvSpPr txBox="1">
            <a:spLocks/>
          </p:cNvSpPr>
          <p:nvPr/>
        </p:nvSpPr>
        <p:spPr>
          <a:xfrm>
            <a:off x="692838" y="2084451"/>
            <a:ext cx="12453324" cy="1635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solidFill>
                  <a:schemeClr val="tx1">
                    <a:lumMod val="90000"/>
                    <a:lumOff val="10000"/>
                  </a:schemeClr>
                </a:solidFill>
                <a:latin typeface="NimbusRomNo9L-Regu"/>
              </a:rPr>
              <a:t>MOTIVATION</a:t>
            </a:r>
            <a:endParaRPr lang="en-US" sz="6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23" name="Google Shape;6339;p76">
            <a:extLst>
              <a:ext uri="{FF2B5EF4-FFF2-40B4-BE49-F238E27FC236}">
                <a16:creationId xmlns:a16="http://schemas.microsoft.com/office/drawing/2014/main" id="{9A5F87C3-0F1E-4CD6-83BB-B98271B83F32}"/>
              </a:ext>
            </a:extLst>
          </p:cNvPr>
          <p:cNvGrpSpPr/>
          <p:nvPr/>
        </p:nvGrpSpPr>
        <p:grpSpPr>
          <a:xfrm>
            <a:off x="8950326" y="10388221"/>
            <a:ext cx="1925294" cy="1856949"/>
            <a:chOff x="4093603" y="4146138"/>
            <a:chExt cx="395637" cy="420544"/>
          </a:xfrm>
        </p:grpSpPr>
        <p:sp>
          <p:nvSpPr>
            <p:cNvPr id="24" name="Google Shape;6340;p76">
              <a:extLst>
                <a:ext uri="{FF2B5EF4-FFF2-40B4-BE49-F238E27FC236}">
                  <a16:creationId xmlns:a16="http://schemas.microsoft.com/office/drawing/2014/main" id="{00D09473-5F03-4E92-8DC8-8F6D360D45CF}"/>
                </a:ext>
              </a:extLst>
            </p:cNvPr>
            <p:cNvSpPr/>
            <p:nvPr/>
          </p:nvSpPr>
          <p:spPr>
            <a:xfrm>
              <a:off x="4158286" y="4218414"/>
              <a:ext cx="266088" cy="326567"/>
            </a:xfrm>
            <a:custGeom>
              <a:avLst/>
              <a:gdLst/>
              <a:ahLst/>
              <a:cxnLst/>
              <a:rect l="l" t="t" r="r" b="b"/>
              <a:pathLst>
                <a:path w="10128" h="12430" extrusionOk="0">
                  <a:moveTo>
                    <a:pt x="5064" y="0"/>
                  </a:moveTo>
                  <a:cubicBezTo>
                    <a:pt x="2865" y="0"/>
                    <a:pt x="958" y="1526"/>
                    <a:pt x="479" y="3669"/>
                  </a:cubicBezTo>
                  <a:cubicBezTo>
                    <a:pt x="1" y="5813"/>
                    <a:pt x="1076" y="8005"/>
                    <a:pt x="3059" y="8941"/>
                  </a:cubicBezTo>
                  <a:cubicBezTo>
                    <a:pt x="3448" y="9128"/>
                    <a:pt x="3691" y="9510"/>
                    <a:pt x="3684" y="9933"/>
                  </a:cubicBezTo>
                  <a:lnTo>
                    <a:pt x="3684" y="11875"/>
                  </a:lnTo>
                  <a:lnTo>
                    <a:pt x="3691" y="11875"/>
                  </a:lnTo>
                  <a:cubicBezTo>
                    <a:pt x="3691" y="12180"/>
                    <a:pt x="3933" y="12430"/>
                    <a:pt x="4239" y="12430"/>
                  </a:cubicBezTo>
                  <a:lnTo>
                    <a:pt x="5896" y="12430"/>
                  </a:lnTo>
                  <a:cubicBezTo>
                    <a:pt x="6201" y="12430"/>
                    <a:pt x="6451" y="12180"/>
                    <a:pt x="6451" y="11875"/>
                  </a:cubicBezTo>
                  <a:lnTo>
                    <a:pt x="6451" y="9933"/>
                  </a:lnTo>
                  <a:cubicBezTo>
                    <a:pt x="6444" y="9510"/>
                    <a:pt x="6687" y="9128"/>
                    <a:pt x="7068" y="8941"/>
                  </a:cubicBezTo>
                  <a:cubicBezTo>
                    <a:pt x="9052" y="8005"/>
                    <a:pt x="10127" y="5813"/>
                    <a:pt x="9649" y="3669"/>
                  </a:cubicBezTo>
                  <a:cubicBezTo>
                    <a:pt x="9170" y="1526"/>
                    <a:pt x="7263" y="0"/>
                    <a:pt x="5064" y="0"/>
                  </a:cubicBezTo>
                  <a:close/>
                </a:path>
              </a:pathLst>
            </a:custGeom>
            <a:solidFill>
              <a:srgbClr val="E5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6341;p76">
              <a:extLst>
                <a:ext uri="{FF2B5EF4-FFF2-40B4-BE49-F238E27FC236}">
                  <a16:creationId xmlns:a16="http://schemas.microsoft.com/office/drawing/2014/main" id="{1E2CA41F-C42C-45ED-B5D1-C9566EB14F10}"/>
                </a:ext>
              </a:extLst>
            </p:cNvPr>
            <p:cNvSpPr/>
            <p:nvPr/>
          </p:nvSpPr>
          <p:spPr>
            <a:xfrm>
              <a:off x="4189813" y="4240089"/>
              <a:ext cx="203218" cy="203218"/>
            </a:xfrm>
            <a:custGeom>
              <a:avLst/>
              <a:gdLst/>
              <a:ahLst/>
              <a:cxnLst/>
              <a:rect l="l" t="t" r="r" b="b"/>
              <a:pathLst>
                <a:path w="7735" h="7735" extrusionOk="0">
                  <a:moveTo>
                    <a:pt x="3871" y="1"/>
                  </a:moveTo>
                  <a:cubicBezTo>
                    <a:pt x="1735" y="1"/>
                    <a:pt x="0" y="1735"/>
                    <a:pt x="0" y="3871"/>
                  </a:cubicBezTo>
                  <a:cubicBezTo>
                    <a:pt x="0" y="6007"/>
                    <a:pt x="1735" y="7734"/>
                    <a:pt x="3871" y="7734"/>
                  </a:cubicBezTo>
                  <a:cubicBezTo>
                    <a:pt x="6007" y="7734"/>
                    <a:pt x="7734" y="6007"/>
                    <a:pt x="7734" y="3871"/>
                  </a:cubicBezTo>
                  <a:cubicBezTo>
                    <a:pt x="7734" y="1735"/>
                    <a:pt x="6007" y="1"/>
                    <a:pt x="3871" y="1"/>
                  </a:cubicBezTo>
                  <a:close/>
                </a:path>
              </a:pathLst>
            </a:custGeom>
            <a:solidFill>
              <a:srgbClr val="F3F5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342;p76">
              <a:extLst>
                <a:ext uri="{FF2B5EF4-FFF2-40B4-BE49-F238E27FC236}">
                  <a16:creationId xmlns:a16="http://schemas.microsoft.com/office/drawing/2014/main" id="{EB6D7E3F-D9B9-4ED0-B3F6-09F46BF240F0}"/>
                </a:ext>
              </a:extLst>
            </p:cNvPr>
            <p:cNvSpPr/>
            <p:nvPr/>
          </p:nvSpPr>
          <p:spPr>
            <a:xfrm>
              <a:off x="4211671" y="4261947"/>
              <a:ext cx="159658" cy="159684"/>
            </a:xfrm>
            <a:custGeom>
              <a:avLst/>
              <a:gdLst/>
              <a:ahLst/>
              <a:cxnLst/>
              <a:rect l="l" t="t" r="r" b="b"/>
              <a:pathLst>
                <a:path w="6077" h="6078" extrusionOk="0">
                  <a:moveTo>
                    <a:pt x="3039" y="1"/>
                  </a:moveTo>
                  <a:cubicBezTo>
                    <a:pt x="1360" y="1"/>
                    <a:pt x="1" y="1360"/>
                    <a:pt x="1" y="3039"/>
                  </a:cubicBezTo>
                  <a:cubicBezTo>
                    <a:pt x="1" y="4718"/>
                    <a:pt x="1360" y="6077"/>
                    <a:pt x="3039" y="6077"/>
                  </a:cubicBezTo>
                  <a:cubicBezTo>
                    <a:pt x="4717" y="6077"/>
                    <a:pt x="6077" y="4718"/>
                    <a:pt x="6077" y="3039"/>
                  </a:cubicBezTo>
                  <a:cubicBezTo>
                    <a:pt x="6077" y="1360"/>
                    <a:pt x="4717" y="1"/>
                    <a:pt x="30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343;p76">
              <a:extLst>
                <a:ext uri="{FF2B5EF4-FFF2-40B4-BE49-F238E27FC236}">
                  <a16:creationId xmlns:a16="http://schemas.microsoft.com/office/drawing/2014/main" id="{F62C83F6-96E2-430D-A189-D98AF41A0E72}"/>
                </a:ext>
              </a:extLst>
            </p:cNvPr>
            <p:cNvSpPr/>
            <p:nvPr/>
          </p:nvSpPr>
          <p:spPr>
            <a:xfrm>
              <a:off x="4269629" y="4537677"/>
              <a:ext cx="43586" cy="29005"/>
            </a:xfrm>
            <a:custGeom>
              <a:avLst/>
              <a:gdLst/>
              <a:ahLst/>
              <a:cxnLst/>
              <a:rect l="l" t="t" r="r" b="b"/>
              <a:pathLst>
                <a:path w="1659" h="1104" extrusionOk="0">
                  <a:moveTo>
                    <a:pt x="1" y="0"/>
                  </a:moveTo>
                  <a:lnTo>
                    <a:pt x="1" y="548"/>
                  </a:lnTo>
                  <a:cubicBezTo>
                    <a:pt x="1" y="854"/>
                    <a:pt x="250" y="1103"/>
                    <a:pt x="555" y="1103"/>
                  </a:cubicBezTo>
                  <a:lnTo>
                    <a:pt x="1103" y="1103"/>
                  </a:lnTo>
                  <a:cubicBezTo>
                    <a:pt x="1409" y="1103"/>
                    <a:pt x="1658" y="854"/>
                    <a:pt x="1658" y="548"/>
                  </a:cubicBezTo>
                  <a:lnTo>
                    <a:pt x="1658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344;p76">
              <a:extLst>
                <a:ext uri="{FF2B5EF4-FFF2-40B4-BE49-F238E27FC236}">
                  <a16:creationId xmlns:a16="http://schemas.microsoft.com/office/drawing/2014/main" id="{1382F10F-C24E-485E-BA9B-BA0316ABB1EA}"/>
                </a:ext>
              </a:extLst>
            </p:cNvPr>
            <p:cNvSpPr/>
            <p:nvPr/>
          </p:nvSpPr>
          <p:spPr>
            <a:xfrm>
              <a:off x="4434725" y="4334486"/>
              <a:ext cx="54515" cy="14608"/>
            </a:xfrm>
            <a:custGeom>
              <a:avLst/>
              <a:gdLst/>
              <a:ahLst/>
              <a:cxnLst/>
              <a:rect l="l" t="t" r="r" b="b"/>
              <a:pathLst>
                <a:path w="2075" h="556" extrusionOk="0">
                  <a:moveTo>
                    <a:pt x="348" y="1"/>
                  </a:moveTo>
                  <a:cubicBezTo>
                    <a:pt x="1" y="21"/>
                    <a:pt x="1" y="535"/>
                    <a:pt x="348" y="555"/>
                  </a:cubicBezTo>
                  <a:lnTo>
                    <a:pt x="1728" y="555"/>
                  </a:lnTo>
                  <a:cubicBezTo>
                    <a:pt x="2075" y="535"/>
                    <a:pt x="2075" y="21"/>
                    <a:pt x="1728" y="1"/>
                  </a:cubicBezTo>
                  <a:close/>
                </a:path>
              </a:pathLst>
            </a:custGeom>
            <a:solidFill>
              <a:srgbClr val="E5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6345;p76">
              <a:extLst>
                <a:ext uri="{FF2B5EF4-FFF2-40B4-BE49-F238E27FC236}">
                  <a16:creationId xmlns:a16="http://schemas.microsoft.com/office/drawing/2014/main" id="{E4D5EBF8-243C-4F1D-BC9B-3FC9B10AAAFF}"/>
                </a:ext>
              </a:extLst>
            </p:cNvPr>
            <p:cNvSpPr/>
            <p:nvPr/>
          </p:nvSpPr>
          <p:spPr>
            <a:xfrm>
              <a:off x="4093603" y="4334460"/>
              <a:ext cx="62896" cy="14634"/>
            </a:xfrm>
            <a:custGeom>
              <a:avLst/>
              <a:gdLst/>
              <a:ahLst/>
              <a:cxnLst/>
              <a:rect l="l" t="t" r="r" b="b"/>
              <a:pathLst>
                <a:path w="2394" h="557" extrusionOk="0">
                  <a:moveTo>
                    <a:pt x="2025" y="1"/>
                  </a:moveTo>
                  <a:cubicBezTo>
                    <a:pt x="2018" y="1"/>
                    <a:pt x="2011" y="1"/>
                    <a:pt x="2005" y="2"/>
                  </a:cubicBezTo>
                  <a:lnTo>
                    <a:pt x="354" y="2"/>
                  </a:lnTo>
                  <a:cubicBezTo>
                    <a:pt x="0" y="22"/>
                    <a:pt x="0" y="536"/>
                    <a:pt x="354" y="556"/>
                  </a:cubicBezTo>
                  <a:lnTo>
                    <a:pt x="2005" y="556"/>
                  </a:lnTo>
                  <a:cubicBezTo>
                    <a:pt x="2011" y="557"/>
                    <a:pt x="2018" y="557"/>
                    <a:pt x="2025" y="557"/>
                  </a:cubicBezTo>
                  <a:cubicBezTo>
                    <a:pt x="2393" y="557"/>
                    <a:pt x="2393" y="1"/>
                    <a:pt x="2025" y="1"/>
                  </a:cubicBezTo>
                  <a:close/>
                </a:path>
              </a:pathLst>
            </a:custGeom>
            <a:solidFill>
              <a:srgbClr val="E5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6346;p76">
              <a:extLst>
                <a:ext uri="{FF2B5EF4-FFF2-40B4-BE49-F238E27FC236}">
                  <a16:creationId xmlns:a16="http://schemas.microsoft.com/office/drawing/2014/main" id="{D65ABB12-976C-48AF-AE52-965AA355C52B}"/>
                </a:ext>
              </a:extLst>
            </p:cNvPr>
            <p:cNvSpPr/>
            <p:nvPr/>
          </p:nvSpPr>
          <p:spPr>
            <a:xfrm>
              <a:off x="4284210" y="4146138"/>
              <a:ext cx="14424" cy="50417"/>
            </a:xfrm>
            <a:custGeom>
              <a:avLst/>
              <a:gdLst/>
              <a:ahLst/>
              <a:cxnLst/>
              <a:rect l="l" t="t" r="r" b="b"/>
              <a:pathLst>
                <a:path w="549" h="1919" extrusionOk="0">
                  <a:moveTo>
                    <a:pt x="277" y="1"/>
                  </a:moveTo>
                  <a:cubicBezTo>
                    <a:pt x="144" y="1"/>
                    <a:pt x="11" y="88"/>
                    <a:pt x="0" y="261"/>
                  </a:cubicBezTo>
                  <a:lnTo>
                    <a:pt x="0" y="1641"/>
                  </a:lnTo>
                  <a:cubicBezTo>
                    <a:pt x="0" y="1794"/>
                    <a:pt x="125" y="1919"/>
                    <a:pt x="278" y="1919"/>
                  </a:cubicBezTo>
                  <a:cubicBezTo>
                    <a:pt x="430" y="1919"/>
                    <a:pt x="548" y="1794"/>
                    <a:pt x="548" y="1641"/>
                  </a:cubicBezTo>
                  <a:lnTo>
                    <a:pt x="548" y="261"/>
                  </a:lnTo>
                  <a:cubicBezTo>
                    <a:pt x="541" y="88"/>
                    <a:pt x="410" y="1"/>
                    <a:pt x="277" y="1"/>
                  </a:cubicBezTo>
                  <a:close/>
                </a:path>
              </a:pathLst>
            </a:custGeom>
            <a:solidFill>
              <a:srgbClr val="E5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6347;p76">
              <a:extLst>
                <a:ext uri="{FF2B5EF4-FFF2-40B4-BE49-F238E27FC236}">
                  <a16:creationId xmlns:a16="http://schemas.microsoft.com/office/drawing/2014/main" id="{88D01EB9-43F3-4C8B-9987-6B3DAF94DADD}"/>
                </a:ext>
              </a:extLst>
            </p:cNvPr>
            <p:cNvSpPr/>
            <p:nvPr/>
          </p:nvSpPr>
          <p:spPr>
            <a:xfrm>
              <a:off x="4358561" y="4183813"/>
              <a:ext cx="29294" cy="33156"/>
            </a:xfrm>
            <a:custGeom>
              <a:avLst/>
              <a:gdLst/>
              <a:ahLst/>
              <a:cxnLst/>
              <a:rect l="l" t="t" r="r" b="b"/>
              <a:pathLst>
                <a:path w="1115" h="1262" extrusionOk="0">
                  <a:moveTo>
                    <a:pt x="745" y="0"/>
                  </a:moveTo>
                  <a:cubicBezTo>
                    <a:pt x="662" y="0"/>
                    <a:pt x="578" y="39"/>
                    <a:pt x="521" y="131"/>
                  </a:cubicBezTo>
                  <a:lnTo>
                    <a:pt x="104" y="852"/>
                  </a:lnTo>
                  <a:cubicBezTo>
                    <a:pt x="0" y="1033"/>
                    <a:pt x="132" y="1262"/>
                    <a:pt x="347" y="1262"/>
                  </a:cubicBezTo>
                  <a:cubicBezTo>
                    <a:pt x="444" y="1262"/>
                    <a:pt x="534" y="1213"/>
                    <a:pt x="583" y="1130"/>
                  </a:cubicBezTo>
                  <a:lnTo>
                    <a:pt x="999" y="409"/>
                  </a:lnTo>
                  <a:cubicBezTo>
                    <a:pt x="1114" y="193"/>
                    <a:pt x="931" y="0"/>
                    <a:pt x="745" y="0"/>
                  </a:cubicBezTo>
                  <a:close/>
                </a:path>
              </a:pathLst>
            </a:custGeom>
            <a:solidFill>
              <a:srgbClr val="F3F5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6348;p76">
              <a:extLst>
                <a:ext uri="{FF2B5EF4-FFF2-40B4-BE49-F238E27FC236}">
                  <a16:creationId xmlns:a16="http://schemas.microsoft.com/office/drawing/2014/main" id="{0DDCF44C-AB3A-4C40-962A-BECE14A52491}"/>
                </a:ext>
              </a:extLst>
            </p:cNvPr>
            <p:cNvSpPr/>
            <p:nvPr/>
          </p:nvSpPr>
          <p:spPr>
            <a:xfrm>
              <a:off x="4195277" y="4466505"/>
              <a:ext cx="29268" cy="33287"/>
            </a:xfrm>
            <a:custGeom>
              <a:avLst/>
              <a:gdLst/>
              <a:ahLst/>
              <a:cxnLst/>
              <a:rect l="l" t="t" r="r" b="b"/>
              <a:pathLst>
                <a:path w="1114" h="1267" extrusionOk="0">
                  <a:moveTo>
                    <a:pt x="748" y="1"/>
                  </a:moveTo>
                  <a:cubicBezTo>
                    <a:pt x="664" y="1"/>
                    <a:pt x="579" y="41"/>
                    <a:pt x="521" y="136"/>
                  </a:cubicBezTo>
                  <a:lnTo>
                    <a:pt x="105" y="850"/>
                  </a:lnTo>
                  <a:cubicBezTo>
                    <a:pt x="1" y="1038"/>
                    <a:pt x="132" y="1267"/>
                    <a:pt x="347" y="1267"/>
                  </a:cubicBezTo>
                  <a:cubicBezTo>
                    <a:pt x="444" y="1267"/>
                    <a:pt x="535" y="1211"/>
                    <a:pt x="583" y="1128"/>
                  </a:cubicBezTo>
                  <a:lnTo>
                    <a:pt x="999" y="413"/>
                  </a:lnTo>
                  <a:cubicBezTo>
                    <a:pt x="1114" y="194"/>
                    <a:pt x="933" y="1"/>
                    <a:pt x="748" y="1"/>
                  </a:cubicBezTo>
                  <a:close/>
                </a:path>
              </a:pathLst>
            </a:custGeom>
            <a:solidFill>
              <a:srgbClr val="F3F5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6349;p76">
              <a:extLst>
                <a:ext uri="{FF2B5EF4-FFF2-40B4-BE49-F238E27FC236}">
                  <a16:creationId xmlns:a16="http://schemas.microsoft.com/office/drawing/2014/main" id="{4B70C578-B541-4EC9-B7C6-073C4382DACC}"/>
                </a:ext>
              </a:extLst>
            </p:cNvPr>
            <p:cNvSpPr/>
            <p:nvPr/>
          </p:nvSpPr>
          <p:spPr>
            <a:xfrm>
              <a:off x="4195172" y="4183813"/>
              <a:ext cx="29294" cy="33156"/>
            </a:xfrm>
            <a:custGeom>
              <a:avLst/>
              <a:gdLst/>
              <a:ahLst/>
              <a:cxnLst/>
              <a:rect l="l" t="t" r="r" b="b"/>
              <a:pathLst>
                <a:path w="1115" h="1262" extrusionOk="0">
                  <a:moveTo>
                    <a:pt x="366" y="0"/>
                  </a:moveTo>
                  <a:cubicBezTo>
                    <a:pt x="180" y="0"/>
                    <a:pt x="1" y="193"/>
                    <a:pt x="116" y="409"/>
                  </a:cubicBezTo>
                  <a:lnTo>
                    <a:pt x="525" y="1130"/>
                  </a:lnTo>
                  <a:cubicBezTo>
                    <a:pt x="573" y="1213"/>
                    <a:pt x="670" y="1262"/>
                    <a:pt x="768" y="1262"/>
                  </a:cubicBezTo>
                  <a:cubicBezTo>
                    <a:pt x="976" y="1262"/>
                    <a:pt x="1114" y="1033"/>
                    <a:pt x="1003" y="852"/>
                  </a:cubicBezTo>
                  <a:lnTo>
                    <a:pt x="594" y="131"/>
                  </a:lnTo>
                  <a:cubicBezTo>
                    <a:pt x="534" y="39"/>
                    <a:pt x="450" y="0"/>
                    <a:pt x="366" y="0"/>
                  </a:cubicBezTo>
                  <a:close/>
                </a:path>
              </a:pathLst>
            </a:custGeom>
            <a:solidFill>
              <a:srgbClr val="F3F5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6350;p76">
              <a:extLst>
                <a:ext uri="{FF2B5EF4-FFF2-40B4-BE49-F238E27FC236}">
                  <a16:creationId xmlns:a16="http://schemas.microsoft.com/office/drawing/2014/main" id="{AB22E406-F124-4FAE-80A8-5E8C9413C7A6}"/>
                </a:ext>
              </a:extLst>
            </p:cNvPr>
            <p:cNvSpPr/>
            <p:nvPr/>
          </p:nvSpPr>
          <p:spPr>
            <a:xfrm>
              <a:off x="4358272" y="4466505"/>
              <a:ext cx="29294" cy="33287"/>
            </a:xfrm>
            <a:custGeom>
              <a:avLst/>
              <a:gdLst/>
              <a:ahLst/>
              <a:cxnLst/>
              <a:rect l="l" t="t" r="r" b="b"/>
              <a:pathLst>
                <a:path w="1115" h="1267" extrusionOk="0">
                  <a:moveTo>
                    <a:pt x="367" y="1"/>
                  </a:moveTo>
                  <a:cubicBezTo>
                    <a:pt x="182" y="1"/>
                    <a:pt x="1" y="194"/>
                    <a:pt x="115" y="413"/>
                  </a:cubicBezTo>
                  <a:lnTo>
                    <a:pt x="532" y="1128"/>
                  </a:lnTo>
                  <a:cubicBezTo>
                    <a:pt x="580" y="1211"/>
                    <a:pt x="670" y="1267"/>
                    <a:pt x="774" y="1267"/>
                  </a:cubicBezTo>
                  <a:cubicBezTo>
                    <a:pt x="982" y="1267"/>
                    <a:pt x="1114" y="1038"/>
                    <a:pt x="1010" y="850"/>
                  </a:cubicBezTo>
                  <a:lnTo>
                    <a:pt x="594" y="136"/>
                  </a:lnTo>
                  <a:cubicBezTo>
                    <a:pt x="536" y="41"/>
                    <a:pt x="451" y="1"/>
                    <a:pt x="367" y="1"/>
                  </a:cubicBezTo>
                  <a:close/>
                </a:path>
              </a:pathLst>
            </a:custGeom>
            <a:solidFill>
              <a:srgbClr val="F3F5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6351;p76">
              <a:extLst>
                <a:ext uri="{FF2B5EF4-FFF2-40B4-BE49-F238E27FC236}">
                  <a16:creationId xmlns:a16="http://schemas.microsoft.com/office/drawing/2014/main" id="{25F8F992-5E1E-49B7-A9F6-51EEC268A9A5}"/>
                </a:ext>
              </a:extLst>
            </p:cNvPr>
            <p:cNvSpPr/>
            <p:nvPr/>
          </p:nvSpPr>
          <p:spPr>
            <a:xfrm>
              <a:off x="4412315" y="4410335"/>
              <a:ext cx="39934" cy="25668"/>
            </a:xfrm>
            <a:custGeom>
              <a:avLst/>
              <a:gdLst/>
              <a:ahLst/>
              <a:cxnLst/>
              <a:rect l="l" t="t" r="r" b="b"/>
              <a:pathLst>
                <a:path w="1520" h="977" extrusionOk="0">
                  <a:moveTo>
                    <a:pt x="408" y="1"/>
                  </a:moveTo>
                  <a:cubicBezTo>
                    <a:pt x="158" y="1"/>
                    <a:pt x="0" y="375"/>
                    <a:pt x="285" y="526"/>
                  </a:cubicBezTo>
                  <a:lnTo>
                    <a:pt x="999" y="942"/>
                  </a:lnTo>
                  <a:cubicBezTo>
                    <a:pt x="1041" y="963"/>
                    <a:pt x="1090" y="977"/>
                    <a:pt x="1138" y="977"/>
                  </a:cubicBezTo>
                  <a:cubicBezTo>
                    <a:pt x="1422" y="977"/>
                    <a:pt x="1520" y="602"/>
                    <a:pt x="1277" y="464"/>
                  </a:cubicBezTo>
                  <a:lnTo>
                    <a:pt x="562" y="48"/>
                  </a:lnTo>
                  <a:cubicBezTo>
                    <a:pt x="509" y="15"/>
                    <a:pt x="457" y="1"/>
                    <a:pt x="408" y="1"/>
                  </a:cubicBezTo>
                  <a:close/>
                </a:path>
              </a:pathLst>
            </a:custGeom>
            <a:solidFill>
              <a:srgbClr val="F3F5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6352;p76">
              <a:extLst>
                <a:ext uri="{FF2B5EF4-FFF2-40B4-BE49-F238E27FC236}">
                  <a16:creationId xmlns:a16="http://schemas.microsoft.com/office/drawing/2014/main" id="{793473DE-D994-4F75-998C-A6C833D36624}"/>
                </a:ext>
              </a:extLst>
            </p:cNvPr>
            <p:cNvSpPr/>
            <p:nvPr/>
          </p:nvSpPr>
          <p:spPr>
            <a:xfrm>
              <a:off x="4130306" y="4247340"/>
              <a:ext cx="39304" cy="25589"/>
            </a:xfrm>
            <a:custGeom>
              <a:avLst/>
              <a:gdLst/>
              <a:ahLst/>
              <a:cxnLst/>
              <a:rect l="l" t="t" r="r" b="b"/>
              <a:pathLst>
                <a:path w="1496" h="974" extrusionOk="0">
                  <a:moveTo>
                    <a:pt x="397" y="1"/>
                  </a:moveTo>
                  <a:cubicBezTo>
                    <a:pt x="153" y="1"/>
                    <a:pt x="0" y="356"/>
                    <a:pt x="254" y="515"/>
                  </a:cubicBezTo>
                  <a:lnTo>
                    <a:pt x="975" y="931"/>
                  </a:lnTo>
                  <a:cubicBezTo>
                    <a:pt x="1017" y="959"/>
                    <a:pt x="1066" y="966"/>
                    <a:pt x="1114" y="973"/>
                  </a:cubicBezTo>
                  <a:lnTo>
                    <a:pt x="1114" y="966"/>
                  </a:lnTo>
                  <a:cubicBezTo>
                    <a:pt x="1398" y="966"/>
                    <a:pt x="1496" y="592"/>
                    <a:pt x="1253" y="453"/>
                  </a:cubicBezTo>
                  <a:lnTo>
                    <a:pt x="531" y="37"/>
                  </a:lnTo>
                  <a:cubicBezTo>
                    <a:pt x="485" y="12"/>
                    <a:pt x="439" y="1"/>
                    <a:pt x="397" y="1"/>
                  </a:cubicBezTo>
                  <a:close/>
                </a:path>
              </a:pathLst>
            </a:custGeom>
            <a:solidFill>
              <a:srgbClr val="F3F5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6353;p76">
              <a:extLst>
                <a:ext uri="{FF2B5EF4-FFF2-40B4-BE49-F238E27FC236}">
                  <a16:creationId xmlns:a16="http://schemas.microsoft.com/office/drawing/2014/main" id="{626CA600-CFFB-4AED-A7B1-38D22B3D1BB3}"/>
                </a:ext>
              </a:extLst>
            </p:cNvPr>
            <p:cNvSpPr/>
            <p:nvPr/>
          </p:nvSpPr>
          <p:spPr>
            <a:xfrm>
              <a:off x="4413418" y="4247182"/>
              <a:ext cx="39908" cy="25747"/>
            </a:xfrm>
            <a:custGeom>
              <a:avLst/>
              <a:gdLst/>
              <a:ahLst/>
              <a:cxnLst/>
              <a:rect l="l" t="t" r="r" b="b"/>
              <a:pathLst>
                <a:path w="1519" h="980" extrusionOk="0">
                  <a:moveTo>
                    <a:pt x="1114" y="0"/>
                  </a:moveTo>
                  <a:cubicBezTo>
                    <a:pt x="1064" y="0"/>
                    <a:pt x="1011" y="15"/>
                    <a:pt x="957" y="50"/>
                  </a:cubicBezTo>
                  <a:lnTo>
                    <a:pt x="243" y="459"/>
                  </a:lnTo>
                  <a:cubicBezTo>
                    <a:pt x="0" y="605"/>
                    <a:pt x="97" y="972"/>
                    <a:pt x="382" y="979"/>
                  </a:cubicBezTo>
                  <a:cubicBezTo>
                    <a:pt x="430" y="979"/>
                    <a:pt x="479" y="965"/>
                    <a:pt x="520" y="937"/>
                  </a:cubicBezTo>
                  <a:lnTo>
                    <a:pt x="1235" y="528"/>
                  </a:lnTo>
                  <a:cubicBezTo>
                    <a:pt x="1518" y="378"/>
                    <a:pt x="1363" y="0"/>
                    <a:pt x="1114" y="0"/>
                  </a:cubicBezTo>
                  <a:close/>
                </a:path>
              </a:pathLst>
            </a:custGeom>
            <a:solidFill>
              <a:srgbClr val="F3F5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6354;p76">
              <a:extLst>
                <a:ext uri="{FF2B5EF4-FFF2-40B4-BE49-F238E27FC236}">
                  <a16:creationId xmlns:a16="http://schemas.microsoft.com/office/drawing/2014/main" id="{5D104C78-B343-4099-BBB1-487FEDB168D8}"/>
                </a:ext>
              </a:extLst>
            </p:cNvPr>
            <p:cNvSpPr/>
            <p:nvPr/>
          </p:nvSpPr>
          <p:spPr>
            <a:xfrm>
              <a:off x="4130595" y="4410624"/>
              <a:ext cx="39304" cy="25379"/>
            </a:xfrm>
            <a:custGeom>
              <a:avLst/>
              <a:gdLst/>
              <a:ahLst/>
              <a:cxnLst/>
              <a:rect l="l" t="t" r="r" b="b"/>
              <a:pathLst>
                <a:path w="1496" h="966" extrusionOk="0">
                  <a:moveTo>
                    <a:pt x="1099" y="1"/>
                  </a:moveTo>
                  <a:cubicBezTo>
                    <a:pt x="1056" y="1"/>
                    <a:pt x="1011" y="12"/>
                    <a:pt x="964" y="37"/>
                  </a:cubicBezTo>
                  <a:lnTo>
                    <a:pt x="243" y="453"/>
                  </a:lnTo>
                  <a:cubicBezTo>
                    <a:pt x="0" y="598"/>
                    <a:pt x="104" y="966"/>
                    <a:pt x="382" y="966"/>
                  </a:cubicBezTo>
                  <a:cubicBezTo>
                    <a:pt x="430" y="966"/>
                    <a:pt x="479" y="952"/>
                    <a:pt x="520" y="931"/>
                  </a:cubicBezTo>
                  <a:lnTo>
                    <a:pt x="1242" y="515"/>
                  </a:lnTo>
                  <a:cubicBezTo>
                    <a:pt x="1496" y="356"/>
                    <a:pt x="1343" y="1"/>
                    <a:pt x="1099" y="1"/>
                  </a:cubicBezTo>
                  <a:close/>
                </a:path>
              </a:pathLst>
            </a:custGeom>
            <a:solidFill>
              <a:srgbClr val="F3F5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6355;p76">
              <a:extLst>
                <a:ext uri="{FF2B5EF4-FFF2-40B4-BE49-F238E27FC236}">
                  <a16:creationId xmlns:a16="http://schemas.microsoft.com/office/drawing/2014/main" id="{F2AB2083-C8EA-4C3A-ACC8-39B5583B1C75}"/>
                </a:ext>
              </a:extLst>
            </p:cNvPr>
            <p:cNvSpPr/>
            <p:nvPr/>
          </p:nvSpPr>
          <p:spPr>
            <a:xfrm>
              <a:off x="4255231" y="4494118"/>
              <a:ext cx="72565" cy="50864"/>
            </a:xfrm>
            <a:custGeom>
              <a:avLst/>
              <a:gdLst/>
              <a:ahLst/>
              <a:cxnLst/>
              <a:rect l="l" t="t" r="r" b="b"/>
              <a:pathLst>
                <a:path w="2762" h="1936" extrusionOk="0">
                  <a:moveTo>
                    <a:pt x="1" y="1"/>
                  </a:moveTo>
                  <a:lnTo>
                    <a:pt x="1" y="1381"/>
                  </a:lnTo>
                  <a:cubicBezTo>
                    <a:pt x="1" y="1686"/>
                    <a:pt x="243" y="1936"/>
                    <a:pt x="549" y="1936"/>
                  </a:cubicBezTo>
                  <a:lnTo>
                    <a:pt x="2206" y="1936"/>
                  </a:lnTo>
                  <a:cubicBezTo>
                    <a:pt x="2511" y="1936"/>
                    <a:pt x="2761" y="1686"/>
                    <a:pt x="2761" y="1381"/>
                  </a:cubicBezTo>
                  <a:lnTo>
                    <a:pt x="2761" y="1"/>
                  </a:lnTo>
                  <a:close/>
                </a:path>
              </a:pathLst>
            </a:custGeom>
            <a:solidFill>
              <a:srgbClr val="C7CD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6356;p76">
              <a:extLst>
                <a:ext uri="{FF2B5EF4-FFF2-40B4-BE49-F238E27FC236}">
                  <a16:creationId xmlns:a16="http://schemas.microsoft.com/office/drawing/2014/main" id="{134969E0-4FCC-4E3D-B09F-99B28DEACDEA}"/>
                </a:ext>
              </a:extLst>
            </p:cNvPr>
            <p:cNvSpPr/>
            <p:nvPr/>
          </p:nvSpPr>
          <p:spPr>
            <a:xfrm>
              <a:off x="4247954" y="4494118"/>
              <a:ext cx="87120" cy="14608"/>
            </a:xfrm>
            <a:custGeom>
              <a:avLst/>
              <a:gdLst/>
              <a:ahLst/>
              <a:cxnLst/>
              <a:rect l="l" t="t" r="r" b="b"/>
              <a:pathLst>
                <a:path w="3316" h="556" extrusionOk="0">
                  <a:moveTo>
                    <a:pt x="278" y="1"/>
                  </a:moveTo>
                  <a:cubicBezTo>
                    <a:pt x="125" y="1"/>
                    <a:pt x="0" y="125"/>
                    <a:pt x="0" y="278"/>
                  </a:cubicBezTo>
                  <a:cubicBezTo>
                    <a:pt x="0" y="431"/>
                    <a:pt x="125" y="556"/>
                    <a:pt x="278" y="556"/>
                  </a:cubicBezTo>
                  <a:lnTo>
                    <a:pt x="3038" y="556"/>
                  </a:lnTo>
                  <a:cubicBezTo>
                    <a:pt x="3191" y="556"/>
                    <a:pt x="3316" y="431"/>
                    <a:pt x="3316" y="278"/>
                  </a:cubicBezTo>
                  <a:cubicBezTo>
                    <a:pt x="3316" y="125"/>
                    <a:pt x="3191" y="1"/>
                    <a:pt x="3038" y="1"/>
                  </a:cubicBezTo>
                  <a:close/>
                </a:path>
              </a:pathLst>
            </a:custGeom>
            <a:solidFill>
              <a:srgbClr val="ADB7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6610;p76">
            <a:extLst>
              <a:ext uri="{FF2B5EF4-FFF2-40B4-BE49-F238E27FC236}">
                <a16:creationId xmlns:a16="http://schemas.microsoft.com/office/drawing/2014/main" id="{65380C92-70FD-4428-A981-404CD6855757}"/>
              </a:ext>
            </a:extLst>
          </p:cNvPr>
          <p:cNvGrpSpPr/>
          <p:nvPr/>
        </p:nvGrpSpPr>
        <p:grpSpPr>
          <a:xfrm>
            <a:off x="12597140" y="8939299"/>
            <a:ext cx="1400213" cy="1305534"/>
            <a:chOff x="1913012" y="2764940"/>
            <a:chExt cx="417523" cy="374252"/>
          </a:xfrm>
        </p:grpSpPr>
        <p:sp>
          <p:nvSpPr>
            <p:cNvPr id="48" name="Google Shape;6611;p76">
              <a:extLst>
                <a:ext uri="{FF2B5EF4-FFF2-40B4-BE49-F238E27FC236}">
                  <a16:creationId xmlns:a16="http://schemas.microsoft.com/office/drawing/2014/main" id="{B6EA06E3-7147-43D1-B238-F4CFBC8BA774}"/>
                </a:ext>
              </a:extLst>
            </p:cNvPr>
            <p:cNvSpPr/>
            <p:nvPr/>
          </p:nvSpPr>
          <p:spPr>
            <a:xfrm>
              <a:off x="2010693" y="2813676"/>
              <a:ext cx="285214" cy="163494"/>
            </a:xfrm>
            <a:custGeom>
              <a:avLst/>
              <a:gdLst/>
              <a:ahLst/>
              <a:cxnLst/>
              <a:rect l="l" t="t" r="r" b="b"/>
              <a:pathLst>
                <a:path w="10856" h="6223" extrusionOk="0">
                  <a:moveTo>
                    <a:pt x="3594" y="2591"/>
                  </a:moveTo>
                  <a:lnTo>
                    <a:pt x="3594" y="4034"/>
                  </a:lnTo>
                  <a:lnTo>
                    <a:pt x="2151" y="4034"/>
                  </a:lnTo>
                  <a:lnTo>
                    <a:pt x="2151" y="2591"/>
                  </a:lnTo>
                  <a:close/>
                  <a:moveTo>
                    <a:pt x="5508" y="2591"/>
                  </a:moveTo>
                  <a:lnTo>
                    <a:pt x="5508" y="4034"/>
                  </a:lnTo>
                  <a:lnTo>
                    <a:pt x="4072" y="4034"/>
                  </a:lnTo>
                  <a:lnTo>
                    <a:pt x="4072" y="2591"/>
                  </a:lnTo>
                  <a:close/>
                  <a:moveTo>
                    <a:pt x="7422" y="2591"/>
                  </a:moveTo>
                  <a:lnTo>
                    <a:pt x="7422" y="4034"/>
                  </a:lnTo>
                  <a:lnTo>
                    <a:pt x="5986" y="4034"/>
                  </a:lnTo>
                  <a:lnTo>
                    <a:pt x="5986" y="2591"/>
                  </a:lnTo>
                  <a:close/>
                  <a:moveTo>
                    <a:pt x="9337" y="2591"/>
                  </a:moveTo>
                  <a:lnTo>
                    <a:pt x="9344" y="4034"/>
                  </a:lnTo>
                  <a:lnTo>
                    <a:pt x="7901" y="4034"/>
                  </a:lnTo>
                  <a:lnTo>
                    <a:pt x="7901" y="2591"/>
                  </a:lnTo>
                  <a:close/>
                  <a:moveTo>
                    <a:pt x="1915" y="1"/>
                  </a:moveTo>
                  <a:cubicBezTo>
                    <a:pt x="1797" y="1"/>
                    <a:pt x="1679" y="80"/>
                    <a:pt x="1679" y="240"/>
                  </a:cubicBezTo>
                  <a:lnTo>
                    <a:pt x="1679" y="2113"/>
                  </a:lnTo>
                  <a:lnTo>
                    <a:pt x="320" y="2113"/>
                  </a:lnTo>
                  <a:cubicBezTo>
                    <a:pt x="1" y="2113"/>
                    <a:pt x="1" y="2591"/>
                    <a:pt x="320" y="2591"/>
                  </a:cubicBezTo>
                  <a:lnTo>
                    <a:pt x="1679" y="2591"/>
                  </a:lnTo>
                  <a:lnTo>
                    <a:pt x="1679" y="4027"/>
                  </a:lnTo>
                  <a:lnTo>
                    <a:pt x="916" y="4027"/>
                  </a:lnTo>
                  <a:cubicBezTo>
                    <a:pt x="597" y="4027"/>
                    <a:pt x="597" y="4506"/>
                    <a:pt x="916" y="4506"/>
                  </a:cubicBezTo>
                  <a:lnTo>
                    <a:pt x="1679" y="4506"/>
                  </a:lnTo>
                  <a:lnTo>
                    <a:pt x="1679" y="5865"/>
                  </a:lnTo>
                  <a:cubicBezTo>
                    <a:pt x="1679" y="6025"/>
                    <a:pt x="1797" y="6104"/>
                    <a:pt x="1915" y="6104"/>
                  </a:cubicBezTo>
                  <a:cubicBezTo>
                    <a:pt x="2033" y="6104"/>
                    <a:pt x="2151" y="6025"/>
                    <a:pt x="2151" y="5865"/>
                  </a:cubicBezTo>
                  <a:lnTo>
                    <a:pt x="2151" y="4506"/>
                  </a:lnTo>
                  <a:lnTo>
                    <a:pt x="3594" y="4506"/>
                  </a:lnTo>
                  <a:lnTo>
                    <a:pt x="3594" y="5983"/>
                  </a:lnTo>
                  <a:cubicBezTo>
                    <a:pt x="3594" y="6143"/>
                    <a:pt x="3711" y="6222"/>
                    <a:pt x="3830" y="6222"/>
                  </a:cubicBezTo>
                  <a:cubicBezTo>
                    <a:pt x="3949" y="6222"/>
                    <a:pt x="4069" y="6143"/>
                    <a:pt x="4072" y="5983"/>
                  </a:cubicBezTo>
                  <a:lnTo>
                    <a:pt x="4072" y="4506"/>
                  </a:lnTo>
                  <a:lnTo>
                    <a:pt x="5508" y="4506"/>
                  </a:lnTo>
                  <a:lnTo>
                    <a:pt x="5508" y="5983"/>
                  </a:lnTo>
                  <a:cubicBezTo>
                    <a:pt x="5508" y="6143"/>
                    <a:pt x="5628" y="6222"/>
                    <a:pt x="5747" y="6222"/>
                  </a:cubicBezTo>
                  <a:cubicBezTo>
                    <a:pt x="5867" y="6222"/>
                    <a:pt x="5986" y="6143"/>
                    <a:pt x="5986" y="5983"/>
                  </a:cubicBezTo>
                  <a:lnTo>
                    <a:pt x="5986" y="4506"/>
                  </a:lnTo>
                  <a:lnTo>
                    <a:pt x="7422" y="4506"/>
                  </a:lnTo>
                  <a:lnTo>
                    <a:pt x="7422" y="5983"/>
                  </a:lnTo>
                  <a:cubicBezTo>
                    <a:pt x="7422" y="6143"/>
                    <a:pt x="7542" y="6222"/>
                    <a:pt x="7662" y="6222"/>
                  </a:cubicBezTo>
                  <a:cubicBezTo>
                    <a:pt x="7781" y="6222"/>
                    <a:pt x="7901" y="6143"/>
                    <a:pt x="7901" y="5983"/>
                  </a:cubicBezTo>
                  <a:lnTo>
                    <a:pt x="7901" y="4506"/>
                  </a:lnTo>
                  <a:lnTo>
                    <a:pt x="9344" y="4506"/>
                  </a:lnTo>
                  <a:lnTo>
                    <a:pt x="9344" y="5983"/>
                  </a:lnTo>
                  <a:cubicBezTo>
                    <a:pt x="9344" y="6143"/>
                    <a:pt x="9462" y="6222"/>
                    <a:pt x="9579" y="6222"/>
                  </a:cubicBezTo>
                  <a:cubicBezTo>
                    <a:pt x="9697" y="6222"/>
                    <a:pt x="9815" y="6143"/>
                    <a:pt x="9815" y="5983"/>
                  </a:cubicBezTo>
                  <a:lnTo>
                    <a:pt x="9815" y="4506"/>
                  </a:lnTo>
                  <a:lnTo>
                    <a:pt x="10016" y="4506"/>
                  </a:lnTo>
                  <a:cubicBezTo>
                    <a:pt x="10329" y="4506"/>
                    <a:pt x="10329" y="4027"/>
                    <a:pt x="10016" y="4027"/>
                  </a:cubicBezTo>
                  <a:lnTo>
                    <a:pt x="9815" y="4027"/>
                  </a:lnTo>
                  <a:lnTo>
                    <a:pt x="9815" y="2591"/>
                  </a:lnTo>
                  <a:lnTo>
                    <a:pt x="10544" y="2591"/>
                  </a:lnTo>
                  <a:cubicBezTo>
                    <a:pt x="10856" y="2591"/>
                    <a:pt x="10856" y="2113"/>
                    <a:pt x="10544" y="2113"/>
                  </a:cubicBezTo>
                  <a:lnTo>
                    <a:pt x="9815" y="2113"/>
                  </a:lnTo>
                  <a:lnTo>
                    <a:pt x="9815" y="240"/>
                  </a:lnTo>
                  <a:cubicBezTo>
                    <a:pt x="9815" y="80"/>
                    <a:pt x="9696" y="1"/>
                    <a:pt x="9576" y="1"/>
                  </a:cubicBezTo>
                  <a:cubicBezTo>
                    <a:pt x="9456" y="1"/>
                    <a:pt x="9337" y="80"/>
                    <a:pt x="9337" y="240"/>
                  </a:cubicBezTo>
                  <a:lnTo>
                    <a:pt x="9337" y="2113"/>
                  </a:lnTo>
                  <a:lnTo>
                    <a:pt x="7901" y="2113"/>
                  </a:lnTo>
                  <a:lnTo>
                    <a:pt x="7901" y="240"/>
                  </a:lnTo>
                  <a:cubicBezTo>
                    <a:pt x="7901" y="80"/>
                    <a:pt x="7781" y="1"/>
                    <a:pt x="7662" y="1"/>
                  </a:cubicBezTo>
                  <a:cubicBezTo>
                    <a:pt x="7542" y="1"/>
                    <a:pt x="7422" y="80"/>
                    <a:pt x="7422" y="240"/>
                  </a:cubicBezTo>
                  <a:lnTo>
                    <a:pt x="7422" y="2113"/>
                  </a:lnTo>
                  <a:lnTo>
                    <a:pt x="5980" y="2113"/>
                  </a:lnTo>
                  <a:lnTo>
                    <a:pt x="5980" y="240"/>
                  </a:lnTo>
                  <a:cubicBezTo>
                    <a:pt x="5980" y="80"/>
                    <a:pt x="5862" y="1"/>
                    <a:pt x="5744" y="1"/>
                  </a:cubicBezTo>
                  <a:cubicBezTo>
                    <a:pt x="5626" y="1"/>
                    <a:pt x="5508" y="80"/>
                    <a:pt x="5508" y="240"/>
                  </a:cubicBezTo>
                  <a:lnTo>
                    <a:pt x="5508" y="2113"/>
                  </a:lnTo>
                  <a:lnTo>
                    <a:pt x="4072" y="2113"/>
                  </a:lnTo>
                  <a:lnTo>
                    <a:pt x="4072" y="240"/>
                  </a:lnTo>
                  <a:cubicBezTo>
                    <a:pt x="4072" y="80"/>
                    <a:pt x="3954" y="1"/>
                    <a:pt x="3836" y="1"/>
                  </a:cubicBezTo>
                  <a:cubicBezTo>
                    <a:pt x="3718" y="1"/>
                    <a:pt x="3600" y="80"/>
                    <a:pt x="3600" y="240"/>
                  </a:cubicBezTo>
                  <a:lnTo>
                    <a:pt x="3600" y="2113"/>
                  </a:lnTo>
                  <a:lnTo>
                    <a:pt x="2151" y="2113"/>
                  </a:lnTo>
                  <a:lnTo>
                    <a:pt x="2151" y="240"/>
                  </a:lnTo>
                  <a:cubicBezTo>
                    <a:pt x="2151" y="80"/>
                    <a:pt x="2033" y="1"/>
                    <a:pt x="1915" y="1"/>
                  </a:cubicBezTo>
                  <a:close/>
                </a:path>
              </a:pathLst>
            </a:custGeom>
            <a:solidFill>
              <a:srgbClr val="D1D8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6612;p76">
              <a:extLst>
                <a:ext uri="{FF2B5EF4-FFF2-40B4-BE49-F238E27FC236}">
                  <a16:creationId xmlns:a16="http://schemas.microsoft.com/office/drawing/2014/main" id="{02B62502-345C-454A-977A-0E6354E8ADBA}"/>
                </a:ext>
              </a:extLst>
            </p:cNvPr>
            <p:cNvSpPr/>
            <p:nvPr/>
          </p:nvSpPr>
          <p:spPr>
            <a:xfrm>
              <a:off x="2022174" y="3062529"/>
              <a:ext cx="89694" cy="76663"/>
            </a:xfrm>
            <a:custGeom>
              <a:avLst/>
              <a:gdLst/>
              <a:ahLst/>
              <a:cxnLst/>
              <a:rect l="l" t="t" r="r" b="b"/>
              <a:pathLst>
                <a:path w="3414" h="2918" extrusionOk="0">
                  <a:moveTo>
                    <a:pt x="1957" y="0"/>
                  </a:moveTo>
                  <a:cubicBezTo>
                    <a:pt x="653" y="0"/>
                    <a:pt x="1" y="1568"/>
                    <a:pt x="923" y="2490"/>
                  </a:cubicBezTo>
                  <a:cubicBezTo>
                    <a:pt x="1218" y="2786"/>
                    <a:pt x="1583" y="2918"/>
                    <a:pt x="1940" y="2918"/>
                  </a:cubicBezTo>
                  <a:cubicBezTo>
                    <a:pt x="2691" y="2918"/>
                    <a:pt x="3413" y="2335"/>
                    <a:pt x="3413" y="1457"/>
                  </a:cubicBezTo>
                  <a:cubicBezTo>
                    <a:pt x="3413" y="652"/>
                    <a:pt x="2761" y="0"/>
                    <a:pt x="1957" y="0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6613;p76">
              <a:extLst>
                <a:ext uri="{FF2B5EF4-FFF2-40B4-BE49-F238E27FC236}">
                  <a16:creationId xmlns:a16="http://schemas.microsoft.com/office/drawing/2014/main" id="{4907E616-E0D1-424D-AD04-8D409C061F88}"/>
                </a:ext>
              </a:extLst>
            </p:cNvPr>
            <p:cNvSpPr/>
            <p:nvPr/>
          </p:nvSpPr>
          <p:spPr>
            <a:xfrm>
              <a:off x="2050233" y="3083284"/>
              <a:ext cx="40670" cy="34969"/>
            </a:xfrm>
            <a:custGeom>
              <a:avLst/>
              <a:gdLst/>
              <a:ahLst/>
              <a:cxnLst/>
              <a:rect l="l" t="t" r="r" b="b"/>
              <a:pathLst>
                <a:path w="1548" h="1331" extrusionOk="0">
                  <a:moveTo>
                    <a:pt x="889" y="1"/>
                  </a:moveTo>
                  <a:cubicBezTo>
                    <a:pt x="299" y="1"/>
                    <a:pt x="1" y="715"/>
                    <a:pt x="417" y="1131"/>
                  </a:cubicBezTo>
                  <a:cubicBezTo>
                    <a:pt x="552" y="1269"/>
                    <a:pt x="719" y="1330"/>
                    <a:pt x="882" y="1330"/>
                  </a:cubicBezTo>
                  <a:cubicBezTo>
                    <a:pt x="1222" y="1330"/>
                    <a:pt x="1547" y="1065"/>
                    <a:pt x="1547" y="667"/>
                  </a:cubicBezTo>
                  <a:cubicBezTo>
                    <a:pt x="1547" y="299"/>
                    <a:pt x="1249" y="1"/>
                    <a:pt x="889" y="1"/>
                  </a:cubicBezTo>
                  <a:close/>
                </a:path>
              </a:pathLst>
            </a:custGeom>
            <a:solidFill>
              <a:srgbClr val="435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6614;p76">
              <a:extLst>
                <a:ext uri="{FF2B5EF4-FFF2-40B4-BE49-F238E27FC236}">
                  <a16:creationId xmlns:a16="http://schemas.microsoft.com/office/drawing/2014/main" id="{8901D0EC-A151-4EC3-88A4-019ADC674BD0}"/>
                </a:ext>
              </a:extLst>
            </p:cNvPr>
            <p:cNvSpPr/>
            <p:nvPr/>
          </p:nvSpPr>
          <p:spPr>
            <a:xfrm>
              <a:off x="2174344" y="3062529"/>
              <a:ext cx="89668" cy="76663"/>
            </a:xfrm>
            <a:custGeom>
              <a:avLst/>
              <a:gdLst/>
              <a:ahLst/>
              <a:cxnLst/>
              <a:rect l="l" t="t" r="r" b="b"/>
              <a:pathLst>
                <a:path w="3413" h="2918" extrusionOk="0">
                  <a:moveTo>
                    <a:pt x="1956" y="0"/>
                  </a:moveTo>
                  <a:cubicBezTo>
                    <a:pt x="652" y="0"/>
                    <a:pt x="0" y="1568"/>
                    <a:pt x="923" y="2490"/>
                  </a:cubicBezTo>
                  <a:cubicBezTo>
                    <a:pt x="1218" y="2786"/>
                    <a:pt x="1582" y="2918"/>
                    <a:pt x="1940" y="2918"/>
                  </a:cubicBezTo>
                  <a:cubicBezTo>
                    <a:pt x="2691" y="2918"/>
                    <a:pt x="3413" y="2335"/>
                    <a:pt x="3413" y="1457"/>
                  </a:cubicBezTo>
                  <a:cubicBezTo>
                    <a:pt x="3413" y="652"/>
                    <a:pt x="2761" y="0"/>
                    <a:pt x="1956" y="0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6615;p76">
              <a:extLst>
                <a:ext uri="{FF2B5EF4-FFF2-40B4-BE49-F238E27FC236}">
                  <a16:creationId xmlns:a16="http://schemas.microsoft.com/office/drawing/2014/main" id="{BEE98A09-B890-4C37-B813-941A6529C054}"/>
                </a:ext>
              </a:extLst>
            </p:cNvPr>
            <p:cNvSpPr/>
            <p:nvPr/>
          </p:nvSpPr>
          <p:spPr>
            <a:xfrm>
              <a:off x="2202219" y="3083284"/>
              <a:ext cx="40854" cy="34969"/>
            </a:xfrm>
            <a:custGeom>
              <a:avLst/>
              <a:gdLst/>
              <a:ahLst/>
              <a:cxnLst/>
              <a:rect l="l" t="t" r="r" b="b"/>
              <a:pathLst>
                <a:path w="1555" h="1331" extrusionOk="0">
                  <a:moveTo>
                    <a:pt x="888" y="1"/>
                  </a:moveTo>
                  <a:cubicBezTo>
                    <a:pt x="299" y="1"/>
                    <a:pt x="0" y="715"/>
                    <a:pt x="417" y="1131"/>
                  </a:cubicBezTo>
                  <a:cubicBezTo>
                    <a:pt x="554" y="1269"/>
                    <a:pt x="722" y="1330"/>
                    <a:pt x="887" y="1330"/>
                  </a:cubicBezTo>
                  <a:cubicBezTo>
                    <a:pt x="1228" y="1330"/>
                    <a:pt x="1554" y="1065"/>
                    <a:pt x="1554" y="667"/>
                  </a:cubicBezTo>
                  <a:cubicBezTo>
                    <a:pt x="1554" y="299"/>
                    <a:pt x="1256" y="1"/>
                    <a:pt x="888" y="1"/>
                  </a:cubicBezTo>
                  <a:close/>
                </a:path>
              </a:pathLst>
            </a:custGeom>
            <a:solidFill>
              <a:srgbClr val="435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6616;p76">
              <a:extLst>
                <a:ext uri="{FF2B5EF4-FFF2-40B4-BE49-F238E27FC236}">
                  <a16:creationId xmlns:a16="http://schemas.microsoft.com/office/drawing/2014/main" id="{FC22F359-C01E-4EB7-855B-4BBFAD1F3E60}"/>
                </a:ext>
              </a:extLst>
            </p:cNvPr>
            <p:cNvSpPr/>
            <p:nvPr/>
          </p:nvSpPr>
          <p:spPr>
            <a:xfrm>
              <a:off x="1995376" y="2792632"/>
              <a:ext cx="335158" cy="174975"/>
            </a:xfrm>
            <a:custGeom>
              <a:avLst/>
              <a:gdLst/>
              <a:ahLst/>
              <a:cxnLst/>
              <a:rect l="l" t="t" r="r" b="b"/>
              <a:pathLst>
                <a:path w="12757" h="6660" extrusionOk="0">
                  <a:moveTo>
                    <a:pt x="1" y="1"/>
                  </a:moveTo>
                  <a:lnTo>
                    <a:pt x="445" y="1263"/>
                  </a:lnTo>
                  <a:lnTo>
                    <a:pt x="11335" y="1263"/>
                  </a:lnTo>
                  <a:lnTo>
                    <a:pt x="10086" y="6659"/>
                  </a:lnTo>
                  <a:lnTo>
                    <a:pt x="11390" y="6659"/>
                  </a:lnTo>
                  <a:lnTo>
                    <a:pt x="12576" y="1506"/>
                  </a:lnTo>
                  <a:cubicBezTo>
                    <a:pt x="12757" y="736"/>
                    <a:pt x="12167" y="1"/>
                    <a:pt x="11376" y="1"/>
                  </a:cubicBezTo>
                  <a:close/>
                </a:path>
              </a:pathLst>
            </a:custGeom>
            <a:solidFill>
              <a:srgbClr val="96A7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6617;p76">
              <a:extLst>
                <a:ext uri="{FF2B5EF4-FFF2-40B4-BE49-F238E27FC236}">
                  <a16:creationId xmlns:a16="http://schemas.microsoft.com/office/drawing/2014/main" id="{2709C65E-40EB-4654-8342-B74BF8CC9F8D}"/>
                </a:ext>
              </a:extLst>
            </p:cNvPr>
            <p:cNvSpPr/>
            <p:nvPr/>
          </p:nvSpPr>
          <p:spPr>
            <a:xfrm>
              <a:off x="2273654" y="2792632"/>
              <a:ext cx="56696" cy="174975"/>
            </a:xfrm>
            <a:custGeom>
              <a:avLst/>
              <a:gdLst/>
              <a:ahLst/>
              <a:cxnLst/>
              <a:rect l="l" t="t" r="r" b="b"/>
              <a:pathLst>
                <a:path w="2158" h="6660" extrusionOk="0">
                  <a:moveTo>
                    <a:pt x="0" y="1"/>
                  </a:moveTo>
                  <a:cubicBezTo>
                    <a:pt x="791" y="1"/>
                    <a:pt x="1374" y="736"/>
                    <a:pt x="1200" y="1506"/>
                  </a:cubicBezTo>
                  <a:lnTo>
                    <a:pt x="14" y="6659"/>
                  </a:lnTo>
                  <a:lnTo>
                    <a:pt x="791" y="6659"/>
                  </a:lnTo>
                  <a:lnTo>
                    <a:pt x="1977" y="1506"/>
                  </a:lnTo>
                  <a:cubicBezTo>
                    <a:pt x="2158" y="736"/>
                    <a:pt x="1575" y="1"/>
                    <a:pt x="784" y="1"/>
                  </a:cubicBezTo>
                  <a:close/>
                </a:path>
              </a:pathLst>
            </a:custGeom>
            <a:solidFill>
              <a:srgbClr val="4962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6618;p76">
              <a:extLst>
                <a:ext uri="{FF2B5EF4-FFF2-40B4-BE49-F238E27FC236}">
                  <a16:creationId xmlns:a16="http://schemas.microsoft.com/office/drawing/2014/main" id="{4529FCE5-9D36-4351-A6FF-95C80D2770BE}"/>
                </a:ext>
              </a:extLst>
            </p:cNvPr>
            <p:cNvSpPr/>
            <p:nvPr/>
          </p:nvSpPr>
          <p:spPr>
            <a:xfrm>
              <a:off x="1913012" y="2764940"/>
              <a:ext cx="412610" cy="236006"/>
            </a:xfrm>
            <a:custGeom>
              <a:avLst/>
              <a:gdLst/>
              <a:ahLst/>
              <a:cxnLst/>
              <a:rect l="l" t="t" r="r" b="b"/>
              <a:pathLst>
                <a:path w="15705" h="8983" extrusionOk="0">
                  <a:moveTo>
                    <a:pt x="632" y="0"/>
                  </a:moveTo>
                  <a:cubicBezTo>
                    <a:pt x="278" y="0"/>
                    <a:pt x="1" y="285"/>
                    <a:pt x="1" y="631"/>
                  </a:cubicBezTo>
                  <a:cubicBezTo>
                    <a:pt x="1" y="978"/>
                    <a:pt x="278" y="1263"/>
                    <a:pt x="632" y="1263"/>
                  </a:cubicBezTo>
                  <a:lnTo>
                    <a:pt x="1769" y="1263"/>
                  </a:lnTo>
                  <a:cubicBezTo>
                    <a:pt x="1825" y="1263"/>
                    <a:pt x="1880" y="1297"/>
                    <a:pt x="1901" y="1353"/>
                  </a:cubicBezTo>
                  <a:lnTo>
                    <a:pt x="4045" y="7408"/>
                  </a:lnTo>
                  <a:cubicBezTo>
                    <a:pt x="4447" y="8358"/>
                    <a:pt x="5383" y="8983"/>
                    <a:pt x="6417" y="8983"/>
                  </a:cubicBezTo>
                  <a:lnTo>
                    <a:pt x="15073" y="8983"/>
                  </a:lnTo>
                  <a:cubicBezTo>
                    <a:pt x="15420" y="8983"/>
                    <a:pt x="15704" y="8698"/>
                    <a:pt x="15704" y="8344"/>
                  </a:cubicBezTo>
                  <a:cubicBezTo>
                    <a:pt x="15704" y="7998"/>
                    <a:pt x="15420" y="7713"/>
                    <a:pt x="15073" y="7713"/>
                  </a:cubicBezTo>
                  <a:lnTo>
                    <a:pt x="6417" y="7713"/>
                  </a:lnTo>
                  <a:cubicBezTo>
                    <a:pt x="5890" y="7713"/>
                    <a:pt x="5411" y="7401"/>
                    <a:pt x="5203" y="6909"/>
                  </a:cubicBezTo>
                  <a:lnTo>
                    <a:pt x="3060" y="853"/>
                  </a:lnTo>
                  <a:cubicBezTo>
                    <a:pt x="2845" y="340"/>
                    <a:pt x="2331" y="0"/>
                    <a:pt x="1769" y="0"/>
                  </a:cubicBezTo>
                  <a:close/>
                </a:path>
              </a:pathLst>
            </a:custGeom>
            <a:solidFill>
              <a:srgbClr val="96A7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6619;p76">
              <a:extLst>
                <a:ext uri="{FF2B5EF4-FFF2-40B4-BE49-F238E27FC236}">
                  <a16:creationId xmlns:a16="http://schemas.microsoft.com/office/drawing/2014/main" id="{234CD31E-2D34-4FAC-AEC1-02C555BAE295}"/>
                </a:ext>
              </a:extLst>
            </p:cNvPr>
            <p:cNvSpPr/>
            <p:nvPr/>
          </p:nvSpPr>
          <p:spPr>
            <a:xfrm>
              <a:off x="2026903" y="2967580"/>
              <a:ext cx="299270" cy="33182"/>
            </a:xfrm>
            <a:custGeom>
              <a:avLst/>
              <a:gdLst/>
              <a:ahLst/>
              <a:cxnLst/>
              <a:rect l="l" t="t" r="r" b="b"/>
              <a:pathLst>
                <a:path w="11391" h="1263" extrusionOk="0">
                  <a:moveTo>
                    <a:pt x="10801" y="0"/>
                  </a:moveTo>
                  <a:cubicBezTo>
                    <a:pt x="10807" y="21"/>
                    <a:pt x="10807" y="42"/>
                    <a:pt x="10801" y="63"/>
                  </a:cubicBezTo>
                  <a:cubicBezTo>
                    <a:pt x="10801" y="409"/>
                    <a:pt x="10523" y="694"/>
                    <a:pt x="10169" y="694"/>
                  </a:cubicBezTo>
                  <a:lnTo>
                    <a:pt x="1513" y="694"/>
                  </a:lnTo>
                  <a:cubicBezTo>
                    <a:pt x="972" y="694"/>
                    <a:pt x="438" y="520"/>
                    <a:pt x="1" y="201"/>
                  </a:cubicBezTo>
                  <a:lnTo>
                    <a:pt x="1" y="201"/>
                  </a:lnTo>
                  <a:cubicBezTo>
                    <a:pt x="479" y="867"/>
                    <a:pt x="1256" y="1263"/>
                    <a:pt x="2082" y="1263"/>
                  </a:cubicBezTo>
                  <a:lnTo>
                    <a:pt x="10738" y="1263"/>
                  </a:lnTo>
                  <a:cubicBezTo>
                    <a:pt x="11078" y="1263"/>
                    <a:pt x="11355" y="999"/>
                    <a:pt x="11376" y="659"/>
                  </a:cubicBezTo>
                  <a:cubicBezTo>
                    <a:pt x="11390" y="319"/>
                    <a:pt x="11140" y="28"/>
                    <a:pt x="10801" y="0"/>
                  </a:cubicBezTo>
                  <a:close/>
                </a:path>
              </a:pathLst>
            </a:custGeom>
            <a:solidFill>
              <a:srgbClr val="4962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6620;p76">
              <a:extLst>
                <a:ext uri="{FF2B5EF4-FFF2-40B4-BE49-F238E27FC236}">
                  <a16:creationId xmlns:a16="http://schemas.microsoft.com/office/drawing/2014/main" id="{200761E9-3443-40B7-BAD6-AD446B17B521}"/>
                </a:ext>
              </a:extLst>
            </p:cNvPr>
            <p:cNvSpPr/>
            <p:nvPr/>
          </p:nvSpPr>
          <p:spPr>
            <a:xfrm>
              <a:off x="1994483" y="2978326"/>
              <a:ext cx="287027" cy="92427"/>
            </a:xfrm>
            <a:custGeom>
              <a:avLst/>
              <a:gdLst/>
              <a:ahLst/>
              <a:cxnLst/>
              <a:rect l="l" t="t" r="r" b="b"/>
              <a:pathLst>
                <a:path w="10925" h="3518" extrusionOk="0">
                  <a:moveTo>
                    <a:pt x="1401" y="0"/>
                  </a:moveTo>
                  <a:lnTo>
                    <a:pt x="763" y="923"/>
                  </a:lnTo>
                  <a:cubicBezTo>
                    <a:pt x="0" y="2019"/>
                    <a:pt x="784" y="3517"/>
                    <a:pt x="2123" y="3517"/>
                  </a:cubicBezTo>
                  <a:lnTo>
                    <a:pt x="10287" y="3517"/>
                  </a:lnTo>
                  <a:cubicBezTo>
                    <a:pt x="10640" y="3517"/>
                    <a:pt x="10925" y="3233"/>
                    <a:pt x="10925" y="2886"/>
                  </a:cubicBezTo>
                  <a:cubicBezTo>
                    <a:pt x="10925" y="2539"/>
                    <a:pt x="10640" y="2255"/>
                    <a:pt x="10287" y="2255"/>
                  </a:cubicBezTo>
                  <a:lnTo>
                    <a:pt x="2123" y="2255"/>
                  </a:lnTo>
                  <a:cubicBezTo>
                    <a:pt x="1804" y="2255"/>
                    <a:pt x="1623" y="1901"/>
                    <a:pt x="1797" y="1644"/>
                  </a:cubicBezTo>
                  <a:lnTo>
                    <a:pt x="2449" y="701"/>
                  </a:lnTo>
                  <a:cubicBezTo>
                    <a:pt x="2046" y="562"/>
                    <a:pt x="1686" y="320"/>
                    <a:pt x="1401" y="0"/>
                  </a:cubicBezTo>
                  <a:close/>
                </a:path>
              </a:pathLst>
            </a:custGeom>
            <a:solidFill>
              <a:srgbClr val="96A7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6621;p76">
              <a:extLst>
                <a:ext uri="{FF2B5EF4-FFF2-40B4-BE49-F238E27FC236}">
                  <a16:creationId xmlns:a16="http://schemas.microsoft.com/office/drawing/2014/main" id="{32E3D06F-BFA4-4978-8F09-3FC91F2DC10E}"/>
                </a:ext>
              </a:extLst>
            </p:cNvPr>
            <p:cNvSpPr/>
            <p:nvPr/>
          </p:nvSpPr>
          <p:spPr>
            <a:xfrm>
              <a:off x="2003757" y="3021518"/>
              <a:ext cx="277569" cy="49235"/>
            </a:xfrm>
            <a:custGeom>
              <a:avLst/>
              <a:gdLst/>
              <a:ahLst/>
              <a:cxnLst/>
              <a:rect l="l" t="t" r="r" b="b"/>
              <a:pathLst>
                <a:path w="10565" h="1874" extrusionOk="0">
                  <a:moveTo>
                    <a:pt x="126" y="0"/>
                  </a:moveTo>
                  <a:cubicBezTo>
                    <a:pt x="1" y="951"/>
                    <a:pt x="708" y="1811"/>
                    <a:pt x="1666" y="1873"/>
                  </a:cubicBezTo>
                  <a:lnTo>
                    <a:pt x="9455" y="1873"/>
                  </a:lnTo>
                  <a:cubicBezTo>
                    <a:pt x="9892" y="1873"/>
                    <a:pt x="10058" y="1859"/>
                    <a:pt x="10142" y="1838"/>
                  </a:cubicBezTo>
                  <a:cubicBezTo>
                    <a:pt x="10169" y="1825"/>
                    <a:pt x="10204" y="1811"/>
                    <a:pt x="10232" y="1797"/>
                  </a:cubicBezTo>
                  <a:lnTo>
                    <a:pt x="10253" y="1783"/>
                  </a:lnTo>
                  <a:cubicBezTo>
                    <a:pt x="10273" y="1776"/>
                    <a:pt x="10294" y="1755"/>
                    <a:pt x="10315" y="1741"/>
                  </a:cubicBezTo>
                  <a:lnTo>
                    <a:pt x="10322" y="1741"/>
                  </a:lnTo>
                  <a:lnTo>
                    <a:pt x="10350" y="1714"/>
                  </a:lnTo>
                  <a:lnTo>
                    <a:pt x="10357" y="1707"/>
                  </a:lnTo>
                  <a:cubicBezTo>
                    <a:pt x="10371" y="1693"/>
                    <a:pt x="10384" y="1679"/>
                    <a:pt x="10398" y="1665"/>
                  </a:cubicBezTo>
                  <a:lnTo>
                    <a:pt x="10412" y="1651"/>
                  </a:lnTo>
                  <a:lnTo>
                    <a:pt x="10433" y="1630"/>
                  </a:lnTo>
                  <a:lnTo>
                    <a:pt x="10447" y="1610"/>
                  </a:lnTo>
                  <a:lnTo>
                    <a:pt x="10468" y="1575"/>
                  </a:lnTo>
                  <a:lnTo>
                    <a:pt x="10482" y="1547"/>
                  </a:lnTo>
                  <a:lnTo>
                    <a:pt x="10495" y="1526"/>
                  </a:lnTo>
                  <a:lnTo>
                    <a:pt x="10509" y="1499"/>
                  </a:lnTo>
                  <a:lnTo>
                    <a:pt x="10523" y="1471"/>
                  </a:lnTo>
                  <a:cubicBezTo>
                    <a:pt x="10523" y="1464"/>
                    <a:pt x="10530" y="1450"/>
                    <a:pt x="10537" y="1436"/>
                  </a:cubicBezTo>
                  <a:lnTo>
                    <a:pt x="10544" y="1415"/>
                  </a:lnTo>
                  <a:cubicBezTo>
                    <a:pt x="10544" y="1401"/>
                    <a:pt x="10551" y="1388"/>
                    <a:pt x="10551" y="1374"/>
                  </a:cubicBezTo>
                  <a:lnTo>
                    <a:pt x="10551" y="1360"/>
                  </a:lnTo>
                  <a:cubicBezTo>
                    <a:pt x="10551" y="1346"/>
                    <a:pt x="10558" y="1325"/>
                    <a:pt x="10558" y="1311"/>
                  </a:cubicBezTo>
                  <a:lnTo>
                    <a:pt x="10558" y="1297"/>
                  </a:lnTo>
                  <a:lnTo>
                    <a:pt x="10558" y="1235"/>
                  </a:lnTo>
                  <a:cubicBezTo>
                    <a:pt x="10565" y="1221"/>
                    <a:pt x="10565" y="1200"/>
                    <a:pt x="10565" y="1180"/>
                  </a:cubicBezTo>
                  <a:cubicBezTo>
                    <a:pt x="10565" y="1159"/>
                    <a:pt x="10558" y="1145"/>
                    <a:pt x="10558" y="1124"/>
                  </a:cubicBezTo>
                  <a:lnTo>
                    <a:pt x="10558" y="1117"/>
                  </a:lnTo>
                  <a:cubicBezTo>
                    <a:pt x="10551" y="1075"/>
                    <a:pt x="10537" y="1034"/>
                    <a:pt x="10523" y="999"/>
                  </a:cubicBezTo>
                  <a:cubicBezTo>
                    <a:pt x="10384" y="1186"/>
                    <a:pt x="10169" y="1304"/>
                    <a:pt x="9941" y="1325"/>
                  </a:cubicBezTo>
                  <a:lnTo>
                    <a:pt x="1770" y="1325"/>
                  </a:lnTo>
                  <a:cubicBezTo>
                    <a:pt x="979" y="1311"/>
                    <a:pt x="306" y="763"/>
                    <a:pt x="126" y="0"/>
                  </a:cubicBezTo>
                  <a:close/>
                </a:path>
              </a:pathLst>
            </a:custGeom>
            <a:solidFill>
              <a:srgbClr val="4962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6622;p76">
              <a:extLst>
                <a:ext uri="{FF2B5EF4-FFF2-40B4-BE49-F238E27FC236}">
                  <a16:creationId xmlns:a16="http://schemas.microsoft.com/office/drawing/2014/main" id="{B8532D8F-B97A-4E6E-AEEC-6FA18F2B44BC}"/>
                </a:ext>
              </a:extLst>
            </p:cNvPr>
            <p:cNvSpPr/>
            <p:nvPr/>
          </p:nvSpPr>
          <p:spPr>
            <a:xfrm>
              <a:off x="2020361" y="2978326"/>
              <a:ext cx="38463" cy="32841"/>
            </a:xfrm>
            <a:custGeom>
              <a:avLst/>
              <a:gdLst/>
              <a:ahLst/>
              <a:cxnLst/>
              <a:rect l="l" t="t" r="r" b="b"/>
              <a:pathLst>
                <a:path w="1464" h="1250" extrusionOk="0">
                  <a:moveTo>
                    <a:pt x="416" y="0"/>
                  </a:moveTo>
                  <a:lnTo>
                    <a:pt x="0" y="604"/>
                  </a:lnTo>
                  <a:cubicBezTo>
                    <a:pt x="305" y="902"/>
                    <a:pt x="673" y="1124"/>
                    <a:pt x="1089" y="1249"/>
                  </a:cubicBezTo>
                  <a:lnTo>
                    <a:pt x="1464" y="701"/>
                  </a:lnTo>
                  <a:cubicBezTo>
                    <a:pt x="1061" y="562"/>
                    <a:pt x="701" y="320"/>
                    <a:pt x="416" y="0"/>
                  </a:cubicBezTo>
                  <a:close/>
                </a:path>
              </a:pathLst>
            </a:custGeom>
            <a:solidFill>
              <a:srgbClr val="4962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" name="Google Shape;12617;p80">
            <a:extLst>
              <a:ext uri="{FF2B5EF4-FFF2-40B4-BE49-F238E27FC236}">
                <a16:creationId xmlns:a16="http://schemas.microsoft.com/office/drawing/2014/main" id="{D6DB8CBD-E668-4577-A50D-922E04B0CC8C}"/>
              </a:ext>
            </a:extLst>
          </p:cNvPr>
          <p:cNvGrpSpPr/>
          <p:nvPr/>
        </p:nvGrpSpPr>
        <p:grpSpPr>
          <a:xfrm>
            <a:off x="15302131" y="7624094"/>
            <a:ext cx="789860" cy="900498"/>
            <a:chOff x="2661988" y="3348218"/>
            <a:chExt cx="304078" cy="366665"/>
          </a:xfrm>
        </p:grpSpPr>
        <p:sp>
          <p:nvSpPr>
            <p:cNvPr id="65" name="Google Shape;12618;p80">
              <a:extLst>
                <a:ext uri="{FF2B5EF4-FFF2-40B4-BE49-F238E27FC236}">
                  <a16:creationId xmlns:a16="http://schemas.microsoft.com/office/drawing/2014/main" id="{95F2EA3F-783F-470D-9E22-EC8208EDA195}"/>
                </a:ext>
              </a:extLst>
            </p:cNvPr>
            <p:cNvSpPr/>
            <p:nvPr/>
          </p:nvSpPr>
          <p:spPr>
            <a:xfrm>
              <a:off x="2801954" y="3540971"/>
              <a:ext cx="24146" cy="173912"/>
            </a:xfrm>
            <a:custGeom>
              <a:avLst/>
              <a:gdLst/>
              <a:ahLst/>
              <a:cxnLst/>
              <a:rect l="l" t="t" r="r" b="b"/>
              <a:pathLst>
                <a:path w="924" h="6655" extrusionOk="0">
                  <a:moveTo>
                    <a:pt x="1" y="0"/>
                  </a:moveTo>
                  <a:lnTo>
                    <a:pt x="1" y="6193"/>
                  </a:lnTo>
                  <a:cubicBezTo>
                    <a:pt x="1" y="6501"/>
                    <a:pt x="231" y="6655"/>
                    <a:pt x="462" y="6655"/>
                  </a:cubicBezTo>
                  <a:cubicBezTo>
                    <a:pt x="693" y="6655"/>
                    <a:pt x="924" y="6501"/>
                    <a:pt x="924" y="6193"/>
                  </a:cubicBezTo>
                  <a:lnTo>
                    <a:pt x="924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2619;p80">
              <a:extLst>
                <a:ext uri="{FF2B5EF4-FFF2-40B4-BE49-F238E27FC236}">
                  <a16:creationId xmlns:a16="http://schemas.microsoft.com/office/drawing/2014/main" id="{A2BF1450-5D50-4015-ADE0-F323AA4FF92C}"/>
                </a:ext>
              </a:extLst>
            </p:cNvPr>
            <p:cNvSpPr/>
            <p:nvPr/>
          </p:nvSpPr>
          <p:spPr>
            <a:xfrm>
              <a:off x="2801954" y="3540971"/>
              <a:ext cx="24146" cy="39721"/>
            </a:xfrm>
            <a:custGeom>
              <a:avLst/>
              <a:gdLst/>
              <a:ahLst/>
              <a:cxnLst/>
              <a:rect l="l" t="t" r="r" b="b"/>
              <a:pathLst>
                <a:path w="924" h="1520" extrusionOk="0">
                  <a:moveTo>
                    <a:pt x="1" y="0"/>
                  </a:moveTo>
                  <a:lnTo>
                    <a:pt x="1" y="1520"/>
                  </a:lnTo>
                  <a:lnTo>
                    <a:pt x="924" y="1520"/>
                  </a:lnTo>
                  <a:lnTo>
                    <a:pt x="924" y="0"/>
                  </a:lnTo>
                  <a:close/>
                </a:path>
              </a:pathLst>
            </a:custGeom>
            <a:solidFill>
              <a:srgbClr val="7B8E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2620;p80">
              <a:extLst>
                <a:ext uri="{FF2B5EF4-FFF2-40B4-BE49-F238E27FC236}">
                  <a16:creationId xmlns:a16="http://schemas.microsoft.com/office/drawing/2014/main" id="{887B0A64-6604-410A-AB95-E66217B7A080}"/>
                </a:ext>
              </a:extLst>
            </p:cNvPr>
            <p:cNvSpPr/>
            <p:nvPr/>
          </p:nvSpPr>
          <p:spPr>
            <a:xfrm>
              <a:off x="2809245" y="3348218"/>
              <a:ext cx="11080" cy="39669"/>
            </a:xfrm>
            <a:custGeom>
              <a:avLst/>
              <a:gdLst/>
              <a:ahLst/>
              <a:cxnLst/>
              <a:rect l="l" t="t" r="r" b="b"/>
              <a:pathLst>
                <a:path w="424" h="1518" extrusionOk="0">
                  <a:moveTo>
                    <a:pt x="212" y="1"/>
                  </a:moveTo>
                  <a:cubicBezTo>
                    <a:pt x="97" y="1"/>
                    <a:pt x="1" y="97"/>
                    <a:pt x="1" y="212"/>
                  </a:cubicBezTo>
                  <a:lnTo>
                    <a:pt x="1" y="1309"/>
                  </a:lnTo>
                  <a:cubicBezTo>
                    <a:pt x="1" y="1448"/>
                    <a:pt x="106" y="1518"/>
                    <a:pt x="212" y="1518"/>
                  </a:cubicBezTo>
                  <a:cubicBezTo>
                    <a:pt x="318" y="1518"/>
                    <a:pt x="424" y="1448"/>
                    <a:pt x="424" y="1309"/>
                  </a:cubicBezTo>
                  <a:lnTo>
                    <a:pt x="424" y="212"/>
                  </a:lnTo>
                  <a:cubicBezTo>
                    <a:pt x="424" y="97"/>
                    <a:pt x="327" y="1"/>
                    <a:pt x="212" y="1"/>
                  </a:cubicBezTo>
                  <a:close/>
                </a:path>
              </a:pathLst>
            </a:custGeom>
            <a:solidFill>
              <a:srgbClr val="C1CA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2621;p80">
              <a:extLst>
                <a:ext uri="{FF2B5EF4-FFF2-40B4-BE49-F238E27FC236}">
                  <a16:creationId xmlns:a16="http://schemas.microsoft.com/office/drawing/2014/main" id="{EC4F10F9-3728-41B5-8877-3891BC2E9D22}"/>
                </a:ext>
              </a:extLst>
            </p:cNvPr>
            <p:cNvSpPr/>
            <p:nvPr/>
          </p:nvSpPr>
          <p:spPr>
            <a:xfrm>
              <a:off x="2852207" y="3359585"/>
              <a:ext cx="24173" cy="37579"/>
            </a:xfrm>
            <a:custGeom>
              <a:avLst/>
              <a:gdLst/>
              <a:ahLst/>
              <a:cxnLst/>
              <a:rect l="l" t="t" r="r" b="b"/>
              <a:pathLst>
                <a:path w="925" h="1438" extrusionOk="0">
                  <a:moveTo>
                    <a:pt x="681" y="1"/>
                  </a:moveTo>
                  <a:cubicBezTo>
                    <a:pt x="599" y="1"/>
                    <a:pt x="520" y="53"/>
                    <a:pt x="491" y="133"/>
                  </a:cubicBezTo>
                  <a:lnTo>
                    <a:pt x="68" y="1143"/>
                  </a:lnTo>
                  <a:cubicBezTo>
                    <a:pt x="0" y="1310"/>
                    <a:pt x="139" y="1438"/>
                    <a:pt x="276" y="1438"/>
                  </a:cubicBezTo>
                  <a:cubicBezTo>
                    <a:pt x="351" y="1438"/>
                    <a:pt x="425" y="1399"/>
                    <a:pt x="462" y="1306"/>
                  </a:cubicBezTo>
                  <a:lnTo>
                    <a:pt x="876" y="297"/>
                  </a:lnTo>
                  <a:cubicBezTo>
                    <a:pt x="924" y="191"/>
                    <a:pt x="876" y="56"/>
                    <a:pt x="761" y="18"/>
                  </a:cubicBezTo>
                  <a:cubicBezTo>
                    <a:pt x="735" y="6"/>
                    <a:pt x="708" y="1"/>
                    <a:pt x="681" y="1"/>
                  </a:cubicBezTo>
                  <a:close/>
                </a:path>
              </a:pathLst>
            </a:custGeom>
            <a:solidFill>
              <a:srgbClr val="CED7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2622;p80">
              <a:extLst>
                <a:ext uri="{FF2B5EF4-FFF2-40B4-BE49-F238E27FC236}">
                  <a16:creationId xmlns:a16="http://schemas.microsoft.com/office/drawing/2014/main" id="{7236B0E2-CF87-48FE-8486-749E994EC8FD}"/>
                </a:ext>
              </a:extLst>
            </p:cNvPr>
            <p:cNvSpPr/>
            <p:nvPr/>
          </p:nvSpPr>
          <p:spPr>
            <a:xfrm>
              <a:off x="2889158" y="3390970"/>
              <a:ext cx="35540" cy="31411"/>
            </a:xfrm>
            <a:custGeom>
              <a:avLst/>
              <a:gdLst/>
              <a:ahLst/>
              <a:cxnLst/>
              <a:rect l="l" t="t" r="r" b="b"/>
              <a:pathLst>
                <a:path w="1360" h="1202" extrusionOk="0">
                  <a:moveTo>
                    <a:pt x="1057" y="1"/>
                  </a:moveTo>
                  <a:cubicBezTo>
                    <a:pt x="1008" y="1"/>
                    <a:pt x="958" y="20"/>
                    <a:pt x="914" y="67"/>
                  </a:cubicBezTo>
                  <a:lnTo>
                    <a:pt x="135" y="846"/>
                  </a:lnTo>
                  <a:cubicBezTo>
                    <a:pt x="0" y="971"/>
                    <a:pt x="97" y="1202"/>
                    <a:pt x="289" y="1202"/>
                  </a:cubicBezTo>
                  <a:cubicBezTo>
                    <a:pt x="347" y="1202"/>
                    <a:pt x="395" y="1182"/>
                    <a:pt x="433" y="1144"/>
                  </a:cubicBezTo>
                  <a:lnTo>
                    <a:pt x="1212" y="365"/>
                  </a:lnTo>
                  <a:cubicBezTo>
                    <a:pt x="1360" y="217"/>
                    <a:pt x="1218" y="1"/>
                    <a:pt x="1057" y="1"/>
                  </a:cubicBezTo>
                  <a:close/>
                </a:path>
              </a:pathLst>
            </a:custGeom>
            <a:solidFill>
              <a:srgbClr val="C1CA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2623;p80">
              <a:extLst>
                <a:ext uri="{FF2B5EF4-FFF2-40B4-BE49-F238E27FC236}">
                  <a16:creationId xmlns:a16="http://schemas.microsoft.com/office/drawing/2014/main" id="{4835F981-B138-4704-A8B8-82C19746F673}"/>
                </a:ext>
              </a:extLst>
            </p:cNvPr>
            <p:cNvSpPr/>
            <p:nvPr/>
          </p:nvSpPr>
          <p:spPr>
            <a:xfrm>
              <a:off x="2915290" y="3438479"/>
              <a:ext cx="40688" cy="22056"/>
            </a:xfrm>
            <a:custGeom>
              <a:avLst/>
              <a:gdLst/>
              <a:ahLst/>
              <a:cxnLst/>
              <a:rect l="l" t="t" r="r" b="b"/>
              <a:pathLst>
                <a:path w="1557" h="844" extrusionOk="0">
                  <a:moveTo>
                    <a:pt x="1255" y="0"/>
                  </a:moveTo>
                  <a:cubicBezTo>
                    <a:pt x="1226" y="0"/>
                    <a:pt x="1196" y="6"/>
                    <a:pt x="1164" y="18"/>
                  </a:cubicBezTo>
                  <a:lnTo>
                    <a:pt x="164" y="432"/>
                  </a:lnTo>
                  <a:cubicBezTo>
                    <a:pt x="58" y="480"/>
                    <a:pt x="1" y="595"/>
                    <a:pt x="49" y="711"/>
                  </a:cubicBezTo>
                  <a:cubicBezTo>
                    <a:pt x="78" y="791"/>
                    <a:pt x="156" y="843"/>
                    <a:pt x="239" y="843"/>
                  </a:cubicBezTo>
                  <a:cubicBezTo>
                    <a:pt x="265" y="843"/>
                    <a:pt x="292" y="838"/>
                    <a:pt x="318" y="826"/>
                  </a:cubicBezTo>
                  <a:lnTo>
                    <a:pt x="1328" y="412"/>
                  </a:lnTo>
                  <a:cubicBezTo>
                    <a:pt x="1556" y="311"/>
                    <a:pt x="1464" y="0"/>
                    <a:pt x="1255" y="0"/>
                  </a:cubicBezTo>
                  <a:close/>
                </a:path>
              </a:pathLst>
            </a:custGeom>
            <a:solidFill>
              <a:srgbClr val="CED7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2624;p80">
              <a:extLst>
                <a:ext uri="{FF2B5EF4-FFF2-40B4-BE49-F238E27FC236}">
                  <a16:creationId xmlns:a16="http://schemas.microsoft.com/office/drawing/2014/main" id="{D804296E-CB73-40ED-AA8A-4C79F45E2ED0}"/>
                </a:ext>
              </a:extLst>
            </p:cNvPr>
            <p:cNvSpPr/>
            <p:nvPr/>
          </p:nvSpPr>
          <p:spPr>
            <a:xfrm>
              <a:off x="2922817" y="3493723"/>
              <a:ext cx="43249" cy="11080"/>
            </a:xfrm>
            <a:custGeom>
              <a:avLst/>
              <a:gdLst/>
              <a:ahLst/>
              <a:cxnLst/>
              <a:rect l="l" t="t" r="r" b="b"/>
              <a:pathLst>
                <a:path w="1655" h="424" extrusionOk="0">
                  <a:moveTo>
                    <a:pt x="289" y="1"/>
                  </a:moveTo>
                  <a:cubicBezTo>
                    <a:pt x="1" y="1"/>
                    <a:pt x="1" y="424"/>
                    <a:pt x="289" y="424"/>
                  </a:cubicBezTo>
                  <a:lnTo>
                    <a:pt x="1376" y="424"/>
                  </a:lnTo>
                  <a:cubicBezTo>
                    <a:pt x="1655" y="424"/>
                    <a:pt x="1655" y="1"/>
                    <a:pt x="1376" y="1"/>
                  </a:cubicBezTo>
                  <a:close/>
                </a:path>
              </a:pathLst>
            </a:custGeom>
            <a:solidFill>
              <a:srgbClr val="C1CA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2625;p80">
              <a:extLst>
                <a:ext uri="{FF2B5EF4-FFF2-40B4-BE49-F238E27FC236}">
                  <a16:creationId xmlns:a16="http://schemas.microsoft.com/office/drawing/2014/main" id="{79D466FE-394C-4D94-9993-A80303A531E7}"/>
                </a:ext>
              </a:extLst>
            </p:cNvPr>
            <p:cNvSpPr/>
            <p:nvPr/>
          </p:nvSpPr>
          <p:spPr>
            <a:xfrm>
              <a:off x="2912912" y="3538149"/>
              <a:ext cx="42570" cy="22160"/>
            </a:xfrm>
            <a:custGeom>
              <a:avLst/>
              <a:gdLst/>
              <a:ahLst/>
              <a:cxnLst/>
              <a:rect l="l" t="t" r="r" b="b"/>
              <a:pathLst>
                <a:path w="1629" h="848" extrusionOk="0">
                  <a:moveTo>
                    <a:pt x="297" y="1"/>
                  </a:moveTo>
                  <a:cubicBezTo>
                    <a:pt x="96" y="1"/>
                    <a:pt x="0" y="314"/>
                    <a:pt x="236" y="406"/>
                  </a:cubicBezTo>
                  <a:lnTo>
                    <a:pt x="1236" y="830"/>
                  </a:lnTo>
                  <a:cubicBezTo>
                    <a:pt x="1266" y="842"/>
                    <a:pt x="1295" y="847"/>
                    <a:pt x="1322" y="847"/>
                  </a:cubicBezTo>
                  <a:cubicBezTo>
                    <a:pt x="1528" y="847"/>
                    <a:pt x="1629" y="529"/>
                    <a:pt x="1399" y="435"/>
                  </a:cubicBezTo>
                  <a:lnTo>
                    <a:pt x="390" y="22"/>
                  </a:lnTo>
                  <a:cubicBezTo>
                    <a:pt x="357" y="7"/>
                    <a:pt x="326" y="1"/>
                    <a:pt x="297" y="1"/>
                  </a:cubicBezTo>
                  <a:close/>
                </a:path>
              </a:pathLst>
            </a:custGeom>
            <a:solidFill>
              <a:srgbClr val="CED7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2626;p80">
              <a:extLst>
                <a:ext uri="{FF2B5EF4-FFF2-40B4-BE49-F238E27FC236}">
                  <a16:creationId xmlns:a16="http://schemas.microsoft.com/office/drawing/2014/main" id="{5CEA5A81-4DDD-4C64-90AD-953F910B7197}"/>
                </a:ext>
              </a:extLst>
            </p:cNvPr>
            <p:cNvSpPr/>
            <p:nvPr/>
          </p:nvSpPr>
          <p:spPr>
            <a:xfrm>
              <a:off x="2887825" y="3575649"/>
              <a:ext cx="35880" cy="31411"/>
            </a:xfrm>
            <a:custGeom>
              <a:avLst/>
              <a:gdLst/>
              <a:ahLst/>
              <a:cxnLst/>
              <a:rect l="l" t="t" r="r" b="b"/>
              <a:pathLst>
                <a:path w="1373" h="1202" extrusionOk="0">
                  <a:moveTo>
                    <a:pt x="300" y="0"/>
                  </a:moveTo>
                  <a:cubicBezTo>
                    <a:pt x="140" y="0"/>
                    <a:pt x="0" y="211"/>
                    <a:pt x="148" y="366"/>
                  </a:cubicBezTo>
                  <a:lnTo>
                    <a:pt x="927" y="1135"/>
                  </a:lnTo>
                  <a:cubicBezTo>
                    <a:pt x="971" y="1182"/>
                    <a:pt x="1021" y="1201"/>
                    <a:pt x="1069" y="1201"/>
                  </a:cubicBezTo>
                  <a:cubicBezTo>
                    <a:pt x="1230" y="1201"/>
                    <a:pt x="1373" y="985"/>
                    <a:pt x="1225" y="837"/>
                  </a:cubicBezTo>
                  <a:lnTo>
                    <a:pt x="446" y="68"/>
                  </a:lnTo>
                  <a:cubicBezTo>
                    <a:pt x="401" y="20"/>
                    <a:pt x="350" y="0"/>
                    <a:pt x="300" y="0"/>
                  </a:cubicBezTo>
                  <a:close/>
                </a:path>
              </a:pathLst>
            </a:custGeom>
            <a:solidFill>
              <a:srgbClr val="C1CA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2627;p80">
              <a:extLst>
                <a:ext uri="{FF2B5EF4-FFF2-40B4-BE49-F238E27FC236}">
                  <a16:creationId xmlns:a16="http://schemas.microsoft.com/office/drawing/2014/main" id="{F0CD69F5-CEF5-4A2C-893E-4A92D02EF4C4}"/>
                </a:ext>
              </a:extLst>
            </p:cNvPr>
            <p:cNvSpPr/>
            <p:nvPr/>
          </p:nvSpPr>
          <p:spPr>
            <a:xfrm>
              <a:off x="2850926" y="3600605"/>
              <a:ext cx="24721" cy="37552"/>
            </a:xfrm>
            <a:custGeom>
              <a:avLst/>
              <a:gdLst/>
              <a:ahLst/>
              <a:cxnLst/>
              <a:rect l="l" t="t" r="r" b="b"/>
              <a:pathLst>
                <a:path w="946" h="1437" extrusionOk="0">
                  <a:moveTo>
                    <a:pt x="270" y="1"/>
                  </a:moveTo>
                  <a:cubicBezTo>
                    <a:pt x="136" y="1"/>
                    <a:pt x="1" y="128"/>
                    <a:pt x="69" y="295"/>
                  </a:cubicBezTo>
                  <a:lnTo>
                    <a:pt x="483" y="1305"/>
                  </a:lnTo>
                  <a:cubicBezTo>
                    <a:pt x="520" y="1397"/>
                    <a:pt x="594" y="1436"/>
                    <a:pt x="669" y="1436"/>
                  </a:cubicBezTo>
                  <a:cubicBezTo>
                    <a:pt x="806" y="1436"/>
                    <a:pt x="945" y="1309"/>
                    <a:pt x="877" y="1142"/>
                  </a:cubicBezTo>
                  <a:lnTo>
                    <a:pt x="454" y="132"/>
                  </a:lnTo>
                  <a:cubicBezTo>
                    <a:pt x="416" y="40"/>
                    <a:pt x="343" y="1"/>
                    <a:pt x="270" y="1"/>
                  </a:cubicBezTo>
                  <a:close/>
                </a:path>
              </a:pathLst>
            </a:custGeom>
            <a:solidFill>
              <a:srgbClr val="CED7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2628;p80">
              <a:extLst>
                <a:ext uri="{FF2B5EF4-FFF2-40B4-BE49-F238E27FC236}">
                  <a16:creationId xmlns:a16="http://schemas.microsoft.com/office/drawing/2014/main" id="{9244268A-458C-48F7-9AB4-E8838ABD284C}"/>
                </a:ext>
              </a:extLst>
            </p:cNvPr>
            <p:cNvSpPr/>
            <p:nvPr/>
          </p:nvSpPr>
          <p:spPr>
            <a:xfrm>
              <a:off x="2751021" y="3600083"/>
              <a:ext cx="24068" cy="37317"/>
            </a:xfrm>
            <a:custGeom>
              <a:avLst/>
              <a:gdLst/>
              <a:ahLst/>
              <a:cxnLst/>
              <a:rect l="l" t="t" r="r" b="b"/>
              <a:pathLst>
                <a:path w="921" h="1428" extrusionOk="0">
                  <a:moveTo>
                    <a:pt x="682" y="0"/>
                  </a:moveTo>
                  <a:cubicBezTo>
                    <a:pt x="596" y="0"/>
                    <a:pt x="517" y="53"/>
                    <a:pt x="488" y="133"/>
                  </a:cubicBezTo>
                  <a:lnTo>
                    <a:pt x="75" y="1133"/>
                  </a:lnTo>
                  <a:cubicBezTo>
                    <a:pt x="0" y="1300"/>
                    <a:pt x="137" y="1427"/>
                    <a:pt x="273" y="1427"/>
                  </a:cubicBezTo>
                  <a:cubicBezTo>
                    <a:pt x="347" y="1427"/>
                    <a:pt x="422" y="1389"/>
                    <a:pt x="459" y="1296"/>
                  </a:cubicBezTo>
                  <a:lnTo>
                    <a:pt x="882" y="287"/>
                  </a:lnTo>
                  <a:cubicBezTo>
                    <a:pt x="921" y="181"/>
                    <a:pt x="873" y="56"/>
                    <a:pt x="767" y="17"/>
                  </a:cubicBezTo>
                  <a:cubicBezTo>
                    <a:pt x="739" y="6"/>
                    <a:pt x="710" y="0"/>
                    <a:pt x="682" y="0"/>
                  </a:cubicBezTo>
                  <a:close/>
                </a:path>
              </a:pathLst>
            </a:custGeom>
            <a:solidFill>
              <a:srgbClr val="CED7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2629;p80">
              <a:extLst>
                <a:ext uri="{FF2B5EF4-FFF2-40B4-BE49-F238E27FC236}">
                  <a16:creationId xmlns:a16="http://schemas.microsoft.com/office/drawing/2014/main" id="{82310109-1BAB-4175-AC39-20AF95DE4ED1}"/>
                </a:ext>
              </a:extLst>
            </p:cNvPr>
            <p:cNvSpPr/>
            <p:nvPr/>
          </p:nvSpPr>
          <p:spPr>
            <a:xfrm>
              <a:off x="2703147" y="3574525"/>
              <a:ext cx="36063" cy="31411"/>
            </a:xfrm>
            <a:custGeom>
              <a:avLst/>
              <a:gdLst/>
              <a:ahLst/>
              <a:cxnLst/>
              <a:rect l="l" t="t" r="r" b="b"/>
              <a:pathLst>
                <a:path w="1380" h="1202" extrusionOk="0">
                  <a:moveTo>
                    <a:pt x="1071" y="1"/>
                  </a:moveTo>
                  <a:cubicBezTo>
                    <a:pt x="1022" y="1"/>
                    <a:pt x="972" y="19"/>
                    <a:pt x="926" y="63"/>
                  </a:cubicBezTo>
                  <a:lnTo>
                    <a:pt x="926" y="72"/>
                  </a:lnTo>
                  <a:lnTo>
                    <a:pt x="156" y="841"/>
                  </a:lnTo>
                  <a:cubicBezTo>
                    <a:pt x="0" y="990"/>
                    <a:pt x="143" y="1202"/>
                    <a:pt x="309" y="1202"/>
                  </a:cubicBezTo>
                  <a:cubicBezTo>
                    <a:pt x="358" y="1202"/>
                    <a:pt x="409" y="1183"/>
                    <a:pt x="455" y="1140"/>
                  </a:cubicBezTo>
                  <a:lnTo>
                    <a:pt x="1224" y="370"/>
                  </a:lnTo>
                  <a:cubicBezTo>
                    <a:pt x="1380" y="214"/>
                    <a:pt x="1237" y="1"/>
                    <a:pt x="1071" y="1"/>
                  </a:cubicBezTo>
                  <a:close/>
                </a:path>
              </a:pathLst>
            </a:custGeom>
            <a:solidFill>
              <a:srgbClr val="C1CA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2630;p80">
              <a:extLst>
                <a:ext uri="{FF2B5EF4-FFF2-40B4-BE49-F238E27FC236}">
                  <a16:creationId xmlns:a16="http://schemas.microsoft.com/office/drawing/2014/main" id="{3593D792-A029-4401-A10A-5BCE5E76104C}"/>
                </a:ext>
              </a:extLst>
            </p:cNvPr>
            <p:cNvSpPr/>
            <p:nvPr/>
          </p:nvSpPr>
          <p:spPr>
            <a:xfrm>
              <a:off x="2671814" y="3536607"/>
              <a:ext cx="40714" cy="22186"/>
            </a:xfrm>
            <a:custGeom>
              <a:avLst/>
              <a:gdLst/>
              <a:ahLst/>
              <a:cxnLst/>
              <a:rect l="l" t="t" r="r" b="b"/>
              <a:pathLst>
                <a:path w="1558" h="849" extrusionOk="0">
                  <a:moveTo>
                    <a:pt x="1319" y="0"/>
                  </a:moveTo>
                  <a:cubicBezTo>
                    <a:pt x="1293" y="0"/>
                    <a:pt x="1266" y="5"/>
                    <a:pt x="1240" y="13"/>
                  </a:cubicBezTo>
                  <a:lnTo>
                    <a:pt x="230" y="437"/>
                  </a:lnTo>
                  <a:cubicBezTo>
                    <a:pt x="1" y="530"/>
                    <a:pt x="102" y="849"/>
                    <a:pt x="308" y="849"/>
                  </a:cubicBezTo>
                  <a:cubicBezTo>
                    <a:pt x="335" y="849"/>
                    <a:pt x="364" y="843"/>
                    <a:pt x="394" y="831"/>
                  </a:cubicBezTo>
                  <a:lnTo>
                    <a:pt x="1404" y="408"/>
                  </a:lnTo>
                  <a:cubicBezTo>
                    <a:pt x="1509" y="369"/>
                    <a:pt x="1557" y="244"/>
                    <a:pt x="1519" y="139"/>
                  </a:cubicBezTo>
                  <a:cubicBezTo>
                    <a:pt x="1489" y="49"/>
                    <a:pt x="1408" y="0"/>
                    <a:pt x="1319" y="0"/>
                  </a:cubicBezTo>
                  <a:close/>
                </a:path>
              </a:pathLst>
            </a:custGeom>
            <a:solidFill>
              <a:srgbClr val="CED7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2631;p80">
              <a:extLst>
                <a:ext uri="{FF2B5EF4-FFF2-40B4-BE49-F238E27FC236}">
                  <a16:creationId xmlns:a16="http://schemas.microsoft.com/office/drawing/2014/main" id="{B49BC157-1B66-4408-B616-A4AA7E292510}"/>
                </a:ext>
              </a:extLst>
            </p:cNvPr>
            <p:cNvSpPr/>
            <p:nvPr/>
          </p:nvSpPr>
          <p:spPr>
            <a:xfrm>
              <a:off x="2661988" y="3492208"/>
              <a:ext cx="41498" cy="11080"/>
            </a:xfrm>
            <a:custGeom>
              <a:avLst/>
              <a:gdLst/>
              <a:ahLst/>
              <a:cxnLst/>
              <a:rect l="l" t="t" r="r" b="b"/>
              <a:pathLst>
                <a:path w="1588" h="424" extrusionOk="0">
                  <a:moveTo>
                    <a:pt x="279" y="1"/>
                  </a:moveTo>
                  <a:cubicBezTo>
                    <a:pt x="1" y="1"/>
                    <a:pt x="1" y="424"/>
                    <a:pt x="279" y="424"/>
                  </a:cubicBezTo>
                  <a:lnTo>
                    <a:pt x="1376" y="424"/>
                  </a:lnTo>
                  <a:cubicBezTo>
                    <a:pt x="1491" y="424"/>
                    <a:pt x="1587" y="328"/>
                    <a:pt x="1587" y="212"/>
                  </a:cubicBezTo>
                  <a:cubicBezTo>
                    <a:pt x="1587" y="97"/>
                    <a:pt x="1491" y="1"/>
                    <a:pt x="1376" y="1"/>
                  </a:cubicBezTo>
                  <a:close/>
                </a:path>
              </a:pathLst>
            </a:custGeom>
            <a:solidFill>
              <a:srgbClr val="C1CA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2632;p80">
              <a:extLst>
                <a:ext uri="{FF2B5EF4-FFF2-40B4-BE49-F238E27FC236}">
                  <a16:creationId xmlns:a16="http://schemas.microsoft.com/office/drawing/2014/main" id="{33A58374-945F-45A2-9FD4-E4A59D7898CC}"/>
                </a:ext>
              </a:extLst>
            </p:cNvPr>
            <p:cNvSpPr/>
            <p:nvPr/>
          </p:nvSpPr>
          <p:spPr>
            <a:xfrm>
              <a:off x="2672363" y="3436728"/>
              <a:ext cx="42570" cy="22134"/>
            </a:xfrm>
            <a:custGeom>
              <a:avLst/>
              <a:gdLst/>
              <a:ahLst/>
              <a:cxnLst/>
              <a:rect l="l" t="t" r="r" b="b"/>
              <a:pathLst>
                <a:path w="1629" h="847" extrusionOk="0">
                  <a:moveTo>
                    <a:pt x="312" y="0"/>
                  </a:moveTo>
                  <a:cubicBezTo>
                    <a:pt x="100" y="0"/>
                    <a:pt x="0" y="319"/>
                    <a:pt x="238" y="412"/>
                  </a:cubicBezTo>
                  <a:lnTo>
                    <a:pt x="1238" y="826"/>
                  </a:lnTo>
                  <a:cubicBezTo>
                    <a:pt x="1272" y="840"/>
                    <a:pt x="1304" y="847"/>
                    <a:pt x="1334" y="847"/>
                  </a:cubicBezTo>
                  <a:cubicBezTo>
                    <a:pt x="1540" y="847"/>
                    <a:pt x="1629" y="534"/>
                    <a:pt x="1402" y="441"/>
                  </a:cubicBezTo>
                  <a:lnTo>
                    <a:pt x="402" y="18"/>
                  </a:lnTo>
                  <a:cubicBezTo>
                    <a:pt x="370" y="6"/>
                    <a:pt x="340" y="0"/>
                    <a:pt x="312" y="0"/>
                  </a:cubicBezTo>
                  <a:close/>
                </a:path>
              </a:pathLst>
            </a:custGeom>
            <a:solidFill>
              <a:srgbClr val="CED7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2633;p80">
              <a:extLst>
                <a:ext uri="{FF2B5EF4-FFF2-40B4-BE49-F238E27FC236}">
                  <a16:creationId xmlns:a16="http://schemas.microsoft.com/office/drawing/2014/main" id="{09B58CC7-F808-4E81-8AEB-3EE23C425CC1}"/>
                </a:ext>
              </a:extLst>
            </p:cNvPr>
            <p:cNvSpPr/>
            <p:nvPr/>
          </p:nvSpPr>
          <p:spPr>
            <a:xfrm>
              <a:off x="2704349" y="3390082"/>
              <a:ext cx="35932" cy="31411"/>
            </a:xfrm>
            <a:custGeom>
              <a:avLst/>
              <a:gdLst/>
              <a:ahLst/>
              <a:cxnLst/>
              <a:rect l="l" t="t" r="r" b="b"/>
              <a:pathLst>
                <a:path w="1375" h="1202" extrusionOk="0">
                  <a:moveTo>
                    <a:pt x="307" y="0"/>
                  </a:moveTo>
                  <a:cubicBezTo>
                    <a:pt x="145" y="0"/>
                    <a:pt x="0" y="214"/>
                    <a:pt x="149" y="370"/>
                  </a:cubicBezTo>
                  <a:lnTo>
                    <a:pt x="928" y="1139"/>
                  </a:lnTo>
                  <a:cubicBezTo>
                    <a:pt x="972" y="1183"/>
                    <a:pt x="1021" y="1202"/>
                    <a:pt x="1068" y="1202"/>
                  </a:cubicBezTo>
                  <a:cubicBezTo>
                    <a:pt x="1230" y="1202"/>
                    <a:pt x="1374" y="990"/>
                    <a:pt x="1226" y="841"/>
                  </a:cubicBezTo>
                  <a:lnTo>
                    <a:pt x="447" y="62"/>
                  </a:lnTo>
                  <a:cubicBezTo>
                    <a:pt x="403" y="19"/>
                    <a:pt x="354" y="0"/>
                    <a:pt x="307" y="0"/>
                  </a:cubicBezTo>
                  <a:close/>
                </a:path>
              </a:pathLst>
            </a:custGeom>
            <a:solidFill>
              <a:srgbClr val="C1CA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2634;p80">
              <a:extLst>
                <a:ext uri="{FF2B5EF4-FFF2-40B4-BE49-F238E27FC236}">
                  <a16:creationId xmlns:a16="http://schemas.microsoft.com/office/drawing/2014/main" id="{F7E8C3D1-BED1-4BC8-9DB9-0A32C80FB2C7}"/>
                </a:ext>
              </a:extLst>
            </p:cNvPr>
            <p:cNvSpPr/>
            <p:nvPr/>
          </p:nvSpPr>
          <p:spPr>
            <a:xfrm>
              <a:off x="2752433" y="3358958"/>
              <a:ext cx="24669" cy="37526"/>
            </a:xfrm>
            <a:custGeom>
              <a:avLst/>
              <a:gdLst/>
              <a:ahLst/>
              <a:cxnLst/>
              <a:rect l="l" t="t" r="r" b="b"/>
              <a:pathLst>
                <a:path w="944" h="1436" extrusionOk="0">
                  <a:moveTo>
                    <a:pt x="269" y="0"/>
                  </a:moveTo>
                  <a:cubicBezTo>
                    <a:pt x="134" y="0"/>
                    <a:pt x="1" y="129"/>
                    <a:pt x="69" y="301"/>
                  </a:cubicBezTo>
                  <a:lnTo>
                    <a:pt x="482" y="1302"/>
                  </a:lnTo>
                  <a:cubicBezTo>
                    <a:pt x="520" y="1395"/>
                    <a:pt x="596" y="1435"/>
                    <a:pt x="672" y="1435"/>
                  </a:cubicBezTo>
                  <a:cubicBezTo>
                    <a:pt x="807" y="1435"/>
                    <a:pt x="944" y="1310"/>
                    <a:pt x="876" y="1138"/>
                  </a:cubicBezTo>
                  <a:lnTo>
                    <a:pt x="463" y="138"/>
                  </a:lnTo>
                  <a:cubicBezTo>
                    <a:pt x="421" y="41"/>
                    <a:pt x="345" y="0"/>
                    <a:pt x="269" y="0"/>
                  </a:cubicBezTo>
                  <a:close/>
                </a:path>
              </a:pathLst>
            </a:custGeom>
            <a:solidFill>
              <a:srgbClr val="CED7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2635;p80">
              <a:extLst>
                <a:ext uri="{FF2B5EF4-FFF2-40B4-BE49-F238E27FC236}">
                  <a16:creationId xmlns:a16="http://schemas.microsoft.com/office/drawing/2014/main" id="{A93EFC36-6F40-4BE6-9924-8154B40A3327}"/>
                </a:ext>
              </a:extLst>
            </p:cNvPr>
            <p:cNvSpPr/>
            <p:nvPr/>
          </p:nvSpPr>
          <p:spPr>
            <a:xfrm>
              <a:off x="2727816" y="3415796"/>
              <a:ext cx="172422" cy="159591"/>
            </a:xfrm>
            <a:custGeom>
              <a:avLst/>
              <a:gdLst/>
              <a:ahLst/>
              <a:cxnLst/>
              <a:rect l="l" t="t" r="r" b="b"/>
              <a:pathLst>
                <a:path w="6598" h="6107" extrusionOk="0">
                  <a:moveTo>
                    <a:pt x="3300" y="1"/>
                  </a:moveTo>
                  <a:cubicBezTo>
                    <a:pt x="3160" y="1"/>
                    <a:pt x="3023" y="74"/>
                    <a:pt x="2953" y="213"/>
                  </a:cubicBezTo>
                  <a:lnTo>
                    <a:pt x="2290" y="1559"/>
                  </a:lnTo>
                  <a:lnTo>
                    <a:pt x="2270" y="1598"/>
                  </a:lnTo>
                  <a:cubicBezTo>
                    <a:pt x="2213" y="1713"/>
                    <a:pt x="2107" y="1800"/>
                    <a:pt x="1982" y="1819"/>
                  </a:cubicBezTo>
                  <a:lnTo>
                    <a:pt x="905" y="1973"/>
                  </a:lnTo>
                  <a:lnTo>
                    <a:pt x="443" y="2040"/>
                  </a:lnTo>
                  <a:cubicBezTo>
                    <a:pt x="126" y="2079"/>
                    <a:pt x="1" y="2473"/>
                    <a:pt x="232" y="2704"/>
                  </a:cubicBezTo>
                  <a:lnTo>
                    <a:pt x="1338" y="3781"/>
                  </a:lnTo>
                  <a:cubicBezTo>
                    <a:pt x="1424" y="3867"/>
                    <a:pt x="1472" y="4002"/>
                    <a:pt x="1443" y="4127"/>
                  </a:cubicBezTo>
                  <a:lnTo>
                    <a:pt x="1184" y="5646"/>
                  </a:lnTo>
                  <a:cubicBezTo>
                    <a:pt x="1146" y="5897"/>
                    <a:pt x="1343" y="6106"/>
                    <a:pt x="1569" y="6106"/>
                  </a:cubicBezTo>
                  <a:cubicBezTo>
                    <a:pt x="1629" y="6106"/>
                    <a:pt x="1691" y="6092"/>
                    <a:pt x="1751" y="6060"/>
                  </a:cubicBezTo>
                  <a:lnTo>
                    <a:pt x="2280" y="5781"/>
                  </a:lnTo>
                  <a:lnTo>
                    <a:pt x="3117" y="5338"/>
                  </a:lnTo>
                  <a:cubicBezTo>
                    <a:pt x="3175" y="5309"/>
                    <a:pt x="3234" y="5297"/>
                    <a:pt x="3297" y="5297"/>
                  </a:cubicBezTo>
                  <a:cubicBezTo>
                    <a:pt x="3317" y="5297"/>
                    <a:pt x="3337" y="5298"/>
                    <a:pt x="3357" y="5300"/>
                  </a:cubicBezTo>
                  <a:cubicBezTo>
                    <a:pt x="3395" y="5310"/>
                    <a:pt x="3434" y="5319"/>
                    <a:pt x="3472" y="5338"/>
                  </a:cubicBezTo>
                  <a:lnTo>
                    <a:pt x="4847" y="6060"/>
                  </a:lnTo>
                  <a:cubicBezTo>
                    <a:pt x="4906" y="6092"/>
                    <a:pt x="4966" y="6106"/>
                    <a:pt x="5025" y="6106"/>
                  </a:cubicBezTo>
                  <a:cubicBezTo>
                    <a:pt x="5250" y="6106"/>
                    <a:pt x="5451" y="5897"/>
                    <a:pt x="5405" y="5646"/>
                  </a:cubicBezTo>
                  <a:lnTo>
                    <a:pt x="5405" y="5627"/>
                  </a:lnTo>
                  <a:lnTo>
                    <a:pt x="5155" y="4127"/>
                  </a:lnTo>
                  <a:cubicBezTo>
                    <a:pt x="5126" y="4002"/>
                    <a:pt x="5174" y="3867"/>
                    <a:pt x="5261" y="3781"/>
                  </a:cubicBezTo>
                  <a:lnTo>
                    <a:pt x="6367" y="2704"/>
                  </a:lnTo>
                  <a:cubicBezTo>
                    <a:pt x="6598" y="2473"/>
                    <a:pt x="6473" y="2079"/>
                    <a:pt x="6146" y="2040"/>
                  </a:cubicBezTo>
                  <a:lnTo>
                    <a:pt x="4626" y="1819"/>
                  </a:lnTo>
                  <a:cubicBezTo>
                    <a:pt x="4501" y="1790"/>
                    <a:pt x="4386" y="1713"/>
                    <a:pt x="4328" y="1598"/>
                  </a:cubicBezTo>
                  <a:lnTo>
                    <a:pt x="3645" y="213"/>
                  </a:lnTo>
                  <a:cubicBezTo>
                    <a:pt x="3636" y="194"/>
                    <a:pt x="3626" y="165"/>
                    <a:pt x="3607" y="146"/>
                  </a:cubicBezTo>
                  <a:cubicBezTo>
                    <a:pt x="3526" y="48"/>
                    <a:pt x="3412" y="1"/>
                    <a:pt x="3300" y="1"/>
                  </a:cubicBezTo>
                  <a:close/>
                </a:path>
              </a:pathLst>
            </a:custGeom>
            <a:solidFill>
              <a:srgbClr val="B8C2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2636;p80">
              <a:extLst>
                <a:ext uri="{FF2B5EF4-FFF2-40B4-BE49-F238E27FC236}">
                  <a16:creationId xmlns:a16="http://schemas.microsoft.com/office/drawing/2014/main" id="{BFA70351-98D7-47C8-8862-D24FE7D445F0}"/>
                </a:ext>
              </a:extLst>
            </p:cNvPr>
            <p:cNvSpPr/>
            <p:nvPr/>
          </p:nvSpPr>
          <p:spPr>
            <a:xfrm>
              <a:off x="2727816" y="3467330"/>
              <a:ext cx="59582" cy="108058"/>
            </a:xfrm>
            <a:custGeom>
              <a:avLst/>
              <a:gdLst/>
              <a:ahLst/>
              <a:cxnLst/>
              <a:rect l="l" t="t" r="r" b="b"/>
              <a:pathLst>
                <a:path w="2280" h="4135" extrusionOk="0">
                  <a:moveTo>
                    <a:pt x="905" y="1"/>
                  </a:moveTo>
                  <a:lnTo>
                    <a:pt x="443" y="68"/>
                  </a:lnTo>
                  <a:cubicBezTo>
                    <a:pt x="126" y="107"/>
                    <a:pt x="1" y="501"/>
                    <a:pt x="232" y="732"/>
                  </a:cubicBezTo>
                  <a:lnTo>
                    <a:pt x="1338" y="1809"/>
                  </a:lnTo>
                  <a:cubicBezTo>
                    <a:pt x="1424" y="1895"/>
                    <a:pt x="1472" y="2030"/>
                    <a:pt x="1443" y="2155"/>
                  </a:cubicBezTo>
                  <a:lnTo>
                    <a:pt x="1184" y="3674"/>
                  </a:lnTo>
                  <a:cubicBezTo>
                    <a:pt x="1138" y="3925"/>
                    <a:pt x="1339" y="4134"/>
                    <a:pt x="1568" y="4134"/>
                  </a:cubicBezTo>
                  <a:cubicBezTo>
                    <a:pt x="1629" y="4134"/>
                    <a:pt x="1691" y="4120"/>
                    <a:pt x="1751" y="4088"/>
                  </a:cubicBezTo>
                  <a:lnTo>
                    <a:pt x="2280" y="3809"/>
                  </a:lnTo>
                  <a:cubicBezTo>
                    <a:pt x="2068" y="3770"/>
                    <a:pt x="1924" y="3568"/>
                    <a:pt x="1953" y="3357"/>
                  </a:cubicBezTo>
                  <a:lnTo>
                    <a:pt x="2222" y="1838"/>
                  </a:lnTo>
                  <a:cubicBezTo>
                    <a:pt x="2241" y="1703"/>
                    <a:pt x="2203" y="1578"/>
                    <a:pt x="2107" y="1491"/>
                  </a:cubicBezTo>
                  <a:lnTo>
                    <a:pt x="1001" y="405"/>
                  </a:lnTo>
                  <a:cubicBezTo>
                    <a:pt x="886" y="299"/>
                    <a:pt x="857" y="135"/>
                    <a:pt x="905" y="1"/>
                  </a:cubicBezTo>
                  <a:close/>
                </a:path>
              </a:pathLst>
            </a:custGeom>
            <a:solidFill>
              <a:srgbClr val="CED7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14434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2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6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0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1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26" grpId="0"/>
          <p:bldP spid="27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26" grpId="0"/>
          <p:bldP spid="27" grpId="0"/>
          <p:bldP spid="28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 129">
            <a:extLst>
              <a:ext uri="{FF2B5EF4-FFF2-40B4-BE49-F238E27FC236}">
                <a16:creationId xmlns:a16="http://schemas.microsoft.com/office/drawing/2014/main" id="{7682EE13-8971-44B8-AB69-AA9D5BD642AD}"/>
              </a:ext>
            </a:extLst>
          </p:cNvPr>
          <p:cNvSpPr/>
          <p:nvPr/>
        </p:nvSpPr>
        <p:spPr>
          <a:xfrm>
            <a:off x="0" y="4800299"/>
            <a:ext cx="18602173" cy="4443850"/>
          </a:xfrm>
          <a:prstGeom prst="rect">
            <a:avLst/>
          </a:prstGeom>
          <a:solidFill>
            <a:schemeClr val="tx1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89951B9-BBA6-4EB9-8343-409AA6AD7B08}"/>
              </a:ext>
            </a:extLst>
          </p:cNvPr>
          <p:cNvGrpSpPr/>
          <p:nvPr/>
        </p:nvGrpSpPr>
        <p:grpSpPr>
          <a:xfrm>
            <a:off x="9104617" y="8957482"/>
            <a:ext cx="7189055" cy="1385955"/>
            <a:chOff x="4059261" y="7385395"/>
            <a:chExt cx="6570640" cy="1385955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864A913C-CFE3-496D-BF33-6FB3742C6EE2}"/>
                </a:ext>
              </a:extLst>
            </p:cNvPr>
            <p:cNvSpPr/>
            <p:nvPr/>
          </p:nvSpPr>
          <p:spPr>
            <a:xfrm>
              <a:off x="5147027" y="7543369"/>
              <a:ext cx="5482874" cy="1065212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A900DD65-314D-4BAB-9768-E789498DE38D}"/>
                </a:ext>
              </a:extLst>
            </p:cNvPr>
            <p:cNvSpPr/>
            <p:nvPr/>
          </p:nvSpPr>
          <p:spPr>
            <a:xfrm>
              <a:off x="4059261" y="7385395"/>
              <a:ext cx="1385955" cy="1385955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accent3"/>
              </a:solidFill>
            </a:ln>
            <a:effectLst>
              <a:outerShdw blurRad="330200" dist="1524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9AD8F222-1A2B-4B23-8FB2-1BF905261296}"/>
                </a:ext>
              </a:extLst>
            </p:cNvPr>
            <p:cNvSpPr txBox="1"/>
            <p:nvPr/>
          </p:nvSpPr>
          <p:spPr>
            <a:xfrm>
              <a:off x="4969076" y="7639234"/>
              <a:ext cx="56424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Keep track of all currently opened</a:t>
              </a:r>
            </a:p>
            <a:p>
              <a:pPr algn="ctr"/>
              <a:r>
                <a:rPr lang="en-US" sz="2400" dirty="0"/>
                <a:t> files in the system and folders.</a:t>
              </a:r>
              <a:endParaRPr lang="pt-BR" sz="2400" dirty="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D0CE2D8A-E1D6-40B5-977A-5DDDE100B3E3}"/>
              </a:ext>
            </a:extLst>
          </p:cNvPr>
          <p:cNvGrpSpPr/>
          <p:nvPr/>
        </p:nvGrpSpPr>
        <p:grpSpPr>
          <a:xfrm>
            <a:off x="10206355" y="3764602"/>
            <a:ext cx="6087317" cy="1385955"/>
            <a:chOff x="4542584" y="4963528"/>
            <a:chExt cx="6087317" cy="1385955"/>
          </a:xfrm>
        </p:grpSpPr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2F086A9A-C459-4BE8-BFE2-A5233CBADA96}"/>
                </a:ext>
              </a:extLst>
            </p:cNvPr>
            <p:cNvSpPr/>
            <p:nvPr/>
          </p:nvSpPr>
          <p:spPr>
            <a:xfrm>
              <a:off x="5661025" y="5121502"/>
              <a:ext cx="4968876" cy="1065212"/>
            </a:xfrm>
            <a:prstGeom prst="rect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99DFBE1C-752C-4605-97FF-CD0D78986388}"/>
                </a:ext>
              </a:extLst>
            </p:cNvPr>
            <p:cNvSpPr/>
            <p:nvPr/>
          </p:nvSpPr>
          <p:spPr>
            <a:xfrm>
              <a:off x="4542584" y="4963528"/>
              <a:ext cx="1385955" cy="1385955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bg2"/>
              </a:solidFill>
            </a:ln>
            <a:effectLst>
              <a:outerShdw blurRad="330200" dist="1524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9EEE35CD-39DF-4E53-8B13-E650EF9521F1}"/>
                </a:ext>
              </a:extLst>
            </p:cNvPr>
            <p:cNvSpPr txBox="1"/>
            <p:nvPr/>
          </p:nvSpPr>
          <p:spPr>
            <a:xfrm>
              <a:off x="5807975" y="5222681"/>
              <a:ext cx="42942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Sorting and analyzing the data we acquired.</a:t>
              </a:r>
              <a:endParaRPr lang="pt-BR" sz="2400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7E2FCD2-F425-45F0-B7B2-FC0CE75F425B}"/>
              </a:ext>
            </a:extLst>
          </p:cNvPr>
          <p:cNvGrpSpPr/>
          <p:nvPr/>
        </p:nvGrpSpPr>
        <p:grpSpPr>
          <a:xfrm flipH="1">
            <a:off x="7347893" y="6361042"/>
            <a:ext cx="9501161" cy="1385955"/>
            <a:chOff x="14192251" y="5381802"/>
            <a:chExt cx="9501161" cy="1385955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96948F8-FB79-4036-9B9D-060435645632}"/>
                </a:ext>
              </a:extLst>
            </p:cNvPr>
            <p:cNvSpPr/>
            <p:nvPr/>
          </p:nvSpPr>
          <p:spPr>
            <a:xfrm flipH="1">
              <a:off x="14192251" y="5539776"/>
              <a:ext cx="8558564" cy="1065212"/>
            </a:xfrm>
            <a:prstGeom prst="rect">
              <a:avLst/>
            </a:pr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8D461A53-9D04-48E8-A7F7-030E2CD74CC5}"/>
                </a:ext>
              </a:extLst>
            </p:cNvPr>
            <p:cNvSpPr/>
            <p:nvPr/>
          </p:nvSpPr>
          <p:spPr>
            <a:xfrm flipH="1">
              <a:off x="22307457" y="5381802"/>
              <a:ext cx="1385955" cy="1385955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bg2"/>
              </a:solidFill>
            </a:ln>
            <a:effectLst>
              <a:outerShdw blurRad="330200" dist="152400" dir="10800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912FE01-0B84-49E3-8007-48F8CE8563B7}"/>
                </a:ext>
              </a:extLst>
            </p:cNvPr>
            <p:cNvSpPr txBox="1"/>
            <p:nvPr/>
          </p:nvSpPr>
          <p:spPr>
            <a:xfrm>
              <a:off x="16003064" y="5640955"/>
              <a:ext cx="62368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Collecting data on these opened files and folders.</a:t>
              </a:r>
              <a:endParaRPr lang="pt-BR" sz="2400" dirty="0"/>
            </a:p>
          </p:txBody>
        </p:sp>
      </p:grpSp>
      <p:pic>
        <p:nvPicPr>
          <p:cNvPr id="182" name="Picture 181">
            <a:extLst>
              <a:ext uri="{FF2B5EF4-FFF2-40B4-BE49-F238E27FC236}">
                <a16:creationId xmlns:a16="http://schemas.microsoft.com/office/drawing/2014/main" id="{4A0EB587-9686-41DA-8607-5FBBFB12C5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3435449" y="6827084"/>
            <a:ext cx="16609841" cy="9230030"/>
          </a:xfrm>
          <a:prstGeom prst="rect">
            <a:avLst/>
          </a:prstGeom>
        </p:spPr>
      </p:pic>
      <p:grpSp>
        <p:nvGrpSpPr>
          <p:cNvPr id="65" name="Google Shape;12706;p80">
            <a:extLst>
              <a:ext uri="{FF2B5EF4-FFF2-40B4-BE49-F238E27FC236}">
                <a16:creationId xmlns:a16="http://schemas.microsoft.com/office/drawing/2014/main" id="{732327DC-80D1-4649-B283-069F3273EC1B}"/>
              </a:ext>
            </a:extLst>
          </p:cNvPr>
          <p:cNvGrpSpPr/>
          <p:nvPr/>
        </p:nvGrpSpPr>
        <p:grpSpPr>
          <a:xfrm>
            <a:off x="9448800" y="9257524"/>
            <a:ext cx="819611" cy="784794"/>
            <a:chOff x="3420379" y="4286557"/>
            <a:chExt cx="368939" cy="342283"/>
          </a:xfrm>
        </p:grpSpPr>
        <p:sp>
          <p:nvSpPr>
            <p:cNvPr id="66" name="Google Shape;12707;p80">
              <a:extLst>
                <a:ext uri="{FF2B5EF4-FFF2-40B4-BE49-F238E27FC236}">
                  <a16:creationId xmlns:a16="http://schemas.microsoft.com/office/drawing/2014/main" id="{01540A2F-C5F5-451A-8A3D-66C9D19DFE5A}"/>
                </a:ext>
              </a:extLst>
            </p:cNvPr>
            <p:cNvSpPr/>
            <p:nvPr/>
          </p:nvSpPr>
          <p:spPr>
            <a:xfrm>
              <a:off x="3420379" y="4364589"/>
              <a:ext cx="368939" cy="186011"/>
            </a:xfrm>
            <a:custGeom>
              <a:avLst/>
              <a:gdLst/>
              <a:ahLst/>
              <a:cxnLst/>
              <a:rect l="l" t="t" r="r" b="b"/>
              <a:pathLst>
                <a:path w="14118" h="7118" extrusionOk="0">
                  <a:moveTo>
                    <a:pt x="6736" y="0"/>
                  </a:moveTo>
                  <a:cubicBezTo>
                    <a:pt x="3255" y="0"/>
                    <a:pt x="885" y="2333"/>
                    <a:pt x="145" y="3168"/>
                  </a:cubicBezTo>
                  <a:cubicBezTo>
                    <a:pt x="1" y="3332"/>
                    <a:pt x="10" y="3572"/>
                    <a:pt x="155" y="3726"/>
                  </a:cubicBezTo>
                  <a:cubicBezTo>
                    <a:pt x="2641" y="6265"/>
                    <a:pt x="5001" y="7118"/>
                    <a:pt x="7047" y="7118"/>
                  </a:cubicBezTo>
                  <a:cubicBezTo>
                    <a:pt x="7256" y="7118"/>
                    <a:pt x="7462" y="7109"/>
                    <a:pt x="7665" y="7092"/>
                  </a:cubicBezTo>
                  <a:cubicBezTo>
                    <a:pt x="10838" y="6832"/>
                    <a:pt x="13184" y="4611"/>
                    <a:pt x="13954" y="3774"/>
                  </a:cubicBezTo>
                  <a:cubicBezTo>
                    <a:pt x="14117" y="3611"/>
                    <a:pt x="14107" y="3341"/>
                    <a:pt x="13925" y="3188"/>
                  </a:cubicBezTo>
                  <a:cubicBezTo>
                    <a:pt x="11703" y="1226"/>
                    <a:pt x="9665" y="332"/>
                    <a:pt x="7867" y="82"/>
                  </a:cubicBezTo>
                  <a:cubicBezTo>
                    <a:pt x="7478" y="26"/>
                    <a:pt x="7101" y="0"/>
                    <a:pt x="6736" y="0"/>
                  </a:cubicBezTo>
                  <a:close/>
                </a:path>
              </a:pathLst>
            </a:custGeom>
            <a:solidFill>
              <a:srgbClr val="E5EA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2708;p80">
              <a:extLst>
                <a:ext uri="{FF2B5EF4-FFF2-40B4-BE49-F238E27FC236}">
                  <a16:creationId xmlns:a16="http://schemas.microsoft.com/office/drawing/2014/main" id="{33997109-0FBD-41DF-AD26-68DF9D5E53D5}"/>
                </a:ext>
              </a:extLst>
            </p:cNvPr>
            <p:cNvSpPr/>
            <p:nvPr/>
          </p:nvSpPr>
          <p:spPr>
            <a:xfrm>
              <a:off x="3465379" y="4366706"/>
              <a:ext cx="323938" cy="183215"/>
            </a:xfrm>
            <a:custGeom>
              <a:avLst/>
              <a:gdLst/>
              <a:ahLst/>
              <a:cxnLst/>
              <a:rect l="l" t="t" r="r" b="b"/>
              <a:pathLst>
                <a:path w="12396" h="7011" extrusionOk="0">
                  <a:moveTo>
                    <a:pt x="6145" y="1"/>
                  </a:moveTo>
                  <a:cubicBezTo>
                    <a:pt x="2981" y="251"/>
                    <a:pt x="837" y="2366"/>
                    <a:pt x="135" y="3145"/>
                  </a:cubicBezTo>
                  <a:cubicBezTo>
                    <a:pt x="0" y="3309"/>
                    <a:pt x="0" y="3549"/>
                    <a:pt x="154" y="3712"/>
                  </a:cubicBezTo>
                  <a:cubicBezTo>
                    <a:pt x="2202" y="5799"/>
                    <a:pt x="4173" y="6741"/>
                    <a:pt x="5943" y="7011"/>
                  </a:cubicBezTo>
                  <a:cubicBezTo>
                    <a:pt x="9116" y="6751"/>
                    <a:pt x="11462" y="4530"/>
                    <a:pt x="12232" y="3693"/>
                  </a:cubicBezTo>
                  <a:cubicBezTo>
                    <a:pt x="12395" y="3530"/>
                    <a:pt x="12385" y="3260"/>
                    <a:pt x="12212" y="3107"/>
                  </a:cubicBezTo>
                  <a:cubicBezTo>
                    <a:pt x="9981" y="1145"/>
                    <a:pt x="7943" y="260"/>
                    <a:pt x="6145" y="1"/>
                  </a:cubicBezTo>
                  <a:close/>
                </a:path>
              </a:pathLst>
            </a:custGeom>
            <a:solidFill>
              <a:srgbClr val="EAEE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2709;p80">
              <a:extLst>
                <a:ext uri="{FF2B5EF4-FFF2-40B4-BE49-F238E27FC236}">
                  <a16:creationId xmlns:a16="http://schemas.microsoft.com/office/drawing/2014/main" id="{3100A207-5283-431C-BFD6-ADBA3F0A7221}"/>
                </a:ext>
              </a:extLst>
            </p:cNvPr>
            <p:cNvSpPr/>
            <p:nvPr/>
          </p:nvSpPr>
          <p:spPr>
            <a:xfrm>
              <a:off x="3497522" y="4366497"/>
              <a:ext cx="207597" cy="182144"/>
            </a:xfrm>
            <a:custGeom>
              <a:avLst/>
              <a:gdLst/>
              <a:ahLst/>
              <a:cxnLst/>
              <a:rect l="l" t="t" r="r" b="b"/>
              <a:pathLst>
                <a:path w="7944" h="6970" extrusionOk="0">
                  <a:moveTo>
                    <a:pt x="4113" y="1"/>
                  </a:moveTo>
                  <a:cubicBezTo>
                    <a:pt x="3808" y="1"/>
                    <a:pt x="3499" y="41"/>
                    <a:pt x="3193" y="124"/>
                  </a:cubicBezTo>
                  <a:cubicBezTo>
                    <a:pt x="3078" y="153"/>
                    <a:pt x="2972" y="191"/>
                    <a:pt x="2866" y="230"/>
                  </a:cubicBezTo>
                  <a:cubicBezTo>
                    <a:pt x="828" y="1009"/>
                    <a:pt x="1" y="3451"/>
                    <a:pt x="1145" y="5307"/>
                  </a:cubicBezTo>
                  <a:cubicBezTo>
                    <a:pt x="1812" y="6395"/>
                    <a:pt x="2957" y="6969"/>
                    <a:pt x="4116" y="6969"/>
                  </a:cubicBezTo>
                  <a:cubicBezTo>
                    <a:pt x="4944" y="6969"/>
                    <a:pt x="5780" y="6676"/>
                    <a:pt x="6453" y="6067"/>
                  </a:cubicBezTo>
                  <a:cubicBezTo>
                    <a:pt x="7646" y="4980"/>
                    <a:pt x="7944" y="3220"/>
                    <a:pt x="7165" y="1807"/>
                  </a:cubicBezTo>
                  <a:cubicBezTo>
                    <a:pt x="6539" y="671"/>
                    <a:pt x="5361" y="1"/>
                    <a:pt x="4113" y="1"/>
                  </a:cubicBezTo>
                  <a:close/>
                </a:path>
              </a:pathLst>
            </a:custGeom>
            <a:solidFill>
              <a:srgbClr val="526A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2710;p80">
              <a:extLst>
                <a:ext uri="{FF2B5EF4-FFF2-40B4-BE49-F238E27FC236}">
                  <a16:creationId xmlns:a16="http://schemas.microsoft.com/office/drawing/2014/main" id="{08307652-5EC0-40D5-A693-5AC265EC3806}"/>
                </a:ext>
              </a:extLst>
            </p:cNvPr>
            <p:cNvSpPr/>
            <p:nvPr/>
          </p:nvSpPr>
          <p:spPr>
            <a:xfrm>
              <a:off x="3533455" y="4366497"/>
              <a:ext cx="171664" cy="164504"/>
            </a:xfrm>
            <a:custGeom>
              <a:avLst/>
              <a:gdLst/>
              <a:ahLst/>
              <a:cxnLst/>
              <a:rect l="l" t="t" r="r" b="b"/>
              <a:pathLst>
                <a:path w="6569" h="6295" extrusionOk="0">
                  <a:moveTo>
                    <a:pt x="2738" y="1"/>
                  </a:moveTo>
                  <a:cubicBezTo>
                    <a:pt x="2433" y="1"/>
                    <a:pt x="2124" y="41"/>
                    <a:pt x="1818" y="124"/>
                  </a:cubicBezTo>
                  <a:cubicBezTo>
                    <a:pt x="1703" y="153"/>
                    <a:pt x="1597" y="191"/>
                    <a:pt x="1491" y="230"/>
                  </a:cubicBezTo>
                  <a:cubicBezTo>
                    <a:pt x="299" y="1316"/>
                    <a:pt x="1" y="3076"/>
                    <a:pt x="780" y="4480"/>
                  </a:cubicBezTo>
                  <a:cubicBezTo>
                    <a:pt x="1399" y="5618"/>
                    <a:pt x="2585" y="6295"/>
                    <a:pt x="3837" y="6295"/>
                  </a:cubicBezTo>
                  <a:cubicBezTo>
                    <a:pt x="4140" y="6295"/>
                    <a:pt x="4447" y="6255"/>
                    <a:pt x="4751" y="6172"/>
                  </a:cubicBezTo>
                  <a:cubicBezTo>
                    <a:pt x="4857" y="6144"/>
                    <a:pt x="4972" y="6105"/>
                    <a:pt x="5078" y="6067"/>
                  </a:cubicBezTo>
                  <a:cubicBezTo>
                    <a:pt x="6271" y="4980"/>
                    <a:pt x="6569" y="3220"/>
                    <a:pt x="5790" y="1807"/>
                  </a:cubicBezTo>
                  <a:cubicBezTo>
                    <a:pt x="5164" y="671"/>
                    <a:pt x="3986" y="1"/>
                    <a:pt x="2738" y="1"/>
                  </a:cubicBezTo>
                  <a:close/>
                </a:path>
              </a:pathLst>
            </a:custGeom>
            <a:solidFill>
              <a:srgbClr val="697D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2711;p80">
              <a:extLst>
                <a:ext uri="{FF2B5EF4-FFF2-40B4-BE49-F238E27FC236}">
                  <a16:creationId xmlns:a16="http://schemas.microsoft.com/office/drawing/2014/main" id="{0FF0FEE8-3DFC-4BE5-9D29-5DE05AC94553}"/>
                </a:ext>
              </a:extLst>
            </p:cNvPr>
            <p:cNvSpPr/>
            <p:nvPr/>
          </p:nvSpPr>
          <p:spPr>
            <a:xfrm>
              <a:off x="3571922" y="4428483"/>
              <a:ext cx="64338" cy="58328"/>
            </a:xfrm>
            <a:custGeom>
              <a:avLst/>
              <a:gdLst/>
              <a:ahLst/>
              <a:cxnLst/>
              <a:rect l="l" t="t" r="r" b="b"/>
              <a:pathLst>
                <a:path w="2462" h="2232" extrusionOk="0">
                  <a:moveTo>
                    <a:pt x="1247" y="0"/>
                  </a:moveTo>
                  <a:cubicBezTo>
                    <a:pt x="826" y="0"/>
                    <a:pt x="428" y="242"/>
                    <a:pt x="241" y="646"/>
                  </a:cubicBezTo>
                  <a:cubicBezTo>
                    <a:pt x="0" y="1166"/>
                    <a:pt x="193" y="1781"/>
                    <a:pt x="673" y="2070"/>
                  </a:cubicBezTo>
                  <a:cubicBezTo>
                    <a:pt x="854" y="2179"/>
                    <a:pt x="1053" y="2232"/>
                    <a:pt x="1251" y="2232"/>
                  </a:cubicBezTo>
                  <a:cubicBezTo>
                    <a:pt x="1591" y="2232"/>
                    <a:pt x="1926" y="2077"/>
                    <a:pt x="2145" y="1791"/>
                  </a:cubicBezTo>
                  <a:cubicBezTo>
                    <a:pt x="2241" y="1666"/>
                    <a:pt x="2308" y="1512"/>
                    <a:pt x="2347" y="1358"/>
                  </a:cubicBezTo>
                  <a:cubicBezTo>
                    <a:pt x="2462" y="800"/>
                    <a:pt x="2145" y="243"/>
                    <a:pt x="1606" y="60"/>
                  </a:cubicBezTo>
                  <a:cubicBezTo>
                    <a:pt x="1487" y="20"/>
                    <a:pt x="1367" y="0"/>
                    <a:pt x="1247" y="0"/>
                  </a:cubicBezTo>
                  <a:close/>
                </a:path>
              </a:pathLst>
            </a:custGeom>
            <a:solidFill>
              <a:srgbClr val="1D1D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2712;p80">
              <a:extLst>
                <a:ext uri="{FF2B5EF4-FFF2-40B4-BE49-F238E27FC236}">
                  <a16:creationId xmlns:a16="http://schemas.microsoft.com/office/drawing/2014/main" id="{54AE24D5-620A-46EF-A7FF-6DCF81CD5D29}"/>
                </a:ext>
              </a:extLst>
            </p:cNvPr>
            <p:cNvSpPr/>
            <p:nvPr/>
          </p:nvSpPr>
          <p:spPr>
            <a:xfrm>
              <a:off x="3627688" y="4396105"/>
              <a:ext cx="32718" cy="32692"/>
            </a:xfrm>
            <a:custGeom>
              <a:avLst/>
              <a:gdLst/>
              <a:ahLst/>
              <a:cxnLst/>
              <a:rect l="l" t="t" r="r" b="b"/>
              <a:pathLst>
                <a:path w="1252" h="1251" extrusionOk="0">
                  <a:moveTo>
                    <a:pt x="626" y="1"/>
                  </a:moveTo>
                  <a:cubicBezTo>
                    <a:pt x="280" y="1"/>
                    <a:pt x="1" y="280"/>
                    <a:pt x="1" y="626"/>
                  </a:cubicBezTo>
                  <a:cubicBezTo>
                    <a:pt x="1" y="972"/>
                    <a:pt x="280" y="1251"/>
                    <a:pt x="626" y="1251"/>
                  </a:cubicBezTo>
                  <a:cubicBezTo>
                    <a:pt x="972" y="1251"/>
                    <a:pt x="1251" y="972"/>
                    <a:pt x="1251" y="626"/>
                  </a:cubicBezTo>
                  <a:cubicBezTo>
                    <a:pt x="1251" y="280"/>
                    <a:pt x="972" y="1"/>
                    <a:pt x="626" y="1"/>
                  </a:cubicBezTo>
                  <a:close/>
                </a:path>
              </a:pathLst>
            </a:custGeom>
            <a:solidFill>
              <a:srgbClr val="EAEE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2713;p80">
              <a:extLst>
                <a:ext uri="{FF2B5EF4-FFF2-40B4-BE49-F238E27FC236}">
                  <a16:creationId xmlns:a16="http://schemas.microsoft.com/office/drawing/2014/main" id="{EA70B71A-066E-45CE-9DAD-597A2C644B2F}"/>
                </a:ext>
              </a:extLst>
            </p:cNvPr>
            <p:cNvSpPr/>
            <p:nvPr/>
          </p:nvSpPr>
          <p:spPr>
            <a:xfrm>
              <a:off x="3598812" y="4286557"/>
              <a:ext cx="11838" cy="48763"/>
            </a:xfrm>
            <a:custGeom>
              <a:avLst/>
              <a:gdLst/>
              <a:ahLst/>
              <a:cxnLst/>
              <a:rect l="l" t="t" r="r" b="b"/>
              <a:pathLst>
                <a:path w="453" h="1866" extrusionOk="0">
                  <a:moveTo>
                    <a:pt x="221" y="0"/>
                  </a:moveTo>
                  <a:cubicBezTo>
                    <a:pt x="106" y="0"/>
                    <a:pt x="10" y="96"/>
                    <a:pt x="10" y="212"/>
                  </a:cubicBezTo>
                  <a:lnTo>
                    <a:pt x="10" y="1635"/>
                  </a:lnTo>
                  <a:cubicBezTo>
                    <a:pt x="0" y="1789"/>
                    <a:pt x="113" y="1866"/>
                    <a:pt x="226" y="1866"/>
                  </a:cubicBezTo>
                  <a:cubicBezTo>
                    <a:pt x="339" y="1866"/>
                    <a:pt x="452" y="1789"/>
                    <a:pt x="442" y="1635"/>
                  </a:cubicBezTo>
                  <a:lnTo>
                    <a:pt x="442" y="212"/>
                  </a:lnTo>
                  <a:cubicBezTo>
                    <a:pt x="442" y="96"/>
                    <a:pt x="346" y="0"/>
                    <a:pt x="221" y="0"/>
                  </a:cubicBezTo>
                  <a:close/>
                </a:path>
              </a:pathLst>
            </a:custGeom>
            <a:solidFill>
              <a:srgbClr val="889C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2714;p80">
              <a:extLst>
                <a:ext uri="{FF2B5EF4-FFF2-40B4-BE49-F238E27FC236}">
                  <a16:creationId xmlns:a16="http://schemas.microsoft.com/office/drawing/2014/main" id="{B7CD384A-963F-449B-A37A-39EDC0C08932}"/>
                </a:ext>
              </a:extLst>
            </p:cNvPr>
            <p:cNvSpPr/>
            <p:nvPr/>
          </p:nvSpPr>
          <p:spPr>
            <a:xfrm>
              <a:off x="3511817" y="4300982"/>
              <a:ext cx="27073" cy="46673"/>
            </a:xfrm>
            <a:custGeom>
              <a:avLst/>
              <a:gdLst/>
              <a:ahLst/>
              <a:cxnLst/>
              <a:rect l="l" t="t" r="r" b="b"/>
              <a:pathLst>
                <a:path w="1036" h="1786" extrusionOk="0">
                  <a:moveTo>
                    <a:pt x="283" y="1"/>
                  </a:moveTo>
                  <a:cubicBezTo>
                    <a:pt x="144" y="1"/>
                    <a:pt x="1" y="130"/>
                    <a:pt x="79" y="304"/>
                  </a:cubicBezTo>
                  <a:lnTo>
                    <a:pt x="560" y="1631"/>
                  </a:lnTo>
                  <a:cubicBezTo>
                    <a:pt x="592" y="1740"/>
                    <a:pt x="674" y="1786"/>
                    <a:pt x="757" y="1786"/>
                  </a:cubicBezTo>
                  <a:cubicBezTo>
                    <a:pt x="895" y="1786"/>
                    <a:pt x="1035" y="1660"/>
                    <a:pt x="964" y="1487"/>
                  </a:cubicBezTo>
                  <a:lnTo>
                    <a:pt x="483" y="160"/>
                  </a:lnTo>
                  <a:cubicBezTo>
                    <a:pt x="450" y="48"/>
                    <a:pt x="367" y="1"/>
                    <a:pt x="283" y="1"/>
                  </a:cubicBezTo>
                  <a:close/>
                </a:path>
              </a:pathLst>
            </a:custGeom>
            <a:solidFill>
              <a:srgbClr val="889C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2715;p80">
              <a:extLst>
                <a:ext uri="{FF2B5EF4-FFF2-40B4-BE49-F238E27FC236}">
                  <a16:creationId xmlns:a16="http://schemas.microsoft.com/office/drawing/2014/main" id="{F7924E1A-EECD-4213-9D3F-A09EA0E40D2F}"/>
                </a:ext>
              </a:extLst>
            </p:cNvPr>
            <p:cNvSpPr/>
            <p:nvPr/>
          </p:nvSpPr>
          <p:spPr>
            <a:xfrm>
              <a:off x="3431590" y="4338665"/>
              <a:ext cx="39721" cy="39852"/>
            </a:xfrm>
            <a:custGeom>
              <a:avLst/>
              <a:gdLst/>
              <a:ahLst/>
              <a:cxnLst/>
              <a:rect l="l" t="t" r="r" b="b"/>
              <a:pathLst>
                <a:path w="1520" h="1525" extrusionOk="0">
                  <a:moveTo>
                    <a:pt x="302" y="1"/>
                  </a:moveTo>
                  <a:cubicBezTo>
                    <a:pt x="144" y="1"/>
                    <a:pt x="0" y="187"/>
                    <a:pt x="129" y="352"/>
                  </a:cubicBezTo>
                  <a:lnTo>
                    <a:pt x="1043" y="1439"/>
                  </a:lnTo>
                  <a:cubicBezTo>
                    <a:pt x="1091" y="1499"/>
                    <a:pt x="1149" y="1524"/>
                    <a:pt x="1207" y="1524"/>
                  </a:cubicBezTo>
                  <a:cubicBezTo>
                    <a:pt x="1369" y="1524"/>
                    <a:pt x="1519" y="1324"/>
                    <a:pt x="1370" y="1160"/>
                  </a:cubicBezTo>
                  <a:lnTo>
                    <a:pt x="456" y="74"/>
                  </a:lnTo>
                  <a:cubicBezTo>
                    <a:pt x="410" y="22"/>
                    <a:pt x="355" y="1"/>
                    <a:pt x="302" y="1"/>
                  </a:cubicBezTo>
                  <a:close/>
                </a:path>
              </a:pathLst>
            </a:custGeom>
            <a:solidFill>
              <a:srgbClr val="889C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2716;p80">
              <a:extLst>
                <a:ext uri="{FF2B5EF4-FFF2-40B4-BE49-F238E27FC236}">
                  <a16:creationId xmlns:a16="http://schemas.microsoft.com/office/drawing/2014/main" id="{69A2ACBB-79A9-47B7-ACFA-915EDFE71BCE}"/>
                </a:ext>
              </a:extLst>
            </p:cNvPr>
            <p:cNvSpPr/>
            <p:nvPr/>
          </p:nvSpPr>
          <p:spPr>
            <a:xfrm>
              <a:off x="3738281" y="4341514"/>
              <a:ext cx="38153" cy="39800"/>
            </a:xfrm>
            <a:custGeom>
              <a:avLst/>
              <a:gdLst/>
              <a:ahLst/>
              <a:cxnLst/>
              <a:rect l="l" t="t" r="r" b="b"/>
              <a:pathLst>
                <a:path w="1460" h="1523" extrusionOk="0">
                  <a:moveTo>
                    <a:pt x="1146" y="0"/>
                  </a:moveTo>
                  <a:cubicBezTo>
                    <a:pt x="1088" y="0"/>
                    <a:pt x="1029" y="26"/>
                    <a:pt x="981" y="90"/>
                  </a:cubicBezTo>
                  <a:lnTo>
                    <a:pt x="77" y="1167"/>
                  </a:lnTo>
                  <a:cubicBezTo>
                    <a:pt x="0" y="1263"/>
                    <a:pt x="10" y="1397"/>
                    <a:pt x="106" y="1474"/>
                  </a:cubicBezTo>
                  <a:cubicBezTo>
                    <a:pt x="143" y="1507"/>
                    <a:pt x="189" y="1522"/>
                    <a:pt x="235" y="1522"/>
                  </a:cubicBezTo>
                  <a:cubicBezTo>
                    <a:pt x="297" y="1522"/>
                    <a:pt x="360" y="1495"/>
                    <a:pt x="404" y="1445"/>
                  </a:cubicBezTo>
                  <a:lnTo>
                    <a:pt x="1317" y="368"/>
                  </a:lnTo>
                  <a:cubicBezTo>
                    <a:pt x="1459" y="205"/>
                    <a:pt x="1308" y="0"/>
                    <a:pt x="1146" y="0"/>
                  </a:cubicBezTo>
                  <a:close/>
                </a:path>
              </a:pathLst>
            </a:custGeom>
            <a:solidFill>
              <a:srgbClr val="889C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2717;p80">
              <a:extLst>
                <a:ext uri="{FF2B5EF4-FFF2-40B4-BE49-F238E27FC236}">
                  <a16:creationId xmlns:a16="http://schemas.microsoft.com/office/drawing/2014/main" id="{DCFF6396-1809-4300-9D81-053142D1DBCA}"/>
                </a:ext>
              </a:extLst>
            </p:cNvPr>
            <p:cNvSpPr/>
            <p:nvPr/>
          </p:nvSpPr>
          <p:spPr>
            <a:xfrm>
              <a:off x="3670389" y="4301819"/>
              <a:ext cx="26185" cy="46333"/>
            </a:xfrm>
            <a:custGeom>
              <a:avLst/>
              <a:gdLst/>
              <a:ahLst/>
              <a:cxnLst/>
              <a:rect l="l" t="t" r="r" b="b"/>
              <a:pathLst>
                <a:path w="1002" h="1773" extrusionOk="0">
                  <a:moveTo>
                    <a:pt x="761" y="0"/>
                  </a:moveTo>
                  <a:cubicBezTo>
                    <a:pt x="674" y="0"/>
                    <a:pt x="590" y="56"/>
                    <a:pt x="559" y="147"/>
                  </a:cubicBezTo>
                  <a:lnTo>
                    <a:pt x="79" y="1474"/>
                  </a:lnTo>
                  <a:cubicBezTo>
                    <a:pt x="1" y="1648"/>
                    <a:pt x="143" y="1773"/>
                    <a:pt x="282" y="1773"/>
                  </a:cubicBezTo>
                  <a:cubicBezTo>
                    <a:pt x="367" y="1773"/>
                    <a:pt x="450" y="1727"/>
                    <a:pt x="482" y="1618"/>
                  </a:cubicBezTo>
                  <a:lnTo>
                    <a:pt x="963" y="291"/>
                  </a:lnTo>
                  <a:cubicBezTo>
                    <a:pt x="1002" y="176"/>
                    <a:pt x="944" y="51"/>
                    <a:pt x="829" y="12"/>
                  </a:cubicBezTo>
                  <a:cubicBezTo>
                    <a:pt x="807" y="4"/>
                    <a:pt x="784" y="0"/>
                    <a:pt x="761" y="0"/>
                  </a:cubicBezTo>
                  <a:close/>
                </a:path>
              </a:pathLst>
            </a:custGeom>
            <a:solidFill>
              <a:srgbClr val="889C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2718;p80">
              <a:extLst>
                <a:ext uri="{FF2B5EF4-FFF2-40B4-BE49-F238E27FC236}">
                  <a16:creationId xmlns:a16="http://schemas.microsoft.com/office/drawing/2014/main" id="{89E4F0B0-8D5F-4ECC-B105-E9ADEC821260}"/>
                </a:ext>
              </a:extLst>
            </p:cNvPr>
            <p:cNvSpPr/>
            <p:nvPr/>
          </p:nvSpPr>
          <p:spPr>
            <a:xfrm>
              <a:off x="3597296" y="4581071"/>
              <a:ext cx="11342" cy="47770"/>
            </a:xfrm>
            <a:custGeom>
              <a:avLst/>
              <a:gdLst/>
              <a:ahLst/>
              <a:cxnLst/>
              <a:rect l="l" t="t" r="r" b="b"/>
              <a:pathLst>
                <a:path w="434" h="1828" extrusionOk="0">
                  <a:moveTo>
                    <a:pt x="212" y="0"/>
                  </a:moveTo>
                  <a:cubicBezTo>
                    <a:pt x="97" y="0"/>
                    <a:pt x="0" y="96"/>
                    <a:pt x="0" y="212"/>
                  </a:cubicBezTo>
                  <a:lnTo>
                    <a:pt x="0" y="1625"/>
                  </a:lnTo>
                  <a:cubicBezTo>
                    <a:pt x="10" y="1760"/>
                    <a:pt x="111" y="1827"/>
                    <a:pt x="213" y="1827"/>
                  </a:cubicBezTo>
                  <a:cubicBezTo>
                    <a:pt x="315" y="1827"/>
                    <a:pt x="419" y="1760"/>
                    <a:pt x="433" y="1625"/>
                  </a:cubicBezTo>
                  <a:lnTo>
                    <a:pt x="433" y="212"/>
                  </a:lnTo>
                  <a:cubicBezTo>
                    <a:pt x="433" y="96"/>
                    <a:pt x="337" y="0"/>
                    <a:pt x="212" y="0"/>
                  </a:cubicBezTo>
                  <a:close/>
                </a:path>
              </a:pathLst>
            </a:custGeom>
            <a:solidFill>
              <a:srgbClr val="889C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2719;p80">
              <a:extLst>
                <a:ext uri="{FF2B5EF4-FFF2-40B4-BE49-F238E27FC236}">
                  <a16:creationId xmlns:a16="http://schemas.microsoft.com/office/drawing/2014/main" id="{F76683C0-0B1D-4716-867C-3C67E339264F}"/>
                </a:ext>
              </a:extLst>
            </p:cNvPr>
            <p:cNvSpPr/>
            <p:nvPr/>
          </p:nvSpPr>
          <p:spPr>
            <a:xfrm>
              <a:off x="3669161" y="4568553"/>
              <a:ext cx="26315" cy="46150"/>
            </a:xfrm>
            <a:custGeom>
              <a:avLst/>
              <a:gdLst/>
              <a:ahLst/>
              <a:cxnLst/>
              <a:rect l="l" t="t" r="r" b="b"/>
              <a:pathLst>
                <a:path w="1007" h="1766" extrusionOk="0">
                  <a:moveTo>
                    <a:pt x="260" y="0"/>
                  </a:moveTo>
                  <a:cubicBezTo>
                    <a:pt x="130" y="0"/>
                    <a:pt x="0" y="114"/>
                    <a:pt x="49" y="277"/>
                  </a:cubicBezTo>
                  <a:lnTo>
                    <a:pt x="529" y="1614"/>
                  </a:lnTo>
                  <a:cubicBezTo>
                    <a:pt x="562" y="1721"/>
                    <a:pt x="641" y="1765"/>
                    <a:pt x="723" y="1765"/>
                  </a:cubicBezTo>
                  <a:cubicBezTo>
                    <a:pt x="861" y="1765"/>
                    <a:pt x="1006" y="1636"/>
                    <a:pt x="933" y="1460"/>
                  </a:cubicBezTo>
                  <a:lnTo>
                    <a:pt x="453" y="133"/>
                  </a:lnTo>
                  <a:cubicBezTo>
                    <a:pt x="413" y="40"/>
                    <a:pt x="337" y="0"/>
                    <a:pt x="260" y="0"/>
                  </a:cubicBezTo>
                  <a:close/>
                </a:path>
              </a:pathLst>
            </a:custGeom>
            <a:solidFill>
              <a:srgbClr val="889C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2720;p80">
              <a:extLst>
                <a:ext uri="{FF2B5EF4-FFF2-40B4-BE49-F238E27FC236}">
                  <a16:creationId xmlns:a16="http://schemas.microsoft.com/office/drawing/2014/main" id="{0384809C-CDF8-42CA-BBF8-48765721025A}"/>
                </a:ext>
              </a:extLst>
            </p:cNvPr>
            <p:cNvSpPr/>
            <p:nvPr/>
          </p:nvSpPr>
          <p:spPr>
            <a:xfrm>
              <a:off x="3736922" y="4537586"/>
              <a:ext cx="39512" cy="39695"/>
            </a:xfrm>
            <a:custGeom>
              <a:avLst/>
              <a:gdLst/>
              <a:ahLst/>
              <a:cxnLst/>
              <a:rect l="l" t="t" r="r" b="b"/>
              <a:pathLst>
                <a:path w="1512" h="1519" extrusionOk="0">
                  <a:moveTo>
                    <a:pt x="299" y="0"/>
                  </a:moveTo>
                  <a:cubicBezTo>
                    <a:pt x="142" y="0"/>
                    <a:pt x="0" y="189"/>
                    <a:pt x="129" y="347"/>
                  </a:cubicBezTo>
                  <a:lnTo>
                    <a:pt x="1033" y="1433"/>
                  </a:lnTo>
                  <a:cubicBezTo>
                    <a:pt x="1080" y="1493"/>
                    <a:pt x="1139" y="1518"/>
                    <a:pt x="1197" y="1518"/>
                  </a:cubicBezTo>
                  <a:cubicBezTo>
                    <a:pt x="1359" y="1518"/>
                    <a:pt x="1512" y="1318"/>
                    <a:pt x="1369" y="1154"/>
                  </a:cubicBezTo>
                  <a:lnTo>
                    <a:pt x="456" y="77"/>
                  </a:lnTo>
                  <a:cubicBezTo>
                    <a:pt x="409" y="23"/>
                    <a:pt x="353" y="0"/>
                    <a:pt x="299" y="0"/>
                  </a:cubicBezTo>
                  <a:close/>
                </a:path>
              </a:pathLst>
            </a:custGeom>
            <a:solidFill>
              <a:srgbClr val="889C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2721;p80">
              <a:extLst>
                <a:ext uri="{FF2B5EF4-FFF2-40B4-BE49-F238E27FC236}">
                  <a16:creationId xmlns:a16="http://schemas.microsoft.com/office/drawing/2014/main" id="{036AD348-9C94-4CB3-B296-3005E8AE2689}"/>
                </a:ext>
              </a:extLst>
            </p:cNvPr>
            <p:cNvSpPr/>
            <p:nvPr/>
          </p:nvSpPr>
          <p:spPr>
            <a:xfrm>
              <a:off x="3431068" y="4534476"/>
              <a:ext cx="38336" cy="39774"/>
            </a:xfrm>
            <a:custGeom>
              <a:avLst/>
              <a:gdLst/>
              <a:ahLst/>
              <a:cxnLst/>
              <a:rect l="l" t="t" r="r" b="b"/>
              <a:pathLst>
                <a:path w="1467" h="1522" extrusionOk="0">
                  <a:moveTo>
                    <a:pt x="1223" y="0"/>
                  </a:moveTo>
                  <a:cubicBezTo>
                    <a:pt x="1164" y="0"/>
                    <a:pt x="1105" y="24"/>
                    <a:pt x="1063" y="71"/>
                  </a:cubicBezTo>
                  <a:lnTo>
                    <a:pt x="149" y="1158"/>
                  </a:lnTo>
                  <a:cubicBezTo>
                    <a:pt x="0" y="1322"/>
                    <a:pt x="151" y="1522"/>
                    <a:pt x="313" y="1522"/>
                  </a:cubicBezTo>
                  <a:cubicBezTo>
                    <a:pt x="370" y="1522"/>
                    <a:pt x="429" y="1497"/>
                    <a:pt x="476" y="1437"/>
                  </a:cubicBezTo>
                  <a:lnTo>
                    <a:pt x="1390" y="350"/>
                  </a:lnTo>
                  <a:cubicBezTo>
                    <a:pt x="1467" y="264"/>
                    <a:pt x="1457" y="129"/>
                    <a:pt x="1361" y="52"/>
                  </a:cubicBezTo>
                  <a:cubicBezTo>
                    <a:pt x="1322" y="17"/>
                    <a:pt x="1272" y="0"/>
                    <a:pt x="1223" y="0"/>
                  </a:cubicBezTo>
                  <a:close/>
                </a:path>
              </a:pathLst>
            </a:custGeom>
            <a:solidFill>
              <a:srgbClr val="889C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2722;p80">
              <a:extLst>
                <a:ext uri="{FF2B5EF4-FFF2-40B4-BE49-F238E27FC236}">
                  <a16:creationId xmlns:a16="http://schemas.microsoft.com/office/drawing/2014/main" id="{0DEC1A8D-7A1B-42BF-8CD5-2D68E121B8D5}"/>
                </a:ext>
              </a:extLst>
            </p:cNvPr>
            <p:cNvSpPr/>
            <p:nvPr/>
          </p:nvSpPr>
          <p:spPr>
            <a:xfrm>
              <a:off x="3510223" y="4567926"/>
              <a:ext cx="26289" cy="46359"/>
            </a:xfrm>
            <a:custGeom>
              <a:avLst/>
              <a:gdLst/>
              <a:ahLst/>
              <a:cxnLst/>
              <a:rect l="l" t="t" r="r" b="b"/>
              <a:pathLst>
                <a:path w="1006" h="1774" extrusionOk="0">
                  <a:moveTo>
                    <a:pt x="760" y="1"/>
                  </a:moveTo>
                  <a:cubicBezTo>
                    <a:pt x="671" y="1"/>
                    <a:pt x="591" y="54"/>
                    <a:pt x="553" y="138"/>
                  </a:cubicBezTo>
                  <a:lnTo>
                    <a:pt x="73" y="1474"/>
                  </a:lnTo>
                  <a:cubicBezTo>
                    <a:pt x="1" y="1648"/>
                    <a:pt x="142" y="1773"/>
                    <a:pt x="279" y="1773"/>
                  </a:cubicBezTo>
                  <a:cubicBezTo>
                    <a:pt x="362" y="1773"/>
                    <a:pt x="444" y="1727"/>
                    <a:pt x="476" y="1619"/>
                  </a:cubicBezTo>
                  <a:lnTo>
                    <a:pt x="957" y="292"/>
                  </a:lnTo>
                  <a:cubicBezTo>
                    <a:pt x="1005" y="176"/>
                    <a:pt x="948" y="51"/>
                    <a:pt x="832" y="13"/>
                  </a:cubicBezTo>
                  <a:cubicBezTo>
                    <a:pt x="808" y="5"/>
                    <a:pt x="784" y="1"/>
                    <a:pt x="760" y="1"/>
                  </a:cubicBezTo>
                  <a:close/>
                </a:path>
              </a:pathLst>
            </a:custGeom>
            <a:solidFill>
              <a:srgbClr val="889C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" name="Google Shape;13318;p80">
            <a:extLst>
              <a:ext uri="{FF2B5EF4-FFF2-40B4-BE49-F238E27FC236}">
                <a16:creationId xmlns:a16="http://schemas.microsoft.com/office/drawing/2014/main" id="{5AB06584-B608-4C36-A5E8-D770839F7527}"/>
              </a:ext>
            </a:extLst>
          </p:cNvPr>
          <p:cNvGrpSpPr/>
          <p:nvPr/>
        </p:nvGrpSpPr>
        <p:grpSpPr>
          <a:xfrm>
            <a:off x="7659002" y="6673800"/>
            <a:ext cx="851175" cy="798480"/>
            <a:chOff x="2908757" y="4289824"/>
            <a:chExt cx="367162" cy="336116"/>
          </a:xfrm>
        </p:grpSpPr>
        <p:sp>
          <p:nvSpPr>
            <p:cNvPr id="87" name="Google Shape;13319;p80">
              <a:extLst>
                <a:ext uri="{FF2B5EF4-FFF2-40B4-BE49-F238E27FC236}">
                  <a16:creationId xmlns:a16="http://schemas.microsoft.com/office/drawing/2014/main" id="{9ADB0CFF-3873-444D-84B1-8913246D95AD}"/>
                </a:ext>
              </a:extLst>
            </p:cNvPr>
            <p:cNvSpPr/>
            <p:nvPr/>
          </p:nvSpPr>
          <p:spPr>
            <a:xfrm>
              <a:off x="2908757" y="4289824"/>
              <a:ext cx="337501" cy="276926"/>
            </a:xfrm>
            <a:custGeom>
              <a:avLst/>
              <a:gdLst/>
              <a:ahLst/>
              <a:cxnLst/>
              <a:rect l="l" t="t" r="r" b="b"/>
              <a:pathLst>
                <a:path w="12915" h="10597" extrusionOk="0">
                  <a:moveTo>
                    <a:pt x="577" y="0"/>
                  </a:moveTo>
                  <a:cubicBezTo>
                    <a:pt x="260" y="0"/>
                    <a:pt x="0" y="260"/>
                    <a:pt x="0" y="577"/>
                  </a:cubicBezTo>
                  <a:lnTo>
                    <a:pt x="0" y="10308"/>
                  </a:lnTo>
                  <a:cubicBezTo>
                    <a:pt x="0" y="10462"/>
                    <a:pt x="126" y="10587"/>
                    <a:pt x="279" y="10597"/>
                  </a:cubicBezTo>
                  <a:lnTo>
                    <a:pt x="12636" y="10597"/>
                  </a:lnTo>
                  <a:cubicBezTo>
                    <a:pt x="12790" y="10597"/>
                    <a:pt x="12915" y="10462"/>
                    <a:pt x="12915" y="10308"/>
                  </a:cubicBezTo>
                  <a:lnTo>
                    <a:pt x="12915" y="577"/>
                  </a:lnTo>
                  <a:cubicBezTo>
                    <a:pt x="12915" y="260"/>
                    <a:pt x="12655" y="0"/>
                    <a:pt x="12338" y="0"/>
                  </a:cubicBezTo>
                  <a:close/>
                </a:path>
              </a:pathLst>
            </a:custGeom>
            <a:solidFill>
              <a:srgbClr val="F5F7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320;p80">
              <a:extLst>
                <a:ext uri="{FF2B5EF4-FFF2-40B4-BE49-F238E27FC236}">
                  <a16:creationId xmlns:a16="http://schemas.microsoft.com/office/drawing/2014/main" id="{3BB24EA0-C497-4C7A-BCBC-59986F7FD560}"/>
                </a:ext>
              </a:extLst>
            </p:cNvPr>
            <p:cNvSpPr/>
            <p:nvPr/>
          </p:nvSpPr>
          <p:spPr>
            <a:xfrm>
              <a:off x="2941423" y="4303413"/>
              <a:ext cx="304836" cy="263337"/>
            </a:xfrm>
            <a:custGeom>
              <a:avLst/>
              <a:gdLst/>
              <a:ahLst/>
              <a:cxnLst/>
              <a:rect l="l" t="t" r="r" b="b"/>
              <a:pathLst>
                <a:path w="11665" h="10077" extrusionOk="0">
                  <a:moveTo>
                    <a:pt x="4776" y="1"/>
                  </a:moveTo>
                  <a:cubicBezTo>
                    <a:pt x="3660" y="1"/>
                    <a:pt x="2548" y="429"/>
                    <a:pt x="1703" y="1269"/>
                  </a:cubicBezTo>
                  <a:cubicBezTo>
                    <a:pt x="126" y="2855"/>
                    <a:pt x="1" y="5384"/>
                    <a:pt x="1433" y="7106"/>
                  </a:cubicBezTo>
                  <a:cubicBezTo>
                    <a:pt x="2284" y="8134"/>
                    <a:pt x="3522" y="8675"/>
                    <a:pt x="4775" y="8675"/>
                  </a:cubicBezTo>
                  <a:cubicBezTo>
                    <a:pt x="5619" y="8675"/>
                    <a:pt x="6470" y="8430"/>
                    <a:pt x="7213" y="7923"/>
                  </a:cubicBezTo>
                  <a:lnTo>
                    <a:pt x="7992" y="8692"/>
                  </a:lnTo>
                  <a:cubicBezTo>
                    <a:pt x="7857" y="8923"/>
                    <a:pt x="7895" y="9221"/>
                    <a:pt x="8088" y="9413"/>
                  </a:cubicBezTo>
                  <a:lnTo>
                    <a:pt x="8751" y="10077"/>
                  </a:lnTo>
                  <a:lnTo>
                    <a:pt x="11386" y="10077"/>
                  </a:lnTo>
                  <a:cubicBezTo>
                    <a:pt x="11540" y="10077"/>
                    <a:pt x="11665" y="9952"/>
                    <a:pt x="11665" y="9798"/>
                  </a:cubicBezTo>
                  <a:lnTo>
                    <a:pt x="11665" y="9462"/>
                  </a:lnTo>
                  <a:lnTo>
                    <a:pt x="9847" y="7654"/>
                  </a:lnTo>
                  <a:cubicBezTo>
                    <a:pt x="9732" y="7538"/>
                    <a:pt x="9577" y="7478"/>
                    <a:pt x="9423" y="7478"/>
                  </a:cubicBezTo>
                  <a:cubicBezTo>
                    <a:pt x="9320" y="7478"/>
                    <a:pt x="9218" y="7504"/>
                    <a:pt x="9126" y="7558"/>
                  </a:cubicBezTo>
                  <a:lnTo>
                    <a:pt x="8357" y="6788"/>
                  </a:lnTo>
                  <a:cubicBezTo>
                    <a:pt x="9617" y="4932"/>
                    <a:pt x="9261" y="2432"/>
                    <a:pt x="7540" y="999"/>
                  </a:cubicBezTo>
                  <a:cubicBezTo>
                    <a:pt x="6735" y="330"/>
                    <a:pt x="5755" y="1"/>
                    <a:pt x="4776" y="1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321;p80">
              <a:extLst>
                <a:ext uri="{FF2B5EF4-FFF2-40B4-BE49-F238E27FC236}">
                  <a16:creationId xmlns:a16="http://schemas.microsoft.com/office/drawing/2014/main" id="{019269BF-C7F7-430E-BB29-DC63B456DA4B}"/>
                </a:ext>
              </a:extLst>
            </p:cNvPr>
            <p:cNvSpPr/>
            <p:nvPr/>
          </p:nvSpPr>
          <p:spPr>
            <a:xfrm>
              <a:off x="3215082" y="4289824"/>
              <a:ext cx="31176" cy="276926"/>
            </a:xfrm>
            <a:custGeom>
              <a:avLst/>
              <a:gdLst/>
              <a:ahLst/>
              <a:cxnLst/>
              <a:rect l="l" t="t" r="r" b="b"/>
              <a:pathLst>
                <a:path w="1193" h="10597" extrusionOk="0">
                  <a:moveTo>
                    <a:pt x="0" y="0"/>
                  </a:moveTo>
                  <a:cubicBezTo>
                    <a:pt x="318" y="0"/>
                    <a:pt x="577" y="260"/>
                    <a:pt x="577" y="577"/>
                  </a:cubicBezTo>
                  <a:lnTo>
                    <a:pt x="577" y="10308"/>
                  </a:lnTo>
                  <a:cubicBezTo>
                    <a:pt x="577" y="10462"/>
                    <a:pt x="443" y="10597"/>
                    <a:pt x="289" y="10597"/>
                  </a:cubicBezTo>
                  <a:lnTo>
                    <a:pt x="914" y="10597"/>
                  </a:lnTo>
                  <a:cubicBezTo>
                    <a:pt x="1068" y="10597"/>
                    <a:pt x="1193" y="10462"/>
                    <a:pt x="1193" y="10308"/>
                  </a:cubicBezTo>
                  <a:lnTo>
                    <a:pt x="1193" y="577"/>
                  </a:lnTo>
                  <a:cubicBezTo>
                    <a:pt x="1193" y="260"/>
                    <a:pt x="933" y="0"/>
                    <a:pt x="616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22;p80">
              <a:extLst>
                <a:ext uri="{FF2B5EF4-FFF2-40B4-BE49-F238E27FC236}">
                  <a16:creationId xmlns:a16="http://schemas.microsoft.com/office/drawing/2014/main" id="{0D41969E-6FCB-456B-847A-1E6485F07810}"/>
                </a:ext>
              </a:extLst>
            </p:cNvPr>
            <p:cNvSpPr/>
            <p:nvPr/>
          </p:nvSpPr>
          <p:spPr>
            <a:xfrm>
              <a:off x="2908757" y="4289824"/>
              <a:ext cx="337501" cy="40714"/>
            </a:xfrm>
            <a:custGeom>
              <a:avLst/>
              <a:gdLst/>
              <a:ahLst/>
              <a:cxnLst/>
              <a:rect l="l" t="t" r="r" b="b"/>
              <a:pathLst>
                <a:path w="12915" h="1558" extrusionOk="0">
                  <a:moveTo>
                    <a:pt x="577" y="0"/>
                  </a:moveTo>
                  <a:cubicBezTo>
                    <a:pt x="260" y="0"/>
                    <a:pt x="0" y="260"/>
                    <a:pt x="0" y="577"/>
                  </a:cubicBezTo>
                  <a:lnTo>
                    <a:pt x="0" y="1558"/>
                  </a:lnTo>
                  <a:lnTo>
                    <a:pt x="12915" y="1558"/>
                  </a:lnTo>
                  <a:lnTo>
                    <a:pt x="12915" y="577"/>
                  </a:lnTo>
                  <a:cubicBezTo>
                    <a:pt x="12915" y="260"/>
                    <a:pt x="12655" y="0"/>
                    <a:pt x="12338" y="0"/>
                  </a:cubicBezTo>
                  <a:close/>
                </a:path>
              </a:pathLst>
            </a:custGeom>
            <a:solidFill>
              <a:srgbClr val="8FA1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323;p80">
              <a:extLst>
                <a:ext uri="{FF2B5EF4-FFF2-40B4-BE49-F238E27FC236}">
                  <a16:creationId xmlns:a16="http://schemas.microsoft.com/office/drawing/2014/main" id="{CA050A57-37D8-460F-83FE-00EBCFC5604E}"/>
                </a:ext>
              </a:extLst>
            </p:cNvPr>
            <p:cNvSpPr/>
            <p:nvPr/>
          </p:nvSpPr>
          <p:spPr>
            <a:xfrm>
              <a:off x="2992198" y="4303204"/>
              <a:ext cx="147779" cy="27335"/>
            </a:xfrm>
            <a:custGeom>
              <a:avLst/>
              <a:gdLst/>
              <a:ahLst/>
              <a:cxnLst/>
              <a:rect l="l" t="t" r="r" b="b"/>
              <a:pathLst>
                <a:path w="5655" h="1046" extrusionOk="0">
                  <a:moveTo>
                    <a:pt x="2827" y="0"/>
                  </a:moveTo>
                  <a:cubicBezTo>
                    <a:pt x="1820" y="0"/>
                    <a:pt x="813" y="349"/>
                    <a:pt x="0" y="1046"/>
                  </a:cubicBezTo>
                  <a:lnTo>
                    <a:pt x="5654" y="1046"/>
                  </a:lnTo>
                  <a:cubicBezTo>
                    <a:pt x="4842" y="349"/>
                    <a:pt x="3834" y="0"/>
                    <a:pt x="2827" y="0"/>
                  </a:cubicBezTo>
                  <a:close/>
                </a:path>
              </a:pathLst>
            </a:custGeom>
            <a:solidFill>
              <a:srgbClr val="7087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324;p80">
              <a:extLst>
                <a:ext uri="{FF2B5EF4-FFF2-40B4-BE49-F238E27FC236}">
                  <a16:creationId xmlns:a16="http://schemas.microsoft.com/office/drawing/2014/main" id="{C85C6C3E-9936-4AEE-9F8C-1FD13D7B7DD0}"/>
                </a:ext>
              </a:extLst>
            </p:cNvPr>
            <p:cNvSpPr/>
            <p:nvPr/>
          </p:nvSpPr>
          <p:spPr>
            <a:xfrm>
              <a:off x="3215082" y="4289824"/>
              <a:ext cx="31176" cy="40714"/>
            </a:xfrm>
            <a:custGeom>
              <a:avLst/>
              <a:gdLst/>
              <a:ahLst/>
              <a:cxnLst/>
              <a:rect l="l" t="t" r="r" b="b"/>
              <a:pathLst>
                <a:path w="1193" h="1558" extrusionOk="0">
                  <a:moveTo>
                    <a:pt x="0" y="0"/>
                  </a:moveTo>
                  <a:cubicBezTo>
                    <a:pt x="318" y="0"/>
                    <a:pt x="577" y="260"/>
                    <a:pt x="577" y="577"/>
                  </a:cubicBezTo>
                  <a:lnTo>
                    <a:pt x="577" y="1558"/>
                  </a:lnTo>
                  <a:lnTo>
                    <a:pt x="1193" y="1558"/>
                  </a:lnTo>
                  <a:lnTo>
                    <a:pt x="1193" y="577"/>
                  </a:lnTo>
                  <a:cubicBezTo>
                    <a:pt x="1193" y="260"/>
                    <a:pt x="933" y="0"/>
                    <a:pt x="616" y="0"/>
                  </a:cubicBezTo>
                  <a:close/>
                </a:path>
              </a:pathLst>
            </a:custGeom>
            <a:solidFill>
              <a:srgbClr val="7087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325;p80">
              <a:extLst>
                <a:ext uri="{FF2B5EF4-FFF2-40B4-BE49-F238E27FC236}">
                  <a16:creationId xmlns:a16="http://schemas.microsoft.com/office/drawing/2014/main" id="{BAB46C85-594B-425F-B133-6811F26F3863}"/>
                </a:ext>
              </a:extLst>
            </p:cNvPr>
            <p:cNvSpPr/>
            <p:nvPr/>
          </p:nvSpPr>
          <p:spPr>
            <a:xfrm>
              <a:off x="3123854" y="4474502"/>
              <a:ext cx="64626" cy="64364"/>
            </a:xfrm>
            <a:custGeom>
              <a:avLst/>
              <a:gdLst/>
              <a:ahLst/>
              <a:cxnLst/>
              <a:rect l="l" t="t" r="r" b="b"/>
              <a:pathLst>
                <a:path w="2473" h="2463" extrusionOk="0">
                  <a:moveTo>
                    <a:pt x="664" y="1"/>
                  </a:moveTo>
                  <a:lnTo>
                    <a:pt x="1" y="655"/>
                  </a:lnTo>
                  <a:lnTo>
                    <a:pt x="1818" y="2463"/>
                  </a:lnTo>
                  <a:lnTo>
                    <a:pt x="2472" y="1809"/>
                  </a:lnTo>
                  <a:lnTo>
                    <a:pt x="664" y="1"/>
                  </a:lnTo>
                  <a:close/>
                </a:path>
              </a:pathLst>
            </a:custGeom>
            <a:solidFill>
              <a:srgbClr val="8FA1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326;p80">
              <a:extLst>
                <a:ext uri="{FF2B5EF4-FFF2-40B4-BE49-F238E27FC236}">
                  <a16:creationId xmlns:a16="http://schemas.microsoft.com/office/drawing/2014/main" id="{F24D1EA7-B0DE-42D4-91BB-CA8C8CF4877B}"/>
                </a:ext>
              </a:extLst>
            </p:cNvPr>
            <p:cNvSpPr/>
            <p:nvPr/>
          </p:nvSpPr>
          <p:spPr>
            <a:xfrm>
              <a:off x="2953235" y="4312167"/>
              <a:ext cx="217396" cy="209008"/>
            </a:xfrm>
            <a:custGeom>
              <a:avLst/>
              <a:gdLst/>
              <a:ahLst/>
              <a:cxnLst/>
              <a:rect l="l" t="t" r="r" b="b"/>
              <a:pathLst>
                <a:path w="8319" h="7998" extrusionOk="0">
                  <a:moveTo>
                    <a:pt x="4318" y="1"/>
                  </a:moveTo>
                  <a:cubicBezTo>
                    <a:pt x="2703" y="1"/>
                    <a:pt x="1241" y="972"/>
                    <a:pt x="626" y="2463"/>
                  </a:cubicBezTo>
                  <a:cubicBezTo>
                    <a:pt x="1" y="3963"/>
                    <a:pt x="347" y="5684"/>
                    <a:pt x="1491" y="6828"/>
                  </a:cubicBezTo>
                  <a:cubicBezTo>
                    <a:pt x="2256" y="7593"/>
                    <a:pt x="3279" y="7997"/>
                    <a:pt x="4318" y="7997"/>
                  </a:cubicBezTo>
                  <a:cubicBezTo>
                    <a:pt x="4833" y="7997"/>
                    <a:pt x="5353" y="7898"/>
                    <a:pt x="5847" y="7694"/>
                  </a:cubicBezTo>
                  <a:cubicBezTo>
                    <a:pt x="7347" y="7078"/>
                    <a:pt x="8318" y="5617"/>
                    <a:pt x="8318" y="4001"/>
                  </a:cubicBezTo>
                  <a:cubicBezTo>
                    <a:pt x="8318" y="1790"/>
                    <a:pt x="6530" y="1"/>
                    <a:pt x="4318" y="1"/>
                  </a:cubicBezTo>
                  <a:close/>
                </a:path>
              </a:pathLst>
            </a:custGeom>
            <a:solidFill>
              <a:srgbClr val="8E9E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327;p80">
              <a:extLst>
                <a:ext uri="{FF2B5EF4-FFF2-40B4-BE49-F238E27FC236}">
                  <a16:creationId xmlns:a16="http://schemas.microsoft.com/office/drawing/2014/main" id="{B64FB93D-2C84-4407-B50F-D3A989585B8C}"/>
                </a:ext>
              </a:extLst>
            </p:cNvPr>
            <p:cNvSpPr/>
            <p:nvPr/>
          </p:nvSpPr>
          <p:spPr>
            <a:xfrm>
              <a:off x="2951484" y="4331035"/>
              <a:ext cx="200306" cy="171194"/>
            </a:xfrm>
            <a:custGeom>
              <a:avLst/>
              <a:gdLst/>
              <a:ahLst/>
              <a:cxnLst/>
              <a:rect l="l" t="t" r="r" b="b"/>
              <a:pathLst>
                <a:path w="7665" h="6551" extrusionOk="0">
                  <a:moveTo>
                    <a:pt x="4385" y="0"/>
                  </a:moveTo>
                  <a:cubicBezTo>
                    <a:pt x="1462" y="0"/>
                    <a:pt x="0" y="3529"/>
                    <a:pt x="2068" y="5597"/>
                  </a:cubicBezTo>
                  <a:cubicBezTo>
                    <a:pt x="2690" y="6219"/>
                    <a:pt x="3527" y="6550"/>
                    <a:pt x="4378" y="6550"/>
                  </a:cubicBezTo>
                  <a:cubicBezTo>
                    <a:pt x="4802" y="6550"/>
                    <a:pt x="5229" y="6468"/>
                    <a:pt x="5635" y="6299"/>
                  </a:cubicBezTo>
                  <a:cubicBezTo>
                    <a:pt x="6866" y="5799"/>
                    <a:pt x="7664" y="4597"/>
                    <a:pt x="7664" y="3279"/>
                  </a:cubicBezTo>
                  <a:cubicBezTo>
                    <a:pt x="7664" y="1462"/>
                    <a:pt x="6193" y="0"/>
                    <a:pt x="4385" y="0"/>
                  </a:cubicBezTo>
                  <a:close/>
                </a:path>
              </a:pathLst>
            </a:custGeom>
            <a:solidFill>
              <a:srgbClr val="AAB6B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328;p80">
              <a:extLst>
                <a:ext uri="{FF2B5EF4-FFF2-40B4-BE49-F238E27FC236}">
                  <a16:creationId xmlns:a16="http://schemas.microsoft.com/office/drawing/2014/main" id="{B58D0EC4-5C9A-4909-8354-527009C0F1FE}"/>
                </a:ext>
              </a:extLst>
            </p:cNvPr>
            <p:cNvSpPr/>
            <p:nvPr/>
          </p:nvSpPr>
          <p:spPr>
            <a:xfrm>
              <a:off x="3156284" y="4507560"/>
              <a:ext cx="119635" cy="118380"/>
            </a:xfrm>
            <a:custGeom>
              <a:avLst/>
              <a:gdLst/>
              <a:ahLst/>
              <a:cxnLst/>
              <a:rect l="l" t="t" r="r" b="b"/>
              <a:pathLst>
                <a:path w="4578" h="4530" extrusionOk="0">
                  <a:moveTo>
                    <a:pt x="1202" y="0"/>
                  </a:moveTo>
                  <a:cubicBezTo>
                    <a:pt x="1135" y="0"/>
                    <a:pt x="1068" y="24"/>
                    <a:pt x="1020" y="73"/>
                  </a:cubicBezTo>
                  <a:lnTo>
                    <a:pt x="106" y="996"/>
                  </a:lnTo>
                  <a:cubicBezTo>
                    <a:pt x="0" y="1092"/>
                    <a:pt x="0" y="1255"/>
                    <a:pt x="106" y="1361"/>
                  </a:cubicBezTo>
                  <a:lnTo>
                    <a:pt x="3193" y="4457"/>
                  </a:lnTo>
                  <a:cubicBezTo>
                    <a:pt x="3246" y="4505"/>
                    <a:pt x="3313" y="4530"/>
                    <a:pt x="3379" y="4530"/>
                  </a:cubicBezTo>
                  <a:cubicBezTo>
                    <a:pt x="3445" y="4530"/>
                    <a:pt x="3510" y="4505"/>
                    <a:pt x="3558" y="4457"/>
                  </a:cubicBezTo>
                  <a:lnTo>
                    <a:pt x="4481" y="3534"/>
                  </a:lnTo>
                  <a:cubicBezTo>
                    <a:pt x="4578" y="3438"/>
                    <a:pt x="4578" y="3265"/>
                    <a:pt x="4481" y="3169"/>
                  </a:cubicBezTo>
                  <a:lnTo>
                    <a:pt x="1385" y="73"/>
                  </a:lnTo>
                  <a:cubicBezTo>
                    <a:pt x="1337" y="24"/>
                    <a:pt x="1270" y="0"/>
                    <a:pt x="1202" y="0"/>
                  </a:cubicBezTo>
                  <a:close/>
                </a:path>
              </a:pathLst>
            </a:custGeom>
            <a:solidFill>
              <a:srgbClr val="8E9E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3329;p80">
              <a:extLst>
                <a:ext uri="{FF2B5EF4-FFF2-40B4-BE49-F238E27FC236}">
                  <a16:creationId xmlns:a16="http://schemas.microsoft.com/office/drawing/2014/main" id="{82A812B0-E795-4A66-95C3-B7AF2FBF9E96}"/>
                </a:ext>
              </a:extLst>
            </p:cNvPr>
            <p:cNvSpPr/>
            <p:nvPr/>
          </p:nvSpPr>
          <p:spPr>
            <a:xfrm>
              <a:off x="3173375" y="4507560"/>
              <a:ext cx="102544" cy="101917"/>
            </a:xfrm>
            <a:custGeom>
              <a:avLst/>
              <a:gdLst/>
              <a:ahLst/>
              <a:cxnLst/>
              <a:rect l="l" t="t" r="r" b="b"/>
              <a:pathLst>
                <a:path w="3924" h="3900" extrusionOk="0">
                  <a:moveTo>
                    <a:pt x="548" y="0"/>
                  </a:moveTo>
                  <a:cubicBezTo>
                    <a:pt x="481" y="0"/>
                    <a:pt x="414" y="24"/>
                    <a:pt x="366" y="73"/>
                  </a:cubicBezTo>
                  <a:lnTo>
                    <a:pt x="0" y="438"/>
                  </a:lnTo>
                  <a:cubicBezTo>
                    <a:pt x="53" y="385"/>
                    <a:pt x="120" y="359"/>
                    <a:pt x="188" y="359"/>
                  </a:cubicBezTo>
                  <a:cubicBezTo>
                    <a:pt x="255" y="359"/>
                    <a:pt x="322" y="385"/>
                    <a:pt x="375" y="438"/>
                  </a:cubicBezTo>
                  <a:lnTo>
                    <a:pt x="3462" y="3525"/>
                  </a:lnTo>
                  <a:cubicBezTo>
                    <a:pt x="3568" y="3630"/>
                    <a:pt x="3568" y="3794"/>
                    <a:pt x="3462" y="3900"/>
                  </a:cubicBezTo>
                  <a:lnTo>
                    <a:pt x="3827" y="3534"/>
                  </a:lnTo>
                  <a:cubicBezTo>
                    <a:pt x="3924" y="3438"/>
                    <a:pt x="3924" y="3265"/>
                    <a:pt x="3827" y="3169"/>
                  </a:cubicBezTo>
                  <a:lnTo>
                    <a:pt x="731" y="73"/>
                  </a:lnTo>
                  <a:cubicBezTo>
                    <a:pt x="683" y="24"/>
                    <a:pt x="616" y="0"/>
                    <a:pt x="548" y="0"/>
                  </a:cubicBezTo>
                  <a:close/>
                </a:path>
              </a:pathLst>
            </a:custGeom>
            <a:solidFill>
              <a:srgbClr val="7B8E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3330;p80">
              <a:extLst>
                <a:ext uri="{FF2B5EF4-FFF2-40B4-BE49-F238E27FC236}">
                  <a16:creationId xmlns:a16="http://schemas.microsoft.com/office/drawing/2014/main" id="{34A2A5E8-EE3E-4610-A0DD-EEB44D3897FB}"/>
                </a:ext>
              </a:extLst>
            </p:cNvPr>
            <p:cNvSpPr/>
            <p:nvPr/>
          </p:nvSpPr>
          <p:spPr>
            <a:xfrm>
              <a:off x="3226136" y="4579189"/>
              <a:ext cx="45366" cy="41342"/>
            </a:xfrm>
            <a:custGeom>
              <a:avLst/>
              <a:gdLst/>
              <a:ahLst/>
              <a:cxnLst/>
              <a:rect l="l" t="t" r="r" b="b"/>
              <a:pathLst>
                <a:path w="1736" h="1582" extrusionOk="0">
                  <a:moveTo>
                    <a:pt x="1425" y="0"/>
                  </a:moveTo>
                  <a:cubicBezTo>
                    <a:pt x="1376" y="0"/>
                    <a:pt x="1325" y="19"/>
                    <a:pt x="1279" y="62"/>
                  </a:cubicBezTo>
                  <a:lnTo>
                    <a:pt x="135" y="1216"/>
                  </a:lnTo>
                  <a:cubicBezTo>
                    <a:pt x="1" y="1351"/>
                    <a:pt x="97" y="1582"/>
                    <a:pt x="279" y="1582"/>
                  </a:cubicBezTo>
                  <a:cubicBezTo>
                    <a:pt x="337" y="1582"/>
                    <a:pt x="395" y="1563"/>
                    <a:pt x="433" y="1524"/>
                  </a:cubicBezTo>
                  <a:lnTo>
                    <a:pt x="1587" y="370"/>
                  </a:lnTo>
                  <a:cubicBezTo>
                    <a:pt x="1736" y="214"/>
                    <a:pt x="1591" y="0"/>
                    <a:pt x="1425" y="0"/>
                  </a:cubicBezTo>
                  <a:close/>
                </a:path>
              </a:pathLst>
            </a:custGeom>
            <a:solidFill>
              <a:srgbClr val="8FA1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3331;p80">
              <a:extLst>
                <a:ext uri="{FF2B5EF4-FFF2-40B4-BE49-F238E27FC236}">
                  <a16:creationId xmlns:a16="http://schemas.microsoft.com/office/drawing/2014/main" id="{B8E9BF94-E294-4DB3-9BE2-1B4D72FA4CDA}"/>
                </a:ext>
              </a:extLst>
            </p:cNvPr>
            <p:cNvSpPr/>
            <p:nvPr/>
          </p:nvSpPr>
          <p:spPr>
            <a:xfrm>
              <a:off x="2936144" y="4305137"/>
              <a:ext cx="12335" cy="11080"/>
            </a:xfrm>
            <a:custGeom>
              <a:avLst/>
              <a:gdLst/>
              <a:ahLst/>
              <a:cxnLst/>
              <a:rect l="l" t="t" r="r" b="b"/>
              <a:pathLst>
                <a:path w="472" h="424" extrusionOk="0">
                  <a:moveTo>
                    <a:pt x="260" y="1"/>
                  </a:moveTo>
                  <a:cubicBezTo>
                    <a:pt x="1" y="20"/>
                    <a:pt x="1" y="405"/>
                    <a:pt x="260" y="424"/>
                  </a:cubicBezTo>
                  <a:cubicBezTo>
                    <a:pt x="385" y="424"/>
                    <a:pt x="472" y="328"/>
                    <a:pt x="472" y="212"/>
                  </a:cubicBezTo>
                  <a:cubicBezTo>
                    <a:pt x="472" y="87"/>
                    <a:pt x="376" y="1"/>
                    <a:pt x="260" y="1"/>
                  </a:cubicBezTo>
                  <a:close/>
                </a:path>
              </a:pathLst>
            </a:custGeom>
            <a:solidFill>
              <a:srgbClr val="5166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3332;p80">
              <a:extLst>
                <a:ext uri="{FF2B5EF4-FFF2-40B4-BE49-F238E27FC236}">
                  <a16:creationId xmlns:a16="http://schemas.microsoft.com/office/drawing/2014/main" id="{F411AF3C-D81F-4B17-8EE8-93C81442C149}"/>
                </a:ext>
              </a:extLst>
            </p:cNvPr>
            <p:cNvSpPr/>
            <p:nvPr/>
          </p:nvSpPr>
          <p:spPr>
            <a:xfrm>
              <a:off x="2950465" y="4305137"/>
              <a:ext cx="12596" cy="11080"/>
            </a:xfrm>
            <a:custGeom>
              <a:avLst/>
              <a:gdLst/>
              <a:ahLst/>
              <a:cxnLst/>
              <a:rect l="l" t="t" r="r" b="b"/>
              <a:pathLst>
                <a:path w="482" h="424" extrusionOk="0">
                  <a:moveTo>
                    <a:pt x="270" y="1"/>
                  </a:moveTo>
                  <a:cubicBezTo>
                    <a:pt x="1" y="20"/>
                    <a:pt x="1" y="405"/>
                    <a:pt x="270" y="424"/>
                  </a:cubicBezTo>
                  <a:cubicBezTo>
                    <a:pt x="385" y="424"/>
                    <a:pt x="482" y="328"/>
                    <a:pt x="482" y="212"/>
                  </a:cubicBezTo>
                  <a:cubicBezTo>
                    <a:pt x="472" y="87"/>
                    <a:pt x="385" y="1"/>
                    <a:pt x="270" y="1"/>
                  </a:cubicBezTo>
                  <a:close/>
                </a:path>
              </a:pathLst>
            </a:custGeom>
            <a:solidFill>
              <a:srgbClr val="D1DA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3333;p80">
              <a:extLst>
                <a:ext uri="{FF2B5EF4-FFF2-40B4-BE49-F238E27FC236}">
                  <a16:creationId xmlns:a16="http://schemas.microsoft.com/office/drawing/2014/main" id="{285201C0-5718-4753-917F-22A902E66680}"/>
                </a:ext>
              </a:extLst>
            </p:cNvPr>
            <p:cNvSpPr/>
            <p:nvPr/>
          </p:nvSpPr>
          <p:spPr>
            <a:xfrm>
              <a:off x="2964785" y="4305137"/>
              <a:ext cx="12596" cy="11080"/>
            </a:xfrm>
            <a:custGeom>
              <a:avLst/>
              <a:gdLst/>
              <a:ahLst/>
              <a:cxnLst/>
              <a:rect l="l" t="t" r="r" b="b"/>
              <a:pathLst>
                <a:path w="482" h="424" extrusionOk="0">
                  <a:moveTo>
                    <a:pt x="270" y="1"/>
                  </a:moveTo>
                  <a:cubicBezTo>
                    <a:pt x="1" y="20"/>
                    <a:pt x="1" y="405"/>
                    <a:pt x="270" y="424"/>
                  </a:cubicBezTo>
                  <a:cubicBezTo>
                    <a:pt x="386" y="424"/>
                    <a:pt x="482" y="328"/>
                    <a:pt x="482" y="212"/>
                  </a:cubicBezTo>
                  <a:cubicBezTo>
                    <a:pt x="482" y="87"/>
                    <a:pt x="386" y="1"/>
                    <a:pt x="270" y="1"/>
                  </a:cubicBezTo>
                  <a:close/>
                </a:path>
              </a:pathLst>
            </a:custGeom>
            <a:solidFill>
              <a:srgbClr val="CED5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3334;p80">
              <a:extLst>
                <a:ext uri="{FF2B5EF4-FFF2-40B4-BE49-F238E27FC236}">
                  <a16:creationId xmlns:a16="http://schemas.microsoft.com/office/drawing/2014/main" id="{96531471-12EB-49D1-B9C5-0971604B20A5}"/>
                </a:ext>
              </a:extLst>
            </p:cNvPr>
            <p:cNvSpPr/>
            <p:nvPr/>
          </p:nvSpPr>
          <p:spPr>
            <a:xfrm>
              <a:off x="3013549" y="4428143"/>
              <a:ext cx="13092" cy="11211"/>
            </a:xfrm>
            <a:custGeom>
              <a:avLst/>
              <a:gdLst/>
              <a:ahLst/>
              <a:cxnLst/>
              <a:rect l="l" t="t" r="r" b="b"/>
              <a:pathLst>
                <a:path w="501" h="429" extrusionOk="0">
                  <a:moveTo>
                    <a:pt x="279" y="0"/>
                  </a:moveTo>
                  <a:cubicBezTo>
                    <a:pt x="227" y="0"/>
                    <a:pt x="176" y="20"/>
                    <a:pt x="135" y="63"/>
                  </a:cubicBezTo>
                  <a:cubicBezTo>
                    <a:pt x="0" y="198"/>
                    <a:pt x="97" y="429"/>
                    <a:pt x="279" y="429"/>
                  </a:cubicBezTo>
                  <a:cubicBezTo>
                    <a:pt x="404" y="429"/>
                    <a:pt x="500" y="323"/>
                    <a:pt x="491" y="207"/>
                  </a:cubicBezTo>
                  <a:cubicBezTo>
                    <a:pt x="491" y="84"/>
                    <a:pt x="386" y="0"/>
                    <a:pt x="279" y="0"/>
                  </a:cubicBezTo>
                  <a:close/>
                </a:path>
              </a:pathLst>
            </a:custGeom>
            <a:solidFill>
              <a:srgbClr val="F5F7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3335;p80">
              <a:extLst>
                <a:ext uri="{FF2B5EF4-FFF2-40B4-BE49-F238E27FC236}">
                  <a16:creationId xmlns:a16="http://schemas.microsoft.com/office/drawing/2014/main" id="{B8AC5208-01CD-4750-B235-1FA83EDDB2A9}"/>
                </a:ext>
              </a:extLst>
            </p:cNvPr>
            <p:cNvSpPr/>
            <p:nvPr/>
          </p:nvSpPr>
          <p:spPr>
            <a:xfrm>
              <a:off x="3013549" y="4446488"/>
              <a:ext cx="13092" cy="11211"/>
            </a:xfrm>
            <a:custGeom>
              <a:avLst/>
              <a:gdLst/>
              <a:ahLst/>
              <a:cxnLst/>
              <a:rect l="l" t="t" r="r" b="b"/>
              <a:pathLst>
                <a:path w="501" h="429" extrusionOk="0">
                  <a:moveTo>
                    <a:pt x="277" y="0"/>
                  </a:moveTo>
                  <a:cubicBezTo>
                    <a:pt x="226" y="0"/>
                    <a:pt x="175" y="20"/>
                    <a:pt x="135" y="63"/>
                  </a:cubicBezTo>
                  <a:cubicBezTo>
                    <a:pt x="0" y="198"/>
                    <a:pt x="97" y="429"/>
                    <a:pt x="279" y="429"/>
                  </a:cubicBezTo>
                  <a:cubicBezTo>
                    <a:pt x="404" y="429"/>
                    <a:pt x="500" y="332"/>
                    <a:pt x="491" y="217"/>
                  </a:cubicBezTo>
                  <a:cubicBezTo>
                    <a:pt x="491" y="87"/>
                    <a:pt x="385" y="0"/>
                    <a:pt x="277" y="0"/>
                  </a:cubicBezTo>
                  <a:close/>
                </a:path>
              </a:pathLst>
            </a:custGeom>
            <a:solidFill>
              <a:srgbClr val="F5F7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3336;p80">
              <a:extLst>
                <a:ext uri="{FF2B5EF4-FFF2-40B4-BE49-F238E27FC236}">
                  <a16:creationId xmlns:a16="http://schemas.microsoft.com/office/drawing/2014/main" id="{D1ACEA4C-FD1E-49A1-9EA2-600C32549184}"/>
                </a:ext>
              </a:extLst>
            </p:cNvPr>
            <p:cNvSpPr/>
            <p:nvPr/>
          </p:nvSpPr>
          <p:spPr>
            <a:xfrm>
              <a:off x="3029124" y="4428143"/>
              <a:ext cx="13092" cy="11211"/>
            </a:xfrm>
            <a:custGeom>
              <a:avLst/>
              <a:gdLst/>
              <a:ahLst/>
              <a:cxnLst/>
              <a:rect l="l" t="t" r="r" b="b"/>
              <a:pathLst>
                <a:path w="501" h="429" extrusionOk="0">
                  <a:moveTo>
                    <a:pt x="286" y="0"/>
                  </a:moveTo>
                  <a:cubicBezTo>
                    <a:pt x="233" y="0"/>
                    <a:pt x="179" y="20"/>
                    <a:pt x="135" y="63"/>
                  </a:cubicBezTo>
                  <a:cubicBezTo>
                    <a:pt x="1" y="198"/>
                    <a:pt x="97" y="429"/>
                    <a:pt x="289" y="429"/>
                  </a:cubicBezTo>
                  <a:cubicBezTo>
                    <a:pt x="404" y="429"/>
                    <a:pt x="501" y="323"/>
                    <a:pt x="501" y="207"/>
                  </a:cubicBezTo>
                  <a:cubicBezTo>
                    <a:pt x="501" y="84"/>
                    <a:pt x="395" y="0"/>
                    <a:pt x="286" y="0"/>
                  </a:cubicBezTo>
                  <a:close/>
                </a:path>
              </a:pathLst>
            </a:custGeom>
            <a:solidFill>
              <a:srgbClr val="F5F7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3337;p80">
              <a:extLst>
                <a:ext uri="{FF2B5EF4-FFF2-40B4-BE49-F238E27FC236}">
                  <a16:creationId xmlns:a16="http://schemas.microsoft.com/office/drawing/2014/main" id="{000116FC-1D75-4865-8983-DB8E7CAE0905}"/>
                </a:ext>
              </a:extLst>
            </p:cNvPr>
            <p:cNvSpPr/>
            <p:nvPr/>
          </p:nvSpPr>
          <p:spPr>
            <a:xfrm>
              <a:off x="3029124" y="4446488"/>
              <a:ext cx="13092" cy="11211"/>
            </a:xfrm>
            <a:custGeom>
              <a:avLst/>
              <a:gdLst/>
              <a:ahLst/>
              <a:cxnLst/>
              <a:rect l="l" t="t" r="r" b="b"/>
              <a:pathLst>
                <a:path w="501" h="429" extrusionOk="0">
                  <a:moveTo>
                    <a:pt x="284" y="0"/>
                  </a:moveTo>
                  <a:cubicBezTo>
                    <a:pt x="232" y="0"/>
                    <a:pt x="179" y="20"/>
                    <a:pt x="135" y="63"/>
                  </a:cubicBezTo>
                  <a:cubicBezTo>
                    <a:pt x="1" y="198"/>
                    <a:pt x="97" y="429"/>
                    <a:pt x="289" y="429"/>
                  </a:cubicBezTo>
                  <a:cubicBezTo>
                    <a:pt x="404" y="429"/>
                    <a:pt x="501" y="332"/>
                    <a:pt x="501" y="217"/>
                  </a:cubicBezTo>
                  <a:cubicBezTo>
                    <a:pt x="501" y="87"/>
                    <a:pt x="394" y="0"/>
                    <a:pt x="284" y="0"/>
                  </a:cubicBezTo>
                  <a:close/>
                </a:path>
              </a:pathLst>
            </a:custGeom>
            <a:solidFill>
              <a:srgbClr val="F5F7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3338;p80">
              <a:extLst>
                <a:ext uri="{FF2B5EF4-FFF2-40B4-BE49-F238E27FC236}">
                  <a16:creationId xmlns:a16="http://schemas.microsoft.com/office/drawing/2014/main" id="{34B0BCE0-5D1F-417E-BDE1-9A430EB021A2}"/>
                </a:ext>
              </a:extLst>
            </p:cNvPr>
            <p:cNvSpPr/>
            <p:nvPr/>
          </p:nvSpPr>
          <p:spPr>
            <a:xfrm>
              <a:off x="3019063" y="4367803"/>
              <a:ext cx="72805" cy="70950"/>
            </a:xfrm>
            <a:custGeom>
              <a:avLst/>
              <a:gdLst/>
              <a:ahLst/>
              <a:cxnLst/>
              <a:rect l="l" t="t" r="r" b="b"/>
              <a:pathLst>
                <a:path w="2786" h="2715" extrusionOk="0">
                  <a:moveTo>
                    <a:pt x="2545" y="0"/>
                  </a:moveTo>
                  <a:cubicBezTo>
                    <a:pt x="2527" y="0"/>
                    <a:pt x="2510" y="2"/>
                    <a:pt x="2491" y="7"/>
                  </a:cubicBezTo>
                  <a:lnTo>
                    <a:pt x="222" y="555"/>
                  </a:lnTo>
                  <a:cubicBezTo>
                    <a:pt x="59" y="593"/>
                    <a:pt x="1" y="805"/>
                    <a:pt x="126" y="920"/>
                  </a:cubicBezTo>
                  <a:lnTo>
                    <a:pt x="1924" y="2661"/>
                  </a:lnTo>
                  <a:cubicBezTo>
                    <a:pt x="1964" y="2697"/>
                    <a:pt x="2014" y="2714"/>
                    <a:pt x="2064" y="2714"/>
                  </a:cubicBezTo>
                  <a:cubicBezTo>
                    <a:pt x="2159" y="2714"/>
                    <a:pt x="2255" y="2652"/>
                    <a:pt x="2280" y="2545"/>
                  </a:cubicBezTo>
                  <a:lnTo>
                    <a:pt x="2751" y="257"/>
                  </a:lnTo>
                  <a:cubicBezTo>
                    <a:pt x="2785" y="121"/>
                    <a:pt x="2677" y="0"/>
                    <a:pt x="2545" y="0"/>
                  </a:cubicBezTo>
                  <a:close/>
                </a:path>
              </a:pathLst>
            </a:custGeom>
            <a:solidFill>
              <a:srgbClr val="8FA1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3339;p80">
              <a:extLst>
                <a:ext uri="{FF2B5EF4-FFF2-40B4-BE49-F238E27FC236}">
                  <a16:creationId xmlns:a16="http://schemas.microsoft.com/office/drawing/2014/main" id="{434BAF22-996B-4493-9EE4-698416E9B30F}"/>
                </a:ext>
              </a:extLst>
            </p:cNvPr>
            <p:cNvSpPr/>
            <p:nvPr/>
          </p:nvSpPr>
          <p:spPr>
            <a:xfrm>
              <a:off x="3048827" y="4396261"/>
              <a:ext cx="72805" cy="70819"/>
            </a:xfrm>
            <a:custGeom>
              <a:avLst/>
              <a:gdLst/>
              <a:ahLst/>
              <a:cxnLst/>
              <a:rect l="l" t="t" r="r" b="b"/>
              <a:pathLst>
                <a:path w="2786" h="2710" extrusionOk="0">
                  <a:moveTo>
                    <a:pt x="253" y="0"/>
                  </a:moveTo>
                  <a:cubicBezTo>
                    <a:pt x="116" y="0"/>
                    <a:pt x="0" y="124"/>
                    <a:pt x="35" y="264"/>
                  </a:cubicBezTo>
                  <a:lnTo>
                    <a:pt x="545" y="2543"/>
                  </a:lnTo>
                  <a:cubicBezTo>
                    <a:pt x="569" y="2648"/>
                    <a:pt x="661" y="2709"/>
                    <a:pt x="755" y="2709"/>
                  </a:cubicBezTo>
                  <a:cubicBezTo>
                    <a:pt x="807" y="2709"/>
                    <a:pt x="859" y="2690"/>
                    <a:pt x="901" y="2649"/>
                  </a:cubicBezTo>
                  <a:lnTo>
                    <a:pt x="2679" y="879"/>
                  </a:lnTo>
                  <a:cubicBezTo>
                    <a:pt x="2785" y="754"/>
                    <a:pt x="2728" y="562"/>
                    <a:pt x="2574" y="524"/>
                  </a:cubicBezTo>
                  <a:lnTo>
                    <a:pt x="295" y="4"/>
                  </a:lnTo>
                  <a:cubicBezTo>
                    <a:pt x="281" y="2"/>
                    <a:pt x="267" y="0"/>
                    <a:pt x="253" y="0"/>
                  </a:cubicBezTo>
                  <a:close/>
                </a:path>
              </a:pathLst>
            </a:custGeom>
            <a:solidFill>
              <a:srgbClr val="5166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3340;p80">
              <a:extLst>
                <a:ext uri="{FF2B5EF4-FFF2-40B4-BE49-F238E27FC236}">
                  <a16:creationId xmlns:a16="http://schemas.microsoft.com/office/drawing/2014/main" id="{9FA1EEB0-F9AF-4FCE-8F61-96203C9FE237}"/>
                </a:ext>
              </a:extLst>
            </p:cNvPr>
            <p:cNvSpPr/>
            <p:nvPr/>
          </p:nvSpPr>
          <p:spPr>
            <a:xfrm>
              <a:off x="3048827" y="4396209"/>
              <a:ext cx="36612" cy="42465"/>
            </a:xfrm>
            <a:custGeom>
              <a:avLst/>
              <a:gdLst/>
              <a:ahLst/>
              <a:cxnLst/>
              <a:rect l="l" t="t" r="r" b="b"/>
              <a:pathLst>
                <a:path w="1401" h="1625" extrusionOk="0">
                  <a:moveTo>
                    <a:pt x="241" y="0"/>
                  </a:moveTo>
                  <a:cubicBezTo>
                    <a:pt x="103" y="0"/>
                    <a:pt x="1" y="129"/>
                    <a:pt x="35" y="266"/>
                  </a:cubicBezTo>
                  <a:lnTo>
                    <a:pt x="199" y="997"/>
                  </a:lnTo>
                  <a:lnTo>
                    <a:pt x="785" y="1564"/>
                  </a:lnTo>
                  <a:cubicBezTo>
                    <a:pt x="830" y="1605"/>
                    <a:pt x="885" y="1625"/>
                    <a:pt x="938" y="1625"/>
                  </a:cubicBezTo>
                  <a:cubicBezTo>
                    <a:pt x="1034" y="1625"/>
                    <a:pt x="1126" y="1563"/>
                    <a:pt x="1151" y="1458"/>
                  </a:cubicBezTo>
                  <a:lnTo>
                    <a:pt x="1401" y="256"/>
                  </a:lnTo>
                  <a:lnTo>
                    <a:pt x="295" y="6"/>
                  </a:lnTo>
                  <a:cubicBezTo>
                    <a:pt x="277" y="2"/>
                    <a:pt x="259" y="0"/>
                    <a:pt x="241" y="0"/>
                  </a:cubicBezTo>
                  <a:close/>
                </a:path>
              </a:pathLst>
            </a:custGeom>
            <a:solidFill>
              <a:srgbClr val="7689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3341;p80">
              <a:extLst>
                <a:ext uri="{FF2B5EF4-FFF2-40B4-BE49-F238E27FC236}">
                  <a16:creationId xmlns:a16="http://schemas.microsoft.com/office/drawing/2014/main" id="{82D5388C-CD3D-4543-8ACF-F0B6B60598AA}"/>
                </a:ext>
              </a:extLst>
            </p:cNvPr>
            <p:cNvSpPr/>
            <p:nvPr/>
          </p:nvSpPr>
          <p:spPr>
            <a:xfrm>
              <a:off x="2934393" y="4503405"/>
              <a:ext cx="18110" cy="11080"/>
            </a:xfrm>
            <a:custGeom>
              <a:avLst/>
              <a:gdLst/>
              <a:ahLst/>
              <a:cxnLst/>
              <a:rect l="l" t="t" r="r" b="b"/>
              <a:pathLst>
                <a:path w="693" h="424" extrusionOk="0">
                  <a:moveTo>
                    <a:pt x="289" y="1"/>
                  </a:moveTo>
                  <a:cubicBezTo>
                    <a:pt x="0" y="1"/>
                    <a:pt x="0" y="424"/>
                    <a:pt x="289" y="424"/>
                  </a:cubicBezTo>
                  <a:lnTo>
                    <a:pt x="404" y="424"/>
                  </a:lnTo>
                  <a:cubicBezTo>
                    <a:pt x="693" y="424"/>
                    <a:pt x="693" y="1"/>
                    <a:pt x="404" y="1"/>
                  </a:cubicBezTo>
                  <a:close/>
                </a:path>
              </a:pathLst>
            </a:custGeom>
            <a:solidFill>
              <a:srgbClr val="8E9E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3342;p80">
              <a:extLst>
                <a:ext uri="{FF2B5EF4-FFF2-40B4-BE49-F238E27FC236}">
                  <a16:creationId xmlns:a16="http://schemas.microsoft.com/office/drawing/2014/main" id="{26C564BE-1F77-4BC8-9C11-40365BC905BE}"/>
                </a:ext>
              </a:extLst>
            </p:cNvPr>
            <p:cNvSpPr/>
            <p:nvPr/>
          </p:nvSpPr>
          <p:spPr>
            <a:xfrm>
              <a:off x="2950726" y="4503405"/>
              <a:ext cx="33685" cy="11080"/>
            </a:xfrm>
            <a:custGeom>
              <a:avLst/>
              <a:gdLst/>
              <a:ahLst/>
              <a:cxnLst/>
              <a:rect l="l" t="t" r="r" b="b"/>
              <a:pathLst>
                <a:path w="1289" h="424" extrusionOk="0">
                  <a:moveTo>
                    <a:pt x="289" y="1"/>
                  </a:moveTo>
                  <a:cubicBezTo>
                    <a:pt x="0" y="1"/>
                    <a:pt x="0" y="424"/>
                    <a:pt x="289" y="424"/>
                  </a:cubicBezTo>
                  <a:lnTo>
                    <a:pt x="1010" y="424"/>
                  </a:lnTo>
                  <a:cubicBezTo>
                    <a:pt x="1289" y="424"/>
                    <a:pt x="1289" y="1"/>
                    <a:pt x="1010" y="1"/>
                  </a:cubicBezTo>
                  <a:close/>
                </a:path>
              </a:pathLst>
            </a:custGeom>
            <a:solidFill>
              <a:srgbClr val="8E9E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3343;p80">
              <a:extLst>
                <a:ext uri="{FF2B5EF4-FFF2-40B4-BE49-F238E27FC236}">
                  <a16:creationId xmlns:a16="http://schemas.microsoft.com/office/drawing/2014/main" id="{17A1F59B-0EBF-4D78-9014-79C5E2B811B3}"/>
                </a:ext>
              </a:extLst>
            </p:cNvPr>
            <p:cNvSpPr/>
            <p:nvPr/>
          </p:nvSpPr>
          <p:spPr>
            <a:xfrm>
              <a:off x="2934628" y="4517987"/>
              <a:ext cx="49782" cy="11080"/>
            </a:xfrm>
            <a:custGeom>
              <a:avLst/>
              <a:gdLst/>
              <a:ahLst/>
              <a:cxnLst/>
              <a:rect l="l" t="t" r="r" b="b"/>
              <a:pathLst>
                <a:path w="1905" h="424" extrusionOk="0">
                  <a:moveTo>
                    <a:pt x="280" y="0"/>
                  </a:moveTo>
                  <a:cubicBezTo>
                    <a:pt x="1" y="0"/>
                    <a:pt x="1" y="424"/>
                    <a:pt x="280" y="424"/>
                  </a:cubicBezTo>
                  <a:lnTo>
                    <a:pt x="1626" y="424"/>
                  </a:lnTo>
                  <a:cubicBezTo>
                    <a:pt x="1905" y="424"/>
                    <a:pt x="1905" y="0"/>
                    <a:pt x="1626" y="0"/>
                  </a:cubicBezTo>
                  <a:close/>
                </a:path>
              </a:pathLst>
            </a:custGeom>
            <a:solidFill>
              <a:srgbClr val="8E9E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3344;p80">
              <a:extLst>
                <a:ext uri="{FF2B5EF4-FFF2-40B4-BE49-F238E27FC236}">
                  <a16:creationId xmlns:a16="http://schemas.microsoft.com/office/drawing/2014/main" id="{C2DF698A-EA81-4D84-ACF9-9BFF95D81C7F}"/>
                </a:ext>
              </a:extLst>
            </p:cNvPr>
            <p:cNvSpPr/>
            <p:nvPr/>
          </p:nvSpPr>
          <p:spPr>
            <a:xfrm>
              <a:off x="2934628" y="4532804"/>
              <a:ext cx="49782" cy="11080"/>
            </a:xfrm>
            <a:custGeom>
              <a:avLst/>
              <a:gdLst/>
              <a:ahLst/>
              <a:cxnLst/>
              <a:rect l="l" t="t" r="r" b="b"/>
              <a:pathLst>
                <a:path w="1905" h="424" extrusionOk="0">
                  <a:moveTo>
                    <a:pt x="280" y="1"/>
                  </a:moveTo>
                  <a:cubicBezTo>
                    <a:pt x="1" y="1"/>
                    <a:pt x="1" y="424"/>
                    <a:pt x="280" y="424"/>
                  </a:cubicBezTo>
                  <a:lnTo>
                    <a:pt x="1626" y="424"/>
                  </a:lnTo>
                  <a:cubicBezTo>
                    <a:pt x="1905" y="424"/>
                    <a:pt x="1905" y="1"/>
                    <a:pt x="1626" y="1"/>
                  </a:cubicBezTo>
                  <a:close/>
                </a:path>
              </a:pathLst>
            </a:custGeom>
            <a:solidFill>
              <a:srgbClr val="8E9E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3345;p80">
              <a:extLst>
                <a:ext uri="{FF2B5EF4-FFF2-40B4-BE49-F238E27FC236}">
                  <a16:creationId xmlns:a16="http://schemas.microsoft.com/office/drawing/2014/main" id="{72AFC8FC-2E30-4EB6-B484-A19D23EFB543}"/>
                </a:ext>
              </a:extLst>
            </p:cNvPr>
            <p:cNvSpPr/>
            <p:nvPr/>
          </p:nvSpPr>
          <p:spPr>
            <a:xfrm>
              <a:off x="3210797" y="4348491"/>
              <a:ext cx="11106" cy="125044"/>
            </a:xfrm>
            <a:custGeom>
              <a:avLst/>
              <a:gdLst/>
              <a:ahLst/>
              <a:cxnLst/>
              <a:rect l="l" t="t" r="r" b="b"/>
              <a:pathLst>
                <a:path w="425" h="4785" extrusionOk="0">
                  <a:moveTo>
                    <a:pt x="213" y="0"/>
                  </a:moveTo>
                  <a:cubicBezTo>
                    <a:pt x="107" y="0"/>
                    <a:pt x="1" y="73"/>
                    <a:pt x="1" y="217"/>
                  </a:cubicBezTo>
                  <a:lnTo>
                    <a:pt x="1" y="4573"/>
                  </a:lnTo>
                  <a:cubicBezTo>
                    <a:pt x="1" y="4698"/>
                    <a:pt x="97" y="4784"/>
                    <a:pt x="213" y="4784"/>
                  </a:cubicBezTo>
                  <a:cubicBezTo>
                    <a:pt x="328" y="4784"/>
                    <a:pt x="424" y="4688"/>
                    <a:pt x="424" y="4573"/>
                  </a:cubicBezTo>
                  <a:lnTo>
                    <a:pt x="424" y="217"/>
                  </a:lnTo>
                  <a:cubicBezTo>
                    <a:pt x="424" y="73"/>
                    <a:pt x="318" y="0"/>
                    <a:pt x="213" y="0"/>
                  </a:cubicBezTo>
                  <a:close/>
                </a:path>
              </a:pathLst>
            </a:custGeom>
            <a:solidFill>
              <a:srgbClr val="8FA1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4" name="Group 1073">
            <a:extLst>
              <a:ext uri="{FF2B5EF4-FFF2-40B4-BE49-F238E27FC236}">
                <a16:creationId xmlns:a16="http://schemas.microsoft.com/office/drawing/2014/main" id="{B73088CF-E5AD-498B-9A2D-6DB599322DE7}"/>
              </a:ext>
            </a:extLst>
          </p:cNvPr>
          <p:cNvGrpSpPr/>
          <p:nvPr/>
        </p:nvGrpSpPr>
        <p:grpSpPr>
          <a:xfrm>
            <a:off x="15201926" y="440531"/>
            <a:ext cx="13076886" cy="13084618"/>
            <a:chOff x="8166893" y="2828925"/>
            <a:chExt cx="8053388" cy="8058151"/>
          </a:xfrm>
        </p:grpSpPr>
        <p:sp>
          <p:nvSpPr>
            <p:cNvPr id="1036" name="Oval 44">
              <a:extLst>
                <a:ext uri="{FF2B5EF4-FFF2-40B4-BE49-F238E27FC236}">
                  <a16:creationId xmlns:a16="http://schemas.microsoft.com/office/drawing/2014/main" id="{74BC3C01-67EA-4E95-8E88-8C54B81C6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6893" y="2828925"/>
              <a:ext cx="8053388" cy="805815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037" name="Oval 45">
              <a:extLst>
                <a:ext uri="{FF2B5EF4-FFF2-40B4-BE49-F238E27FC236}">
                  <a16:creationId xmlns:a16="http://schemas.microsoft.com/office/drawing/2014/main" id="{0DBEA0F8-14C5-491D-9DEB-62B323832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1855" y="3163888"/>
              <a:ext cx="7385050" cy="7388225"/>
            </a:xfrm>
            <a:prstGeom prst="ellipse">
              <a:avLst/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157" name="Google Shape;7631;p77">
            <a:extLst>
              <a:ext uri="{FF2B5EF4-FFF2-40B4-BE49-F238E27FC236}">
                <a16:creationId xmlns:a16="http://schemas.microsoft.com/office/drawing/2014/main" id="{85AE62AD-D4CE-4BB0-A464-D4E21051E6C1}"/>
              </a:ext>
            </a:extLst>
          </p:cNvPr>
          <p:cNvGrpSpPr/>
          <p:nvPr/>
        </p:nvGrpSpPr>
        <p:grpSpPr>
          <a:xfrm>
            <a:off x="10484276" y="3691092"/>
            <a:ext cx="795735" cy="1257690"/>
            <a:chOff x="1341612" y="3340055"/>
            <a:chExt cx="259399" cy="370524"/>
          </a:xfrm>
        </p:grpSpPr>
        <p:sp>
          <p:nvSpPr>
            <p:cNvPr id="158" name="Google Shape;7632;p77">
              <a:extLst>
                <a:ext uri="{FF2B5EF4-FFF2-40B4-BE49-F238E27FC236}">
                  <a16:creationId xmlns:a16="http://schemas.microsoft.com/office/drawing/2014/main" id="{F26C3043-7763-4088-955A-E6B595D87E4C}"/>
                </a:ext>
              </a:extLst>
            </p:cNvPr>
            <p:cNvSpPr/>
            <p:nvPr/>
          </p:nvSpPr>
          <p:spPr>
            <a:xfrm>
              <a:off x="1383954" y="3340055"/>
              <a:ext cx="43615" cy="35664"/>
            </a:xfrm>
            <a:custGeom>
              <a:avLst/>
              <a:gdLst/>
              <a:ahLst/>
              <a:cxnLst/>
              <a:rect l="l" t="t" r="r" b="b"/>
              <a:pathLst>
                <a:path w="2913" h="2382" extrusionOk="0">
                  <a:moveTo>
                    <a:pt x="999" y="0"/>
                  </a:moveTo>
                  <a:cubicBezTo>
                    <a:pt x="452" y="0"/>
                    <a:pt x="11" y="442"/>
                    <a:pt x="11" y="989"/>
                  </a:cubicBezTo>
                  <a:lnTo>
                    <a:pt x="11" y="2019"/>
                  </a:lnTo>
                  <a:cubicBezTo>
                    <a:pt x="0" y="2260"/>
                    <a:pt x="179" y="2381"/>
                    <a:pt x="360" y="2381"/>
                  </a:cubicBezTo>
                  <a:cubicBezTo>
                    <a:pt x="542" y="2381"/>
                    <a:pt x="726" y="2260"/>
                    <a:pt x="726" y="2019"/>
                  </a:cubicBezTo>
                  <a:lnTo>
                    <a:pt x="726" y="989"/>
                  </a:lnTo>
                  <a:cubicBezTo>
                    <a:pt x="726" y="841"/>
                    <a:pt x="852" y="736"/>
                    <a:pt x="999" y="736"/>
                  </a:cubicBezTo>
                  <a:lnTo>
                    <a:pt x="1924" y="736"/>
                  </a:lnTo>
                  <a:cubicBezTo>
                    <a:pt x="2071" y="736"/>
                    <a:pt x="2197" y="841"/>
                    <a:pt x="2197" y="989"/>
                  </a:cubicBezTo>
                  <a:lnTo>
                    <a:pt x="2197" y="2019"/>
                  </a:lnTo>
                  <a:cubicBezTo>
                    <a:pt x="2197" y="2260"/>
                    <a:pt x="2376" y="2381"/>
                    <a:pt x="2555" y="2381"/>
                  </a:cubicBezTo>
                  <a:cubicBezTo>
                    <a:pt x="2733" y="2381"/>
                    <a:pt x="2912" y="2260"/>
                    <a:pt x="2912" y="2019"/>
                  </a:cubicBezTo>
                  <a:lnTo>
                    <a:pt x="2912" y="989"/>
                  </a:lnTo>
                  <a:cubicBezTo>
                    <a:pt x="2912" y="442"/>
                    <a:pt x="2471" y="0"/>
                    <a:pt x="1924" y="0"/>
                  </a:cubicBezTo>
                  <a:close/>
                </a:path>
              </a:pathLst>
            </a:custGeom>
            <a:solidFill>
              <a:srgbClr val="344D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7633;p77">
              <a:extLst>
                <a:ext uri="{FF2B5EF4-FFF2-40B4-BE49-F238E27FC236}">
                  <a16:creationId xmlns:a16="http://schemas.microsoft.com/office/drawing/2014/main" id="{26EFCB93-1B6D-45DC-AAA7-9C9CD65DEABA}"/>
                </a:ext>
              </a:extLst>
            </p:cNvPr>
            <p:cNvSpPr/>
            <p:nvPr/>
          </p:nvSpPr>
          <p:spPr>
            <a:xfrm>
              <a:off x="1363966" y="3403329"/>
              <a:ext cx="237045" cy="307251"/>
            </a:xfrm>
            <a:custGeom>
              <a:avLst/>
              <a:gdLst/>
              <a:ahLst/>
              <a:cxnLst/>
              <a:rect l="l" t="t" r="r" b="b"/>
              <a:pathLst>
                <a:path w="15832" h="20521" extrusionOk="0">
                  <a:moveTo>
                    <a:pt x="736" y="0"/>
                  </a:moveTo>
                  <a:cubicBezTo>
                    <a:pt x="337" y="0"/>
                    <a:pt x="0" y="337"/>
                    <a:pt x="0" y="757"/>
                  </a:cubicBezTo>
                  <a:lnTo>
                    <a:pt x="0" y="19763"/>
                  </a:lnTo>
                  <a:cubicBezTo>
                    <a:pt x="0" y="20184"/>
                    <a:pt x="337" y="20520"/>
                    <a:pt x="736" y="20520"/>
                  </a:cubicBezTo>
                  <a:lnTo>
                    <a:pt x="15075" y="20520"/>
                  </a:lnTo>
                  <a:cubicBezTo>
                    <a:pt x="15495" y="20520"/>
                    <a:pt x="15832" y="20184"/>
                    <a:pt x="15832" y="19763"/>
                  </a:cubicBezTo>
                  <a:lnTo>
                    <a:pt x="15832" y="757"/>
                  </a:lnTo>
                  <a:cubicBezTo>
                    <a:pt x="15832" y="337"/>
                    <a:pt x="15495" y="0"/>
                    <a:pt x="15075" y="0"/>
                  </a:cubicBezTo>
                  <a:close/>
                </a:path>
              </a:pathLst>
            </a:custGeom>
            <a:solidFill>
              <a:srgbClr val="EEF1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7634;p77">
              <a:extLst>
                <a:ext uri="{FF2B5EF4-FFF2-40B4-BE49-F238E27FC236}">
                  <a16:creationId xmlns:a16="http://schemas.microsoft.com/office/drawing/2014/main" id="{722F1930-C54F-4A3F-90DC-6D094C12402A}"/>
                </a:ext>
              </a:extLst>
            </p:cNvPr>
            <p:cNvSpPr/>
            <p:nvPr/>
          </p:nvSpPr>
          <p:spPr>
            <a:xfrm>
              <a:off x="1341612" y="3371841"/>
              <a:ext cx="237045" cy="306936"/>
            </a:xfrm>
            <a:custGeom>
              <a:avLst/>
              <a:gdLst/>
              <a:ahLst/>
              <a:cxnLst/>
              <a:rect l="l" t="t" r="r" b="b"/>
              <a:pathLst>
                <a:path w="15832" h="20500" extrusionOk="0">
                  <a:moveTo>
                    <a:pt x="736" y="1"/>
                  </a:moveTo>
                  <a:cubicBezTo>
                    <a:pt x="337" y="1"/>
                    <a:pt x="1" y="337"/>
                    <a:pt x="1" y="737"/>
                  </a:cubicBezTo>
                  <a:lnTo>
                    <a:pt x="1" y="19764"/>
                  </a:lnTo>
                  <a:cubicBezTo>
                    <a:pt x="1" y="20163"/>
                    <a:pt x="337" y="20500"/>
                    <a:pt x="736" y="20500"/>
                  </a:cubicBezTo>
                  <a:lnTo>
                    <a:pt x="15075" y="20500"/>
                  </a:lnTo>
                  <a:cubicBezTo>
                    <a:pt x="15495" y="20500"/>
                    <a:pt x="15832" y="20163"/>
                    <a:pt x="15832" y="19743"/>
                  </a:cubicBezTo>
                  <a:lnTo>
                    <a:pt x="15832" y="737"/>
                  </a:lnTo>
                  <a:cubicBezTo>
                    <a:pt x="15832" y="337"/>
                    <a:pt x="15495" y="1"/>
                    <a:pt x="15075" y="1"/>
                  </a:cubicBezTo>
                  <a:close/>
                </a:path>
              </a:pathLst>
            </a:custGeom>
            <a:solidFill>
              <a:srgbClr val="FBFC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7635;p77">
              <a:extLst>
                <a:ext uri="{FF2B5EF4-FFF2-40B4-BE49-F238E27FC236}">
                  <a16:creationId xmlns:a16="http://schemas.microsoft.com/office/drawing/2014/main" id="{539FD4B5-26A1-41FB-839E-A41B1A8AD710}"/>
                </a:ext>
              </a:extLst>
            </p:cNvPr>
            <p:cNvSpPr/>
            <p:nvPr/>
          </p:nvSpPr>
          <p:spPr>
            <a:xfrm>
              <a:off x="1556303" y="3371841"/>
              <a:ext cx="22354" cy="306936"/>
            </a:xfrm>
            <a:custGeom>
              <a:avLst/>
              <a:gdLst/>
              <a:ahLst/>
              <a:cxnLst/>
              <a:rect l="l" t="t" r="r" b="b"/>
              <a:pathLst>
                <a:path w="1493" h="20500" extrusionOk="0">
                  <a:moveTo>
                    <a:pt x="0" y="1"/>
                  </a:moveTo>
                  <a:lnTo>
                    <a:pt x="0" y="20500"/>
                  </a:lnTo>
                  <a:lnTo>
                    <a:pt x="736" y="20500"/>
                  </a:lnTo>
                  <a:cubicBezTo>
                    <a:pt x="1156" y="20500"/>
                    <a:pt x="1493" y="20163"/>
                    <a:pt x="1493" y="19743"/>
                  </a:cubicBezTo>
                  <a:lnTo>
                    <a:pt x="1493" y="737"/>
                  </a:lnTo>
                  <a:cubicBezTo>
                    <a:pt x="1493" y="337"/>
                    <a:pt x="1156" y="1"/>
                    <a:pt x="736" y="1"/>
                  </a:cubicBezTo>
                  <a:close/>
                </a:path>
              </a:pathLst>
            </a:custGeom>
            <a:solidFill>
              <a:srgbClr val="F5F7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7636;p77">
              <a:extLst>
                <a:ext uri="{FF2B5EF4-FFF2-40B4-BE49-F238E27FC236}">
                  <a16:creationId xmlns:a16="http://schemas.microsoft.com/office/drawing/2014/main" id="{8A39E288-6D01-4D3C-8808-BD8D9D97C647}"/>
                </a:ext>
              </a:extLst>
            </p:cNvPr>
            <p:cNvSpPr/>
            <p:nvPr/>
          </p:nvSpPr>
          <p:spPr>
            <a:xfrm>
              <a:off x="1379387" y="3455583"/>
              <a:ext cx="44708" cy="44708"/>
            </a:xfrm>
            <a:custGeom>
              <a:avLst/>
              <a:gdLst/>
              <a:ahLst/>
              <a:cxnLst/>
              <a:rect l="l" t="t" r="r" b="b"/>
              <a:pathLst>
                <a:path w="2986" h="2986" extrusionOk="0">
                  <a:moveTo>
                    <a:pt x="190" y="0"/>
                  </a:moveTo>
                  <a:cubicBezTo>
                    <a:pt x="85" y="0"/>
                    <a:pt x="0" y="84"/>
                    <a:pt x="0" y="190"/>
                  </a:cubicBezTo>
                  <a:lnTo>
                    <a:pt x="0" y="2797"/>
                  </a:lnTo>
                  <a:cubicBezTo>
                    <a:pt x="0" y="2902"/>
                    <a:pt x="85" y="2986"/>
                    <a:pt x="190" y="2986"/>
                  </a:cubicBezTo>
                  <a:lnTo>
                    <a:pt x="2797" y="2986"/>
                  </a:lnTo>
                  <a:cubicBezTo>
                    <a:pt x="2902" y="2986"/>
                    <a:pt x="2986" y="2902"/>
                    <a:pt x="2986" y="2797"/>
                  </a:cubicBezTo>
                  <a:lnTo>
                    <a:pt x="2986" y="190"/>
                  </a:lnTo>
                  <a:cubicBezTo>
                    <a:pt x="2986" y="84"/>
                    <a:pt x="2902" y="0"/>
                    <a:pt x="2797" y="0"/>
                  </a:cubicBezTo>
                  <a:close/>
                </a:path>
              </a:pathLst>
            </a:custGeom>
            <a:solidFill>
              <a:srgbClr val="D1DB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7637;p77">
              <a:extLst>
                <a:ext uri="{FF2B5EF4-FFF2-40B4-BE49-F238E27FC236}">
                  <a16:creationId xmlns:a16="http://schemas.microsoft.com/office/drawing/2014/main" id="{3842CCDB-0DA3-492F-BD26-CC72EE17723A}"/>
                </a:ext>
              </a:extLst>
            </p:cNvPr>
            <p:cNvSpPr/>
            <p:nvPr/>
          </p:nvSpPr>
          <p:spPr>
            <a:xfrm>
              <a:off x="1379387" y="3527975"/>
              <a:ext cx="44708" cy="44723"/>
            </a:xfrm>
            <a:custGeom>
              <a:avLst/>
              <a:gdLst/>
              <a:ahLst/>
              <a:cxnLst/>
              <a:rect l="l" t="t" r="r" b="b"/>
              <a:pathLst>
                <a:path w="2986" h="2987" extrusionOk="0">
                  <a:moveTo>
                    <a:pt x="190" y="1"/>
                  </a:moveTo>
                  <a:cubicBezTo>
                    <a:pt x="85" y="1"/>
                    <a:pt x="0" y="85"/>
                    <a:pt x="0" y="190"/>
                  </a:cubicBezTo>
                  <a:lnTo>
                    <a:pt x="0" y="2776"/>
                  </a:lnTo>
                  <a:cubicBezTo>
                    <a:pt x="0" y="2881"/>
                    <a:pt x="85" y="2986"/>
                    <a:pt x="190" y="2986"/>
                  </a:cubicBezTo>
                  <a:lnTo>
                    <a:pt x="2797" y="2986"/>
                  </a:lnTo>
                  <a:cubicBezTo>
                    <a:pt x="2902" y="2986"/>
                    <a:pt x="2986" y="2881"/>
                    <a:pt x="2986" y="2776"/>
                  </a:cubicBezTo>
                  <a:lnTo>
                    <a:pt x="2986" y="190"/>
                  </a:lnTo>
                  <a:cubicBezTo>
                    <a:pt x="2986" y="85"/>
                    <a:pt x="2902" y="1"/>
                    <a:pt x="2797" y="1"/>
                  </a:cubicBezTo>
                  <a:close/>
                </a:path>
              </a:pathLst>
            </a:custGeom>
            <a:solidFill>
              <a:srgbClr val="B2C2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7638;p77">
              <a:extLst>
                <a:ext uri="{FF2B5EF4-FFF2-40B4-BE49-F238E27FC236}">
                  <a16:creationId xmlns:a16="http://schemas.microsoft.com/office/drawing/2014/main" id="{0A5250EF-DF43-4382-8328-5D01A916E297}"/>
                </a:ext>
              </a:extLst>
            </p:cNvPr>
            <p:cNvSpPr/>
            <p:nvPr/>
          </p:nvSpPr>
          <p:spPr>
            <a:xfrm>
              <a:off x="1379387" y="3600067"/>
              <a:ext cx="44708" cy="44708"/>
            </a:xfrm>
            <a:custGeom>
              <a:avLst/>
              <a:gdLst/>
              <a:ahLst/>
              <a:cxnLst/>
              <a:rect l="l" t="t" r="r" b="b"/>
              <a:pathLst>
                <a:path w="2986" h="2986" extrusionOk="0">
                  <a:moveTo>
                    <a:pt x="190" y="1"/>
                  </a:moveTo>
                  <a:cubicBezTo>
                    <a:pt x="85" y="1"/>
                    <a:pt x="0" y="85"/>
                    <a:pt x="0" y="211"/>
                  </a:cubicBezTo>
                  <a:lnTo>
                    <a:pt x="0" y="2797"/>
                  </a:lnTo>
                  <a:cubicBezTo>
                    <a:pt x="0" y="2902"/>
                    <a:pt x="85" y="2986"/>
                    <a:pt x="190" y="2986"/>
                  </a:cubicBezTo>
                  <a:lnTo>
                    <a:pt x="2797" y="2986"/>
                  </a:lnTo>
                  <a:cubicBezTo>
                    <a:pt x="2902" y="2986"/>
                    <a:pt x="2986" y="2902"/>
                    <a:pt x="2986" y="2797"/>
                  </a:cubicBezTo>
                  <a:lnTo>
                    <a:pt x="2986" y="211"/>
                  </a:lnTo>
                  <a:cubicBezTo>
                    <a:pt x="2986" y="85"/>
                    <a:pt x="2902" y="1"/>
                    <a:pt x="2797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7639;p77">
              <a:extLst>
                <a:ext uri="{FF2B5EF4-FFF2-40B4-BE49-F238E27FC236}">
                  <a16:creationId xmlns:a16="http://schemas.microsoft.com/office/drawing/2014/main" id="{32F45CDE-C7F0-4955-B7AC-B249E062509B}"/>
                </a:ext>
              </a:extLst>
            </p:cNvPr>
            <p:cNvSpPr/>
            <p:nvPr/>
          </p:nvSpPr>
          <p:spPr>
            <a:xfrm>
              <a:off x="1444233" y="3459041"/>
              <a:ext cx="103894" cy="11035"/>
            </a:xfrm>
            <a:custGeom>
              <a:avLst/>
              <a:gdLst/>
              <a:ahLst/>
              <a:cxnLst/>
              <a:rect l="l" t="t" r="r" b="b"/>
              <a:pathLst>
                <a:path w="6939" h="737" extrusionOk="0">
                  <a:moveTo>
                    <a:pt x="484" y="1"/>
                  </a:moveTo>
                  <a:cubicBezTo>
                    <a:pt x="0" y="1"/>
                    <a:pt x="0" y="736"/>
                    <a:pt x="484" y="736"/>
                  </a:cubicBezTo>
                  <a:lnTo>
                    <a:pt x="6455" y="736"/>
                  </a:lnTo>
                  <a:cubicBezTo>
                    <a:pt x="6939" y="736"/>
                    <a:pt x="6939" y="1"/>
                    <a:pt x="6455" y="1"/>
                  </a:cubicBezTo>
                  <a:close/>
                </a:path>
              </a:pathLst>
            </a:custGeom>
            <a:solidFill>
              <a:srgbClr val="546C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7640;p77">
              <a:extLst>
                <a:ext uri="{FF2B5EF4-FFF2-40B4-BE49-F238E27FC236}">
                  <a16:creationId xmlns:a16="http://schemas.microsoft.com/office/drawing/2014/main" id="{5B6DDF66-D2F7-42E9-870E-E3134D9FAF86}"/>
                </a:ext>
              </a:extLst>
            </p:cNvPr>
            <p:cNvSpPr/>
            <p:nvPr/>
          </p:nvSpPr>
          <p:spPr>
            <a:xfrm>
              <a:off x="1444233" y="3482967"/>
              <a:ext cx="103894" cy="10720"/>
            </a:xfrm>
            <a:custGeom>
              <a:avLst/>
              <a:gdLst/>
              <a:ahLst/>
              <a:cxnLst/>
              <a:rect l="l" t="t" r="r" b="b"/>
              <a:pathLst>
                <a:path w="6939" h="716" extrusionOk="0">
                  <a:moveTo>
                    <a:pt x="484" y="0"/>
                  </a:moveTo>
                  <a:cubicBezTo>
                    <a:pt x="0" y="0"/>
                    <a:pt x="0" y="715"/>
                    <a:pt x="484" y="715"/>
                  </a:cubicBezTo>
                  <a:lnTo>
                    <a:pt x="6455" y="715"/>
                  </a:lnTo>
                  <a:cubicBezTo>
                    <a:pt x="6939" y="715"/>
                    <a:pt x="6939" y="0"/>
                    <a:pt x="6455" y="0"/>
                  </a:cubicBezTo>
                  <a:close/>
                </a:path>
              </a:pathLst>
            </a:custGeom>
            <a:solidFill>
              <a:srgbClr val="546C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7641;p77">
              <a:extLst>
                <a:ext uri="{FF2B5EF4-FFF2-40B4-BE49-F238E27FC236}">
                  <a16:creationId xmlns:a16="http://schemas.microsoft.com/office/drawing/2014/main" id="{95B6D7DC-D170-40C9-AD6B-B4CB06D852A7}"/>
                </a:ext>
              </a:extLst>
            </p:cNvPr>
            <p:cNvSpPr/>
            <p:nvPr/>
          </p:nvSpPr>
          <p:spPr>
            <a:xfrm>
              <a:off x="1444233" y="3531433"/>
              <a:ext cx="103894" cy="10735"/>
            </a:xfrm>
            <a:custGeom>
              <a:avLst/>
              <a:gdLst/>
              <a:ahLst/>
              <a:cxnLst/>
              <a:rect l="l" t="t" r="r" b="b"/>
              <a:pathLst>
                <a:path w="6939" h="717" extrusionOk="0">
                  <a:moveTo>
                    <a:pt x="464" y="1"/>
                  </a:moveTo>
                  <a:cubicBezTo>
                    <a:pt x="1" y="1"/>
                    <a:pt x="7" y="716"/>
                    <a:pt x="484" y="716"/>
                  </a:cubicBezTo>
                  <a:lnTo>
                    <a:pt x="6455" y="716"/>
                  </a:lnTo>
                  <a:cubicBezTo>
                    <a:pt x="6939" y="716"/>
                    <a:pt x="6939" y="1"/>
                    <a:pt x="6455" y="1"/>
                  </a:cubicBezTo>
                  <a:lnTo>
                    <a:pt x="484" y="1"/>
                  </a:lnTo>
                  <a:cubicBezTo>
                    <a:pt x="477" y="1"/>
                    <a:pt x="471" y="1"/>
                    <a:pt x="464" y="1"/>
                  </a:cubicBezTo>
                  <a:close/>
                </a:path>
              </a:pathLst>
            </a:custGeom>
            <a:solidFill>
              <a:srgbClr val="546C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7642;p77">
              <a:extLst>
                <a:ext uri="{FF2B5EF4-FFF2-40B4-BE49-F238E27FC236}">
                  <a16:creationId xmlns:a16="http://schemas.microsoft.com/office/drawing/2014/main" id="{36CCF51C-23C4-4C0E-84E5-3A042CA5F6EB}"/>
                </a:ext>
              </a:extLst>
            </p:cNvPr>
            <p:cNvSpPr/>
            <p:nvPr/>
          </p:nvSpPr>
          <p:spPr>
            <a:xfrm>
              <a:off x="1444233" y="3555359"/>
              <a:ext cx="103894" cy="10720"/>
            </a:xfrm>
            <a:custGeom>
              <a:avLst/>
              <a:gdLst/>
              <a:ahLst/>
              <a:cxnLst/>
              <a:rect l="l" t="t" r="r" b="b"/>
              <a:pathLst>
                <a:path w="6939" h="716" extrusionOk="0">
                  <a:moveTo>
                    <a:pt x="464" y="1"/>
                  </a:moveTo>
                  <a:cubicBezTo>
                    <a:pt x="1" y="1"/>
                    <a:pt x="7" y="716"/>
                    <a:pt x="484" y="716"/>
                  </a:cubicBezTo>
                  <a:lnTo>
                    <a:pt x="6455" y="716"/>
                  </a:lnTo>
                  <a:cubicBezTo>
                    <a:pt x="6939" y="716"/>
                    <a:pt x="6939" y="1"/>
                    <a:pt x="6455" y="1"/>
                  </a:cubicBezTo>
                  <a:lnTo>
                    <a:pt x="484" y="1"/>
                  </a:lnTo>
                  <a:cubicBezTo>
                    <a:pt x="477" y="1"/>
                    <a:pt x="471" y="1"/>
                    <a:pt x="464" y="1"/>
                  </a:cubicBezTo>
                  <a:close/>
                </a:path>
              </a:pathLst>
            </a:custGeom>
            <a:solidFill>
              <a:srgbClr val="546C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7643;p77">
              <a:extLst>
                <a:ext uri="{FF2B5EF4-FFF2-40B4-BE49-F238E27FC236}">
                  <a16:creationId xmlns:a16="http://schemas.microsoft.com/office/drawing/2014/main" id="{C7C76397-7403-40FF-90E8-64D10A42B3E9}"/>
                </a:ext>
              </a:extLst>
            </p:cNvPr>
            <p:cNvSpPr/>
            <p:nvPr/>
          </p:nvSpPr>
          <p:spPr>
            <a:xfrm>
              <a:off x="1444233" y="3603526"/>
              <a:ext cx="103894" cy="11035"/>
            </a:xfrm>
            <a:custGeom>
              <a:avLst/>
              <a:gdLst/>
              <a:ahLst/>
              <a:cxnLst/>
              <a:rect l="l" t="t" r="r" b="b"/>
              <a:pathLst>
                <a:path w="6939" h="737" extrusionOk="0">
                  <a:moveTo>
                    <a:pt x="484" y="1"/>
                  </a:moveTo>
                  <a:cubicBezTo>
                    <a:pt x="0" y="1"/>
                    <a:pt x="0" y="737"/>
                    <a:pt x="484" y="737"/>
                  </a:cubicBezTo>
                  <a:lnTo>
                    <a:pt x="6455" y="737"/>
                  </a:lnTo>
                  <a:cubicBezTo>
                    <a:pt x="6939" y="737"/>
                    <a:pt x="6939" y="1"/>
                    <a:pt x="6455" y="1"/>
                  </a:cubicBezTo>
                  <a:close/>
                </a:path>
              </a:pathLst>
            </a:custGeom>
            <a:solidFill>
              <a:srgbClr val="546C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7644;p77">
              <a:extLst>
                <a:ext uri="{FF2B5EF4-FFF2-40B4-BE49-F238E27FC236}">
                  <a16:creationId xmlns:a16="http://schemas.microsoft.com/office/drawing/2014/main" id="{D9D7C602-9E81-45FC-B063-A9864E1B6299}"/>
                </a:ext>
              </a:extLst>
            </p:cNvPr>
            <p:cNvSpPr/>
            <p:nvPr/>
          </p:nvSpPr>
          <p:spPr>
            <a:xfrm>
              <a:off x="1444233" y="3627452"/>
              <a:ext cx="103894" cy="11035"/>
            </a:xfrm>
            <a:custGeom>
              <a:avLst/>
              <a:gdLst/>
              <a:ahLst/>
              <a:cxnLst/>
              <a:rect l="l" t="t" r="r" b="b"/>
              <a:pathLst>
                <a:path w="6939" h="737" extrusionOk="0">
                  <a:moveTo>
                    <a:pt x="484" y="1"/>
                  </a:moveTo>
                  <a:cubicBezTo>
                    <a:pt x="0" y="1"/>
                    <a:pt x="0" y="736"/>
                    <a:pt x="484" y="736"/>
                  </a:cubicBezTo>
                  <a:lnTo>
                    <a:pt x="6455" y="736"/>
                  </a:lnTo>
                  <a:cubicBezTo>
                    <a:pt x="6939" y="736"/>
                    <a:pt x="6939" y="1"/>
                    <a:pt x="6455" y="1"/>
                  </a:cubicBezTo>
                  <a:close/>
                </a:path>
              </a:pathLst>
            </a:custGeom>
            <a:solidFill>
              <a:srgbClr val="546C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7645;p77">
              <a:extLst>
                <a:ext uri="{FF2B5EF4-FFF2-40B4-BE49-F238E27FC236}">
                  <a16:creationId xmlns:a16="http://schemas.microsoft.com/office/drawing/2014/main" id="{4EB51CDE-3EFC-4CFC-8352-B3AFFB0B7B7C}"/>
                </a:ext>
              </a:extLst>
            </p:cNvPr>
            <p:cNvSpPr/>
            <p:nvPr/>
          </p:nvSpPr>
          <p:spPr>
            <a:xfrm>
              <a:off x="1390183" y="3448845"/>
              <a:ext cx="55413" cy="37087"/>
            </a:xfrm>
            <a:custGeom>
              <a:avLst/>
              <a:gdLst/>
              <a:ahLst/>
              <a:cxnLst/>
              <a:rect l="l" t="t" r="r" b="b"/>
              <a:pathLst>
                <a:path w="3701" h="2477" extrusionOk="0">
                  <a:moveTo>
                    <a:pt x="3156" y="0"/>
                  </a:moveTo>
                  <a:cubicBezTo>
                    <a:pt x="3077" y="0"/>
                    <a:pt x="2995" y="28"/>
                    <a:pt x="2917" y="93"/>
                  </a:cubicBezTo>
                  <a:lnTo>
                    <a:pt x="1130" y="1607"/>
                  </a:lnTo>
                  <a:lnTo>
                    <a:pt x="772" y="1228"/>
                  </a:lnTo>
                  <a:cubicBezTo>
                    <a:pt x="722" y="1155"/>
                    <a:pt x="653" y="1124"/>
                    <a:pt x="580" y="1124"/>
                  </a:cubicBezTo>
                  <a:cubicBezTo>
                    <a:pt x="319" y="1124"/>
                    <a:pt x="0" y="1515"/>
                    <a:pt x="247" y="1712"/>
                  </a:cubicBezTo>
                  <a:lnTo>
                    <a:pt x="856" y="2364"/>
                  </a:lnTo>
                  <a:cubicBezTo>
                    <a:pt x="922" y="2440"/>
                    <a:pt x="1010" y="2477"/>
                    <a:pt x="1103" y="2477"/>
                  </a:cubicBezTo>
                  <a:cubicBezTo>
                    <a:pt x="1189" y="2477"/>
                    <a:pt x="1280" y="2445"/>
                    <a:pt x="1361" y="2385"/>
                  </a:cubicBezTo>
                  <a:lnTo>
                    <a:pt x="3400" y="640"/>
                  </a:lnTo>
                  <a:cubicBezTo>
                    <a:pt x="3701" y="406"/>
                    <a:pt x="3458" y="0"/>
                    <a:pt x="3156" y="0"/>
                  </a:cubicBezTo>
                  <a:close/>
                </a:path>
              </a:pathLst>
            </a:custGeom>
            <a:solidFill>
              <a:srgbClr val="546C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7646;p77">
              <a:extLst>
                <a:ext uri="{FF2B5EF4-FFF2-40B4-BE49-F238E27FC236}">
                  <a16:creationId xmlns:a16="http://schemas.microsoft.com/office/drawing/2014/main" id="{8E357ED3-26D4-4233-8104-363308DBF97D}"/>
                </a:ext>
              </a:extLst>
            </p:cNvPr>
            <p:cNvSpPr/>
            <p:nvPr/>
          </p:nvSpPr>
          <p:spPr>
            <a:xfrm>
              <a:off x="1390183" y="3521686"/>
              <a:ext cx="54874" cy="37147"/>
            </a:xfrm>
            <a:custGeom>
              <a:avLst/>
              <a:gdLst/>
              <a:ahLst/>
              <a:cxnLst/>
              <a:rect l="l" t="t" r="r" b="b"/>
              <a:pathLst>
                <a:path w="3665" h="2481" extrusionOk="0">
                  <a:moveTo>
                    <a:pt x="3137" y="0"/>
                  </a:moveTo>
                  <a:cubicBezTo>
                    <a:pt x="3064" y="0"/>
                    <a:pt x="2988" y="25"/>
                    <a:pt x="2917" y="85"/>
                  </a:cubicBezTo>
                  <a:lnTo>
                    <a:pt x="2917" y="106"/>
                  </a:lnTo>
                  <a:lnTo>
                    <a:pt x="1130" y="1619"/>
                  </a:lnTo>
                  <a:lnTo>
                    <a:pt x="772" y="1220"/>
                  </a:lnTo>
                  <a:cubicBezTo>
                    <a:pt x="722" y="1146"/>
                    <a:pt x="653" y="1116"/>
                    <a:pt x="580" y="1116"/>
                  </a:cubicBezTo>
                  <a:cubicBezTo>
                    <a:pt x="319" y="1116"/>
                    <a:pt x="0" y="1506"/>
                    <a:pt x="247" y="1703"/>
                  </a:cubicBezTo>
                  <a:lnTo>
                    <a:pt x="856" y="2355"/>
                  </a:lnTo>
                  <a:cubicBezTo>
                    <a:pt x="927" y="2437"/>
                    <a:pt x="1023" y="2480"/>
                    <a:pt x="1124" y="2480"/>
                  </a:cubicBezTo>
                  <a:cubicBezTo>
                    <a:pt x="1204" y="2480"/>
                    <a:pt x="1286" y="2453"/>
                    <a:pt x="1361" y="2397"/>
                  </a:cubicBezTo>
                  <a:lnTo>
                    <a:pt x="3379" y="652"/>
                  </a:lnTo>
                  <a:cubicBezTo>
                    <a:pt x="3665" y="400"/>
                    <a:pt x="3427" y="0"/>
                    <a:pt x="3137" y="0"/>
                  </a:cubicBezTo>
                  <a:close/>
                </a:path>
              </a:pathLst>
            </a:custGeom>
            <a:solidFill>
              <a:srgbClr val="546C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7647;p77">
              <a:extLst>
                <a:ext uri="{FF2B5EF4-FFF2-40B4-BE49-F238E27FC236}">
                  <a16:creationId xmlns:a16="http://schemas.microsoft.com/office/drawing/2014/main" id="{1C8C94D5-EE2F-42CB-885A-82C6EF670042}"/>
                </a:ext>
              </a:extLst>
            </p:cNvPr>
            <p:cNvSpPr/>
            <p:nvPr/>
          </p:nvSpPr>
          <p:spPr>
            <a:xfrm>
              <a:off x="1390183" y="3595216"/>
              <a:ext cx="55413" cy="37267"/>
            </a:xfrm>
            <a:custGeom>
              <a:avLst/>
              <a:gdLst/>
              <a:ahLst/>
              <a:cxnLst/>
              <a:rect l="l" t="t" r="r" b="b"/>
              <a:pathLst>
                <a:path w="3701" h="2489" extrusionOk="0">
                  <a:moveTo>
                    <a:pt x="3155" y="1"/>
                  </a:moveTo>
                  <a:cubicBezTo>
                    <a:pt x="3077" y="1"/>
                    <a:pt x="2995" y="28"/>
                    <a:pt x="2917" y="93"/>
                  </a:cubicBezTo>
                  <a:lnTo>
                    <a:pt x="2917" y="114"/>
                  </a:lnTo>
                  <a:lnTo>
                    <a:pt x="1130" y="1628"/>
                  </a:lnTo>
                  <a:lnTo>
                    <a:pt x="772" y="1229"/>
                  </a:lnTo>
                  <a:cubicBezTo>
                    <a:pt x="722" y="1155"/>
                    <a:pt x="653" y="1125"/>
                    <a:pt x="580" y="1125"/>
                  </a:cubicBezTo>
                  <a:cubicBezTo>
                    <a:pt x="319" y="1125"/>
                    <a:pt x="0" y="1515"/>
                    <a:pt x="247" y="1712"/>
                  </a:cubicBezTo>
                  <a:lnTo>
                    <a:pt x="856" y="2364"/>
                  </a:lnTo>
                  <a:cubicBezTo>
                    <a:pt x="927" y="2446"/>
                    <a:pt x="1023" y="2489"/>
                    <a:pt x="1124" y="2489"/>
                  </a:cubicBezTo>
                  <a:cubicBezTo>
                    <a:pt x="1204" y="2489"/>
                    <a:pt x="1286" y="2462"/>
                    <a:pt x="1361" y="2406"/>
                  </a:cubicBezTo>
                  <a:lnTo>
                    <a:pt x="3400" y="661"/>
                  </a:lnTo>
                  <a:cubicBezTo>
                    <a:pt x="3701" y="410"/>
                    <a:pt x="3458" y="1"/>
                    <a:pt x="3155" y="1"/>
                  </a:cubicBezTo>
                  <a:close/>
                </a:path>
              </a:pathLst>
            </a:custGeom>
            <a:solidFill>
              <a:srgbClr val="546C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7648;p77">
              <a:extLst>
                <a:ext uri="{FF2B5EF4-FFF2-40B4-BE49-F238E27FC236}">
                  <a16:creationId xmlns:a16="http://schemas.microsoft.com/office/drawing/2014/main" id="{D09F950D-1554-4EF8-B4EE-7247A0233E84}"/>
                </a:ext>
              </a:extLst>
            </p:cNvPr>
            <p:cNvSpPr/>
            <p:nvPr/>
          </p:nvSpPr>
          <p:spPr>
            <a:xfrm>
              <a:off x="1368682" y="3362409"/>
              <a:ext cx="74309" cy="38734"/>
            </a:xfrm>
            <a:custGeom>
              <a:avLst/>
              <a:gdLst/>
              <a:ahLst/>
              <a:cxnLst/>
              <a:rect l="l" t="t" r="r" b="b"/>
              <a:pathLst>
                <a:path w="4963" h="2587" extrusionOk="0">
                  <a:moveTo>
                    <a:pt x="736" y="0"/>
                  </a:moveTo>
                  <a:cubicBezTo>
                    <a:pt x="316" y="0"/>
                    <a:pt x="1" y="336"/>
                    <a:pt x="1" y="736"/>
                  </a:cubicBezTo>
                  <a:lnTo>
                    <a:pt x="1" y="2250"/>
                  </a:lnTo>
                  <a:cubicBezTo>
                    <a:pt x="1" y="2439"/>
                    <a:pt x="148" y="2586"/>
                    <a:pt x="337" y="2586"/>
                  </a:cubicBezTo>
                  <a:lnTo>
                    <a:pt x="4626" y="2586"/>
                  </a:lnTo>
                  <a:cubicBezTo>
                    <a:pt x="4815" y="2586"/>
                    <a:pt x="4962" y="2439"/>
                    <a:pt x="4962" y="2250"/>
                  </a:cubicBezTo>
                  <a:lnTo>
                    <a:pt x="4962" y="736"/>
                  </a:lnTo>
                  <a:cubicBezTo>
                    <a:pt x="4962" y="336"/>
                    <a:pt x="4647" y="0"/>
                    <a:pt x="4227" y="0"/>
                  </a:cubicBezTo>
                  <a:close/>
                </a:path>
              </a:pathLst>
            </a:custGeom>
            <a:solidFill>
              <a:srgbClr val="546C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7649;p77">
              <a:extLst>
                <a:ext uri="{FF2B5EF4-FFF2-40B4-BE49-F238E27FC236}">
                  <a16:creationId xmlns:a16="http://schemas.microsoft.com/office/drawing/2014/main" id="{5479CA7D-9A32-4F78-9868-BF48D53FF4F1}"/>
                </a:ext>
              </a:extLst>
            </p:cNvPr>
            <p:cNvSpPr/>
            <p:nvPr/>
          </p:nvSpPr>
          <p:spPr>
            <a:xfrm>
              <a:off x="1409602" y="3362409"/>
              <a:ext cx="33389" cy="38734"/>
            </a:xfrm>
            <a:custGeom>
              <a:avLst/>
              <a:gdLst/>
              <a:ahLst/>
              <a:cxnLst/>
              <a:rect l="l" t="t" r="r" b="b"/>
              <a:pathLst>
                <a:path w="2230" h="2587" extrusionOk="0">
                  <a:moveTo>
                    <a:pt x="1" y="0"/>
                  </a:moveTo>
                  <a:cubicBezTo>
                    <a:pt x="400" y="0"/>
                    <a:pt x="737" y="336"/>
                    <a:pt x="737" y="736"/>
                  </a:cubicBezTo>
                  <a:lnTo>
                    <a:pt x="737" y="2250"/>
                  </a:lnTo>
                  <a:cubicBezTo>
                    <a:pt x="737" y="2439"/>
                    <a:pt x="589" y="2586"/>
                    <a:pt x="400" y="2586"/>
                  </a:cubicBezTo>
                  <a:lnTo>
                    <a:pt x="1893" y="2586"/>
                  </a:lnTo>
                  <a:cubicBezTo>
                    <a:pt x="2082" y="2586"/>
                    <a:pt x="2229" y="2439"/>
                    <a:pt x="2229" y="2250"/>
                  </a:cubicBezTo>
                  <a:lnTo>
                    <a:pt x="2229" y="736"/>
                  </a:lnTo>
                  <a:cubicBezTo>
                    <a:pt x="2229" y="336"/>
                    <a:pt x="1893" y="0"/>
                    <a:pt x="1494" y="0"/>
                  </a:cubicBezTo>
                  <a:close/>
                </a:path>
              </a:pathLst>
            </a:custGeom>
            <a:solidFill>
              <a:srgbClr val="435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1F856CD-C48B-45EE-B9F2-FF1E1CA79C77}"/>
              </a:ext>
            </a:extLst>
          </p:cNvPr>
          <p:cNvGrpSpPr/>
          <p:nvPr/>
        </p:nvGrpSpPr>
        <p:grpSpPr>
          <a:xfrm>
            <a:off x="16437252" y="1677376"/>
            <a:ext cx="10606236" cy="10610922"/>
            <a:chOff x="9100228" y="3763273"/>
            <a:chExt cx="6186720" cy="6189453"/>
          </a:xfrm>
        </p:grpSpPr>
        <p:sp>
          <p:nvSpPr>
            <p:cNvPr id="92" name="Freeform 46">
              <a:extLst>
                <a:ext uri="{FF2B5EF4-FFF2-40B4-BE49-F238E27FC236}">
                  <a16:creationId xmlns:a16="http://schemas.microsoft.com/office/drawing/2014/main" id="{0E7E0CD5-E5BA-442F-9109-0FA0F00EA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0228" y="3763273"/>
              <a:ext cx="6186720" cy="6189453"/>
            </a:xfrm>
            <a:custGeom>
              <a:avLst/>
              <a:gdLst>
                <a:gd name="T0" fmla="*/ 183 w 215"/>
                <a:gd name="T1" fmla="*/ 32 h 215"/>
                <a:gd name="T2" fmla="*/ 107 w 215"/>
                <a:gd name="T3" fmla="*/ 0 h 215"/>
                <a:gd name="T4" fmla="*/ 31 w 215"/>
                <a:gd name="T5" fmla="*/ 32 h 215"/>
                <a:gd name="T6" fmla="*/ 0 w 215"/>
                <a:gd name="T7" fmla="*/ 108 h 215"/>
                <a:gd name="T8" fmla="*/ 31 w 215"/>
                <a:gd name="T9" fmla="*/ 184 h 215"/>
                <a:gd name="T10" fmla="*/ 107 w 215"/>
                <a:gd name="T11" fmla="*/ 215 h 215"/>
                <a:gd name="T12" fmla="*/ 183 w 215"/>
                <a:gd name="T13" fmla="*/ 184 h 215"/>
                <a:gd name="T14" fmla="*/ 215 w 215"/>
                <a:gd name="T15" fmla="*/ 108 h 215"/>
                <a:gd name="T16" fmla="*/ 183 w 215"/>
                <a:gd name="T17" fmla="*/ 3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15">
                  <a:moveTo>
                    <a:pt x="183" y="32"/>
                  </a:moveTo>
                  <a:cubicBezTo>
                    <a:pt x="163" y="11"/>
                    <a:pt x="136" y="0"/>
                    <a:pt x="107" y="0"/>
                  </a:cubicBezTo>
                  <a:cubicBezTo>
                    <a:pt x="79" y="0"/>
                    <a:pt x="52" y="11"/>
                    <a:pt x="31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1" y="184"/>
                  </a:cubicBezTo>
                  <a:cubicBezTo>
                    <a:pt x="52" y="204"/>
                    <a:pt x="79" y="215"/>
                    <a:pt x="107" y="215"/>
                  </a:cubicBezTo>
                  <a:cubicBezTo>
                    <a:pt x="136" y="215"/>
                    <a:pt x="163" y="204"/>
                    <a:pt x="183" y="184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2F2E6704-C918-460E-BF7E-8DB1A016EBAC}"/>
                </a:ext>
              </a:extLst>
            </p:cNvPr>
            <p:cNvSpPr/>
            <p:nvPr/>
          </p:nvSpPr>
          <p:spPr>
            <a:xfrm>
              <a:off x="12049130" y="6713543"/>
              <a:ext cx="288915" cy="288915"/>
            </a:xfrm>
            <a:prstGeom prst="ellipse">
              <a:avLst/>
            </a:prstGeom>
            <a:solidFill>
              <a:schemeClr val="bg2"/>
            </a:solidFill>
            <a:ln w="88900">
              <a:solidFill>
                <a:schemeClr val="accent6">
                  <a:lumMod val="50000"/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rgbClr val="FFFFFF"/>
                </a:solidFill>
                <a:latin typeface="dt-business-03" panose="02000509000000000000" pitchFamily="49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C7A174CA-265C-43BE-B845-420A75CBB989}"/>
              </a:ext>
            </a:extLst>
          </p:cNvPr>
          <p:cNvGrpSpPr/>
          <p:nvPr/>
        </p:nvGrpSpPr>
        <p:grpSpPr>
          <a:xfrm>
            <a:off x="16099564" y="1342036"/>
            <a:ext cx="11281608" cy="11281608"/>
            <a:chOff x="9202373" y="3866786"/>
            <a:chExt cx="5982428" cy="5982428"/>
          </a:xfrm>
        </p:grpSpPr>
        <p:grpSp>
          <p:nvGrpSpPr>
            <p:cNvPr id="1083" name="Group 1082">
              <a:extLst>
                <a:ext uri="{FF2B5EF4-FFF2-40B4-BE49-F238E27FC236}">
                  <a16:creationId xmlns:a16="http://schemas.microsoft.com/office/drawing/2014/main" id="{368576F7-A3C5-49EB-B5C7-7EFCDCD57763}"/>
                </a:ext>
              </a:extLst>
            </p:cNvPr>
            <p:cNvGrpSpPr/>
            <p:nvPr/>
          </p:nvGrpSpPr>
          <p:grpSpPr>
            <a:xfrm>
              <a:off x="12154319" y="3866786"/>
              <a:ext cx="78536" cy="5982428"/>
              <a:chOff x="12147983" y="3382622"/>
              <a:chExt cx="91209" cy="6947769"/>
            </a:xfrm>
          </p:grpSpPr>
          <p:sp>
            <p:nvSpPr>
              <p:cNvPr id="1082" name="Arrow: Pentagon 1081">
                <a:extLst>
                  <a:ext uri="{FF2B5EF4-FFF2-40B4-BE49-F238E27FC236}">
                    <a16:creationId xmlns:a16="http://schemas.microsoft.com/office/drawing/2014/main" id="{D5C89C07-ACF9-4C22-8BA1-FCC5BC142B3C}"/>
                  </a:ext>
                </a:extLst>
              </p:cNvPr>
              <p:cNvSpPr/>
              <p:nvPr/>
            </p:nvSpPr>
            <p:spPr>
              <a:xfrm rot="16200000">
                <a:off x="12047803" y="34828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4" name="Arrow: Pentagon 93">
                <a:extLst>
                  <a:ext uri="{FF2B5EF4-FFF2-40B4-BE49-F238E27FC236}">
                    <a16:creationId xmlns:a16="http://schemas.microsoft.com/office/drawing/2014/main" id="{7FC1CD18-19F0-4282-8711-0AD3A2FA24F4}"/>
                  </a:ext>
                </a:extLst>
              </p:cNvPr>
              <p:cNvSpPr/>
              <p:nvPr/>
            </p:nvSpPr>
            <p:spPr>
              <a:xfrm rot="5400000" flipV="1">
                <a:off x="12047803" y="101390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37C3A9CE-1615-4D4B-9FEA-69885165C10E}"/>
                </a:ext>
              </a:extLst>
            </p:cNvPr>
            <p:cNvGrpSpPr/>
            <p:nvPr/>
          </p:nvGrpSpPr>
          <p:grpSpPr>
            <a:xfrm rot="1800000">
              <a:off x="12154319" y="3866786"/>
              <a:ext cx="78536" cy="5982428"/>
              <a:chOff x="12147983" y="3382622"/>
              <a:chExt cx="91209" cy="6947769"/>
            </a:xfrm>
          </p:grpSpPr>
          <p:sp>
            <p:nvSpPr>
              <p:cNvPr id="97" name="Arrow: Pentagon 96">
                <a:extLst>
                  <a:ext uri="{FF2B5EF4-FFF2-40B4-BE49-F238E27FC236}">
                    <a16:creationId xmlns:a16="http://schemas.microsoft.com/office/drawing/2014/main" id="{5CFA5657-728D-4B45-A019-C82D24DF68D3}"/>
                  </a:ext>
                </a:extLst>
              </p:cNvPr>
              <p:cNvSpPr/>
              <p:nvPr/>
            </p:nvSpPr>
            <p:spPr>
              <a:xfrm rot="16200000">
                <a:off x="12047803" y="34828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8" name="Arrow: Pentagon 97">
                <a:extLst>
                  <a:ext uri="{FF2B5EF4-FFF2-40B4-BE49-F238E27FC236}">
                    <a16:creationId xmlns:a16="http://schemas.microsoft.com/office/drawing/2014/main" id="{B6FDE02F-96C4-4B42-8481-EF99EC818176}"/>
                  </a:ext>
                </a:extLst>
              </p:cNvPr>
              <p:cNvSpPr/>
              <p:nvPr/>
            </p:nvSpPr>
            <p:spPr>
              <a:xfrm rot="5400000" flipV="1">
                <a:off x="12047803" y="101390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78951313-425D-40AB-93CC-B5F9896369A9}"/>
                </a:ext>
              </a:extLst>
            </p:cNvPr>
            <p:cNvGrpSpPr/>
            <p:nvPr/>
          </p:nvGrpSpPr>
          <p:grpSpPr>
            <a:xfrm rot="3600000">
              <a:off x="12154319" y="3866786"/>
              <a:ext cx="78536" cy="5982428"/>
              <a:chOff x="12147983" y="3382622"/>
              <a:chExt cx="91209" cy="6947769"/>
            </a:xfrm>
          </p:grpSpPr>
          <p:sp>
            <p:nvSpPr>
              <p:cNvPr id="103" name="Arrow: Pentagon 102">
                <a:extLst>
                  <a:ext uri="{FF2B5EF4-FFF2-40B4-BE49-F238E27FC236}">
                    <a16:creationId xmlns:a16="http://schemas.microsoft.com/office/drawing/2014/main" id="{1E41A643-789A-4EDA-AFE4-99AE87B00AF3}"/>
                  </a:ext>
                </a:extLst>
              </p:cNvPr>
              <p:cNvSpPr/>
              <p:nvPr/>
            </p:nvSpPr>
            <p:spPr>
              <a:xfrm rot="16200000">
                <a:off x="12047803" y="34828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4" name="Arrow: Pentagon 103">
                <a:extLst>
                  <a:ext uri="{FF2B5EF4-FFF2-40B4-BE49-F238E27FC236}">
                    <a16:creationId xmlns:a16="http://schemas.microsoft.com/office/drawing/2014/main" id="{00631CAD-C169-4341-A702-A3DFE8D81288}"/>
                  </a:ext>
                </a:extLst>
              </p:cNvPr>
              <p:cNvSpPr/>
              <p:nvPr/>
            </p:nvSpPr>
            <p:spPr>
              <a:xfrm rot="5400000" flipV="1">
                <a:off x="12047803" y="101390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5B35CC2A-E384-40C5-9A0E-8F5549E47991}"/>
                </a:ext>
              </a:extLst>
            </p:cNvPr>
            <p:cNvGrpSpPr/>
            <p:nvPr/>
          </p:nvGrpSpPr>
          <p:grpSpPr>
            <a:xfrm rot="19800000">
              <a:off x="12154319" y="3866786"/>
              <a:ext cx="78536" cy="5982428"/>
              <a:chOff x="12147983" y="3382622"/>
              <a:chExt cx="91209" cy="6947769"/>
            </a:xfrm>
          </p:grpSpPr>
          <p:sp>
            <p:nvSpPr>
              <p:cNvPr id="106" name="Arrow: Pentagon 105">
                <a:extLst>
                  <a:ext uri="{FF2B5EF4-FFF2-40B4-BE49-F238E27FC236}">
                    <a16:creationId xmlns:a16="http://schemas.microsoft.com/office/drawing/2014/main" id="{F4B63139-43D6-4F01-9D6B-A70A2D5C2C83}"/>
                  </a:ext>
                </a:extLst>
              </p:cNvPr>
              <p:cNvSpPr/>
              <p:nvPr/>
            </p:nvSpPr>
            <p:spPr>
              <a:xfrm rot="16200000">
                <a:off x="12047803" y="34828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7" name="Arrow: Pentagon 106">
                <a:extLst>
                  <a:ext uri="{FF2B5EF4-FFF2-40B4-BE49-F238E27FC236}">
                    <a16:creationId xmlns:a16="http://schemas.microsoft.com/office/drawing/2014/main" id="{268CC966-8BA7-4416-80D6-929A8EE08C91}"/>
                  </a:ext>
                </a:extLst>
              </p:cNvPr>
              <p:cNvSpPr/>
              <p:nvPr/>
            </p:nvSpPr>
            <p:spPr>
              <a:xfrm rot="5400000" flipV="1">
                <a:off x="12047803" y="101390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F28A8042-3920-425A-8BAA-534143F3E47F}"/>
                </a:ext>
              </a:extLst>
            </p:cNvPr>
            <p:cNvGrpSpPr/>
            <p:nvPr/>
          </p:nvGrpSpPr>
          <p:grpSpPr>
            <a:xfrm rot="18000000">
              <a:off x="12154319" y="3866786"/>
              <a:ext cx="78536" cy="5982428"/>
              <a:chOff x="12147983" y="3382622"/>
              <a:chExt cx="91209" cy="6947769"/>
            </a:xfrm>
          </p:grpSpPr>
          <p:sp>
            <p:nvSpPr>
              <p:cNvPr id="109" name="Arrow: Pentagon 108">
                <a:extLst>
                  <a:ext uri="{FF2B5EF4-FFF2-40B4-BE49-F238E27FC236}">
                    <a16:creationId xmlns:a16="http://schemas.microsoft.com/office/drawing/2014/main" id="{1A3ED432-A08A-4E5A-9440-03E92C071B25}"/>
                  </a:ext>
                </a:extLst>
              </p:cNvPr>
              <p:cNvSpPr/>
              <p:nvPr/>
            </p:nvSpPr>
            <p:spPr>
              <a:xfrm rot="16200000">
                <a:off x="12047803" y="34828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0" name="Arrow: Pentagon 109">
                <a:extLst>
                  <a:ext uri="{FF2B5EF4-FFF2-40B4-BE49-F238E27FC236}">
                    <a16:creationId xmlns:a16="http://schemas.microsoft.com/office/drawing/2014/main" id="{B213F495-C3B8-4AD3-A492-9AF716257A92}"/>
                  </a:ext>
                </a:extLst>
              </p:cNvPr>
              <p:cNvSpPr/>
              <p:nvPr/>
            </p:nvSpPr>
            <p:spPr>
              <a:xfrm rot="5400000" flipV="1">
                <a:off x="12047803" y="101390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D456D303-C2BC-4817-974A-4C65C07319C5}"/>
                </a:ext>
              </a:extLst>
            </p:cNvPr>
            <p:cNvGrpSpPr/>
            <p:nvPr/>
          </p:nvGrpSpPr>
          <p:grpSpPr>
            <a:xfrm rot="5400000">
              <a:off x="12154319" y="3866786"/>
              <a:ext cx="78536" cy="5982428"/>
              <a:chOff x="12147983" y="3382622"/>
              <a:chExt cx="91209" cy="6947769"/>
            </a:xfrm>
          </p:grpSpPr>
          <p:sp>
            <p:nvSpPr>
              <p:cNvPr id="112" name="Arrow: Pentagon 111">
                <a:extLst>
                  <a:ext uri="{FF2B5EF4-FFF2-40B4-BE49-F238E27FC236}">
                    <a16:creationId xmlns:a16="http://schemas.microsoft.com/office/drawing/2014/main" id="{25C0F162-4330-4631-919C-2DB7D3976E23}"/>
                  </a:ext>
                </a:extLst>
              </p:cNvPr>
              <p:cNvSpPr/>
              <p:nvPr/>
            </p:nvSpPr>
            <p:spPr>
              <a:xfrm rot="16200000">
                <a:off x="12047803" y="34828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3" name="Arrow: Pentagon 112">
                <a:extLst>
                  <a:ext uri="{FF2B5EF4-FFF2-40B4-BE49-F238E27FC236}">
                    <a16:creationId xmlns:a16="http://schemas.microsoft.com/office/drawing/2014/main" id="{86941326-476E-46D2-B027-409ABA7E7B56}"/>
                  </a:ext>
                </a:extLst>
              </p:cNvPr>
              <p:cNvSpPr/>
              <p:nvPr/>
            </p:nvSpPr>
            <p:spPr>
              <a:xfrm rot="5400000" flipV="1">
                <a:off x="12047803" y="101390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889C014-45B4-465C-BBD3-18ACFDFA07FD}"/>
              </a:ext>
            </a:extLst>
          </p:cNvPr>
          <p:cNvGrpSpPr/>
          <p:nvPr/>
        </p:nvGrpSpPr>
        <p:grpSpPr>
          <a:xfrm>
            <a:off x="16849054" y="2106359"/>
            <a:ext cx="9853869" cy="9807247"/>
            <a:chOff x="9599813" y="4272093"/>
            <a:chExt cx="5225324" cy="5200602"/>
          </a:xfrm>
        </p:grpSpPr>
        <p:sp>
          <p:nvSpPr>
            <p:cNvPr id="1084" name="TextBox 1083">
              <a:extLst>
                <a:ext uri="{FF2B5EF4-FFF2-40B4-BE49-F238E27FC236}">
                  <a16:creationId xmlns:a16="http://schemas.microsoft.com/office/drawing/2014/main" id="{63B8174C-40DF-47C7-8290-EC08A4BBB577}"/>
                </a:ext>
              </a:extLst>
            </p:cNvPr>
            <p:cNvSpPr txBox="1"/>
            <p:nvPr/>
          </p:nvSpPr>
          <p:spPr>
            <a:xfrm>
              <a:off x="11958203" y="4272093"/>
              <a:ext cx="470769" cy="44511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12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01119A9D-1153-49F0-B41F-3CAF4E1FEC1E}"/>
                </a:ext>
              </a:extLst>
            </p:cNvPr>
            <p:cNvSpPr txBox="1"/>
            <p:nvPr/>
          </p:nvSpPr>
          <p:spPr>
            <a:xfrm>
              <a:off x="13327648" y="4572679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1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E6BE8C4B-E57A-4878-ABAB-378230FA7A37}"/>
                </a:ext>
              </a:extLst>
            </p:cNvPr>
            <p:cNvSpPr txBox="1"/>
            <p:nvPr/>
          </p:nvSpPr>
          <p:spPr>
            <a:xfrm>
              <a:off x="10622131" y="4570454"/>
              <a:ext cx="470769" cy="44511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11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BDE9714F-8015-4C0B-BDBB-4D243A292F1B}"/>
                </a:ext>
              </a:extLst>
            </p:cNvPr>
            <p:cNvSpPr txBox="1"/>
            <p:nvPr/>
          </p:nvSpPr>
          <p:spPr>
            <a:xfrm>
              <a:off x="14180075" y="5469701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2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B7A284BD-DA4F-4AC3-8FEF-57D3ED463031}"/>
                </a:ext>
              </a:extLst>
            </p:cNvPr>
            <p:cNvSpPr txBox="1"/>
            <p:nvPr/>
          </p:nvSpPr>
          <p:spPr>
            <a:xfrm>
              <a:off x="9990050" y="5467476"/>
              <a:ext cx="470769" cy="44511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10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CD35DB84-3DCC-43F2-909D-00D2AE5558D7}"/>
                </a:ext>
              </a:extLst>
            </p:cNvPr>
            <p:cNvSpPr txBox="1"/>
            <p:nvPr/>
          </p:nvSpPr>
          <p:spPr>
            <a:xfrm>
              <a:off x="14541052" y="6583119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3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D4ADFE84-886D-49B5-9371-F84E0C5307FA}"/>
                </a:ext>
              </a:extLst>
            </p:cNvPr>
            <p:cNvSpPr txBox="1"/>
            <p:nvPr/>
          </p:nvSpPr>
          <p:spPr>
            <a:xfrm>
              <a:off x="9599813" y="6583119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9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4FCF53EB-443E-4FF8-9B42-B234653276A6}"/>
                </a:ext>
              </a:extLst>
            </p:cNvPr>
            <p:cNvSpPr txBox="1"/>
            <p:nvPr/>
          </p:nvSpPr>
          <p:spPr>
            <a:xfrm>
              <a:off x="14180075" y="7907616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4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DE95B764-96A4-4472-9580-82AE4DE0438E}"/>
                </a:ext>
              </a:extLst>
            </p:cNvPr>
            <p:cNvSpPr txBox="1"/>
            <p:nvPr/>
          </p:nvSpPr>
          <p:spPr>
            <a:xfrm>
              <a:off x="9952170" y="7907616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8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EDBA93A8-8660-4A16-B348-D57A48D89292}"/>
                </a:ext>
              </a:extLst>
            </p:cNvPr>
            <p:cNvSpPr txBox="1"/>
            <p:nvPr/>
          </p:nvSpPr>
          <p:spPr>
            <a:xfrm>
              <a:off x="13327648" y="8686600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5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66E42C5F-E94B-457D-A867-1D65FBC5C412}"/>
                </a:ext>
              </a:extLst>
            </p:cNvPr>
            <p:cNvSpPr txBox="1"/>
            <p:nvPr/>
          </p:nvSpPr>
          <p:spPr>
            <a:xfrm>
              <a:off x="10715476" y="8686600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7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AD48B161-3E0F-49BF-8814-9956AF54E29C}"/>
                </a:ext>
              </a:extLst>
            </p:cNvPr>
            <p:cNvSpPr txBox="1"/>
            <p:nvPr/>
          </p:nvSpPr>
          <p:spPr>
            <a:xfrm>
              <a:off x="12051548" y="9032033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6</a:t>
              </a:r>
            </a:p>
          </p:txBody>
        </p:sp>
      </p:grpSp>
      <p:grpSp>
        <p:nvGrpSpPr>
          <p:cNvPr id="1081" name="Group 1080">
            <a:extLst>
              <a:ext uri="{FF2B5EF4-FFF2-40B4-BE49-F238E27FC236}">
                <a16:creationId xmlns:a16="http://schemas.microsoft.com/office/drawing/2014/main" id="{07BCFEED-D690-40C6-86AF-6ED81AB69436}"/>
              </a:ext>
            </a:extLst>
          </p:cNvPr>
          <p:cNvGrpSpPr/>
          <p:nvPr/>
        </p:nvGrpSpPr>
        <p:grpSpPr>
          <a:xfrm>
            <a:off x="15906940" y="1146831"/>
            <a:ext cx="11666860" cy="11672014"/>
            <a:chOff x="8601075" y="3263900"/>
            <a:chExt cx="7185025" cy="7188200"/>
          </a:xfrm>
        </p:grpSpPr>
        <p:sp>
          <p:nvSpPr>
            <p:cNvPr id="81" name="Freeform 46">
              <a:extLst>
                <a:ext uri="{FF2B5EF4-FFF2-40B4-BE49-F238E27FC236}">
                  <a16:creationId xmlns:a16="http://schemas.microsoft.com/office/drawing/2014/main" id="{83CD943E-38C7-4797-A7F3-2D5D607CF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1075" y="3263900"/>
              <a:ext cx="7185025" cy="7188200"/>
            </a:xfrm>
            <a:custGeom>
              <a:avLst/>
              <a:gdLst>
                <a:gd name="T0" fmla="*/ 183 w 215"/>
                <a:gd name="T1" fmla="*/ 32 h 215"/>
                <a:gd name="T2" fmla="*/ 107 w 215"/>
                <a:gd name="T3" fmla="*/ 0 h 215"/>
                <a:gd name="T4" fmla="*/ 31 w 215"/>
                <a:gd name="T5" fmla="*/ 32 h 215"/>
                <a:gd name="T6" fmla="*/ 0 w 215"/>
                <a:gd name="T7" fmla="*/ 108 h 215"/>
                <a:gd name="T8" fmla="*/ 31 w 215"/>
                <a:gd name="T9" fmla="*/ 184 h 215"/>
                <a:gd name="T10" fmla="*/ 107 w 215"/>
                <a:gd name="T11" fmla="*/ 215 h 215"/>
                <a:gd name="T12" fmla="*/ 183 w 215"/>
                <a:gd name="T13" fmla="*/ 184 h 215"/>
                <a:gd name="T14" fmla="*/ 215 w 215"/>
                <a:gd name="T15" fmla="*/ 108 h 215"/>
                <a:gd name="T16" fmla="*/ 183 w 215"/>
                <a:gd name="T17" fmla="*/ 3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15">
                  <a:moveTo>
                    <a:pt x="183" y="32"/>
                  </a:moveTo>
                  <a:cubicBezTo>
                    <a:pt x="163" y="11"/>
                    <a:pt x="136" y="0"/>
                    <a:pt x="107" y="0"/>
                  </a:cubicBezTo>
                  <a:cubicBezTo>
                    <a:pt x="79" y="0"/>
                    <a:pt x="52" y="11"/>
                    <a:pt x="31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1" y="184"/>
                  </a:cubicBezTo>
                  <a:cubicBezTo>
                    <a:pt x="52" y="204"/>
                    <a:pt x="79" y="215"/>
                    <a:pt x="107" y="215"/>
                  </a:cubicBezTo>
                  <a:cubicBezTo>
                    <a:pt x="136" y="215"/>
                    <a:pt x="163" y="204"/>
                    <a:pt x="183" y="184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grpSp>
          <p:nvGrpSpPr>
            <p:cNvPr id="1080" name="Group 1079">
              <a:extLst>
                <a:ext uri="{FF2B5EF4-FFF2-40B4-BE49-F238E27FC236}">
                  <a16:creationId xmlns:a16="http://schemas.microsoft.com/office/drawing/2014/main" id="{2F2E2398-CDB0-4D9F-8787-82952CE5DE05}"/>
                </a:ext>
              </a:extLst>
            </p:cNvPr>
            <p:cNvGrpSpPr/>
            <p:nvPr/>
          </p:nvGrpSpPr>
          <p:grpSpPr>
            <a:xfrm>
              <a:off x="12010230" y="4132263"/>
              <a:ext cx="368301" cy="2743200"/>
              <a:chOff x="12010230" y="4132263"/>
              <a:chExt cx="368301" cy="2743200"/>
            </a:xfrm>
          </p:grpSpPr>
          <p:sp>
            <p:nvSpPr>
              <p:cNvPr id="1067" name="Freeform 75">
                <a:extLst>
                  <a:ext uri="{FF2B5EF4-FFF2-40B4-BE49-F238E27FC236}">
                    <a16:creationId xmlns:a16="http://schemas.microsoft.com/office/drawing/2014/main" id="{DBA8142A-9A2F-4BAD-AD9E-8B582DBE5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0230" y="4132263"/>
                <a:ext cx="166688" cy="2743200"/>
              </a:xfrm>
              <a:custGeom>
                <a:avLst/>
                <a:gdLst>
                  <a:gd name="T0" fmla="*/ 105 w 105"/>
                  <a:gd name="T1" fmla="*/ 1728 h 1728"/>
                  <a:gd name="T2" fmla="*/ 0 w 105"/>
                  <a:gd name="T3" fmla="*/ 1222 h 1728"/>
                  <a:gd name="T4" fmla="*/ 105 w 105"/>
                  <a:gd name="T5" fmla="*/ 0 h 1728"/>
                  <a:gd name="T6" fmla="*/ 105 w 105"/>
                  <a:gd name="T7" fmla="*/ 1728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1728">
                    <a:moveTo>
                      <a:pt x="105" y="1728"/>
                    </a:moveTo>
                    <a:lnTo>
                      <a:pt x="0" y="1222"/>
                    </a:lnTo>
                    <a:lnTo>
                      <a:pt x="105" y="0"/>
                    </a:lnTo>
                    <a:lnTo>
                      <a:pt x="105" y="1728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1068" name="Freeform 76">
                <a:extLst>
                  <a:ext uri="{FF2B5EF4-FFF2-40B4-BE49-F238E27FC236}">
                    <a16:creationId xmlns:a16="http://schemas.microsoft.com/office/drawing/2014/main" id="{C1BA14B6-7F5A-42CF-9E6D-1DE883572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76918" y="4132263"/>
                <a:ext cx="201613" cy="2743200"/>
              </a:xfrm>
              <a:custGeom>
                <a:avLst/>
                <a:gdLst>
                  <a:gd name="T0" fmla="*/ 0 w 127"/>
                  <a:gd name="T1" fmla="*/ 1728 h 1728"/>
                  <a:gd name="T2" fmla="*/ 127 w 127"/>
                  <a:gd name="T3" fmla="*/ 1222 h 1728"/>
                  <a:gd name="T4" fmla="*/ 0 w 127"/>
                  <a:gd name="T5" fmla="*/ 0 h 1728"/>
                  <a:gd name="T6" fmla="*/ 0 w 127"/>
                  <a:gd name="T7" fmla="*/ 1728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7" h="1728">
                    <a:moveTo>
                      <a:pt x="0" y="1728"/>
                    </a:moveTo>
                    <a:lnTo>
                      <a:pt x="127" y="1222"/>
                    </a:lnTo>
                    <a:lnTo>
                      <a:pt x="0" y="0"/>
                    </a:lnTo>
                    <a:lnTo>
                      <a:pt x="0" y="172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</p:grpSp>
      </p:grpSp>
      <p:grpSp>
        <p:nvGrpSpPr>
          <p:cNvPr id="1078" name="Group 1077">
            <a:extLst>
              <a:ext uri="{FF2B5EF4-FFF2-40B4-BE49-F238E27FC236}">
                <a16:creationId xmlns:a16="http://schemas.microsoft.com/office/drawing/2014/main" id="{6CE22F1B-D339-4838-8ABE-E87D72D849D6}"/>
              </a:ext>
            </a:extLst>
          </p:cNvPr>
          <p:cNvGrpSpPr/>
          <p:nvPr/>
        </p:nvGrpSpPr>
        <p:grpSpPr>
          <a:xfrm rot="3600000">
            <a:off x="15908226" y="1146831"/>
            <a:ext cx="11666860" cy="11672015"/>
            <a:chOff x="8601868" y="3263900"/>
            <a:chExt cx="7185025" cy="7188200"/>
          </a:xfrm>
        </p:grpSpPr>
        <p:sp>
          <p:nvSpPr>
            <p:cNvPr id="1038" name="Freeform 46">
              <a:extLst>
                <a:ext uri="{FF2B5EF4-FFF2-40B4-BE49-F238E27FC236}">
                  <a16:creationId xmlns:a16="http://schemas.microsoft.com/office/drawing/2014/main" id="{6C602820-A9A5-4FCF-B8C6-0FCAD3D7C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1868" y="3263900"/>
              <a:ext cx="7185025" cy="7188200"/>
            </a:xfrm>
            <a:custGeom>
              <a:avLst/>
              <a:gdLst>
                <a:gd name="T0" fmla="*/ 183 w 215"/>
                <a:gd name="T1" fmla="*/ 32 h 215"/>
                <a:gd name="T2" fmla="*/ 107 w 215"/>
                <a:gd name="T3" fmla="*/ 0 h 215"/>
                <a:gd name="T4" fmla="*/ 31 w 215"/>
                <a:gd name="T5" fmla="*/ 32 h 215"/>
                <a:gd name="T6" fmla="*/ 0 w 215"/>
                <a:gd name="T7" fmla="*/ 108 h 215"/>
                <a:gd name="T8" fmla="*/ 31 w 215"/>
                <a:gd name="T9" fmla="*/ 184 h 215"/>
                <a:gd name="T10" fmla="*/ 107 w 215"/>
                <a:gd name="T11" fmla="*/ 215 h 215"/>
                <a:gd name="T12" fmla="*/ 183 w 215"/>
                <a:gd name="T13" fmla="*/ 184 h 215"/>
                <a:gd name="T14" fmla="*/ 215 w 215"/>
                <a:gd name="T15" fmla="*/ 108 h 215"/>
                <a:gd name="T16" fmla="*/ 183 w 215"/>
                <a:gd name="T17" fmla="*/ 3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15">
                  <a:moveTo>
                    <a:pt x="183" y="32"/>
                  </a:moveTo>
                  <a:cubicBezTo>
                    <a:pt x="163" y="11"/>
                    <a:pt x="136" y="0"/>
                    <a:pt x="107" y="0"/>
                  </a:cubicBezTo>
                  <a:cubicBezTo>
                    <a:pt x="79" y="0"/>
                    <a:pt x="52" y="11"/>
                    <a:pt x="31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1" y="184"/>
                  </a:cubicBezTo>
                  <a:cubicBezTo>
                    <a:pt x="52" y="204"/>
                    <a:pt x="79" y="215"/>
                    <a:pt x="107" y="215"/>
                  </a:cubicBezTo>
                  <a:cubicBezTo>
                    <a:pt x="136" y="215"/>
                    <a:pt x="163" y="204"/>
                    <a:pt x="183" y="184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grpSp>
          <p:nvGrpSpPr>
            <p:cNvPr id="1076" name="Group 1075">
              <a:extLst>
                <a:ext uri="{FF2B5EF4-FFF2-40B4-BE49-F238E27FC236}">
                  <a16:creationId xmlns:a16="http://schemas.microsoft.com/office/drawing/2014/main" id="{1C4EA474-83CA-47E5-B077-6CEEC1D41435}"/>
                </a:ext>
              </a:extLst>
            </p:cNvPr>
            <p:cNvGrpSpPr/>
            <p:nvPr/>
          </p:nvGrpSpPr>
          <p:grpSpPr>
            <a:xfrm>
              <a:off x="12176918" y="6875463"/>
              <a:ext cx="1471613" cy="835025"/>
              <a:chOff x="12176918" y="6875463"/>
              <a:chExt cx="1471613" cy="835025"/>
            </a:xfrm>
          </p:grpSpPr>
          <p:sp>
            <p:nvSpPr>
              <p:cNvPr id="1069" name="Freeform 77">
                <a:extLst>
                  <a:ext uri="{FF2B5EF4-FFF2-40B4-BE49-F238E27FC236}">
                    <a16:creationId xmlns:a16="http://schemas.microsoft.com/office/drawing/2014/main" id="{4936B366-0207-42DC-A2F5-7B0B069F5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76918" y="6875463"/>
                <a:ext cx="1471613" cy="835025"/>
              </a:xfrm>
              <a:custGeom>
                <a:avLst/>
                <a:gdLst>
                  <a:gd name="T0" fmla="*/ 0 w 927"/>
                  <a:gd name="T1" fmla="*/ 0 h 526"/>
                  <a:gd name="T2" fmla="*/ 295 w 927"/>
                  <a:gd name="T3" fmla="*/ 273 h 526"/>
                  <a:gd name="T4" fmla="*/ 927 w 927"/>
                  <a:gd name="T5" fmla="*/ 526 h 526"/>
                  <a:gd name="T6" fmla="*/ 0 w 927"/>
                  <a:gd name="T7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7" h="526">
                    <a:moveTo>
                      <a:pt x="0" y="0"/>
                    </a:moveTo>
                    <a:lnTo>
                      <a:pt x="295" y="273"/>
                    </a:lnTo>
                    <a:lnTo>
                      <a:pt x="927" y="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070" name="Freeform 78">
                <a:extLst>
                  <a:ext uri="{FF2B5EF4-FFF2-40B4-BE49-F238E27FC236}">
                    <a16:creationId xmlns:a16="http://schemas.microsoft.com/office/drawing/2014/main" id="{DBE8B706-8336-42A9-B16F-E3174AAE0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76918" y="6875463"/>
                <a:ext cx="1471613" cy="835025"/>
              </a:xfrm>
              <a:custGeom>
                <a:avLst/>
                <a:gdLst>
                  <a:gd name="T0" fmla="*/ 0 w 927"/>
                  <a:gd name="T1" fmla="*/ 0 h 526"/>
                  <a:gd name="T2" fmla="*/ 400 w 927"/>
                  <a:gd name="T3" fmla="*/ 84 h 526"/>
                  <a:gd name="T4" fmla="*/ 927 w 927"/>
                  <a:gd name="T5" fmla="*/ 526 h 526"/>
                  <a:gd name="T6" fmla="*/ 0 w 927"/>
                  <a:gd name="T7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7" h="526">
                    <a:moveTo>
                      <a:pt x="0" y="0"/>
                    </a:moveTo>
                    <a:lnTo>
                      <a:pt x="400" y="84"/>
                    </a:lnTo>
                    <a:lnTo>
                      <a:pt x="927" y="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</p:grpSp>
      <p:sp>
        <p:nvSpPr>
          <p:cNvPr id="88" name="Title 1">
            <a:extLst>
              <a:ext uri="{FF2B5EF4-FFF2-40B4-BE49-F238E27FC236}">
                <a16:creationId xmlns:a16="http://schemas.microsoft.com/office/drawing/2014/main" id="{8A14DB7D-6030-4AF6-AF16-AAE0E25D92DC}"/>
              </a:ext>
            </a:extLst>
          </p:cNvPr>
          <p:cNvSpPr txBox="1">
            <a:spLocks/>
          </p:cNvSpPr>
          <p:nvPr/>
        </p:nvSpPr>
        <p:spPr>
          <a:xfrm>
            <a:off x="920047" y="894233"/>
            <a:ext cx="8977326" cy="14085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solidFill>
                  <a:schemeClr val="tx1">
                    <a:lumMod val="90000"/>
                    <a:lumOff val="10000"/>
                  </a:schemeClr>
                </a:solidFill>
                <a:latin typeface="NimbusRomNo9L-Regu"/>
              </a:rPr>
              <a:t>GOALS &amp; OBJECTIVES</a:t>
            </a:r>
            <a:endParaRPr lang="en-US" sz="6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176" name="Google Shape;10392;p78">
            <a:extLst>
              <a:ext uri="{FF2B5EF4-FFF2-40B4-BE49-F238E27FC236}">
                <a16:creationId xmlns:a16="http://schemas.microsoft.com/office/drawing/2014/main" id="{FED0E675-11AF-42CC-8F9D-F926A8C8524D}"/>
              </a:ext>
            </a:extLst>
          </p:cNvPr>
          <p:cNvGrpSpPr/>
          <p:nvPr/>
        </p:nvGrpSpPr>
        <p:grpSpPr>
          <a:xfrm>
            <a:off x="174734" y="2895305"/>
            <a:ext cx="1490625" cy="1830115"/>
            <a:chOff x="7087591" y="2887144"/>
            <a:chExt cx="358160" cy="385602"/>
          </a:xfrm>
        </p:grpSpPr>
        <p:sp>
          <p:nvSpPr>
            <p:cNvPr id="177" name="Google Shape;10393;p78">
              <a:extLst>
                <a:ext uri="{FF2B5EF4-FFF2-40B4-BE49-F238E27FC236}">
                  <a16:creationId xmlns:a16="http://schemas.microsoft.com/office/drawing/2014/main" id="{77AB079D-4CC0-4179-9C79-3C61ACB65083}"/>
                </a:ext>
              </a:extLst>
            </p:cNvPr>
            <p:cNvSpPr/>
            <p:nvPr/>
          </p:nvSpPr>
          <p:spPr>
            <a:xfrm>
              <a:off x="7266527" y="2904554"/>
              <a:ext cx="89494" cy="49264"/>
            </a:xfrm>
            <a:custGeom>
              <a:avLst/>
              <a:gdLst/>
              <a:ahLst/>
              <a:cxnLst/>
              <a:rect l="l" t="t" r="r" b="b"/>
              <a:pathLst>
                <a:path w="3408" h="1876" extrusionOk="0">
                  <a:moveTo>
                    <a:pt x="0" y="0"/>
                  </a:moveTo>
                  <a:lnTo>
                    <a:pt x="0" y="1876"/>
                  </a:lnTo>
                  <a:lnTo>
                    <a:pt x="3130" y="1876"/>
                  </a:lnTo>
                  <a:cubicBezTo>
                    <a:pt x="3293" y="1866"/>
                    <a:pt x="3407" y="1685"/>
                    <a:pt x="3340" y="1531"/>
                  </a:cubicBezTo>
                  <a:lnTo>
                    <a:pt x="3034" y="938"/>
                  </a:lnTo>
                  <a:lnTo>
                    <a:pt x="3340" y="335"/>
                  </a:lnTo>
                  <a:cubicBezTo>
                    <a:pt x="3398" y="182"/>
                    <a:pt x="3293" y="10"/>
                    <a:pt x="31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0394;p78">
              <a:extLst>
                <a:ext uri="{FF2B5EF4-FFF2-40B4-BE49-F238E27FC236}">
                  <a16:creationId xmlns:a16="http://schemas.microsoft.com/office/drawing/2014/main" id="{B8621CF2-1C4A-4A6C-AFCA-51FF106372F4}"/>
                </a:ext>
              </a:extLst>
            </p:cNvPr>
            <p:cNvSpPr/>
            <p:nvPr/>
          </p:nvSpPr>
          <p:spPr>
            <a:xfrm>
              <a:off x="7266527" y="2904554"/>
              <a:ext cx="18382" cy="49264"/>
            </a:xfrm>
            <a:custGeom>
              <a:avLst/>
              <a:gdLst/>
              <a:ahLst/>
              <a:cxnLst/>
              <a:rect l="l" t="t" r="r" b="b"/>
              <a:pathLst>
                <a:path w="700" h="1876" extrusionOk="0">
                  <a:moveTo>
                    <a:pt x="0" y="0"/>
                  </a:moveTo>
                  <a:lnTo>
                    <a:pt x="0" y="1876"/>
                  </a:lnTo>
                  <a:lnTo>
                    <a:pt x="699" y="1876"/>
                  </a:lnTo>
                  <a:lnTo>
                    <a:pt x="699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0395;p78">
              <a:extLst>
                <a:ext uri="{FF2B5EF4-FFF2-40B4-BE49-F238E27FC236}">
                  <a16:creationId xmlns:a16="http://schemas.microsoft.com/office/drawing/2014/main" id="{0D8B294C-094E-4FC2-9CF1-D0DDA55EBE92}"/>
                </a:ext>
              </a:extLst>
            </p:cNvPr>
            <p:cNvSpPr/>
            <p:nvPr/>
          </p:nvSpPr>
          <p:spPr>
            <a:xfrm>
              <a:off x="7260251" y="2887144"/>
              <a:ext cx="12342" cy="275284"/>
            </a:xfrm>
            <a:custGeom>
              <a:avLst/>
              <a:gdLst/>
              <a:ahLst/>
              <a:cxnLst/>
              <a:rect l="l" t="t" r="r" b="b"/>
              <a:pathLst>
                <a:path w="470" h="10483" extrusionOk="0">
                  <a:moveTo>
                    <a:pt x="235" y="0"/>
                  </a:moveTo>
                  <a:cubicBezTo>
                    <a:pt x="132" y="0"/>
                    <a:pt x="29" y="65"/>
                    <a:pt x="0" y="194"/>
                  </a:cubicBezTo>
                  <a:lnTo>
                    <a:pt x="0" y="10243"/>
                  </a:lnTo>
                  <a:cubicBezTo>
                    <a:pt x="0" y="10367"/>
                    <a:pt x="105" y="10482"/>
                    <a:pt x="239" y="10482"/>
                  </a:cubicBezTo>
                  <a:cubicBezTo>
                    <a:pt x="364" y="10473"/>
                    <a:pt x="469" y="10367"/>
                    <a:pt x="469" y="10243"/>
                  </a:cubicBezTo>
                  <a:lnTo>
                    <a:pt x="469" y="194"/>
                  </a:lnTo>
                  <a:cubicBezTo>
                    <a:pt x="440" y="65"/>
                    <a:pt x="338" y="0"/>
                    <a:pt x="235" y="0"/>
                  </a:cubicBezTo>
                  <a:close/>
                </a:path>
              </a:pathLst>
            </a:custGeom>
            <a:solidFill>
              <a:srgbClr val="6379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0396;p78">
              <a:extLst>
                <a:ext uri="{FF2B5EF4-FFF2-40B4-BE49-F238E27FC236}">
                  <a16:creationId xmlns:a16="http://schemas.microsoft.com/office/drawing/2014/main" id="{51B93F1E-A4D7-4984-A48B-530EF2CDB68E}"/>
                </a:ext>
              </a:extLst>
            </p:cNvPr>
            <p:cNvSpPr/>
            <p:nvPr/>
          </p:nvSpPr>
          <p:spPr>
            <a:xfrm>
              <a:off x="7162222" y="3107097"/>
              <a:ext cx="49027" cy="110371"/>
            </a:xfrm>
            <a:custGeom>
              <a:avLst/>
              <a:gdLst/>
              <a:ahLst/>
              <a:cxnLst/>
              <a:rect l="l" t="t" r="r" b="b"/>
              <a:pathLst>
                <a:path w="1867" h="4203" extrusionOk="0">
                  <a:moveTo>
                    <a:pt x="1" y="1"/>
                  </a:moveTo>
                  <a:lnTo>
                    <a:pt x="1" y="4202"/>
                  </a:lnTo>
                  <a:lnTo>
                    <a:pt x="1867" y="4202"/>
                  </a:lnTo>
                  <a:lnTo>
                    <a:pt x="1867" y="1"/>
                  </a:lnTo>
                  <a:close/>
                </a:path>
              </a:pathLst>
            </a:custGeom>
            <a:solidFill>
              <a:srgbClr val="7689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0397;p78">
              <a:extLst>
                <a:ext uri="{FF2B5EF4-FFF2-40B4-BE49-F238E27FC236}">
                  <a16:creationId xmlns:a16="http://schemas.microsoft.com/office/drawing/2014/main" id="{7E5E6AAB-A8C0-48C8-AF0B-E71CE7F8FDDA}"/>
                </a:ext>
              </a:extLst>
            </p:cNvPr>
            <p:cNvSpPr/>
            <p:nvPr/>
          </p:nvSpPr>
          <p:spPr>
            <a:xfrm>
              <a:off x="7149906" y="2990503"/>
              <a:ext cx="130959" cy="129199"/>
            </a:xfrm>
            <a:custGeom>
              <a:avLst/>
              <a:gdLst/>
              <a:ahLst/>
              <a:cxnLst/>
              <a:rect l="l" t="t" r="r" b="b"/>
              <a:pathLst>
                <a:path w="4987" h="4920" extrusionOk="0">
                  <a:moveTo>
                    <a:pt x="939" y="0"/>
                  </a:moveTo>
                  <a:lnTo>
                    <a:pt x="939" y="555"/>
                  </a:lnTo>
                  <a:cubicBezTo>
                    <a:pt x="939" y="641"/>
                    <a:pt x="881" y="728"/>
                    <a:pt x="795" y="766"/>
                  </a:cubicBezTo>
                  <a:lnTo>
                    <a:pt x="278" y="986"/>
                  </a:lnTo>
                  <a:cubicBezTo>
                    <a:pt x="116" y="1062"/>
                    <a:pt x="1" y="1235"/>
                    <a:pt x="1" y="1417"/>
                  </a:cubicBezTo>
                  <a:lnTo>
                    <a:pt x="1" y="2852"/>
                  </a:lnTo>
                  <a:cubicBezTo>
                    <a:pt x="1" y="3139"/>
                    <a:pt x="39" y="3417"/>
                    <a:pt x="125" y="3694"/>
                  </a:cubicBezTo>
                  <a:lnTo>
                    <a:pt x="470" y="4919"/>
                  </a:lnTo>
                  <a:lnTo>
                    <a:pt x="709" y="4450"/>
                  </a:lnTo>
                  <a:lnTo>
                    <a:pt x="2346" y="4450"/>
                  </a:lnTo>
                  <a:lnTo>
                    <a:pt x="2346" y="2000"/>
                  </a:lnTo>
                  <a:lnTo>
                    <a:pt x="2901" y="2670"/>
                  </a:lnTo>
                  <a:cubicBezTo>
                    <a:pt x="2994" y="2780"/>
                    <a:pt x="3128" y="2839"/>
                    <a:pt x="3264" y="2839"/>
                  </a:cubicBezTo>
                  <a:cubicBezTo>
                    <a:pt x="3364" y="2839"/>
                    <a:pt x="3466" y="2807"/>
                    <a:pt x="3551" y="2737"/>
                  </a:cubicBezTo>
                  <a:lnTo>
                    <a:pt x="4872" y="1694"/>
                  </a:lnTo>
                  <a:cubicBezTo>
                    <a:pt x="4968" y="1618"/>
                    <a:pt x="4987" y="1484"/>
                    <a:pt x="4930" y="1369"/>
                  </a:cubicBezTo>
                  <a:cubicBezTo>
                    <a:pt x="4880" y="1276"/>
                    <a:pt x="4787" y="1223"/>
                    <a:pt x="4691" y="1223"/>
                  </a:cubicBezTo>
                  <a:cubicBezTo>
                    <a:pt x="4638" y="1223"/>
                    <a:pt x="4585" y="1239"/>
                    <a:pt x="4537" y="1273"/>
                  </a:cubicBezTo>
                  <a:lnTo>
                    <a:pt x="3322" y="2106"/>
                  </a:lnTo>
                  <a:lnTo>
                    <a:pt x="2661" y="1082"/>
                  </a:lnTo>
                  <a:cubicBezTo>
                    <a:pt x="2604" y="986"/>
                    <a:pt x="2518" y="919"/>
                    <a:pt x="2413" y="881"/>
                  </a:cubicBezTo>
                  <a:lnTo>
                    <a:pt x="2030" y="756"/>
                  </a:lnTo>
                  <a:cubicBezTo>
                    <a:pt x="1934" y="728"/>
                    <a:pt x="1877" y="632"/>
                    <a:pt x="1867" y="536"/>
                  </a:cubicBezTo>
                  <a:lnTo>
                    <a:pt x="1867" y="0"/>
                  </a:ln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0398;p78">
              <a:extLst>
                <a:ext uri="{FF2B5EF4-FFF2-40B4-BE49-F238E27FC236}">
                  <a16:creationId xmlns:a16="http://schemas.microsoft.com/office/drawing/2014/main" id="{E5235C65-7963-466A-A679-5AD387A8B392}"/>
                </a:ext>
              </a:extLst>
            </p:cNvPr>
            <p:cNvSpPr/>
            <p:nvPr/>
          </p:nvSpPr>
          <p:spPr>
            <a:xfrm>
              <a:off x="7186618" y="3119413"/>
              <a:ext cx="6302" cy="98291"/>
            </a:xfrm>
            <a:custGeom>
              <a:avLst/>
              <a:gdLst/>
              <a:ahLst/>
              <a:cxnLst/>
              <a:rect l="l" t="t" r="r" b="b"/>
              <a:pathLst>
                <a:path w="240" h="3743" extrusionOk="0">
                  <a:moveTo>
                    <a:pt x="125" y="1"/>
                  </a:moveTo>
                  <a:cubicBezTo>
                    <a:pt x="58" y="1"/>
                    <a:pt x="0" y="49"/>
                    <a:pt x="0" y="116"/>
                  </a:cubicBezTo>
                  <a:lnTo>
                    <a:pt x="0" y="3743"/>
                  </a:lnTo>
                  <a:lnTo>
                    <a:pt x="239" y="3743"/>
                  </a:lnTo>
                  <a:lnTo>
                    <a:pt x="239" y="116"/>
                  </a:lnTo>
                  <a:cubicBezTo>
                    <a:pt x="239" y="49"/>
                    <a:pt x="192" y="1"/>
                    <a:pt x="125" y="1"/>
                  </a:cubicBezTo>
                  <a:close/>
                </a:path>
              </a:pathLst>
            </a:custGeom>
            <a:solidFill>
              <a:srgbClr val="6379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0399;p78">
              <a:extLst>
                <a:ext uri="{FF2B5EF4-FFF2-40B4-BE49-F238E27FC236}">
                  <a16:creationId xmlns:a16="http://schemas.microsoft.com/office/drawing/2014/main" id="{CB08006D-C1CC-4920-B29B-241FF7530FFA}"/>
                </a:ext>
              </a:extLst>
            </p:cNvPr>
            <p:cNvSpPr/>
            <p:nvPr/>
          </p:nvSpPr>
          <p:spPr>
            <a:xfrm>
              <a:off x="7087828" y="3143284"/>
              <a:ext cx="357924" cy="129462"/>
            </a:xfrm>
            <a:custGeom>
              <a:avLst/>
              <a:gdLst/>
              <a:ahLst/>
              <a:cxnLst/>
              <a:rect l="l" t="t" r="r" b="b"/>
              <a:pathLst>
                <a:path w="13630" h="4930" extrusionOk="0">
                  <a:moveTo>
                    <a:pt x="6810" y="1"/>
                  </a:moveTo>
                  <a:cubicBezTo>
                    <a:pt x="6621" y="1"/>
                    <a:pt x="6432" y="58"/>
                    <a:pt x="6270" y="173"/>
                  </a:cubicBezTo>
                  <a:lnTo>
                    <a:pt x="173" y="4508"/>
                  </a:lnTo>
                  <a:cubicBezTo>
                    <a:pt x="1" y="4642"/>
                    <a:pt x="87" y="4920"/>
                    <a:pt x="307" y="4930"/>
                  </a:cubicBezTo>
                  <a:lnTo>
                    <a:pt x="13323" y="4930"/>
                  </a:lnTo>
                  <a:cubicBezTo>
                    <a:pt x="13543" y="4920"/>
                    <a:pt x="13629" y="4642"/>
                    <a:pt x="13457" y="4508"/>
                  </a:cubicBezTo>
                  <a:lnTo>
                    <a:pt x="7351" y="173"/>
                  </a:lnTo>
                  <a:cubicBezTo>
                    <a:pt x="7188" y="58"/>
                    <a:pt x="6999" y="1"/>
                    <a:pt x="6810" y="1"/>
                  </a:cubicBezTo>
                  <a:close/>
                </a:path>
              </a:pathLst>
            </a:custGeom>
            <a:solidFill>
              <a:srgbClr val="6376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0400;p78">
              <a:extLst>
                <a:ext uri="{FF2B5EF4-FFF2-40B4-BE49-F238E27FC236}">
                  <a16:creationId xmlns:a16="http://schemas.microsoft.com/office/drawing/2014/main" id="{1AE298C3-2464-437B-B1D9-6D76D3156D75}"/>
                </a:ext>
              </a:extLst>
            </p:cNvPr>
            <p:cNvSpPr/>
            <p:nvPr/>
          </p:nvSpPr>
          <p:spPr>
            <a:xfrm>
              <a:off x="7293890" y="3179365"/>
              <a:ext cx="60372" cy="43119"/>
            </a:xfrm>
            <a:custGeom>
              <a:avLst/>
              <a:gdLst/>
              <a:ahLst/>
              <a:cxnLst/>
              <a:rect l="l" t="t" r="r" b="b"/>
              <a:pathLst>
                <a:path w="2299" h="1642" extrusionOk="0">
                  <a:moveTo>
                    <a:pt x="380" y="1"/>
                  </a:moveTo>
                  <a:cubicBezTo>
                    <a:pt x="197" y="1"/>
                    <a:pt x="0" y="349"/>
                    <a:pt x="222" y="436"/>
                  </a:cubicBezTo>
                  <a:lnTo>
                    <a:pt x="1858" y="1594"/>
                  </a:lnTo>
                  <a:cubicBezTo>
                    <a:pt x="1897" y="1622"/>
                    <a:pt x="1944" y="1642"/>
                    <a:pt x="1992" y="1642"/>
                  </a:cubicBezTo>
                  <a:cubicBezTo>
                    <a:pt x="2212" y="1632"/>
                    <a:pt x="2298" y="1354"/>
                    <a:pt x="2126" y="1220"/>
                  </a:cubicBezTo>
                  <a:lnTo>
                    <a:pt x="490" y="53"/>
                  </a:lnTo>
                  <a:cubicBezTo>
                    <a:pt x="456" y="16"/>
                    <a:pt x="418" y="1"/>
                    <a:pt x="380" y="1"/>
                  </a:cubicBezTo>
                  <a:close/>
                </a:path>
              </a:pathLst>
            </a:custGeom>
            <a:solidFill>
              <a:srgbClr val="A6B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0401;p78">
              <a:extLst>
                <a:ext uri="{FF2B5EF4-FFF2-40B4-BE49-F238E27FC236}">
                  <a16:creationId xmlns:a16="http://schemas.microsoft.com/office/drawing/2014/main" id="{D9C26A4C-99BC-45B0-AB55-8608F8550A97}"/>
                </a:ext>
              </a:extLst>
            </p:cNvPr>
            <p:cNvSpPr/>
            <p:nvPr/>
          </p:nvSpPr>
          <p:spPr>
            <a:xfrm>
              <a:off x="7269521" y="3162007"/>
              <a:ext cx="23424" cy="16990"/>
            </a:xfrm>
            <a:custGeom>
              <a:avLst/>
              <a:gdLst/>
              <a:ahLst/>
              <a:cxnLst/>
              <a:rect l="l" t="t" r="r" b="b"/>
              <a:pathLst>
                <a:path w="892" h="647" extrusionOk="0">
                  <a:moveTo>
                    <a:pt x="378" y="1"/>
                  </a:moveTo>
                  <a:cubicBezTo>
                    <a:pt x="195" y="1"/>
                    <a:pt x="1" y="342"/>
                    <a:pt x="221" y="436"/>
                  </a:cubicBezTo>
                  <a:lnTo>
                    <a:pt x="451" y="599"/>
                  </a:lnTo>
                  <a:cubicBezTo>
                    <a:pt x="489" y="628"/>
                    <a:pt x="537" y="647"/>
                    <a:pt x="585" y="647"/>
                  </a:cubicBezTo>
                  <a:cubicBezTo>
                    <a:pt x="805" y="628"/>
                    <a:pt x="891" y="360"/>
                    <a:pt x="719" y="216"/>
                  </a:cubicBezTo>
                  <a:lnTo>
                    <a:pt x="489" y="54"/>
                  </a:lnTo>
                  <a:cubicBezTo>
                    <a:pt x="456" y="16"/>
                    <a:pt x="417" y="1"/>
                    <a:pt x="378" y="1"/>
                  </a:cubicBezTo>
                  <a:close/>
                </a:path>
              </a:pathLst>
            </a:custGeom>
            <a:solidFill>
              <a:srgbClr val="A6B1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0402;p78">
              <a:extLst>
                <a:ext uri="{FF2B5EF4-FFF2-40B4-BE49-F238E27FC236}">
                  <a16:creationId xmlns:a16="http://schemas.microsoft.com/office/drawing/2014/main" id="{24979D9C-793D-4BD0-B7F4-E7E87347771B}"/>
                </a:ext>
              </a:extLst>
            </p:cNvPr>
            <p:cNvSpPr/>
            <p:nvPr/>
          </p:nvSpPr>
          <p:spPr>
            <a:xfrm>
              <a:off x="7087591" y="3143257"/>
              <a:ext cx="186000" cy="129488"/>
            </a:xfrm>
            <a:custGeom>
              <a:avLst/>
              <a:gdLst/>
              <a:ahLst/>
              <a:cxnLst/>
              <a:rect l="l" t="t" r="r" b="b"/>
              <a:pathLst>
                <a:path w="7083" h="4931" extrusionOk="0">
                  <a:moveTo>
                    <a:pt x="6818" y="0"/>
                  </a:moveTo>
                  <a:cubicBezTo>
                    <a:pt x="6625" y="0"/>
                    <a:pt x="6433" y="62"/>
                    <a:pt x="6269" y="174"/>
                  </a:cubicBezTo>
                  <a:lnTo>
                    <a:pt x="173" y="4509"/>
                  </a:lnTo>
                  <a:cubicBezTo>
                    <a:pt x="0" y="4643"/>
                    <a:pt x="87" y="4921"/>
                    <a:pt x="307" y="4931"/>
                  </a:cubicBezTo>
                  <a:lnTo>
                    <a:pt x="3159" y="4931"/>
                  </a:lnTo>
                  <a:cubicBezTo>
                    <a:pt x="3015" y="4931"/>
                    <a:pt x="2958" y="4634"/>
                    <a:pt x="3072" y="4509"/>
                  </a:cubicBezTo>
                  <a:lnTo>
                    <a:pt x="6910" y="174"/>
                  </a:lnTo>
                  <a:cubicBezTo>
                    <a:pt x="6958" y="117"/>
                    <a:pt x="7015" y="69"/>
                    <a:pt x="7082" y="40"/>
                  </a:cubicBezTo>
                  <a:cubicBezTo>
                    <a:pt x="6996" y="13"/>
                    <a:pt x="6907" y="0"/>
                    <a:pt x="6818" y="0"/>
                  </a:cubicBezTo>
                  <a:close/>
                </a:path>
              </a:pathLst>
            </a:custGeom>
            <a:solidFill>
              <a:srgbClr val="3049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0403;p78">
              <a:extLst>
                <a:ext uri="{FF2B5EF4-FFF2-40B4-BE49-F238E27FC236}">
                  <a16:creationId xmlns:a16="http://schemas.microsoft.com/office/drawing/2014/main" id="{44D5EBFB-79D9-48FD-92D0-0046CB9DD88B}"/>
                </a:ext>
              </a:extLst>
            </p:cNvPr>
            <p:cNvSpPr/>
            <p:nvPr/>
          </p:nvSpPr>
          <p:spPr>
            <a:xfrm>
              <a:off x="7174039" y="2990503"/>
              <a:ext cx="25420" cy="18356"/>
            </a:xfrm>
            <a:custGeom>
              <a:avLst/>
              <a:gdLst/>
              <a:ahLst/>
              <a:cxnLst/>
              <a:rect l="l" t="t" r="r" b="b"/>
              <a:pathLst>
                <a:path w="968" h="699" extrusionOk="0">
                  <a:moveTo>
                    <a:pt x="10" y="0"/>
                  </a:moveTo>
                  <a:lnTo>
                    <a:pt x="10" y="546"/>
                  </a:lnTo>
                  <a:cubicBezTo>
                    <a:pt x="10" y="574"/>
                    <a:pt x="10" y="594"/>
                    <a:pt x="1" y="613"/>
                  </a:cubicBezTo>
                  <a:cubicBezTo>
                    <a:pt x="154" y="670"/>
                    <a:pt x="316" y="699"/>
                    <a:pt x="489" y="699"/>
                  </a:cubicBezTo>
                  <a:cubicBezTo>
                    <a:pt x="651" y="699"/>
                    <a:pt x="814" y="670"/>
                    <a:pt x="967" y="613"/>
                  </a:cubicBezTo>
                  <a:cubicBezTo>
                    <a:pt x="958" y="584"/>
                    <a:pt x="948" y="565"/>
                    <a:pt x="948" y="536"/>
                  </a:cubicBezTo>
                  <a:lnTo>
                    <a:pt x="948" y="0"/>
                  </a:lnTo>
                  <a:close/>
                </a:path>
              </a:pathLst>
            </a:custGeom>
            <a:solidFill>
              <a:srgbClr val="96A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0404;p78">
              <a:extLst>
                <a:ext uri="{FF2B5EF4-FFF2-40B4-BE49-F238E27FC236}">
                  <a16:creationId xmlns:a16="http://schemas.microsoft.com/office/drawing/2014/main" id="{4B9D46DD-FD49-49F6-A8E3-3CCC6DF8D0BA}"/>
                </a:ext>
              </a:extLst>
            </p:cNvPr>
            <p:cNvSpPr/>
            <p:nvPr/>
          </p:nvSpPr>
          <p:spPr>
            <a:xfrm>
              <a:off x="7162222" y="2947515"/>
              <a:ext cx="49027" cy="55330"/>
            </a:xfrm>
            <a:custGeom>
              <a:avLst/>
              <a:gdLst/>
              <a:ahLst/>
              <a:cxnLst/>
              <a:rect l="l" t="t" r="r" b="b"/>
              <a:pathLst>
                <a:path w="1867" h="2107" extrusionOk="0">
                  <a:moveTo>
                    <a:pt x="699" y="1"/>
                  </a:moveTo>
                  <a:cubicBezTo>
                    <a:pt x="317" y="1"/>
                    <a:pt x="1" y="316"/>
                    <a:pt x="1" y="699"/>
                  </a:cubicBezTo>
                  <a:lnTo>
                    <a:pt x="1" y="1168"/>
                  </a:lnTo>
                  <a:cubicBezTo>
                    <a:pt x="1" y="1685"/>
                    <a:pt x="422" y="2106"/>
                    <a:pt x="939" y="2106"/>
                  </a:cubicBezTo>
                  <a:cubicBezTo>
                    <a:pt x="1455" y="2106"/>
                    <a:pt x="1867" y="1685"/>
                    <a:pt x="1867" y="1168"/>
                  </a:cubicBezTo>
                  <a:lnTo>
                    <a:pt x="1867" y="699"/>
                  </a:lnTo>
                  <a:cubicBezTo>
                    <a:pt x="1867" y="316"/>
                    <a:pt x="1561" y="1"/>
                    <a:pt x="1168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0405;p78">
              <a:extLst>
                <a:ext uri="{FF2B5EF4-FFF2-40B4-BE49-F238E27FC236}">
                  <a16:creationId xmlns:a16="http://schemas.microsoft.com/office/drawing/2014/main" id="{44B5D3EF-37A3-48AC-8916-68F7D379472A}"/>
                </a:ext>
              </a:extLst>
            </p:cNvPr>
            <p:cNvSpPr/>
            <p:nvPr/>
          </p:nvSpPr>
          <p:spPr>
            <a:xfrm>
              <a:off x="7162038" y="2947515"/>
              <a:ext cx="33902" cy="55382"/>
            </a:xfrm>
            <a:custGeom>
              <a:avLst/>
              <a:gdLst/>
              <a:ahLst/>
              <a:cxnLst/>
              <a:rect l="l" t="t" r="r" b="b"/>
              <a:pathLst>
                <a:path w="1291" h="2109" extrusionOk="0">
                  <a:moveTo>
                    <a:pt x="706" y="1"/>
                  </a:moveTo>
                  <a:cubicBezTo>
                    <a:pt x="314" y="1"/>
                    <a:pt x="8" y="316"/>
                    <a:pt x="8" y="699"/>
                  </a:cubicBezTo>
                  <a:lnTo>
                    <a:pt x="8" y="1168"/>
                  </a:lnTo>
                  <a:cubicBezTo>
                    <a:pt x="0" y="1711"/>
                    <a:pt x="444" y="2109"/>
                    <a:pt x="938" y="2109"/>
                  </a:cubicBezTo>
                  <a:cubicBezTo>
                    <a:pt x="1054" y="2109"/>
                    <a:pt x="1174" y="2087"/>
                    <a:pt x="1290" y="2039"/>
                  </a:cubicBezTo>
                  <a:cubicBezTo>
                    <a:pt x="936" y="1896"/>
                    <a:pt x="706" y="1551"/>
                    <a:pt x="706" y="1168"/>
                  </a:cubicBezTo>
                  <a:lnTo>
                    <a:pt x="706" y="699"/>
                  </a:lnTo>
                  <a:cubicBezTo>
                    <a:pt x="706" y="364"/>
                    <a:pt x="955" y="68"/>
                    <a:pt x="1290" y="10"/>
                  </a:cubicBezTo>
                  <a:cubicBezTo>
                    <a:pt x="1252" y="10"/>
                    <a:pt x="1214" y="1"/>
                    <a:pt x="1175" y="1"/>
                  </a:cubicBez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0406;p78">
              <a:extLst>
                <a:ext uri="{FF2B5EF4-FFF2-40B4-BE49-F238E27FC236}">
                  <a16:creationId xmlns:a16="http://schemas.microsoft.com/office/drawing/2014/main" id="{85A9B907-1CC7-4E9E-B6BC-B9224666BAEE}"/>
                </a:ext>
              </a:extLst>
            </p:cNvPr>
            <p:cNvSpPr/>
            <p:nvPr/>
          </p:nvSpPr>
          <p:spPr>
            <a:xfrm>
              <a:off x="7162222" y="2947515"/>
              <a:ext cx="49027" cy="24658"/>
            </a:xfrm>
            <a:custGeom>
              <a:avLst/>
              <a:gdLst/>
              <a:ahLst/>
              <a:cxnLst/>
              <a:rect l="l" t="t" r="r" b="b"/>
              <a:pathLst>
                <a:path w="1867" h="939" extrusionOk="0">
                  <a:moveTo>
                    <a:pt x="699" y="1"/>
                  </a:moveTo>
                  <a:cubicBezTo>
                    <a:pt x="317" y="1"/>
                    <a:pt x="1" y="316"/>
                    <a:pt x="1" y="699"/>
                  </a:cubicBezTo>
                  <a:cubicBezTo>
                    <a:pt x="1" y="699"/>
                    <a:pt x="699" y="939"/>
                    <a:pt x="1867" y="939"/>
                  </a:cubicBezTo>
                  <a:lnTo>
                    <a:pt x="1867" y="699"/>
                  </a:lnTo>
                  <a:cubicBezTo>
                    <a:pt x="1867" y="316"/>
                    <a:pt x="1551" y="1"/>
                    <a:pt x="1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0407;p78">
              <a:extLst>
                <a:ext uri="{FF2B5EF4-FFF2-40B4-BE49-F238E27FC236}">
                  <a16:creationId xmlns:a16="http://schemas.microsoft.com/office/drawing/2014/main" id="{BE2B86EE-0A90-40B6-AE37-5E3605C44B28}"/>
                </a:ext>
              </a:extLst>
            </p:cNvPr>
            <p:cNvSpPr/>
            <p:nvPr/>
          </p:nvSpPr>
          <p:spPr>
            <a:xfrm>
              <a:off x="7162222" y="2947515"/>
              <a:ext cx="33718" cy="22400"/>
            </a:xfrm>
            <a:custGeom>
              <a:avLst/>
              <a:gdLst/>
              <a:ahLst/>
              <a:cxnLst/>
              <a:rect l="l" t="t" r="r" b="b"/>
              <a:pathLst>
                <a:path w="1284" h="853" extrusionOk="0">
                  <a:moveTo>
                    <a:pt x="699" y="1"/>
                  </a:moveTo>
                  <a:cubicBezTo>
                    <a:pt x="307" y="1"/>
                    <a:pt x="1" y="316"/>
                    <a:pt x="1" y="699"/>
                  </a:cubicBezTo>
                  <a:cubicBezTo>
                    <a:pt x="230" y="776"/>
                    <a:pt x="460" y="824"/>
                    <a:pt x="699" y="852"/>
                  </a:cubicBezTo>
                  <a:lnTo>
                    <a:pt x="699" y="699"/>
                  </a:lnTo>
                  <a:cubicBezTo>
                    <a:pt x="699" y="364"/>
                    <a:pt x="948" y="68"/>
                    <a:pt x="1283" y="10"/>
                  </a:cubicBezTo>
                  <a:cubicBezTo>
                    <a:pt x="1245" y="10"/>
                    <a:pt x="1207" y="1"/>
                    <a:pt x="1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0408;p78">
              <a:extLst>
                <a:ext uri="{FF2B5EF4-FFF2-40B4-BE49-F238E27FC236}">
                  <a16:creationId xmlns:a16="http://schemas.microsoft.com/office/drawing/2014/main" id="{E913670E-40C5-470B-A61A-E1FE077C9929}"/>
                </a:ext>
              </a:extLst>
            </p:cNvPr>
            <p:cNvSpPr/>
            <p:nvPr/>
          </p:nvSpPr>
          <p:spPr>
            <a:xfrm>
              <a:off x="7149906" y="3011353"/>
              <a:ext cx="119667" cy="95770"/>
            </a:xfrm>
            <a:custGeom>
              <a:avLst/>
              <a:gdLst/>
              <a:ahLst/>
              <a:cxnLst/>
              <a:rect l="l" t="t" r="r" b="b"/>
              <a:pathLst>
                <a:path w="4557" h="3647" extrusionOk="0">
                  <a:moveTo>
                    <a:pt x="2145" y="1"/>
                  </a:moveTo>
                  <a:cubicBezTo>
                    <a:pt x="1960" y="248"/>
                    <a:pt x="1682" y="373"/>
                    <a:pt x="1403" y="373"/>
                  </a:cubicBezTo>
                  <a:cubicBezTo>
                    <a:pt x="1131" y="373"/>
                    <a:pt x="859" y="255"/>
                    <a:pt x="671" y="20"/>
                  </a:cubicBezTo>
                  <a:lnTo>
                    <a:pt x="278" y="192"/>
                  </a:lnTo>
                  <a:cubicBezTo>
                    <a:pt x="106" y="268"/>
                    <a:pt x="1" y="431"/>
                    <a:pt x="1" y="623"/>
                  </a:cubicBezTo>
                  <a:lnTo>
                    <a:pt x="1" y="3647"/>
                  </a:lnTo>
                  <a:lnTo>
                    <a:pt x="2336" y="3647"/>
                  </a:lnTo>
                  <a:lnTo>
                    <a:pt x="2336" y="1206"/>
                  </a:lnTo>
                  <a:lnTo>
                    <a:pt x="2891" y="1876"/>
                  </a:lnTo>
                  <a:cubicBezTo>
                    <a:pt x="2984" y="1986"/>
                    <a:pt x="3119" y="2045"/>
                    <a:pt x="3254" y="2045"/>
                  </a:cubicBezTo>
                  <a:cubicBezTo>
                    <a:pt x="3355" y="2045"/>
                    <a:pt x="3456" y="2013"/>
                    <a:pt x="3542" y="1943"/>
                  </a:cubicBezTo>
                  <a:lnTo>
                    <a:pt x="4556" y="1139"/>
                  </a:lnTo>
                  <a:lnTo>
                    <a:pt x="4250" y="670"/>
                  </a:lnTo>
                  <a:lnTo>
                    <a:pt x="3312" y="1312"/>
                  </a:lnTo>
                  <a:lnTo>
                    <a:pt x="2661" y="278"/>
                  </a:lnTo>
                  <a:cubicBezTo>
                    <a:pt x="2594" y="192"/>
                    <a:pt x="2508" y="125"/>
                    <a:pt x="2413" y="87"/>
                  </a:cubicBezTo>
                  <a:lnTo>
                    <a:pt x="2145" y="1"/>
                  </a:lnTo>
                  <a:close/>
                </a:path>
              </a:pathLst>
            </a:custGeom>
            <a:solidFill>
              <a:srgbClr val="6376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0409;p78">
              <a:extLst>
                <a:ext uri="{FF2B5EF4-FFF2-40B4-BE49-F238E27FC236}">
                  <a16:creationId xmlns:a16="http://schemas.microsoft.com/office/drawing/2014/main" id="{50F00279-E4F8-48C3-B81F-685D889FAB62}"/>
                </a:ext>
              </a:extLst>
            </p:cNvPr>
            <p:cNvSpPr/>
            <p:nvPr/>
          </p:nvSpPr>
          <p:spPr>
            <a:xfrm>
              <a:off x="7211223" y="3019153"/>
              <a:ext cx="58586" cy="45929"/>
            </a:xfrm>
            <a:custGeom>
              <a:avLst/>
              <a:gdLst/>
              <a:ahLst/>
              <a:cxnLst/>
              <a:rect l="l" t="t" r="r" b="b"/>
              <a:pathLst>
                <a:path w="2231" h="1749" extrusionOk="0">
                  <a:moveTo>
                    <a:pt x="336" y="0"/>
                  </a:moveTo>
                  <a:lnTo>
                    <a:pt x="135" y="326"/>
                  </a:lnTo>
                  <a:cubicBezTo>
                    <a:pt x="49" y="469"/>
                    <a:pt x="1" y="632"/>
                    <a:pt x="1" y="804"/>
                  </a:cubicBezTo>
                  <a:lnTo>
                    <a:pt x="1" y="909"/>
                  </a:lnTo>
                  <a:lnTo>
                    <a:pt x="556" y="1579"/>
                  </a:lnTo>
                  <a:cubicBezTo>
                    <a:pt x="649" y="1689"/>
                    <a:pt x="784" y="1748"/>
                    <a:pt x="919" y="1748"/>
                  </a:cubicBezTo>
                  <a:cubicBezTo>
                    <a:pt x="1020" y="1748"/>
                    <a:pt x="1121" y="1716"/>
                    <a:pt x="1207" y="1646"/>
                  </a:cubicBezTo>
                  <a:lnTo>
                    <a:pt x="2231" y="842"/>
                  </a:lnTo>
                  <a:lnTo>
                    <a:pt x="1915" y="373"/>
                  </a:lnTo>
                  <a:lnTo>
                    <a:pt x="987" y="1015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rgbClr val="3049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0410;p78">
              <a:extLst>
                <a:ext uri="{FF2B5EF4-FFF2-40B4-BE49-F238E27FC236}">
                  <a16:creationId xmlns:a16="http://schemas.microsoft.com/office/drawing/2014/main" id="{8CEC7633-3B59-4D38-9C1A-904542DE6998}"/>
                </a:ext>
              </a:extLst>
            </p:cNvPr>
            <p:cNvSpPr/>
            <p:nvPr/>
          </p:nvSpPr>
          <p:spPr>
            <a:xfrm>
              <a:off x="7149906" y="3018890"/>
              <a:ext cx="18645" cy="100550"/>
            </a:xfrm>
            <a:custGeom>
              <a:avLst/>
              <a:gdLst/>
              <a:ahLst/>
              <a:cxnLst/>
              <a:rect l="l" t="t" r="r" b="b"/>
              <a:pathLst>
                <a:path w="710" h="3829" extrusionOk="0">
                  <a:moveTo>
                    <a:pt x="154" y="1"/>
                  </a:moveTo>
                  <a:cubicBezTo>
                    <a:pt x="58" y="87"/>
                    <a:pt x="1" y="211"/>
                    <a:pt x="1" y="336"/>
                  </a:cubicBezTo>
                  <a:lnTo>
                    <a:pt x="1" y="3589"/>
                  </a:lnTo>
                  <a:cubicBezTo>
                    <a:pt x="1" y="3723"/>
                    <a:pt x="106" y="3829"/>
                    <a:pt x="240" y="3829"/>
                  </a:cubicBezTo>
                  <a:lnTo>
                    <a:pt x="709" y="3829"/>
                  </a:lnTo>
                  <a:lnTo>
                    <a:pt x="709" y="843"/>
                  </a:lnTo>
                  <a:cubicBezTo>
                    <a:pt x="709" y="661"/>
                    <a:pt x="632" y="479"/>
                    <a:pt x="498" y="355"/>
                  </a:cubicBezTo>
                  <a:lnTo>
                    <a:pt x="154" y="1"/>
                  </a:lnTo>
                  <a:close/>
                </a:path>
              </a:pathLst>
            </a:custGeom>
            <a:solidFill>
              <a:srgbClr val="3049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0411;p78">
              <a:extLst>
                <a:ext uri="{FF2B5EF4-FFF2-40B4-BE49-F238E27FC236}">
                  <a16:creationId xmlns:a16="http://schemas.microsoft.com/office/drawing/2014/main" id="{591FE085-EE8B-4EC9-8C3A-56FB2A128305}"/>
                </a:ext>
              </a:extLst>
            </p:cNvPr>
            <p:cNvSpPr/>
            <p:nvPr/>
          </p:nvSpPr>
          <p:spPr>
            <a:xfrm>
              <a:off x="7155946" y="3119177"/>
              <a:ext cx="12605" cy="12579"/>
            </a:xfrm>
            <a:custGeom>
              <a:avLst/>
              <a:gdLst/>
              <a:ahLst/>
              <a:cxnLst/>
              <a:rect l="l" t="t" r="r" b="b"/>
              <a:pathLst>
                <a:path w="480" h="479" extrusionOk="0">
                  <a:moveTo>
                    <a:pt x="1" y="0"/>
                  </a:moveTo>
                  <a:lnTo>
                    <a:pt x="1" y="239"/>
                  </a:lnTo>
                  <a:cubicBezTo>
                    <a:pt x="1" y="364"/>
                    <a:pt x="106" y="479"/>
                    <a:pt x="240" y="479"/>
                  </a:cubicBezTo>
                  <a:lnTo>
                    <a:pt x="383" y="479"/>
                  </a:lnTo>
                  <a:cubicBezTo>
                    <a:pt x="431" y="469"/>
                    <a:pt x="479" y="421"/>
                    <a:pt x="469" y="373"/>
                  </a:cubicBezTo>
                  <a:lnTo>
                    <a:pt x="469" y="0"/>
                  </a:ln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722898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7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3333">
                                          <p:cBhvr additive="base">
                                            <p:cTn id="7" dur="15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3333">
                                          <p:cBhvr additive="base">
                                            <p:cTn id="8" dur="15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73333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3333">
                                          <p:cBhvr additive="base">
                                            <p:cTn id="11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3333">
                                          <p:cBhvr additive="base">
                                            <p:cTn id="12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73333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3333">
                                          <p:cBhvr additive="base">
                                            <p:cTn id="15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3333">
                                          <p:cBhvr additive="base">
                                            <p:cTn id="16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73333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3333">
                                          <p:cBhvr additive="base">
                                            <p:cTn id="19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3333">
                                          <p:cBhvr additive="base">
                                            <p:cTn id="20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73333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3333">
                                          <p:cBhvr additive="base">
                                            <p:cTn id="23" dur="15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3333">
                                          <p:cBhvr additive="base">
                                            <p:cTn id="24" dur="15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7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3333">
                                          <p:cBhvr additive="base">
                                            <p:cTn id="27" dur="15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3333">
                                          <p:cBhvr additive="base">
                                            <p:cTn id="28" dur="15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8" presetClass="emph" presetSubtype="0" fill="hold" nodeType="click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animRot by="3600000" p14:bounceEnd="71000">
                                          <p:cBhvr>
                                            <p:cTn id="32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8" presetClass="emph" presetSubtype="0" fill="hold" nodeType="with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 p14:bounceEnd="71000">
                                          <p:cBhvr>
                                            <p:cTn id="38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8" presetClass="emph" presetSubtype="0" fill="hold" nodeType="click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animRot by="1800000" p14:bounceEnd="71000">
                                          <p:cBhvr>
                                            <p:cTn id="46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fill="hold" nodeType="with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71000">
                                          <p:cBhvr>
                                            <p:cTn id="52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8" presetClass="emph" presetSubtype="0" fill="hold" nodeType="click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animRot by="1800000" p14:bounceEnd="71000">
                                          <p:cBhvr>
                                            <p:cTn id="60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8" presetClass="emph" presetSubtype="0" fill="hold" nodeType="with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71000">
                                          <p:cBhvr>
                                            <p:cTn id="66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8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3600000">
                                          <p:cBhvr>
                                            <p:cTn id="32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38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8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800000">
                                          <p:cBhvr>
                                            <p:cTn id="46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52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8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800000">
                                          <p:cBhvr>
                                            <p:cTn id="60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6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 129">
            <a:extLst>
              <a:ext uri="{FF2B5EF4-FFF2-40B4-BE49-F238E27FC236}">
                <a16:creationId xmlns:a16="http://schemas.microsoft.com/office/drawing/2014/main" id="{7682EE13-8971-44B8-AB69-AA9D5BD642AD}"/>
              </a:ext>
            </a:extLst>
          </p:cNvPr>
          <p:cNvSpPr/>
          <p:nvPr/>
        </p:nvSpPr>
        <p:spPr>
          <a:xfrm>
            <a:off x="-8913019" y="4800299"/>
            <a:ext cx="33300194" cy="4443850"/>
          </a:xfrm>
          <a:prstGeom prst="rect">
            <a:avLst/>
          </a:prstGeom>
          <a:solidFill>
            <a:schemeClr val="tx1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89951B9-BBA6-4EB9-8343-409AA6AD7B08}"/>
              </a:ext>
            </a:extLst>
          </p:cNvPr>
          <p:cNvGrpSpPr/>
          <p:nvPr/>
        </p:nvGrpSpPr>
        <p:grpSpPr>
          <a:xfrm flipH="1">
            <a:off x="7426351" y="3587821"/>
            <a:ext cx="7210367" cy="1385955"/>
            <a:chOff x="4059261" y="7385395"/>
            <a:chExt cx="7210367" cy="1385955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864A913C-CFE3-496D-BF33-6FB3742C6EE2}"/>
                </a:ext>
              </a:extLst>
            </p:cNvPr>
            <p:cNvSpPr/>
            <p:nvPr/>
          </p:nvSpPr>
          <p:spPr>
            <a:xfrm>
              <a:off x="5147027" y="7543369"/>
              <a:ext cx="6122601" cy="1065212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A900DD65-314D-4BAB-9768-E789498DE38D}"/>
                </a:ext>
              </a:extLst>
            </p:cNvPr>
            <p:cNvSpPr/>
            <p:nvPr/>
          </p:nvSpPr>
          <p:spPr>
            <a:xfrm>
              <a:off x="4059261" y="7385395"/>
              <a:ext cx="1385955" cy="1385955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accent3"/>
              </a:solidFill>
            </a:ln>
            <a:effectLst>
              <a:outerShdw blurRad="330200" dist="1524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9AD8F222-1A2B-4B23-8FB2-1BF905261296}"/>
                </a:ext>
              </a:extLst>
            </p:cNvPr>
            <p:cNvSpPr txBox="1"/>
            <p:nvPr/>
          </p:nvSpPr>
          <p:spPr>
            <a:xfrm>
              <a:off x="5676995" y="7653444"/>
              <a:ext cx="462797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Use machine learning to create a ranking for the files.</a:t>
              </a:r>
              <a:endParaRPr lang="pt-BR" sz="2400" dirty="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D0CE2D8A-E1D6-40B5-977A-5DDDE100B3E3}"/>
              </a:ext>
            </a:extLst>
          </p:cNvPr>
          <p:cNvGrpSpPr/>
          <p:nvPr/>
        </p:nvGrpSpPr>
        <p:grpSpPr>
          <a:xfrm flipH="1">
            <a:off x="7426351" y="9115963"/>
            <a:ext cx="6727044" cy="1385955"/>
            <a:chOff x="4542584" y="4963528"/>
            <a:chExt cx="6727044" cy="1385955"/>
          </a:xfrm>
        </p:grpSpPr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2F086A9A-C459-4BE8-BFE2-A5233CBADA96}"/>
                </a:ext>
              </a:extLst>
            </p:cNvPr>
            <p:cNvSpPr/>
            <p:nvPr/>
          </p:nvSpPr>
          <p:spPr>
            <a:xfrm>
              <a:off x="5661025" y="5121502"/>
              <a:ext cx="5608603" cy="1065212"/>
            </a:xfrm>
            <a:prstGeom prst="rect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99DFBE1C-752C-4605-97FF-CD0D78986388}"/>
                </a:ext>
              </a:extLst>
            </p:cNvPr>
            <p:cNvSpPr/>
            <p:nvPr/>
          </p:nvSpPr>
          <p:spPr>
            <a:xfrm>
              <a:off x="4542584" y="4963528"/>
              <a:ext cx="1385955" cy="1385955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bg2"/>
              </a:solidFill>
            </a:ln>
            <a:effectLst>
              <a:outerShdw blurRad="330200" dist="1524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9EEE35CD-39DF-4E53-8B13-E650EF9521F1}"/>
                </a:ext>
              </a:extLst>
            </p:cNvPr>
            <p:cNvSpPr txBox="1"/>
            <p:nvPr/>
          </p:nvSpPr>
          <p:spPr>
            <a:xfrm>
              <a:off x="5942233" y="5373791"/>
              <a:ext cx="45075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Optimize the resources usage.</a:t>
              </a:r>
              <a:endParaRPr lang="pt-BR" sz="2400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7E2FCD2-F425-45F0-B7B2-FC0CE75F425B}"/>
              </a:ext>
            </a:extLst>
          </p:cNvPr>
          <p:cNvGrpSpPr/>
          <p:nvPr/>
        </p:nvGrpSpPr>
        <p:grpSpPr>
          <a:xfrm>
            <a:off x="6707230" y="6351892"/>
            <a:ext cx="9501161" cy="1385955"/>
            <a:chOff x="14192251" y="5381802"/>
            <a:chExt cx="9501161" cy="1385955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96948F8-FB79-4036-9B9D-060435645632}"/>
                </a:ext>
              </a:extLst>
            </p:cNvPr>
            <p:cNvSpPr/>
            <p:nvPr/>
          </p:nvSpPr>
          <p:spPr>
            <a:xfrm flipH="1">
              <a:off x="14192251" y="5539776"/>
              <a:ext cx="8558564" cy="1065212"/>
            </a:xfrm>
            <a:prstGeom prst="rect">
              <a:avLst/>
            </a:pr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8D461A53-9D04-48E8-A7F7-030E2CD74CC5}"/>
                </a:ext>
              </a:extLst>
            </p:cNvPr>
            <p:cNvSpPr/>
            <p:nvPr/>
          </p:nvSpPr>
          <p:spPr>
            <a:xfrm flipH="1">
              <a:off x="22307457" y="5381802"/>
              <a:ext cx="1385955" cy="1385955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bg2"/>
              </a:solidFill>
            </a:ln>
            <a:effectLst>
              <a:outerShdw blurRad="330200" dist="152400" dir="10800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912FE01-0B84-49E3-8007-48F8CE8563B7}"/>
                </a:ext>
              </a:extLst>
            </p:cNvPr>
            <p:cNvSpPr txBox="1"/>
            <p:nvPr/>
          </p:nvSpPr>
          <p:spPr>
            <a:xfrm>
              <a:off x="16523668" y="5801423"/>
              <a:ext cx="5529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Encrypt and upload files to the cloud.</a:t>
              </a:r>
              <a:endParaRPr lang="pt-BR" sz="2400" dirty="0"/>
            </a:p>
          </p:txBody>
        </p:sp>
      </p:grpSp>
      <p:pic>
        <p:nvPicPr>
          <p:cNvPr id="182" name="Picture 181">
            <a:extLst>
              <a:ext uri="{FF2B5EF4-FFF2-40B4-BE49-F238E27FC236}">
                <a16:creationId xmlns:a16="http://schemas.microsoft.com/office/drawing/2014/main" id="{4A0EB587-9686-41DA-8607-5FBBFB12C5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6181688" y="6827084"/>
            <a:ext cx="16609841" cy="9230030"/>
          </a:xfrm>
          <a:prstGeom prst="rect">
            <a:avLst/>
          </a:prstGeom>
        </p:spPr>
      </p:pic>
      <p:grpSp>
        <p:nvGrpSpPr>
          <p:cNvPr id="1074" name="Group 1073">
            <a:extLst>
              <a:ext uri="{FF2B5EF4-FFF2-40B4-BE49-F238E27FC236}">
                <a16:creationId xmlns:a16="http://schemas.microsoft.com/office/drawing/2014/main" id="{B73088CF-E5AD-498B-9A2D-6DB599322DE7}"/>
              </a:ext>
            </a:extLst>
          </p:cNvPr>
          <p:cNvGrpSpPr/>
          <p:nvPr/>
        </p:nvGrpSpPr>
        <p:grpSpPr>
          <a:xfrm>
            <a:off x="-4415211" y="440531"/>
            <a:ext cx="13076886" cy="13084618"/>
            <a:chOff x="8166893" y="2828925"/>
            <a:chExt cx="8053388" cy="8058151"/>
          </a:xfrm>
        </p:grpSpPr>
        <p:sp>
          <p:nvSpPr>
            <p:cNvPr id="1036" name="Oval 44">
              <a:extLst>
                <a:ext uri="{FF2B5EF4-FFF2-40B4-BE49-F238E27FC236}">
                  <a16:creationId xmlns:a16="http://schemas.microsoft.com/office/drawing/2014/main" id="{74BC3C01-67EA-4E95-8E88-8C54B81C6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6893" y="2828925"/>
              <a:ext cx="8053388" cy="805815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037" name="Oval 45">
              <a:extLst>
                <a:ext uri="{FF2B5EF4-FFF2-40B4-BE49-F238E27FC236}">
                  <a16:creationId xmlns:a16="http://schemas.microsoft.com/office/drawing/2014/main" id="{0DBEA0F8-14C5-491D-9DEB-62B323832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1855" y="3163888"/>
              <a:ext cx="7385050" cy="7388225"/>
            </a:xfrm>
            <a:prstGeom prst="ellipse">
              <a:avLst/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1F856CD-C48B-45EE-B9F2-FF1E1CA79C77}"/>
              </a:ext>
            </a:extLst>
          </p:cNvPr>
          <p:cNvGrpSpPr/>
          <p:nvPr/>
        </p:nvGrpSpPr>
        <p:grpSpPr>
          <a:xfrm>
            <a:off x="-3179885" y="1677376"/>
            <a:ext cx="10606236" cy="10610922"/>
            <a:chOff x="9100228" y="3763273"/>
            <a:chExt cx="6186720" cy="6189453"/>
          </a:xfrm>
        </p:grpSpPr>
        <p:sp>
          <p:nvSpPr>
            <p:cNvPr id="92" name="Freeform 46">
              <a:extLst>
                <a:ext uri="{FF2B5EF4-FFF2-40B4-BE49-F238E27FC236}">
                  <a16:creationId xmlns:a16="http://schemas.microsoft.com/office/drawing/2014/main" id="{0E7E0CD5-E5BA-442F-9109-0FA0F00EA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0228" y="3763273"/>
              <a:ext cx="6186720" cy="6189453"/>
            </a:xfrm>
            <a:custGeom>
              <a:avLst/>
              <a:gdLst>
                <a:gd name="T0" fmla="*/ 183 w 215"/>
                <a:gd name="T1" fmla="*/ 32 h 215"/>
                <a:gd name="T2" fmla="*/ 107 w 215"/>
                <a:gd name="T3" fmla="*/ 0 h 215"/>
                <a:gd name="T4" fmla="*/ 31 w 215"/>
                <a:gd name="T5" fmla="*/ 32 h 215"/>
                <a:gd name="T6" fmla="*/ 0 w 215"/>
                <a:gd name="T7" fmla="*/ 108 h 215"/>
                <a:gd name="T8" fmla="*/ 31 w 215"/>
                <a:gd name="T9" fmla="*/ 184 h 215"/>
                <a:gd name="T10" fmla="*/ 107 w 215"/>
                <a:gd name="T11" fmla="*/ 215 h 215"/>
                <a:gd name="T12" fmla="*/ 183 w 215"/>
                <a:gd name="T13" fmla="*/ 184 h 215"/>
                <a:gd name="T14" fmla="*/ 215 w 215"/>
                <a:gd name="T15" fmla="*/ 108 h 215"/>
                <a:gd name="T16" fmla="*/ 183 w 215"/>
                <a:gd name="T17" fmla="*/ 3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15">
                  <a:moveTo>
                    <a:pt x="183" y="32"/>
                  </a:moveTo>
                  <a:cubicBezTo>
                    <a:pt x="163" y="11"/>
                    <a:pt x="136" y="0"/>
                    <a:pt x="107" y="0"/>
                  </a:cubicBezTo>
                  <a:cubicBezTo>
                    <a:pt x="79" y="0"/>
                    <a:pt x="52" y="11"/>
                    <a:pt x="31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1" y="184"/>
                  </a:cubicBezTo>
                  <a:cubicBezTo>
                    <a:pt x="52" y="204"/>
                    <a:pt x="79" y="215"/>
                    <a:pt x="107" y="215"/>
                  </a:cubicBezTo>
                  <a:cubicBezTo>
                    <a:pt x="136" y="215"/>
                    <a:pt x="163" y="204"/>
                    <a:pt x="183" y="184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2F2E6704-C918-460E-BF7E-8DB1A016EBAC}"/>
                </a:ext>
              </a:extLst>
            </p:cNvPr>
            <p:cNvSpPr/>
            <p:nvPr/>
          </p:nvSpPr>
          <p:spPr>
            <a:xfrm>
              <a:off x="12049130" y="6713543"/>
              <a:ext cx="288915" cy="288915"/>
            </a:xfrm>
            <a:prstGeom prst="ellipse">
              <a:avLst/>
            </a:prstGeom>
            <a:solidFill>
              <a:schemeClr val="bg2"/>
            </a:solidFill>
            <a:ln w="88900">
              <a:solidFill>
                <a:schemeClr val="accent6">
                  <a:lumMod val="50000"/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solidFill>
                  <a:srgbClr val="FFFFFF"/>
                </a:solidFill>
                <a:latin typeface="dt-business-03" panose="02000509000000000000" pitchFamily="49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C7A174CA-265C-43BE-B845-420A75CBB989}"/>
              </a:ext>
            </a:extLst>
          </p:cNvPr>
          <p:cNvGrpSpPr/>
          <p:nvPr/>
        </p:nvGrpSpPr>
        <p:grpSpPr>
          <a:xfrm>
            <a:off x="-3517573" y="1342036"/>
            <a:ext cx="11281608" cy="11281608"/>
            <a:chOff x="9202373" y="3866786"/>
            <a:chExt cx="5982428" cy="5982428"/>
          </a:xfrm>
        </p:grpSpPr>
        <p:grpSp>
          <p:nvGrpSpPr>
            <p:cNvPr id="1083" name="Group 1082">
              <a:extLst>
                <a:ext uri="{FF2B5EF4-FFF2-40B4-BE49-F238E27FC236}">
                  <a16:creationId xmlns:a16="http://schemas.microsoft.com/office/drawing/2014/main" id="{368576F7-A3C5-49EB-B5C7-7EFCDCD57763}"/>
                </a:ext>
              </a:extLst>
            </p:cNvPr>
            <p:cNvGrpSpPr/>
            <p:nvPr/>
          </p:nvGrpSpPr>
          <p:grpSpPr>
            <a:xfrm>
              <a:off x="12154319" y="3866786"/>
              <a:ext cx="78536" cy="5982428"/>
              <a:chOff x="12147983" y="3382622"/>
              <a:chExt cx="91209" cy="6947769"/>
            </a:xfrm>
          </p:grpSpPr>
          <p:sp>
            <p:nvSpPr>
              <p:cNvPr id="1082" name="Arrow: Pentagon 1081">
                <a:extLst>
                  <a:ext uri="{FF2B5EF4-FFF2-40B4-BE49-F238E27FC236}">
                    <a16:creationId xmlns:a16="http://schemas.microsoft.com/office/drawing/2014/main" id="{D5C89C07-ACF9-4C22-8BA1-FCC5BC142B3C}"/>
                  </a:ext>
                </a:extLst>
              </p:cNvPr>
              <p:cNvSpPr/>
              <p:nvPr/>
            </p:nvSpPr>
            <p:spPr>
              <a:xfrm rot="16200000">
                <a:off x="12047803" y="34828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4" name="Arrow: Pentagon 93">
                <a:extLst>
                  <a:ext uri="{FF2B5EF4-FFF2-40B4-BE49-F238E27FC236}">
                    <a16:creationId xmlns:a16="http://schemas.microsoft.com/office/drawing/2014/main" id="{7FC1CD18-19F0-4282-8711-0AD3A2FA24F4}"/>
                  </a:ext>
                </a:extLst>
              </p:cNvPr>
              <p:cNvSpPr/>
              <p:nvPr/>
            </p:nvSpPr>
            <p:spPr>
              <a:xfrm rot="5400000" flipV="1">
                <a:off x="12047803" y="101390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37C3A9CE-1615-4D4B-9FEA-69885165C10E}"/>
                </a:ext>
              </a:extLst>
            </p:cNvPr>
            <p:cNvGrpSpPr/>
            <p:nvPr/>
          </p:nvGrpSpPr>
          <p:grpSpPr>
            <a:xfrm rot="1800000">
              <a:off x="12154319" y="3866786"/>
              <a:ext cx="78536" cy="5982428"/>
              <a:chOff x="12147983" y="3382622"/>
              <a:chExt cx="91209" cy="6947769"/>
            </a:xfrm>
          </p:grpSpPr>
          <p:sp>
            <p:nvSpPr>
              <p:cNvPr id="97" name="Arrow: Pentagon 96">
                <a:extLst>
                  <a:ext uri="{FF2B5EF4-FFF2-40B4-BE49-F238E27FC236}">
                    <a16:creationId xmlns:a16="http://schemas.microsoft.com/office/drawing/2014/main" id="{5CFA5657-728D-4B45-A019-C82D24DF68D3}"/>
                  </a:ext>
                </a:extLst>
              </p:cNvPr>
              <p:cNvSpPr/>
              <p:nvPr/>
            </p:nvSpPr>
            <p:spPr>
              <a:xfrm rot="16200000">
                <a:off x="12047803" y="34828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8" name="Arrow: Pentagon 97">
                <a:extLst>
                  <a:ext uri="{FF2B5EF4-FFF2-40B4-BE49-F238E27FC236}">
                    <a16:creationId xmlns:a16="http://schemas.microsoft.com/office/drawing/2014/main" id="{B6FDE02F-96C4-4B42-8481-EF99EC818176}"/>
                  </a:ext>
                </a:extLst>
              </p:cNvPr>
              <p:cNvSpPr/>
              <p:nvPr/>
            </p:nvSpPr>
            <p:spPr>
              <a:xfrm rot="5400000" flipV="1">
                <a:off x="12047803" y="101390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78951313-425D-40AB-93CC-B5F9896369A9}"/>
                </a:ext>
              </a:extLst>
            </p:cNvPr>
            <p:cNvGrpSpPr/>
            <p:nvPr/>
          </p:nvGrpSpPr>
          <p:grpSpPr>
            <a:xfrm rot="3600000">
              <a:off x="12154319" y="3866786"/>
              <a:ext cx="78536" cy="5982428"/>
              <a:chOff x="12147983" y="3382622"/>
              <a:chExt cx="91209" cy="6947769"/>
            </a:xfrm>
          </p:grpSpPr>
          <p:sp>
            <p:nvSpPr>
              <p:cNvPr id="103" name="Arrow: Pentagon 102">
                <a:extLst>
                  <a:ext uri="{FF2B5EF4-FFF2-40B4-BE49-F238E27FC236}">
                    <a16:creationId xmlns:a16="http://schemas.microsoft.com/office/drawing/2014/main" id="{1E41A643-789A-4EDA-AFE4-99AE87B00AF3}"/>
                  </a:ext>
                </a:extLst>
              </p:cNvPr>
              <p:cNvSpPr/>
              <p:nvPr/>
            </p:nvSpPr>
            <p:spPr>
              <a:xfrm rot="16200000">
                <a:off x="12047803" y="34828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4" name="Arrow: Pentagon 103">
                <a:extLst>
                  <a:ext uri="{FF2B5EF4-FFF2-40B4-BE49-F238E27FC236}">
                    <a16:creationId xmlns:a16="http://schemas.microsoft.com/office/drawing/2014/main" id="{00631CAD-C169-4341-A702-A3DFE8D81288}"/>
                  </a:ext>
                </a:extLst>
              </p:cNvPr>
              <p:cNvSpPr/>
              <p:nvPr/>
            </p:nvSpPr>
            <p:spPr>
              <a:xfrm rot="5400000" flipV="1">
                <a:off x="12047803" y="101390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5B35CC2A-E384-40C5-9A0E-8F5549E47991}"/>
                </a:ext>
              </a:extLst>
            </p:cNvPr>
            <p:cNvGrpSpPr/>
            <p:nvPr/>
          </p:nvGrpSpPr>
          <p:grpSpPr>
            <a:xfrm rot="19800000">
              <a:off x="12154319" y="3866786"/>
              <a:ext cx="78536" cy="5982428"/>
              <a:chOff x="12147983" y="3382622"/>
              <a:chExt cx="91209" cy="6947769"/>
            </a:xfrm>
          </p:grpSpPr>
          <p:sp>
            <p:nvSpPr>
              <p:cNvPr id="106" name="Arrow: Pentagon 105">
                <a:extLst>
                  <a:ext uri="{FF2B5EF4-FFF2-40B4-BE49-F238E27FC236}">
                    <a16:creationId xmlns:a16="http://schemas.microsoft.com/office/drawing/2014/main" id="{F4B63139-43D6-4F01-9D6B-A70A2D5C2C83}"/>
                  </a:ext>
                </a:extLst>
              </p:cNvPr>
              <p:cNvSpPr/>
              <p:nvPr/>
            </p:nvSpPr>
            <p:spPr>
              <a:xfrm rot="16200000">
                <a:off x="12047803" y="34828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7" name="Arrow: Pentagon 106">
                <a:extLst>
                  <a:ext uri="{FF2B5EF4-FFF2-40B4-BE49-F238E27FC236}">
                    <a16:creationId xmlns:a16="http://schemas.microsoft.com/office/drawing/2014/main" id="{268CC966-8BA7-4416-80D6-929A8EE08C91}"/>
                  </a:ext>
                </a:extLst>
              </p:cNvPr>
              <p:cNvSpPr/>
              <p:nvPr/>
            </p:nvSpPr>
            <p:spPr>
              <a:xfrm rot="5400000" flipV="1">
                <a:off x="12047803" y="101390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F28A8042-3920-425A-8BAA-534143F3E47F}"/>
                </a:ext>
              </a:extLst>
            </p:cNvPr>
            <p:cNvGrpSpPr/>
            <p:nvPr/>
          </p:nvGrpSpPr>
          <p:grpSpPr>
            <a:xfrm rot="18000000">
              <a:off x="12154319" y="3866786"/>
              <a:ext cx="78536" cy="5982428"/>
              <a:chOff x="12147983" y="3382622"/>
              <a:chExt cx="91209" cy="6947769"/>
            </a:xfrm>
          </p:grpSpPr>
          <p:sp>
            <p:nvSpPr>
              <p:cNvPr id="109" name="Arrow: Pentagon 108">
                <a:extLst>
                  <a:ext uri="{FF2B5EF4-FFF2-40B4-BE49-F238E27FC236}">
                    <a16:creationId xmlns:a16="http://schemas.microsoft.com/office/drawing/2014/main" id="{1A3ED432-A08A-4E5A-9440-03E92C071B25}"/>
                  </a:ext>
                </a:extLst>
              </p:cNvPr>
              <p:cNvSpPr/>
              <p:nvPr/>
            </p:nvSpPr>
            <p:spPr>
              <a:xfrm rot="16200000">
                <a:off x="12047803" y="34828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0" name="Arrow: Pentagon 109">
                <a:extLst>
                  <a:ext uri="{FF2B5EF4-FFF2-40B4-BE49-F238E27FC236}">
                    <a16:creationId xmlns:a16="http://schemas.microsoft.com/office/drawing/2014/main" id="{B213F495-C3B8-4AD3-A492-9AF716257A92}"/>
                  </a:ext>
                </a:extLst>
              </p:cNvPr>
              <p:cNvSpPr/>
              <p:nvPr/>
            </p:nvSpPr>
            <p:spPr>
              <a:xfrm rot="5400000" flipV="1">
                <a:off x="12047803" y="101390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D456D303-C2BC-4817-974A-4C65C07319C5}"/>
                </a:ext>
              </a:extLst>
            </p:cNvPr>
            <p:cNvGrpSpPr/>
            <p:nvPr/>
          </p:nvGrpSpPr>
          <p:grpSpPr>
            <a:xfrm rot="5400000">
              <a:off x="12154319" y="3866786"/>
              <a:ext cx="78536" cy="5982428"/>
              <a:chOff x="12147983" y="3382622"/>
              <a:chExt cx="91209" cy="6947769"/>
            </a:xfrm>
          </p:grpSpPr>
          <p:sp>
            <p:nvSpPr>
              <p:cNvPr id="112" name="Arrow: Pentagon 111">
                <a:extLst>
                  <a:ext uri="{FF2B5EF4-FFF2-40B4-BE49-F238E27FC236}">
                    <a16:creationId xmlns:a16="http://schemas.microsoft.com/office/drawing/2014/main" id="{25C0F162-4330-4631-919C-2DB7D3976E23}"/>
                  </a:ext>
                </a:extLst>
              </p:cNvPr>
              <p:cNvSpPr/>
              <p:nvPr/>
            </p:nvSpPr>
            <p:spPr>
              <a:xfrm rot="16200000">
                <a:off x="12047803" y="34828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3" name="Arrow: Pentagon 112">
                <a:extLst>
                  <a:ext uri="{FF2B5EF4-FFF2-40B4-BE49-F238E27FC236}">
                    <a16:creationId xmlns:a16="http://schemas.microsoft.com/office/drawing/2014/main" id="{86941326-476E-46D2-B027-409ABA7E7B56}"/>
                  </a:ext>
                </a:extLst>
              </p:cNvPr>
              <p:cNvSpPr/>
              <p:nvPr/>
            </p:nvSpPr>
            <p:spPr>
              <a:xfrm rot="5400000" flipV="1">
                <a:off x="12047803" y="10139002"/>
                <a:ext cx="291569" cy="91209"/>
              </a:xfrm>
              <a:prstGeom prst="homePlat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889C014-45B4-465C-BBD3-18ACFDFA07FD}"/>
              </a:ext>
            </a:extLst>
          </p:cNvPr>
          <p:cNvGrpSpPr/>
          <p:nvPr/>
        </p:nvGrpSpPr>
        <p:grpSpPr>
          <a:xfrm>
            <a:off x="-2768083" y="2106359"/>
            <a:ext cx="9853869" cy="9807247"/>
            <a:chOff x="9599813" y="4272093"/>
            <a:chExt cx="5225324" cy="5200602"/>
          </a:xfrm>
        </p:grpSpPr>
        <p:sp>
          <p:nvSpPr>
            <p:cNvPr id="1084" name="TextBox 1083">
              <a:extLst>
                <a:ext uri="{FF2B5EF4-FFF2-40B4-BE49-F238E27FC236}">
                  <a16:creationId xmlns:a16="http://schemas.microsoft.com/office/drawing/2014/main" id="{63B8174C-40DF-47C7-8290-EC08A4BBB577}"/>
                </a:ext>
              </a:extLst>
            </p:cNvPr>
            <p:cNvSpPr txBox="1"/>
            <p:nvPr/>
          </p:nvSpPr>
          <p:spPr>
            <a:xfrm>
              <a:off x="11958203" y="4272093"/>
              <a:ext cx="470769" cy="44511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12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01119A9D-1153-49F0-B41F-3CAF4E1FEC1E}"/>
                </a:ext>
              </a:extLst>
            </p:cNvPr>
            <p:cNvSpPr txBox="1"/>
            <p:nvPr/>
          </p:nvSpPr>
          <p:spPr>
            <a:xfrm>
              <a:off x="13327648" y="4572679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1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E6BE8C4B-E57A-4878-ABAB-378230FA7A37}"/>
                </a:ext>
              </a:extLst>
            </p:cNvPr>
            <p:cNvSpPr txBox="1"/>
            <p:nvPr/>
          </p:nvSpPr>
          <p:spPr>
            <a:xfrm>
              <a:off x="10622131" y="4570454"/>
              <a:ext cx="470769" cy="44511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11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BDE9714F-8015-4C0B-BDBB-4D243A292F1B}"/>
                </a:ext>
              </a:extLst>
            </p:cNvPr>
            <p:cNvSpPr txBox="1"/>
            <p:nvPr/>
          </p:nvSpPr>
          <p:spPr>
            <a:xfrm>
              <a:off x="14180075" y="5469701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2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B7A284BD-DA4F-4AC3-8FEF-57D3ED463031}"/>
                </a:ext>
              </a:extLst>
            </p:cNvPr>
            <p:cNvSpPr txBox="1"/>
            <p:nvPr/>
          </p:nvSpPr>
          <p:spPr>
            <a:xfrm>
              <a:off x="9990050" y="5467476"/>
              <a:ext cx="470769" cy="44511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10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CD35DB84-3DCC-43F2-909D-00D2AE5558D7}"/>
                </a:ext>
              </a:extLst>
            </p:cNvPr>
            <p:cNvSpPr txBox="1"/>
            <p:nvPr/>
          </p:nvSpPr>
          <p:spPr>
            <a:xfrm>
              <a:off x="14541052" y="6583119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3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D4ADFE84-886D-49B5-9371-F84E0C5307FA}"/>
                </a:ext>
              </a:extLst>
            </p:cNvPr>
            <p:cNvSpPr txBox="1"/>
            <p:nvPr/>
          </p:nvSpPr>
          <p:spPr>
            <a:xfrm>
              <a:off x="9599813" y="6583119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9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4FCF53EB-443E-4FF8-9B42-B234653276A6}"/>
                </a:ext>
              </a:extLst>
            </p:cNvPr>
            <p:cNvSpPr txBox="1"/>
            <p:nvPr/>
          </p:nvSpPr>
          <p:spPr>
            <a:xfrm>
              <a:off x="14180075" y="7907616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4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DE95B764-96A4-4472-9580-82AE4DE0438E}"/>
                </a:ext>
              </a:extLst>
            </p:cNvPr>
            <p:cNvSpPr txBox="1"/>
            <p:nvPr/>
          </p:nvSpPr>
          <p:spPr>
            <a:xfrm>
              <a:off x="9952170" y="7907616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8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EDBA93A8-8660-4A16-B348-D57A48D89292}"/>
                </a:ext>
              </a:extLst>
            </p:cNvPr>
            <p:cNvSpPr txBox="1"/>
            <p:nvPr/>
          </p:nvSpPr>
          <p:spPr>
            <a:xfrm>
              <a:off x="13327648" y="8686600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5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66E42C5F-E94B-457D-A867-1D65FBC5C412}"/>
                </a:ext>
              </a:extLst>
            </p:cNvPr>
            <p:cNvSpPr txBox="1"/>
            <p:nvPr/>
          </p:nvSpPr>
          <p:spPr>
            <a:xfrm>
              <a:off x="10715476" y="8686600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7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AD48B161-3E0F-49BF-8814-9956AF54E29C}"/>
                </a:ext>
              </a:extLst>
            </p:cNvPr>
            <p:cNvSpPr txBox="1"/>
            <p:nvPr/>
          </p:nvSpPr>
          <p:spPr>
            <a:xfrm>
              <a:off x="12051548" y="9032033"/>
              <a:ext cx="284085" cy="4406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6</a:t>
              </a:r>
            </a:p>
          </p:txBody>
        </p:sp>
      </p:grpSp>
      <p:grpSp>
        <p:nvGrpSpPr>
          <p:cNvPr id="1081" name="Group 1080">
            <a:extLst>
              <a:ext uri="{FF2B5EF4-FFF2-40B4-BE49-F238E27FC236}">
                <a16:creationId xmlns:a16="http://schemas.microsoft.com/office/drawing/2014/main" id="{07BCFEED-D690-40C6-86AF-6ED81AB69436}"/>
              </a:ext>
            </a:extLst>
          </p:cNvPr>
          <p:cNvGrpSpPr/>
          <p:nvPr/>
        </p:nvGrpSpPr>
        <p:grpSpPr>
          <a:xfrm>
            <a:off x="-3710197" y="1146831"/>
            <a:ext cx="11666860" cy="11672014"/>
            <a:chOff x="8601075" y="3263900"/>
            <a:chExt cx="7185025" cy="7188200"/>
          </a:xfrm>
        </p:grpSpPr>
        <p:sp>
          <p:nvSpPr>
            <p:cNvPr id="81" name="Freeform 46">
              <a:extLst>
                <a:ext uri="{FF2B5EF4-FFF2-40B4-BE49-F238E27FC236}">
                  <a16:creationId xmlns:a16="http://schemas.microsoft.com/office/drawing/2014/main" id="{83CD943E-38C7-4797-A7F3-2D5D607CF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1075" y="3263900"/>
              <a:ext cx="7185025" cy="7188200"/>
            </a:xfrm>
            <a:custGeom>
              <a:avLst/>
              <a:gdLst>
                <a:gd name="T0" fmla="*/ 183 w 215"/>
                <a:gd name="T1" fmla="*/ 32 h 215"/>
                <a:gd name="T2" fmla="*/ 107 w 215"/>
                <a:gd name="T3" fmla="*/ 0 h 215"/>
                <a:gd name="T4" fmla="*/ 31 w 215"/>
                <a:gd name="T5" fmla="*/ 32 h 215"/>
                <a:gd name="T6" fmla="*/ 0 w 215"/>
                <a:gd name="T7" fmla="*/ 108 h 215"/>
                <a:gd name="T8" fmla="*/ 31 w 215"/>
                <a:gd name="T9" fmla="*/ 184 h 215"/>
                <a:gd name="T10" fmla="*/ 107 w 215"/>
                <a:gd name="T11" fmla="*/ 215 h 215"/>
                <a:gd name="T12" fmla="*/ 183 w 215"/>
                <a:gd name="T13" fmla="*/ 184 h 215"/>
                <a:gd name="T14" fmla="*/ 215 w 215"/>
                <a:gd name="T15" fmla="*/ 108 h 215"/>
                <a:gd name="T16" fmla="*/ 183 w 215"/>
                <a:gd name="T17" fmla="*/ 3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15">
                  <a:moveTo>
                    <a:pt x="183" y="32"/>
                  </a:moveTo>
                  <a:cubicBezTo>
                    <a:pt x="163" y="11"/>
                    <a:pt x="136" y="0"/>
                    <a:pt x="107" y="0"/>
                  </a:cubicBezTo>
                  <a:cubicBezTo>
                    <a:pt x="79" y="0"/>
                    <a:pt x="52" y="11"/>
                    <a:pt x="31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1" y="184"/>
                  </a:cubicBezTo>
                  <a:cubicBezTo>
                    <a:pt x="52" y="204"/>
                    <a:pt x="79" y="215"/>
                    <a:pt x="107" y="215"/>
                  </a:cubicBezTo>
                  <a:cubicBezTo>
                    <a:pt x="136" y="215"/>
                    <a:pt x="163" y="204"/>
                    <a:pt x="183" y="184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grpSp>
          <p:nvGrpSpPr>
            <p:cNvPr id="1080" name="Group 1079">
              <a:extLst>
                <a:ext uri="{FF2B5EF4-FFF2-40B4-BE49-F238E27FC236}">
                  <a16:creationId xmlns:a16="http://schemas.microsoft.com/office/drawing/2014/main" id="{2F2E2398-CDB0-4D9F-8787-82952CE5DE05}"/>
                </a:ext>
              </a:extLst>
            </p:cNvPr>
            <p:cNvGrpSpPr/>
            <p:nvPr/>
          </p:nvGrpSpPr>
          <p:grpSpPr>
            <a:xfrm>
              <a:off x="12010230" y="4132263"/>
              <a:ext cx="368301" cy="2743200"/>
              <a:chOff x="12010230" y="4132263"/>
              <a:chExt cx="368301" cy="2743200"/>
            </a:xfrm>
          </p:grpSpPr>
          <p:sp>
            <p:nvSpPr>
              <p:cNvPr id="1067" name="Freeform 75">
                <a:extLst>
                  <a:ext uri="{FF2B5EF4-FFF2-40B4-BE49-F238E27FC236}">
                    <a16:creationId xmlns:a16="http://schemas.microsoft.com/office/drawing/2014/main" id="{DBA8142A-9A2F-4BAD-AD9E-8B582DBE5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0230" y="4132263"/>
                <a:ext cx="166688" cy="2743200"/>
              </a:xfrm>
              <a:custGeom>
                <a:avLst/>
                <a:gdLst>
                  <a:gd name="T0" fmla="*/ 105 w 105"/>
                  <a:gd name="T1" fmla="*/ 1728 h 1728"/>
                  <a:gd name="T2" fmla="*/ 0 w 105"/>
                  <a:gd name="T3" fmla="*/ 1222 h 1728"/>
                  <a:gd name="T4" fmla="*/ 105 w 105"/>
                  <a:gd name="T5" fmla="*/ 0 h 1728"/>
                  <a:gd name="T6" fmla="*/ 105 w 105"/>
                  <a:gd name="T7" fmla="*/ 1728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1728">
                    <a:moveTo>
                      <a:pt x="105" y="1728"/>
                    </a:moveTo>
                    <a:lnTo>
                      <a:pt x="0" y="1222"/>
                    </a:lnTo>
                    <a:lnTo>
                      <a:pt x="105" y="0"/>
                    </a:lnTo>
                    <a:lnTo>
                      <a:pt x="105" y="1728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1068" name="Freeform 76">
                <a:extLst>
                  <a:ext uri="{FF2B5EF4-FFF2-40B4-BE49-F238E27FC236}">
                    <a16:creationId xmlns:a16="http://schemas.microsoft.com/office/drawing/2014/main" id="{C1BA14B6-7F5A-42CF-9E6D-1DE883572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76918" y="4132263"/>
                <a:ext cx="201613" cy="2743200"/>
              </a:xfrm>
              <a:custGeom>
                <a:avLst/>
                <a:gdLst>
                  <a:gd name="T0" fmla="*/ 0 w 127"/>
                  <a:gd name="T1" fmla="*/ 1728 h 1728"/>
                  <a:gd name="T2" fmla="*/ 127 w 127"/>
                  <a:gd name="T3" fmla="*/ 1222 h 1728"/>
                  <a:gd name="T4" fmla="*/ 0 w 127"/>
                  <a:gd name="T5" fmla="*/ 0 h 1728"/>
                  <a:gd name="T6" fmla="*/ 0 w 127"/>
                  <a:gd name="T7" fmla="*/ 1728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7" h="1728">
                    <a:moveTo>
                      <a:pt x="0" y="1728"/>
                    </a:moveTo>
                    <a:lnTo>
                      <a:pt x="127" y="1222"/>
                    </a:lnTo>
                    <a:lnTo>
                      <a:pt x="0" y="0"/>
                    </a:lnTo>
                    <a:lnTo>
                      <a:pt x="0" y="172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</p:grpSp>
      </p:grpSp>
      <p:grpSp>
        <p:nvGrpSpPr>
          <p:cNvPr id="1078" name="Group 1077">
            <a:extLst>
              <a:ext uri="{FF2B5EF4-FFF2-40B4-BE49-F238E27FC236}">
                <a16:creationId xmlns:a16="http://schemas.microsoft.com/office/drawing/2014/main" id="{6CE22F1B-D339-4838-8ABE-E87D72D849D6}"/>
              </a:ext>
            </a:extLst>
          </p:cNvPr>
          <p:cNvGrpSpPr/>
          <p:nvPr/>
        </p:nvGrpSpPr>
        <p:grpSpPr>
          <a:xfrm rot="18000000">
            <a:off x="-3708911" y="1146831"/>
            <a:ext cx="11666860" cy="11672015"/>
            <a:chOff x="8601868" y="3263900"/>
            <a:chExt cx="7185025" cy="7188200"/>
          </a:xfrm>
        </p:grpSpPr>
        <p:sp>
          <p:nvSpPr>
            <p:cNvPr id="1038" name="Freeform 46">
              <a:extLst>
                <a:ext uri="{FF2B5EF4-FFF2-40B4-BE49-F238E27FC236}">
                  <a16:creationId xmlns:a16="http://schemas.microsoft.com/office/drawing/2014/main" id="{6C602820-A9A5-4FCF-B8C6-0FCAD3D7C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1868" y="3263900"/>
              <a:ext cx="7185025" cy="7188200"/>
            </a:xfrm>
            <a:custGeom>
              <a:avLst/>
              <a:gdLst>
                <a:gd name="T0" fmla="*/ 183 w 215"/>
                <a:gd name="T1" fmla="*/ 32 h 215"/>
                <a:gd name="T2" fmla="*/ 107 w 215"/>
                <a:gd name="T3" fmla="*/ 0 h 215"/>
                <a:gd name="T4" fmla="*/ 31 w 215"/>
                <a:gd name="T5" fmla="*/ 32 h 215"/>
                <a:gd name="T6" fmla="*/ 0 w 215"/>
                <a:gd name="T7" fmla="*/ 108 h 215"/>
                <a:gd name="T8" fmla="*/ 31 w 215"/>
                <a:gd name="T9" fmla="*/ 184 h 215"/>
                <a:gd name="T10" fmla="*/ 107 w 215"/>
                <a:gd name="T11" fmla="*/ 215 h 215"/>
                <a:gd name="T12" fmla="*/ 183 w 215"/>
                <a:gd name="T13" fmla="*/ 184 h 215"/>
                <a:gd name="T14" fmla="*/ 215 w 215"/>
                <a:gd name="T15" fmla="*/ 108 h 215"/>
                <a:gd name="T16" fmla="*/ 183 w 215"/>
                <a:gd name="T17" fmla="*/ 3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15">
                  <a:moveTo>
                    <a:pt x="183" y="32"/>
                  </a:moveTo>
                  <a:cubicBezTo>
                    <a:pt x="163" y="11"/>
                    <a:pt x="136" y="0"/>
                    <a:pt x="107" y="0"/>
                  </a:cubicBezTo>
                  <a:cubicBezTo>
                    <a:pt x="79" y="0"/>
                    <a:pt x="52" y="11"/>
                    <a:pt x="31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1" y="184"/>
                  </a:cubicBezTo>
                  <a:cubicBezTo>
                    <a:pt x="52" y="204"/>
                    <a:pt x="79" y="215"/>
                    <a:pt x="107" y="215"/>
                  </a:cubicBezTo>
                  <a:cubicBezTo>
                    <a:pt x="136" y="215"/>
                    <a:pt x="163" y="204"/>
                    <a:pt x="183" y="184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grpSp>
          <p:nvGrpSpPr>
            <p:cNvPr id="1076" name="Group 1075">
              <a:extLst>
                <a:ext uri="{FF2B5EF4-FFF2-40B4-BE49-F238E27FC236}">
                  <a16:creationId xmlns:a16="http://schemas.microsoft.com/office/drawing/2014/main" id="{1C4EA474-83CA-47E5-B077-6CEEC1D41435}"/>
                </a:ext>
              </a:extLst>
            </p:cNvPr>
            <p:cNvGrpSpPr/>
            <p:nvPr/>
          </p:nvGrpSpPr>
          <p:grpSpPr>
            <a:xfrm>
              <a:off x="12176918" y="6875463"/>
              <a:ext cx="1471613" cy="835025"/>
              <a:chOff x="12176918" y="6875463"/>
              <a:chExt cx="1471613" cy="835025"/>
            </a:xfrm>
          </p:grpSpPr>
          <p:sp>
            <p:nvSpPr>
              <p:cNvPr id="1069" name="Freeform 77">
                <a:extLst>
                  <a:ext uri="{FF2B5EF4-FFF2-40B4-BE49-F238E27FC236}">
                    <a16:creationId xmlns:a16="http://schemas.microsoft.com/office/drawing/2014/main" id="{4936B366-0207-42DC-A2F5-7B0B069F5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76918" y="6875463"/>
                <a:ext cx="1471613" cy="835025"/>
              </a:xfrm>
              <a:custGeom>
                <a:avLst/>
                <a:gdLst>
                  <a:gd name="T0" fmla="*/ 0 w 927"/>
                  <a:gd name="T1" fmla="*/ 0 h 526"/>
                  <a:gd name="T2" fmla="*/ 295 w 927"/>
                  <a:gd name="T3" fmla="*/ 273 h 526"/>
                  <a:gd name="T4" fmla="*/ 927 w 927"/>
                  <a:gd name="T5" fmla="*/ 526 h 526"/>
                  <a:gd name="T6" fmla="*/ 0 w 927"/>
                  <a:gd name="T7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7" h="526">
                    <a:moveTo>
                      <a:pt x="0" y="0"/>
                    </a:moveTo>
                    <a:lnTo>
                      <a:pt x="295" y="273"/>
                    </a:lnTo>
                    <a:lnTo>
                      <a:pt x="927" y="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070" name="Freeform 78">
                <a:extLst>
                  <a:ext uri="{FF2B5EF4-FFF2-40B4-BE49-F238E27FC236}">
                    <a16:creationId xmlns:a16="http://schemas.microsoft.com/office/drawing/2014/main" id="{DBE8B706-8336-42A9-B16F-E3174AAE0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76918" y="6875463"/>
                <a:ext cx="1471613" cy="835025"/>
              </a:xfrm>
              <a:custGeom>
                <a:avLst/>
                <a:gdLst>
                  <a:gd name="T0" fmla="*/ 0 w 927"/>
                  <a:gd name="T1" fmla="*/ 0 h 526"/>
                  <a:gd name="T2" fmla="*/ 400 w 927"/>
                  <a:gd name="T3" fmla="*/ 84 h 526"/>
                  <a:gd name="T4" fmla="*/ 927 w 927"/>
                  <a:gd name="T5" fmla="*/ 526 h 526"/>
                  <a:gd name="T6" fmla="*/ 0 w 927"/>
                  <a:gd name="T7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7" h="526">
                    <a:moveTo>
                      <a:pt x="0" y="0"/>
                    </a:moveTo>
                    <a:lnTo>
                      <a:pt x="400" y="84"/>
                    </a:lnTo>
                    <a:lnTo>
                      <a:pt x="927" y="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</p:grpSp>
      <p:sp>
        <p:nvSpPr>
          <p:cNvPr id="88" name="Title 1">
            <a:extLst>
              <a:ext uri="{FF2B5EF4-FFF2-40B4-BE49-F238E27FC236}">
                <a16:creationId xmlns:a16="http://schemas.microsoft.com/office/drawing/2014/main" id="{8A14DB7D-6030-4AF6-AF16-AAE0E25D92DC}"/>
              </a:ext>
            </a:extLst>
          </p:cNvPr>
          <p:cNvSpPr txBox="1">
            <a:spLocks/>
          </p:cNvSpPr>
          <p:nvPr/>
        </p:nvSpPr>
        <p:spPr>
          <a:xfrm>
            <a:off x="14141488" y="894233"/>
            <a:ext cx="8977326" cy="14085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0000"/>
                    <a:lumOff val="10000"/>
                  </a:srgbClr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GOALS &amp; OBJECTIVES</a:t>
            </a: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0000"/>
                  <a:lumOff val="10000"/>
                </a:srgbClr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65" name="Google Shape;10550;p79">
            <a:extLst>
              <a:ext uri="{FF2B5EF4-FFF2-40B4-BE49-F238E27FC236}">
                <a16:creationId xmlns:a16="http://schemas.microsoft.com/office/drawing/2014/main" id="{C40CE131-9E4D-4D6A-9FF2-FF2B415E993D}"/>
              </a:ext>
            </a:extLst>
          </p:cNvPr>
          <p:cNvGrpSpPr/>
          <p:nvPr/>
        </p:nvGrpSpPr>
        <p:grpSpPr>
          <a:xfrm>
            <a:off x="13321707" y="3293997"/>
            <a:ext cx="1500729" cy="1424221"/>
            <a:chOff x="2635237" y="2431780"/>
            <a:chExt cx="359232" cy="323018"/>
          </a:xfrm>
        </p:grpSpPr>
        <p:sp>
          <p:nvSpPr>
            <p:cNvPr id="66" name="Google Shape;10551;p79">
              <a:extLst>
                <a:ext uri="{FF2B5EF4-FFF2-40B4-BE49-F238E27FC236}">
                  <a16:creationId xmlns:a16="http://schemas.microsoft.com/office/drawing/2014/main" id="{F2214B72-E637-4622-88AE-E1D90E0FD0EA}"/>
                </a:ext>
              </a:extLst>
            </p:cNvPr>
            <p:cNvSpPr/>
            <p:nvPr/>
          </p:nvSpPr>
          <p:spPr>
            <a:xfrm>
              <a:off x="2769121" y="2696328"/>
              <a:ext cx="44253" cy="40482"/>
            </a:xfrm>
            <a:custGeom>
              <a:avLst/>
              <a:gdLst/>
              <a:ahLst/>
              <a:cxnLst/>
              <a:rect l="l" t="t" r="r" b="b"/>
              <a:pathLst>
                <a:path w="1690" h="1546" extrusionOk="0">
                  <a:moveTo>
                    <a:pt x="344" y="0"/>
                  </a:moveTo>
                  <a:lnTo>
                    <a:pt x="1" y="1546"/>
                  </a:lnTo>
                  <a:lnTo>
                    <a:pt x="1689" y="1546"/>
                  </a:lnTo>
                  <a:lnTo>
                    <a:pt x="1346" y="0"/>
                  </a:lnTo>
                  <a:close/>
                </a:path>
              </a:pathLst>
            </a:custGeom>
            <a:solidFill>
              <a:srgbClr val="3951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0552;p79">
              <a:extLst>
                <a:ext uri="{FF2B5EF4-FFF2-40B4-BE49-F238E27FC236}">
                  <a16:creationId xmlns:a16="http://schemas.microsoft.com/office/drawing/2014/main" id="{455FB4FE-F2AD-4F68-9AAB-EEA1EFB68217}"/>
                </a:ext>
              </a:extLst>
            </p:cNvPr>
            <p:cNvSpPr/>
            <p:nvPr/>
          </p:nvSpPr>
          <p:spPr>
            <a:xfrm>
              <a:off x="2738903" y="2733039"/>
              <a:ext cx="104688" cy="21760"/>
            </a:xfrm>
            <a:custGeom>
              <a:avLst/>
              <a:gdLst/>
              <a:ahLst/>
              <a:cxnLst/>
              <a:rect l="l" t="t" r="r" b="b"/>
              <a:pathLst>
                <a:path w="3998" h="831" extrusionOk="0">
                  <a:moveTo>
                    <a:pt x="220" y="0"/>
                  </a:moveTo>
                  <a:cubicBezTo>
                    <a:pt x="96" y="0"/>
                    <a:pt x="0" y="96"/>
                    <a:pt x="0" y="220"/>
                  </a:cubicBezTo>
                  <a:lnTo>
                    <a:pt x="0" y="611"/>
                  </a:lnTo>
                  <a:cubicBezTo>
                    <a:pt x="0" y="725"/>
                    <a:pt x="96" y="830"/>
                    <a:pt x="220" y="830"/>
                  </a:cubicBezTo>
                  <a:lnTo>
                    <a:pt x="3778" y="830"/>
                  </a:lnTo>
                  <a:cubicBezTo>
                    <a:pt x="3902" y="830"/>
                    <a:pt x="3997" y="725"/>
                    <a:pt x="3997" y="611"/>
                  </a:cubicBezTo>
                  <a:lnTo>
                    <a:pt x="3997" y="220"/>
                  </a:lnTo>
                  <a:cubicBezTo>
                    <a:pt x="3997" y="96"/>
                    <a:pt x="3902" y="0"/>
                    <a:pt x="3778" y="0"/>
                  </a:cubicBezTo>
                  <a:close/>
                </a:path>
              </a:pathLst>
            </a:custGeom>
            <a:solidFill>
              <a:srgbClr val="5368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0553;p79">
              <a:extLst>
                <a:ext uri="{FF2B5EF4-FFF2-40B4-BE49-F238E27FC236}">
                  <a16:creationId xmlns:a16="http://schemas.microsoft.com/office/drawing/2014/main" id="{52A51A02-1F8C-4DD2-9E82-0CEFA7DC0EAF}"/>
                </a:ext>
              </a:extLst>
            </p:cNvPr>
            <p:cNvSpPr/>
            <p:nvPr/>
          </p:nvSpPr>
          <p:spPr>
            <a:xfrm>
              <a:off x="2635237" y="2498212"/>
              <a:ext cx="312020" cy="203876"/>
            </a:xfrm>
            <a:custGeom>
              <a:avLst/>
              <a:gdLst/>
              <a:ahLst/>
              <a:cxnLst/>
              <a:rect l="l" t="t" r="r" b="b"/>
              <a:pathLst>
                <a:path w="11916" h="7786" extrusionOk="0">
                  <a:moveTo>
                    <a:pt x="229" y="1"/>
                  </a:moveTo>
                  <a:cubicBezTo>
                    <a:pt x="105" y="1"/>
                    <a:pt x="0" y="96"/>
                    <a:pt x="0" y="220"/>
                  </a:cubicBezTo>
                  <a:lnTo>
                    <a:pt x="0" y="7566"/>
                  </a:lnTo>
                  <a:cubicBezTo>
                    <a:pt x="0" y="7681"/>
                    <a:pt x="105" y="7785"/>
                    <a:pt x="229" y="7785"/>
                  </a:cubicBezTo>
                  <a:lnTo>
                    <a:pt x="11687" y="7785"/>
                  </a:lnTo>
                  <a:cubicBezTo>
                    <a:pt x="11811" y="7785"/>
                    <a:pt x="11916" y="7681"/>
                    <a:pt x="11916" y="7566"/>
                  </a:cubicBezTo>
                  <a:lnTo>
                    <a:pt x="11916" y="220"/>
                  </a:lnTo>
                  <a:cubicBezTo>
                    <a:pt x="11916" y="96"/>
                    <a:pt x="11811" y="1"/>
                    <a:pt x="11687" y="1"/>
                  </a:cubicBezTo>
                  <a:close/>
                </a:path>
              </a:pathLst>
            </a:custGeom>
            <a:solidFill>
              <a:srgbClr val="5368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0554;p79">
              <a:extLst>
                <a:ext uri="{FF2B5EF4-FFF2-40B4-BE49-F238E27FC236}">
                  <a16:creationId xmlns:a16="http://schemas.microsoft.com/office/drawing/2014/main" id="{42018B93-3BB5-4976-827A-5F77E665B1B6}"/>
                </a:ext>
              </a:extLst>
            </p:cNvPr>
            <p:cNvSpPr/>
            <p:nvPr/>
          </p:nvSpPr>
          <p:spPr>
            <a:xfrm>
              <a:off x="2845555" y="2498212"/>
              <a:ext cx="101703" cy="84211"/>
            </a:xfrm>
            <a:custGeom>
              <a:avLst/>
              <a:gdLst/>
              <a:ahLst/>
              <a:cxnLst/>
              <a:rect l="l" t="t" r="r" b="b"/>
              <a:pathLst>
                <a:path w="3884" h="3216" extrusionOk="0">
                  <a:moveTo>
                    <a:pt x="20" y="1"/>
                  </a:moveTo>
                  <a:lnTo>
                    <a:pt x="20" y="68"/>
                  </a:lnTo>
                  <a:cubicBezTo>
                    <a:pt x="1" y="1794"/>
                    <a:pt x="1394" y="3206"/>
                    <a:pt x="3120" y="3216"/>
                  </a:cubicBezTo>
                  <a:cubicBezTo>
                    <a:pt x="3378" y="3216"/>
                    <a:pt x="3626" y="3178"/>
                    <a:pt x="3884" y="3120"/>
                  </a:cubicBezTo>
                  <a:lnTo>
                    <a:pt x="3884" y="220"/>
                  </a:lnTo>
                  <a:cubicBezTo>
                    <a:pt x="3874" y="96"/>
                    <a:pt x="3779" y="1"/>
                    <a:pt x="3655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0555;p79">
              <a:extLst>
                <a:ext uri="{FF2B5EF4-FFF2-40B4-BE49-F238E27FC236}">
                  <a16:creationId xmlns:a16="http://schemas.microsoft.com/office/drawing/2014/main" id="{399B8266-1047-423D-8AB9-0BB4F66A6493}"/>
                </a:ext>
              </a:extLst>
            </p:cNvPr>
            <p:cNvSpPr/>
            <p:nvPr/>
          </p:nvSpPr>
          <p:spPr>
            <a:xfrm>
              <a:off x="2635472" y="2687582"/>
              <a:ext cx="311523" cy="14506"/>
            </a:xfrm>
            <a:custGeom>
              <a:avLst/>
              <a:gdLst/>
              <a:ahLst/>
              <a:cxnLst/>
              <a:rect l="l" t="t" r="r" b="b"/>
              <a:pathLst>
                <a:path w="11897" h="554" extrusionOk="0">
                  <a:moveTo>
                    <a:pt x="1" y="0"/>
                  </a:moveTo>
                  <a:lnTo>
                    <a:pt x="1" y="334"/>
                  </a:lnTo>
                  <a:cubicBezTo>
                    <a:pt x="1" y="449"/>
                    <a:pt x="96" y="553"/>
                    <a:pt x="220" y="553"/>
                  </a:cubicBezTo>
                  <a:lnTo>
                    <a:pt x="11678" y="553"/>
                  </a:lnTo>
                  <a:cubicBezTo>
                    <a:pt x="11802" y="553"/>
                    <a:pt x="11897" y="449"/>
                    <a:pt x="11897" y="334"/>
                  </a:cubicBezTo>
                  <a:lnTo>
                    <a:pt x="11897" y="0"/>
                  </a:ln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0556;p79">
              <a:extLst>
                <a:ext uri="{FF2B5EF4-FFF2-40B4-BE49-F238E27FC236}">
                  <a16:creationId xmlns:a16="http://schemas.microsoft.com/office/drawing/2014/main" id="{B964B742-00B2-4BA9-9C0D-B3C27BD0DDF3}"/>
                </a:ext>
              </a:extLst>
            </p:cNvPr>
            <p:cNvSpPr/>
            <p:nvPr/>
          </p:nvSpPr>
          <p:spPr>
            <a:xfrm>
              <a:off x="2655216" y="2517196"/>
              <a:ext cx="272062" cy="151166"/>
            </a:xfrm>
            <a:custGeom>
              <a:avLst/>
              <a:gdLst/>
              <a:ahLst/>
              <a:cxnLst/>
              <a:rect l="l" t="t" r="r" b="b"/>
              <a:pathLst>
                <a:path w="10390" h="5773" extrusionOk="0">
                  <a:moveTo>
                    <a:pt x="220" y="1"/>
                  </a:moveTo>
                  <a:cubicBezTo>
                    <a:pt x="105" y="1"/>
                    <a:pt x="0" y="106"/>
                    <a:pt x="0" y="220"/>
                  </a:cubicBezTo>
                  <a:lnTo>
                    <a:pt x="0" y="5553"/>
                  </a:lnTo>
                  <a:cubicBezTo>
                    <a:pt x="0" y="5677"/>
                    <a:pt x="105" y="5773"/>
                    <a:pt x="220" y="5773"/>
                  </a:cubicBezTo>
                  <a:lnTo>
                    <a:pt x="10389" y="5773"/>
                  </a:lnTo>
                  <a:lnTo>
                    <a:pt x="10389" y="220"/>
                  </a:lnTo>
                  <a:cubicBezTo>
                    <a:pt x="10389" y="106"/>
                    <a:pt x="10284" y="1"/>
                    <a:pt x="10170" y="1"/>
                  </a:cubicBezTo>
                  <a:close/>
                </a:path>
              </a:pathLst>
            </a:custGeom>
            <a:solidFill>
              <a:srgbClr val="E9EE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0557;p79">
              <a:extLst>
                <a:ext uri="{FF2B5EF4-FFF2-40B4-BE49-F238E27FC236}">
                  <a16:creationId xmlns:a16="http://schemas.microsoft.com/office/drawing/2014/main" id="{C55E9421-9DDF-4281-8382-A3F5B168C696}"/>
                </a:ext>
              </a:extLst>
            </p:cNvPr>
            <p:cNvSpPr/>
            <p:nvPr/>
          </p:nvSpPr>
          <p:spPr>
            <a:xfrm>
              <a:off x="2847807" y="2517196"/>
              <a:ext cx="79471" cy="65227"/>
            </a:xfrm>
            <a:custGeom>
              <a:avLst/>
              <a:gdLst/>
              <a:ahLst/>
              <a:cxnLst/>
              <a:rect l="l" t="t" r="r" b="b"/>
              <a:pathLst>
                <a:path w="3035" h="2491" extrusionOk="0">
                  <a:moveTo>
                    <a:pt x="1" y="1"/>
                  </a:moveTo>
                  <a:cubicBezTo>
                    <a:pt x="296" y="1441"/>
                    <a:pt x="1565" y="2481"/>
                    <a:pt x="3034" y="2491"/>
                  </a:cubicBezTo>
                  <a:lnTo>
                    <a:pt x="3034" y="220"/>
                  </a:lnTo>
                  <a:cubicBezTo>
                    <a:pt x="3034" y="106"/>
                    <a:pt x="2929" y="1"/>
                    <a:pt x="2815" y="1"/>
                  </a:cubicBezTo>
                  <a:close/>
                </a:path>
              </a:pathLst>
            </a:custGeom>
            <a:solidFill>
              <a:srgbClr val="CDD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0558;p79">
              <a:extLst>
                <a:ext uri="{FF2B5EF4-FFF2-40B4-BE49-F238E27FC236}">
                  <a16:creationId xmlns:a16="http://schemas.microsoft.com/office/drawing/2014/main" id="{5DE0CD7B-3EA6-4284-B7CC-C3E6834DD6FD}"/>
                </a:ext>
              </a:extLst>
            </p:cNvPr>
            <p:cNvSpPr/>
            <p:nvPr/>
          </p:nvSpPr>
          <p:spPr>
            <a:xfrm>
              <a:off x="2655216" y="2517196"/>
              <a:ext cx="272062" cy="151166"/>
            </a:xfrm>
            <a:custGeom>
              <a:avLst/>
              <a:gdLst/>
              <a:ahLst/>
              <a:cxnLst/>
              <a:rect l="l" t="t" r="r" b="b"/>
              <a:pathLst>
                <a:path w="10390" h="5773" extrusionOk="0">
                  <a:moveTo>
                    <a:pt x="229" y="1"/>
                  </a:moveTo>
                  <a:cubicBezTo>
                    <a:pt x="105" y="1"/>
                    <a:pt x="0" y="106"/>
                    <a:pt x="0" y="220"/>
                  </a:cubicBezTo>
                  <a:lnTo>
                    <a:pt x="0" y="5553"/>
                  </a:lnTo>
                  <a:cubicBezTo>
                    <a:pt x="0" y="5677"/>
                    <a:pt x="105" y="5773"/>
                    <a:pt x="229" y="5773"/>
                  </a:cubicBezTo>
                  <a:lnTo>
                    <a:pt x="10170" y="5773"/>
                  </a:lnTo>
                  <a:cubicBezTo>
                    <a:pt x="10284" y="5773"/>
                    <a:pt x="10389" y="5677"/>
                    <a:pt x="10389" y="5553"/>
                  </a:cubicBezTo>
                  <a:lnTo>
                    <a:pt x="10389" y="5191"/>
                  </a:lnTo>
                  <a:lnTo>
                    <a:pt x="611" y="5191"/>
                  </a:lnTo>
                  <a:lnTo>
                    <a:pt x="611" y="1"/>
                  </a:lnTo>
                  <a:close/>
                </a:path>
              </a:pathLst>
            </a:custGeom>
            <a:solidFill>
              <a:srgbClr val="CDD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0559;p79">
              <a:extLst>
                <a:ext uri="{FF2B5EF4-FFF2-40B4-BE49-F238E27FC236}">
                  <a16:creationId xmlns:a16="http://schemas.microsoft.com/office/drawing/2014/main" id="{8617A14E-0858-4B0F-A0A7-52E651E852FC}"/>
                </a:ext>
              </a:extLst>
            </p:cNvPr>
            <p:cNvSpPr/>
            <p:nvPr/>
          </p:nvSpPr>
          <p:spPr>
            <a:xfrm>
              <a:off x="2770378" y="2678836"/>
              <a:ext cx="41739" cy="10762"/>
            </a:xfrm>
            <a:custGeom>
              <a:avLst/>
              <a:gdLst/>
              <a:ahLst/>
              <a:cxnLst/>
              <a:rect l="l" t="t" r="r" b="b"/>
              <a:pathLst>
                <a:path w="1594" h="411" extrusionOk="0">
                  <a:moveTo>
                    <a:pt x="248" y="0"/>
                  </a:moveTo>
                  <a:cubicBezTo>
                    <a:pt x="0" y="19"/>
                    <a:pt x="0" y="391"/>
                    <a:pt x="248" y="410"/>
                  </a:cubicBezTo>
                  <a:lnTo>
                    <a:pt x="1336" y="410"/>
                  </a:lnTo>
                  <a:cubicBezTo>
                    <a:pt x="1593" y="391"/>
                    <a:pt x="1593" y="19"/>
                    <a:pt x="1336" y="0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0560;p79">
              <a:extLst>
                <a:ext uri="{FF2B5EF4-FFF2-40B4-BE49-F238E27FC236}">
                  <a16:creationId xmlns:a16="http://schemas.microsoft.com/office/drawing/2014/main" id="{B45FAADB-2FE8-46B7-92FB-8CA35EB732F1}"/>
                </a:ext>
              </a:extLst>
            </p:cNvPr>
            <p:cNvSpPr/>
            <p:nvPr/>
          </p:nvSpPr>
          <p:spPr>
            <a:xfrm>
              <a:off x="2733404" y="2584910"/>
              <a:ext cx="25504" cy="26002"/>
            </a:xfrm>
            <a:custGeom>
              <a:avLst/>
              <a:gdLst/>
              <a:ahLst/>
              <a:cxnLst/>
              <a:rect l="l" t="t" r="r" b="b"/>
              <a:pathLst>
                <a:path w="974" h="993" extrusionOk="0">
                  <a:moveTo>
                    <a:pt x="220" y="0"/>
                  </a:moveTo>
                  <a:cubicBezTo>
                    <a:pt x="96" y="0"/>
                    <a:pt x="0" y="105"/>
                    <a:pt x="0" y="220"/>
                  </a:cubicBezTo>
                  <a:lnTo>
                    <a:pt x="0" y="773"/>
                  </a:lnTo>
                  <a:cubicBezTo>
                    <a:pt x="0" y="897"/>
                    <a:pt x="96" y="992"/>
                    <a:pt x="220" y="992"/>
                  </a:cubicBezTo>
                  <a:lnTo>
                    <a:pt x="754" y="992"/>
                  </a:lnTo>
                  <a:cubicBezTo>
                    <a:pt x="878" y="992"/>
                    <a:pt x="973" y="897"/>
                    <a:pt x="973" y="773"/>
                  </a:cubicBezTo>
                  <a:lnTo>
                    <a:pt x="973" y="220"/>
                  </a:lnTo>
                  <a:cubicBezTo>
                    <a:pt x="973" y="105"/>
                    <a:pt x="878" y="0"/>
                    <a:pt x="754" y="0"/>
                  </a:cubicBezTo>
                  <a:close/>
                </a:path>
              </a:pathLst>
            </a:custGeom>
            <a:solidFill>
              <a:srgbClr val="95A6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0561;p79">
              <a:extLst>
                <a:ext uri="{FF2B5EF4-FFF2-40B4-BE49-F238E27FC236}">
                  <a16:creationId xmlns:a16="http://schemas.microsoft.com/office/drawing/2014/main" id="{1AE9E6EC-728D-481C-A86C-3AF913598FD2}"/>
                </a:ext>
              </a:extLst>
            </p:cNvPr>
            <p:cNvSpPr/>
            <p:nvPr/>
          </p:nvSpPr>
          <p:spPr>
            <a:xfrm>
              <a:off x="2778364" y="2584910"/>
              <a:ext cx="25766" cy="26002"/>
            </a:xfrm>
            <a:custGeom>
              <a:avLst/>
              <a:gdLst/>
              <a:ahLst/>
              <a:cxnLst/>
              <a:rect l="l" t="t" r="r" b="b"/>
              <a:pathLst>
                <a:path w="984" h="993" extrusionOk="0">
                  <a:moveTo>
                    <a:pt x="229" y="0"/>
                  </a:moveTo>
                  <a:cubicBezTo>
                    <a:pt x="105" y="0"/>
                    <a:pt x="1" y="105"/>
                    <a:pt x="1" y="220"/>
                  </a:cubicBezTo>
                  <a:lnTo>
                    <a:pt x="1" y="773"/>
                  </a:lnTo>
                  <a:cubicBezTo>
                    <a:pt x="1" y="897"/>
                    <a:pt x="105" y="992"/>
                    <a:pt x="229" y="992"/>
                  </a:cubicBezTo>
                  <a:lnTo>
                    <a:pt x="764" y="992"/>
                  </a:lnTo>
                  <a:cubicBezTo>
                    <a:pt x="878" y="992"/>
                    <a:pt x="983" y="897"/>
                    <a:pt x="983" y="773"/>
                  </a:cubicBezTo>
                  <a:lnTo>
                    <a:pt x="983" y="220"/>
                  </a:lnTo>
                  <a:cubicBezTo>
                    <a:pt x="983" y="105"/>
                    <a:pt x="878" y="0"/>
                    <a:pt x="764" y="0"/>
                  </a:cubicBezTo>
                  <a:close/>
                </a:path>
              </a:pathLst>
            </a:custGeom>
            <a:solidFill>
              <a:srgbClr val="BFC8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0562;p79">
              <a:extLst>
                <a:ext uri="{FF2B5EF4-FFF2-40B4-BE49-F238E27FC236}">
                  <a16:creationId xmlns:a16="http://schemas.microsoft.com/office/drawing/2014/main" id="{4E8C29BB-3440-40BE-AE52-3EEF4EF683F9}"/>
                </a:ext>
              </a:extLst>
            </p:cNvPr>
            <p:cNvSpPr/>
            <p:nvPr/>
          </p:nvSpPr>
          <p:spPr>
            <a:xfrm>
              <a:off x="2823585" y="2584910"/>
              <a:ext cx="25504" cy="26002"/>
            </a:xfrm>
            <a:custGeom>
              <a:avLst/>
              <a:gdLst/>
              <a:ahLst/>
              <a:cxnLst/>
              <a:rect l="l" t="t" r="r" b="b"/>
              <a:pathLst>
                <a:path w="974" h="993" extrusionOk="0">
                  <a:moveTo>
                    <a:pt x="220" y="0"/>
                  </a:moveTo>
                  <a:cubicBezTo>
                    <a:pt x="96" y="0"/>
                    <a:pt x="0" y="105"/>
                    <a:pt x="0" y="220"/>
                  </a:cubicBezTo>
                  <a:lnTo>
                    <a:pt x="0" y="773"/>
                  </a:lnTo>
                  <a:cubicBezTo>
                    <a:pt x="0" y="897"/>
                    <a:pt x="96" y="992"/>
                    <a:pt x="220" y="992"/>
                  </a:cubicBezTo>
                  <a:lnTo>
                    <a:pt x="754" y="992"/>
                  </a:lnTo>
                  <a:cubicBezTo>
                    <a:pt x="878" y="992"/>
                    <a:pt x="973" y="897"/>
                    <a:pt x="973" y="773"/>
                  </a:cubicBezTo>
                  <a:lnTo>
                    <a:pt x="973" y="220"/>
                  </a:lnTo>
                  <a:cubicBezTo>
                    <a:pt x="973" y="105"/>
                    <a:pt x="878" y="0"/>
                    <a:pt x="754" y="0"/>
                  </a:cubicBezTo>
                  <a:close/>
                </a:path>
              </a:pathLst>
            </a:custGeom>
            <a:solidFill>
              <a:srgbClr val="94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0563;p79">
              <a:extLst>
                <a:ext uri="{FF2B5EF4-FFF2-40B4-BE49-F238E27FC236}">
                  <a16:creationId xmlns:a16="http://schemas.microsoft.com/office/drawing/2014/main" id="{011BD154-D85D-44A5-84C8-1B557F70D34F}"/>
                </a:ext>
              </a:extLst>
            </p:cNvPr>
            <p:cNvSpPr/>
            <p:nvPr/>
          </p:nvSpPr>
          <p:spPr>
            <a:xfrm>
              <a:off x="2859799" y="2431780"/>
              <a:ext cx="134669" cy="136424"/>
            </a:xfrm>
            <a:custGeom>
              <a:avLst/>
              <a:gdLst/>
              <a:ahLst/>
              <a:cxnLst/>
              <a:rect l="l" t="t" r="r" b="b"/>
              <a:pathLst>
                <a:path w="5143" h="5210" extrusionOk="0">
                  <a:moveTo>
                    <a:pt x="2576" y="0"/>
                  </a:moveTo>
                  <a:cubicBezTo>
                    <a:pt x="1155" y="0"/>
                    <a:pt x="1" y="1164"/>
                    <a:pt x="1" y="2605"/>
                  </a:cubicBezTo>
                  <a:cubicBezTo>
                    <a:pt x="1" y="4045"/>
                    <a:pt x="1155" y="5209"/>
                    <a:pt x="2576" y="5209"/>
                  </a:cubicBezTo>
                  <a:cubicBezTo>
                    <a:pt x="3988" y="5209"/>
                    <a:pt x="5143" y="4045"/>
                    <a:pt x="5143" y="2605"/>
                  </a:cubicBezTo>
                  <a:cubicBezTo>
                    <a:pt x="5143" y="1164"/>
                    <a:pt x="3988" y="0"/>
                    <a:pt x="2576" y="0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0564;p79">
              <a:extLst>
                <a:ext uri="{FF2B5EF4-FFF2-40B4-BE49-F238E27FC236}">
                  <a16:creationId xmlns:a16="http://schemas.microsoft.com/office/drawing/2014/main" id="{11A5D411-FE05-475F-A44A-27746C378BBF}"/>
                </a:ext>
              </a:extLst>
            </p:cNvPr>
            <p:cNvSpPr/>
            <p:nvPr/>
          </p:nvSpPr>
          <p:spPr>
            <a:xfrm>
              <a:off x="2904026" y="2482920"/>
              <a:ext cx="39984" cy="34302"/>
            </a:xfrm>
            <a:custGeom>
              <a:avLst/>
              <a:gdLst/>
              <a:ahLst/>
              <a:cxnLst/>
              <a:rect l="l" t="t" r="r" b="b"/>
              <a:pathLst>
                <a:path w="1527" h="1310" extrusionOk="0">
                  <a:moveTo>
                    <a:pt x="887" y="413"/>
                  </a:moveTo>
                  <a:cubicBezTo>
                    <a:pt x="1011" y="423"/>
                    <a:pt x="1116" y="528"/>
                    <a:pt x="1116" y="652"/>
                  </a:cubicBezTo>
                  <a:cubicBezTo>
                    <a:pt x="1116" y="800"/>
                    <a:pt x="999" y="896"/>
                    <a:pt x="876" y="896"/>
                  </a:cubicBezTo>
                  <a:cubicBezTo>
                    <a:pt x="817" y="896"/>
                    <a:pt x="756" y="873"/>
                    <a:pt x="706" y="823"/>
                  </a:cubicBezTo>
                  <a:cubicBezTo>
                    <a:pt x="553" y="671"/>
                    <a:pt x="668" y="413"/>
                    <a:pt x="887" y="413"/>
                  </a:cubicBezTo>
                  <a:close/>
                  <a:moveTo>
                    <a:pt x="869" y="1"/>
                  </a:moveTo>
                  <a:cubicBezTo>
                    <a:pt x="708" y="1"/>
                    <a:pt x="544" y="60"/>
                    <a:pt x="410" y="194"/>
                  </a:cubicBezTo>
                  <a:cubicBezTo>
                    <a:pt x="0" y="614"/>
                    <a:pt x="305" y="1310"/>
                    <a:pt x="887" y="1310"/>
                  </a:cubicBezTo>
                  <a:cubicBezTo>
                    <a:pt x="1240" y="1300"/>
                    <a:pt x="1527" y="1014"/>
                    <a:pt x="1527" y="652"/>
                  </a:cubicBezTo>
                  <a:cubicBezTo>
                    <a:pt x="1527" y="259"/>
                    <a:pt x="1205" y="1"/>
                    <a:pt x="869" y="1"/>
                  </a:cubicBezTo>
                  <a:close/>
                </a:path>
              </a:pathLst>
            </a:custGeom>
            <a:solidFill>
              <a:srgbClr val="95A6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0565;p79">
              <a:extLst>
                <a:ext uri="{FF2B5EF4-FFF2-40B4-BE49-F238E27FC236}">
                  <a16:creationId xmlns:a16="http://schemas.microsoft.com/office/drawing/2014/main" id="{27AB0257-04CA-44E7-BD07-E615E1BA1098}"/>
                </a:ext>
              </a:extLst>
            </p:cNvPr>
            <p:cNvSpPr/>
            <p:nvPr/>
          </p:nvSpPr>
          <p:spPr>
            <a:xfrm>
              <a:off x="2880433" y="2455190"/>
              <a:ext cx="93638" cy="89841"/>
            </a:xfrm>
            <a:custGeom>
              <a:avLst/>
              <a:gdLst/>
              <a:ahLst/>
              <a:cxnLst/>
              <a:rect l="l" t="t" r="r" b="b"/>
              <a:pathLst>
                <a:path w="3576" h="3431" extrusionOk="0">
                  <a:moveTo>
                    <a:pt x="1785" y="845"/>
                  </a:moveTo>
                  <a:cubicBezTo>
                    <a:pt x="1936" y="845"/>
                    <a:pt x="2089" y="885"/>
                    <a:pt x="2227" y="967"/>
                  </a:cubicBezTo>
                  <a:cubicBezTo>
                    <a:pt x="2418" y="1091"/>
                    <a:pt x="2561" y="1281"/>
                    <a:pt x="2609" y="1510"/>
                  </a:cubicBezTo>
                  <a:cubicBezTo>
                    <a:pt x="2666" y="1730"/>
                    <a:pt x="2628" y="1959"/>
                    <a:pt x="2513" y="2159"/>
                  </a:cubicBezTo>
                  <a:cubicBezTo>
                    <a:pt x="2447" y="2283"/>
                    <a:pt x="2342" y="2378"/>
                    <a:pt x="2227" y="2455"/>
                  </a:cubicBezTo>
                  <a:cubicBezTo>
                    <a:pt x="2089" y="2536"/>
                    <a:pt x="1936" y="2576"/>
                    <a:pt x="1785" y="2576"/>
                  </a:cubicBezTo>
                  <a:cubicBezTo>
                    <a:pt x="1633" y="2576"/>
                    <a:pt x="1483" y="2536"/>
                    <a:pt x="1349" y="2455"/>
                  </a:cubicBezTo>
                  <a:cubicBezTo>
                    <a:pt x="1149" y="2331"/>
                    <a:pt x="1016" y="2140"/>
                    <a:pt x="958" y="1921"/>
                  </a:cubicBezTo>
                  <a:cubicBezTo>
                    <a:pt x="930" y="1787"/>
                    <a:pt x="930" y="1644"/>
                    <a:pt x="958" y="1510"/>
                  </a:cubicBezTo>
                  <a:cubicBezTo>
                    <a:pt x="1016" y="1281"/>
                    <a:pt x="1149" y="1091"/>
                    <a:pt x="1349" y="967"/>
                  </a:cubicBezTo>
                  <a:cubicBezTo>
                    <a:pt x="1483" y="885"/>
                    <a:pt x="1633" y="845"/>
                    <a:pt x="1785" y="845"/>
                  </a:cubicBezTo>
                  <a:close/>
                  <a:moveTo>
                    <a:pt x="1784" y="1"/>
                  </a:moveTo>
                  <a:cubicBezTo>
                    <a:pt x="1686" y="1"/>
                    <a:pt x="1588" y="65"/>
                    <a:pt x="1578" y="194"/>
                  </a:cubicBezTo>
                  <a:lnTo>
                    <a:pt x="1578" y="451"/>
                  </a:lnTo>
                  <a:cubicBezTo>
                    <a:pt x="1388" y="480"/>
                    <a:pt x="1206" y="556"/>
                    <a:pt x="1054" y="671"/>
                  </a:cubicBezTo>
                  <a:lnTo>
                    <a:pt x="872" y="499"/>
                  </a:lnTo>
                  <a:cubicBezTo>
                    <a:pt x="830" y="463"/>
                    <a:pt x="785" y="448"/>
                    <a:pt x="741" y="448"/>
                  </a:cubicBezTo>
                  <a:cubicBezTo>
                    <a:pt x="588" y="448"/>
                    <a:pt x="458" y="637"/>
                    <a:pt x="577" y="785"/>
                  </a:cubicBezTo>
                  <a:lnTo>
                    <a:pt x="758" y="967"/>
                  </a:lnTo>
                  <a:cubicBezTo>
                    <a:pt x="644" y="1129"/>
                    <a:pt x="567" y="1320"/>
                    <a:pt x="539" y="1510"/>
                  </a:cubicBezTo>
                  <a:lnTo>
                    <a:pt x="291" y="1510"/>
                  </a:lnTo>
                  <a:cubicBezTo>
                    <a:pt x="285" y="1510"/>
                    <a:pt x="279" y="1510"/>
                    <a:pt x="273" y="1510"/>
                  </a:cubicBezTo>
                  <a:cubicBezTo>
                    <a:pt x="4" y="1510"/>
                    <a:pt x="1" y="1922"/>
                    <a:pt x="264" y="1922"/>
                  </a:cubicBezTo>
                  <a:cubicBezTo>
                    <a:pt x="273" y="1922"/>
                    <a:pt x="282" y="1921"/>
                    <a:pt x="291" y="1921"/>
                  </a:cubicBezTo>
                  <a:lnTo>
                    <a:pt x="539" y="1921"/>
                  </a:lnTo>
                  <a:cubicBezTo>
                    <a:pt x="567" y="2121"/>
                    <a:pt x="644" y="2302"/>
                    <a:pt x="758" y="2464"/>
                  </a:cubicBezTo>
                  <a:lnTo>
                    <a:pt x="586" y="2646"/>
                  </a:lnTo>
                  <a:cubicBezTo>
                    <a:pt x="407" y="2796"/>
                    <a:pt x="551" y="3016"/>
                    <a:pt x="714" y="3016"/>
                  </a:cubicBezTo>
                  <a:cubicBezTo>
                    <a:pt x="768" y="3016"/>
                    <a:pt x="825" y="2991"/>
                    <a:pt x="872" y="2932"/>
                  </a:cubicBezTo>
                  <a:lnTo>
                    <a:pt x="1054" y="2760"/>
                  </a:lnTo>
                  <a:cubicBezTo>
                    <a:pt x="1206" y="2875"/>
                    <a:pt x="1388" y="2951"/>
                    <a:pt x="1578" y="2979"/>
                  </a:cubicBezTo>
                  <a:lnTo>
                    <a:pt x="1578" y="3237"/>
                  </a:lnTo>
                  <a:cubicBezTo>
                    <a:pt x="1588" y="3366"/>
                    <a:pt x="1686" y="3430"/>
                    <a:pt x="1785" y="3430"/>
                  </a:cubicBezTo>
                  <a:cubicBezTo>
                    <a:pt x="1884" y="3430"/>
                    <a:pt x="1984" y="3366"/>
                    <a:pt x="1998" y="3237"/>
                  </a:cubicBezTo>
                  <a:lnTo>
                    <a:pt x="1998" y="2979"/>
                  </a:lnTo>
                  <a:cubicBezTo>
                    <a:pt x="2189" y="2951"/>
                    <a:pt x="2361" y="2875"/>
                    <a:pt x="2523" y="2760"/>
                  </a:cubicBezTo>
                  <a:lnTo>
                    <a:pt x="2695" y="2932"/>
                  </a:lnTo>
                  <a:cubicBezTo>
                    <a:pt x="2742" y="2991"/>
                    <a:pt x="2799" y="3016"/>
                    <a:pt x="2854" y="3016"/>
                  </a:cubicBezTo>
                  <a:cubicBezTo>
                    <a:pt x="3017" y="3016"/>
                    <a:pt x="3162" y="2796"/>
                    <a:pt x="2990" y="2646"/>
                  </a:cubicBezTo>
                  <a:lnTo>
                    <a:pt x="2809" y="2464"/>
                  </a:lnTo>
                  <a:cubicBezTo>
                    <a:pt x="2924" y="2302"/>
                    <a:pt x="3000" y="2121"/>
                    <a:pt x="3038" y="1921"/>
                  </a:cubicBezTo>
                  <a:lnTo>
                    <a:pt x="3286" y="1921"/>
                  </a:lnTo>
                  <a:cubicBezTo>
                    <a:pt x="3295" y="1921"/>
                    <a:pt x="3304" y="1922"/>
                    <a:pt x="3312" y="1922"/>
                  </a:cubicBezTo>
                  <a:cubicBezTo>
                    <a:pt x="3576" y="1922"/>
                    <a:pt x="3573" y="1510"/>
                    <a:pt x="3304" y="1510"/>
                  </a:cubicBezTo>
                  <a:cubicBezTo>
                    <a:pt x="3298" y="1510"/>
                    <a:pt x="3292" y="1510"/>
                    <a:pt x="3286" y="1510"/>
                  </a:cubicBezTo>
                  <a:lnTo>
                    <a:pt x="3038" y="1510"/>
                  </a:lnTo>
                  <a:cubicBezTo>
                    <a:pt x="3000" y="1310"/>
                    <a:pt x="2924" y="1129"/>
                    <a:pt x="2809" y="967"/>
                  </a:cubicBezTo>
                  <a:lnTo>
                    <a:pt x="2990" y="785"/>
                  </a:lnTo>
                  <a:cubicBezTo>
                    <a:pt x="3115" y="631"/>
                    <a:pt x="2986" y="443"/>
                    <a:pt x="2832" y="443"/>
                  </a:cubicBezTo>
                  <a:cubicBezTo>
                    <a:pt x="2786" y="443"/>
                    <a:pt x="2739" y="460"/>
                    <a:pt x="2695" y="499"/>
                  </a:cubicBezTo>
                  <a:lnTo>
                    <a:pt x="2523" y="671"/>
                  </a:lnTo>
                  <a:cubicBezTo>
                    <a:pt x="2361" y="556"/>
                    <a:pt x="2179" y="480"/>
                    <a:pt x="1989" y="451"/>
                  </a:cubicBezTo>
                  <a:lnTo>
                    <a:pt x="1989" y="194"/>
                  </a:lnTo>
                  <a:cubicBezTo>
                    <a:pt x="1979" y="65"/>
                    <a:pt x="1881" y="1"/>
                    <a:pt x="1784" y="1"/>
                  </a:cubicBezTo>
                  <a:close/>
                </a:path>
              </a:pathLst>
            </a:custGeom>
            <a:solidFill>
              <a:srgbClr val="95A6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" name="Google Shape;9966;p78">
            <a:extLst>
              <a:ext uri="{FF2B5EF4-FFF2-40B4-BE49-F238E27FC236}">
                <a16:creationId xmlns:a16="http://schemas.microsoft.com/office/drawing/2014/main" id="{DB73D72A-AB84-4306-B2D7-67FD4E027F7E}"/>
              </a:ext>
            </a:extLst>
          </p:cNvPr>
          <p:cNvGrpSpPr/>
          <p:nvPr/>
        </p:nvGrpSpPr>
        <p:grpSpPr>
          <a:xfrm>
            <a:off x="14869908" y="6416870"/>
            <a:ext cx="1543272" cy="1131933"/>
            <a:chOff x="6633976" y="2459552"/>
            <a:chExt cx="387781" cy="286680"/>
          </a:xfrm>
        </p:grpSpPr>
        <p:sp>
          <p:nvSpPr>
            <p:cNvPr id="86" name="Google Shape;9967;p78">
              <a:extLst>
                <a:ext uri="{FF2B5EF4-FFF2-40B4-BE49-F238E27FC236}">
                  <a16:creationId xmlns:a16="http://schemas.microsoft.com/office/drawing/2014/main" id="{91EE4AC0-ABB3-41C2-85CA-1B439E56079C}"/>
                </a:ext>
              </a:extLst>
            </p:cNvPr>
            <p:cNvSpPr/>
            <p:nvPr/>
          </p:nvSpPr>
          <p:spPr>
            <a:xfrm>
              <a:off x="6635473" y="2459552"/>
              <a:ext cx="386285" cy="205773"/>
            </a:xfrm>
            <a:custGeom>
              <a:avLst/>
              <a:gdLst/>
              <a:ahLst/>
              <a:cxnLst/>
              <a:rect l="l" t="t" r="r" b="b"/>
              <a:pathLst>
                <a:path w="14710" h="7836" extrusionOk="0">
                  <a:moveTo>
                    <a:pt x="5944" y="1"/>
                  </a:moveTo>
                  <a:cubicBezTo>
                    <a:pt x="4569" y="1"/>
                    <a:pt x="3205" y="834"/>
                    <a:pt x="2747" y="2380"/>
                  </a:cubicBezTo>
                  <a:lnTo>
                    <a:pt x="2728" y="2380"/>
                  </a:lnTo>
                  <a:cubicBezTo>
                    <a:pt x="1216" y="2380"/>
                    <a:pt x="0" y="3596"/>
                    <a:pt x="0" y="5108"/>
                  </a:cubicBezTo>
                  <a:cubicBezTo>
                    <a:pt x="0" y="6610"/>
                    <a:pt x="1216" y="7835"/>
                    <a:pt x="2728" y="7835"/>
                  </a:cubicBezTo>
                  <a:lnTo>
                    <a:pt x="12451" y="7835"/>
                  </a:lnTo>
                  <a:cubicBezTo>
                    <a:pt x="13696" y="7835"/>
                    <a:pt x="14710" y="6821"/>
                    <a:pt x="14710" y="5577"/>
                  </a:cubicBezTo>
                  <a:cubicBezTo>
                    <a:pt x="14710" y="4333"/>
                    <a:pt x="13696" y="3328"/>
                    <a:pt x="12451" y="3328"/>
                  </a:cubicBezTo>
                  <a:cubicBezTo>
                    <a:pt x="12375" y="3328"/>
                    <a:pt x="12298" y="3328"/>
                    <a:pt x="12212" y="3337"/>
                  </a:cubicBezTo>
                  <a:cubicBezTo>
                    <a:pt x="11852" y="2172"/>
                    <a:pt x="10772" y="1424"/>
                    <a:pt x="9614" y="1424"/>
                  </a:cubicBezTo>
                  <a:cubicBezTo>
                    <a:pt x="9327" y="1424"/>
                    <a:pt x="9035" y="1470"/>
                    <a:pt x="8748" y="1567"/>
                  </a:cubicBezTo>
                  <a:cubicBezTo>
                    <a:pt x="8087" y="504"/>
                    <a:pt x="7012" y="1"/>
                    <a:pt x="5944" y="1"/>
                  </a:cubicBezTo>
                  <a:close/>
                </a:path>
              </a:pathLst>
            </a:custGeom>
            <a:solidFill>
              <a:srgbClr val="E6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9968;p78">
              <a:extLst>
                <a:ext uri="{FF2B5EF4-FFF2-40B4-BE49-F238E27FC236}">
                  <a16:creationId xmlns:a16="http://schemas.microsoft.com/office/drawing/2014/main" id="{1624659C-E921-4A69-8D66-9EE54F5ED69F}"/>
                </a:ext>
              </a:extLst>
            </p:cNvPr>
            <p:cNvSpPr/>
            <p:nvPr/>
          </p:nvSpPr>
          <p:spPr>
            <a:xfrm>
              <a:off x="6633976" y="2522051"/>
              <a:ext cx="352856" cy="143012"/>
            </a:xfrm>
            <a:custGeom>
              <a:avLst/>
              <a:gdLst/>
              <a:ahLst/>
              <a:cxnLst/>
              <a:rect l="l" t="t" r="r" b="b"/>
              <a:pathLst>
                <a:path w="13437" h="5446" extrusionOk="0">
                  <a:moveTo>
                    <a:pt x="2661" y="0"/>
                  </a:moveTo>
                  <a:cubicBezTo>
                    <a:pt x="1168" y="67"/>
                    <a:pt x="0" y="1321"/>
                    <a:pt x="48" y="2814"/>
                  </a:cubicBezTo>
                  <a:cubicBezTo>
                    <a:pt x="96" y="4307"/>
                    <a:pt x="1378" y="5446"/>
                    <a:pt x="2862" y="5446"/>
                  </a:cubicBezTo>
                  <a:lnTo>
                    <a:pt x="12690" y="5446"/>
                  </a:lnTo>
                  <a:cubicBezTo>
                    <a:pt x="13437" y="5388"/>
                    <a:pt x="13370" y="4269"/>
                    <a:pt x="12623" y="4269"/>
                  </a:cubicBezTo>
                  <a:lnTo>
                    <a:pt x="10738" y="4269"/>
                  </a:lnTo>
                  <a:cubicBezTo>
                    <a:pt x="10604" y="4269"/>
                    <a:pt x="10499" y="4154"/>
                    <a:pt x="10499" y="4029"/>
                  </a:cubicBezTo>
                  <a:lnTo>
                    <a:pt x="10499" y="3273"/>
                  </a:lnTo>
                  <a:cubicBezTo>
                    <a:pt x="10499" y="3024"/>
                    <a:pt x="10393" y="2776"/>
                    <a:pt x="10221" y="2603"/>
                  </a:cubicBezTo>
                  <a:lnTo>
                    <a:pt x="8833" y="1216"/>
                  </a:lnTo>
                  <a:cubicBezTo>
                    <a:pt x="8652" y="1043"/>
                    <a:pt x="8412" y="938"/>
                    <a:pt x="8163" y="938"/>
                  </a:cubicBezTo>
                  <a:lnTo>
                    <a:pt x="5034" y="938"/>
                  </a:lnTo>
                  <a:cubicBezTo>
                    <a:pt x="4642" y="938"/>
                    <a:pt x="4316" y="1263"/>
                    <a:pt x="4316" y="1656"/>
                  </a:cubicBezTo>
                  <a:lnTo>
                    <a:pt x="4316" y="3867"/>
                  </a:lnTo>
                  <a:cubicBezTo>
                    <a:pt x="4316" y="4000"/>
                    <a:pt x="4206" y="4102"/>
                    <a:pt x="4082" y="4102"/>
                  </a:cubicBezTo>
                  <a:cubicBezTo>
                    <a:pt x="4055" y="4102"/>
                    <a:pt x="4028" y="4097"/>
                    <a:pt x="4000" y="4087"/>
                  </a:cubicBezTo>
                  <a:cubicBezTo>
                    <a:pt x="2316" y="3503"/>
                    <a:pt x="1646" y="1474"/>
                    <a:pt x="2661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9969;p78">
              <a:extLst>
                <a:ext uri="{FF2B5EF4-FFF2-40B4-BE49-F238E27FC236}">
                  <a16:creationId xmlns:a16="http://schemas.microsoft.com/office/drawing/2014/main" id="{10BD6030-118F-4C44-BD8A-8F37508C1C20}"/>
                </a:ext>
              </a:extLst>
            </p:cNvPr>
            <p:cNvSpPr/>
            <p:nvPr/>
          </p:nvSpPr>
          <p:spPr>
            <a:xfrm>
              <a:off x="6759867" y="2559235"/>
              <a:ext cx="137261" cy="186997"/>
            </a:xfrm>
            <a:custGeom>
              <a:avLst/>
              <a:gdLst/>
              <a:ahLst/>
              <a:cxnLst/>
              <a:rect l="l" t="t" r="r" b="b"/>
              <a:pathLst>
                <a:path w="5227" h="7121" extrusionOk="0">
                  <a:moveTo>
                    <a:pt x="240" y="1"/>
                  </a:moveTo>
                  <a:cubicBezTo>
                    <a:pt x="106" y="1"/>
                    <a:pt x="1" y="106"/>
                    <a:pt x="1" y="240"/>
                  </a:cubicBezTo>
                  <a:lnTo>
                    <a:pt x="1" y="6882"/>
                  </a:lnTo>
                  <a:cubicBezTo>
                    <a:pt x="1" y="7016"/>
                    <a:pt x="106" y="7121"/>
                    <a:pt x="240" y="7121"/>
                  </a:cubicBezTo>
                  <a:lnTo>
                    <a:pt x="4987" y="7121"/>
                  </a:lnTo>
                  <a:cubicBezTo>
                    <a:pt x="5121" y="7121"/>
                    <a:pt x="5226" y="7016"/>
                    <a:pt x="5226" y="6882"/>
                  </a:cubicBezTo>
                  <a:lnTo>
                    <a:pt x="5226" y="1857"/>
                  </a:lnTo>
                  <a:cubicBezTo>
                    <a:pt x="5226" y="1733"/>
                    <a:pt x="5178" y="1608"/>
                    <a:pt x="5092" y="1522"/>
                  </a:cubicBezTo>
                  <a:lnTo>
                    <a:pt x="3704" y="144"/>
                  </a:lnTo>
                  <a:cubicBezTo>
                    <a:pt x="3618" y="48"/>
                    <a:pt x="3494" y="1"/>
                    <a:pt x="3369" y="1"/>
                  </a:cubicBezTo>
                  <a:close/>
                </a:path>
              </a:pathLst>
            </a:custGeom>
            <a:solidFill>
              <a:srgbClr val="6376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9970;p78">
              <a:extLst>
                <a:ext uri="{FF2B5EF4-FFF2-40B4-BE49-F238E27FC236}">
                  <a16:creationId xmlns:a16="http://schemas.microsoft.com/office/drawing/2014/main" id="{9344BD78-4A16-4F94-A8A1-5873C3459559}"/>
                </a:ext>
              </a:extLst>
            </p:cNvPr>
            <p:cNvSpPr/>
            <p:nvPr/>
          </p:nvSpPr>
          <p:spPr>
            <a:xfrm>
              <a:off x="6792613" y="2632553"/>
              <a:ext cx="72189" cy="84163"/>
            </a:xfrm>
            <a:custGeom>
              <a:avLst/>
              <a:gdLst/>
              <a:ahLst/>
              <a:cxnLst/>
              <a:rect l="l" t="t" r="r" b="b"/>
              <a:pathLst>
                <a:path w="2749" h="3205" extrusionOk="0">
                  <a:moveTo>
                    <a:pt x="1371" y="1"/>
                  </a:moveTo>
                  <a:cubicBezTo>
                    <a:pt x="1285" y="1"/>
                    <a:pt x="1199" y="37"/>
                    <a:pt x="1137" y="108"/>
                  </a:cubicBezTo>
                  <a:lnTo>
                    <a:pt x="189" y="1295"/>
                  </a:lnTo>
                  <a:cubicBezTo>
                    <a:pt x="1" y="1526"/>
                    <a:pt x="205" y="1792"/>
                    <a:pt x="422" y="1792"/>
                  </a:cubicBezTo>
                  <a:cubicBezTo>
                    <a:pt x="502" y="1792"/>
                    <a:pt x="584" y="1756"/>
                    <a:pt x="649" y="1668"/>
                  </a:cubicBezTo>
                  <a:lnTo>
                    <a:pt x="1070" y="1142"/>
                  </a:lnTo>
                  <a:lnTo>
                    <a:pt x="1070" y="2903"/>
                  </a:lnTo>
                  <a:cubicBezTo>
                    <a:pt x="1070" y="3104"/>
                    <a:pt x="1220" y="3204"/>
                    <a:pt x="1371" y="3204"/>
                  </a:cubicBezTo>
                  <a:cubicBezTo>
                    <a:pt x="1522" y="3204"/>
                    <a:pt x="1673" y="3104"/>
                    <a:pt x="1673" y="2903"/>
                  </a:cubicBezTo>
                  <a:lnTo>
                    <a:pt x="1673" y="1142"/>
                  </a:lnTo>
                  <a:lnTo>
                    <a:pt x="2094" y="1668"/>
                  </a:lnTo>
                  <a:cubicBezTo>
                    <a:pt x="2161" y="1756"/>
                    <a:pt x="2245" y="1792"/>
                    <a:pt x="2326" y="1792"/>
                  </a:cubicBezTo>
                  <a:cubicBezTo>
                    <a:pt x="2546" y="1792"/>
                    <a:pt x="2749" y="1526"/>
                    <a:pt x="2553" y="1295"/>
                  </a:cubicBezTo>
                  <a:lnTo>
                    <a:pt x="1606" y="108"/>
                  </a:lnTo>
                  <a:cubicBezTo>
                    <a:pt x="1543" y="37"/>
                    <a:pt x="1457" y="1"/>
                    <a:pt x="13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9971;p78">
              <a:extLst>
                <a:ext uri="{FF2B5EF4-FFF2-40B4-BE49-F238E27FC236}">
                  <a16:creationId xmlns:a16="http://schemas.microsoft.com/office/drawing/2014/main" id="{6B32184F-4439-4788-9B88-42F642B1B34E}"/>
                </a:ext>
              </a:extLst>
            </p:cNvPr>
            <p:cNvSpPr/>
            <p:nvPr/>
          </p:nvSpPr>
          <p:spPr>
            <a:xfrm>
              <a:off x="6792429" y="2477882"/>
              <a:ext cx="58875" cy="39416"/>
            </a:xfrm>
            <a:custGeom>
              <a:avLst/>
              <a:gdLst/>
              <a:ahLst/>
              <a:cxnLst/>
              <a:rect l="l" t="t" r="r" b="b"/>
              <a:pathLst>
                <a:path w="2242" h="1501" extrusionOk="0">
                  <a:moveTo>
                    <a:pt x="416" y="1"/>
                  </a:moveTo>
                  <a:cubicBezTo>
                    <a:pt x="87" y="1"/>
                    <a:pt x="0" y="519"/>
                    <a:pt x="369" y="591"/>
                  </a:cubicBezTo>
                  <a:cubicBezTo>
                    <a:pt x="866" y="687"/>
                    <a:pt x="1306" y="974"/>
                    <a:pt x="1613" y="1376"/>
                  </a:cubicBezTo>
                  <a:cubicBezTo>
                    <a:pt x="1670" y="1453"/>
                    <a:pt x="1756" y="1500"/>
                    <a:pt x="1852" y="1500"/>
                  </a:cubicBezTo>
                  <a:cubicBezTo>
                    <a:pt x="1856" y="1501"/>
                    <a:pt x="1860" y="1501"/>
                    <a:pt x="1864" y="1501"/>
                  </a:cubicBezTo>
                  <a:cubicBezTo>
                    <a:pt x="2105" y="1501"/>
                    <a:pt x="2242" y="1220"/>
                    <a:pt x="2091" y="1022"/>
                  </a:cubicBezTo>
                  <a:cubicBezTo>
                    <a:pt x="1699" y="496"/>
                    <a:pt x="1125" y="141"/>
                    <a:pt x="483" y="7"/>
                  </a:cubicBezTo>
                  <a:cubicBezTo>
                    <a:pt x="460" y="3"/>
                    <a:pt x="437" y="1"/>
                    <a:pt x="4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9972;p78">
              <a:extLst>
                <a:ext uri="{FF2B5EF4-FFF2-40B4-BE49-F238E27FC236}">
                  <a16:creationId xmlns:a16="http://schemas.microsoft.com/office/drawing/2014/main" id="{24462DED-8038-4DC9-950D-923F886035C3}"/>
                </a:ext>
              </a:extLst>
            </p:cNvPr>
            <p:cNvSpPr/>
            <p:nvPr/>
          </p:nvSpPr>
          <p:spPr>
            <a:xfrm>
              <a:off x="6891823" y="2516720"/>
              <a:ext cx="47005" cy="38024"/>
            </a:xfrm>
            <a:custGeom>
              <a:avLst/>
              <a:gdLst/>
              <a:ahLst/>
              <a:cxnLst/>
              <a:rect l="l" t="t" r="r" b="b"/>
              <a:pathLst>
                <a:path w="1790" h="1448" extrusionOk="0">
                  <a:moveTo>
                    <a:pt x="425" y="1"/>
                  </a:moveTo>
                  <a:cubicBezTo>
                    <a:pt x="127" y="1"/>
                    <a:pt x="1" y="465"/>
                    <a:pt x="335" y="576"/>
                  </a:cubicBezTo>
                  <a:cubicBezTo>
                    <a:pt x="689" y="701"/>
                    <a:pt x="986" y="959"/>
                    <a:pt x="1158" y="1285"/>
                  </a:cubicBezTo>
                  <a:cubicBezTo>
                    <a:pt x="1206" y="1380"/>
                    <a:pt x="1311" y="1447"/>
                    <a:pt x="1417" y="1447"/>
                  </a:cubicBezTo>
                  <a:cubicBezTo>
                    <a:pt x="1646" y="1447"/>
                    <a:pt x="1790" y="1208"/>
                    <a:pt x="1685" y="1007"/>
                  </a:cubicBezTo>
                  <a:cubicBezTo>
                    <a:pt x="1436" y="548"/>
                    <a:pt x="1024" y="194"/>
                    <a:pt x="536" y="21"/>
                  </a:cubicBezTo>
                  <a:cubicBezTo>
                    <a:pt x="497" y="7"/>
                    <a:pt x="460" y="1"/>
                    <a:pt x="4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9973;p78">
              <a:extLst>
                <a:ext uri="{FF2B5EF4-FFF2-40B4-BE49-F238E27FC236}">
                  <a16:creationId xmlns:a16="http://schemas.microsoft.com/office/drawing/2014/main" id="{055DC274-4299-4D19-9789-7EDF0ED179E8}"/>
                </a:ext>
              </a:extLst>
            </p:cNvPr>
            <p:cNvSpPr/>
            <p:nvPr/>
          </p:nvSpPr>
          <p:spPr>
            <a:xfrm>
              <a:off x="6841036" y="2559235"/>
              <a:ext cx="56091" cy="56328"/>
            </a:xfrm>
            <a:custGeom>
              <a:avLst/>
              <a:gdLst/>
              <a:ahLst/>
              <a:cxnLst/>
              <a:rect l="l" t="t" r="r" b="b"/>
              <a:pathLst>
                <a:path w="2136" h="2145" extrusionOk="0">
                  <a:moveTo>
                    <a:pt x="1" y="1"/>
                  </a:moveTo>
                  <a:lnTo>
                    <a:pt x="1" y="1666"/>
                  </a:lnTo>
                  <a:cubicBezTo>
                    <a:pt x="1" y="1924"/>
                    <a:pt x="211" y="2144"/>
                    <a:pt x="479" y="2144"/>
                  </a:cubicBezTo>
                  <a:lnTo>
                    <a:pt x="2135" y="2144"/>
                  </a:lnTo>
                  <a:lnTo>
                    <a:pt x="2135" y="1867"/>
                  </a:lnTo>
                  <a:cubicBezTo>
                    <a:pt x="2126" y="1800"/>
                    <a:pt x="2116" y="1733"/>
                    <a:pt x="2087" y="1666"/>
                  </a:cubicBezTo>
                  <a:lnTo>
                    <a:pt x="470" y="1666"/>
                  </a:lnTo>
                  <a:lnTo>
                    <a:pt x="470" y="48"/>
                  </a:lnTo>
                  <a:cubicBezTo>
                    <a:pt x="412" y="20"/>
                    <a:pt x="345" y="1"/>
                    <a:pt x="278" y="1"/>
                  </a:cubicBezTo>
                  <a:close/>
                </a:path>
              </a:pathLst>
            </a:custGeom>
            <a:solidFill>
              <a:srgbClr val="3049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6" name="Google Shape;11046;p79">
            <a:extLst>
              <a:ext uri="{FF2B5EF4-FFF2-40B4-BE49-F238E27FC236}">
                <a16:creationId xmlns:a16="http://schemas.microsoft.com/office/drawing/2014/main" id="{3BDF2B6C-4AA6-424B-A8F4-F92961E7965A}"/>
              </a:ext>
            </a:extLst>
          </p:cNvPr>
          <p:cNvGrpSpPr/>
          <p:nvPr/>
        </p:nvGrpSpPr>
        <p:grpSpPr>
          <a:xfrm>
            <a:off x="12912465" y="9033764"/>
            <a:ext cx="1395040" cy="1385955"/>
            <a:chOff x="1750184" y="2413530"/>
            <a:chExt cx="359730" cy="359441"/>
          </a:xfrm>
        </p:grpSpPr>
        <p:sp>
          <p:nvSpPr>
            <p:cNvPr id="137" name="Google Shape;11047;p79">
              <a:extLst>
                <a:ext uri="{FF2B5EF4-FFF2-40B4-BE49-F238E27FC236}">
                  <a16:creationId xmlns:a16="http://schemas.microsoft.com/office/drawing/2014/main" id="{C9FA9FE2-0D13-4EDC-9311-84458C091943}"/>
                </a:ext>
              </a:extLst>
            </p:cNvPr>
            <p:cNvSpPr/>
            <p:nvPr/>
          </p:nvSpPr>
          <p:spPr>
            <a:xfrm>
              <a:off x="1867074" y="2496981"/>
              <a:ext cx="58000" cy="64965"/>
            </a:xfrm>
            <a:custGeom>
              <a:avLst/>
              <a:gdLst/>
              <a:ahLst/>
              <a:cxnLst/>
              <a:rect l="l" t="t" r="r" b="b"/>
              <a:pathLst>
                <a:path w="2215" h="2481" extrusionOk="0">
                  <a:moveTo>
                    <a:pt x="1203" y="0"/>
                  </a:moveTo>
                  <a:lnTo>
                    <a:pt x="335" y="878"/>
                  </a:lnTo>
                  <a:cubicBezTo>
                    <a:pt x="1" y="1202"/>
                    <a:pt x="1" y="1736"/>
                    <a:pt x="335" y="2070"/>
                  </a:cubicBezTo>
                  <a:lnTo>
                    <a:pt x="745" y="2481"/>
                  </a:lnTo>
                  <a:lnTo>
                    <a:pt x="2214" y="1011"/>
                  </a:lnTo>
                  <a:lnTo>
                    <a:pt x="1203" y="0"/>
                  </a:lnTo>
                  <a:close/>
                </a:path>
              </a:pathLst>
            </a:custGeom>
            <a:solidFill>
              <a:srgbClr val="B5C4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1048;p79">
              <a:extLst>
                <a:ext uri="{FF2B5EF4-FFF2-40B4-BE49-F238E27FC236}">
                  <a16:creationId xmlns:a16="http://schemas.microsoft.com/office/drawing/2014/main" id="{5281B60B-2CF1-42EE-B8EC-2D31B9BE320B}"/>
                </a:ext>
              </a:extLst>
            </p:cNvPr>
            <p:cNvSpPr/>
            <p:nvPr/>
          </p:nvSpPr>
          <p:spPr>
            <a:xfrm>
              <a:off x="1824863" y="2413530"/>
              <a:ext cx="285050" cy="285312"/>
            </a:xfrm>
            <a:custGeom>
              <a:avLst/>
              <a:gdLst/>
              <a:ahLst/>
              <a:cxnLst/>
              <a:rect l="l" t="t" r="r" b="b"/>
              <a:pathLst>
                <a:path w="10886" h="10896" extrusionOk="0">
                  <a:moveTo>
                    <a:pt x="2033" y="1"/>
                  </a:moveTo>
                  <a:cubicBezTo>
                    <a:pt x="1851" y="1"/>
                    <a:pt x="1670" y="29"/>
                    <a:pt x="1498" y="77"/>
                  </a:cubicBezTo>
                  <a:cubicBezTo>
                    <a:pt x="1336" y="125"/>
                    <a:pt x="1279" y="335"/>
                    <a:pt x="1403" y="449"/>
                  </a:cubicBezTo>
                  <a:lnTo>
                    <a:pt x="2519" y="1565"/>
                  </a:lnTo>
                  <a:cubicBezTo>
                    <a:pt x="2586" y="1632"/>
                    <a:pt x="2643" y="1718"/>
                    <a:pt x="2672" y="1804"/>
                  </a:cubicBezTo>
                  <a:cubicBezTo>
                    <a:pt x="2843" y="2243"/>
                    <a:pt x="2510" y="2720"/>
                    <a:pt x="2033" y="2720"/>
                  </a:cubicBezTo>
                  <a:cubicBezTo>
                    <a:pt x="1956" y="2720"/>
                    <a:pt x="1870" y="2701"/>
                    <a:pt x="1794" y="2672"/>
                  </a:cubicBezTo>
                  <a:cubicBezTo>
                    <a:pt x="1708" y="2643"/>
                    <a:pt x="1622" y="2586"/>
                    <a:pt x="1556" y="2519"/>
                  </a:cubicBezTo>
                  <a:lnTo>
                    <a:pt x="439" y="1403"/>
                  </a:lnTo>
                  <a:cubicBezTo>
                    <a:pt x="397" y="1360"/>
                    <a:pt x="341" y="1340"/>
                    <a:pt x="285" y="1340"/>
                  </a:cubicBezTo>
                  <a:cubicBezTo>
                    <a:pt x="192" y="1340"/>
                    <a:pt x="101" y="1397"/>
                    <a:pt x="77" y="1499"/>
                  </a:cubicBezTo>
                  <a:cubicBezTo>
                    <a:pt x="20" y="1680"/>
                    <a:pt x="1" y="1861"/>
                    <a:pt x="1" y="2042"/>
                  </a:cubicBezTo>
                  <a:cubicBezTo>
                    <a:pt x="1" y="3120"/>
                    <a:pt x="831" y="4008"/>
                    <a:pt x="1909" y="4065"/>
                  </a:cubicBezTo>
                  <a:lnTo>
                    <a:pt x="2042" y="4084"/>
                  </a:lnTo>
                  <a:cubicBezTo>
                    <a:pt x="2242" y="4084"/>
                    <a:pt x="2443" y="4055"/>
                    <a:pt x="2634" y="3989"/>
                  </a:cubicBezTo>
                  <a:cubicBezTo>
                    <a:pt x="2681" y="3979"/>
                    <a:pt x="2719" y="3960"/>
                    <a:pt x="2758" y="3950"/>
                  </a:cubicBezTo>
                  <a:lnTo>
                    <a:pt x="6946" y="8138"/>
                  </a:lnTo>
                  <a:cubicBezTo>
                    <a:pt x="6927" y="8177"/>
                    <a:pt x="6917" y="8215"/>
                    <a:pt x="6907" y="8262"/>
                  </a:cubicBezTo>
                  <a:cubicBezTo>
                    <a:pt x="6841" y="8453"/>
                    <a:pt x="6812" y="8654"/>
                    <a:pt x="6812" y="8854"/>
                  </a:cubicBezTo>
                  <a:lnTo>
                    <a:pt x="6831" y="8987"/>
                  </a:lnTo>
                  <a:cubicBezTo>
                    <a:pt x="6888" y="10065"/>
                    <a:pt x="7776" y="10895"/>
                    <a:pt x="8854" y="10895"/>
                  </a:cubicBezTo>
                  <a:cubicBezTo>
                    <a:pt x="9035" y="10895"/>
                    <a:pt x="9216" y="10876"/>
                    <a:pt x="9388" y="10819"/>
                  </a:cubicBezTo>
                  <a:cubicBezTo>
                    <a:pt x="9569" y="10781"/>
                    <a:pt x="9617" y="10552"/>
                    <a:pt x="9483" y="10438"/>
                  </a:cubicBezTo>
                  <a:lnTo>
                    <a:pt x="8367" y="9331"/>
                  </a:lnTo>
                  <a:cubicBezTo>
                    <a:pt x="8300" y="9264"/>
                    <a:pt x="8243" y="9178"/>
                    <a:pt x="8214" y="9092"/>
                  </a:cubicBezTo>
                  <a:cubicBezTo>
                    <a:pt x="8043" y="8644"/>
                    <a:pt x="8367" y="8177"/>
                    <a:pt x="8844" y="8177"/>
                  </a:cubicBezTo>
                  <a:cubicBezTo>
                    <a:pt x="8920" y="8177"/>
                    <a:pt x="9006" y="8186"/>
                    <a:pt x="9083" y="8224"/>
                  </a:cubicBezTo>
                  <a:cubicBezTo>
                    <a:pt x="9178" y="8253"/>
                    <a:pt x="9254" y="8301"/>
                    <a:pt x="9331" y="8377"/>
                  </a:cubicBezTo>
                  <a:lnTo>
                    <a:pt x="10437" y="9484"/>
                  </a:lnTo>
                  <a:cubicBezTo>
                    <a:pt x="10485" y="9531"/>
                    <a:pt x="10543" y="9553"/>
                    <a:pt x="10600" y="9553"/>
                  </a:cubicBezTo>
                  <a:cubicBezTo>
                    <a:pt x="10692" y="9553"/>
                    <a:pt x="10780" y="9494"/>
                    <a:pt x="10809" y="9388"/>
                  </a:cubicBezTo>
                  <a:cubicBezTo>
                    <a:pt x="10867" y="9216"/>
                    <a:pt x="10886" y="9035"/>
                    <a:pt x="10886" y="8854"/>
                  </a:cubicBezTo>
                  <a:cubicBezTo>
                    <a:pt x="10886" y="7785"/>
                    <a:pt x="10046" y="6898"/>
                    <a:pt x="8978" y="6831"/>
                  </a:cubicBezTo>
                  <a:lnTo>
                    <a:pt x="8844" y="6812"/>
                  </a:lnTo>
                  <a:cubicBezTo>
                    <a:pt x="8644" y="6812"/>
                    <a:pt x="8443" y="6851"/>
                    <a:pt x="8253" y="6908"/>
                  </a:cubicBezTo>
                  <a:lnTo>
                    <a:pt x="8129" y="6946"/>
                  </a:lnTo>
                  <a:lnTo>
                    <a:pt x="3941" y="2758"/>
                  </a:lnTo>
                  <a:cubicBezTo>
                    <a:pt x="3960" y="2720"/>
                    <a:pt x="3969" y="2682"/>
                    <a:pt x="3979" y="2643"/>
                  </a:cubicBezTo>
                  <a:cubicBezTo>
                    <a:pt x="4045" y="2453"/>
                    <a:pt x="4074" y="2252"/>
                    <a:pt x="4074" y="2052"/>
                  </a:cubicBezTo>
                  <a:lnTo>
                    <a:pt x="4065" y="1909"/>
                  </a:lnTo>
                  <a:cubicBezTo>
                    <a:pt x="3998" y="840"/>
                    <a:pt x="3111" y="10"/>
                    <a:pt x="2033" y="1"/>
                  </a:cubicBezTo>
                  <a:close/>
                </a:path>
              </a:pathLst>
            </a:custGeom>
            <a:solidFill>
              <a:srgbClr val="CDD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1049;p79">
              <a:extLst>
                <a:ext uri="{FF2B5EF4-FFF2-40B4-BE49-F238E27FC236}">
                  <a16:creationId xmlns:a16="http://schemas.microsoft.com/office/drawing/2014/main" id="{BCFBF87D-1AFC-40E7-AB68-CE483CB0CD5B}"/>
                </a:ext>
              </a:extLst>
            </p:cNvPr>
            <p:cNvSpPr/>
            <p:nvPr/>
          </p:nvSpPr>
          <p:spPr>
            <a:xfrm>
              <a:off x="1893808" y="2482737"/>
              <a:ext cx="147160" cy="146898"/>
            </a:xfrm>
            <a:custGeom>
              <a:avLst/>
              <a:gdLst/>
              <a:ahLst/>
              <a:cxnLst/>
              <a:rect l="l" t="t" r="r" b="b"/>
              <a:pathLst>
                <a:path w="5620" h="5610" extrusionOk="0">
                  <a:moveTo>
                    <a:pt x="1365" y="0"/>
                  </a:moveTo>
                  <a:lnTo>
                    <a:pt x="1" y="1346"/>
                  </a:lnTo>
                  <a:cubicBezTo>
                    <a:pt x="39" y="1336"/>
                    <a:pt x="77" y="1317"/>
                    <a:pt x="115" y="1307"/>
                  </a:cubicBezTo>
                  <a:lnTo>
                    <a:pt x="4303" y="5495"/>
                  </a:lnTo>
                  <a:cubicBezTo>
                    <a:pt x="4294" y="5534"/>
                    <a:pt x="4274" y="5572"/>
                    <a:pt x="4265" y="5610"/>
                  </a:cubicBezTo>
                  <a:lnTo>
                    <a:pt x="5620" y="4255"/>
                  </a:lnTo>
                  <a:lnTo>
                    <a:pt x="5620" y="4255"/>
                  </a:lnTo>
                  <a:lnTo>
                    <a:pt x="5505" y="4303"/>
                  </a:lnTo>
                  <a:lnTo>
                    <a:pt x="1327" y="115"/>
                  </a:lnTo>
                  <a:cubicBezTo>
                    <a:pt x="1336" y="77"/>
                    <a:pt x="1346" y="39"/>
                    <a:pt x="1365" y="0"/>
                  </a:cubicBezTo>
                  <a:close/>
                </a:path>
              </a:pathLst>
            </a:custGeom>
            <a:solidFill>
              <a:srgbClr val="9BAF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1050;p79">
              <a:extLst>
                <a:ext uri="{FF2B5EF4-FFF2-40B4-BE49-F238E27FC236}">
                  <a16:creationId xmlns:a16="http://schemas.microsoft.com/office/drawing/2014/main" id="{D2574084-88D2-4D97-822B-FA84A750731C}"/>
                </a:ext>
              </a:extLst>
            </p:cNvPr>
            <p:cNvSpPr/>
            <p:nvPr/>
          </p:nvSpPr>
          <p:spPr>
            <a:xfrm>
              <a:off x="1787654" y="2492294"/>
              <a:ext cx="245065" cy="246767"/>
            </a:xfrm>
            <a:custGeom>
              <a:avLst/>
              <a:gdLst/>
              <a:ahLst/>
              <a:cxnLst/>
              <a:rect l="l" t="t" r="r" b="b"/>
              <a:pathLst>
                <a:path w="9359" h="9424" extrusionOk="0">
                  <a:moveTo>
                    <a:pt x="6073" y="0"/>
                  </a:moveTo>
                  <a:cubicBezTo>
                    <a:pt x="5922" y="0"/>
                    <a:pt x="5772" y="60"/>
                    <a:pt x="5657" y="179"/>
                  </a:cubicBezTo>
                  <a:lnTo>
                    <a:pt x="2853" y="2984"/>
                  </a:lnTo>
                  <a:cubicBezTo>
                    <a:pt x="2557" y="3270"/>
                    <a:pt x="2557" y="3747"/>
                    <a:pt x="2853" y="4033"/>
                  </a:cubicBezTo>
                  <a:lnTo>
                    <a:pt x="2957" y="4148"/>
                  </a:lnTo>
                  <a:lnTo>
                    <a:pt x="0" y="7105"/>
                  </a:lnTo>
                  <a:lnTo>
                    <a:pt x="2318" y="9423"/>
                  </a:lnTo>
                  <a:lnTo>
                    <a:pt x="5266" y="6456"/>
                  </a:lnTo>
                  <a:cubicBezTo>
                    <a:pt x="5414" y="6604"/>
                    <a:pt x="5607" y="6678"/>
                    <a:pt x="5799" y="6678"/>
                  </a:cubicBezTo>
                  <a:cubicBezTo>
                    <a:pt x="5991" y="6678"/>
                    <a:pt x="6182" y="6604"/>
                    <a:pt x="6325" y="6456"/>
                  </a:cubicBezTo>
                  <a:lnTo>
                    <a:pt x="9130" y="3652"/>
                  </a:lnTo>
                  <a:cubicBezTo>
                    <a:pt x="9359" y="3423"/>
                    <a:pt x="9359" y="3041"/>
                    <a:pt x="9120" y="2812"/>
                  </a:cubicBezTo>
                  <a:lnTo>
                    <a:pt x="9101" y="2793"/>
                  </a:lnTo>
                  <a:cubicBezTo>
                    <a:pt x="8984" y="2676"/>
                    <a:pt x="8829" y="2616"/>
                    <a:pt x="8673" y="2616"/>
                  </a:cubicBezTo>
                  <a:cubicBezTo>
                    <a:pt x="8537" y="2616"/>
                    <a:pt x="8401" y="2662"/>
                    <a:pt x="8290" y="2755"/>
                  </a:cubicBezTo>
                  <a:cubicBezTo>
                    <a:pt x="8287" y="2758"/>
                    <a:pt x="8284" y="2761"/>
                    <a:pt x="8280" y="2764"/>
                  </a:cubicBezTo>
                  <a:lnTo>
                    <a:pt x="8280" y="2764"/>
                  </a:lnTo>
                  <a:cubicBezTo>
                    <a:pt x="8490" y="2525"/>
                    <a:pt x="8481" y="2173"/>
                    <a:pt x="8252" y="1944"/>
                  </a:cubicBezTo>
                  <a:lnTo>
                    <a:pt x="8224" y="1925"/>
                  </a:lnTo>
                  <a:cubicBezTo>
                    <a:pt x="8185" y="1877"/>
                    <a:pt x="8138" y="1839"/>
                    <a:pt x="8080" y="1811"/>
                  </a:cubicBezTo>
                  <a:cubicBezTo>
                    <a:pt x="7994" y="1767"/>
                    <a:pt x="7900" y="1746"/>
                    <a:pt x="7807" y="1746"/>
                  </a:cubicBezTo>
                  <a:cubicBezTo>
                    <a:pt x="7655" y="1746"/>
                    <a:pt x="7506" y="1803"/>
                    <a:pt x="7394" y="1915"/>
                  </a:cubicBezTo>
                  <a:cubicBezTo>
                    <a:pt x="7623" y="1677"/>
                    <a:pt x="7623" y="1305"/>
                    <a:pt x="7394" y="1066"/>
                  </a:cubicBezTo>
                  <a:lnTo>
                    <a:pt x="7365" y="1047"/>
                  </a:lnTo>
                  <a:cubicBezTo>
                    <a:pt x="7250" y="928"/>
                    <a:pt x="7098" y="868"/>
                    <a:pt x="6945" y="868"/>
                  </a:cubicBezTo>
                  <a:cubicBezTo>
                    <a:pt x="6793" y="868"/>
                    <a:pt x="6640" y="928"/>
                    <a:pt x="6525" y="1047"/>
                  </a:cubicBezTo>
                  <a:cubicBezTo>
                    <a:pt x="6754" y="809"/>
                    <a:pt x="6754" y="437"/>
                    <a:pt x="6525" y="198"/>
                  </a:cubicBezTo>
                  <a:lnTo>
                    <a:pt x="6497" y="179"/>
                  </a:lnTo>
                  <a:cubicBezTo>
                    <a:pt x="6378" y="60"/>
                    <a:pt x="6225" y="0"/>
                    <a:pt x="6073" y="0"/>
                  </a:cubicBezTo>
                  <a:close/>
                </a:path>
              </a:pathLst>
            </a:custGeom>
            <a:solidFill>
              <a:srgbClr val="DFE5E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1051;p79">
              <a:extLst>
                <a:ext uri="{FF2B5EF4-FFF2-40B4-BE49-F238E27FC236}">
                  <a16:creationId xmlns:a16="http://schemas.microsoft.com/office/drawing/2014/main" id="{52D89CC9-EA7F-49D4-BEA7-EAAB87D2F3BE}"/>
                </a:ext>
              </a:extLst>
            </p:cNvPr>
            <p:cNvSpPr/>
            <p:nvPr/>
          </p:nvSpPr>
          <p:spPr>
            <a:xfrm>
              <a:off x="1806141" y="2613871"/>
              <a:ext cx="106442" cy="106442"/>
            </a:xfrm>
            <a:custGeom>
              <a:avLst/>
              <a:gdLst/>
              <a:ahLst/>
              <a:cxnLst/>
              <a:rect l="l" t="t" r="r" b="b"/>
              <a:pathLst>
                <a:path w="4065" h="4065" extrusionOk="0">
                  <a:moveTo>
                    <a:pt x="1746" y="1"/>
                  </a:moveTo>
                  <a:lnTo>
                    <a:pt x="0" y="1747"/>
                  </a:lnTo>
                  <a:lnTo>
                    <a:pt x="2318" y="4065"/>
                  </a:lnTo>
                  <a:lnTo>
                    <a:pt x="4064" y="2310"/>
                  </a:lnTo>
                  <a:lnTo>
                    <a:pt x="1746" y="1"/>
                  </a:lnTo>
                  <a:close/>
                </a:path>
              </a:pathLst>
            </a:custGeom>
            <a:solidFill>
              <a:srgbClr val="B5C4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1052;p79">
              <a:extLst>
                <a:ext uri="{FF2B5EF4-FFF2-40B4-BE49-F238E27FC236}">
                  <a16:creationId xmlns:a16="http://schemas.microsoft.com/office/drawing/2014/main" id="{6AE26CAD-F637-4F96-80BA-2B876211DA68}"/>
                </a:ext>
              </a:extLst>
            </p:cNvPr>
            <p:cNvSpPr/>
            <p:nvPr/>
          </p:nvSpPr>
          <p:spPr>
            <a:xfrm>
              <a:off x="1923790" y="2515075"/>
              <a:ext cx="52972" cy="46321"/>
            </a:xfrm>
            <a:custGeom>
              <a:avLst/>
              <a:gdLst/>
              <a:ahLst/>
              <a:cxnLst/>
              <a:rect l="l" t="t" r="r" b="b"/>
              <a:pathLst>
                <a:path w="2023" h="1769" extrusionOk="0">
                  <a:moveTo>
                    <a:pt x="1741" y="1"/>
                  </a:moveTo>
                  <a:cubicBezTo>
                    <a:pt x="1588" y="1"/>
                    <a:pt x="1438" y="60"/>
                    <a:pt x="1326" y="177"/>
                  </a:cubicBezTo>
                  <a:lnTo>
                    <a:pt x="77" y="1408"/>
                  </a:lnTo>
                  <a:cubicBezTo>
                    <a:pt x="0" y="1494"/>
                    <a:pt x="0" y="1627"/>
                    <a:pt x="77" y="1704"/>
                  </a:cubicBezTo>
                  <a:cubicBezTo>
                    <a:pt x="120" y="1747"/>
                    <a:pt x="172" y="1768"/>
                    <a:pt x="225" y="1768"/>
                  </a:cubicBezTo>
                  <a:cubicBezTo>
                    <a:pt x="277" y="1768"/>
                    <a:pt x="329" y="1747"/>
                    <a:pt x="372" y="1704"/>
                  </a:cubicBezTo>
                  <a:lnTo>
                    <a:pt x="2023" y="72"/>
                  </a:lnTo>
                  <a:cubicBezTo>
                    <a:pt x="1934" y="24"/>
                    <a:pt x="1837" y="1"/>
                    <a:pt x="1741" y="1"/>
                  </a:cubicBezTo>
                  <a:close/>
                </a:path>
              </a:pathLst>
            </a:custGeom>
            <a:solidFill>
              <a:srgbClr val="B5C4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1053;p79">
              <a:extLst>
                <a:ext uri="{FF2B5EF4-FFF2-40B4-BE49-F238E27FC236}">
                  <a16:creationId xmlns:a16="http://schemas.microsoft.com/office/drawing/2014/main" id="{0794A401-2551-4331-8AF6-DD8D5E75C658}"/>
                </a:ext>
              </a:extLst>
            </p:cNvPr>
            <p:cNvSpPr/>
            <p:nvPr/>
          </p:nvSpPr>
          <p:spPr>
            <a:xfrm>
              <a:off x="1944215" y="2537882"/>
              <a:ext cx="55277" cy="46766"/>
            </a:xfrm>
            <a:custGeom>
              <a:avLst/>
              <a:gdLst/>
              <a:ahLst/>
              <a:cxnLst/>
              <a:rect l="l" t="t" r="r" b="b"/>
              <a:pathLst>
                <a:path w="2111" h="1786" extrusionOk="0">
                  <a:moveTo>
                    <a:pt x="1839" y="0"/>
                  </a:moveTo>
                  <a:cubicBezTo>
                    <a:pt x="1686" y="0"/>
                    <a:pt x="1533" y="62"/>
                    <a:pt x="1415" y="174"/>
                  </a:cubicBezTo>
                  <a:lnTo>
                    <a:pt x="174" y="1415"/>
                  </a:lnTo>
                  <a:cubicBezTo>
                    <a:pt x="0" y="1567"/>
                    <a:pt x="146" y="1785"/>
                    <a:pt x="313" y="1785"/>
                  </a:cubicBezTo>
                  <a:cubicBezTo>
                    <a:pt x="367" y="1785"/>
                    <a:pt x="422" y="1763"/>
                    <a:pt x="470" y="1710"/>
                  </a:cubicBezTo>
                  <a:lnTo>
                    <a:pt x="2111" y="70"/>
                  </a:lnTo>
                  <a:cubicBezTo>
                    <a:pt x="2025" y="23"/>
                    <a:pt x="1932" y="0"/>
                    <a:pt x="1839" y="0"/>
                  </a:cubicBezTo>
                  <a:close/>
                </a:path>
              </a:pathLst>
            </a:custGeom>
            <a:solidFill>
              <a:srgbClr val="B5C4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1054;p79">
              <a:extLst>
                <a:ext uri="{FF2B5EF4-FFF2-40B4-BE49-F238E27FC236}">
                  <a16:creationId xmlns:a16="http://schemas.microsoft.com/office/drawing/2014/main" id="{FD153399-ABB5-4AB9-9C25-126668696EE7}"/>
                </a:ext>
              </a:extLst>
            </p:cNvPr>
            <p:cNvSpPr/>
            <p:nvPr/>
          </p:nvSpPr>
          <p:spPr>
            <a:xfrm>
              <a:off x="1968252" y="2560611"/>
              <a:ext cx="53993" cy="46243"/>
            </a:xfrm>
            <a:custGeom>
              <a:avLst/>
              <a:gdLst/>
              <a:ahLst/>
              <a:cxnLst/>
              <a:rect l="l" t="t" r="r" b="b"/>
              <a:pathLst>
                <a:path w="2062" h="1766" extrusionOk="0">
                  <a:moveTo>
                    <a:pt x="1790" y="0"/>
                  </a:moveTo>
                  <a:cubicBezTo>
                    <a:pt x="1653" y="0"/>
                    <a:pt x="1516" y="50"/>
                    <a:pt x="1403" y="146"/>
                  </a:cubicBezTo>
                  <a:lnTo>
                    <a:pt x="134" y="1415"/>
                  </a:lnTo>
                  <a:cubicBezTo>
                    <a:pt x="1" y="1570"/>
                    <a:pt x="132" y="1766"/>
                    <a:pt x="290" y="1766"/>
                  </a:cubicBezTo>
                  <a:cubicBezTo>
                    <a:pt x="336" y="1766"/>
                    <a:pt x="385" y="1749"/>
                    <a:pt x="430" y="1711"/>
                  </a:cubicBezTo>
                  <a:lnTo>
                    <a:pt x="2061" y="70"/>
                  </a:lnTo>
                  <a:cubicBezTo>
                    <a:pt x="1976" y="23"/>
                    <a:pt x="1883" y="0"/>
                    <a:pt x="1790" y="0"/>
                  </a:cubicBezTo>
                  <a:close/>
                </a:path>
              </a:pathLst>
            </a:custGeom>
            <a:solidFill>
              <a:srgbClr val="B5C4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1055;p79">
              <a:extLst>
                <a:ext uri="{FF2B5EF4-FFF2-40B4-BE49-F238E27FC236}">
                  <a16:creationId xmlns:a16="http://schemas.microsoft.com/office/drawing/2014/main" id="{5C9650E0-C44D-4C3F-BC8B-AF5B313E9FEB}"/>
                </a:ext>
              </a:extLst>
            </p:cNvPr>
            <p:cNvSpPr/>
            <p:nvPr/>
          </p:nvSpPr>
          <p:spPr>
            <a:xfrm>
              <a:off x="1792630" y="2614945"/>
              <a:ext cx="116707" cy="115869"/>
            </a:xfrm>
            <a:custGeom>
              <a:avLst/>
              <a:gdLst/>
              <a:ahLst/>
              <a:cxnLst/>
              <a:rect l="l" t="t" r="r" b="b"/>
              <a:pathLst>
                <a:path w="4457" h="4425" extrusionOk="0">
                  <a:moveTo>
                    <a:pt x="1122" y="0"/>
                  </a:moveTo>
                  <a:cubicBezTo>
                    <a:pt x="1065" y="0"/>
                    <a:pt x="1007" y="22"/>
                    <a:pt x="964" y="65"/>
                  </a:cubicBezTo>
                  <a:lnTo>
                    <a:pt x="1" y="1028"/>
                  </a:lnTo>
                  <a:lnTo>
                    <a:pt x="3407" y="4425"/>
                  </a:lnTo>
                  <a:lnTo>
                    <a:pt x="4370" y="3471"/>
                  </a:lnTo>
                  <a:cubicBezTo>
                    <a:pt x="4456" y="3375"/>
                    <a:pt x="4456" y="3242"/>
                    <a:pt x="4370" y="3156"/>
                  </a:cubicBezTo>
                  <a:lnTo>
                    <a:pt x="1279" y="65"/>
                  </a:lnTo>
                  <a:cubicBezTo>
                    <a:pt x="1236" y="22"/>
                    <a:pt x="1179" y="0"/>
                    <a:pt x="1122" y="0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1056;p79">
              <a:extLst>
                <a:ext uri="{FF2B5EF4-FFF2-40B4-BE49-F238E27FC236}">
                  <a16:creationId xmlns:a16="http://schemas.microsoft.com/office/drawing/2014/main" id="{01839582-336A-4CFA-91FF-0AF03C0006DA}"/>
                </a:ext>
              </a:extLst>
            </p:cNvPr>
            <p:cNvSpPr/>
            <p:nvPr/>
          </p:nvSpPr>
          <p:spPr>
            <a:xfrm>
              <a:off x="1750184" y="2637621"/>
              <a:ext cx="135900" cy="135350"/>
            </a:xfrm>
            <a:custGeom>
              <a:avLst/>
              <a:gdLst/>
              <a:ahLst/>
              <a:cxnLst/>
              <a:rect l="l" t="t" r="r" b="b"/>
              <a:pathLst>
                <a:path w="5190" h="5169" extrusionOk="0">
                  <a:moveTo>
                    <a:pt x="1784" y="0"/>
                  </a:moveTo>
                  <a:lnTo>
                    <a:pt x="86" y="1698"/>
                  </a:lnTo>
                  <a:cubicBezTo>
                    <a:pt x="0" y="1784"/>
                    <a:pt x="0" y="1927"/>
                    <a:pt x="86" y="2013"/>
                  </a:cubicBezTo>
                  <a:lnTo>
                    <a:pt x="3177" y="5104"/>
                  </a:lnTo>
                  <a:cubicBezTo>
                    <a:pt x="3220" y="5147"/>
                    <a:pt x="3277" y="5168"/>
                    <a:pt x="3334" y="5168"/>
                  </a:cubicBezTo>
                  <a:cubicBezTo>
                    <a:pt x="3392" y="5168"/>
                    <a:pt x="3449" y="5147"/>
                    <a:pt x="3492" y="5104"/>
                  </a:cubicBezTo>
                  <a:lnTo>
                    <a:pt x="5190" y="3396"/>
                  </a:lnTo>
                  <a:lnTo>
                    <a:pt x="1784" y="0"/>
                  </a:lnTo>
                  <a:close/>
                </a:path>
              </a:pathLst>
            </a:custGeom>
            <a:solidFill>
              <a:srgbClr val="5368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1057;p79">
              <a:extLst>
                <a:ext uri="{FF2B5EF4-FFF2-40B4-BE49-F238E27FC236}">
                  <a16:creationId xmlns:a16="http://schemas.microsoft.com/office/drawing/2014/main" id="{E7286B05-A2DD-41FB-8611-2949FC45096E}"/>
                </a:ext>
              </a:extLst>
            </p:cNvPr>
            <p:cNvSpPr/>
            <p:nvPr/>
          </p:nvSpPr>
          <p:spPr>
            <a:xfrm>
              <a:off x="1750184" y="2665586"/>
              <a:ext cx="107673" cy="107385"/>
            </a:xfrm>
            <a:custGeom>
              <a:avLst/>
              <a:gdLst/>
              <a:ahLst/>
              <a:cxnLst/>
              <a:rect l="l" t="t" r="r" b="b"/>
              <a:pathLst>
                <a:path w="4112" h="4101" extrusionOk="0">
                  <a:moveTo>
                    <a:pt x="716" y="1"/>
                  </a:moveTo>
                  <a:lnTo>
                    <a:pt x="86" y="630"/>
                  </a:lnTo>
                  <a:cubicBezTo>
                    <a:pt x="0" y="716"/>
                    <a:pt x="0" y="859"/>
                    <a:pt x="86" y="945"/>
                  </a:cubicBezTo>
                  <a:lnTo>
                    <a:pt x="3177" y="4036"/>
                  </a:lnTo>
                  <a:cubicBezTo>
                    <a:pt x="3220" y="4079"/>
                    <a:pt x="3277" y="4100"/>
                    <a:pt x="3334" y="4100"/>
                  </a:cubicBezTo>
                  <a:cubicBezTo>
                    <a:pt x="3392" y="4100"/>
                    <a:pt x="3449" y="4079"/>
                    <a:pt x="3492" y="4036"/>
                  </a:cubicBezTo>
                  <a:lnTo>
                    <a:pt x="4112" y="3406"/>
                  </a:lnTo>
                  <a:lnTo>
                    <a:pt x="716" y="1"/>
                  </a:lnTo>
                  <a:close/>
                </a:path>
              </a:pathLst>
            </a:custGeom>
            <a:solidFill>
              <a:srgbClr val="3951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026825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8" presetClass="emph" presetSubtype="0" fill="hold" nodeType="click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animRot by="1800000" p14:bounceEnd="71000">
                                          <p:cBhvr>
                                            <p:cTn id="16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fill="hold" nodeType="with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71000">
                                          <p:cBhvr>
                                            <p:cTn id="18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8" presetClass="emph" presetSubtype="0" fill="hold" nodeType="click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animRot by="1800000" p14:bounceEnd="71000">
                                          <p:cBhvr>
                                            <p:cTn id="30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fill="hold" nodeType="with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71000">
                                          <p:cBhvr>
                                            <p:cTn id="32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8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800000">
                                          <p:cBhvr>
                                            <p:cTn id="16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8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8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800000">
                                          <p:cBhvr>
                                            <p:cTn id="30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2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7385065" y="3779228"/>
            <a:ext cx="5341158" cy="6585236"/>
            <a:chOff x="8691739" y="1889614"/>
            <a:chExt cx="2670579" cy="3292618"/>
          </a:xfrm>
        </p:grpSpPr>
        <p:sp>
          <p:nvSpPr>
            <p:cNvPr id="9" name="Rounded Rectangle 8"/>
            <p:cNvSpPr/>
            <p:nvPr/>
          </p:nvSpPr>
          <p:spPr>
            <a:xfrm>
              <a:off x="8691739" y="1889614"/>
              <a:ext cx="2533945" cy="3292618"/>
            </a:xfrm>
            <a:prstGeom prst="roundRect">
              <a:avLst>
                <a:gd name="adj" fmla="val 9132"/>
              </a:avLst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767418" y="2923393"/>
              <a:ext cx="2594900" cy="9694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chemeClr val="bg1"/>
                  </a:solidFill>
                </a:rPr>
                <a:t>Encrypting, create md5 then send to database.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2043907" y="4505502"/>
            <a:ext cx="5067890" cy="6585236"/>
            <a:chOff x="6021160" y="2252751"/>
            <a:chExt cx="2533945" cy="3292618"/>
          </a:xfrm>
        </p:grpSpPr>
        <p:sp>
          <p:nvSpPr>
            <p:cNvPr id="8" name="Rounded Rectangle 7"/>
            <p:cNvSpPr/>
            <p:nvPr/>
          </p:nvSpPr>
          <p:spPr>
            <a:xfrm>
              <a:off x="6021160" y="2252751"/>
              <a:ext cx="2533945" cy="3292618"/>
            </a:xfrm>
            <a:prstGeom prst="roundRect">
              <a:avLst>
                <a:gd name="adj" fmla="val 9132"/>
              </a:avLst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176303" y="3224713"/>
              <a:ext cx="2304102" cy="9694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chemeClr val="bg1"/>
                  </a:solidFill>
                </a:rPr>
                <a:t>Using machine learning and other method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96263" y="5229816"/>
            <a:ext cx="5067890" cy="6585236"/>
            <a:chOff x="3347338" y="2614908"/>
            <a:chExt cx="2533945" cy="3292618"/>
          </a:xfrm>
        </p:grpSpPr>
        <p:sp>
          <p:nvSpPr>
            <p:cNvPr id="7" name="Rounded Rectangle 6"/>
            <p:cNvSpPr/>
            <p:nvPr/>
          </p:nvSpPr>
          <p:spPr>
            <a:xfrm>
              <a:off x="3347338" y="2614908"/>
              <a:ext cx="2533945" cy="3292618"/>
            </a:xfrm>
            <a:prstGeom prst="roundRect">
              <a:avLst>
                <a:gd name="adj" fmla="val 9132"/>
              </a:avLst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466461" y="3671205"/>
              <a:ext cx="226218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chemeClr val="bg1"/>
                  </a:solidFill>
                </a:rPr>
                <a:t>Sort, organize all sessions under its path.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chemeClr val="bg1"/>
                  </a:solidFill>
                </a:rPr>
                <a:t>Calculate Time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61588" y="5955108"/>
            <a:ext cx="5067890" cy="6585236"/>
            <a:chOff x="680000" y="2977554"/>
            <a:chExt cx="2533945" cy="3292618"/>
          </a:xfrm>
        </p:grpSpPr>
        <p:sp>
          <p:nvSpPr>
            <p:cNvPr id="6" name="Rounded Rectangle 5"/>
            <p:cNvSpPr/>
            <p:nvPr/>
          </p:nvSpPr>
          <p:spPr>
            <a:xfrm>
              <a:off x="680000" y="2977554"/>
              <a:ext cx="2533945" cy="3292618"/>
            </a:xfrm>
            <a:prstGeom prst="roundRect">
              <a:avLst>
                <a:gd name="adj" fmla="val 9132"/>
              </a:avLst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67460" y="3923204"/>
              <a:ext cx="2416461" cy="661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chemeClr val="bg1"/>
                  </a:solidFill>
                </a:rPr>
                <a:t>File observer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chemeClr val="bg1"/>
                  </a:solidFill>
                </a:rPr>
                <a:t>Folder observer</a:t>
              </a:r>
            </a:p>
          </p:txBody>
        </p:sp>
      </p:grpSp>
      <p:sp useBgFill="1">
        <p:nvSpPr>
          <p:cNvPr id="18" name="Rectangle 17"/>
          <p:cNvSpPr/>
          <p:nvPr/>
        </p:nvSpPr>
        <p:spPr>
          <a:xfrm>
            <a:off x="1251682" y="-638628"/>
            <a:ext cx="5324798" cy="71537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 useBgFill="1">
        <p:nvSpPr>
          <p:cNvPr id="53" name="Rectangle 52"/>
          <p:cNvSpPr/>
          <p:nvPr/>
        </p:nvSpPr>
        <p:spPr>
          <a:xfrm>
            <a:off x="6592842" y="-638628"/>
            <a:ext cx="5324798" cy="65159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 useBgFill="1">
        <p:nvSpPr>
          <p:cNvPr id="57" name="Rectangle 56"/>
          <p:cNvSpPr/>
          <p:nvPr/>
        </p:nvSpPr>
        <p:spPr>
          <a:xfrm>
            <a:off x="11904430" y="-638628"/>
            <a:ext cx="5324798" cy="518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 useBgFill="1">
        <p:nvSpPr>
          <p:cNvPr id="58" name="Rectangle 57"/>
          <p:cNvSpPr/>
          <p:nvPr/>
        </p:nvSpPr>
        <p:spPr>
          <a:xfrm>
            <a:off x="17177346" y="-638628"/>
            <a:ext cx="5324798" cy="46262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grpSp>
        <p:nvGrpSpPr>
          <p:cNvPr id="3" name="Group 2"/>
          <p:cNvGrpSpPr/>
          <p:nvPr/>
        </p:nvGrpSpPr>
        <p:grpSpPr>
          <a:xfrm>
            <a:off x="1361587" y="5486622"/>
            <a:ext cx="5950780" cy="1662192"/>
            <a:chOff x="680000" y="2743311"/>
            <a:chExt cx="2975390" cy="831096"/>
          </a:xfrm>
        </p:grpSpPr>
        <p:sp>
          <p:nvSpPr>
            <p:cNvPr id="11" name="Rounded Rectangle 10"/>
            <p:cNvSpPr/>
            <p:nvPr/>
          </p:nvSpPr>
          <p:spPr>
            <a:xfrm>
              <a:off x="680000" y="2743311"/>
              <a:ext cx="2975390" cy="831096"/>
            </a:xfrm>
            <a:prstGeom prst="roundRect">
              <a:avLst>
                <a:gd name="adj" fmla="val 9132"/>
              </a:avLst>
            </a:prstGeom>
            <a:gradFill flip="none" rotWithShape="1">
              <a:gsLst>
                <a:gs pos="46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r>
                <a:rPr lang="en-US" sz="4400" dirty="0"/>
                <a:t>Collecting data</a:t>
              </a:r>
              <a:endParaRPr lang="en-US" sz="72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843534" y="2951286"/>
              <a:ext cx="92366" cy="50783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endParaRPr lang="en-US" sz="6000" dirty="0">
                <a:solidFill>
                  <a:srgbClr val="FBFBFB"/>
                </a:solidFill>
              </a:endParaRPr>
            </a:p>
          </p:txBody>
        </p:sp>
      </p:grpSp>
      <p:grpSp>
        <p:nvGrpSpPr>
          <p:cNvPr id="59" name="Google Shape;8997;p78">
            <a:extLst>
              <a:ext uri="{FF2B5EF4-FFF2-40B4-BE49-F238E27FC236}">
                <a16:creationId xmlns:a16="http://schemas.microsoft.com/office/drawing/2014/main" id="{FA9FC1EF-D092-425E-A429-446D0D4977F9}"/>
              </a:ext>
            </a:extLst>
          </p:cNvPr>
          <p:cNvGrpSpPr/>
          <p:nvPr/>
        </p:nvGrpSpPr>
        <p:grpSpPr>
          <a:xfrm>
            <a:off x="5847432" y="5765278"/>
            <a:ext cx="1087080" cy="1044676"/>
            <a:chOff x="882590" y="2438360"/>
            <a:chExt cx="337310" cy="337047"/>
          </a:xfrm>
        </p:grpSpPr>
        <p:sp>
          <p:nvSpPr>
            <p:cNvPr id="60" name="Google Shape;8998;p78">
              <a:extLst>
                <a:ext uri="{FF2B5EF4-FFF2-40B4-BE49-F238E27FC236}">
                  <a16:creationId xmlns:a16="http://schemas.microsoft.com/office/drawing/2014/main" id="{84C8FDD9-6A21-491F-B15E-6B8385695591}"/>
                </a:ext>
              </a:extLst>
            </p:cNvPr>
            <p:cNvSpPr/>
            <p:nvPr/>
          </p:nvSpPr>
          <p:spPr>
            <a:xfrm>
              <a:off x="992934" y="2438360"/>
              <a:ext cx="114625" cy="337047"/>
            </a:xfrm>
            <a:custGeom>
              <a:avLst/>
              <a:gdLst/>
              <a:ahLst/>
              <a:cxnLst/>
              <a:rect l="l" t="t" r="r" b="b"/>
              <a:pathLst>
                <a:path w="4365" h="12835" extrusionOk="0">
                  <a:moveTo>
                    <a:pt x="0" y="0"/>
                  </a:moveTo>
                  <a:lnTo>
                    <a:pt x="0" y="12834"/>
                  </a:lnTo>
                  <a:lnTo>
                    <a:pt x="4364" y="12834"/>
                  </a:lnTo>
                  <a:lnTo>
                    <a:pt x="4364" y="0"/>
                  </a:lnTo>
                  <a:close/>
                </a:path>
              </a:pathLst>
            </a:custGeom>
            <a:solidFill>
              <a:srgbClr val="D5DD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8999;p78">
              <a:extLst>
                <a:ext uri="{FF2B5EF4-FFF2-40B4-BE49-F238E27FC236}">
                  <a16:creationId xmlns:a16="http://schemas.microsoft.com/office/drawing/2014/main" id="{1E5AB5BD-8D32-42A3-98F8-EEEF920A2EFF}"/>
                </a:ext>
              </a:extLst>
            </p:cNvPr>
            <p:cNvSpPr/>
            <p:nvPr/>
          </p:nvSpPr>
          <p:spPr>
            <a:xfrm>
              <a:off x="1081640" y="2438360"/>
              <a:ext cx="25919" cy="337047"/>
            </a:xfrm>
            <a:custGeom>
              <a:avLst/>
              <a:gdLst/>
              <a:ahLst/>
              <a:cxnLst/>
              <a:rect l="l" t="t" r="r" b="b"/>
              <a:pathLst>
                <a:path w="987" h="12835" extrusionOk="0">
                  <a:moveTo>
                    <a:pt x="0" y="0"/>
                  </a:moveTo>
                  <a:lnTo>
                    <a:pt x="0" y="12834"/>
                  </a:lnTo>
                  <a:lnTo>
                    <a:pt x="986" y="12834"/>
                  </a:lnTo>
                  <a:lnTo>
                    <a:pt x="986" y="0"/>
                  </a:lnTo>
                  <a:close/>
                </a:path>
              </a:pathLst>
            </a:custGeom>
            <a:solidFill>
              <a:srgbClr val="C5D1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9000;p78">
              <a:extLst>
                <a:ext uri="{FF2B5EF4-FFF2-40B4-BE49-F238E27FC236}">
                  <a16:creationId xmlns:a16="http://schemas.microsoft.com/office/drawing/2014/main" id="{4AEA61C8-5988-4509-873B-E8B113A5F864}"/>
                </a:ext>
              </a:extLst>
            </p:cNvPr>
            <p:cNvSpPr/>
            <p:nvPr/>
          </p:nvSpPr>
          <p:spPr>
            <a:xfrm>
              <a:off x="882590" y="2438360"/>
              <a:ext cx="112367" cy="337047"/>
            </a:xfrm>
            <a:custGeom>
              <a:avLst/>
              <a:gdLst/>
              <a:ahLst/>
              <a:cxnLst/>
              <a:rect l="l" t="t" r="r" b="b"/>
              <a:pathLst>
                <a:path w="4279" h="12835" extrusionOk="0">
                  <a:moveTo>
                    <a:pt x="986" y="0"/>
                  </a:moveTo>
                  <a:cubicBezTo>
                    <a:pt x="441" y="0"/>
                    <a:pt x="1" y="441"/>
                    <a:pt x="1" y="976"/>
                  </a:cubicBezTo>
                  <a:lnTo>
                    <a:pt x="1" y="11858"/>
                  </a:lnTo>
                  <a:cubicBezTo>
                    <a:pt x="1" y="12394"/>
                    <a:pt x="441" y="12834"/>
                    <a:pt x="986" y="12834"/>
                  </a:cubicBezTo>
                  <a:lnTo>
                    <a:pt x="4279" y="12834"/>
                  </a:lnTo>
                  <a:lnTo>
                    <a:pt x="4279" y="0"/>
                  </a:ln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9001;p78">
              <a:extLst>
                <a:ext uri="{FF2B5EF4-FFF2-40B4-BE49-F238E27FC236}">
                  <a16:creationId xmlns:a16="http://schemas.microsoft.com/office/drawing/2014/main" id="{D9DC1D26-519D-4DD8-9A25-D49F8B0612A3}"/>
                </a:ext>
              </a:extLst>
            </p:cNvPr>
            <p:cNvSpPr/>
            <p:nvPr/>
          </p:nvSpPr>
          <p:spPr>
            <a:xfrm>
              <a:off x="969799" y="2438360"/>
              <a:ext cx="25157" cy="337047"/>
            </a:xfrm>
            <a:custGeom>
              <a:avLst/>
              <a:gdLst/>
              <a:ahLst/>
              <a:cxnLst/>
              <a:rect l="l" t="t" r="r" b="b"/>
              <a:pathLst>
                <a:path w="958" h="12835" extrusionOk="0">
                  <a:moveTo>
                    <a:pt x="1" y="0"/>
                  </a:moveTo>
                  <a:lnTo>
                    <a:pt x="1" y="12834"/>
                  </a:lnTo>
                  <a:lnTo>
                    <a:pt x="958" y="12834"/>
                  </a:lnTo>
                  <a:lnTo>
                    <a:pt x="958" y="0"/>
                  </a:lnTo>
                  <a:close/>
                </a:path>
              </a:pathLst>
            </a:custGeom>
            <a:solidFill>
              <a:srgbClr val="AABC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9002;p78">
              <a:extLst>
                <a:ext uri="{FF2B5EF4-FFF2-40B4-BE49-F238E27FC236}">
                  <a16:creationId xmlns:a16="http://schemas.microsoft.com/office/drawing/2014/main" id="{A7B9D807-B924-4B04-B33A-34F656CBB848}"/>
                </a:ext>
              </a:extLst>
            </p:cNvPr>
            <p:cNvSpPr/>
            <p:nvPr/>
          </p:nvSpPr>
          <p:spPr>
            <a:xfrm>
              <a:off x="1106010" y="2438360"/>
              <a:ext cx="113890" cy="337047"/>
            </a:xfrm>
            <a:custGeom>
              <a:avLst/>
              <a:gdLst/>
              <a:ahLst/>
              <a:cxnLst/>
              <a:rect l="l" t="t" r="r" b="b"/>
              <a:pathLst>
                <a:path w="4337" h="12835" extrusionOk="0">
                  <a:moveTo>
                    <a:pt x="3358" y="0"/>
                  </a:moveTo>
                  <a:cubicBezTo>
                    <a:pt x="3352" y="0"/>
                    <a:pt x="3347" y="0"/>
                    <a:pt x="3341" y="0"/>
                  </a:cubicBezTo>
                  <a:lnTo>
                    <a:pt x="1" y="0"/>
                  </a:lnTo>
                  <a:lnTo>
                    <a:pt x="1" y="12834"/>
                  </a:lnTo>
                  <a:lnTo>
                    <a:pt x="3341" y="12834"/>
                  </a:lnTo>
                  <a:cubicBezTo>
                    <a:pt x="3886" y="12834"/>
                    <a:pt x="4326" y="12403"/>
                    <a:pt x="4336" y="11858"/>
                  </a:cubicBezTo>
                  <a:lnTo>
                    <a:pt x="4336" y="976"/>
                  </a:lnTo>
                  <a:cubicBezTo>
                    <a:pt x="4327" y="437"/>
                    <a:pt x="3896" y="0"/>
                    <a:pt x="3358" y="0"/>
                  </a:cubicBezTo>
                  <a:close/>
                </a:path>
              </a:pathLst>
            </a:custGeom>
            <a:solidFill>
              <a:srgbClr val="DFE6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9003;p78">
              <a:extLst>
                <a:ext uri="{FF2B5EF4-FFF2-40B4-BE49-F238E27FC236}">
                  <a16:creationId xmlns:a16="http://schemas.microsoft.com/office/drawing/2014/main" id="{E234C21B-F98D-4515-AE13-BFDE50DC2B04}"/>
                </a:ext>
              </a:extLst>
            </p:cNvPr>
            <p:cNvSpPr/>
            <p:nvPr/>
          </p:nvSpPr>
          <p:spPr>
            <a:xfrm>
              <a:off x="1167852" y="2438360"/>
              <a:ext cx="52047" cy="337047"/>
            </a:xfrm>
            <a:custGeom>
              <a:avLst/>
              <a:gdLst/>
              <a:ahLst/>
              <a:cxnLst/>
              <a:rect l="l" t="t" r="r" b="b"/>
              <a:pathLst>
                <a:path w="1982" h="12835" extrusionOk="0">
                  <a:moveTo>
                    <a:pt x="17" y="0"/>
                  </a:moveTo>
                  <a:cubicBezTo>
                    <a:pt x="12" y="0"/>
                    <a:pt x="6" y="0"/>
                    <a:pt x="0" y="0"/>
                  </a:cubicBezTo>
                  <a:lnTo>
                    <a:pt x="35" y="0"/>
                  </a:lnTo>
                  <a:cubicBezTo>
                    <a:pt x="29" y="0"/>
                    <a:pt x="23" y="0"/>
                    <a:pt x="17" y="0"/>
                  </a:cubicBezTo>
                  <a:close/>
                  <a:moveTo>
                    <a:pt x="0" y="12834"/>
                  </a:moveTo>
                  <a:cubicBezTo>
                    <a:pt x="6" y="12834"/>
                    <a:pt x="12" y="12834"/>
                    <a:pt x="17" y="12834"/>
                  </a:cubicBezTo>
                  <a:cubicBezTo>
                    <a:pt x="23" y="12834"/>
                    <a:pt x="29" y="12834"/>
                    <a:pt x="35" y="12834"/>
                  </a:cubicBezTo>
                  <a:close/>
                  <a:moveTo>
                    <a:pt x="1003" y="0"/>
                  </a:moveTo>
                  <a:cubicBezTo>
                    <a:pt x="997" y="0"/>
                    <a:pt x="992" y="0"/>
                    <a:pt x="986" y="0"/>
                  </a:cubicBezTo>
                  <a:lnTo>
                    <a:pt x="35" y="0"/>
                  </a:lnTo>
                  <a:cubicBezTo>
                    <a:pt x="565" y="10"/>
                    <a:pt x="995" y="443"/>
                    <a:pt x="995" y="976"/>
                  </a:cubicBezTo>
                  <a:lnTo>
                    <a:pt x="995" y="11858"/>
                  </a:lnTo>
                  <a:cubicBezTo>
                    <a:pt x="995" y="12392"/>
                    <a:pt x="565" y="12825"/>
                    <a:pt x="35" y="12834"/>
                  </a:cubicBezTo>
                  <a:lnTo>
                    <a:pt x="986" y="12834"/>
                  </a:lnTo>
                  <a:cubicBezTo>
                    <a:pt x="992" y="12834"/>
                    <a:pt x="997" y="12834"/>
                    <a:pt x="1003" y="12834"/>
                  </a:cubicBezTo>
                  <a:cubicBezTo>
                    <a:pt x="1541" y="12834"/>
                    <a:pt x="1972" y="12398"/>
                    <a:pt x="1981" y="11858"/>
                  </a:cubicBezTo>
                  <a:lnTo>
                    <a:pt x="1981" y="976"/>
                  </a:lnTo>
                  <a:cubicBezTo>
                    <a:pt x="1972" y="437"/>
                    <a:pt x="1541" y="0"/>
                    <a:pt x="1003" y="0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9004;p78">
              <a:extLst>
                <a:ext uri="{FF2B5EF4-FFF2-40B4-BE49-F238E27FC236}">
                  <a16:creationId xmlns:a16="http://schemas.microsoft.com/office/drawing/2014/main" id="{05CA6FBA-7D88-4A05-AA64-40F8BB0FC7D2}"/>
                </a:ext>
              </a:extLst>
            </p:cNvPr>
            <p:cNvSpPr/>
            <p:nvPr/>
          </p:nvSpPr>
          <p:spPr>
            <a:xfrm>
              <a:off x="922058" y="2707525"/>
              <a:ext cx="33193" cy="33193"/>
            </a:xfrm>
            <a:custGeom>
              <a:avLst/>
              <a:gdLst/>
              <a:ahLst/>
              <a:cxnLst/>
              <a:rect l="l" t="t" r="r" b="b"/>
              <a:pathLst>
                <a:path w="1264" h="1264" extrusionOk="0">
                  <a:moveTo>
                    <a:pt x="632" y="0"/>
                  </a:moveTo>
                  <a:cubicBezTo>
                    <a:pt x="278" y="0"/>
                    <a:pt x="0" y="278"/>
                    <a:pt x="0" y="632"/>
                  </a:cubicBezTo>
                  <a:cubicBezTo>
                    <a:pt x="0" y="976"/>
                    <a:pt x="278" y="1263"/>
                    <a:pt x="632" y="1263"/>
                  </a:cubicBezTo>
                  <a:cubicBezTo>
                    <a:pt x="976" y="1263"/>
                    <a:pt x="1264" y="976"/>
                    <a:pt x="1264" y="632"/>
                  </a:cubicBezTo>
                  <a:cubicBezTo>
                    <a:pt x="1264" y="278"/>
                    <a:pt x="976" y="0"/>
                    <a:pt x="6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9005;p78">
              <a:extLst>
                <a:ext uri="{FF2B5EF4-FFF2-40B4-BE49-F238E27FC236}">
                  <a16:creationId xmlns:a16="http://schemas.microsoft.com/office/drawing/2014/main" id="{87D281EA-94E5-446B-9AFA-63B216968E54}"/>
                </a:ext>
              </a:extLst>
            </p:cNvPr>
            <p:cNvSpPr/>
            <p:nvPr/>
          </p:nvSpPr>
          <p:spPr>
            <a:xfrm>
              <a:off x="1034635" y="2707525"/>
              <a:ext cx="33219" cy="33193"/>
            </a:xfrm>
            <a:custGeom>
              <a:avLst/>
              <a:gdLst/>
              <a:ahLst/>
              <a:cxnLst/>
              <a:rect l="l" t="t" r="r" b="b"/>
              <a:pathLst>
                <a:path w="1265" h="1264" extrusionOk="0">
                  <a:moveTo>
                    <a:pt x="632" y="0"/>
                  </a:moveTo>
                  <a:cubicBezTo>
                    <a:pt x="278" y="0"/>
                    <a:pt x="1" y="278"/>
                    <a:pt x="1" y="632"/>
                  </a:cubicBezTo>
                  <a:cubicBezTo>
                    <a:pt x="1" y="976"/>
                    <a:pt x="278" y="1263"/>
                    <a:pt x="632" y="1263"/>
                  </a:cubicBezTo>
                  <a:cubicBezTo>
                    <a:pt x="986" y="1263"/>
                    <a:pt x="1264" y="976"/>
                    <a:pt x="1264" y="632"/>
                  </a:cubicBezTo>
                  <a:cubicBezTo>
                    <a:pt x="1264" y="278"/>
                    <a:pt x="986" y="0"/>
                    <a:pt x="6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9006;p78">
              <a:extLst>
                <a:ext uri="{FF2B5EF4-FFF2-40B4-BE49-F238E27FC236}">
                  <a16:creationId xmlns:a16="http://schemas.microsoft.com/office/drawing/2014/main" id="{CE8BE075-7B17-41F1-93A4-4861565E9399}"/>
                </a:ext>
              </a:extLst>
            </p:cNvPr>
            <p:cNvSpPr/>
            <p:nvPr/>
          </p:nvSpPr>
          <p:spPr>
            <a:xfrm>
              <a:off x="1145715" y="2707525"/>
              <a:ext cx="33455" cy="33193"/>
            </a:xfrm>
            <a:custGeom>
              <a:avLst/>
              <a:gdLst/>
              <a:ahLst/>
              <a:cxnLst/>
              <a:rect l="l" t="t" r="r" b="b"/>
              <a:pathLst>
                <a:path w="1274" h="1264" extrusionOk="0">
                  <a:moveTo>
                    <a:pt x="642" y="0"/>
                  </a:moveTo>
                  <a:cubicBezTo>
                    <a:pt x="288" y="0"/>
                    <a:pt x="1" y="278"/>
                    <a:pt x="1" y="632"/>
                  </a:cubicBezTo>
                  <a:cubicBezTo>
                    <a:pt x="1" y="976"/>
                    <a:pt x="288" y="1263"/>
                    <a:pt x="642" y="1263"/>
                  </a:cubicBezTo>
                  <a:cubicBezTo>
                    <a:pt x="987" y="1263"/>
                    <a:pt x="1274" y="976"/>
                    <a:pt x="1274" y="632"/>
                  </a:cubicBezTo>
                  <a:cubicBezTo>
                    <a:pt x="1274" y="278"/>
                    <a:pt x="987" y="0"/>
                    <a:pt x="6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9007;p78">
              <a:extLst>
                <a:ext uri="{FF2B5EF4-FFF2-40B4-BE49-F238E27FC236}">
                  <a16:creationId xmlns:a16="http://schemas.microsoft.com/office/drawing/2014/main" id="{040E0BC1-4830-438A-9C38-EC678A96B4B2}"/>
                </a:ext>
              </a:extLst>
            </p:cNvPr>
            <p:cNvSpPr/>
            <p:nvPr/>
          </p:nvSpPr>
          <p:spPr>
            <a:xfrm>
              <a:off x="907484" y="2598441"/>
              <a:ext cx="62341" cy="41990"/>
            </a:xfrm>
            <a:custGeom>
              <a:avLst/>
              <a:gdLst/>
              <a:ahLst/>
              <a:cxnLst/>
              <a:rect l="l" t="t" r="r" b="b"/>
              <a:pathLst>
                <a:path w="2374" h="1599" extrusionOk="0">
                  <a:moveTo>
                    <a:pt x="0" y="1"/>
                  </a:moveTo>
                  <a:lnTo>
                    <a:pt x="0" y="1340"/>
                  </a:lnTo>
                  <a:cubicBezTo>
                    <a:pt x="0" y="1484"/>
                    <a:pt x="115" y="1599"/>
                    <a:pt x="259" y="1599"/>
                  </a:cubicBezTo>
                  <a:lnTo>
                    <a:pt x="2115" y="1599"/>
                  </a:lnTo>
                  <a:cubicBezTo>
                    <a:pt x="2259" y="1599"/>
                    <a:pt x="2374" y="1474"/>
                    <a:pt x="2374" y="1340"/>
                  </a:cubicBezTo>
                  <a:lnTo>
                    <a:pt x="2374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9008;p78">
              <a:extLst>
                <a:ext uri="{FF2B5EF4-FFF2-40B4-BE49-F238E27FC236}">
                  <a16:creationId xmlns:a16="http://schemas.microsoft.com/office/drawing/2014/main" id="{84101547-5A74-4415-995E-A3C6E08C7371}"/>
                </a:ext>
              </a:extLst>
            </p:cNvPr>
            <p:cNvSpPr/>
            <p:nvPr/>
          </p:nvSpPr>
          <p:spPr>
            <a:xfrm>
              <a:off x="907484" y="2475045"/>
              <a:ext cx="62341" cy="123422"/>
            </a:xfrm>
            <a:custGeom>
              <a:avLst/>
              <a:gdLst/>
              <a:ahLst/>
              <a:cxnLst/>
              <a:rect l="l" t="t" r="r" b="b"/>
              <a:pathLst>
                <a:path w="2374" h="4700" extrusionOk="0">
                  <a:moveTo>
                    <a:pt x="259" y="1"/>
                  </a:moveTo>
                  <a:cubicBezTo>
                    <a:pt x="115" y="1"/>
                    <a:pt x="0" y="115"/>
                    <a:pt x="0" y="259"/>
                  </a:cubicBezTo>
                  <a:lnTo>
                    <a:pt x="0" y="4700"/>
                  </a:lnTo>
                  <a:lnTo>
                    <a:pt x="2374" y="4700"/>
                  </a:lnTo>
                  <a:lnTo>
                    <a:pt x="2374" y="240"/>
                  </a:lnTo>
                  <a:cubicBezTo>
                    <a:pt x="2374" y="106"/>
                    <a:pt x="2268" y="1"/>
                    <a:pt x="21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9009;p78">
              <a:extLst>
                <a:ext uri="{FF2B5EF4-FFF2-40B4-BE49-F238E27FC236}">
                  <a16:creationId xmlns:a16="http://schemas.microsoft.com/office/drawing/2014/main" id="{849D5F4D-34F5-4FC9-BD53-1F18D374D88A}"/>
                </a:ext>
              </a:extLst>
            </p:cNvPr>
            <p:cNvSpPr/>
            <p:nvPr/>
          </p:nvSpPr>
          <p:spPr>
            <a:xfrm>
              <a:off x="1020061" y="2475045"/>
              <a:ext cx="62367" cy="123422"/>
            </a:xfrm>
            <a:custGeom>
              <a:avLst/>
              <a:gdLst/>
              <a:ahLst/>
              <a:cxnLst/>
              <a:rect l="l" t="t" r="r" b="b"/>
              <a:pathLst>
                <a:path w="2375" h="4700" extrusionOk="0">
                  <a:moveTo>
                    <a:pt x="259" y="1"/>
                  </a:moveTo>
                  <a:cubicBezTo>
                    <a:pt x="116" y="1"/>
                    <a:pt x="1" y="115"/>
                    <a:pt x="1" y="259"/>
                  </a:cubicBezTo>
                  <a:lnTo>
                    <a:pt x="1" y="4700"/>
                  </a:lnTo>
                  <a:lnTo>
                    <a:pt x="2374" y="4700"/>
                  </a:lnTo>
                  <a:lnTo>
                    <a:pt x="2374" y="259"/>
                  </a:lnTo>
                  <a:cubicBezTo>
                    <a:pt x="2374" y="115"/>
                    <a:pt x="2259" y="1"/>
                    <a:pt x="21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9010;p78">
              <a:extLst>
                <a:ext uri="{FF2B5EF4-FFF2-40B4-BE49-F238E27FC236}">
                  <a16:creationId xmlns:a16="http://schemas.microsoft.com/office/drawing/2014/main" id="{25F4F23D-87DF-4586-AB66-A93602055174}"/>
                </a:ext>
              </a:extLst>
            </p:cNvPr>
            <p:cNvSpPr/>
            <p:nvPr/>
          </p:nvSpPr>
          <p:spPr>
            <a:xfrm>
              <a:off x="1020061" y="2598441"/>
              <a:ext cx="62367" cy="41990"/>
            </a:xfrm>
            <a:custGeom>
              <a:avLst/>
              <a:gdLst/>
              <a:ahLst/>
              <a:cxnLst/>
              <a:rect l="l" t="t" r="r" b="b"/>
              <a:pathLst>
                <a:path w="2375" h="1599" extrusionOk="0">
                  <a:moveTo>
                    <a:pt x="1" y="1"/>
                  </a:moveTo>
                  <a:lnTo>
                    <a:pt x="1" y="1340"/>
                  </a:lnTo>
                  <a:cubicBezTo>
                    <a:pt x="1" y="1484"/>
                    <a:pt x="116" y="1599"/>
                    <a:pt x="259" y="1599"/>
                  </a:cubicBezTo>
                  <a:lnTo>
                    <a:pt x="2116" y="1599"/>
                  </a:lnTo>
                  <a:cubicBezTo>
                    <a:pt x="2259" y="1599"/>
                    <a:pt x="2374" y="1474"/>
                    <a:pt x="2374" y="1340"/>
                  </a:cubicBezTo>
                  <a:lnTo>
                    <a:pt x="2374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9011;p78">
              <a:extLst>
                <a:ext uri="{FF2B5EF4-FFF2-40B4-BE49-F238E27FC236}">
                  <a16:creationId xmlns:a16="http://schemas.microsoft.com/office/drawing/2014/main" id="{74C9A82E-6131-44F2-B3F1-481883C0732E}"/>
                </a:ext>
              </a:extLst>
            </p:cNvPr>
            <p:cNvSpPr/>
            <p:nvPr/>
          </p:nvSpPr>
          <p:spPr>
            <a:xfrm>
              <a:off x="1131403" y="2475045"/>
              <a:ext cx="62341" cy="123422"/>
            </a:xfrm>
            <a:custGeom>
              <a:avLst/>
              <a:gdLst/>
              <a:ahLst/>
              <a:cxnLst/>
              <a:rect l="l" t="t" r="r" b="b"/>
              <a:pathLst>
                <a:path w="2374" h="4700" extrusionOk="0">
                  <a:moveTo>
                    <a:pt x="259" y="1"/>
                  </a:moveTo>
                  <a:cubicBezTo>
                    <a:pt x="115" y="1"/>
                    <a:pt x="0" y="115"/>
                    <a:pt x="0" y="259"/>
                  </a:cubicBezTo>
                  <a:lnTo>
                    <a:pt x="0" y="4700"/>
                  </a:lnTo>
                  <a:lnTo>
                    <a:pt x="2374" y="4700"/>
                  </a:lnTo>
                  <a:lnTo>
                    <a:pt x="2374" y="259"/>
                  </a:lnTo>
                  <a:cubicBezTo>
                    <a:pt x="2374" y="115"/>
                    <a:pt x="2259" y="1"/>
                    <a:pt x="211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9012;p78">
              <a:extLst>
                <a:ext uri="{FF2B5EF4-FFF2-40B4-BE49-F238E27FC236}">
                  <a16:creationId xmlns:a16="http://schemas.microsoft.com/office/drawing/2014/main" id="{56CBE1E6-2BB8-4062-BAB5-E09865AD1B1B}"/>
                </a:ext>
              </a:extLst>
            </p:cNvPr>
            <p:cNvSpPr/>
            <p:nvPr/>
          </p:nvSpPr>
          <p:spPr>
            <a:xfrm>
              <a:off x="1131403" y="2598441"/>
              <a:ext cx="62341" cy="41990"/>
            </a:xfrm>
            <a:custGeom>
              <a:avLst/>
              <a:gdLst/>
              <a:ahLst/>
              <a:cxnLst/>
              <a:rect l="l" t="t" r="r" b="b"/>
              <a:pathLst>
                <a:path w="2374" h="1599" extrusionOk="0">
                  <a:moveTo>
                    <a:pt x="0" y="1"/>
                  </a:moveTo>
                  <a:lnTo>
                    <a:pt x="0" y="1340"/>
                  </a:lnTo>
                  <a:cubicBezTo>
                    <a:pt x="0" y="1484"/>
                    <a:pt x="115" y="1599"/>
                    <a:pt x="259" y="1599"/>
                  </a:cubicBezTo>
                  <a:lnTo>
                    <a:pt x="2115" y="1599"/>
                  </a:lnTo>
                  <a:cubicBezTo>
                    <a:pt x="2259" y="1599"/>
                    <a:pt x="2374" y="1474"/>
                    <a:pt x="2374" y="1340"/>
                  </a:cubicBezTo>
                  <a:lnTo>
                    <a:pt x="2374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9013;p78">
              <a:extLst>
                <a:ext uri="{FF2B5EF4-FFF2-40B4-BE49-F238E27FC236}">
                  <a16:creationId xmlns:a16="http://schemas.microsoft.com/office/drawing/2014/main" id="{098663B0-6623-4470-9755-8DCEF9436056}"/>
                </a:ext>
              </a:extLst>
            </p:cNvPr>
            <p:cNvSpPr/>
            <p:nvPr/>
          </p:nvSpPr>
          <p:spPr>
            <a:xfrm>
              <a:off x="921560" y="2501437"/>
              <a:ext cx="33954" cy="10084"/>
            </a:xfrm>
            <a:custGeom>
              <a:avLst/>
              <a:gdLst/>
              <a:ahLst/>
              <a:cxnLst/>
              <a:rect l="l" t="t" r="r" b="b"/>
              <a:pathLst>
                <a:path w="1293" h="384" extrusionOk="0">
                  <a:moveTo>
                    <a:pt x="259" y="0"/>
                  </a:moveTo>
                  <a:cubicBezTo>
                    <a:pt x="0" y="0"/>
                    <a:pt x="0" y="383"/>
                    <a:pt x="259" y="383"/>
                  </a:cubicBezTo>
                  <a:lnTo>
                    <a:pt x="1034" y="383"/>
                  </a:lnTo>
                  <a:cubicBezTo>
                    <a:pt x="1292" y="383"/>
                    <a:pt x="1292" y="0"/>
                    <a:pt x="1034" y="0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9014;p78">
              <a:extLst>
                <a:ext uri="{FF2B5EF4-FFF2-40B4-BE49-F238E27FC236}">
                  <a16:creationId xmlns:a16="http://schemas.microsoft.com/office/drawing/2014/main" id="{766BDE33-E953-46CE-91F9-15E7DA3C7972}"/>
                </a:ext>
              </a:extLst>
            </p:cNvPr>
            <p:cNvSpPr/>
            <p:nvPr/>
          </p:nvSpPr>
          <p:spPr>
            <a:xfrm>
              <a:off x="921560" y="2531583"/>
              <a:ext cx="33954" cy="10084"/>
            </a:xfrm>
            <a:custGeom>
              <a:avLst/>
              <a:gdLst/>
              <a:ahLst/>
              <a:cxnLst/>
              <a:rect l="l" t="t" r="r" b="b"/>
              <a:pathLst>
                <a:path w="1293" h="384" extrusionOk="0">
                  <a:moveTo>
                    <a:pt x="259" y="1"/>
                  </a:moveTo>
                  <a:cubicBezTo>
                    <a:pt x="0" y="1"/>
                    <a:pt x="0" y="384"/>
                    <a:pt x="259" y="384"/>
                  </a:cubicBezTo>
                  <a:lnTo>
                    <a:pt x="1034" y="384"/>
                  </a:lnTo>
                  <a:cubicBezTo>
                    <a:pt x="1292" y="384"/>
                    <a:pt x="1292" y="1"/>
                    <a:pt x="103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9015;p78">
              <a:extLst>
                <a:ext uri="{FF2B5EF4-FFF2-40B4-BE49-F238E27FC236}">
                  <a16:creationId xmlns:a16="http://schemas.microsoft.com/office/drawing/2014/main" id="{AF5A41E8-EA5C-4E86-A71B-CE7D41C29082}"/>
                </a:ext>
              </a:extLst>
            </p:cNvPr>
            <p:cNvSpPr/>
            <p:nvPr/>
          </p:nvSpPr>
          <p:spPr>
            <a:xfrm>
              <a:off x="921560" y="2561756"/>
              <a:ext cx="33954" cy="10084"/>
            </a:xfrm>
            <a:custGeom>
              <a:avLst/>
              <a:gdLst/>
              <a:ahLst/>
              <a:cxnLst/>
              <a:rect l="l" t="t" r="r" b="b"/>
              <a:pathLst>
                <a:path w="1293" h="384" extrusionOk="0">
                  <a:moveTo>
                    <a:pt x="259" y="0"/>
                  </a:moveTo>
                  <a:cubicBezTo>
                    <a:pt x="0" y="0"/>
                    <a:pt x="0" y="383"/>
                    <a:pt x="259" y="383"/>
                  </a:cubicBezTo>
                  <a:lnTo>
                    <a:pt x="1034" y="383"/>
                  </a:lnTo>
                  <a:cubicBezTo>
                    <a:pt x="1292" y="383"/>
                    <a:pt x="1292" y="0"/>
                    <a:pt x="1034" y="0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9016;p78">
              <a:extLst>
                <a:ext uri="{FF2B5EF4-FFF2-40B4-BE49-F238E27FC236}">
                  <a16:creationId xmlns:a16="http://schemas.microsoft.com/office/drawing/2014/main" id="{E07FBB74-0C74-46E4-BE98-D94AC27770C0}"/>
                </a:ext>
              </a:extLst>
            </p:cNvPr>
            <p:cNvSpPr/>
            <p:nvPr/>
          </p:nvSpPr>
          <p:spPr>
            <a:xfrm>
              <a:off x="1145479" y="2501437"/>
              <a:ext cx="33954" cy="10084"/>
            </a:xfrm>
            <a:custGeom>
              <a:avLst/>
              <a:gdLst/>
              <a:ahLst/>
              <a:cxnLst/>
              <a:rect l="l" t="t" r="r" b="b"/>
              <a:pathLst>
                <a:path w="1293" h="384" extrusionOk="0">
                  <a:moveTo>
                    <a:pt x="1043" y="0"/>
                  </a:moveTo>
                  <a:cubicBezTo>
                    <a:pt x="1040" y="0"/>
                    <a:pt x="1037" y="0"/>
                    <a:pt x="1034" y="0"/>
                  </a:cubicBezTo>
                  <a:lnTo>
                    <a:pt x="259" y="0"/>
                  </a:lnTo>
                  <a:cubicBezTo>
                    <a:pt x="0" y="0"/>
                    <a:pt x="0" y="383"/>
                    <a:pt x="259" y="383"/>
                  </a:cubicBezTo>
                  <a:lnTo>
                    <a:pt x="1034" y="383"/>
                  </a:lnTo>
                  <a:cubicBezTo>
                    <a:pt x="1289" y="383"/>
                    <a:pt x="1292" y="0"/>
                    <a:pt x="1043" y="0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9017;p78">
              <a:extLst>
                <a:ext uri="{FF2B5EF4-FFF2-40B4-BE49-F238E27FC236}">
                  <a16:creationId xmlns:a16="http://schemas.microsoft.com/office/drawing/2014/main" id="{88959BB8-057F-46A7-9CF9-AEBB838AE1A4}"/>
                </a:ext>
              </a:extLst>
            </p:cNvPr>
            <p:cNvSpPr/>
            <p:nvPr/>
          </p:nvSpPr>
          <p:spPr>
            <a:xfrm>
              <a:off x="1145479" y="2531583"/>
              <a:ext cx="33954" cy="10084"/>
            </a:xfrm>
            <a:custGeom>
              <a:avLst/>
              <a:gdLst/>
              <a:ahLst/>
              <a:cxnLst/>
              <a:rect l="l" t="t" r="r" b="b"/>
              <a:pathLst>
                <a:path w="1293" h="384" extrusionOk="0">
                  <a:moveTo>
                    <a:pt x="259" y="1"/>
                  </a:moveTo>
                  <a:cubicBezTo>
                    <a:pt x="0" y="1"/>
                    <a:pt x="0" y="384"/>
                    <a:pt x="259" y="384"/>
                  </a:cubicBezTo>
                  <a:lnTo>
                    <a:pt x="1034" y="384"/>
                  </a:lnTo>
                  <a:cubicBezTo>
                    <a:pt x="1292" y="384"/>
                    <a:pt x="1292" y="1"/>
                    <a:pt x="103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9018;p78">
              <a:extLst>
                <a:ext uri="{FF2B5EF4-FFF2-40B4-BE49-F238E27FC236}">
                  <a16:creationId xmlns:a16="http://schemas.microsoft.com/office/drawing/2014/main" id="{47D30107-62CE-4734-8681-080F0D22ECE7}"/>
                </a:ext>
              </a:extLst>
            </p:cNvPr>
            <p:cNvSpPr/>
            <p:nvPr/>
          </p:nvSpPr>
          <p:spPr>
            <a:xfrm>
              <a:off x="1145479" y="2561756"/>
              <a:ext cx="33954" cy="10084"/>
            </a:xfrm>
            <a:custGeom>
              <a:avLst/>
              <a:gdLst/>
              <a:ahLst/>
              <a:cxnLst/>
              <a:rect l="l" t="t" r="r" b="b"/>
              <a:pathLst>
                <a:path w="1293" h="384" extrusionOk="0">
                  <a:moveTo>
                    <a:pt x="259" y="0"/>
                  </a:moveTo>
                  <a:cubicBezTo>
                    <a:pt x="0" y="0"/>
                    <a:pt x="0" y="383"/>
                    <a:pt x="259" y="383"/>
                  </a:cubicBezTo>
                  <a:lnTo>
                    <a:pt x="1034" y="383"/>
                  </a:lnTo>
                  <a:cubicBezTo>
                    <a:pt x="1292" y="383"/>
                    <a:pt x="1292" y="0"/>
                    <a:pt x="1034" y="0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9019;p78">
              <a:extLst>
                <a:ext uri="{FF2B5EF4-FFF2-40B4-BE49-F238E27FC236}">
                  <a16:creationId xmlns:a16="http://schemas.microsoft.com/office/drawing/2014/main" id="{38BD6074-657D-404D-9B7D-572303AA90EC}"/>
                </a:ext>
              </a:extLst>
            </p:cNvPr>
            <p:cNvSpPr/>
            <p:nvPr/>
          </p:nvSpPr>
          <p:spPr>
            <a:xfrm>
              <a:off x="1034399" y="2501437"/>
              <a:ext cx="33692" cy="10084"/>
            </a:xfrm>
            <a:custGeom>
              <a:avLst/>
              <a:gdLst/>
              <a:ahLst/>
              <a:cxnLst/>
              <a:rect l="l" t="t" r="r" b="b"/>
              <a:pathLst>
                <a:path w="1283" h="384" extrusionOk="0">
                  <a:moveTo>
                    <a:pt x="259" y="0"/>
                  </a:moveTo>
                  <a:cubicBezTo>
                    <a:pt x="0" y="0"/>
                    <a:pt x="0" y="383"/>
                    <a:pt x="259" y="383"/>
                  </a:cubicBezTo>
                  <a:lnTo>
                    <a:pt x="1034" y="383"/>
                  </a:lnTo>
                  <a:cubicBezTo>
                    <a:pt x="1283" y="383"/>
                    <a:pt x="1283" y="0"/>
                    <a:pt x="1034" y="0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9020;p78">
              <a:extLst>
                <a:ext uri="{FF2B5EF4-FFF2-40B4-BE49-F238E27FC236}">
                  <a16:creationId xmlns:a16="http://schemas.microsoft.com/office/drawing/2014/main" id="{F51CAA93-E321-4648-8DC3-C9DEBC1216CD}"/>
                </a:ext>
              </a:extLst>
            </p:cNvPr>
            <p:cNvSpPr/>
            <p:nvPr/>
          </p:nvSpPr>
          <p:spPr>
            <a:xfrm>
              <a:off x="1034399" y="2531583"/>
              <a:ext cx="33692" cy="10084"/>
            </a:xfrm>
            <a:custGeom>
              <a:avLst/>
              <a:gdLst/>
              <a:ahLst/>
              <a:cxnLst/>
              <a:rect l="l" t="t" r="r" b="b"/>
              <a:pathLst>
                <a:path w="1283" h="384" extrusionOk="0">
                  <a:moveTo>
                    <a:pt x="259" y="1"/>
                  </a:moveTo>
                  <a:cubicBezTo>
                    <a:pt x="0" y="1"/>
                    <a:pt x="0" y="384"/>
                    <a:pt x="259" y="384"/>
                  </a:cubicBezTo>
                  <a:lnTo>
                    <a:pt x="1034" y="384"/>
                  </a:lnTo>
                  <a:cubicBezTo>
                    <a:pt x="1283" y="384"/>
                    <a:pt x="1283" y="1"/>
                    <a:pt x="1034" y="1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9021;p78">
              <a:extLst>
                <a:ext uri="{FF2B5EF4-FFF2-40B4-BE49-F238E27FC236}">
                  <a16:creationId xmlns:a16="http://schemas.microsoft.com/office/drawing/2014/main" id="{4CB326D9-74B1-4AE2-A677-8E35D948FE44}"/>
                </a:ext>
              </a:extLst>
            </p:cNvPr>
            <p:cNvSpPr/>
            <p:nvPr/>
          </p:nvSpPr>
          <p:spPr>
            <a:xfrm>
              <a:off x="1034399" y="2561756"/>
              <a:ext cx="33692" cy="10084"/>
            </a:xfrm>
            <a:custGeom>
              <a:avLst/>
              <a:gdLst/>
              <a:ahLst/>
              <a:cxnLst/>
              <a:rect l="l" t="t" r="r" b="b"/>
              <a:pathLst>
                <a:path w="1283" h="384" extrusionOk="0">
                  <a:moveTo>
                    <a:pt x="259" y="0"/>
                  </a:moveTo>
                  <a:cubicBezTo>
                    <a:pt x="0" y="0"/>
                    <a:pt x="0" y="383"/>
                    <a:pt x="259" y="383"/>
                  </a:cubicBezTo>
                  <a:lnTo>
                    <a:pt x="1034" y="383"/>
                  </a:lnTo>
                  <a:cubicBezTo>
                    <a:pt x="1283" y="383"/>
                    <a:pt x="1283" y="0"/>
                    <a:pt x="1034" y="0"/>
                  </a:cubicBezTo>
                  <a:close/>
                </a:path>
              </a:pathLst>
            </a:custGeom>
            <a:solidFill>
              <a:srgbClr val="8195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" name="Round Diagonal Corner Rectangle 18"/>
          <p:cNvSpPr/>
          <p:nvPr/>
        </p:nvSpPr>
        <p:spPr>
          <a:xfrm rot="16200000" flipH="1">
            <a:off x="6373818" y="6210267"/>
            <a:ext cx="1267478" cy="609622"/>
          </a:xfrm>
          <a:custGeom>
            <a:avLst/>
            <a:gdLst>
              <a:gd name="connsiteX0" fmla="*/ 79696 w 697113"/>
              <a:gd name="connsiteY0" fmla="*/ 0 h 335292"/>
              <a:gd name="connsiteX1" fmla="*/ 697113 w 697113"/>
              <a:gd name="connsiteY1" fmla="*/ 0 h 335292"/>
              <a:gd name="connsiteX2" fmla="*/ 697113 w 697113"/>
              <a:gd name="connsiteY2" fmla="*/ 0 h 335292"/>
              <a:gd name="connsiteX3" fmla="*/ 697113 w 697113"/>
              <a:gd name="connsiteY3" fmla="*/ 255596 h 335292"/>
              <a:gd name="connsiteX4" fmla="*/ 617417 w 697113"/>
              <a:gd name="connsiteY4" fmla="*/ 335292 h 335292"/>
              <a:gd name="connsiteX5" fmla="*/ 0 w 697113"/>
              <a:gd name="connsiteY5" fmla="*/ 335292 h 335292"/>
              <a:gd name="connsiteX6" fmla="*/ 0 w 697113"/>
              <a:gd name="connsiteY6" fmla="*/ 335292 h 335292"/>
              <a:gd name="connsiteX7" fmla="*/ 0 w 697113"/>
              <a:gd name="connsiteY7" fmla="*/ 79696 h 335292"/>
              <a:gd name="connsiteX8" fmla="*/ 79696 w 697113"/>
              <a:gd name="connsiteY8" fmla="*/ 0 h 335292"/>
              <a:gd name="connsiteX0" fmla="*/ 79696 w 697113"/>
              <a:gd name="connsiteY0" fmla="*/ 0 h 335292"/>
              <a:gd name="connsiteX1" fmla="*/ 697113 w 697113"/>
              <a:gd name="connsiteY1" fmla="*/ 0 h 335292"/>
              <a:gd name="connsiteX2" fmla="*/ 697113 w 697113"/>
              <a:gd name="connsiteY2" fmla="*/ 255596 h 335292"/>
              <a:gd name="connsiteX3" fmla="*/ 617417 w 697113"/>
              <a:gd name="connsiteY3" fmla="*/ 335292 h 335292"/>
              <a:gd name="connsiteX4" fmla="*/ 0 w 697113"/>
              <a:gd name="connsiteY4" fmla="*/ 335292 h 335292"/>
              <a:gd name="connsiteX5" fmla="*/ 0 w 697113"/>
              <a:gd name="connsiteY5" fmla="*/ 335292 h 335292"/>
              <a:gd name="connsiteX6" fmla="*/ 0 w 697113"/>
              <a:gd name="connsiteY6" fmla="*/ 79696 h 335292"/>
              <a:gd name="connsiteX7" fmla="*/ 79696 w 697113"/>
              <a:gd name="connsiteY7" fmla="*/ 0 h 335292"/>
              <a:gd name="connsiteX0" fmla="*/ 79696 w 697113"/>
              <a:gd name="connsiteY0" fmla="*/ 0 h 335292"/>
              <a:gd name="connsiteX1" fmla="*/ 158953 w 697113"/>
              <a:gd name="connsiteY1" fmla="*/ 3 h 335292"/>
              <a:gd name="connsiteX2" fmla="*/ 697113 w 697113"/>
              <a:gd name="connsiteY2" fmla="*/ 255596 h 335292"/>
              <a:gd name="connsiteX3" fmla="*/ 617417 w 697113"/>
              <a:gd name="connsiteY3" fmla="*/ 335292 h 335292"/>
              <a:gd name="connsiteX4" fmla="*/ 0 w 697113"/>
              <a:gd name="connsiteY4" fmla="*/ 335292 h 335292"/>
              <a:gd name="connsiteX5" fmla="*/ 0 w 697113"/>
              <a:gd name="connsiteY5" fmla="*/ 335292 h 335292"/>
              <a:gd name="connsiteX6" fmla="*/ 0 w 697113"/>
              <a:gd name="connsiteY6" fmla="*/ 79696 h 335292"/>
              <a:gd name="connsiteX7" fmla="*/ 79696 w 697113"/>
              <a:gd name="connsiteY7" fmla="*/ 0 h 335292"/>
              <a:gd name="connsiteX0" fmla="*/ 79696 w 697113"/>
              <a:gd name="connsiteY0" fmla="*/ 0 h 335292"/>
              <a:gd name="connsiteX1" fmla="*/ 156574 w 697113"/>
              <a:gd name="connsiteY1" fmla="*/ 2387 h 335292"/>
              <a:gd name="connsiteX2" fmla="*/ 697113 w 697113"/>
              <a:gd name="connsiteY2" fmla="*/ 255596 h 335292"/>
              <a:gd name="connsiteX3" fmla="*/ 617417 w 697113"/>
              <a:gd name="connsiteY3" fmla="*/ 335292 h 335292"/>
              <a:gd name="connsiteX4" fmla="*/ 0 w 697113"/>
              <a:gd name="connsiteY4" fmla="*/ 335292 h 335292"/>
              <a:gd name="connsiteX5" fmla="*/ 0 w 697113"/>
              <a:gd name="connsiteY5" fmla="*/ 335292 h 335292"/>
              <a:gd name="connsiteX6" fmla="*/ 0 w 697113"/>
              <a:gd name="connsiteY6" fmla="*/ 79696 h 335292"/>
              <a:gd name="connsiteX7" fmla="*/ 79696 w 697113"/>
              <a:gd name="connsiteY7" fmla="*/ 0 h 33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97113" h="335292">
                <a:moveTo>
                  <a:pt x="79696" y="0"/>
                </a:moveTo>
                <a:lnTo>
                  <a:pt x="156574" y="2387"/>
                </a:lnTo>
                <a:lnTo>
                  <a:pt x="697113" y="255596"/>
                </a:lnTo>
                <a:cubicBezTo>
                  <a:pt x="697113" y="299611"/>
                  <a:pt x="661432" y="335292"/>
                  <a:pt x="617417" y="335292"/>
                </a:cubicBezTo>
                <a:lnTo>
                  <a:pt x="0" y="335292"/>
                </a:lnTo>
                <a:lnTo>
                  <a:pt x="0" y="335292"/>
                </a:lnTo>
                <a:lnTo>
                  <a:pt x="0" y="79696"/>
                </a:lnTo>
                <a:cubicBezTo>
                  <a:pt x="0" y="35681"/>
                  <a:pt x="35681" y="0"/>
                  <a:pt x="7969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grpSp>
        <p:nvGrpSpPr>
          <p:cNvPr id="4" name="Group 3"/>
          <p:cNvGrpSpPr/>
          <p:nvPr/>
        </p:nvGrpSpPr>
        <p:grpSpPr>
          <a:xfrm>
            <a:off x="6702745" y="4632926"/>
            <a:ext cx="5950780" cy="1662192"/>
            <a:chOff x="3350579" y="2316463"/>
            <a:chExt cx="2975390" cy="831096"/>
          </a:xfrm>
        </p:grpSpPr>
        <p:sp>
          <p:nvSpPr>
            <p:cNvPr id="14" name="Rounded Rectangle 13"/>
            <p:cNvSpPr/>
            <p:nvPr/>
          </p:nvSpPr>
          <p:spPr>
            <a:xfrm>
              <a:off x="3350579" y="2316463"/>
              <a:ext cx="2975390" cy="831096"/>
            </a:xfrm>
            <a:prstGeom prst="roundRect">
              <a:avLst>
                <a:gd name="adj" fmla="val 9132"/>
              </a:avLst>
            </a:prstGeom>
            <a:gradFill>
              <a:gsLst>
                <a:gs pos="46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r>
                <a:rPr lang="en-US" sz="4400" dirty="0"/>
                <a:t>Analyzer</a:t>
              </a:r>
              <a:endParaRPr lang="en-US" sz="72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235216" y="2521288"/>
              <a:ext cx="92366" cy="461665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endParaRPr lang="en-US" sz="5400" dirty="0">
                <a:solidFill>
                  <a:srgbClr val="FBFBFB"/>
                </a:solidFill>
              </a:endParaRPr>
            </a:p>
          </p:txBody>
        </p:sp>
      </p:grpSp>
      <p:sp>
        <p:nvSpPr>
          <p:cNvPr id="20" name="Round Diagonal Corner Rectangle 18"/>
          <p:cNvSpPr/>
          <p:nvPr/>
        </p:nvSpPr>
        <p:spPr>
          <a:xfrm rot="16200000" flipH="1">
            <a:off x="11714978" y="5358529"/>
            <a:ext cx="1267478" cy="609622"/>
          </a:xfrm>
          <a:custGeom>
            <a:avLst/>
            <a:gdLst>
              <a:gd name="connsiteX0" fmla="*/ 79696 w 697113"/>
              <a:gd name="connsiteY0" fmla="*/ 0 h 335292"/>
              <a:gd name="connsiteX1" fmla="*/ 697113 w 697113"/>
              <a:gd name="connsiteY1" fmla="*/ 0 h 335292"/>
              <a:gd name="connsiteX2" fmla="*/ 697113 w 697113"/>
              <a:gd name="connsiteY2" fmla="*/ 0 h 335292"/>
              <a:gd name="connsiteX3" fmla="*/ 697113 w 697113"/>
              <a:gd name="connsiteY3" fmla="*/ 255596 h 335292"/>
              <a:gd name="connsiteX4" fmla="*/ 617417 w 697113"/>
              <a:gd name="connsiteY4" fmla="*/ 335292 h 335292"/>
              <a:gd name="connsiteX5" fmla="*/ 0 w 697113"/>
              <a:gd name="connsiteY5" fmla="*/ 335292 h 335292"/>
              <a:gd name="connsiteX6" fmla="*/ 0 w 697113"/>
              <a:gd name="connsiteY6" fmla="*/ 335292 h 335292"/>
              <a:gd name="connsiteX7" fmla="*/ 0 w 697113"/>
              <a:gd name="connsiteY7" fmla="*/ 79696 h 335292"/>
              <a:gd name="connsiteX8" fmla="*/ 79696 w 697113"/>
              <a:gd name="connsiteY8" fmla="*/ 0 h 335292"/>
              <a:gd name="connsiteX0" fmla="*/ 79696 w 697113"/>
              <a:gd name="connsiteY0" fmla="*/ 0 h 335292"/>
              <a:gd name="connsiteX1" fmla="*/ 697113 w 697113"/>
              <a:gd name="connsiteY1" fmla="*/ 0 h 335292"/>
              <a:gd name="connsiteX2" fmla="*/ 697113 w 697113"/>
              <a:gd name="connsiteY2" fmla="*/ 255596 h 335292"/>
              <a:gd name="connsiteX3" fmla="*/ 617417 w 697113"/>
              <a:gd name="connsiteY3" fmla="*/ 335292 h 335292"/>
              <a:gd name="connsiteX4" fmla="*/ 0 w 697113"/>
              <a:gd name="connsiteY4" fmla="*/ 335292 h 335292"/>
              <a:gd name="connsiteX5" fmla="*/ 0 w 697113"/>
              <a:gd name="connsiteY5" fmla="*/ 335292 h 335292"/>
              <a:gd name="connsiteX6" fmla="*/ 0 w 697113"/>
              <a:gd name="connsiteY6" fmla="*/ 79696 h 335292"/>
              <a:gd name="connsiteX7" fmla="*/ 79696 w 697113"/>
              <a:gd name="connsiteY7" fmla="*/ 0 h 335292"/>
              <a:gd name="connsiteX0" fmla="*/ 79696 w 697113"/>
              <a:gd name="connsiteY0" fmla="*/ 0 h 335292"/>
              <a:gd name="connsiteX1" fmla="*/ 158953 w 697113"/>
              <a:gd name="connsiteY1" fmla="*/ 3 h 335292"/>
              <a:gd name="connsiteX2" fmla="*/ 697113 w 697113"/>
              <a:gd name="connsiteY2" fmla="*/ 255596 h 335292"/>
              <a:gd name="connsiteX3" fmla="*/ 617417 w 697113"/>
              <a:gd name="connsiteY3" fmla="*/ 335292 h 335292"/>
              <a:gd name="connsiteX4" fmla="*/ 0 w 697113"/>
              <a:gd name="connsiteY4" fmla="*/ 335292 h 335292"/>
              <a:gd name="connsiteX5" fmla="*/ 0 w 697113"/>
              <a:gd name="connsiteY5" fmla="*/ 335292 h 335292"/>
              <a:gd name="connsiteX6" fmla="*/ 0 w 697113"/>
              <a:gd name="connsiteY6" fmla="*/ 79696 h 335292"/>
              <a:gd name="connsiteX7" fmla="*/ 79696 w 697113"/>
              <a:gd name="connsiteY7" fmla="*/ 0 h 335292"/>
              <a:gd name="connsiteX0" fmla="*/ 79696 w 697113"/>
              <a:gd name="connsiteY0" fmla="*/ 0 h 335292"/>
              <a:gd name="connsiteX1" fmla="*/ 156574 w 697113"/>
              <a:gd name="connsiteY1" fmla="*/ 2387 h 335292"/>
              <a:gd name="connsiteX2" fmla="*/ 697113 w 697113"/>
              <a:gd name="connsiteY2" fmla="*/ 255596 h 335292"/>
              <a:gd name="connsiteX3" fmla="*/ 617417 w 697113"/>
              <a:gd name="connsiteY3" fmla="*/ 335292 h 335292"/>
              <a:gd name="connsiteX4" fmla="*/ 0 w 697113"/>
              <a:gd name="connsiteY4" fmla="*/ 335292 h 335292"/>
              <a:gd name="connsiteX5" fmla="*/ 0 w 697113"/>
              <a:gd name="connsiteY5" fmla="*/ 335292 h 335292"/>
              <a:gd name="connsiteX6" fmla="*/ 0 w 697113"/>
              <a:gd name="connsiteY6" fmla="*/ 79696 h 335292"/>
              <a:gd name="connsiteX7" fmla="*/ 79696 w 697113"/>
              <a:gd name="connsiteY7" fmla="*/ 0 h 33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97113" h="335292">
                <a:moveTo>
                  <a:pt x="79696" y="0"/>
                </a:moveTo>
                <a:lnTo>
                  <a:pt x="156574" y="2387"/>
                </a:lnTo>
                <a:lnTo>
                  <a:pt x="697113" y="255596"/>
                </a:lnTo>
                <a:cubicBezTo>
                  <a:pt x="697113" y="299611"/>
                  <a:pt x="661432" y="335292"/>
                  <a:pt x="617417" y="335292"/>
                </a:cubicBezTo>
                <a:lnTo>
                  <a:pt x="0" y="335292"/>
                </a:lnTo>
                <a:lnTo>
                  <a:pt x="0" y="335292"/>
                </a:lnTo>
                <a:lnTo>
                  <a:pt x="0" y="79696"/>
                </a:lnTo>
                <a:cubicBezTo>
                  <a:pt x="0" y="35681"/>
                  <a:pt x="35681" y="0"/>
                  <a:pt x="79696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grpSp>
        <p:nvGrpSpPr>
          <p:cNvPr id="5" name="Group 4"/>
          <p:cNvGrpSpPr/>
          <p:nvPr/>
        </p:nvGrpSpPr>
        <p:grpSpPr>
          <a:xfrm>
            <a:off x="12043905" y="3779227"/>
            <a:ext cx="5950780" cy="1662192"/>
            <a:chOff x="6021159" y="1889613"/>
            <a:chExt cx="2975390" cy="831096"/>
          </a:xfrm>
        </p:grpSpPr>
        <p:sp>
          <p:nvSpPr>
            <p:cNvPr id="15" name="Rounded Rectangle 14"/>
            <p:cNvSpPr/>
            <p:nvPr/>
          </p:nvSpPr>
          <p:spPr>
            <a:xfrm>
              <a:off x="6021159" y="1889613"/>
              <a:ext cx="2975390" cy="831096"/>
            </a:xfrm>
            <a:prstGeom prst="roundRect">
              <a:avLst>
                <a:gd name="adj" fmla="val 9132"/>
              </a:avLst>
            </a:prstGeom>
            <a:gradFill>
              <a:gsLst>
                <a:gs pos="46000">
                  <a:schemeClr val="accent3"/>
                </a:gs>
                <a:gs pos="0">
                  <a:schemeClr val="accent3">
                    <a:lumMod val="7500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r>
                <a:rPr lang="en-US" sz="4400" dirty="0"/>
                <a:t>Ranking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907841" y="2127656"/>
              <a:ext cx="92366" cy="507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sz="6000" dirty="0">
                <a:solidFill>
                  <a:srgbClr val="FBFBFB"/>
                </a:solidFill>
              </a:endParaRPr>
            </a:p>
          </p:txBody>
        </p:sp>
      </p:grpSp>
      <p:sp>
        <p:nvSpPr>
          <p:cNvPr id="21" name="Round Diagonal Corner Rectangle 18"/>
          <p:cNvSpPr/>
          <p:nvPr/>
        </p:nvSpPr>
        <p:spPr>
          <a:xfrm rot="16200000" flipH="1">
            <a:off x="17056138" y="4501369"/>
            <a:ext cx="1267478" cy="609622"/>
          </a:xfrm>
          <a:custGeom>
            <a:avLst/>
            <a:gdLst>
              <a:gd name="connsiteX0" fmla="*/ 79696 w 697113"/>
              <a:gd name="connsiteY0" fmla="*/ 0 h 335292"/>
              <a:gd name="connsiteX1" fmla="*/ 697113 w 697113"/>
              <a:gd name="connsiteY1" fmla="*/ 0 h 335292"/>
              <a:gd name="connsiteX2" fmla="*/ 697113 w 697113"/>
              <a:gd name="connsiteY2" fmla="*/ 0 h 335292"/>
              <a:gd name="connsiteX3" fmla="*/ 697113 w 697113"/>
              <a:gd name="connsiteY3" fmla="*/ 255596 h 335292"/>
              <a:gd name="connsiteX4" fmla="*/ 617417 w 697113"/>
              <a:gd name="connsiteY4" fmla="*/ 335292 h 335292"/>
              <a:gd name="connsiteX5" fmla="*/ 0 w 697113"/>
              <a:gd name="connsiteY5" fmla="*/ 335292 h 335292"/>
              <a:gd name="connsiteX6" fmla="*/ 0 w 697113"/>
              <a:gd name="connsiteY6" fmla="*/ 335292 h 335292"/>
              <a:gd name="connsiteX7" fmla="*/ 0 w 697113"/>
              <a:gd name="connsiteY7" fmla="*/ 79696 h 335292"/>
              <a:gd name="connsiteX8" fmla="*/ 79696 w 697113"/>
              <a:gd name="connsiteY8" fmla="*/ 0 h 335292"/>
              <a:gd name="connsiteX0" fmla="*/ 79696 w 697113"/>
              <a:gd name="connsiteY0" fmla="*/ 0 h 335292"/>
              <a:gd name="connsiteX1" fmla="*/ 697113 w 697113"/>
              <a:gd name="connsiteY1" fmla="*/ 0 h 335292"/>
              <a:gd name="connsiteX2" fmla="*/ 697113 w 697113"/>
              <a:gd name="connsiteY2" fmla="*/ 255596 h 335292"/>
              <a:gd name="connsiteX3" fmla="*/ 617417 w 697113"/>
              <a:gd name="connsiteY3" fmla="*/ 335292 h 335292"/>
              <a:gd name="connsiteX4" fmla="*/ 0 w 697113"/>
              <a:gd name="connsiteY4" fmla="*/ 335292 h 335292"/>
              <a:gd name="connsiteX5" fmla="*/ 0 w 697113"/>
              <a:gd name="connsiteY5" fmla="*/ 335292 h 335292"/>
              <a:gd name="connsiteX6" fmla="*/ 0 w 697113"/>
              <a:gd name="connsiteY6" fmla="*/ 79696 h 335292"/>
              <a:gd name="connsiteX7" fmla="*/ 79696 w 697113"/>
              <a:gd name="connsiteY7" fmla="*/ 0 h 335292"/>
              <a:gd name="connsiteX0" fmla="*/ 79696 w 697113"/>
              <a:gd name="connsiteY0" fmla="*/ 0 h 335292"/>
              <a:gd name="connsiteX1" fmla="*/ 158953 w 697113"/>
              <a:gd name="connsiteY1" fmla="*/ 3 h 335292"/>
              <a:gd name="connsiteX2" fmla="*/ 697113 w 697113"/>
              <a:gd name="connsiteY2" fmla="*/ 255596 h 335292"/>
              <a:gd name="connsiteX3" fmla="*/ 617417 w 697113"/>
              <a:gd name="connsiteY3" fmla="*/ 335292 h 335292"/>
              <a:gd name="connsiteX4" fmla="*/ 0 w 697113"/>
              <a:gd name="connsiteY4" fmla="*/ 335292 h 335292"/>
              <a:gd name="connsiteX5" fmla="*/ 0 w 697113"/>
              <a:gd name="connsiteY5" fmla="*/ 335292 h 335292"/>
              <a:gd name="connsiteX6" fmla="*/ 0 w 697113"/>
              <a:gd name="connsiteY6" fmla="*/ 79696 h 335292"/>
              <a:gd name="connsiteX7" fmla="*/ 79696 w 697113"/>
              <a:gd name="connsiteY7" fmla="*/ 0 h 335292"/>
              <a:gd name="connsiteX0" fmla="*/ 79696 w 697113"/>
              <a:gd name="connsiteY0" fmla="*/ 0 h 335292"/>
              <a:gd name="connsiteX1" fmla="*/ 156574 w 697113"/>
              <a:gd name="connsiteY1" fmla="*/ 2387 h 335292"/>
              <a:gd name="connsiteX2" fmla="*/ 697113 w 697113"/>
              <a:gd name="connsiteY2" fmla="*/ 255596 h 335292"/>
              <a:gd name="connsiteX3" fmla="*/ 617417 w 697113"/>
              <a:gd name="connsiteY3" fmla="*/ 335292 h 335292"/>
              <a:gd name="connsiteX4" fmla="*/ 0 w 697113"/>
              <a:gd name="connsiteY4" fmla="*/ 335292 h 335292"/>
              <a:gd name="connsiteX5" fmla="*/ 0 w 697113"/>
              <a:gd name="connsiteY5" fmla="*/ 335292 h 335292"/>
              <a:gd name="connsiteX6" fmla="*/ 0 w 697113"/>
              <a:gd name="connsiteY6" fmla="*/ 79696 h 335292"/>
              <a:gd name="connsiteX7" fmla="*/ 79696 w 697113"/>
              <a:gd name="connsiteY7" fmla="*/ 0 h 33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97113" h="335292">
                <a:moveTo>
                  <a:pt x="79696" y="0"/>
                </a:moveTo>
                <a:lnTo>
                  <a:pt x="156574" y="2387"/>
                </a:lnTo>
                <a:lnTo>
                  <a:pt x="697113" y="255596"/>
                </a:lnTo>
                <a:cubicBezTo>
                  <a:pt x="697113" y="299611"/>
                  <a:pt x="661432" y="335292"/>
                  <a:pt x="617417" y="335292"/>
                </a:cubicBezTo>
                <a:lnTo>
                  <a:pt x="0" y="335292"/>
                </a:lnTo>
                <a:lnTo>
                  <a:pt x="0" y="335292"/>
                </a:lnTo>
                <a:lnTo>
                  <a:pt x="0" y="79696"/>
                </a:lnTo>
                <a:cubicBezTo>
                  <a:pt x="0" y="35681"/>
                  <a:pt x="35681" y="0"/>
                  <a:pt x="79696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6" name="Rounded Rectangle 15"/>
          <p:cNvSpPr/>
          <p:nvPr/>
        </p:nvSpPr>
        <p:spPr>
          <a:xfrm>
            <a:off x="17385589" y="3020950"/>
            <a:ext cx="5950780" cy="1662192"/>
          </a:xfrm>
          <a:prstGeom prst="roundRect">
            <a:avLst>
              <a:gd name="adj" fmla="val 9132"/>
            </a:avLst>
          </a:prstGeom>
          <a:gradFill>
            <a:gsLst>
              <a:gs pos="46000">
                <a:schemeClr val="accent4"/>
              </a:gs>
              <a:gs pos="0">
                <a:schemeClr val="accent4">
                  <a:lumMod val="75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4400" dirty="0"/>
              <a:t>Sending to Cloud</a:t>
            </a:r>
          </a:p>
        </p:txBody>
      </p:sp>
      <p:grpSp>
        <p:nvGrpSpPr>
          <p:cNvPr id="84" name="Google Shape;9596;p78">
            <a:extLst>
              <a:ext uri="{FF2B5EF4-FFF2-40B4-BE49-F238E27FC236}">
                <a16:creationId xmlns:a16="http://schemas.microsoft.com/office/drawing/2014/main" id="{5AB7EBC6-A0AB-489B-8B3A-4C987C3D4007}"/>
              </a:ext>
            </a:extLst>
          </p:cNvPr>
          <p:cNvGrpSpPr/>
          <p:nvPr/>
        </p:nvGrpSpPr>
        <p:grpSpPr>
          <a:xfrm>
            <a:off x="10616554" y="4950476"/>
            <a:ext cx="949407" cy="975047"/>
            <a:chOff x="5765926" y="1976683"/>
            <a:chExt cx="348339" cy="348103"/>
          </a:xfrm>
        </p:grpSpPr>
        <p:sp>
          <p:nvSpPr>
            <p:cNvPr id="85" name="Google Shape;9597;p78">
              <a:extLst>
                <a:ext uri="{FF2B5EF4-FFF2-40B4-BE49-F238E27FC236}">
                  <a16:creationId xmlns:a16="http://schemas.microsoft.com/office/drawing/2014/main" id="{6BD10377-0D08-4AFF-ABC8-02371016B01F}"/>
                </a:ext>
              </a:extLst>
            </p:cNvPr>
            <p:cNvSpPr/>
            <p:nvPr/>
          </p:nvSpPr>
          <p:spPr>
            <a:xfrm>
              <a:off x="5765926" y="1976683"/>
              <a:ext cx="263808" cy="173946"/>
            </a:xfrm>
            <a:custGeom>
              <a:avLst/>
              <a:gdLst/>
              <a:ahLst/>
              <a:cxnLst/>
              <a:rect l="l" t="t" r="r" b="b"/>
              <a:pathLst>
                <a:path w="10046" h="6624" extrusionOk="0">
                  <a:moveTo>
                    <a:pt x="862" y="1"/>
                  </a:moveTo>
                  <a:cubicBezTo>
                    <a:pt x="383" y="1"/>
                    <a:pt x="0" y="384"/>
                    <a:pt x="0" y="853"/>
                  </a:cubicBezTo>
                  <a:lnTo>
                    <a:pt x="0" y="6413"/>
                  </a:lnTo>
                  <a:cubicBezTo>
                    <a:pt x="0" y="6528"/>
                    <a:pt x="96" y="6623"/>
                    <a:pt x="220" y="6623"/>
                  </a:cubicBezTo>
                  <a:lnTo>
                    <a:pt x="2354" y="6623"/>
                  </a:lnTo>
                  <a:cubicBezTo>
                    <a:pt x="2594" y="6623"/>
                    <a:pt x="2785" y="6432"/>
                    <a:pt x="2785" y="6202"/>
                  </a:cubicBezTo>
                  <a:lnTo>
                    <a:pt x="2785" y="5772"/>
                  </a:lnTo>
                  <a:cubicBezTo>
                    <a:pt x="2785" y="5590"/>
                    <a:pt x="2709" y="5418"/>
                    <a:pt x="2565" y="5293"/>
                  </a:cubicBezTo>
                  <a:cubicBezTo>
                    <a:pt x="1723" y="4594"/>
                    <a:pt x="2211" y="3216"/>
                    <a:pt x="3312" y="3207"/>
                  </a:cubicBezTo>
                  <a:cubicBezTo>
                    <a:pt x="4412" y="3207"/>
                    <a:pt x="4919" y="4575"/>
                    <a:pt x="4068" y="5284"/>
                  </a:cubicBezTo>
                  <a:cubicBezTo>
                    <a:pt x="3934" y="5408"/>
                    <a:pt x="3847" y="5580"/>
                    <a:pt x="3847" y="5762"/>
                  </a:cubicBezTo>
                  <a:lnTo>
                    <a:pt x="3847" y="6202"/>
                  </a:lnTo>
                  <a:cubicBezTo>
                    <a:pt x="3847" y="6432"/>
                    <a:pt x="4039" y="6623"/>
                    <a:pt x="4278" y="6623"/>
                  </a:cubicBezTo>
                  <a:lnTo>
                    <a:pt x="6623" y="6623"/>
                  </a:lnTo>
                  <a:lnTo>
                    <a:pt x="6623" y="4279"/>
                  </a:lnTo>
                  <a:cubicBezTo>
                    <a:pt x="6623" y="4039"/>
                    <a:pt x="6814" y="3848"/>
                    <a:pt x="7054" y="3848"/>
                  </a:cubicBezTo>
                  <a:lnTo>
                    <a:pt x="7484" y="3848"/>
                  </a:lnTo>
                  <a:cubicBezTo>
                    <a:pt x="7676" y="3848"/>
                    <a:pt x="7848" y="3925"/>
                    <a:pt x="7963" y="4068"/>
                  </a:cubicBezTo>
                  <a:cubicBezTo>
                    <a:pt x="8211" y="4359"/>
                    <a:pt x="8536" y="4489"/>
                    <a:pt x="8856" y="4489"/>
                  </a:cubicBezTo>
                  <a:cubicBezTo>
                    <a:pt x="9462" y="4489"/>
                    <a:pt x="10046" y="4023"/>
                    <a:pt x="10039" y="3303"/>
                  </a:cubicBezTo>
                  <a:cubicBezTo>
                    <a:pt x="10039" y="2589"/>
                    <a:pt x="9460" y="2132"/>
                    <a:pt x="8862" y="2132"/>
                  </a:cubicBezTo>
                  <a:cubicBezTo>
                    <a:pt x="8538" y="2132"/>
                    <a:pt x="8208" y="2266"/>
                    <a:pt x="7963" y="2566"/>
                  </a:cubicBezTo>
                  <a:cubicBezTo>
                    <a:pt x="7845" y="2693"/>
                    <a:pt x="7683" y="2777"/>
                    <a:pt x="7512" y="2777"/>
                  </a:cubicBezTo>
                  <a:cubicBezTo>
                    <a:pt x="7503" y="2777"/>
                    <a:pt x="7493" y="2777"/>
                    <a:pt x="7484" y="2776"/>
                  </a:cubicBezTo>
                  <a:lnTo>
                    <a:pt x="7054" y="2776"/>
                  </a:lnTo>
                  <a:cubicBezTo>
                    <a:pt x="6814" y="2776"/>
                    <a:pt x="6632" y="2585"/>
                    <a:pt x="6632" y="2355"/>
                  </a:cubicBezTo>
                  <a:lnTo>
                    <a:pt x="6632" y="211"/>
                  </a:lnTo>
                  <a:cubicBezTo>
                    <a:pt x="6632" y="96"/>
                    <a:pt x="6537" y="1"/>
                    <a:pt x="64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9598;p78">
              <a:extLst>
                <a:ext uri="{FF2B5EF4-FFF2-40B4-BE49-F238E27FC236}">
                  <a16:creationId xmlns:a16="http://schemas.microsoft.com/office/drawing/2014/main" id="{E1D0FD82-2FCB-491A-8DC1-074D6EDAC40C}"/>
                </a:ext>
              </a:extLst>
            </p:cNvPr>
            <p:cNvSpPr/>
            <p:nvPr/>
          </p:nvSpPr>
          <p:spPr>
            <a:xfrm>
              <a:off x="5940082" y="1976683"/>
              <a:ext cx="174183" cy="263677"/>
            </a:xfrm>
            <a:custGeom>
              <a:avLst/>
              <a:gdLst/>
              <a:ahLst/>
              <a:cxnLst/>
              <a:rect l="l" t="t" r="r" b="b"/>
              <a:pathLst>
                <a:path w="6633" h="10041" extrusionOk="0">
                  <a:moveTo>
                    <a:pt x="221" y="1"/>
                  </a:moveTo>
                  <a:cubicBezTo>
                    <a:pt x="96" y="1"/>
                    <a:pt x="0" y="96"/>
                    <a:pt x="0" y="211"/>
                  </a:cubicBezTo>
                  <a:lnTo>
                    <a:pt x="0" y="2355"/>
                  </a:lnTo>
                  <a:cubicBezTo>
                    <a:pt x="0" y="2585"/>
                    <a:pt x="192" y="2776"/>
                    <a:pt x="431" y="2776"/>
                  </a:cubicBezTo>
                  <a:lnTo>
                    <a:pt x="852" y="2776"/>
                  </a:lnTo>
                  <a:cubicBezTo>
                    <a:pt x="863" y="2777"/>
                    <a:pt x="874" y="2777"/>
                    <a:pt x="884" y="2777"/>
                  </a:cubicBezTo>
                  <a:cubicBezTo>
                    <a:pt x="1063" y="2777"/>
                    <a:pt x="1222" y="2701"/>
                    <a:pt x="1331" y="2566"/>
                  </a:cubicBezTo>
                  <a:cubicBezTo>
                    <a:pt x="1575" y="2268"/>
                    <a:pt x="1904" y="2135"/>
                    <a:pt x="2228" y="2135"/>
                  </a:cubicBezTo>
                  <a:cubicBezTo>
                    <a:pt x="2831" y="2135"/>
                    <a:pt x="3417" y="2593"/>
                    <a:pt x="3417" y="3303"/>
                  </a:cubicBezTo>
                  <a:cubicBezTo>
                    <a:pt x="3423" y="4023"/>
                    <a:pt x="2835" y="4489"/>
                    <a:pt x="2229" y="4489"/>
                  </a:cubicBezTo>
                  <a:cubicBezTo>
                    <a:pt x="1910" y="4489"/>
                    <a:pt x="1585" y="4359"/>
                    <a:pt x="1340" y="4068"/>
                  </a:cubicBezTo>
                  <a:cubicBezTo>
                    <a:pt x="1225" y="3934"/>
                    <a:pt x="1053" y="3848"/>
                    <a:pt x="862" y="3848"/>
                  </a:cubicBezTo>
                  <a:lnTo>
                    <a:pt x="431" y="3848"/>
                  </a:lnTo>
                  <a:cubicBezTo>
                    <a:pt x="192" y="3848"/>
                    <a:pt x="0" y="4039"/>
                    <a:pt x="0" y="4279"/>
                  </a:cubicBezTo>
                  <a:lnTo>
                    <a:pt x="0" y="6623"/>
                  </a:lnTo>
                  <a:lnTo>
                    <a:pt x="2355" y="6623"/>
                  </a:lnTo>
                  <a:cubicBezTo>
                    <a:pt x="2594" y="6623"/>
                    <a:pt x="2785" y="6815"/>
                    <a:pt x="2785" y="7054"/>
                  </a:cubicBezTo>
                  <a:lnTo>
                    <a:pt x="2785" y="7485"/>
                  </a:lnTo>
                  <a:cubicBezTo>
                    <a:pt x="2776" y="7676"/>
                    <a:pt x="2699" y="7848"/>
                    <a:pt x="2556" y="7963"/>
                  </a:cubicBezTo>
                  <a:cubicBezTo>
                    <a:pt x="1716" y="8669"/>
                    <a:pt x="2217" y="10040"/>
                    <a:pt x="3310" y="10040"/>
                  </a:cubicBezTo>
                  <a:cubicBezTo>
                    <a:pt x="3314" y="10040"/>
                    <a:pt x="3318" y="10040"/>
                    <a:pt x="3321" y="10040"/>
                  </a:cubicBezTo>
                  <a:cubicBezTo>
                    <a:pt x="4422" y="10040"/>
                    <a:pt x="4910" y="8652"/>
                    <a:pt x="4058" y="7954"/>
                  </a:cubicBezTo>
                  <a:cubicBezTo>
                    <a:pt x="3924" y="7839"/>
                    <a:pt x="3848" y="7667"/>
                    <a:pt x="3848" y="7475"/>
                  </a:cubicBezTo>
                  <a:lnTo>
                    <a:pt x="3848" y="7054"/>
                  </a:lnTo>
                  <a:cubicBezTo>
                    <a:pt x="3848" y="6815"/>
                    <a:pt x="4039" y="6623"/>
                    <a:pt x="4278" y="6623"/>
                  </a:cubicBezTo>
                  <a:lnTo>
                    <a:pt x="6413" y="6623"/>
                  </a:lnTo>
                  <a:cubicBezTo>
                    <a:pt x="6527" y="6623"/>
                    <a:pt x="6633" y="6528"/>
                    <a:pt x="6633" y="6413"/>
                  </a:cubicBezTo>
                  <a:lnTo>
                    <a:pt x="6633" y="853"/>
                  </a:lnTo>
                  <a:cubicBezTo>
                    <a:pt x="6633" y="384"/>
                    <a:pt x="6250" y="1"/>
                    <a:pt x="5771" y="1"/>
                  </a:cubicBezTo>
                  <a:close/>
                </a:path>
              </a:pathLst>
            </a:custGeom>
            <a:solidFill>
              <a:srgbClr val="D2DB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9599;p78">
              <a:extLst>
                <a:ext uri="{FF2B5EF4-FFF2-40B4-BE49-F238E27FC236}">
                  <a16:creationId xmlns:a16="http://schemas.microsoft.com/office/drawing/2014/main" id="{27364266-D2BD-49F9-965A-F258AF9F30C0}"/>
                </a:ext>
              </a:extLst>
            </p:cNvPr>
            <p:cNvSpPr/>
            <p:nvPr/>
          </p:nvSpPr>
          <p:spPr>
            <a:xfrm>
              <a:off x="5850194" y="2150603"/>
              <a:ext cx="263834" cy="174183"/>
            </a:xfrm>
            <a:custGeom>
              <a:avLst/>
              <a:gdLst/>
              <a:ahLst/>
              <a:cxnLst/>
              <a:rect l="l" t="t" r="r" b="b"/>
              <a:pathLst>
                <a:path w="10047" h="6633" extrusionOk="0">
                  <a:moveTo>
                    <a:pt x="3423" y="0"/>
                  </a:moveTo>
                  <a:lnTo>
                    <a:pt x="3423" y="2355"/>
                  </a:lnTo>
                  <a:cubicBezTo>
                    <a:pt x="3423" y="2594"/>
                    <a:pt x="3232" y="2785"/>
                    <a:pt x="2993" y="2785"/>
                  </a:cubicBezTo>
                  <a:lnTo>
                    <a:pt x="2562" y="2785"/>
                  </a:lnTo>
                  <a:cubicBezTo>
                    <a:pt x="2371" y="2785"/>
                    <a:pt x="2198" y="2699"/>
                    <a:pt x="2084" y="2556"/>
                  </a:cubicBezTo>
                  <a:cubicBezTo>
                    <a:pt x="1836" y="2265"/>
                    <a:pt x="1510" y="2135"/>
                    <a:pt x="1190" y="2135"/>
                  </a:cubicBezTo>
                  <a:cubicBezTo>
                    <a:pt x="585" y="2135"/>
                    <a:pt x="1" y="2601"/>
                    <a:pt x="7" y="3321"/>
                  </a:cubicBezTo>
                  <a:cubicBezTo>
                    <a:pt x="7" y="4037"/>
                    <a:pt x="590" y="4494"/>
                    <a:pt x="1190" y="4494"/>
                  </a:cubicBezTo>
                  <a:cubicBezTo>
                    <a:pt x="1512" y="4494"/>
                    <a:pt x="1839" y="4362"/>
                    <a:pt x="2084" y="4068"/>
                  </a:cubicBezTo>
                  <a:cubicBezTo>
                    <a:pt x="2208" y="3924"/>
                    <a:pt x="2380" y="3848"/>
                    <a:pt x="2562" y="3848"/>
                  </a:cubicBezTo>
                  <a:lnTo>
                    <a:pt x="2993" y="3848"/>
                  </a:lnTo>
                  <a:cubicBezTo>
                    <a:pt x="3232" y="3848"/>
                    <a:pt x="3423" y="4039"/>
                    <a:pt x="3423" y="4278"/>
                  </a:cubicBezTo>
                  <a:lnTo>
                    <a:pt x="3423" y="6412"/>
                  </a:lnTo>
                  <a:cubicBezTo>
                    <a:pt x="3414" y="6537"/>
                    <a:pt x="3519" y="6633"/>
                    <a:pt x="3634" y="6633"/>
                  </a:cubicBezTo>
                  <a:lnTo>
                    <a:pt x="9194" y="6633"/>
                  </a:lnTo>
                  <a:cubicBezTo>
                    <a:pt x="9663" y="6633"/>
                    <a:pt x="10046" y="6250"/>
                    <a:pt x="10046" y="5771"/>
                  </a:cubicBezTo>
                  <a:lnTo>
                    <a:pt x="10046" y="221"/>
                  </a:lnTo>
                  <a:cubicBezTo>
                    <a:pt x="10046" y="96"/>
                    <a:pt x="9950" y="0"/>
                    <a:pt x="9836" y="0"/>
                  </a:cubicBezTo>
                  <a:lnTo>
                    <a:pt x="7692" y="0"/>
                  </a:lnTo>
                  <a:cubicBezTo>
                    <a:pt x="7453" y="0"/>
                    <a:pt x="7261" y="192"/>
                    <a:pt x="7261" y="431"/>
                  </a:cubicBezTo>
                  <a:lnTo>
                    <a:pt x="7261" y="852"/>
                  </a:lnTo>
                  <a:cubicBezTo>
                    <a:pt x="7261" y="1044"/>
                    <a:pt x="7338" y="1216"/>
                    <a:pt x="7481" y="1331"/>
                  </a:cubicBezTo>
                  <a:cubicBezTo>
                    <a:pt x="8323" y="2029"/>
                    <a:pt x="7835" y="3417"/>
                    <a:pt x="6735" y="3417"/>
                  </a:cubicBezTo>
                  <a:cubicBezTo>
                    <a:pt x="6731" y="3417"/>
                    <a:pt x="6727" y="3417"/>
                    <a:pt x="6723" y="3417"/>
                  </a:cubicBezTo>
                  <a:cubicBezTo>
                    <a:pt x="5631" y="3417"/>
                    <a:pt x="5130" y="2046"/>
                    <a:pt x="5969" y="1340"/>
                  </a:cubicBezTo>
                  <a:cubicBezTo>
                    <a:pt x="6113" y="1225"/>
                    <a:pt x="6199" y="1053"/>
                    <a:pt x="6199" y="862"/>
                  </a:cubicBezTo>
                  <a:lnTo>
                    <a:pt x="6199" y="431"/>
                  </a:lnTo>
                  <a:cubicBezTo>
                    <a:pt x="6199" y="192"/>
                    <a:pt x="6007" y="0"/>
                    <a:pt x="5768" y="0"/>
                  </a:cubicBezTo>
                  <a:close/>
                </a:path>
              </a:pathLst>
            </a:custGeom>
            <a:solidFill>
              <a:srgbClr val="6376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9600;p78">
              <a:extLst>
                <a:ext uri="{FF2B5EF4-FFF2-40B4-BE49-F238E27FC236}">
                  <a16:creationId xmlns:a16="http://schemas.microsoft.com/office/drawing/2014/main" id="{0D57D7A4-AFE3-434E-BB9A-F958181A50AB}"/>
                </a:ext>
              </a:extLst>
            </p:cNvPr>
            <p:cNvSpPr/>
            <p:nvPr/>
          </p:nvSpPr>
          <p:spPr>
            <a:xfrm>
              <a:off x="5765926" y="2060873"/>
              <a:ext cx="173920" cy="263913"/>
            </a:xfrm>
            <a:custGeom>
              <a:avLst/>
              <a:gdLst/>
              <a:ahLst/>
              <a:cxnLst/>
              <a:rect l="l" t="t" r="r" b="b"/>
              <a:pathLst>
                <a:path w="6623" h="10050" extrusionOk="0">
                  <a:moveTo>
                    <a:pt x="3312" y="1"/>
                  </a:moveTo>
                  <a:cubicBezTo>
                    <a:pt x="2211" y="10"/>
                    <a:pt x="1713" y="1388"/>
                    <a:pt x="2565" y="2087"/>
                  </a:cubicBezTo>
                  <a:cubicBezTo>
                    <a:pt x="2709" y="2212"/>
                    <a:pt x="2785" y="2384"/>
                    <a:pt x="2776" y="2566"/>
                  </a:cubicBezTo>
                  <a:lnTo>
                    <a:pt x="2776" y="2996"/>
                  </a:lnTo>
                  <a:cubicBezTo>
                    <a:pt x="2776" y="3226"/>
                    <a:pt x="2594" y="3417"/>
                    <a:pt x="2354" y="3417"/>
                  </a:cubicBezTo>
                  <a:lnTo>
                    <a:pt x="220" y="3417"/>
                  </a:lnTo>
                  <a:cubicBezTo>
                    <a:pt x="96" y="3417"/>
                    <a:pt x="0" y="3513"/>
                    <a:pt x="0" y="3638"/>
                  </a:cubicBezTo>
                  <a:lnTo>
                    <a:pt x="0" y="9188"/>
                  </a:lnTo>
                  <a:cubicBezTo>
                    <a:pt x="0" y="9657"/>
                    <a:pt x="383" y="10050"/>
                    <a:pt x="852" y="10050"/>
                  </a:cubicBezTo>
                  <a:lnTo>
                    <a:pt x="6412" y="10050"/>
                  </a:lnTo>
                  <a:cubicBezTo>
                    <a:pt x="6527" y="10050"/>
                    <a:pt x="6623" y="9944"/>
                    <a:pt x="6623" y="9829"/>
                  </a:cubicBezTo>
                  <a:lnTo>
                    <a:pt x="6623" y="7695"/>
                  </a:lnTo>
                  <a:cubicBezTo>
                    <a:pt x="6623" y="7456"/>
                    <a:pt x="6431" y="7265"/>
                    <a:pt x="6202" y="7265"/>
                  </a:cubicBezTo>
                  <a:lnTo>
                    <a:pt x="5771" y="7265"/>
                  </a:lnTo>
                  <a:cubicBezTo>
                    <a:pt x="5589" y="7265"/>
                    <a:pt x="5417" y="7341"/>
                    <a:pt x="5293" y="7485"/>
                  </a:cubicBezTo>
                  <a:cubicBezTo>
                    <a:pt x="5048" y="7779"/>
                    <a:pt x="4721" y="7911"/>
                    <a:pt x="4398" y="7911"/>
                  </a:cubicBezTo>
                  <a:cubicBezTo>
                    <a:pt x="3798" y="7911"/>
                    <a:pt x="3212" y="7454"/>
                    <a:pt x="3206" y="6738"/>
                  </a:cubicBezTo>
                  <a:cubicBezTo>
                    <a:pt x="3206" y="6018"/>
                    <a:pt x="3793" y="5552"/>
                    <a:pt x="4396" y="5552"/>
                  </a:cubicBezTo>
                  <a:cubicBezTo>
                    <a:pt x="4715" y="5552"/>
                    <a:pt x="5038" y="5682"/>
                    <a:pt x="5283" y="5973"/>
                  </a:cubicBezTo>
                  <a:cubicBezTo>
                    <a:pt x="5407" y="6116"/>
                    <a:pt x="5580" y="6202"/>
                    <a:pt x="5762" y="6202"/>
                  </a:cubicBezTo>
                  <a:lnTo>
                    <a:pt x="6202" y="6202"/>
                  </a:lnTo>
                  <a:cubicBezTo>
                    <a:pt x="6431" y="6202"/>
                    <a:pt x="6623" y="6011"/>
                    <a:pt x="6623" y="5772"/>
                  </a:cubicBezTo>
                  <a:lnTo>
                    <a:pt x="6623" y="3417"/>
                  </a:lnTo>
                  <a:lnTo>
                    <a:pt x="4278" y="3417"/>
                  </a:lnTo>
                  <a:cubicBezTo>
                    <a:pt x="4039" y="3417"/>
                    <a:pt x="3847" y="3226"/>
                    <a:pt x="3847" y="2996"/>
                  </a:cubicBezTo>
                  <a:lnTo>
                    <a:pt x="3847" y="2556"/>
                  </a:lnTo>
                  <a:cubicBezTo>
                    <a:pt x="3847" y="2374"/>
                    <a:pt x="3934" y="2202"/>
                    <a:pt x="4068" y="2078"/>
                  </a:cubicBezTo>
                  <a:cubicBezTo>
                    <a:pt x="4910" y="1369"/>
                    <a:pt x="4412" y="1"/>
                    <a:pt x="3312" y="1"/>
                  </a:cubicBezTo>
                  <a:close/>
                </a:path>
              </a:pathLst>
            </a:custGeom>
            <a:solidFill>
              <a:srgbClr val="8192A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9601;p78">
              <a:extLst>
                <a:ext uri="{FF2B5EF4-FFF2-40B4-BE49-F238E27FC236}">
                  <a16:creationId xmlns:a16="http://schemas.microsoft.com/office/drawing/2014/main" id="{2A955698-339B-4042-A62F-2A13324589CC}"/>
                </a:ext>
              </a:extLst>
            </p:cNvPr>
            <p:cNvSpPr/>
            <p:nvPr/>
          </p:nvSpPr>
          <p:spPr>
            <a:xfrm>
              <a:off x="5765926" y="2150603"/>
              <a:ext cx="39469" cy="174183"/>
            </a:xfrm>
            <a:custGeom>
              <a:avLst/>
              <a:gdLst/>
              <a:ahLst/>
              <a:cxnLst/>
              <a:rect l="l" t="t" r="r" b="b"/>
              <a:pathLst>
                <a:path w="1503" h="6633" extrusionOk="0">
                  <a:moveTo>
                    <a:pt x="220" y="0"/>
                  </a:moveTo>
                  <a:cubicBezTo>
                    <a:pt x="96" y="0"/>
                    <a:pt x="0" y="96"/>
                    <a:pt x="0" y="221"/>
                  </a:cubicBezTo>
                  <a:lnTo>
                    <a:pt x="0" y="5771"/>
                  </a:lnTo>
                  <a:cubicBezTo>
                    <a:pt x="0" y="6250"/>
                    <a:pt x="383" y="6633"/>
                    <a:pt x="862" y="6633"/>
                  </a:cubicBezTo>
                  <a:lnTo>
                    <a:pt x="1503" y="6633"/>
                  </a:lnTo>
                  <a:cubicBezTo>
                    <a:pt x="1024" y="6633"/>
                    <a:pt x="641" y="6250"/>
                    <a:pt x="641" y="5771"/>
                  </a:cubicBezTo>
                  <a:lnTo>
                    <a:pt x="641" y="221"/>
                  </a:lnTo>
                  <a:cubicBezTo>
                    <a:pt x="641" y="96"/>
                    <a:pt x="737" y="0"/>
                    <a:pt x="862" y="0"/>
                  </a:cubicBezTo>
                  <a:close/>
                </a:path>
              </a:pathLst>
            </a:custGeom>
            <a:solidFill>
              <a:srgbClr val="6E82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602;p78">
              <a:extLst>
                <a:ext uri="{FF2B5EF4-FFF2-40B4-BE49-F238E27FC236}">
                  <a16:creationId xmlns:a16="http://schemas.microsoft.com/office/drawing/2014/main" id="{D3115C64-28B7-4B2F-8B68-3CEE598A43CC}"/>
                </a:ext>
              </a:extLst>
            </p:cNvPr>
            <p:cNvSpPr/>
            <p:nvPr/>
          </p:nvSpPr>
          <p:spPr>
            <a:xfrm>
              <a:off x="5810778" y="2061057"/>
              <a:ext cx="47898" cy="89573"/>
            </a:xfrm>
            <a:custGeom>
              <a:avLst/>
              <a:gdLst/>
              <a:ahLst/>
              <a:cxnLst/>
              <a:rect l="l" t="t" r="r" b="b"/>
              <a:pathLst>
                <a:path w="1824" h="3411" extrusionOk="0">
                  <a:moveTo>
                    <a:pt x="1593" y="1"/>
                  </a:moveTo>
                  <a:cubicBezTo>
                    <a:pt x="551" y="1"/>
                    <a:pt x="0" y="1366"/>
                    <a:pt x="867" y="2080"/>
                  </a:cubicBezTo>
                  <a:lnTo>
                    <a:pt x="857" y="2080"/>
                  </a:lnTo>
                  <a:cubicBezTo>
                    <a:pt x="1001" y="2205"/>
                    <a:pt x="1077" y="2377"/>
                    <a:pt x="1077" y="2559"/>
                  </a:cubicBezTo>
                  <a:lnTo>
                    <a:pt x="1077" y="2989"/>
                  </a:lnTo>
                  <a:cubicBezTo>
                    <a:pt x="1077" y="3219"/>
                    <a:pt x="886" y="3410"/>
                    <a:pt x="646" y="3410"/>
                  </a:cubicBezTo>
                  <a:lnTo>
                    <a:pt x="1077" y="3410"/>
                  </a:lnTo>
                  <a:cubicBezTo>
                    <a:pt x="1307" y="3410"/>
                    <a:pt x="1498" y="3219"/>
                    <a:pt x="1498" y="2989"/>
                  </a:cubicBezTo>
                  <a:lnTo>
                    <a:pt x="1498" y="2559"/>
                  </a:lnTo>
                  <a:cubicBezTo>
                    <a:pt x="1508" y="2377"/>
                    <a:pt x="1422" y="2205"/>
                    <a:pt x="1288" y="2080"/>
                  </a:cubicBezTo>
                  <a:cubicBezTo>
                    <a:pt x="513" y="1448"/>
                    <a:pt x="838" y="195"/>
                    <a:pt x="1824" y="23"/>
                  </a:cubicBezTo>
                  <a:cubicBezTo>
                    <a:pt x="1744" y="8"/>
                    <a:pt x="1667" y="1"/>
                    <a:pt x="1593" y="1"/>
                  </a:cubicBezTo>
                  <a:close/>
                </a:path>
              </a:pathLst>
            </a:custGeom>
            <a:solidFill>
              <a:srgbClr val="6E82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603;p78">
              <a:extLst>
                <a:ext uri="{FF2B5EF4-FFF2-40B4-BE49-F238E27FC236}">
                  <a16:creationId xmlns:a16="http://schemas.microsoft.com/office/drawing/2014/main" id="{C29A94A4-EA5B-4131-863B-BD0E9E05B5A3}"/>
                </a:ext>
              </a:extLst>
            </p:cNvPr>
            <p:cNvSpPr/>
            <p:nvPr/>
          </p:nvSpPr>
          <p:spPr>
            <a:xfrm>
              <a:off x="5765926" y="1976683"/>
              <a:ext cx="39469" cy="173946"/>
            </a:xfrm>
            <a:custGeom>
              <a:avLst/>
              <a:gdLst/>
              <a:ahLst/>
              <a:cxnLst/>
              <a:rect l="l" t="t" r="r" b="b"/>
              <a:pathLst>
                <a:path w="1503" h="6624" extrusionOk="0">
                  <a:moveTo>
                    <a:pt x="862" y="1"/>
                  </a:moveTo>
                  <a:cubicBezTo>
                    <a:pt x="383" y="1"/>
                    <a:pt x="0" y="384"/>
                    <a:pt x="0" y="853"/>
                  </a:cubicBezTo>
                  <a:lnTo>
                    <a:pt x="0" y="6413"/>
                  </a:lnTo>
                  <a:cubicBezTo>
                    <a:pt x="0" y="6528"/>
                    <a:pt x="96" y="6623"/>
                    <a:pt x="220" y="6623"/>
                  </a:cubicBezTo>
                  <a:lnTo>
                    <a:pt x="862" y="6623"/>
                  </a:lnTo>
                  <a:cubicBezTo>
                    <a:pt x="737" y="6623"/>
                    <a:pt x="641" y="6528"/>
                    <a:pt x="641" y="6413"/>
                  </a:cubicBezTo>
                  <a:lnTo>
                    <a:pt x="641" y="853"/>
                  </a:lnTo>
                  <a:cubicBezTo>
                    <a:pt x="641" y="384"/>
                    <a:pt x="1024" y="1"/>
                    <a:pt x="15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604;p78">
              <a:extLst>
                <a:ext uri="{FF2B5EF4-FFF2-40B4-BE49-F238E27FC236}">
                  <a16:creationId xmlns:a16="http://schemas.microsoft.com/office/drawing/2014/main" id="{B654E892-4DCF-48EF-AAC7-4F0F3B576789}"/>
                </a:ext>
              </a:extLst>
            </p:cNvPr>
            <p:cNvSpPr/>
            <p:nvPr/>
          </p:nvSpPr>
          <p:spPr>
            <a:xfrm>
              <a:off x="6004655" y="2032906"/>
              <a:ext cx="39232" cy="61553"/>
            </a:xfrm>
            <a:custGeom>
              <a:avLst/>
              <a:gdLst/>
              <a:ahLst/>
              <a:cxnLst/>
              <a:rect l="l" t="t" r="r" b="b"/>
              <a:pathLst>
                <a:path w="1494" h="2344" extrusionOk="0">
                  <a:moveTo>
                    <a:pt x="224" y="1"/>
                  </a:moveTo>
                  <a:cubicBezTo>
                    <a:pt x="150" y="1"/>
                    <a:pt x="76" y="8"/>
                    <a:pt x="1" y="23"/>
                  </a:cubicBezTo>
                  <a:cubicBezTo>
                    <a:pt x="556" y="118"/>
                    <a:pt x="958" y="606"/>
                    <a:pt x="958" y="1171"/>
                  </a:cubicBezTo>
                  <a:cubicBezTo>
                    <a:pt x="968" y="1736"/>
                    <a:pt x="566" y="2224"/>
                    <a:pt x="11" y="2329"/>
                  </a:cubicBezTo>
                  <a:cubicBezTo>
                    <a:pt x="78" y="2339"/>
                    <a:pt x="149" y="2343"/>
                    <a:pt x="222" y="2343"/>
                  </a:cubicBezTo>
                  <a:cubicBezTo>
                    <a:pt x="295" y="2343"/>
                    <a:pt x="369" y="2339"/>
                    <a:pt x="441" y="2329"/>
                  </a:cubicBezTo>
                  <a:cubicBezTo>
                    <a:pt x="1073" y="2205"/>
                    <a:pt x="1494" y="1592"/>
                    <a:pt x="1370" y="951"/>
                  </a:cubicBezTo>
                  <a:cubicBezTo>
                    <a:pt x="1268" y="394"/>
                    <a:pt x="773" y="1"/>
                    <a:pt x="224" y="1"/>
                  </a:cubicBezTo>
                  <a:close/>
                </a:path>
              </a:pathLst>
            </a:custGeom>
            <a:solidFill>
              <a:srgbClr val="C1CE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605;p78">
              <a:extLst>
                <a:ext uri="{FF2B5EF4-FFF2-40B4-BE49-F238E27FC236}">
                  <a16:creationId xmlns:a16="http://schemas.microsoft.com/office/drawing/2014/main" id="{63CECBFC-141E-4A8C-81CB-1DB127CD3D7E}"/>
                </a:ext>
              </a:extLst>
            </p:cNvPr>
            <p:cNvSpPr/>
            <p:nvPr/>
          </p:nvSpPr>
          <p:spPr>
            <a:xfrm>
              <a:off x="5939819" y="1976683"/>
              <a:ext cx="22662" cy="73160"/>
            </a:xfrm>
            <a:custGeom>
              <a:avLst/>
              <a:gdLst/>
              <a:ahLst/>
              <a:cxnLst/>
              <a:rect l="l" t="t" r="r" b="b"/>
              <a:pathLst>
                <a:path w="863" h="2786" extrusionOk="0">
                  <a:moveTo>
                    <a:pt x="221" y="1"/>
                  </a:moveTo>
                  <a:cubicBezTo>
                    <a:pt x="106" y="1"/>
                    <a:pt x="10" y="96"/>
                    <a:pt x="10" y="211"/>
                  </a:cubicBezTo>
                  <a:lnTo>
                    <a:pt x="10" y="2355"/>
                  </a:lnTo>
                  <a:cubicBezTo>
                    <a:pt x="1" y="2585"/>
                    <a:pt x="202" y="2786"/>
                    <a:pt x="432" y="2786"/>
                  </a:cubicBezTo>
                  <a:lnTo>
                    <a:pt x="862" y="2786"/>
                  </a:lnTo>
                  <a:cubicBezTo>
                    <a:pt x="623" y="2786"/>
                    <a:pt x="432" y="2594"/>
                    <a:pt x="432" y="2355"/>
                  </a:cubicBezTo>
                  <a:lnTo>
                    <a:pt x="432" y="211"/>
                  </a:lnTo>
                  <a:cubicBezTo>
                    <a:pt x="432" y="96"/>
                    <a:pt x="527" y="1"/>
                    <a:pt x="652" y="1"/>
                  </a:cubicBezTo>
                  <a:close/>
                </a:path>
              </a:pathLst>
            </a:custGeom>
            <a:solidFill>
              <a:srgbClr val="C1CE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606;p78">
              <a:extLst>
                <a:ext uri="{FF2B5EF4-FFF2-40B4-BE49-F238E27FC236}">
                  <a16:creationId xmlns:a16="http://schemas.microsoft.com/office/drawing/2014/main" id="{4BAF9E36-64C1-4E5C-8837-338DA1A77BB3}"/>
                </a:ext>
              </a:extLst>
            </p:cNvPr>
            <p:cNvSpPr/>
            <p:nvPr/>
          </p:nvSpPr>
          <p:spPr>
            <a:xfrm>
              <a:off x="5940082" y="2077732"/>
              <a:ext cx="22400" cy="72898"/>
            </a:xfrm>
            <a:custGeom>
              <a:avLst/>
              <a:gdLst/>
              <a:ahLst/>
              <a:cxnLst/>
              <a:rect l="l" t="t" r="r" b="b"/>
              <a:pathLst>
                <a:path w="853" h="2776" extrusionOk="0">
                  <a:moveTo>
                    <a:pt x="422" y="0"/>
                  </a:moveTo>
                  <a:cubicBezTo>
                    <a:pt x="192" y="0"/>
                    <a:pt x="0" y="191"/>
                    <a:pt x="0" y="431"/>
                  </a:cubicBezTo>
                  <a:lnTo>
                    <a:pt x="0" y="2775"/>
                  </a:lnTo>
                  <a:lnTo>
                    <a:pt x="422" y="2775"/>
                  </a:lnTo>
                  <a:lnTo>
                    <a:pt x="422" y="431"/>
                  </a:lnTo>
                  <a:cubicBezTo>
                    <a:pt x="422" y="191"/>
                    <a:pt x="613" y="0"/>
                    <a:pt x="852" y="0"/>
                  </a:cubicBezTo>
                  <a:close/>
                </a:path>
              </a:pathLst>
            </a:custGeom>
            <a:solidFill>
              <a:srgbClr val="C1CE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607;p78">
              <a:extLst>
                <a:ext uri="{FF2B5EF4-FFF2-40B4-BE49-F238E27FC236}">
                  <a16:creationId xmlns:a16="http://schemas.microsoft.com/office/drawing/2014/main" id="{CB6D464A-CCE3-443D-8F72-0596F779765B}"/>
                </a:ext>
              </a:extLst>
            </p:cNvPr>
            <p:cNvSpPr/>
            <p:nvPr/>
          </p:nvSpPr>
          <p:spPr>
            <a:xfrm>
              <a:off x="5987324" y="2150839"/>
              <a:ext cx="45272" cy="89573"/>
            </a:xfrm>
            <a:custGeom>
              <a:avLst/>
              <a:gdLst/>
              <a:ahLst/>
              <a:cxnLst/>
              <a:rect l="l" t="t" r="r" b="b"/>
              <a:pathLst>
                <a:path w="1724" h="3411" extrusionOk="0">
                  <a:moveTo>
                    <a:pt x="546" y="1"/>
                  </a:moveTo>
                  <a:cubicBezTo>
                    <a:pt x="785" y="1"/>
                    <a:pt x="977" y="192"/>
                    <a:pt x="977" y="432"/>
                  </a:cubicBezTo>
                  <a:lnTo>
                    <a:pt x="977" y="862"/>
                  </a:lnTo>
                  <a:cubicBezTo>
                    <a:pt x="977" y="1044"/>
                    <a:pt x="891" y="1226"/>
                    <a:pt x="747" y="1341"/>
                  </a:cubicBezTo>
                  <a:cubicBezTo>
                    <a:pt x="1" y="1972"/>
                    <a:pt x="307" y="3178"/>
                    <a:pt x="1254" y="3389"/>
                  </a:cubicBezTo>
                  <a:cubicBezTo>
                    <a:pt x="1331" y="3403"/>
                    <a:pt x="1410" y="3410"/>
                    <a:pt x="1489" y="3410"/>
                  </a:cubicBezTo>
                  <a:cubicBezTo>
                    <a:pt x="1568" y="3410"/>
                    <a:pt x="1647" y="3403"/>
                    <a:pt x="1723" y="3389"/>
                  </a:cubicBezTo>
                  <a:lnTo>
                    <a:pt x="1685" y="3389"/>
                  </a:lnTo>
                  <a:cubicBezTo>
                    <a:pt x="728" y="3178"/>
                    <a:pt x="431" y="1972"/>
                    <a:pt x="1178" y="1341"/>
                  </a:cubicBezTo>
                  <a:cubicBezTo>
                    <a:pt x="1321" y="1226"/>
                    <a:pt x="1398" y="1044"/>
                    <a:pt x="1407" y="862"/>
                  </a:cubicBezTo>
                  <a:lnTo>
                    <a:pt x="1407" y="432"/>
                  </a:lnTo>
                  <a:cubicBezTo>
                    <a:pt x="1407" y="192"/>
                    <a:pt x="1216" y="1"/>
                    <a:pt x="977" y="1"/>
                  </a:cubicBezTo>
                  <a:close/>
                </a:path>
              </a:pathLst>
            </a:custGeom>
            <a:solidFill>
              <a:srgbClr val="C1CE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08;p78">
              <a:extLst>
                <a:ext uri="{FF2B5EF4-FFF2-40B4-BE49-F238E27FC236}">
                  <a16:creationId xmlns:a16="http://schemas.microsoft.com/office/drawing/2014/main" id="{6662D910-2F2B-4B54-9B90-5B1448F0E032}"/>
                </a:ext>
              </a:extLst>
            </p:cNvPr>
            <p:cNvSpPr/>
            <p:nvPr/>
          </p:nvSpPr>
          <p:spPr>
            <a:xfrm>
              <a:off x="5928764" y="2150603"/>
              <a:ext cx="22400" cy="73160"/>
            </a:xfrm>
            <a:custGeom>
              <a:avLst/>
              <a:gdLst/>
              <a:ahLst/>
              <a:cxnLst/>
              <a:rect l="l" t="t" r="r" b="b"/>
              <a:pathLst>
                <a:path w="853" h="2786" extrusionOk="0">
                  <a:moveTo>
                    <a:pt x="431" y="0"/>
                  </a:moveTo>
                  <a:lnTo>
                    <a:pt x="431" y="2355"/>
                  </a:lnTo>
                  <a:cubicBezTo>
                    <a:pt x="431" y="2594"/>
                    <a:pt x="240" y="2785"/>
                    <a:pt x="1" y="2785"/>
                  </a:cubicBezTo>
                  <a:lnTo>
                    <a:pt x="431" y="2785"/>
                  </a:lnTo>
                  <a:cubicBezTo>
                    <a:pt x="661" y="2785"/>
                    <a:pt x="853" y="2594"/>
                    <a:pt x="853" y="2355"/>
                  </a:cubicBezTo>
                  <a:lnTo>
                    <a:pt x="853" y="0"/>
                  </a:lnTo>
                  <a:close/>
                </a:path>
              </a:pathLst>
            </a:custGeom>
            <a:solidFill>
              <a:srgbClr val="3049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609;p78">
              <a:extLst>
                <a:ext uri="{FF2B5EF4-FFF2-40B4-BE49-F238E27FC236}">
                  <a16:creationId xmlns:a16="http://schemas.microsoft.com/office/drawing/2014/main" id="{7F59FB87-EF41-45BA-8673-49101DC7C05F}"/>
                </a:ext>
              </a:extLst>
            </p:cNvPr>
            <p:cNvSpPr/>
            <p:nvPr/>
          </p:nvSpPr>
          <p:spPr>
            <a:xfrm>
              <a:off x="5847332" y="2206826"/>
              <a:ext cx="39232" cy="61737"/>
            </a:xfrm>
            <a:custGeom>
              <a:avLst/>
              <a:gdLst/>
              <a:ahLst/>
              <a:cxnLst/>
              <a:rect l="l" t="t" r="r" b="b"/>
              <a:pathLst>
                <a:path w="1494" h="2351" extrusionOk="0">
                  <a:moveTo>
                    <a:pt x="1269" y="1"/>
                  </a:moveTo>
                  <a:cubicBezTo>
                    <a:pt x="1197" y="1"/>
                    <a:pt x="1125" y="8"/>
                    <a:pt x="1054" y="22"/>
                  </a:cubicBezTo>
                  <a:cubicBezTo>
                    <a:pt x="422" y="147"/>
                    <a:pt x="1" y="759"/>
                    <a:pt x="116" y="1391"/>
                  </a:cubicBezTo>
                  <a:cubicBezTo>
                    <a:pt x="226" y="1956"/>
                    <a:pt x="715" y="2350"/>
                    <a:pt x="1269" y="2350"/>
                  </a:cubicBezTo>
                  <a:cubicBezTo>
                    <a:pt x="1343" y="2350"/>
                    <a:pt x="1418" y="2343"/>
                    <a:pt x="1494" y="2329"/>
                  </a:cubicBezTo>
                  <a:cubicBezTo>
                    <a:pt x="843" y="2204"/>
                    <a:pt x="422" y="1573"/>
                    <a:pt x="566" y="922"/>
                  </a:cubicBezTo>
                  <a:cubicBezTo>
                    <a:pt x="661" y="462"/>
                    <a:pt x="1025" y="108"/>
                    <a:pt x="1484" y="22"/>
                  </a:cubicBezTo>
                  <a:cubicBezTo>
                    <a:pt x="1413" y="8"/>
                    <a:pt x="1341" y="1"/>
                    <a:pt x="1269" y="1"/>
                  </a:cubicBezTo>
                  <a:close/>
                </a:path>
              </a:pathLst>
            </a:custGeom>
            <a:solidFill>
              <a:srgbClr val="3049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610;p78">
              <a:extLst>
                <a:ext uri="{FF2B5EF4-FFF2-40B4-BE49-F238E27FC236}">
                  <a16:creationId xmlns:a16="http://schemas.microsoft.com/office/drawing/2014/main" id="{B849EA97-517F-4DA6-B7AF-FBF6BE16236C}"/>
                </a:ext>
              </a:extLst>
            </p:cNvPr>
            <p:cNvSpPr/>
            <p:nvPr/>
          </p:nvSpPr>
          <p:spPr>
            <a:xfrm>
              <a:off x="5928764" y="2251625"/>
              <a:ext cx="28177" cy="73160"/>
            </a:xfrm>
            <a:custGeom>
              <a:avLst/>
              <a:gdLst/>
              <a:ahLst/>
              <a:cxnLst/>
              <a:rect l="l" t="t" r="r" b="b"/>
              <a:pathLst>
                <a:path w="1073" h="2786" extrusionOk="0">
                  <a:moveTo>
                    <a:pt x="1" y="1"/>
                  </a:moveTo>
                  <a:cubicBezTo>
                    <a:pt x="240" y="1"/>
                    <a:pt x="431" y="192"/>
                    <a:pt x="431" y="431"/>
                  </a:cubicBezTo>
                  <a:lnTo>
                    <a:pt x="431" y="2565"/>
                  </a:lnTo>
                  <a:cubicBezTo>
                    <a:pt x="431" y="2680"/>
                    <a:pt x="527" y="2786"/>
                    <a:pt x="642" y="2786"/>
                  </a:cubicBezTo>
                  <a:lnTo>
                    <a:pt x="1073" y="2786"/>
                  </a:lnTo>
                  <a:cubicBezTo>
                    <a:pt x="948" y="2786"/>
                    <a:pt x="853" y="2690"/>
                    <a:pt x="853" y="2565"/>
                  </a:cubicBezTo>
                  <a:lnTo>
                    <a:pt x="853" y="431"/>
                  </a:lnTo>
                  <a:cubicBezTo>
                    <a:pt x="853" y="192"/>
                    <a:pt x="661" y="1"/>
                    <a:pt x="431" y="1"/>
                  </a:cubicBezTo>
                  <a:close/>
                </a:path>
              </a:pathLst>
            </a:custGeom>
            <a:solidFill>
              <a:srgbClr val="3049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" name="Google Shape;10090;p78">
            <a:extLst>
              <a:ext uri="{FF2B5EF4-FFF2-40B4-BE49-F238E27FC236}">
                <a16:creationId xmlns:a16="http://schemas.microsoft.com/office/drawing/2014/main" id="{C5F89481-413A-4194-9E1D-878583F24BAF}"/>
              </a:ext>
            </a:extLst>
          </p:cNvPr>
          <p:cNvGrpSpPr/>
          <p:nvPr/>
        </p:nvGrpSpPr>
        <p:grpSpPr>
          <a:xfrm>
            <a:off x="16097702" y="3429739"/>
            <a:ext cx="1030455" cy="1539619"/>
            <a:chOff x="5344216" y="4291056"/>
            <a:chExt cx="304616" cy="343560"/>
          </a:xfrm>
        </p:grpSpPr>
        <p:sp>
          <p:nvSpPr>
            <p:cNvPr id="100" name="Google Shape;10091;p78">
              <a:extLst>
                <a:ext uri="{FF2B5EF4-FFF2-40B4-BE49-F238E27FC236}">
                  <a16:creationId xmlns:a16="http://schemas.microsoft.com/office/drawing/2014/main" id="{E648C110-BEF7-4810-8C75-8DBA4BFDDB5D}"/>
                </a:ext>
              </a:extLst>
            </p:cNvPr>
            <p:cNvSpPr/>
            <p:nvPr/>
          </p:nvSpPr>
          <p:spPr>
            <a:xfrm>
              <a:off x="5344216" y="4297148"/>
              <a:ext cx="251334" cy="247264"/>
            </a:xfrm>
            <a:custGeom>
              <a:avLst/>
              <a:gdLst/>
              <a:ahLst/>
              <a:cxnLst/>
              <a:rect l="l" t="t" r="r" b="b"/>
              <a:pathLst>
                <a:path w="9571" h="9416" extrusionOk="0">
                  <a:moveTo>
                    <a:pt x="9280" y="0"/>
                  </a:moveTo>
                  <a:cubicBezTo>
                    <a:pt x="9234" y="0"/>
                    <a:pt x="9185" y="17"/>
                    <a:pt x="9140" y="55"/>
                  </a:cubicBezTo>
                  <a:lnTo>
                    <a:pt x="144" y="9051"/>
                  </a:lnTo>
                  <a:cubicBezTo>
                    <a:pt x="0" y="9185"/>
                    <a:pt x="96" y="9415"/>
                    <a:pt x="287" y="9415"/>
                  </a:cubicBezTo>
                  <a:cubicBezTo>
                    <a:pt x="345" y="9415"/>
                    <a:pt x="393" y="9386"/>
                    <a:pt x="431" y="9348"/>
                  </a:cubicBezTo>
                  <a:lnTo>
                    <a:pt x="9437" y="352"/>
                  </a:lnTo>
                  <a:cubicBezTo>
                    <a:pt x="9570" y="196"/>
                    <a:pt x="9439" y="0"/>
                    <a:pt x="9280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092;p78">
              <a:extLst>
                <a:ext uri="{FF2B5EF4-FFF2-40B4-BE49-F238E27FC236}">
                  <a16:creationId xmlns:a16="http://schemas.microsoft.com/office/drawing/2014/main" id="{5A17CA3D-B4A1-4D10-867D-69B1C48FE063}"/>
                </a:ext>
              </a:extLst>
            </p:cNvPr>
            <p:cNvSpPr/>
            <p:nvPr/>
          </p:nvSpPr>
          <p:spPr>
            <a:xfrm>
              <a:off x="5544501" y="4291056"/>
              <a:ext cx="55330" cy="53807"/>
            </a:xfrm>
            <a:custGeom>
              <a:avLst/>
              <a:gdLst/>
              <a:ahLst/>
              <a:cxnLst/>
              <a:rect l="l" t="t" r="r" b="b"/>
              <a:pathLst>
                <a:path w="2107" h="2049" extrusionOk="0">
                  <a:moveTo>
                    <a:pt x="259" y="0"/>
                  </a:moveTo>
                  <a:cubicBezTo>
                    <a:pt x="1" y="19"/>
                    <a:pt x="1" y="393"/>
                    <a:pt x="259" y="412"/>
                  </a:cubicBezTo>
                  <a:lnTo>
                    <a:pt x="1685" y="412"/>
                  </a:lnTo>
                  <a:lnTo>
                    <a:pt x="1685" y="1838"/>
                  </a:lnTo>
                  <a:cubicBezTo>
                    <a:pt x="1685" y="1953"/>
                    <a:pt x="1781" y="2048"/>
                    <a:pt x="1896" y="2048"/>
                  </a:cubicBezTo>
                  <a:cubicBezTo>
                    <a:pt x="2011" y="2048"/>
                    <a:pt x="2097" y="1953"/>
                    <a:pt x="2106" y="1838"/>
                  </a:cubicBezTo>
                  <a:lnTo>
                    <a:pt x="2106" y="201"/>
                  </a:lnTo>
                  <a:cubicBezTo>
                    <a:pt x="2106" y="86"/>
                    <a:pt x="2011" y="0"/>
                    <a:pt x="1896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093;p78">
              <a:extLst>
                <a:ext uri="{FF2B5EF4-FFF2-40B4-BE49-F238E27FC236}">
                  <a16:creationId xmlns:a16="http://schemas.microsoft.com/office/drawing/2014/main" id="{10CF5D76-4090-4D0F-A124-EFAE45ACE74C}"/>
                </a:ext>
              </a:extLst>
            </p:cNvPr>
            <p:cNvSpPr/>
            <p:nvPr/>
          </p:nvSpPr>
          <p:spPr>
            <a:xfrm>
              <a:off x="5349494" y="4566497"/>
              <a:ext cx="102309" cy="68118"/>
            </a:xfrm>
            <a:custGeom>
              <a:avLst/>
              <a:gdLst/>
              <a:ahLst/>
              <a:cxnLst/>
              <a:rect l="l" t="t" r="r" b="b"/>
              <a:pathLst>
                <a:path w="3896" h="2594" extrusionOk="0">
                  <a:moveTo>
                    <a:pt x="316" y="0"/>
                  </a:moveTo>
                  <a:cubicBezTo>
                    <a:pt x="48" y="10"/>
                    <a:pt x="10" y="144"/>
                    <a:pt x="0" y="201"/>
                  </a:cubicBezTo>
                  <a:lnTo>
                    <a:pt x="0" y="2594"/>
                  </a:lnTo>
                  <a:lnTo>
                    <a:pt x="3895" y="2594"/>
                  </a:lnTo>
                  <a:lnTo>
                    <a:pt x="3895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094;p78">
              <a:extLst>
                <a:ext uri="{FF2B5EF4-FFF2-40B4-BE49-F238E27FC236}">
                  <a16:creationId xmlns:a16="http://schemas.microsoft.com/office/drawing/2014/main" id="{F762018D-CD3B-45F5-830F-F8FED506C2CD}"/>
                </a:ext>
              </a:extLst>
            </p:cNvPr>
            <p:cNvSpPr/>
            <p:nvPr/>
          </p:nvSpPr>
          <p:spPr>
            <a:xfrm>
              <a:off x="5447996" y="4480784"/>
              <a:ext cx="102309" cy="153831"/>
            </a:xfrm>
            <a:custGeom>
              <a:avLst/>
              <a:gdLst/>
              <a:ahLst/>
              <a:cxnLst/>
              <a:rect l="l" t="t" r="r" b="b"/>
              <a:pathLst>
                <a:path w="3896" h="5858" extrusionOk="0">
                  <a:moveTo>
                    <a:pt x="297" y="1"/>
                  </a:moveTo>
                  <a:cubicBezTo>
                    <a:pt x="58" y="10"/>
                    <a:pt x="10" y="125"/>
                    <a:pt x="1" y="183"/>
                  </a:cubicBezTo>
                  <a:lnTo>
                    <a:pt x="1" y="5858"/>
                  </a:lnTo>
                  <a:lnTo>
                    <a:pt x="3896" y="5858"/>
                  </a:lnTo>
                  <a:lnTo>
                    <a:pt x="3896" y="1"/>
                  </a:lnTo>
                  <a:close/>
                </a:path>
              </a:pathLst>
            </a:custGeom>
            <a:solidFill>
              <a:srgbClr val="96A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095;p78">
              <a:extLst>
                <a:ext uri="{FF2B5EF4-FFF2-40B4-BE49-F238E27FC236}">
                  <a16:creationId xmlns:a16="http://schemas.microsoft.com/office/drawing/2014/main" id="{53F3F4BB-29BF-4BCC-B2D4-AD00D8B205A7}"/>
                </a:ext>
              </a:extLst>
            </p:cNvPr>
            <p:cNvSpPr/>
            <p:nvPr/>
          </p:nvSpPr>
          <p:spPr>
            <a:xfrm>
              <a:off x="5546523" y="4388297"/>
              <a:ext cx="102309" cy="246319"/>
            </a:xfrm>
            <a:custGeom>
              <a:avLst/>
              <a:gdLst/>
              <a:ahLst/>
              <a:cxnLst/>
              <a:rect l="l" t="t" r="r" b="b"/>
              <a:pathLst>
                <a:path w="3896" h="9380" extrusionOk="0">
                  <a:moveTo>
                    <a:pt x="335" y="1"/>
                  </a:moveTo>
                  <a:cubicBezTo>
                    <a:pt x="39" y="1"/>
                    <a:pt x="10" y="154"/>
                    <a:pt x="0" y="211"/>
                  </a:cubicBezTo>
                  <a:lnTo>
                    <a:pt x="0" y="9380"/>
                  </a:lnTo>
                  <a:lnTo>
                    <a:pt x="3895" y="9380"/>
                  </a:lnTo>
                  <a:lnTo>
                    <a:pt x="3895" y="192"/>
                  </a:lnTo>
                  <a:cubicBezTo>
                    <a:pt x="3886" y="125"/>
                    <a:pt x="3828" y="1"/>
                    <a:pt x="3560" y="1"/>
                  </a:cubicBezTo>
                  <a:close/>
                </a:path>
              </a:pathLst>
            </a:custGeom>
            <a:solidFill>
              <a:srgbClr val="C7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096;p78">
              <a:extLst>
                <a:ext uri="{FF2B5EF4-FFF2-40B4-BE49-F238E27FC236}">
                  <a16:creationId xmlns:a16="http://schemas.microsoft.com/office/drawing/2014/main" id="{28E7E7A2-A087-4785-BC76-655D8417F864}"/>
                </a:ext>
              </a:extLst>
            </p:cNvPr>
            <p:cNvSpPr/>
            <p:nvPr/>
          </p:nvSpPr>
          <p:spPr>
            <a:xfrm>
              <a:off x="5349731" y="4566497"/>
              <a:ext cx="8587" cy="68118"/>
            </a:xfrm>
            <a:custGeom>
              <a:avLst/>
              <a:gdLst/>
              <a:ahLst/>
              <a:cxnLst/>
              <a:rect l="l" t="t" r="r" b="b"/>
              <a:pathLst>
                <a:path w="327" h="2594" extrusionOk="0">
                  <a:moveTo>
                    <a:pt x="307" y="0"/>
                  </a:moveTo>
                  <a:cubicBezTo>
                    <a:pt x="39" y="10"/>
                    <a:pt x="1" y="144"/>
                    <a:pt x="1" y="201"/>
                  </a:cubicBezTo>
                  <a:lnTo>
                    <a:pt x="1" y="2594"/>
                  </a:lnTo>
                  <a:lnTo>
                    <a:pt x="326" y="2594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097;p78">
              <a:extLst>
                <a:ext uri="{FF2B5EF4-FFF2-40B4-BE49-F238E27FC236}">
                  <a16:creationId xmlns:a16="http://schemas.microsoft.com/office/drawing/2014/main" id="{48944C02-886E-475E-892E-8AEDD23730D9}"/>
                </a:ext>
              </a:extLst>
            </p:cNvPr>
            <p:cNvSpPr/>
            <p:nvPr/>
          </p:nvSpPr>
          <p:spPr>
            <a:xfrm>
              <a:off x="5447996" y="4480784"/>
              <a:ext cx="8823" cy="153831"/>
            </a:xfrm>
            <a:custGeom>
              <a:avLst/>
              <a:gdLst/>
              <a:ahLst/>
              <a:cxnLst/>
              <a:rect l="l" t="t" r="r" b="b"/>
              <a:pathLst>
                <a:path w="336" h="5858" extrusionOk="0">
                  <a:moveTo>
                    <a:pt x="297" y="1"/>
                  </a:moveTo>
                  <a:cubicBezTo>
                    <a:pt x="58" y="20"/>
                    <a:pt x="10" y="135"/>
                    <a:pt x="1" y="183"/>
                  </a:cubicBezTo>
                  <a:lnTo>
                    <a:pt x="1" y="5858"/>
                  </a:lnTo>
                  <a:lnTo>
                    <a:pt x="336" y="5858"/>
                  </a:lnTo>
                  <a:lnTo>
                    <a:pt x="336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098;p78">
              <a:extLst>
                <a:ext uri="{FF2B5EF4-FFF2-40B4-BE49-F238E27FC236}">
                  <a16:creationId xmlns:a16="http://schemas.microsoft.com/office/drawing/2014/main" id="{95952848-771C-4CF3-BC61-02E100A5072B}"/>
                </a:ext>
              </a:extLst>
            </p:cNvPr>
            <p:cNvSpPr/>
            <p:nvPr/>
          </p:nvSpPr>
          <p:spPr>
            <a:xfrm>
              <a:off x="5546523" y="4388297"/>
              <a:ext cx="8823" cy="246319"/>
            </a:xfrm>
            <a:custGeom>
              <a:avLst/>
              <a:gdLst/>
              <a:ahLst/>
              <a:cxnLst/>
              <a:rect l="l" t="t" r="r" b="b"/>
              <a:pathLst>
                <a:path w="336" h="9380" extrusionOk="0">
                  <a:moveTo>
                    <a:pt x="335" y="1"/>
                  </a:moveTo>
                  <a:cubicBezTo>
                    <a:pt x="39" y="1"/>
                    <a:pt x="10" y="154"/>
                    <a:pt x="0" y="211"/>
                  </a:cubicBezTo>
                  <a:lnTo>
                    <a:pt x="0" y="9380"/>
                  </a:lnTo>
                  <a:lnTo>
                    <a:pt x="335" y="9380"/>
                  </a:lnTo>
                  <a:lnTo>
                    <a:pt x="335" y="1"/>
                  </a:lnTo>
                  <a:close/>
                </a:path>
              </a:pathLst>
            </a:custGeom>
            <a:solidFill>
              <a:srgbClr val="ADBE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099;p78">
              <a:extLst>
                <a:ext uri="{FF2B5EF4-FFF2-40B4-BE49-F238E27FC236}">
                  <a16:creationId xmlns:a16="http://schemas.microsoft.com/office/drawing/2014/main" id="{807DCB6C-62F8-4E2F-BEEC-D411428D99C3}"/>
                </a:ext>
              </a:extLst>
            </p:cNvPr>
            <p:cNvSpPr/>
            <p:nvPr/>
          </p:nvSpPr>
          <p:spPr>
            <a:xfrm>
              <a:off x="5365828" y="4585089"/>
              <a:ext cx="68381" cy="11082"/>
            </a:xfrm>
            <a:custGeom>
              <a:avLst/>
              <a:gdLst/>
              <a:ahLst/>
              <a:cxnLst/>
              <a:rect l="l" t="t" r="r" b="b"/>
              <a:pathLst>
                <a:path w="2604" h="422" extrusionOk="0">
                  <a:moveTo>
                    <a:pt x="259" y="0"/>
                  </a:moveTo>
                  <a:cubicBezTo>
                    <a:pt x="0" y="20"/>
                    <a:pt x="0" y="402"/>
                    <a:pt x="259" y="422"/>
                  </a:cubicBezTo>
                  <a:lnTo>
                    <a:pt x="2345" y="422"/>
                  </a:lnTo>
                  <a:cubicBezTo>
                    <a:pt x="2603" y="402"/>
                    <a:pt x="2603" y="20"/>
                    <a:pt x="234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100;p78">
              <a:extLst>
                <a:ext uri="{FF2B5EF4-FFF2-40B4-BE49-F238E27FC236}">
                  <a16:creationId xmlns:a16="http://schemas.microsoft.com/office/drawing/2014/main" id="{4AF03F17-12DD-4F8E-8B6E-DB34C86C7F05}"/>
                </a:ext>
              </a:extLst>
            </p:cNvPr>
            <p:cNvSpPr/>
            <p:nvPr/>
          </p:nvSpPr>
          <p:spPr>
            <a:xfrm>
              <a:off x="5464592" y="4499376"/>
              <a:ext cx="68381" cy="11108"/>
            </a:xfrm>
            <a:custGeom>
              <a:avLst/>
              <a:gdLst/>
              <a:ahLst/>
              <a:cxnLst/>
              <a:rect l="l" t="t" r="r" b="b"/>
              <a:pathLst>
                <a:path w="2604" h="423" extrusionOk="0">
                  <a:moveTo>
                    <a:pt x="259" y="1"/>
                  </a:moveTo>
                  <a:cubicBezTo>
                    <a:pt x="0" y="20"/>
                    <a:pt x="0" y="393"/>
                    <a:pt x="259" y="422"/>
                  </a:cubicBezTo>
                  <a:lnTo>
                    <a:pt x="2355" y="422"/>
                  </a:lnTo>
                  <a:cubicBezTo>
                    <a:pt x="2604" y="393"/>
                    <a:pt x="2604" y="20"/>
                    <a:pt x="23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0101;p78">
              <a:extLst>
                <a:ext uri="{FF2B5EF4-FFF2-40B4-BE49-F238E27FC236}">
                  <a16:creationId xmlns:a16="http://schemas.microsoft.com/office/drawing/2014/main" id="{3C8E45E8-B387-4732-B3A4-8A7D6A83413A}"/>
                </a:ext>
              </a:extLst>
            </p:cNvPr>
            <p:cNvSpPr/>
            <p:nvPr/>
          </p:nvSpPr>
          <p:spPr>
            <a:xfrm>
              <a:off x="5562516" y="4406889"/>
              <a:ext cx="70324" cy="11108"/>
            </a:xfrm>
            <a:custGeom>
              <a:avLst/>
              <a:gdLst/>
              <a:ahLst/>
              <a:cxnLst/>
              <a:rect l="l" t="t" r="r" b="b"/>
              <a:pathLst>
                <a:path w="2678" h="423" extrusionOk="0">
                  <a:moveTo>
                    <a:pt x="273" y="1"/>
                  </a:moveTo>
                  <a:cubicBezTo>
                    <a:pt x="0" y="1"/>
                    <a:pt x="0" y="423"/>
                    <a:pt x="273" y="423"/>
                  </a:cubicBezTo>
                  <a:cubicBezTo>
                    <a:pt x="279" y="423"/>
                    <a:pt x="285" y="423"/>
                    <a:pt x="291" y="422"/>
                  </a:cubicBezTo>
                  <a:lnTo>
                    <a:pt x="2387" y="422"/>
                  </a:lnTo>
                  <a:cubicBezTo>
                    <a:pt x="2393" y="423"/>
                    <a:pt x="2399" y="423"/>
                    <a:pt x="2405" y="423"/>
                  </a:cubicBezTo>
                  <a:cubicBezTo>
                    <a:pt x="2678" y="423"/>
                    <a:pt x="2678" y="1"/>
                    <a:pt x="2405" y="1"/>
                  </a:cubicBezTo>
                  <a:cubicBezTo>
                    <a:pt x="2399" y="1"/>
                    <a:pt x="2393" y="1"/>
                    <a:pt x="2387" y="1"/>
                  </a:cubicBezTo>
                  <a:lnTo>
                    <a:pt x="291" y="1"/>
                  </a:lnTo>
                  <a:cubicBezTo>
                    <a:pt x="285" y="1"/>
                    <a:pt x="279" y="1"/>
                    <a:pt x="2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" name="Google Shape;9966;p78">
            <a:extLst>
              <a:ext uri="{FF2B5EF4-FFF2-40B4-BE49-F238E27FC236}">
                <a16:creationId xmlns:a16="http://schemas.microsoft.com/office/drawing/2014/main" id="{71B97EB0-A8E1-4DCB-9711-7BBD497205F7}"/>
              </a:ext>
            </a:extLst>
          </p:cNvPr>
          <p:cNvGrpSpPr/>
          <p:nvPr/>
        </p:nvGrpSpPr>
        <p:grpSpPr>
          <a:xfrm>
            <a:off x="22305121" y="3259668"/>
            <a:ext cx="1437202" cy="1184755"/>
            <a:chOff x="6633976" y="2459552"/>
            <a:chExt cx="387781" cy="286680"/>
          </a:xfrm>
        </p:grpSpPr>
        <p:sp>
          <p:nvSpPr>
            <p:cNvPr id="112" name="Google Shape;9967;p78">
              <a:extLst>
                <a:ext uri="{FF2B5EF4-FFF2-40B4-BE49-F238E27FC236}">
                  <a16:creationId xmlns:a16="http://schemas.microsoft.com/office/drawing/2014/main" id="{BDB46F41-2C39-4DF0-AFEA-F20293B2E46D}"/>
                </a:ext>
              </a:extLst>
            </p:cNvPr>
            <p:cNvSpPr/>
            <p:nvPr/>
          </p:nvSpPr>
          <p:spPr>
            <a:xfrm>
              <a:off x="6635473" y="2459552"/>
              <a:ext cx="386285" cy="205773"/>
            </a:xfrm>
            <a:custGeom>
              <a:avLst/>
              <a:gdLst/>
              <a:ahLst/>
              <a:cxnLst/>
              <a:rect l="l" t="t" r="r" b="b"/>
              <a:pathLst>
                <a:path w="14710" h="7836" extrusionOk="0">
                  <a:moveTo>
                    <a:pt x="5944" y="1"/>
                  </a:moveTo>
                  <a:cubicBezTo>
                    <a:pt x="4569" y="1"/>
                    <a:pt x="3205" y="834"/>
                    <a:pt x="2747" y="2380"/>
                  </a:cubicBezTo>
                  <a:lnTo>
                    <a:pt x="2728" y="2380"/>
                  </a:lnTo>
                  <a:cubicBezTo>
                    <a:pt x="1216" y="2380"/>
                    <a:pt x="0" y="3596"/>
                    <a:pt x="0" y="5108"/>
                  </a:cubicBezTo>
                  <a:cubicBezTo>
                    <a:pt x="0" y="6610"/>
                    <a:pt x="1216" y="7835"/>
                    <a:pt x="2728" y="7835"/>
                  </a:cubicBezTo>
                  <a:lnTo>
                    <a:pt x="12451" y="7835"/>
                  </a:lnTo>
                  <a:cubicBezTo>
                    <a:pt x="13696" y="7835"/>
                    <a:pt x="14710" y="6821"/>
                    <a:pt x="14710" y="5577"/>
                  </a:cubicBezTo>
                  <a:cubicBezTo>
                    <a:pt x="14710" y="4333"/>
                    <a:pt x="13696" y="3328"/>
                    <a:pt x="12451" y="3328"/>
                  </a:cubicBezTo>
                  <a:cubicBezTo>
                    <a:pt x="12375" y="3328"/>
                    <a:pt x="12298" y="3328"/>
                    <a:pt x="12212" y="3337"/>
                  </a:cubicBezTo>
                  <a:cubicBezTo>
                    <a:pt x="11852" y="2172"/>
                    <a:pt x="10772" y="1424"/>
                    <a:pt x="9614" y="1424"/>
                  </a:cubicBezTo>
                  <a:cubicBezTo>
                    <a:pt x="9327" y="1424"/>
                    <a:pt x="9035" y="1470"/>
                    <a:pt x="8748" y="1567"/>
                  </a:cubicBezTo>
                  <a:cubicBezTo>
                    <a:pt x="8087" y="504"/>
                    <a:pt x="7012" y="1"/>
                    <a:pt x="5944" y="1"/>
                  </a:cubicBezTo>
                  <a:close/>
                </a:path>
              </a:pathLst>
            </a:custGeom>
            <a:solidFill>
              <a:srgbClr val="E6EB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9968;p78">
              <a:extLst>
                <a:ext uri="{FF2B5EF4-FFF2-40B4-BE49-F238E27FC236}">
                  <a16:creationId xmlns:a16="http://schemas.microsoft.com/office/drawing/2014/main" id="{1481CD0F-B243-4ACC-9236-A8A0685EBC4C}"/>
                </a:ext>
              </a:extLst>
            </p:cNvPr>
            <p:cNvSpPr/>
            <p:nvPr/>
          </p:nvSpPr>
          <p:spPr>
            <a:xfrm>
              <a:off x="6633976" y="2522051"/>
              <a:ext cx="352856" cy="143012"/>
            </a:xfrm>
            <a:custGeom>
              <a:avLst/>
              <a:gdLst/>
              <a:ahLst/>
              <a:cxnLst/>
              <a:rect l="l" t="t" r="r" b="b"/>
              <a:pathLst>
                <a:path w="13437" h="5446" extrusionOk="0">
                  <a:moveTo>
                    <a:pt x="2661" y="0"/>
                  </a:moveTo>
                  <a:cubicBezTo>
                    <a:pt x="1168" y="67"/>
                    <a:pt x="0" y="1321"/>
                    <a:pt x="48" y="2814"/>
                  </a:cubicBezTo>
                  <a:cubicBezTo>
                    <a:pt x="96" y="4307"/>
                    <a:pt x="1378" y="5446"/>
                    <a:pt x="2862" y="5446"/>
                  </a:cubicBezTo>
                  <a:lnTo>
                    <a:pt x="12690" y="5446"/>
                  </a:lnTo>
                  <a:cubicBezTo>
                    <a:pt x="13437" y="5388"/>
                    <a:pt x="13370" y="4269"/>
                    <a:pt x="12623" y="4269"/>
                  </a:cubicBezTo>
                  <a:lnTo>
                    <a:pt x="10738" y="4269"/>
                  </a:lnTo>
                  <a:cubicBezTo>
                    <a:pt x="10604" y="4269"/>
                    <a:pt x="10499" y="4154"/>
                    <a:pt x="10499" y="4029"/>
                  </a:cubicBezTo>
                  <a:lnTo>
                    <a:pt x="10499" y="3273"/>
                  </a:lnTo>
                  <a:cubicBezTo>
                    <a:pt x="10499" y="3024"/>
                    <a:pt x="10393" y="2776"/>
                    <a:pt x="10221" y="2603"/>
                  </a:cubicBezTo>
                  <a:lnTo>
                    <a:pt x="8833" y="1216"/>
                  </a:lnTo>
                  <a:cubicBezTo>
                    <a:pt x="8652" y="1043"/>
                    <a:pt x="8412" y="938"/>
                    <a:pt x="8163" y="938"/>
                  </a:cubicBezTo>
                  <a:lnTo>
                    <a:pt x="5034" y="938"/>
                  </a:lnTo>
                  <a:cubicBezTo>
                    <a:pt x="4642" y="938"/>
                    <a:pt x="4316" y="1263"/>
                    <a:pt x="4316" y="1656"/>
                  </a:cubicBezTo>
                  <a:lnTo>
                    <a:pt x="4316" y="3867"/>
                  </a:lnTo>
                  <a:cubicBezTo>
                    <a:pt x="4316" y="4000"/>
                    <a:pt x="4206" y="4102"/>
                    <a:pt x="4082" y="4102"/>
                  </a:cubicBezTo>
                  <a:cubicBezTo>
                    <a:pt x="4055" y="4102"/>
                    <a:pt x="4028" y="4097"/>
                    <a:pt x="4000" y="4087"/>
                  </a:cubicBezTo>
                  <a:cubicBezTo>
                    <a:pt x="2316" y="3503"/>
                    <a:pt x="1646" y="1474"/>
                    <a:pt x="2661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9969;p78">
              <a:extLst>
                <a:ext uri="{FF2B5EF4-FFF2-40B4-BE49-F238E27FC236}">
                  <a16:creationId xmlns:a16="http://schemas.microsoft.com/office/drawing/2014/main" id="{23ACDBBF-5912-4636-AF8A-C6AC359C97AD}"/>
                </a:ext>
              </a:extLst>
            </p:cNvPr>
            <p:cNvSpPr/>
            <p:nvPr/>
          </p:nvSpPr>
          <p:spPr>
            <a:xfrm>
              <a:off x="6759867" y="2559235"/>
              <a:ext cx="137261" cy="186997"/>
            </a:xfrm>
            <a:custGeom>
              <a:avLst/>
              <a:gdLst/>
              <a:ahLst/>
              <a:cxnLst/>
              <a:rect l="l" t="t" r="r" b="b"/>
              <a:pathLst>
                <a:path w="5227" h="7121" extrusionOk="0">
                  <a:moveTo>
                    <a:pt x="240" y="1"/>
                  </a:moveTo>
                  <a:cubicBezTo>
                    <a:pt x="106" y="1"/>
                    <a:pt x="1" y="106"/>
                    <a:pt x="1" y="240"/>
                  </a:cubicBezTo>
                  <a:lnTo>
                    <a:pt x="1" y="6882"/>
                  </a:lnTo>
                  <a:cubicBezTo>
                    <a:pt x="1" y="7016"/>
                    <a:pt x="106" y="7121"/>
                    <a:pt x="240" y="7121"/>
                  </a:cubicBezTo>
                  <a:lnTo>
                    <a:pt x="4987" y="7121"/>
                  </a:lnTo>
                  <a:cubicBezTo>
                    <a:pt x="5121" y="7121"/>
                    <a:pt x="5226" y="7016"/>
                    <a:pt x="5226" y="6882"/>
                  </a:cubicBezTo>
                  <a:lnTo>
                    <a:pt x="5226" y="1857"/>
                  </a:lnTo>
                  <a:cubicBezTo>
                    <a:pt x="5226" y="1733"/>
                    <a:pt x="5178" y="1608"/>
                    <a:pt x="5092" y="1522"/>
                  </a:cubicBezTo>
                  <a:lnTo>
                    <a:pt x="3704" y="144"/>
                  </a:lnTo>
                  <a:cubicBezTo>
                    <a:pt x="3618" y="48"/>
                    <a:pt x="3494" y="1"/>
                    <a:pt x="3369" y="1"/>
                  </a:cubicBezTo>
                  <a:close/>
                </a:path>
              </a:pathLst>
            </a:custGeom>
            <a:solidFill>
              <a:srgbClr val="6376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9970;p78">
              <a:extLst>
                <a:ext uri="{FF2B5EF4-FFF2-40B4-BE49-F238E27FC236}">
                  <a16:creationId xmlns:a16="http://schemas.microsoft.com/office/drawing/2014/main" id="{FA7E720D-9973-46EF-9EA7-E7F743EFF137}"/>
                </a:ext>
              </a:extLst>
            </p:cNvPr>
            <p:cNvSpPr/>
            <p:nvPr/>
          </p:nvSpPr>
          <p:spPr>
            <a:xfrm>
              <a:off x="6792613" y="2632553"/>
              <a:ext cx="72189" cy="84163"/>
            </a:xfrm>
            <a:custGeom>
              <a:avLst/>
              <a:gdLst/>
              <a:ahLst/>
              <a:cxnLst/>
              <a:rect l="l" t="t" r="r" b="b"/>
              <a:pathLst>
                <a:path w="2749" h="3205" extrusionOk="0">
                  <a:moveTo>
                    <a:pt x="1371" y="1"/>
                  </a:moveTo>
                  <a:cubicBezTo>
                    <a:pt x="1285" y="1"/>
                    <a:pt x="1199" y="37"/>
                    <a:pt x="1137" y="108"/>
                  </a:cubicBezTo>
                  <a:lnTo>
                    <a:pt x="189" y="1295"/>
                  </a:lnTo>
                  <a:cubicBezTo>
                    <a:pt x="1" y="1526"/>
                    <a:pt x="205" y="1792"/>
                    <a:pt x="422" y="1792"/>
                  </a:cubicBezTo>
                  <a:cubicBezTo>
                    <a:pt x="502" y="1792"/>
                    <a:pt x="584" y="1756"/>
                    <a:pt x="649" y="1668"/>
                  </a:cubicBezTo>
                  <a:lnTo>
                    <a:pt x="1070" y="1142"/>
                  </a:lnTo>
                  <a:lnTo>
                    <a:pt x="1070" y="2903"/>
                  </a:lnTo>
                  <a:cubicBezTo>
                    <a:pt x="1070" y="3104"/>
                    <a:pt x="1220" y="3204"/>
                    <a:pt x="1371" y="3204"/>
                  </a:cubicBezTo>
                  <a:cubicBezTo>
                    <a:pt x="1522" y="3204"/>
                    <a:pt x="1673" y="3104"/>
                    <a:pt x="1673" y="2903"/>
                  </a:cubicBezTo>
                  <a:lnTo>
                    <a:pt x="1673" y="1142"/>
                  </a:lnTo>
                  <a:lnTo>
                    <a:pt x="2094" y="1668"/>
                  </a:lnTo>
                  <a:cubicBezTo>
                    <a:pt x="2161" y="1756"/>
                    <a:pt x="2245" y="1792"/>
                    <a:pt x="2326" y="1792"/>
                  </a:cubicBezTo>
                  <a:cubicBezTo>
                    <a:pt x="2546" y="1792"/>
                    <a:pt x="2749" y="1526"/>
                    <a:pt x="2553" y="1295"/>
                  </a:cubicBezTo>
                  <a:lnTo>
                    <a:pt x="1606" y="108"/>
                  </a:lnTo>
                  <a:cubicBezTo>
                    <a:pt x="1543" y="37"/>
                    <a:pt x="1457" y="1"/>
                    <a:pt x="13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9971;p78">
              <a:extLst>
                <a:ext uri="{FF2B5EF4-FFF2-40B4-BE49-F238E27FC236}">
                  <a16:creationId xmlns:a16="http://schemas.microsoft.com/office/drawing/2014/main" id="{7A469F81-0675-4262-B742-9ED19B682DEE}"/>
                </a:ext>
              </a:extLst>
            </p:cNvPr>
            <p:cNvSpPr/>
            <p:nvPr/>
          </p:nvSpPr>
          <p:spPr>
            <a:xfrm>
              <a:off x="6792429" y="2477882"/>
              <a:ext cx="58875" cy="39416"/>
            </a:xfrm>
            <a:custGeom>
              <a:avLst/>
              <a:gdLst/>
              <a:ahLst/>
              <a:cxnLst/>
              <a:rect l="l" t="t" r="r" b="b"/>
              <a:pathLst>
                <a:path w="2242" h="1501" extrusionOk="0">
                  <a:moveTo>
                    <a:pt x="416" y="1"/>
                  </a:moveTo>
                  <a:cubicBezTo>
                    <a:pt x="87" y="1"/>
                    <a:pt x="0" y="519"/>
                    <a:pt x="369" y="591"/>
                  </a:cubicBezTo>
                  <a:cubicBezTo>
                    <a:pt x="866" y="687"/>
                    <a:pt x="1306" y="974"/>
                    <a:pt x="1613" y="1376"/>
                  </a:cubicBezTo>
                  <a:cubicBezTo>
                    <a:pt x="1670" y="1453"/>
                    <a:pt x="1756" y="1500"/>
                    <a:pt x="1852" y="1500"/>
                  </a:cubicBezTo>
                  <a:cubicBezTo>
                    <a:pt x="1856" y="1501"/>
                    <a:pt x="1860" y="1501"/>
                    <a:pt x="1864" y="1501"/>
                  </a:cubicBezTo>
                  <a:cubicBezTo>
                    <a:pt x="2105" y="1501"/>
                    <a:pt x="2242" y="1220"/>
                    <a:pt x="2091" y="1022"/>
                  </a:cubicBezTo>
                  <a:cubicBezTo>
                    <a:pt x="1699" y="496"/>
                    <a:pt x="1125" y="141"/>
                    <a:pt x="483" y="7"/>
                  </a:cubicBezTo>
                  <a:cubicBezTo>
                    <a:pt x="460" y="3"/>
                    <a:pt x="437" y="1"/>
                    <a:pt x="4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9972;p78">
              <a:extLst>
                <a:ext uri="{FF2B5EF4-FFF2-40B4-BE49-F238E27FC236}">
                  <a16:creationId xmlns:a16="http://schemas.microsoft.com/office/drawing/2014/main" id="{BB77CDA7-B9C0-4BF1-957B-099728CD3C4E}"/>
                </a:ext>
              </a:extLst>
            </p:cNvPr>
            <p:cNvSpPr/>
            <p:nvPr/>
          </p:nvSpPr>
          <p:spPr>
            <a:xfrm>
              <a:off x="6891823" y="2516720"/>
              <a:ext cx="47005" cy="38024"/>
            </a:xfrm>
            <a:custGeom>
              <a:avLst/>
              <a:gdLst/>
              <a:ahLst/>
              <a:cxnLst/>
              <a:rect l="l" t="t" r="r" b="b"/>
              <a:pathLst>
                <a:path w="1790" h="1448" extrusionOk="0">
                  <a:moveTo>
                    <a:pt x="425" y="1"/>
                  </a:moveTo>
                  <a:cubicBezTo>
                    <a:pt x="127" y="1"/>
                    <a:pt x="1" y="465"/>
                    <a:pt x="335" y="576"/>
                  </a:cubicBezTo>
                  <a:cubicBezTo>
                    <a:pt x="689" y="701"/>
                    <a:pt x="986" y="959"/>
                    <a:pt x="1158" y="1285"/>
                  </a:cubicBezTo>
                  <a:cubicBezTo>
                    <a:pt x="1206" y="1380"/>
                    <a:pt x="1311" y="1447"/>
                    <a:pt x="1417" y="1447"/>
                  </a:cubicBezTo>
                  <a:cubicBezTo>
                    <a:pt x="1646" y="1447"/>
                    <a:pt x="1790" y="1208"/>
                    <a:pt x="1685" y="1007"/>
                  </a:cubicBezTo>
                  <a:cubicBezTo>
                    <a:pt x="1436" y="548"/>
                    <a:pt x="1024" y="194"/>
                    <a:pt x="536" y="21"/>
                  </a:cubicBezTo>
                  <a:cubicBezTo>
                    <a:pt x="497" y="7"/>
                    <a:pt x="460" y="1"/>
                    <a:pt x="4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9973;p78">
              <a:extLst>
                <a:ext uri="{FF2B5EF4-FFF2-40B4-BE49-F238E27FC236}">
                  <a16:creationId xmlns:a16="http://schemas.microsoft.com/office/drawing/2014/main" id="{D60161DA-AA35-4784-9EA7-A5E1C1B54F50}"/>
                </a:ext>
              </a:extLst>
            </p:cNvPr>
            <p:cNvSpPr/>
            <p:nvPr/>
          </p:nvSpPr>
          <p:spPr>
            <a:xfrm>
              <a:off x="6841036" y="2559235"/>
              <a:ext cx="56091" cy="56328"/>
            </a:xfrm>
            <a:custGeom>
              <a:avLst/>
              <a:gdLst/>
              <a:ahLst/>
              <a:cxnLst/>
              <a:rect l="l" t="t" r="r" b="b"/>
              <a:pathLst>
                <a:path w="2136" h="2145" extrusionOk="0">
                  <a:moveTo>
                    <a:pt x="1" y="1"/>
                  </a:moveTo>
                  <a:lnTo>
                    <a:pt x="1" y="1666"/>
                  </a:lnTo>
                  <a:cubicBezTo>
                    <a:pt x="1" y="1924"/>
                    <a:pt x="211" y="2144"/>
                    <a:pt x="479" y="2144"/>
                  </a:cubicBezTo>
                  <a:lnTo>
                    <a:pt x="2135" y="2144"/>
                  </a:lnTo>
                  <a:lnTo>
                    <a:pt x="2135" y="1867"/>
                  </a:lnTo>
                  <a:cubicBezTo>
                    <a:pt x="2126" y="1800"/>
                    <a:pt x="2116" y="1733"/>
                    <a:pt x="2087" y="1666"/>
                  </a:cubicBezTo>
                  <a:lnTo>
                    <a:pt x="470" y="1666"/>
                  </a:lnTo>
                  <a:lnTo>
                    <a:pt x="470" y="48"/>
                  </a:lnTo>
                  <a:cubicBezTo>
                    <a:pt x="412" y="20"/>
                    <a:pt x="345" y="1"/>
                    <a:pt x="278" y="1"/>
                  </a:cubicBezTo>
                  <a:close/>
                </a:path>
              </a:pathLst>
            </a:custGeom>
            <a:solidFill>
              <a:srgbClr val="3049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Title 1">
            <a:extLst>
              <a:ext uri="{FF2B5EF4-FFF2-40B4-BE49-F238E27FC236}">
                <a16:creationId xmlns:a16="http://schemas.microsoft.com/office/drawing/2014/main" id="{5B6084E5-06C8-496F-947E-00B3E34B4620}"/>
              </a:ext>
            </a:extLst>
          </p:cNvPr>
          <p:cNvSpPr txBox="1">
            <a:spLocks/>
          </p:cNvSpPr>
          <p:nvPr/>
        </p:nvSpPr>
        <p:spPr>
          <a:xfrm>
            <a:off x="2082669" y="995225"/>
            <a:ext cx="15504132" cy="1635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>
                <a:solidFill>
                  <a:schemeClr val="bg1"/>
                </a:solidFill>
              </a:rPr>
              <a:t>Design</a:t>
            </a:r>
          </a:p>
        </p:txBody>
      </p:sp>
      <p:grpSp>
        <p:nvGrpSpPr>
          <p:cNvPr id="120" name="Google Shape;13206;p80">
            <a:extLst>
              <a:ext uri="{FF2B5EF4-FFF2-40B4-BE49-F238E27FC236}">
                <a16:creationId xmlns:a16="http://schemas.microsoft.com/office/drawing/2014/main" id="{90A0662D-8891-4869-95E7-9A5D59F54B65}"/>
              </a:ext>
            </a:extLst>
          </p:cNvPr>
          <p:cNvGrpSpPr/>
          <p:nvPr/>
        </p:nvGrpSpPr>
        <p:grpSpPr>
          <a:xfrm>
            <a:off x="594356" y="536950"/>
            <a:ext cx="1831736" cy="2082378"/>
            <a:chOff x="1310049" y="2891421"/>
            <a:chExt cx="384749" cy="366613"/>
          </a:xfrm>
        </p:grpSpPr>
        <p:sp>
          <p:nvSpPr>
            <p:cNvPr id="121" name="Google Shape;13207;p80">
              <a:extLst>
                <a:ext uri="{FF2B5EF4-FFF2-40B4-BE49-F238E27FC236}">
                  <a16:creationId xmlns:a16="http://schemas.microsoft.com/office/drawing/2014/main" id="{AD14EC03-4357-423C-8E8A-F0522583EC47}"/>
                </a:ext>
              </a:extLst>
            </p:cNvPr>
            <p:cNvSpPr/>
            <p:nvPr/>
          </p:nvSpPr>
          <p:spPr>
            <a:xfrm>
              <a:off x="1310049" y="2891421"/>
              <a:ext cx="384749" cy="366613"/>
            </a:xfrm>
            <a:custGeom>
              <a:avLst/>
              <a:gdLst/>
              <a:ahLst/>
              <a:cxnLst/>
              <a:rect l="l" t="t" r="r" b="b"/>
              <a:pathLst>
                <a:path w="14723" h="14029" extrusionOk="0">
                  <a:moveTo>
                    <a:pt x="2761" y="5861"/>
                  </a:moveTo>
                  <a:cubicBezTo>
                    <a:pt x="2829" y="5861"/>
                    <a:pt x="2897" y="5886"/>
                    <a:pt x="2952" y="5942"/>
                  </a:cubicBezTo>
                  <a:lnTo>
                    <a:pt x="8126" y="11105"/>
                  </a:lnTo>
                  <a:cubicBezTo>
                    <a:pt x="8309" y="11288"/>
                    <a:pt x="8184" y="11586"/>
                    <a:pt x="7924" y="11596"/>
                  </a:cubicBezTo>
                  <a:lnTo>
                    <a:pt x="2760" y="11596"/>
                  </a:lnTo>
                  <a:cubicBezTo>
                    <a:pt x="2606" y="11596"/>
                    <a:pt x="2472" y="11461"/>
                    <a:pt x="2472" y="11307"/>
                  </a:cubicBezTo>
                  <a:lnTo>
                    <a:pt x="2472" y="6144"/>
                  </a:lnTo>
                  <a:cubicBezTo>
                    <a:pt x="2478" y="5974"/>
                    <a:pt x="2618" y="5861"/>
                    <a:pt x="2761" y="5861"/>
                  </a:cubicBezTo>
                  <a:close/>
                  <a:moveTo>
                    <a:pt x="512" y="1"/>
                  </a:moveTo>
                  <a:cubicBezTo>
                    <a:pt x="245" y="1"/>
                    <a:pt x="0" y="217"/>
                    <a:pt x="0" y="509"/>
                  </a:cubicBezTo>
                  <a:lnTo>
                    <a:pt x="0" y="13509"/>
                  </a:lnTo>
                  <a:cubicBezTo>
                    <a:pt x="0" y="13798"/>
                    <a:pt x="231" y="14029"/>
                    <a:pt x="520" y="14029"/>
                  </a:cubicBezTo>
                  <a:lnTo>
                    <a:pt x="13511" y="14029"/>
                  </a:lnTo>
                  <a:cubicBezTo>
                    <a:pt x="13905" y="14029"/>
                    <a:pt x="14155" y="13596"/>
                    <a:pt x="13953" y="13250"/>
                  </a:cubicBezTo>
                  <a:cubicBezTo>
                    <a:pt x="13905" y="13163"/>
                    <a:pt x="14722" y="13990"/>
                    <a:pt x="875" y="153"/>
                  </a:cubicBezTo>
                  <a:cubicBezTo>
                    <a:pt x="837" y="114"/>
                    <a:pt x="798" y="76"/>
                    <a:pt x="741" y="57"/>
                  </a:cubicBezTo>
                  <a:cubicBezTo>
                    <a:pt x="666" y="18"/>
                    <a:pt x="588" y="1"/>
                    <a:pt x="512" y="1"/>
                  </a:cubicBezTo>
                  <a:close/>
                </a:path>
              </a:pathLst>
            </a:custGeom>
            <a:solidFill>
              <a:srgbClr val="BCCA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3208;p80">
              <a:extLst>
                <a:ext uri="{FF2B5EF4-FFF2-40B4-BE49-F238E27FC236}">
                  <a16:creationId xmlns:a16="http://schemas.microsoft.com/office/drawing/2014/main" id="{27338B2A-FA75-4117-9A2F-4068E9656E2E}"/>
                </a:ext>
              </a:extLst>
            </p:cNvPr>
            <p:cNvSpPr/>
            <p:nvPr/>
          </p:nvSpPr>
          <p:spPr>
            <a:xfrm>
              <a:off x="1342218" y="2904697"/>
              <a:ext cx="324932" cy="324696"/>
            </a:xfrm>
            <a:custGeom>
              <a:avLst/>
              <a:gdLst/>
              <a:ahLst/>
              <a:cxnLst/>
              <a:rect l="l" t="t" r="r" b="b"/>
              <a:pathLst>
                <a:path w="12434" h="12425" extrusionOk="0">
                  <a:moveTo>
                    <a:pt x="1530" y="5353"/>
                  </a:moveTo>
                  <a:cubicBezTo>
                    <a:pt x="1598" y="5353"/>
                    <a:pt x="1666" y="5378"/>
                    <a:pt x="1721" y="5434"/>
                  </a:cubicBezTo>
                  <a:lnTo>
                    <a:pt x="6895" y="10597"/>
                  </a:lnTo>
                  <a:cubicBezTo>
                    <a:pt x="7068" y="10780"/>
                    <a:pt x="6953" y="11078"/>
                    <a:pt x="6693" y="11088"/>
                  </a:cubicBezTo>
                  <a:lnTo>
                    <a:pt x="1529" y="11088"/>
                  </a:lnTo>
                  <a:cubicBezTo>
                    <a:pt x="1375" y="11088"/>
                    <a:pt x="1241" y="10953"/>
                    <a:pt x="1241" y="10799"/>
                  </a:cubicBezTo>
                  <a:lnTo>
                    <a:pt x="1241" y="5636"/>
                  </a:lnTo>
                  <a:cubicBezTo>
                    <a:pt x="1247" y="5466"/>
                    <a:pt x="1387" y="5353"/>
                    <a:pt x="1530" y="5353"/>
                  </a:cubicBezTo>
                  <a:close/>
                  <a:moveTo>
                    <a:pt x="0" y="1"/>
                  </a:moveTo>
                  <a:lnTo>
                    <a:pt x="0" y="11915"/>
                  </a:lnTo>
                  <a:cubicBezTo>
                    <a:pt x="0" y="12203"/>
                    <a:pt x="231" y="12424"/>
                    <a:pt x="519" y="12424"/>
                  </a:cubicBezTo>
                  <a:lnTo>
                    <a:pt x="12434" y="12424"/>
                  </a:lnTo>
                  <a:lnTo>
                    <a:pt x="2337" y="2328"/>
                  </a:lnTo>
                  <a:lnTo>
                    <a:pt x="58" y="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3209;p80">
              <a:extLst>
                <a:ext uri="{FF2B5EF4-FFF2-40B4-BE49-F238E27FC236}">
                  <a16:creationId xmlns:a16="http://schemas.microsoft.com/office/drawing/2014/main" id="{EE75615E-5A16-4558-96A2-2F7A26AD19BE}"/>
                </a:ext>
              </a:extLst>
            </p:cNvPr>
            <p:cNvSpPr/>
            <p:nvPr/>
          </p:nvSpPr>
          <p:spPr>
            <a:xfrm>
              <a:off x="1355546" y="2931848"/>
              <a:ext cx="22134" cy="19573"/>
            </a:xfrm>
            <a:custGeom>
              <a:avLst/>
              <a:gdLst/>
              <a:ahLst/>
              <a:cxnLst/>
              <a:rect l="l" t="t" r="r" b="b"/>
              <a:pathLst>
                <a:path w="847" h="749" extrusionOk="0">
                  <a:moveTo>
                    <a:pt x="538" y="0"/>
                  </a:moveTo>
                  <a:lnTo>
                    <a:pt x="163" y="385"/>
                  </a:lnTo>
                  <a:cubicBezTo>
                    <a:pt x="1" y="533"/>
                    <a:pt x="145" y="749"/>
                    <a:pt x="312" y="749"/>
                  </a:cubicBezTo>
                  <a:cubicBezTo>
                    <a:pt x="363" y="749"/>
                    <a:pt x="415" y="729"/>
                    <a:pt x="461" y="683"/>
                  </a:cubicBezTo>
                  <a:lnTo>
                    <a:pt x="846" y="308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3210;p80">
              <a:extLst>
                <a:ext uri="{FF2B5EF4-FFF2-40B4-BE49-F238E27FC236}">
                  <a16:creationId xmlns:a16="http://schemas.microsoft.com/office/drawing/2014/main" id="{E18B4C5B-DF30-47A6-8424-44C34110B6CC}"/>
                </a:ext>
              </a:extLst>
            </p:cNvPr>
            <p:cNvSpPr/>
            <p:nvPr/>
          </p:nvSpPr>
          <p:spPr>
            <a:xfrm>
              <a:off x="1372610" y="2957720"/>
              <a:ext cx="30680" cy="28667"/>
            </a:xfrm>
            <a:custGeom>
              <a:avLst/>
              <a:gdLst/>
              <a:ahLst/>
              <a:cxnLst/>
              <a:rect l="l" t="t" r="r" b="b"/>
              <a:pathLst>
                <a:path w="1174" h="1097" extrusionOk="0">
                  <a:moveTo>
                    <a:pt x="866" y="1"/>
                  </a:moveTo>
                  <a:lnTo>
                    <a:pt x="135" y="731"/>
                  </a:lnTo>
                  <a:cubicBezTo>
                    <a:pt x="1" y="866"/>
                    <a:pt x="97" y="1097"/>
                    <a:pt x="289" y="1097"/>
                  </a:cubicBezTo>
                  <a:cubicBezTo>
                    <a:pt x="433" y="1097"/>
                    <a:pt x="424" y="1029"/>
                    <a:pt x="117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3211;p80">
              <a:extLst>
                <a:ext uri="{FF2B5EF4-FFF2-40B4-BE49-F238E27FC236}">
                  <a16:creationId xmlns:a16="http://schemas.microsoft.com/office/drawing/2014/main" id="{8F2280D3-390D-4B2E-B948-9CAA11558D37}"/>
                </a:ext>
              </a:extLst>
            </p:cNvPr>
            <p:cNvSpPr/>
            <p:nvPr/>
          </p:nvSpPr>
          <p:spPr>
            <a:xfrm>
              <a:off x="1407001" y="2983356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0"/>
                  </a:moveTo>
                  <a:lnTo>
                    <a:pt x="156" y="375"/>
                  </a:lnTo>
                  <a:cubicBezTo>
                    <a:pt x="0" y="531"/>
                    <a:pt x="141" y="749"/>
                    <a:pt x="311" y="749"/>
                  </a:cubicBezTo>
                  <a:cubicBezTo>
                    <a:pt x="362" y="749"/>
                    <a:pt x="415" y="730"/>
                    <a:pt x="464" y="683"/>
                  </a:cubicBezTo>
                  <a:lnTo>
                    <a:pt x="839" y="308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3212;p80">
              <a:extLst>
                <a:ext uri="{FF2B5EF4-FFF2-40B4-BE49-F238E27FC236}">
                  <a16:creationId xmlns:a16="http://schemas.microsoft.com/office/drawing/2014/main" id="{F35E33AE-271C-4183-BECC-B42FB5CC22AD}"/>
                </a:ext>
              </a:extLst>
            </p:cNvPr>
            <p:cNvSpPr/>
            <p:nvPr/>
          </p:nvSpPr>
          <p:spPr>
            <a:xfrm>
              <a:off x="1424379" y="3009227"/>
              <a:ext cx="30444" cy="28693"/>
            </a:xfrm>
            <a:custGeom>
              <a:avLst/>
              <a:gdLst/>
              <a:ahLst/>
              <a:cxnLst/>
              <a:rect l="l" t="t" r="r" b="b"/>
              <a:pathLst>
                <a:path w="1165" h="1098" extrusionOk="0">
                  <a:moveTo>
                    <a:pt x="866" y="1"/>
                  </a:moveTo>
                  <a:lnTo>
                    <a:pt x="126" y="732"/>
                  </a:lnTo>
                  <a:cubicBezTo>
                    <a:pt x="1" y="866"/>
                    <a:pt x="97" y="1087"/>
                    <a:pt x="279" y="1097"/>
                  </a:cubicBezTo>
                  <a:cubicBezTo>
                    <a:pt x="424" y="1097"/>
                    <a:pt x="41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3213;p80">
              <a:extLst>
                <a:ext uri="{FF2B5EF4-FFF2-40B4-BE49-F238E27FC236}">
                  <a16:creationId xmlns:a16="http://schemas.microsoft.com/office/drawing/2014/main" id="{75D85F57-CE29-4D37-A296-67F8E8519F2C}"/>
                </a:ext>
              </a:extLst>
            </p:cNvPr>
            <p:cNvSpPr/>
            <p:nvPr/>
          </p:nvSpPr>
          <p:spPr>
            <a:xfrm>
              <a:off x="1458769" y="3035124"/>
              <a:ext cx="21925" cy="19338"/>
            </a:xfrm>
            <a:custGeom>
              <a:avLst/>
              <a:gdLst/>
              <a:ahLst/>
              <a:cxnLst/>
              <a:rect l="l" t="t" r="r" b="b"/>
              <a:pathLst>
                <a:path w="839" h="740" extrusionOk="0">
                  <a:moveTo>
                    <a:pt x="540" y="0"/>
                  </a:moveTo>
                  <a:lnTo>
                    <a:pt x="156" y="375"/>
                  </a:lnTo>
                  <a:cubicBezTo>
                    <a:pt x="1" y="523"/>
                    <a:pt x="141" y="739"/>
                    <a:pt x="306" y="739"/>
                  </a:cubicBezTo>
                  <a:cubicBezTo>
                    <a:pt x="356" y="739"/>
                    <a:pt x="407" y="720"/>
                    <a:pt x="454" y="673"/>
                  </a:cubicBezTo>
                  <a:lnTo>
                    <a:pt x="839" y="298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3214;p80">
              <a:extLst>
                <a:ext uri="{FF2B5EF4-FFF2-40B4-BE49-F238E27FC236}">
                  <a16:creationId xmlns:a16="http://schemas.microsoft.com/office/drawing/2014/main" id="{9C32B0D2-E0C1-4FE7-B4F9-A4FF0A454E4E}"/>
                </a:ext>
              </a:extLst>
            </p:cNvPr>
            <p:cNvSpPr/>
            <p:nvPr/>
          </p:nvSpPr>
          <p:spPr>
            <a:xfrm>
              <a:off x="1475886" y="3060995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66" y="1"/>
                  </a:moveTo>
                  <a:lnTo>
                    <a:pt x="136" y="732"/>
                  </a:lnTo>
                  <a:cubicBezTo>
                    <a:pt x="1" y="866"/>
                    <a:pt x="97" y="1087"/>
                    <a:pt x="289" y="1097"/>
                  </a:cubicBezTo>
                  <a:cubicBezTo>
                    <a:pt x="434" y="1097"/>
                    <a:pt x="42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3215;p80">
              <a:extLst>
                <a:ext uri="{FF2B5EF4-FFF2-40B4-BE49-F238E27FC236}">
                  <a16:creationId xmlns:a16="http://schemas.microsoft.com/office/drawing/2014/main" id="{7DD4365B-9E7D-4770-BBE0-FD0D8228E9A2}"/>
                </a:ext>
              </a:extLst>
            </p:cNvPr>
            <p:cNvSpPr/>
            <p:nvPr/>
          </p:nvSpPr>
          <p:spPr>
            <a:xfrm>
              <a:off x="1510276" y="3086631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1"/>
                  </a:moveTo>
                  <a:lnTo>
                    <a:pt x="156" y="376"/>
                  </a:lnTo>
                  <a:cubicBezTo>
                    <a:pt x="1" y="531"/>
                    <a:pt x="142" y="749"/>
                    <a:pt x="307" y="749"/>
                  </a:cubicBezTo>
                  <a:cubicBezTo>
                    <a:pt x="356" y="749"/>
                    <a:pt x="408" y="730"/>
                    <a:pt x="454" y="683"/>
                  </a:cubicBezTo>
                  <a:lnTo>
                    <a:pt x="839" y="308"/>
                  </a:lnTo>
                  <a:lnTo>
                    <a:pt x="541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216;p80">
              <a:extLst>
                <a:ext uri="{FF2B5EF4-FFF2-40B4-BE49-F238E27FC236}">
                  <a16:creationId xmlns:a16="http://schemas.microsoft.com/office/drawing/2014/main" id="{F2FB8537-B4ED-4BE5-94C9-4CA60D5DC61D}"/>
                </a:ext>
              </a:extLst>
            </p:cNvPr>
            <p:cNvSpPr/>
            <p:nvPr/>
          </p:nvSpPr>
          <p:spPr>
            <a:xfrm>
              <a:off x="1527655" y="3112267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57" y="0"/>
                  </a:moveTo>
                  <a:lnTo>
                    <a:pt x="126" y="741"/>
                  </a:lnTo>
                  <a:cubicBezTo>
                    <a:pt x="1" y="875"/>
                    <a:pt x="97" y="1097"/>
                    <a:pt x="280" y="1097"/>
                  </a:cubicBezTo>
                  <a:cubicBezTo>
                    <a:pt x="424" y="1097"/>
                    <a:pt x="414" y="1029"/>
                    <a:pt x="1164" y="299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217;p80">
              <a:extLst>
                <a:ext uri="{FF2B5EF4-FFF2-40B4-BE49-F238E27FC236}">
                  <a16:creationId xmlns:a16="http://schemas.microsoft.com/office/drawing/2014/main" id="{51068C67-7AD3-4944-BE7E-9288116D49AE}"/>
                </a:ext>
              </a:extLst>
            </p:cNvPr>
            <p:cNvSpPr/>
            <p:nvPr/>
          </p:nvSpPr>
          <p:spPr>
            <a:xfrm>
              <a:off x="1578639" y="3164036"/>
              <a:ext cx="31228" cy="28876"/>
            </a:xfrm>
            <a:custGeom>
              <a:avLst/>
              <a:gdLst/>
              <a:ahLst/>
              <a:cxnLst/>
              <a:rect l="l" t="t" r="r" b="b"/>
              <a:pathLst>
                <a:path w="1195" h="1105" extrusionOk="0">
                  <a:moveTo>
                    <a:pt x="887" y="0"/>
                  </a:moveTo>
                  <a:lnTo>
                    <a:pt x="156" y="731"/>
                  </a:lnTo>
                  <a:cubicBezTo>
                    <a:pt x="0" y="887"/>
                    <a:pt x="141" y="1105"/>
                    <a:pt x="306" y="1105"/>
                  </a:cubicBezTo>
                  <a:cubicBezTo>
                    <a:pt x="356" y="1105"/>
                    <a:pt x="407" y="1085"/>
                    <a:pt x="454" y="1039"/>
                  </a:cubicBezTo>
                  <a:lnTo>
                    <a:pt x="1194" y="308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18;p80">
              <a:extLst>
                <a:ext uri="{FF2B5EF4-FFF2-40B4-BE49-F238E27FC236}">
                  <a16:creationId xmlns:a16="http://schemas.microsoft.com/office/drawing/2014/main" id="{C4195B73-7C31-45AC-BF94-9EEFCF2E3EC1}"/>
                </a:ext>
              </a:extLst>
            </p:cNvPr>
            <p:cNvSpPr/>
            <p:nvPr/>
          </p:nvSpPr>
          <p:spPr>
            <a:xfrm>
              <a:off x="1614101" y="3189907"/>
              <a:ext cx="21403" cy="19390"/>
            </a:xfrm>
            <a:custGeom>
              <a:avLst/>
              <a:gdLst/>
              <a:ahLst/>
              <a:cxnLst/>
              <a:rect l="l" t="t" r="r" b="b"/>
              <a:pathLst>
                <a:path w="819" h="742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1" y="510"/>
                    <a:pt x="97" y="741"/>
                    <a:pt x="289" y="741"/>
                  </a:cubicBezTo>
                  <a:cubicBezTo>
                    <a:pt x="424" y="741"/>
                    <a:pt x="453" y="664"/>
                    <a:pt x="818" y="299"/>
                  </a:cubicBez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219;p80">
              <a:extLst>
                <a:ext uri="{FF2B5EF4-FFF2-40B4-BE49-F238E27FC236}">
                  <a16:creationId xmlns:a16="http://schemas.microsoft.com/office/drawing/2014/main" id="{0DB7771B-5AE3-4C7F-B31E-2F8337D768FF}"/>
                </a:ext>
              </a:extLst>
            </p:cNvPr>
            <p:cNvSpPr/>
            <p:nvPr/>
          </p:nvSpPr>
          <p:spPr>
            <a:xfrm>
              <a:off x="1630930" y="3215804"/>
              <a:ext cx="30444" cy="28406"/>
            </a:xfrm>
            <a:custGeom>
              <a:avLst/>
              <a:gdLst/>
              <a:ahLst/>
              <a:cxnLst/>
              <a:rect l="l" t="t" r="r" b="b"/>
              <a:pathLst>
                <a:path w="1165" h="1087" extrusionOk="0">
                  <a:moveTo>
                    <a:pt x="857" y="0"/>
                  </a:moveTo>
                  <a:lnTo>
                    <a:pt x="126" y="731"/>
                  </a:lnTo>
                  <a:cubicBezTo>
                    <a:pt x="1" y="866"/>
                    <a:pt x="97" y="1087"/>
                    <a:pt x="280" y="1087"/>
                  </a:cubicBezTo>
                  <a:cubicBezTo>
                    <a:pt x="424" y="1087"/>
                    <a:pt x="414" y="1020"/>
                    <a:pt x="1165" y="298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220;p80">
              <a:extLst>
                <a:ext uri="{FF2B5EF4-FFF2-40B4-BE49-F238E27FC236}">
                  <a16:creationId xmlns:a16="http://schemas.microsoft.com/office/drawing/2014/main" id="{2AEC589A-071E-41A7-B743-B64E67F94569}"/>
                </a:ext>
              </a:extLst>
            </p:cNvPr>
            <p:cNvSpPr/>
            <p:nvPr/>
          </p:nvSpPr>
          <p:spPr>
            <a:xfrm>
              <a:off x="1562332" y="3138138"/>
              <a:ext cx="21403" cy="19286"/>
            </a:xfrm>
            <a:custGeom>
              <a:avLst/>
              <a:gdLst/>
              <a:ahLst/>
              <a:cxnLst/>
              <a:rect l="l" t="t" r="r" b="b"/>
              <a:pathLst>
                <a:path w="819" h="738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0" y="533"/>
                    <a:pt x="140" y="738"/>
                    <a:pt x="304" y="738"/>
                  </a:cubicBezTo>
                  <a:cubicBezTo>
                    <a:pt x="351" y="738"/>
                    <a:pt x="399" y="722"/>
                    <a:pt x="443" y="684"/>
                  </a:cubicBezTo>
                  <a:lnTo>
                    <a:pt x="818" y="309"/>
                  </a:ln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387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 p14:presetBounceEnd="6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 p14:presetBounceEnd="6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 p14:presetBounceEnd="6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7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1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1">
            <a:extLst>
              <a:ext uri="{FF2B5EF4-FFF2-40B4-BE49-F238E27FC236}">
                <a16:creationId xmlns:a16="http://schemas.microsoft.com/office/drawing/2014/main" id="{1BDAACDE-D7B9-425C-8FE5-56509A77082B}"/>
              </a:ext>
            </a:extLst>
          </p:cNvPr>
          <p:cNvSpPr txBox="1">
            <a:spLocks/>
          </p:cNvSpPr>
          <p:nvPr/>
        </p:nvSpPr>
        <p:spPr>
          <a:xfrm>
            <a:off x="2082669" y="1135901"/>
            <a:ext cx="15504132" cy="1635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>
                <a:solidFill>
                  <a:schemeClr val="bg1"/>
                </a:solidFill>
              </a:rPr>
              <a:t> Data collection – File      </a:t>
            </a:r>
            <a:r>
              <a:rPr lang="en-US" sz="6400" dirty="0" err="1">
                <a:solidFill>
                  <a:schemeClr val="bg1"/>
                </a:solidFill>
              </a:rPr>
              <a:t>bserver</a:t>
            </a:r>
            <a:endParaRPr lang="en-US" sz="6400" dirty="0">
              <a:solidFill>
                <a:schemeClr val="bg1"/>
              </a:solidFill>
            </a:endParaRPr>
          </a:p>
        </p:txBody>
      </p:sp>
      <p:grpSp>
        <p:nvGrpSpPr>
          <p:cNvPr id="135" name="Google Shape;13206;p80">
            <a:extLst>
              <a:ext uri="{FF2B5EF4-FFF2-40B4-BE49-F238E27FC236}">
                <a16:creationId xmlns:a16="http://schemas.microsoft.com/office/drawing/2014/main" id="{048E9AE9-3584-49F2-849A-CF56B7AD0DDB}"/>
              </a:ext>
            </a:extLst>
          </p:cNvPr>
          <p:cNvGrpSpPr/>
          <p:nvPr/>
        </p:nvGrpSpPr>
        <p:grpSpPr>
          <a:xfrm>
            <a:off x="641248" y="110199"/>
            <a:ext cx="788967" cy="1095212"/>
            <a:chOff x="1310049" y="2891421"/>
            <a:chExt cx="384749" cy="366613"/>
          </a:xfrm>
        </p:grpSpPr>
        <p:sp>
          <p:nvSpPr>
            <p:cNvPr id="136" name="Google Shape;13207;p80">
              <a:extLst>
                <a:ext uri="{FF2B5EF4-FFF2-40B4-BE49-F238E27FC236}">
                  <a16:creationId xmlns:a16="http://schemas.microsoft.com/office/drawing/2014/main" id="{A9858BFF-1EE4-4110-B12E-EF33B2F90D9B}"/>
                </a:ext>
              </a:extLst>
            </p:cNvPr>
            <p:cNvSpPr/>
            <p:nvPr/>
          </p:nvSpPr>
          <p:spPr>
            <a:xfrm>
              <a:off x="1310049" y="2891421"/>
              <a:ext cx="384749" cy="366613"/>
            </a:xfrm>
            <a:custGeom>
              <a:avLst/>
              <a:gdLst/>
              <a:ahLst/>
              <a:cxnLst/>
              <a:rect l="l" t="t" r="r" b="b"/>
              <a:pathLst>
                <a:path w="14723" h="14029" extrusionOk="0">
                  <a:moveTo>
                    <a:pt x="2761" y="5861"/>
                  </a:moveTo>
                  <a:cubicBezTo>
                    <a:pt x="2829" y="5861"/>
                    <a:pt x="2897" y="5886"/>
                    <a:pt x="2952" y="5942"/>
                  </a:cubicBezTo>
                  <a:lnTo>
                    <a:pt x="8126" y="11105"/>
                  </a:lnTo>
                  <a:cubicBezTo>
                    <a:pt x="8309" y="11288"/>
                    <a:pt x="8184" y="11586"/>
                    <a:pt x="7924" y="11596"/>
                  </a:cubicBezTo>
                  <a:lnTo>
                    <a:pt x="2760" y="11596"/>
                  </a:lnTo>
                  <a:cubicBezTo>
                    <a:pt x="2606" y="11596"/>
                    <a:pt x="2472" y="11461"/>
                    <a:pt x="2472" y="11307"/>
                  </a:cubicBezTo>
                  <a:lnTo>
                    <a:pt x="2472" y="6144"/>
                  </a:lnTo>
                  <a:cubicBezTo>
                    <a:pt x="2478" y="5974"/>
                    <a:pt x="2618" y="5861"/>
                    <a:pt x="2761" y="5861"/>
                  </a:cubicBezTo>
                  <a:close/>
                  <a:moveTo>
                    <a:pt x="512" y="1"/>
                  </a:moveTo>
                  <a:cubicBezTo>
                    <a:pt x="245" y="1"/>
                    <a:pt x="0" y="217"/>
                    <a:pt x="0" y="509"/>
                  </a:cubicBezTo>
                  <a:lnTo>
                    <a:pt x="0" y="13509"/>
                  </a:lnTo>
                  <a:cubicBezTo>
                    <a:pt x="0" y="13798"/>
                    <a:pt x="231" y="14029"/>
                    <a:pt x="520" y="14029"/>
                  </a:cubicBezTo>
                  <a:lnTo>
                    <a:pt x="13511" y="14029"/>
                  </a:lnTo>
                  <a:cubicBezTo>
                    <a:pt x="13905" y="14029"/>
                    <a:pt x="14155" y="13596"/>
                    <a:pt x="13953" y="13250"/>
                  </a:cubicBezTo>
                  <a:cubicBezTo>
                    <a:pt x="13905" y="13163"/>
                    <a:pt x="14722" y="13990"/>
                    <a:pt x="875" y="153"/>
                  </a:cubicBezTo>
                  <a:cubicBezTo>
                    <a:pt x="837" y="114"/>
                    <a:pt x="798" y="76"/>
                    <a:pt x="741" y="57"/>
                  </a:cubicBezTo>
                  <a:cubicBezTo>
                    <a:pt x="666" y="18"/>
                    <a:pt x="588" y="1"/>
                    <a:pt x="512" y="1"/>
                  </a:cubicBezTo>
                  <a:close/>
                </a:path>
              </a:pathLst>
            </a:custGeom>
            <a:solidFill>
              <a:srgbClr val="BCCA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208;p80">
              <a:extLst>
                <a:ext uri="{FF2B5EF4-FFF2-40B4-BE49-F238E27FC236}">
                  <a16:creationId xmlns:a16="http://schemas.microsoft.com/office/drawing/2014/main" id="{A8AD32FC-02F9-458A-A35A-1957D2D223EF}"/>
                </a:ext>
              </a:extLst>
            </p:cNvPr>
            <p:cNvSpPr/>
            <p:nvPr/>
          </p:nvSpPr>
          <p:spPr>
            <a:xfrm>
              <a:off x="1342218" y="2904697"/>
              <a:ext cx="324932" cy="324696"/>
            </a:xfrm>
            <a:custGeom>
              <a:avLst/>
              <a:gdLst/>
              <a:ahLst/>
              <a:cxnLst/>
              <a:rect l="l" t="t" r="r" b="b"/>
              <a:pathLst>
                <a:path w="12434" h="12425" extrusionOk="0">
                  <a:moveTo>
                    <a:pt x="1530" y="5353"/>
                  </a:moveTo>
                  <a:cubicBezTo>
                    <a:pt x="1598" y="5353"/>
                    <a:pt x="1666" y="5378"/>
                    <a:pt x="1721" y="5434"/>
                  </a:cubicBezTo>
                  <a:lnTo>
                    <a:pt x="6895" y="10597"/>
                  </a:lnTo>
                  <a:cubicBezTo>
                    <a:pt x="7068" y="10780"/>
                    <a:pt x="6953" y="11078"/>
                    <a:pt x="6693" y="11088"/>
                  </a:cubicBezTo>
                  <a:lnTo>
                    <a:pt x="1529" y="11088"/>
                  </a:lnTo>
                  <a:cubicBezTo>
                    <a:pt x="1375" y="11088"/>
                    <a:pt x="1241" y="10953"/>
                    <a:pt x="1241" y="10799"/>
                  </a:cubicBezTo>
                  <a:lnTo>
                    <a:pt x="1241" y="5636"/>
                  </a:lnTo>
                  <a:cubicBezTo>
                    <a:pt x="1247" y="5466"/>
                    <a:pt x="1387" y="5353"/>
                    <a:pt x="1530" y="5353"/>
                  </a:cubicBezTo>
                  <a:close/>
                  <a:moveTo>
                    <a:pt x="0" y="1"/>
                  </a:moveTo>
                  <a:lnTo>
                    <a:pt x="0" y="11915"/>
                  </a:lnTo>
                  <a:cubicBezTo>
                    <a:pt x="0" y="12203"/>
                    <a:pt x="231" y="12424"/>
                    <a:pt x="519" y="12424"/>
                  </a:cubicBezTo>
                  <a:lnTo>
                    <a:pt x="12434" y="12424"/>
                  </a:lnTo>
                  <a:lnTo>
                    <a:pt x="2337" y="2328"/>
                  </a:lnTo>
                  <a:lnTo>
                    <a:pt x="58" y="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209;p80">
              <a:extLst>
                <a:ext uri="{FF2B5EF4-FFF2-40B4-BE49-F238E27FC236}">
                  <a16:creationId xmlns:a16="http://schemas.microsoft.com/office/drawing/2014/main" id="{C3EBD698-FB09-4A9E-8B83-D89542B24DBC}"/>
                </a:ext>
              </a:extLst>
            </p:cNvPr>
            <p:cNvSpPr/>
            <p:nvPr/>
          </p:nvSpPr>
          <p:spPr>
            <a:xfrm>
              <a:off x="1355546" y="2931848"/>
              <a:ext cx="22134" cy="19573"/>
            </a:xfrm>
            <a:custGeom>
              <a:avLst/>
              <a:gdLst/>
              <a:ahLst/>
              <a:cxnLst/>
              <a:rect l="l" t="t" r="r" b="b"/>
              <a:pathLst>
                <a:path w="847" h="749" extrusionOk="0">
                  <a:moveTo>
                    <a:pt x="538" y="0"/>
                  </a:moveTo>
                  <a:lnTo>
                    <a:pt x="163" y="385"/>
                  </a:lnTo>
                  <a:cubicBezTo>
                    <a:pt x="1" y="533"/>
                    <a:pt x="145" y="749"/>
                    <a:pt x="312" y="749"/>
                  </a:cubicBezTo>
                  <a:cubicBezTo>
                    <a:pt x="363" y="749"/>
                    <a:pt x="415" y="729"/>
                    <a:pt x="461" y="683"/>
                  </a:cubicBezTo>
                  <a:lnTo>
                    <a:pt x="846" y="308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210;p80">
              <a:extLst>
                <a:ext uri="{FF2B5EF4-FFF2-40B4-BE49-F238E27FC236}">
                  <a16:creationId xmlns:a16="http://schemas.microsoft.com/office/drawing/2014/main" id="{9ED50BC6-2B05-4B37-8236-99E8AE87AAB9}"/>
                </a:ext>
              </a:extLst>
            </p:cNvPr>
            <p:cNvSpPr/>
            <p:nvPr/>
          </p:nvSpPr>
          <p:spPr>
            <a:xfrm>
              <a:off x="1372610" y="2957720"/>
              <a:ext cx="30680" cy="28667"/>
            </a:xfrm>
            <a:custGeom>
              <a:avLst/>
              <a:gdLst/>
              <a:ahLst/>
              <a:cxnLst/>
              <a:rect l="l" t="t" r="r" b="b"/>
              <a:pathLst>
                <a:path w="1174" h="1097" extrusionOk="0">
                  <a:moveTo>
                    <a:pt x="866" y="1"/>
                  </a:moveTo>
                  <a:lnTo>
                    <a:pt x="135" y="731"/>
                  </a:lnTo>
                  <a:cubicBezTo>
                    <a:pt x="1" y="866"/>
                    <a:pt x="97" y="1097"/>
                    <a:pt x="289" y="1097"/>
                  </a:cubicBezTo>
                  <a:cubicBezTo>
                    <a:pt x="433" y="1097"/>
                    <a:pt x="424" y="1029"/>
                    <a:pt x="117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3211;p80">
              <a:extLst>
                <a:ext uri="{FF2B5EF4-FFF2-40B4-BE49-F238E27FC236}">
                  <a16:creationId xmlns:a16="http://schemas.microsoft.com/office/drawing/2014/main" id="{480762C7-5F88-4B46-BEE8-603BDE0C4994}"/>
                </a:ext>
              </a:extLst>
            </p:cNvPr>
            <p:cNvSpPr/>
            <p:nvPr/>
          </p:nvSpPr>
          <p:spPr>
            <a:xfrm>
              <a:off x="1407001" y="2983356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0"/>
                  </a:moveTo>
                  <a:lnTo>
                    <a:pt x="156" y="375"/>
                  </a:lnTo>
                  <a:cubicBezTo>
                    <a:pt x="0" y="531"/>
                    <a:pt x="141" y="749"/>
                    <a:pt x="311" y="749"/>
                  </a:cubicBezTo>
                  <a:cubicBezTo>
                    <a:pt x="362" y="749"/>
                    <a:pt x="415" y="730"/>
                    <a:pt x="464" y="683"/>
                  </a:cubicBezTo>
                  <a:lnTo>
                    <a:pt x="839" y="308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3212;p80">
              <a:extLst>
                <a:ext uri="{FF2B5EF4-FFF2-40B4-BE49-F238E27FC236}">
                  <a16:creationId xmlns:a16="http://schemas.microsoft.com/office/drawing/2014/main" id="{1535F762-416C-4352-9993-45F2784C2477}"/>
                </a:ext>
              </a:extLst>
            </p:cNvPr>
            <p:cNvSpPr/>
            <p:nvPr/>
          </p:nvSpPr>
          <p:spPr>
            <a:xfrm>
              <a:off x="1424379" y="3009227"/>
              <a:ext cx="30444" cy="28693"/>
            </a:xfrm>
            <a:custGeom>
              <a:avLst/>
              <a:gdLst/>
              <a:ahLst/>
              <a:cxnLst/>
              <a:rect l="l" t="t" r="r" b="b"/>
              <a:pathLst>
                <a:path w="1165" h="1098" extrusionOk="0">
                  <a:moveTo>
                    <a:pt x="866" y="1"/>
                  </a:moveTo>
                  <a:lnTo>
                    <a:pt x="126" y="732"/>
                  </a:lnTo>
                  <a:cubicBezTo>
                    <a:pt x="1" y="866"/>
                    <a:pt x="97" y="1087"/>
                    <a:pt x="279" y="1097"/>
                  </a:cubicBezTo>
                  <a:cubicBezTo>
                    <a:pt x="424" y="1097"/>
                    <a:pt x="41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3213;p80">
              <a:extLst>
                <a:ext uri="{FF2B5EF4-FFF2-40B4-BE49-F238E27FC236}">
                  <a16:creationId xmlns:a16="http://schemas.microsoft.com/office/drawing/2014/main" id="{8905EC01-0CE4-435D-B1DC-44F930F0D88F}"/>
                </a:ext>
              </a:extLst>
            </p:cNvPr>
            <p:cNvSpPr/>
            <p:nvPr/>
          </p:nvSpPr>
          <p:spPr>
            <a:xfrm>
              <a:off x="1458769" y="3035124"/>
              <a:ext cx="21925" cy="19338"/>
            </a:xfrm>
            <a:custGeom>
              <a:avLst/>
              <a:gdLst/>
              <a:ahLst/>
              <a:cxnLst/>
              <a:rect l="l" t="t" r="r" b="b"/>
              <a:pathLst>
                <a:path w="839" h="740" extrusionOk="0">
                  <a:moveTo>
                    <a:pt x="540" y="0"/>
                  </a:moveTo>
                  <a:lnTo>
                    <a:pt x="156" y="375"/>
                  </a:lnTo>
                  <a:cubicBezTo>
                    <a:pt x="1" y="523"/>
                    <a:pt x="141" y="739"/>
                    <a:pt x="306" y="739"/>
                  </a:cubicBezTo>
                  <a:cubicBezTo>
                    <a:pt x="356" y="739"/>
                    <a:pt x="407" y="720"/>
                    <a:pt x="454" y="673"/>
                  </a:cubicBezTo>
                  <a:lnTo>
                    <a:pt x="839" y="298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3214;p80">
              <a:extLst>
                <a:ext uri="{FF2B5EF4-FFF2-40B4-BE49-F238E27FC236}">
                  <a16:creationId xmlns:a16="http://schemas.microsoft.com/office/drawing/2014/main" id="{25F20B70-4C82-4060-A31D-E03F1B80BA2A}"/>
                </a:ext>
              </a:extLst>
            </p:cNvPr>
            <p:cNvSpPr/>
            <p:nvPr/>
          </p:nvSpPr>
          <p:spPr>
            <a:xfrm>
              <a:off x="1475886" y="3060995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66" y="1"/>
                  </a:moveTo>
                  <a:lnTo>
                    <a:pt x="136" y="732"/>
                  </a:lnTo>
                  <a:cubicBezTo>
                    <a:pt x="1" y="866"/>
                    <a:pt x="97" y="1087"/>
                    <a:pt x="289" y="1097"/>
                  </a:cubicBezTo>
                  <a:cubicBezTo>
                    <a:pt x="434" y="1097"/>
                    <a:pt x="42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3215;p80">
              <a:extLst>
                <a:ext uri="{FF2B5EF4-FFF2-40B4-BE49-F238E27FC236}">
                  <a16:creationId xmlns:a16="http://schemas.microsoft.com/office/drawing/2014/main" id="{742EAB03-A861-4ACA-85C6-FE203458D643}"/>
                </a:ext>
              </a:extLst>
            </p:cNvPr>
            <p:cNvSpPr/>
            <p:nvPr/>
          </p:nvSpPr>
          <p:spPr>
            <a:xfrm>
              <a:off x="1510276" y="3086631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1"/>
                  </a:moveTo>
                  <a:lnTo>
                    <a:pt x="156" y="376"/>
                  </a:lnTo>
                  <a:cubicBezTo>
                    <a:pt x="1" y="531"/>
                    <a:pt x="142" y="749"/>
                    <a:pt x="307" y="749"/>
                  </a:cubicBezTo>
                  <a:cubicBezTo>
                    <a:pt x="356" y="749"/>
                    <a:pt x="408" y="730"/>
                    <a:pt x="454" y="683"/>
                  </a:cubicBezTo>
                  <a:lnTo>
                    <a:pt x="839" y="308"/>
                  </a:lnTo>
                  <a:lnTo>
                    <a:pt x="541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3216;p80">
              <a:extLst>
                <a:ext uri="{FF2B5EF4-FFF2-40B4-BE49-F238E27FC236}">
                  <a16:creationId xmlns:a16="http://schemas.microsoft.com/office/drawing/2014/main" id="{0DE355B9-0B87-423A-A60C-269E868EDAF6}"/>
                </a:ext>
              </a:extLst>
            </p:cNvPr>
            <p:cNvSpPr/>
            <p:nvPr/>
          </p:nvSpPr>
          <p:spPr>
            <a:xfrm>
              <a:off x="1527655" y="3112267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57" y="0"/>
                  </a:moveTo>
                  <a:lnTo>
                    <a:pt x="126" y="741"/>
                  </a:lnTo>
                  <a:cubicBezTo>
                    <a:pt x="1" y="875"/>
                    <a:pt x="97" y="1097"/>
                    <a:pt x="280" y="1097"/>
                  </a:cubicBezTo>
                  <a:cubicBezTo>
                    <a:pt x="424" y="1097"/>
                    <a:pt x="414" y="1029"/>
                    <a:pt x="1164" y="299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3217;p80">
              <a:extLst>
                <a:ext uri="{FF2B5EF4-FFF2-40B4-BE49-F238E27FC236}">
                  <a16:creationId xmlns:a16="http://schemas.microsoft.com/office/drawing/2014/main" id="{9A7B63A7-57BF-402B-BD5D-4864827F5852}"/>
                </a:ext>
              </a:extLst>
            </p:cNvPr>
            <p:cNvSpPr/>
            <p:nvPr/>
          </p:nvSpPr>
          <p:spPr>
            <a:xfrm>
              <a:off x="1578639" y="3164036"/>
              <a:ext cx="31228" cy="28876"/>
            </a:xfrm>
            <a:custGeom>
              <a:avLst/>
              <a:gdLst/>
              <a:ahLst/>
              <a:cxnLst/>
              <a:rect l="l" t="t" r="r" b="b"/>
              <a:pathLst>
                <a:path w="1195" h="1105" extrusionOk="0">
                  <a:moveTo>
                    <a:pt x="887" y="0"/>
                  </a:moveTo>
                  <a:lnTo>
                    <a:pt x="156" y="731"/>
                  </a:lnTo>
                  <a:cubicBezTo>
                    <a:pt x="0" y="887"/>
                    <a:pt x="141" y="1105"/>
                    <a:pt x="306" y="1105"/>
                  </a:cubicBezTo>
                  <a:cubicBezTo>
                    <a:pt x="356" y="1105"/>
                    <a:pt x="407" y="1085"/>
                    <a:pt x="454" y="1039"/>
                  </a:cubicBezTo>
                  <a:lnTo>
                    <a:pt x="1194" y="308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3218;p80">
              <a:extLst>
                <a:ext uri="{FF2B5EF4-FFF2-40B4-BE49-F238E27FC236}">
                  <a16:creationId xmlns:a16="http://schemas.microsoft.com/office/drawing/2014/main" id="{C44EB794-1EDE-483A-8B36-B4C12637399B}"/>
                </a:ext>
              </a:extLst>
            </p:cNvPr>
            <p:cNvSpPr/>
            <p:nvPr/>
          </p:nvSpPr>
          <p:spPr>
            <a:xfrm>
              <a:off x="1614101" y="3189907"/>
              <a:ext cx="21403" cy="19390"/>
            </a:xfrm>
            <a:custGeom>
              <a:avLst/>
              <a:gdLst/>
              <a:ahLst/>
              <a:cxnLst/>
              <a:rect l="l" t="t" r="r" b="b"/>
              <a:pathLst>
                <a:path w="819" h="742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1" y="510"/>
                    <a:pt x="97" y="741"/>
                    <a:pt x="289" y="741"/>
                  </a:cubicBezTo>
                  <a:cubicBezTo>
                    <a:pt x="424" y="741"/>
                    <a:pt x="453" y="664"/>
                    <a:pt x="818" y="299"/>
                  </a:cubicBez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3219;p80">
              <a:extLst>
                <a:ext uri="{FF2B5EF4-FFF2-40B4-BE49-F238E27FC236}">
                  <a16:creationId xmlns:a16="http://schemas.microsoft.com/office/drawing/2014/main" id="{C5DDB1E9-444D-4D1F-9E95-4AB518626225}"/>
                </a:ext>
              </a:extLst>
            </p:cNvPr>
            <p:cNvSpPr/>
            <p:nvPr/>
          </p:nvSpPr>
          <p:spPr>
            <a:xfrm>
              <a:off x="1630930" y="3215804"/>
              <a:ext cx="30444" cy="28406"/>
            </a:xfrm>
            <a:custGeom>
              <a:avLst/>
              <a:gdLst/>
              <a:ahLst/>
              <a:cxnLst/>
              <a:rect l="l" t="t" r="r" b="b"/>
              <a:pathLst>
                <a:path w="1165" h="1087" extrusionOk="0">
                  <a:moveTo>
                    <a:pt x="857" y="0"/>
                  </a:moveTo>
                  <a:lnTo>
                    <a:pt x="126" y="731"/>
                  </a:lnTo>
                  <a:cubicBezTo>
                    <a:pt x="1" y="866"/>
                    <a:pt x="97" y="1087"/>
                    <a:pt x="280" y="1087"/>
                  </a:cubicBezTo>
                  <a:cubicBezTo>
                    <a:pt x="424" y="1087"/>
                    <a:pt x="414" y="1020"/>
                    <a:pt x="1165" y="298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3220;p80">
              <a:extLst>
                <a:ext uri="{FF2B5EF4-FFF2-40B4-BE49-F238E27FC236}">
                  <a16:creationId xmlns:a16="http://schemas.microsoft.com/office/drawing/2014/main" id="{4C1C85C5-3475-49EA-973A-29D4318FBEFE}"/>
                </a:ext>
              </a:extLst>
            </p:cNvPr>
            <p:cNvSpPr/>
            <p:nvPr/>
          </p:nvSpPr>
          <p:spPr>
            <a:xfrm>
              <a:off x="1562332" y="3138138"/>
              <a:ext cx="21403" cy="19286"/>
            </a:xfrm>
            <a:custGeom>
              <a:avLst/>
              <a:gdLst/>
              <a:ahLst/>
              <a:cxnLst/>
              <a:rect l="l" t="t" r="r" b="b"/>
              <a:pathLst>
                <a:path w="819" h="738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0" y="533"/>
                    <a:pt x="140" y="738"/>
                    <a:pt x="304" y="738"/>
                  </a:cubicBezTo>
                  <a:cubicBezTo>
                    <a:pt x="351" y="738"/>
                    <a:pt x="399" y="722"/>
                    <a:pt x="443" y="684"/>
                  </a:cubicBezTo>
                  <a:lnTo>
                    <a:pt x="818" y="309"/>
                  </a:ln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0" name="Google Shape;8650;p78">
            <a:extLst>
              <a:ext uri="{FF2B5EF4-FFF2-40B4-BE49-F238E27FC236}">
                <a16:creationId xmlns:a16="http://schemas.microsoft.com/office/drawing/2014/main" id="{FD812D5B-406A-42C8-9686-0805C2A85855}"/>
              </a:ext>
            </a:extLst>
          </p:cNvPr>
          <p:cNvGrpSpPr/>
          <p:nvPr/>
        </p:nvGrpSpPr>
        <p:grpSpPr>
          <a:xfrm>
            <a:off x="10083326" y="1214910"/>
            <a:ext cx="1039599" cy="768544"/>
            <a:chOff x="3954443" y="2942993"/>
            <a:chExt cx="378250" cy="265905"/>
          </a:xfrm>
        </p:grpSpPr>
        <p:sp>
          <p:nvSpPr>
            <p:cNvPr id="151" name="Google Shape;8651;p78">
              <a:extLst>
                <a:ext uri="{FF2B5EF4-FFF2-40B4-BE49-F238E27FC236}">
                  <a16:creationId xmlns:a16="http://schemas.microsoft.com/office/drawing/2014/main" id="{3F7F4F4D-E063-4B48-856D-B2AB1EC1CFE0}"/>
                </a:ext>
              </a:extLst>
            </p:cNvPr>
            <p:cNvSpPr/>
            <p:nvPr/>
          </p:nvSpPr>
          <p:spPr>
            <a:xfrm>
              <a:off x="3954443" y="2981199"/>
              <a:ext cx="378250" cy="227699"/>
            </a:xfrm>
            <a:custGeom>
              <a:avLst/>
              <a:gdLst/>
              <a:ahLst/>
              <a:cxnLst/>
              <a:rect l="l" t="t" r="r" b="b"/>
              <a:pathLst>
                <a:path w="14404" h="8671" extrusionOk="0">
                  <a:moveTo>
                    <a:pt x="7207" y="0"/>
                  </a:moveTo>
                  <a:cubicBezTo>
                    <a:pt x="6346" y="0"/>
                    <a:pt x="5054" y="546"/>
                    <a:pt x="3388" y="1637"/>
                  </a:cubicBezTo>
                  <a:cubicBezTo>
                    <a:pt x="2307" y="2345"/>
                    <a:pt x="1264" y="3110"/>
                    <a:pt x="259" y="3924"/>
                  </a:cubicBezTo>
                  <a:cubicBezTo>
                    <a:pt x="0" y="4134"/>
                    <a:pt x="0" y="4527"/>
                    <a:pt x="259" y="4747"/>
                  </a:cubicBezTo>
                  <a:cubicBezTo>
                    <a:pt x="1264" y="5560"/>
                    <a:pt x="2307" y="6326"/>
                    <a:pt x="3388" y="7034"/>
                  </a:cubicBezTo>
                  <a:cubicBezTo>
                    <a:pt x="5063" y="8125"/>
                    <a:pt x="6346" y="8671"/>
                    <a:pt x="7207" y="8671"/>
                  </a:cubicBezTo>
                  <a:cubicBezTo>
                    <a:pt x="8059" y="8671"/>
                    <a:pt x="9351" y="8116"/>
                    <a:pt x="11025" y="7034"/>
                  </a:cubicBezTo>
                  <a:cubicBezTo>
                    <a:pt x="12107" y="6326"/>
                    <a:pt x="13150" y="5560"/>
                    <a:pt x="14145" y="4747"/>
                  </a:cubicBezTo>
                  <a:cubicBezTo>
                    <a:pt x="14404" y="4536"/>
                    <a:pt x="14404" y="4134"/>
                    <a:pt x="14145" y="3924"/>
                  </a:cubicBezTo>
                  <a:cubicBezTo>
                    <a:pt x="13150" y="3110"/>
                    <a:pt x="12107" y="2345"/>
                    <a:pt x="11025" y="1637"/>
                  </a:cubicBezTo>
                  <a:cubicBezTo>
                    <a:pt x="9351" y="546"/>
                    <a:pt x="8059" y="0"/>
                    <a:pt x="7207" y="0"/>
                  </a:cubicBezTo>
                  <a:close/>
                </a:path>
              </a:pathLst>
            </a:custGeom>
            <a:solidFill>
              <a:srgbClr val="E2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8652;p78">
              <a:extLst>
                <a:ext uri="{FF2B5EF4-FFF2-40B4-BE49-F238E27FC236}">
                  <a16:creationId xmlns:a16="http://schemas.microsoft.com/office/drawing/2014/main" id="{23AD3D12-AEA1-4203-851F-07AFF2BABF5C}"/>
                </a:ext>
              </a:extLst>
            </p:cNvPr>
            <p:cNvSpPr/>
            <p:nvPr/>
          </p:nvSpPr>
          <p:spPr>
            <a:xfrm>
              <a:off x="3954445" y="2980937"/>
              <a:ext cx="208112" cy="227727"/>
            </a:xfrm>
            <a:custGeom>
              <a:avLst/>
              <a:gdLst/>
              <a:ahLst/>
              <a:cxnLst/>
              <a:rect l="l" t="t" r="r" b="b"/>
              <a:pathLst>
                <a:path w="7925" h="8672" extrusionOk="0">
                  <a:moveTo>
                    <a:pt x="7207" y="1"/>
                  </a:moveTo>
                  <a:cubicBezTo>
                    <a:pt x="6346" y="1"/>
                    <a:pt x="5063" y="556"/>
                    <a:pt x="3379" y="1637"/>
                  </a:cubicBezTo>
                  <a:cubicBezTo>
                    <a:pt x="2297" y="2345"/>
                    <a:pt x="1264" y="3111"/>
                    <a:pt x="259" y="3934"/>
                  </a:cubicBezTo>
                  <a:cubicBezTo>
                    <a:pt x="0" y="4144"/>
                    <a:pt x="0" y="4537"/>
                    <a:pt x="259" y="4747"/>
                  </a:cubicBezTo>
                  <a:cubicBezTo>
                    <a:pt x="1264" y="5561"/>
                    <a:pt x="2297" y="6326"/>
                    <a:pt x="3379" y="7044"/>
                  </a:cubicBezTo>
                  <a:cubicBezTo>
                    <a:pt x="5054" y="8126"/>
                    <a:pt x="6346" y="8671"/>
                    <a:pt x="7207" y="8671"/>
                  </a:cubicBezTo>
                  <a:cubicBezTo>
                    <a:pt x="7446" y="8671"/>
                    <a:pt x="7685" y="8633"/>
                    <a:pt x="7925" y="8575"/>
                  </a:cubicBezTo>
                  <a:cubicBezTo>
                    <a:pt x="7121" y="8374"/>
                    <a:pt x="6078" y="7858"/>
                    <a:pt x="4814" y="7044"/>
                  </a:cubicBezTo>
                  <a:cubicBezTo>
                    <a:pt x="3733" y="6326"/>
                    <a:pt x="2699" y="5570"/>
                    <a:pt x="1694" y="4747"/>
                  </a:cubicBezTo>
                  <a:cubicBezTo>
                    <a:pt x="1436" y="4537"/>
                    <a:pt x="1436" y="4144"/>
                    <a:pt x="1694" y="3934"/>
                  </a:cubicBezTo>
                  <a:cubicBezTo>
                    <a:pt x="2699" y="3111"/>
                    <a:pt x="3733" y="2345"/>
                    <a:pt x="4814" y="1637"/>
                  </a:cubicBezTo>
                  <a:cubicBezTo>
                    <a:pt x="6078" y="824"/>
                    <a:pt x="7121" y="307"/>
                    <a:pt x="7925" y="106"/>
                  </a:cubicBezTo>
                  <a:cubicBezTo>
                    <a:pt x="7685" y="39"/>
                    <a:pt x="7446" y="10"/>
                    <a:pt x="7207" y="1"/>
                  </a:cubicBezTo>
                  <a:close/>
                </a:path>
              </a:pathLst>
            </a:custGeom>
            <a:solidFill>
              <a:srgbClr val="E2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8653;p78">
              <a:extLst>
                <a:ext uri="{FF2B5EF4-FFF2-40B4-BE49-F238E27FC236}">
                  <a16:creationId xmlns:a16="http://schemas.microsoft.com/office/drawing/2014/main" id="{EB06F4BB-4C7D-4A24-9216-017150947360}"/>
                </a:ext>
              </a:extLst>
            </p:cNvPr>
            <p:cNvSpPr/>
            <p:nvPr/>
          </p:nvSpPr>
          <p:spPr>
            <a:xfrm>
              <a:off x="4034616" y="3013262"/>
              <a:ext cx="190517" cy="163232"/>
            </a:xfrm>
            <a:custGeom>
              <a:avLst/>
              <a:gdLst/>
              <a:ahLst/>
              <a:cxnLst/>
              <a:rect l="l" t="t" r="r" b="b"/>
              <a:pathLst>
                <a:path w="7255" h="6216" extrusionOk="0">
                  <a:moveTo>
                    <a:pt x="4127" y="0"/>
                  </a:moveTo>
                  <a:cubicBezTo>
                    <a:pt x="3364" y="0"/>
                    <a:pt x="2587" y="283"/>
                    <a:pt x="1953" y="913"/>
                  </a:cubicBezTo>
                  <a:cubicBezTo>
                    <a:pt x="0" y="2866"/>
                    <a:pt x="1388" y="6215"/>
                    <a:pt x="4154" y="6215"/>
                  </a:cubicBezTo>
                  <a:cubicBezTo>
                    <a:pt x="5857" y="6206"/>
                    <a:pt x="7245" y="4818"/>
                    <a:pt x="7255" y="3105"/>
                  </a:cubicBezTo>
                  <a:cubicBezTo>
                    <a:pt x="7255" y="1239"/>
                    <a:pt x="5724" y="0"/>
                    <a:pt x="4127" y="0"/>
                  </a:cubicBezTo>
                  <a:close/>
                </a:path>
              </a:pathLst>
            </a:custGeom>
            <a:solidFill>
              <a:srgbClr val="6A7F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8654;p78">
              <a:extLst>
                <a:ext uri="{FF2B5EF4-FFF2-40B4-BE49-F238E27FC236}">
                  <a16:creationId xmlns:a16="http://schemas.microsoft.com/office/drawing/2014/main" id="{ACD5E078-E488-42B9-87A7-CD3E28CE8B30}"/>
                </a:ext>
              </a:extLst>
            </p:cNvPr>
            <p:cNvSpPr/>
            <p:nvPr/>
          </p:nvSpPr>
          <p:spPr>
            <a:xfrm>
              <a:off x="4062269" y="3013341"/>
              <a:ext cx="96768" cy="163101"/>
            </a:xfrm>
            <a:custGeom>
              <a:avLst/>
              <a:gdLst/>
              <a:ahLst/>
              <a:cxnLst/>
              <a:rect l="l" t="t" r="r" b="b"/>
              <a:pathLst>
                <a:path w="3685" h="6211" extrusionOk="0">
                  <a:moveTo>
                    <a:pt x="3088" y="0"/>
                  </a:moveTo>
                  <a:cubicBezTo>
                    <a:pt x="1418" y="0"/>
                    <a:pt x="0" y="1363"/>
                    <a:pt x="0" y="3102"/>
                  </a:cubicBezTo>
                  <a:cubicBezTo>
                    <a:pt x="0" y="4852"/>
                    <a:pt x="1423" y="6210"/>
                    <a:pt x="3097" y="6210"/>
                  </a:cubicBezTo>
                  <a:cubicBezTo>
                    <a:pt x="3290" y="6210"/>
                    <a:pt x="3487" y="6192"/>
                    <a:pt x="3685" y="6155"/>
                  </a:cubicBezTo>
                  <a:cubicBezTo>
                    <a:pt x="2230" y="5868"/>
                    <a:pt x="1177" y="4585"/>
                    <a:pt x="1177" y="3102"/>
                  </a:cubicBezTo>
                  <a:cubicBezTo>
                    <a:pt x="1177" y="1618"/>
                    <a:pt x="2230" y="346"/>
                    <a:pt x="3685" y="58"/>
                  </a:cubicBezTo>
                  <a:cubicBezTo>
                    <a:pt x="3483" y="19"/>
                    <a:pt x="3284" y="0"/>
                    <a:pt x="3088" y="0"/>
                  </a:cubicBezTo>
                  <a:close/>
                </a:path>
              </a:pathLst>
            </a:custGeom>
            <a:solidFill>
              <a:srgbClr val="5068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8655;p78">
              <a:extLst>
                <a:ext uri="{FF2B5EF4-FFF2-40B4-BE49-F238E27FC236}">
                  <a16:creationId xmlns:a16="http://schemas.microsoft.com/office/drawing/2014/main" id="{F179A083-2C6C-4444-BBEE-2B067E5C928A}"/>
                </a:ext>
              </a:extLst>
            </p:cNvPr>
            <p:cNvSpPr/>
            <p:nvPr/>
          </p:nvSpPr>
          <p:spPr>
            <a:xfrm>
              <a:off x="4088660" y="3053755"/>
              <a:ext cx="96007" cy="82273"/>
            </a:xfrm>
            <a:custGeom>
              <a:avLst/>
              <a:gdLst/>
              <a:ahLst/>
              <a:cxnLst/>
              <a:rect l="l" t="t" r="r" b="b"/>
              <a:pathLst>
                <a:path w="3656" h="3133" extrusionOk="0">
                  <a:moveTo>
                    <a:pt x="2081" y="1"/>
                  </a:moveTo>
                  <a:cubicBezTo>
                    <a:pt x="1697" y="1"/>
                    <a:pt x="1305" y="143"/>
                    <a:pt x="986" y="462"/>
                  </a:cubicBezTo>
                  <a:cubicBezTo>
                    <a:pt x="0" y="1448"/>
                    <a:pt x="699" y="3132"/>
                    <a:pt x="2096" y="3132"/>
                  </a:cubicBezTo>
                  <a:cubicBezTo>
                    <a:pt x="2957" y="3132"/>
                    <a:pt x="3656" y="2434"/>
                    <a:pt x="3656" y="1563"/>
                  </a:cubicBezTo>
                  <a:cubicBezTo>
                    <a:pt x="3656" y="624"/>
                    <a:pt x="2885" y="1"/>
                    <a:pt x="2081" y="1"/>
                  </a:cubicBezTo>
                  <a:close/>
                </a:path>
              </a:pathLst>
            </a:custGeom>
            <a:solidFill>
              <a:srgbClr val="455F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8656;p78">
              <a:extLst>
                <a:ext uri="{FF2B5EF4-FFF2-40B4-BE49-F238E27FC236}">
                  <a16:creationId xmlns:a16="http://schemas.microsoft.com/office/drawing/2014/main" id="{C77972D5-A980-47FE-82EB-1E754E02AB8E}"/>
                </a:ext>
              </a:extLst>
            </p:cNvPr>
            <p:cNvSpPr/>
            <p:nvPr/>
          </p:nvSpPr>
          <p:spPr>
            <a:xfrm>
              <a:off x="4102709" y="3053858"/>
              <a:ext cx="57089" cy="82246"/>
            </a:xfrm>
            <a:custGeom>
              <a:avLst/>
              <a:gdLst/>
              <a:ahLst/>
              <a:cxnLst/>
              <a:rect l="l" t="t" r="r" b="b"/>
              <a:pathLst>
                <a:path w="2174" h="3132" extrusionOk="0">
                  <a:moveTo>
                    <a:pt x="1567" y="1"/>
                  </a:moveTo>
                  <a:cubicBezTo>
                    <a:pt x="740" y="1"/>
                    <a:pt x="1" y="667"/>
                    <a:pt x="1" y="1568"/>
                  </a:cubicBezTo>
                  <a:cubicBezTo>
                    <a:pt x="1" y="2467"/>
                    <a:pt x="734" y="3131"/>
                    <a:pt x="1558" y="3131"/>
                  </a:cubicBezTo>
                  <a:cubicBezTo>
                    <a:pt x="1761" y="3131"/>
                    <a:pt x="1969" y="3091"/>
                    <a:pt x="2173" y="3004"/>
                  </a:cubicBezTo>
                  <a:cubicBezTo>
                    <a:pt x="1590" y="2765"/>
                    <a:pt x="1216" y="2190"/>
                    <a:pt x="1216" y="1559"/>
                  </a:cubicBezTo>
                  <a:cubicBezTo>
                    <a:pt x="1216" y="937"/>
                    <a:pt x="1590" y="372"/>
                    <a:pt x="2173" y="123"/>
                  </a:cubicBezTo>
                  <a:cubicBezTo>
                    <a:pt x="1972" y="39"/>
                    <a:pt x="1767" y="1"/>
                    <a:pt x="1567" y="1"/>
                  </a:cubicBezTo>
                  <a:close/>
                </a:path>
              </a:pathLst>
            </a:custGeom>
            <a:solidFill>
              <a:srgbClr val="465C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8657;p78">
              <a:extLst>
                <a:ext uri="{FF2B5EF4-FFF2-40B4-BE49-F238E27FC236}">
                  <a16:creationId xmlns:a16="http://schemas.microsoft.com/office/drawing/2014/main" id="{0A757004-37BC-4F3C-AE0E-0EB0A83F270C}"/>
                </a:ext>
              </a:extLst>
            </p:cNvPr>
            <p:cNvSpPr/>
            <p:nvPr/>
          </p:nvSpPr>
          <p:spPr>
            <a:xfrm>
              <a:off x="4260822" y="2996402"/>
              <a:ext cx="38051" cy="26207"/>
            </a:xfrm>
            <a:custGeom>
              <a:avLst/>
              <a:gdLst/>
              <a:ahLst/>
              <a:cxnLst/>
              <a:rect l="l" t="t" r="r" b="b"/>
              <a:pathLst>
                <a:path w="1449" h="998" extrusionOk="0">
                  <a:moveTo>
                    <a:pt x="331" y="0"/>
                  </a:moveTo>
                  <a:cubicBezTo>
                    <a:pt x="136" y="0"/>
                    <a:pt x="0" y="272"/>
                    <a:pt x="201" y="416"/>
                  </a:cubicBezTo>
                  <a:cubicBezTo>
                    <a:pt x="440" y="579"/>
                    <a:pt x="698" y="761"/>
                    <a:pt x="957" y="943"/>
                  </a:cubicBezTo>
                  <a:cubicBezTo>
                    <a:pt x="1006" y="981"/>
                    <a:pt x="1057" y="998"/>
                    <a:pt x="1104" y="998"/>
                  </a:cubicBezTo>
                  <a:cubicBezTo>
                    <a:pt x="1304" y="998"/>
                    <a:pt x="1449" y="707"/>
                    <a:pt x="1225" y="560"/>
                  </a:cubicBezTo>
                  <a:cubicBezTo>
                    <a:pt x="966" y="378"/>
                    <a:pt x="708" y="196"/>
                    <a:pt x="449" y="34"/>
                  </a:cubicBezTo>
                  <a:cubicBezTo>
                    <a:pt x="409" y="10"/>
                    <a:pt x="369" y="0"/>
                    <a:pt x="331" y="0"/>
                  </a:cubicBezTo>
                  <a:close/>
                </a:path>
              </a:pathLst>
            </a:custGeom>
            <a:solidFill>
              <a:srgbClr val="E2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8658;p78">
              <a:extLst>
                <a:ext uri="{FF2B5EF4-FFF2-40B4-BE49-F238E27FC236}">
                  <a16:creationId xmlns:a16="http://schemas.microsoft.com/office/drawing/2014/main" id="{9675B1BA-CEEC-482B-AA2A-8541F0A319AB}"/>
                </a:ext>
              </a:extLst>
            </p:cNvPr>
            <p:cNvSpPr/>
            <p:nvPr/>
          </p:nvSpPr>
          <p:spPr>
            <a:xfrm>
              <a:off x="4020543" y="2942993"/>
              <a:ext cx="229382" cy="58323"/>
            </a:xfrm>
            <a:custGeom>
              <a:avLst/>
              <a:gdLst/>
              <a:ahLst/>
              <a:cxnLst/>
              <a:rect l="l" t="t" r="r" b="b"/>
              <a:pathLst>
                <a:path w="8735" h="2221" extrusionOk="0">
                  <a:moveTo>
                    <a:pt x="4690" y="0"/>
                  </a:moveTo>
                  <a:cubicBezTo>
                    <a:pt x="3551" y="0"/>
                    <a:pt x="2077" y="584"/>
                    <a:pt x="192" y="1790"/>
                  </a:cubicBezTo>
                  <a:cubicBezTo>
                    <a:pt x="0" y="1914"/>
                    <a:pt x="87" y="2211"/>
                    <a:pt x="316" y="2221"/>
                  </a:cubicBezTo>
                  <a:cubicBezTo>
                    <a:pt x="355" y="2211"/>
                    <a:pt x="402" y="2202"/>
                    <a:pt x="441" y="2182"/>
                  </a:cubicBezTo>
                  <a:cubicBezTo>
                    <a:pt x="2249" y="1024"/>
                    <a:pt x="3637" y="460"/>
                    <a:pt x="4680" y="460"/>
                  </a:cubicBezTo>
                  <a:cubicBezTo>
                    <a:pt x="5599" y="460"/>
                    <a:pt x="6767" y="890"/>
                    <a:pt x="8269" y="1780"/>
                  </a:cubicBezTo>
                  <a:cubicBezTo>
                    <a:pt x="8312" y="1805"/>
                    <a:pt x="8353" y="1815"/>
                    <a:pt x="8392" y="1815"/>
                  </a:cubicBezTo>
                  <a:cubicBezTo>
                    <a:pt x="8600" y="1815"/>
                    <a:pt x="8734" y="1515"/>
                    <a:pt x="8508" y="1379"/>
                  </a:cubicBezTo>
                  <a:cubicBezTo>
                    <a:pt x="6939" y="450"/>
                    <a:pt x="5685" y="0"/>
                    <a:pt x="4690" y="0"/>
                  </a:cubicBezTo>
                  <a:close/>
                </a:path>
              </a:pathLst>
            </a:custGeom>
            <a:solidFill>
              <a:srgbClr val="E2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8659;p78">
              <a:extLst>
                <a:ext uri="{FF2B5EF4-FFF2-40B4-BE49-F238E27FC236}">
                  <a16:creationId xmlns:a16="http://schemas.microsoft.com/office/drawing/2014/main" id="{5FC904C9-7EBA-4022-9764-32F44001617C}"/>
                </a:ext>
              </a:extLst>
            </p:cNvPr>
            <p:cNvSpPr/>
            <p:nvPr/>
          </p:nvSpPr>
          <p:spPr>
            <a:xfrm>
              <a:off x="4153719" y="3056337"/>
              <a:ext cx="33193" cy="28440"/>
            </a:xfrm>
            <a:custGeom>
              <a:avLst/>
              <a:gdLst/>
              <a:ahLst/>
              <a:cxnLst/>
              <a:rect l="l" t="t" r="r" b="b"/>
              <a:pathLst>
                <a:path w="1264" h="1083" extrusionOk="0">
                  <a:moveTo>
                    <a:pt x="542" y="1"/>
                  </a:moveTo>
                  <a:cubicBezTo>
                    <a:pt x="266" y="1"/>
                    <a:pt x="1" y="217"/>
                    <a:pt x="1" y="546"/>
                  </a:cubicBezTo>
                  <a:cubicBezTo>
                    <a:pt x="1" y="843"/>
                    <a:pt x="240" y="1082"/>
                    <a:pt x="537" y="1082"/>
                  </a:cubicBezTo>
                  <a:cubicBezTo>
                    <a:pt x="1025" y="1082"/>
                    <a:pt x="1264" y="498"/>
                    <a:pt x="919" y="163"/>
                  </a:cubicBezTo>
                  <a:cubicBezTo>
                    <a:pt x="810" y="51"/>
                    <a:pt x="675" y="1"/>
                    <a:pt x="542" y="1"/>
                  </a:cubicBezTo>
                  <a:close/>
                </a:path>
              </a:pathLst>
            </a:custGeom>
            <a:solidFill>
              <a:srgbClr val="E2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1" name="TextBox 160">
            <a:extLst>
              <a:ext uri="{FF2B5EF4-FFF2-40B4-BE49-F238E27FC236}">
                <a16:creationId xmlns:a16="http://schemas.microsoft.com/office/drawing/2014/main" id="{E5D6263D-6778-41FE-977F-B7157474A038}"/>
              </a:ext>
            </a:extLst>
          </p:cNvPr>
          <p:cNvSpPr txBox="1"/>
          <p:nvPr/>
        </p:nvSpPr>
        <p:spPr>
          <a:xfrm>
            <a:off x="3348447" y="3088622"/>
            <a:ext cx="16932475" cy="3200876"/>
          </a:xfrm>
          <a:prstGeom prst="rect">
            <a:avLst/>
          </a:prstGeom>
          <a:solidFill>
            <a:srgbClr val="E6E9EE">
              <a:alpha val="19000"/>
            </a:srgbClr>
          </a:solidFill>
        </p:spPr>
        <p:txBody>
          <a:bodyPr wrap="square" lIns="914400" tIns="365760" rIns="457200" bIns="365760" rtlCol="0" anchor="ctr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Why we used python?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What is </a:t>
            </a:r>
            <a:r>
              <a:rPr lang="en-US" sz="3200" dirty="0" err="1">
                <a:solidFill>
                  <a:schemeClr val="bg1"/>
                </a:solidFill>
              </a:rPr>
              <a:t>psutil</a:t>
            </a:r>
            <a:r>
              <a:rPr lang="en-US" sz="3200" dirty="0">
                <a:solidFill>
                  <a:schemeClr val="bg1"/>
                </a:solidFill>
              </a:rPr>
              <a:t> library (process and system utilities)?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How this is actually working?</a:t>
            </a:r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3F53F471-01E9-46CD-8767-FB947C9272E6}"/>
              </a:ext>
            </a:extLst>
          </p:cNvPr>
          <p:cNvCxnSpPr>
            <a:cxnSpLocks/>
          </p:cNvCxnSpPr>
          <p:nvPr/>
        </p:nvCxnSpPr>
        <p:spPr>
          <a:xfrm>
            <a:off x="11679016" y="8112369"/>
            <a:ext cx="0" cy="5603631"/>
          </a:xfrm>
          <a:prstGeom prst="line">
            <a:avLst/>
          </a:prstGeom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Oval 174">
            <a:extLst>
              <a:ext uri="{FF2B5EF4-FFF2-40B4-BE49-F238E27FC236}">
                <a16:creationId xmlns:a16="http://schemas.microsoft.com/office/drawing/2014/main" id="{6DB341FF-0FC4-43EA-98CD-14536A1CBE90}"/>
              </a:ext>
            </a:extLst>
          </p:cNvPr>
          <p:cNvSpPr/>
          <p:nvPr/>
        </p:nvSpPr>
        <p:spPr>
          <a:xfrm flipV="1">
            <a:off x="11561786" y="8894202"/>
            <a:ext cx="252898" cy="25289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5F31FE15-638A-43F5-BAF8-7BAA45D21768}"/>
              </a:ext>
            </a:extLst>
          </p:cNvPr>
          <p:cNvSpPr/>
          <p:nvPr/>
        </p:nvSpPr>
        <p:spPr>
          <a:xfrm>
            <a:off x="14235779" y="8638876"/>
            <a:ext cx="5800232" cy="10785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89000"/>
              </a:lnSpc>
            </a:pPr>
            <a:r>
              <a:rPr lang="en-US" sz="3600" dirty="0">
                <a:solidFill>
                  <a:schemeClr val="bg1"/>
                </a:solidFill>
              </a:rPr>
              <a:t>This </a:t>
            </a:r>
            <a:r>
              <a:rPr lang="en-US" sz="3600" dirty="0" err="1">
                <a:solidFill>
                  <a:schemeClr val="bg1"/>
                </a:solidFill>
              </a:rPr>
              <a:t>psutil</a:t>
            </a:r>
            <a:r>
              <a:rPr lang="en-US" sz="3600" dirty="0">
                <a:solidFill>
                  <a:schemeClr val="bg1"/>
                </a:solidFill>
              </a:rPr>
              <a:t> library will return a list of opened files.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7E609A37-97F0-470A-9889-7CE555228756}"/>
              </a:ext>
            </a:extLst>
          </p:cNvPr>
          <p:cNvSpPr/>
          <p:nvPr/>
        </p:nvSpPr>
        <p:spPr>
          <a:xfrm flipH="1">
            <a:off x="13126619" y="8480590"/>
            <a:ext cx="652744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dt-line-communication-01" panose="02000509000000000000" pitchFamily="49" charset="0"/>
                <a:cs typeface="Arial" panose="020B0604020202020204" pitchFamily="34" charset="0"/>
              </a:rPr>
              <a:t>1</a:t>
            </a:r>
            <a:endParaRPr lang="en-US" sz="7200" dirty="0">
              <a:solidFill>
                <a:schemeClr val="bg1"/>
              </a:solidFill>
            </a:endParaRPr>
          </a:p>
        </p:txBody>
      </p:sp>
      <p:sp>
        <p:nvSpPr>
          <p:cNvPr id="178" name="Title 1">
            <a:extLst>
              <a:ext uri="{FF2B5EF4-FFF2-40B4-BE49-F238E27FC236}">
                <a16:creationId xmlns:a16="http://schemas.microsoft.com/office/drawing/2014/main" id="{E5E6604C-C889-4395-8A18-E5591A6EFD45}"/>
              </a:ext>
            </a:extLst>
          </p:cNvPr>
          <p:cNvSpPr txBox="1">
            <a:spLocks/>
          </p:cNvSpPr>
          <p:nvPr/>
        </p:nvSpPr>
        <p:spPr>
          <a:xfrm>
            <a:off x="1443640" y="424355"/>
            <a:ext cx="2687595" cy="7892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Design</a:t>
            </a:r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4F471BF6-E8D3-490F-84EE-8C43BF6D39A4}"/>
              </a:ext>
            </a:extLst>
          </p:cNvPr>
          <p:cNvSpPr/>
          <p:nvPr/>
        </p:nvSpPr>
        <p:spPr>
          <a:xfrm flipV="1">
            <a:off x="11561786" y="12522211"/>
            <a:ext cx="252898" cy="25289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48DC95E6-C9FB-46AF-8E86-9EB5FF951EA5}"/>
              </a:ext>
            </a:extLst>
          </p:cNvPr>
          <p:cNvSpPr/>
          <p:nvPr/>
        </p:nvSpPr>
        <p:spPr>
          <a:xfrm>
            <a:off x="3322022" y="11982961"/>
            <a:ext cx="5800232" cy="10785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89000"/>
              </a:lnSpc>
            </a:pPr>
            <a:r>
              <a:rPr lang="en-US" sz="3600" dirty="0">
                <a:solidFill>
                  <a:schemeClr val="bg1"/>
                </a:solidFill>
              </a:rPr>
              <a:t>Each file will have a timer using a thread.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7A25EFF8-91CC-4F98-8468-2EAE19C2F8B4}"/>
              </a:ext>
            </a:extLst>
          </p:cNvPr>
          <p:cNvSpPr/>
          <p:nvPr/>
        </p:nvSpPr>
        <p:spPr>
          <a:xfrm flipH="1">
            <a:off x="9694010" y="12048495"/>
            <a:ext cx="652744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dt-line-communication-01" panose="02000509000000000000" pitchFamily="49" charset="0"/>
                <a:cs typeface="Arial" panose="020B0604020202020204" pitchFamily="34" charset="0"/>
              </a:rPr>
              <a:t>2</a:t>
            </a:r>
            <a:endParaRPr lang="en-US" sz="72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5A2D077-2578-4A02-8DF1-4AAA36EC84EF}"/>
              </a:ext>
            </a:extLst>
          </p:cNvPr>
          <p:cNvSpPr/>
          <p:nvPr/>
        </p:nvSpPr>
        <p:spPr>
          <a:xfrm>
            <a:off x="3917283" y="6774655"/>
            <a:ext cx="16552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Here is a brief explanation on how file observer works</a:t>
            </a:r>
          </a:p>
        </p:txBody>
      </p:sp>
    </p:spTree>
    <p:extLst>
      <p:ext uri="{BB962C8B-B14F-4D97-AF65-F5344CB8AC3E}">
        <p14:creationId xmlns:p14="http://schemas.microsoft.com/office/powerpoint/2010/main" val="60992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7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75" grpId="0" animBg="1"/>
      <p:bldP spid="176" grpId="0"/>
      <p:bldP spid="177" grpId="0"/>
      <p:bldP spid="179" grpId="0" animBg="1"/>
      <p:bldP spid="180" grpId="0"/>
      <p:bldP spid="181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/>
        </p:nvCxnSpPr>
        <p:spPr>
          <a:xfrm>
            <a:off x="12193587" y="0"/>
            <a:ext cx="0" cy="11136923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 flipH="1">
            <a:off x="15139647" y="1718244"/>
            <a:ext cx="4723557" cy="26125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89000"/>
              </a:lnSpc>
            </a:pPr>
            <a:r>
              <a:rPr lang="en-US" sz="3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Each thread will take :</a:t>
            </a:r>
          </a:p>
          <a:p>
            <a:pPr marL="457200" indent="-457200">
              <a:lnSpc>
                <a:spcPct val="89000"/>
              </a:lnSpc>
              <a:buFont typeface="+mj-lt"/>
              <a:buAutoNum type="arabicPeriod"/>
            </a:pPr>
            <a:r>
              <a:rPr lang="en-US" sz="2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Path</a:t>
            </a:r>
          </a:p>
          <a:p>
            <a:pPr marL="457200" indent="-457200">
              <a:lnSpc>
                <a:spcPct val="89000"/>
              </a:lnSpc>
              <a:buFont typeface="+mj-lt"/>
              <a:buAutoNum type="arabicPeriod"/>
            </a:pPr>
            <a:r>
              <a:rPr lang="en-US" sz="2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Process name</a:t>
            </a:r>
          </a:p>
          <a:p>
            <a:pPr marL="457200" indent="-457200">
              <a:lnSpc>
                <a:spcPct val="89000"/>
              </a:lnSpc>
              <a:buFont typeface="+mj-lt"/>
              <a:buAutoNum type="arabicPeriod"/>
            </a:pPr>
            <a:r>
              <a:rPr lang="en-US" sz="2800" dirty="0" err="1">
                <a:solidFill>
                  <a:schemeClr val="tx1">
                    <a:lumMod val="90000"/>
                    <a:lumOff val="10000"/>
                  </a:schemeClr>
                </a:solidFill>
              </a:rPr>
              <a:t>Pid</a:t>
            </a:r>
            <a:endParaRPr lang="en-US" sz="2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457200" indent="-457200">
              <a:lnSpc>
                <a:spcPct val="89000"/>
              </a:lnSpc>
              <a:buFont typeface="+mj-lt"/>
              <a:buAutoNum type="arabicPeriod"/>
            </a:pPr>
            <a:r>
              <a:rPr lang="en-US" sz="2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User name</a:t>
            </a:r>
          </a:p>
          <a:p>
            <a:pPr>
              <a:lnSpc>
                <a:spcPct val="89000"/>
              </a:lnSpc>
            </a:pPr>
            <a:r>
              <a:rPr lang="en-US" sz="3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As parameters.</a:t>
            </a:r>
          </a:p>
        </p:txBody>
      </p:sp>
      <p:sp>
        <p:nvSpPr>
          <p:cNvPr id="10" name="Oval 9"/>
          <p:cNvSpPr/>
          <p:nvPr/>
        </p:nvSpPr>
        <p:spPr>
          <a:xfrm flipV="1">
            <a:off x="12067140" y="2740577"/>
            <a:ext cx="252898" cy="252898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1" name="Rectangle 10"/>
          <p:cNvSpPr/>
          <p:nvPr/>
        </p:nvSpPr>
        <p:spPr>
          <a:xfrm>
            <a:off x="13772055" y="2424335"/>
            <a:ext cx="652744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7200" dirty="0">
                <a:latin typeface="dt-line-communication-01" panose="02000509000000000000" pitchFamily="49" charset="0"/>
                <a:cs typeface="Arial" panose="020B0604020202020204" pitchFamily="34" charset="0"/>
              </a:rPr>
              <a:t>3</a:t>
            </a:r>
            <a:endParaRPr lang="en-US" sz="7200" dirty="0"/>
          </a:p>
        </p:txBody>
      </p:sp>
      <p:sp>
        <p:nvSpPr>
          <p:cNvPr id="14" name="Oval 13"/>
          <p:cNvSpPr/>
          <p:nvPr/>
        </p:nvSpPr>
        <p:spPr>
          <a:xfrm flipV="1">
            <a:off x="12067140" y="5046021"/>
            <a:ext cx="252898" cy="252898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5" name="Oval 14"/>
          <p:cNvSpPr/>
          <p:nvPr/>
        </p:nvSpPr>
        <p:spPr>
          <a:xfrm flipV="1">
            <a:off x="12067140" y="7351465"/>
            <a:ext cx="252898" cy="252898"/>
          </a:xfrm>
          <a:prstGeom prst="ellipse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7" name="Rectangle 16"/>
          <p:cNvSpPr/>
          <p:nvPr/>
        </p:nvSpPr>
        <p:spPr>
          <a:xfrm flipH="1">
            <a:off x="14784745" y="6456258"/>
            <a:ext cx="6735614" cy="61543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89000"/>
              </a:lnSpc>
            </a:pPr>
            <a:r>
              <a:rPr lang="en-US" sz="3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Then store the following in the pickle file as a session:</a:t>
            </a:r>
          </a:p>
          <a:p>
            <a:pPr>
              <a:lnSpc>
                <a:spcPct val="89000"/>
              </a:lnSpc>
            </a:pPr>
            <a:endParaRPr lang="en-US" sz="3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r>
              <a:rPr lang="en-US" sz="2800" dirty="0"/>
              <a:t>1-File name</a:t>
            </a:r>
          </a:p>
          <a:p>
            <a:r>
              <a:rPr lang="en-US" sz="2800" dirty="0"/>
              <a:t>2-Path</a:t>
            </a:r>
          </a:p>
          <a:p>
            <a:r>
              <a:rPr lang="en-US" sz="2800" dirty="0"/>
              <a:t>3-Start time</a:t>
            </a:r>
          </a:p>
          <a:p>
            <a:r>
              <a:rPr lang="en-US" sz="2800" dirty="0"/>
              <a:t>4-End time</a:t>
            </a:r>
          </a:p>
          <a:p>
            <a:r>
              <a:rPr lang="en-US" sz="2800" dirty="0"/>
              <a:t>5-Process name that opened this file</a:t>
            </a:r>
          </a:p>
          <a:p>
            <a:r>
              <a:rPr lang="en-US" sz="2800" dirty="0"/>
              <a:t>6-Pid of the process </a:t>
            </a:r>
          </a:p>
          <a:p>
            <a:r>
              <a:rPr lang="en-US" sz="2800" dirty="0"/>
              <a:t>7-Username</a:t>
            </a:r>
          </a:p>
          <a:p>
            <a:r>
              <a:rPr lang="en-US" sz="2800" dirty="0"/>
              <a:t>8-Last modified date from </a:t>
            </a:r>
            <a:r>
              <a:rPr lang="en-US" sz="2800" dirty="0" err="1"/>
              <a:t>os</a:t>
            </a:r>
            <a:endParaRPr lang="en-US" sz="2800" dirty="0"/>
          </a:p>
          <a:p>
            <a:r>
              <a:rPr lang="en-US" sz="2800" dirty="0"/>
              <a:t>9-Creation date from </a:t>
            </a:r>
            <a:r>
              <a:rPr lang="en-US" sz="2800" dirty="0" err="1"/>
              <a:t>os</a:t>
            </a:r>
            <a:endParaRPr lang="en-US" sz="2800" dirty="0"/>
          </a:p>
          <a:p>
            <a:r>
              <a:rPr lang="en-US" sz="2800" dirty="0"/>
              <a:t>10-Size file</a:t>
            </a:r>
          </a:p>
          <a:p>
            <a:pPr marL="457200" indent="-457200">
              <a:lnSpc>
                <a:spcPct val="89000"/>
              </a:lnSpc>
              <a:buFont typeface="+mj-lt"/>
              <a:buAutoNum type="arabicPeriod"/>
            </a:pPr>
            <a:endParaRPr lang="en-US" sz="20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3772055" y="6831577"/>
            <a:ext cx="652744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7200" dirty="0">
                <a:latin typeface="dt-line-communication-01" panose="02000509000000000000" pitchFamily="49" charset="0"/>
                <a:cs typeface="Arial" panose="020B0604020202020204" pitchFamily="34" charset="0"/>
              </a:rPr>
              <a:t>5</a:t>
            </a:r>
            <a:endParaRPr lang="en-US" sz="7200" dirty="0"/>
          </a:p>
        </p:txBody>
      </p:sp>
      <p:sp>
        <p:nvSpPr>
          <p:cNvPr id="19" name="Rectangle 18"/>
          <p:cNvSpPr/>
          <p:nvPr/>
        </p:nvSpPr>
        <p:spPr>
          <a:xfrm>
            <a:off x="4086605" y="4273826"/>
            <a:ext cx="5515826" cy="255775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89000"/>
              </a:lnSpc>
            </a:pPr>
            <a:r>
              <a:rPr lang="en-US" sz="36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If the process associated with this file has been closed or the file-handle for that files has been shut , stop timer.</a:t>
            </a:r>
            <a:endParaRPr lang="en-US" sz="20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10206419" y="4729781"/>
            <a:ext cx="652744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7200" dirty="0">
                <a:latin typeface="dt-line-communication-01" panose="02000509000000000000" pitchFamily="49" charset="0"/>
                <a:cs typeface="Arial" panose="020B0604020202020204" pitchFamily="34" charset="0"/>
              </a:rPr>
              <a:t>4</a:t>
            </a:r>
            <a:endParaRPr lang="en-US" sz="7200" dirty="0"/>
          </a:p>
        </p:txBody>
      </p:sp>
      <p:pic>
        <p:nvPicPr>
          <p:cNvPr id="8" name="Graphic 7" descr="Document">
            <a:extLst>
              <a:ext uri="{FF2B5EF4-FFF2-40B4-BE49-F238E27FC236}">
                <a16:creationId xmlns:a16="http://schemas.microsoft.com/office/drawing/2014/main" id="{06CE981D-DE82-4D23-BD03-B25C82F2A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48498" y="11293281"/>
            <a:ext cx="1896188" cy="1896188"/>
          </a:xfrm>
          <a:prstGeom prst="rect">
            <a:avLst/>
          </a:prstGeom>
        </p:spPr>
      </p:pic>
      <p:grpSp>
        <p:nvGrpSpPr>
          <p:cNvPr id="21" name="Google Shape;13206;p80">
            <a:extLst>
              <a:ext uri="{FF2B5EF4-FFF2-40B4-BE49-F238E27FC236}">
                <a16:creationId xmlns:a16="http://schemas.microsoft.com/office/drawing/2014/main" id="{A736CAB4-D588-405B-96A4-41419C14E0E1}"/>
              </a:ext>
            </a:extLst>
          </p:cNvPr>
          <p:cNvGrpSpPr/>
          <p:nvPr/>
        </p:nvGrpSpPr>
        <p:grpSpPr>
          <a:xfrm>
            <a:off x="641248" y="110199"/>
            <a:ext cx="788967" cy="1095212"/>
            <a:chOff x="1310049" y="2891421"/>
            <a:chExt cx="384749" cy="366613"/>
          </a:xfrm>
        </p:grpSpPr>
        <p:sp>
          <p:nvSpPr>
            <p:cNvPr id="24" name="Google Shape;13207;p80">
              <a:extLst>
                <a:ext uri="{FF2B5EF4-FFF2-40B4-BE49-F238E27FC236}">
                  <a16:creationId xmlns:a16="http://schemas.microsoft.com/office/drawing/2014/main" id="{4895715F-BCBE-4F6B-A690-CFB764CDEB3B}"/>
                </a:ext>
              </a:extLst>
            </p:cNvPr>
            <p:cNvSpPr/>
            <p:nvPr/>
          </p:nvSpPr>
          <p:spPr>
            <a:xfrm>
              <a:off x="1310049" y="2891421"/>
              <a:ext cx="384749" cy="366613"/>
            </a:xfrm>
            <a:custGeom>
              <a:avLst/>
              <a:gdLst/>
              <a:ahLst/>
              <a:cxnLst/>
              <a:rect l="l" t="t" r="r" b="b"/>
              <a:pathLst>
                <a:path w="14723" h="14029" extrusionOk="0">
                  <a:moveTo>
                    <a:pt x="2761" y="5861"/>
                  </a:moveTo>
                  <a:cubicBezTo>
                    <a:pt x="2829" y="5861"/>
                    <a:pt x="2897" y="5886"/>
                    <a:pt x="2952" y="5942"/>
                  </a:cubicBezTo>
                  <a:lnTo>
                    <a:pt x="8126" y="11105"/>
                  </a:lnTo>
                  <a:cubicBezTo>
                    <a:pt x="8309" y="11288"/>
                    <a:pt x="8184" y="11586"/>
                    <a:pt x="7924" y="11596"/>
                  </a:cubicBezTo>
                  <a:lnTo>
                    <a:pt x="2760" y="11596"/>
                  </a:lnTo>
                  <a:cubicBezTo>
                    <a:pt x="2606" y="11596"/>
                    <a:pt x="2472" y="11461"/>
                    <a:pt x="2472" y="11307"/>
                  </a:cubicBezTo>
                  <a:lnTo>
                    <a:pt x="2472" y="6144"/>
                  </a:lnTo>
                  <a:cubicBezTo>
                    <a:pt x="2478" y="5974"/>
                    <a:pt x="2618" y="5861"/>
                    <a:pt x="2761" y="5861"/>
                  </a:cubicBezTo>
                  <a:close/>
                  <a:moveTo>
                    <a:pt x="512" y="1"/>
                  </a:moveTo>
                  <a:cubicBezTo>
                    <a:pt x="245" y="1"/>
                    <a:pt x="0" y="217"/>
                    <a:pt x="0" y="509"/>
                  </a:cubicBezTo>
                  <a:lnTo>
                    <a:pt x="0" y="13509"/>
                  </a:lnTo>
                  <a:cubicBezTo>
                    <a:pt x="0" y="13798"/>
                    <a:pt x="231" y="14029"/>
                    <a:pt x="520" y="14029"/>
                  </a:cubicBezTo>
                  <a:lnTo>
                    <a:pt x="13511" y="14029"/>
                  </a:lnTo>
                  <a:cubicBezTo>
                    <a:pt x="13905" y="14029"/>
                    <a:pt x="14155" y="13596"/>
                    <a:pt x="13953" y="13250"/>
                  </a:cubicBezTo>
                  <a:cubicBezTo>
                    <a:pt x="13905" y="13163"/>
                    <a:pt x="14722" y="13990"/>
                    <a:pt x="875" y="153"/>
                  </a:cubicBezTo>
                  <a:cubicBezTo>
                    <a:pt x="837" y="114"/>
                    <a:pt x="798" y="76"/>
                    <a:pt x="741" y="57"/>
                  </a:cubicBezTo>
                  <a:cubicBezTo>
                    <a:pt x="666" y="18"/>
                    <a:pt x="588" y="1"/>
                    <a:pt x="512" y="1"/>
                  </a:cubicBezTo>
                  <a:close/>
                </a:path>
              </a:pathLst>
            </a:custGeom>
            <a:solidFill>
              <a:srgbClr val="BCCA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208;p80">
              <a:extLst>
                <a:ext uri="{FF2B5EF4-FFF2-40B4-BE49-F238E27FC236}">
                  <a16:creationId xmlns:a16="http://schemas.microsoft.com/office/drawing/2014/main" id="{5DEA429D-1501-4D75-911F-588B1513D8D5}"/>
                </a:ext>
              </a:extLst>
            </p:cNvPr>
            <p:cNvSpPr/>
            <p:nvPr/>
          </p:nvSpPr>
          <p:spPr>
            <a:xfrm>
              <a:off x="1342218" y="2904697"/>
              <a:ext cx="324932" cy="324696"/>
            </a:xfrm>
            <a:custGeom>
              <a:avLst/>
              <a:gdLst/>
              <a:ahLst/>
              <a:cxnLst/>
              <a:rect l="l" t="t" r="r" b="b"/>
              <a:pathLst>
                <a:path w="12434" h="12425" extrusionOk="0">
                  <a:moveTo>
                    <a:pt x="1530" y="5353"/>
                  </a:moveTo>
                  <a:cubicBezTo>
                    <a:pt x="1598" y="5353"/>
                    <a:pt x="1666" y="5378"/>
                    <a:pt x="1721" y="5434"/>
                  </a:cubicBezTo>
                  <a:lnTo>
                    <a:pt x="6895" y="10597"/>
                  </a:lnTo>
                  <a:cubicBezTo>
                    <a:pt x="7068" y="10780"/>
                    <a:pt x="6953" y="11078"/>
                    <a:pt x="6693" y="11088"/>
                  </a:cubicBezTo>
                  <a:lnTo>
                    <a:pt x="1529" y="11088"/>
                  </a:lnTo>
                  <a:cubicBezTo>
                    <a:pt x="1375" y="11088"/>
                    <a:pt x="1241" y="10953"/>
                    <a:pt x="1241" y="10799"/>
                  </a:cubicBezTo>
                  <a:lnTo>
                    <a:pt x="1241" y="5636"/>
                  </a:lnTo>
                  <a:cubicBezTo>
                    <a:pt x="1247" y="5466"/>
                    <a:pt x="1387" y="5353"/>
                    <a:pt x="1530" y="5353"/>
                  </a:cubicBezTo>
                  <a:close/>
                  <a:moveTo>
                    <a:pt x="0" y="1"/>
                  </a:moveTo>
                  <a:lnTo>
                    <a:pt x="0" y="11915"/>
                  </a:lnTo>
                  <a:cubicBezTo>
                    <a:pt x="0" y="12203"/>
                    <a:pt x="231" y="12424"/>
                    <a:pt x="519" y="12424"/>
                  </a:cubicBezTo>
                  <a:lnTo>
                    <a:pt x="12434" y="12424"/>
                  </a:lnTo>
                  <a:lnTo>
                    <a:pt x="2337" y="2328"/>
                  </a:lnTo>
                  <a:lnTo>
                    <a:pt x="58" y="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A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209;p80">
              <a:extLst>
                <a:ext uri="{FF2B5EF4-FFF2-40B4-BE49-F238E27FC236}">
                  <a16:creationId xmlns:a16="http://schemas.microsoft.com/office/drawing/2014/main" id="{E8D49FCD-3383-4A8A-BEC7-5D57D14AC6D2}"/>
                </a:ext>
              </a:extLst>
            </p:cNvPr>
            <p:cNvSpPr/>
            <p:nvPr/>
          </p:nvSpPr>
          <p:spPr>
            <a:xfrm>
              <a:off x="1355546" y="2931848"/>
              <a:ext cx="22134" cy="19573"/>
            </a:xfrm>
            <a:custGeom>
              <a:avLst/>
              <a:gdLst/>
              <a:ahLst/>
              <a:cxnLst/>
              <a:rect l="l" t="t" r="r" b="b"/>
              <a:pathLst>
                <a:path w="847" h="749" extrusionOk="0">
                  <a:moveTo>
                    <a:pt x="538" y="0"/>
                  </a:moveTo>
                  <a:lnTo>
                    <a:pt x="163" y="385"/>
                  </a:lnTo>
                  <a:cubicBezTo>
                    <a:pt x="1" y="533"/>
                    <a:pt x="145" y="749"/>
                    <a:pt x="312" y="749"/>
                  </a:cubicBezTo>
                  <a:cubicBezTo>
                    <a:pt x="363" y="749"/>
                    <a:pt x="415" y="729"/>
                    <a:pt x="461" y="683"/>
                  </a:cubicBezTo>
                  <a:lnTo>
                    <a:pt x="846" y="308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3210;p80">
              <a:extLst>
                <a:ext uri="{FF2B5EF4-FFF2-40B4-BE49-F238E27FC236}">
                  <a16:creationId xmlns:a16="http://schemas.microsoft.com/office/drawing/2014/main" id="{9F0705EC-6A74-4D1F-AAAC-211C7ECBFC51}"/>
                </a:ext>
              </a:extLst>
            </p:cNvPr>
            <p:cNvSpPr/>
            <p:nvPr/>
          </p:nvSpPr>
          <p:spPr>
            <a:xfrm>
              <a:off x="1372610" y="2957720"/>
              <a:ext cx="30680" cy="28667"/>
            </a:xfrm>
            <a:custGeom>
              <a:avLst/>
              <a:gdLst/>
              <a:ahLst/>
              <a:cxnLst/>
              <a:rect l="l" t="t" r="r" b="b"/>
              <a:pathLst>
                <a:path w="1174" h="1097" extrusionOk="0">
                  <a:moveTo>
                    <a:pt x="866" y="1"/>
                  </a:moveTo>
                  <a:lnTo>
                    <a:pt x="135" y="731"/>
                  </a:lnTo>
                  <a:cubicBezTo>
                    <a:pt x="1" y="866"/>
                    <a:pt x="97" y="1097"/>
                    <a:pt x="289" y="1097"/>
                  </a:cubicBezTo>
                  <a:cubicBezTo>
                    <a:pt x="433" y="1097"/>
                    <a:pt x="424" y="1029"/>
                    <a:pt x="117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3211;p80">
              <a:extLst>
                <a:ext uri="{FF2B5EF4-FFF2-40B4-BE49-F238E27FC236}">
                  <a16:creationId xmlns:a16="http://schemas.microsoft.com/office/drawing/2014/main" id="{C2EBF04F-FB4F-48CB-AE73-6B2F0BFB97D5}"/>
                </a:ext>
              </a:extLst>
            </p:cNvPr>
            <p:cNvSpPr/>
            <p:nvPr/>
          </p:nvSpPr>
          <p:spPr>
            <a:xfrm>
              <a:off x="1407001" y="2983356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0"/>
                  </a:moveTo>
                  <a:lnTo>
                    <a:pt x="156" y="375"/>
                  </a:lnTo>
                  <a:cubicBezTo>
                    <a:pt x="0" y="531"/>
                    <a:pt x="141" y="749"/>
                    <a:pt x="311" y="749"/>
                  </a:cubicBezTo>
                  <a:cubicBezTo>
                    <a:pt x="362" y="749"/>
                    <a:pt x="415" y="730"/>
                    <a:pt x="464" y="683"/>
                  </a:cubicBezTo>
                  <a:lnTo>
                    <a:pt x="839" y="308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212;p80">
              <a:extLst>
                <a:ext uri="{FF2B5EF4-FFF2-40B4-BE49-F238E27FC236}">
                  <a16:creationId xmlns:a16="http://schemas.microsoft.com/office/drawing/2014/main" id="{33E6320D-BBB6-4E8D-AF0A-E86507D984AD}"/>
                </a:ext>
              </a:extLst>
            </p:cNvPr>
            <p:cNvSpPr/>
            <p:nvPr/>
          </p:nvSpPr>
          <p:spPr>
            <a:xfrm>
              <a:off x="1424379" y="3009227"/>
              <a:ext cx="30444" cy="28693"/>
            </a:xfrm>
            <a:custGeom>
              <a:avLst/>
              <a:gdLst/>
              <a:ahLst/>
              <a:cxnLst/>
              <a:rect l="l" t="t" r="r" b="b"/>
              <a:pathLst>
                <a:path w="1165" h="1098" extrusionOk="0">
                  <a:moveTo>
                    <a:pt x="866" y="1"/>
                  </a:moveTo>
                  <a:lnTo>
                    <a:pt x="126" y="732"/>
                  </a:lnTo>
                  <a:cubicBezTo>
                    <a:pt x="1" y="866"/>
                    <a:pt x="97" y="1087"/>
                    <a:pt x="279" y="1097"/>
                  </a:cubicBezTo>
                  <a:cubicBezTo>
                    <a:pt x="424" y="1097"/>
                    <a:pt x="41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213;p80">
              <a:extLst>
                <a:ext uri="{FF2B5EF4-FFF2-40B4-BE49-F238E27FC236}">
                  <a16:creationId xmlns:a16="http://schemas.microsoft.com/office/drawing/2014/main" id="{4B6C87E9-376F-4F29-93BA-8F2381C52B46}"/>
                </a:ext>
              </a:extLst>
            </p:cNvPr>
            <p:cNvSpPr/>
            <p:nvPr/>
          </p:nvSpPr>
          <p:spPr>
            <a:xfrm>
              <a:off x="1458769" y="3035124"/>
              <a:ext cx="21925" cy="19338"/>
            </a:xfrm>
            <a:custGeom>
              <a:avLst/>
              <a:gdLst/>
              <a:ahLst/>
              <a:cxnLst/>
              <a:rect l="l" t="t" r="r" b="b"/>
              <a:pathLst>
                <a:path w="839" h="740" extrusionOk="0">
                  <a:moveTo>
                    <a:pt x="540" y="0"/>
                  </a:moveTo>
                  <a:lnTo>
                    <a:pt x="156" y="375"/>
                  </a:lnTo>
                  <a:cubicBezTo>
                    <a:pt x="1" y="523"/>
                    <a:pt x="141" y="739"/>
                    <a:pt x="306" y="739"/>
                  </a:cubicBezTo>
                  <a:cubicBezTo>
                    <a:pt x="356" y="739"/>
                    <a:pt x="407" y="720"/>
                    <a:pt x="454" y="673"/>
                  </a:cubicBezTo>
                  <a:lnTo>
                    <a:pt x="839" y="298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214;p80">
              <a:extLst>
                <a:ext uri="{FF2B5EF4-FFF2-40B4-BE49-F238E27FC236}">
                  <a16:creationId xmlns:a16="http://schemas.microsoft.com/office/drawing/2014/main" id="{000CD337-3498-4A00-A1D5-AFAF28405F68}"/>
                </a:ext>
              </a:extLst>
            </p:cNvPr>
            <p:cNvSpPr/>
            <p:nvPr/>
          </p:nvSpPr>
          <p:spPr>
            <a:xfrm>
              <a:off x="1475886" y="3060995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66" y="1"/>
                  </a:moveTo>
                  <a:lnTo>
                    <a:pt x="136" y="732"/>
                  </a:lnTo>
                  <a:cubicBezTo>
                    <a:pt x="1" y="866"/>
                    <a:pt x="97" y="1087"/>
                    <a:pt x="289" y="1097"/>
                  </a:cubicBezTo>
                  <a:cubicBezTo>
                    <a:pt x="434" y="1097"/>
                    <a:pt x="424" y="1030"/>
                    <a:pt x="1164" y="299"/>
                  </a:cubicBezTo>
                  <a:lnTo>
                    <a:pt x="866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3215;p80">
              <a:extLst>
                <a:ext uri="{FF2B5EF4-FFF2-40B4-BE49-F238E27FC236}">
                  <a16:creationId xmlns:a16="http://schemas.microsoft.com/office/drawing/2014/main" id="{D5E29245-9A1C-45DD-A63D-F02A50F16F83}"/>
                </a:ext>
              </a:extLst>
            </p:cNvPr>
            <p:cNvSpPr/>
            <p:nvPr/>
          </p:nvSpPr>
          <p:spPr>
            <a:xfrm>
              <a:off x="1510276" y="3086631"/>
              <a:ext cx="21925" cy="19599"/>
            </a:xfrm>
            <a:custGeom>
              <a:avLst/>
              <a:gdLst/>
              <a:ahLst/>
              <a:cxnLst/>
              <a:rect l="l" t="t" r="r" b="b"/>
              <a:pathLst>
                <a:path w="839" h="750" extrusionOk="0">
                  <a:moveTo>
                    <a:pt x="541" y="1"/>
                  </a:moveTo>
                  <a:lnTo>
                    <a:pt x="156" y="376"/>
                  </a:lnTo>
                  <a:cubicBezTo>
                    <a:pt x="1" y="531"/>
                    <a:pt x="142" y="749"/>
                    <a:pt x="307" y="749"/>
                  </a:cubicBezTo>
                  <a:cubicBezTo>
                    <a:pt x="356" y="749"/>
                    <a:pt x="408" y="730"/>
                    <a:pt x="454" y="683"/>
                  </a:cubicBezTo>
                  <a:lnTo>
                    <a:pt x="839" y="308"/>
                  </a:lnTo>
                  <a:lnTo>
                    <a:pt x="541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3216;p80">
              <a:extLst>
                <a:ext uri="{FF2B5EF4-FFF2-40B4-BE49-F238E27FC236}">
                  <a16:creationId xmlns:a16="http://schemas.microsoft.com/office/drawing/2014/main" id="{CF0E10F8-4E70-41CF-BC20-B8D6E41350AA}"/>
                </a:ext>
              </a:extLst>
            </p:cNvPr>
            <p:cNvSpPr/>
            <p:nvPr/>
          </p:nvSpPr>
          <p:spPr>
            <a:xfrm>
              <a:off x="1527655" y="3112267"/>
              <a:ext cx="30444" cy="28667"/>
            </a:xfrm>
            <a:custGeom>
              <a:avLst/>
              <a:gdLst/>
              <a:ahLst/>
              <a:cxnLst/>
              <a:rect l="l" t="t" r="r" b="b"/>
              <a:pathLst>
                <a:path w="1165" h="1097" extrusionOk="0">
                  <a:moveTo>
                    <a:pt x="857" y="0"/>
                  </a:moveTo>
                  <a:lnTo>
                    <a:pt x="126" y="741"/>
                  </a:lnTo>
                  <a:cubicBezTo>
                    <a:pt x="1" y="875"/>
                    <a:pt x="97" y="1097"/>
                    <a:pt x="280" y="1097"/>
                  </a:cubicBezTo>
                  <a:cubicBezTo>
                    <a:pt x="424" y="1097"/>
                    <a:pt x="414" y="1029"/>
                    <a:pt x="1164" y="299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3217;p80">
              <a:extLst>
                <a:ext uri="{FF2B5EF4-FFF2-40B4-BE49-F238E27FC236}">
                  <a16:creationId xmlns:a16="http://schemas.microsoft.com/office/drawing/2014/main" id="{05A88814-A190-4212-B1BB-8F08C33E6468}"/>
                </a:ext>
              </a:extLst>
            </p:cNvPr>
            <p:cNvSpPr/>
            <p:nvPr/>
          </p:nvSpPr>
          <p:spPr>
            <a:xfrm>
              <a:off x="1578639" y="3164036"/>
              <a:ext cx="31228" cy="28876"/>
            </a:xfrm>
            <a:custGeom>
              <a:avLst/>
              <a:gdLst/>
              <a:ahLst/>
              <a:cxnLst/>
              <a:rect l="l" t="t" r="r" b="b"/>
              <a:pathLst>
                <a:path w="1195" h="1105" extrusionOk="0">
                  <a:moveTo>
                    <a:pt x="887" y="0"/>
                  </a:moveTo>
                  <a:lnTo>
                    <a:pt x="156" y="731"/>
                  </a:lnTo>
                  <a:cubicBezTo>
                    <a:pt x="0" y="887"/>
                    <a:pt x="141" y="1105"/>
                    <a:pt x="306" y="1105"/>
                  </a:cubicBezTo>
                  <a:cubicBezTo>
                    <a:pt x="356" y="1105"/>
                    <a:pt x="407" y="1085"/>
                    <a:pt x="454" y="1039"/>
                  </a:cubicBezTo>
                  <a:lnTo>
                    <a:pt x="1194" y="308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3218;p80">
              <a:extLst>
                <a:ext uri="{FF2B5EF4-FFF2-40B4-BE49-F238E27FC236}">
                  <a16:creationId xmlns:a16="http://schemas.microsoft.com/office/drawing/2014/main" id="{95522298-9373-4D93-A254-EA3BB2CDF6A2}"/>
                </a:ext>
              </a:extLst>
            </p:cNvPr>
            <p:cNvSpPr/>
            <p:nvPr/>
          </p:nvSpPr>
          <p:spPr>
            <a:xfrm>
              <a:off x="1614101" y="3189907"/>
              <a:ext cx="21403" cy="19390"/>
            </a:xfrm>
            <a:custGeom>
              <a:avLst/>
              <a:gdLst/>
              <a:ahLst/>
              <a:cxnLst/>
              <a:rect l="l" t="t" r="r" b="b"/>
              <a:pathLst>
                <a:path w="819" h="742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1" y="510"/>
                    <a:pt x="97" y="741"/>
                    <a:pt x="289" y="741"/>
                  </a:cubicBezTo>
                  <a:cubicBezTo>
                    <a:pt x="424" y="741"/>
                    <a:pt x="453" y="664"/>
                    <a:pt x="818" y="299"/>
                  </a:cubicBez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3219;p80">
              <a:extLst>
                <a:ext uri="{FF2B5EF4-FFF2-40B4-BE49-F238E27FC236}">
                  <a16:creationId xmlns:a16="http://schemas.microsoft.com/office/drawing/2014/main" id="{8C4A0FCC-347C-4059-A41E-7BCDC9918EB0}"/>
                </a:ext>
              </a:extLst>
            </p:cNvPr>
            <p:cNvSpPr/>
            <p:nvPr/>
          </p:nvSpPr>
          <p:spPr>
            <a:xfrm>
              <a:off x="1630930" y="3215804"/>
              <a:ext cx="30444" cy="28406"/>
            </a:xfrm>
            <a:custGeom>
              <a:avLst/>
              <a:gdLst/>
              <a:ahLst/>
              <a:cxnLst/>
              <a:rect l="l" t="t" r="r" b="b"/>
              <a:pathLst>
                <a:path w="1165" h="1087" extrusionOk="0">
                  <a:moveTo>
                    <a:pt x="857" y="0"/>
                  </a:moveTo>
                  <a:lnTo>
                    <a:pt x="126" y="731"/>
                  </a:lnTo>
                  <a:cubicBezTo>
                    <a:pt x="1" y="866"/>
                    <a:pt x="97" y="1087"/>
                    <a:pt x="280" y="1087"/>
                  </a:cubicBezTo>
                  <a:cubicBezTo>
                    <a:pt x="424" y="1087"/>
                    <a:pt x="414" y="1020"/>
                    <a:pt x="1165" y="298"/>
                  </a:cubicBezTo>
                  <a:lnTo>
                    <a:pt x="857" y="0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3220;p80">
              <a:extLst>
                <a:ext uri="{FF2B5EF4-FFF2-40B4-BE49-F238E27FC236}">
                  <a16:creationId xmlns:a16="http://schemas.microsoft.com/office/drawing/2014/main" id="{DB01D5B8-F46C-4575-AD01-240F19A90B95}"/>
                </a:ext>
              </a:extLst>
            </p:cNvPr>
            <p:cNvSpPr/>
            <p:nvPr/>
          </p:nvSpPr>
          <p:spPr>
            <a:xfrm>
              <a:off x="1562332" y="3138138"/>
              <a:ext cx="21403" cy="19286"/>
            </a:xfrm>
            <a:custGeom>
              <a:avLst/>
              <a:gdLst/>
              <a:ahLst/>
              <a:cxnLst/>
              <a:rect l="l" t="t" r="r" b="b"/>
              <a:pathLst>
                <a:path w="819" h="738" extrusionOk="0">
                  <a:moveTo>
                    <a:pt x="520" y="1"/>
                  </a:moveTo>
                  <a:lnTo>
                    <a:pt x="135" y="376"/>
                  </a:lnTo>
                  <a:cubicBezTo>
                    <a:pt x="0" y="533"/>
                    <a:pt x="140" y="738"/>
                    <a:pt x="304" y="738"/>
                  </a:cubicBezTo>
                  <a:cubicBezTo>
                    <a:pt x="351" y="738"/>
                    <a:pt x="399" y="722"/>
                    <a:pt x="443" y="684"/>
                  </a:cubicBezTo>
                  <a:lnTo>
                    <a:pt x="818" y="309"/>
                  </a:lnTo>
                  <a:lnTo>
                    <a:pt x="520" y="1"/>
                  </a:lnTo>
                  <a:close/>
                </a:path>
              </a:pathLst>
            </a:custGeom>
            <a:solidFill>
              <a:srgbClr val="B7C5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" name="Title 1">
            <a:extLst>
              <a:ext uri="{FF2B5EF4-FFF2-40B4-BE49-F238E27FC236}">
                <a16:creationId xmlns:a16="http://schemas.microsoft.com/office/drawing/2014/main" id="{1B78ADB0-9BF9-4E75-9881-D1816F407240}"/>
              </a:ext>
            </a:extLst>
          </p:cNvPr>
          <p:cNvSpPr txBox="1">
            <a:spLocks/>
          </p:cNvSpPr>
          <p:nvPr/>
        </p:nvSpPr>
        <p:spPr>
          <a:xfrm>
            <a:off x="1443640" y="424355"/>
            <a:ext cx="2687595" cy="7892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23580409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4" grpId="0" animBg="1"/>
      <p:bldP spid="15" grpId="0" animBg="1"/>
      <p:bldP spid="17" grpId="0"/>
      <p:bldP spid="18" grpId="0"/>
      <p:bldP spid="19" grpId="0"/>
      <p:bldP spid="2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Model X">
      <a:dk1>
        <a:srgbClr val="272E3A"/>
      </a:dk1>
      <a:lt1>
        <a:srgbClr val="FFFFFF"/>
      </a:lt1>
      <a:dk2>
        <a:srgbClr val="273EB5"/>
      </a:dk2>
      <a:lt2>
        <a:srgbClr val="2B32B2"/>
      </a:lt2>
      <a:accent1>
        <a:srgbClr val="1488CC"/>
      </a:accent1>
      <a:accent2>
        <a:srgbClr val="177BC8"/>
      </a:accent2>
      <a:accent3>
        <a:srgbClr val="1A6FC4"/>
      </a:accent3>
      <a:accent4>
        <a:srgbClr val="1D63C0"/>
      </a:accent4>
      <a:accent5>
        <a:srgbClr val="2156BD"/>
      </a:accent5>
      <a:accent6>
        <a:srgbClr val="244AB9"/>
      </a:accent6>
      <a:hlink>
        <a:srgbClr val="2F8299"/>
      </a:hlink>
      <a:folHlink>
        <a:srgbClr val="8C8C8C"/>
      </a:folHlink>
    </a:clrScheme>
    <a:fontScheme name="Model X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Custom Design">
  <a:themeElements>
    <a:clrScheme name="Model X">
      <a:dk1>
        <a:srgbClr val="272E3A"/>
      </a:dk1>
      <a:lt1>
        <a:srgbClr val="FFFFFF"/>
      </a:lt1>
      <a:dk2>
        <a:srgbClr val="00A3DA"/>
      </a:dk2>
      <a:lt2>
        <a:srgbClr val="0CA8DA"/>
      </a:lt2>
      <a:accent1>
        <a:srgbClr val="56CADC"/>
      </a:accent1>
      <a:accent2>
        <a:srgbClr val="49C4DB"/>
      </a:accent2>
      <a:accent3>
        <a:srgbClr val="3DBEDB"/>
      </a:accent3>
      <a:accent4>
        <a:srgbClr val="31B9DB"/>
      </a:accent4>
      <a:accent5>
        <a:srgbClr val="24B3DA"/>
      </a:accent5>
      <a:accent6>
        <a:srgbClr val="18AEDA"/>
      </a:accent6>
      <a:hlink>
        <a:srgbClr val="2F8299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Ion">
  <a:themeElements>
    <a:clrScheme name="Model X">
      <a:dk1>
        <a:srgbClr val="272E3A"/>
      </a:dk1>
      <a:lt1>
        <a:srgbClr val="FFFFFF"/>
      </a:lt1>
      <a:dk2>
        <a:srgbClr val="273EB5"/>
      </a:dk2>
      <a:lt2>
        <a:srgbClr val="2B32B2"/>
      </a:lt2>
      <a:accent1>
        <a:srgbClr val="1488CC"/>
      </a:accent1>
      <a:accent2>
        <a:srgbClr val="177BC8"/>
      </a:accent2>
      <a:accent3>
        <a:srgbClr val="1A6FC4"/>
      </a:accent3>
      <a:accent4>
        <a:srgbClr val="1D63C0"/>
      </a:accent4>
      <a:accent5>
        <a:srgbClr val="2156BD"/>
      </a:accent5>
      <a:accent6>
        <a:srgbClr val="244AB9"/>
      </a:accent6>
      <a:hlink>
        <a:srgbClr val="2F8299"/>
      </a:hlink>
      <a:folHlink>
        <a:srgbClr val="8C8C8C"/>
      </a:folHlink>
    </a:clrScheme>
    <a:fontScheme name="Model X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2_Ion">
  <a:themeElements>
    <a:clrScheme name="Model X">
      <a:dk1>
        <a:srgbClr val="272E3A"/>
      </a:dk1>
      <a:lt1>
        <a:srgbClr val="FFFFFF"/>
      </a:lt1>
      <a:dk2>
        <a:srgbClr val="273EB5"/>
      </a:dk2>
      <a:lt2>
        <a:srgbClr val="2B32B2"/>
      </a:lt2>
      <a:accent1>
        <a:srgbClr val="1488CC"/>
      </a:accent1>
      <a:accent2>
        <a:srgbClr val="177BC8"/>
      </a:accent2>
      <a:accent3>
        <a:srgbClr val="1A6FC4"/>
      </a:accent3>
      <a:accent4>
        <a:srgbClr val="1D63C0"/>
      </a:accent4>
      <a:accent5>
        <a:srgbClr val="2156BD"/>
      </a:accent5>
      <a:accent6>
        <a:srgbClr val="244AB9"/>
      </a:accent6>
      <a:hlink>
        <a:srgbClr val="2F8299"/>
      </a:hlink>
      <a:folHlink>
        <a:srgbClr val="8C8C8C"/>
      </a:folHlink>
    </a:clrScheme>
    <a:fontScheme name="Model X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a="http://schemas.openxmlformats.org/drawingml/2006/main" name="3_Ion">
  <a:themeElements>
    <a:clrScheme name="Model X">
      <a:dk1>
        <a:srgbClr val="272E3A"/>
      </a:dk1>
      <a:lt1>
        <a:srgbClr val="FFFFFF"/>
      </a:lt1>
      <a:dk2>
        <a:srgbClr val="273EB5"/>
      </a:dk2>
      <a:lt2>
        <a:srgbClr val="2B32B2"/>
      </a:lt2>
      <a:accent1>
        <a:srgbClr val="1488CC"/>
      </a:accent1>
      <a:accent2>
        <a:srgbClr val="177BC8"/>
      </a:accent2>
      <a:accent3>
        <a:srgbClr val="1A6FC4"/>
      </a:accent3>
      <a:accent4>
        <a:srgbClr val="1D63C0"/>
      </a:accent4>
      <a:accent5>
        <a:srgbClr val="2156BD"/>
      </a:accent5>
      <a:accent6>
        <a:srgbClr val="244AB9"/>
      </a:accent6>
      <a:hlink>
        <a:srgbClr val="2F8299"/>
      </a:hlink>
      <a:folHlink>
        <a:srgbClr val="8C8C8C"/>
      </a:folHlink>
    </a:clrScheme>
    <a:fontScheme name="Model X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12352</TotalTime>
  <Words>1270</Words>
  <Application>Microsoft Office PowerPoint</Application>
  <PresentationFormat>Custom</PresentationFormat>
  <Paragraphs>284</Paragraphs>
  <Slides>26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26</vt:i4>
      </vt:variant>
    </vt:vector>
  </HeadingPairs>
  <TitlesOfParts>
    <vt:vector size="44" baseType="lpstr">
      <vt:lpstr>Arial</vt:lpstr>
      <vt:lpstr>Calibri</vt:lpstr>
      <vt:lpstr>dt-business-03</vt:lpstr>
      <vt:lpstr>dt-business-04</vt:lpstr>
      <vt:lpstr>dt-line-business-01</vt:lpstr>
      <vt:lpstr>dt-line-communication-01</vt:lpstr>
      <vt:lpstr>dt-line-technology-01</vt:lpstr>
      <vt:lpstr>NimbusRomNo9L-Regu</vt:lpstr>
      <vt:lpstr>Open Sans Bold</vt:lpstr>
      <vt:lpstr>Open Sans Extrabold</vt:lpstr>
      <vt:lpstr>Open Sans Light</vt:lpstr>
      <vt:lpstr>Whitney</vt:lpstr>
      <vt:lpstr>Wingdings 3</vt:lpstr>
      <vt:lpstr>Ion</vt:lpstr>
      <vt:lpstr>Custom Design</vt:lpstr>
      <vt:lpstr>1_Ion</vt:lpstr>
      <vt:lpstr>2_Ion</vt:lpstr>
      <vt:lpstr>3_Ion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john wick</cp:lastModifiedBy>
  <cp:revision>716</cp:revision>
  <dcterms:created xsi:type="dcterms:W3CDTF">2017-10-27T02:31:07Z</dcterms:created>
  <dcterms:modified xsi:type="dcterms:W3CDTF">2021-06-04T17:27:07Z</dcterms:modified>
</cp:coreProperties>
</file>