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embeddedFontLst>
    <p:embeddedFont>
      <p:font typeface="Quattrocento Sans"/>
      <p:regular r:id="rId16"/>
      <p:bold r:id="rId17"/>
      <p:italic r:id="rId18"/>
      <p:boldItalic r:id="rId19"/>
    </p:embeddedFont>
    <p:embeddedFont>
      <p:font typeface="Century Gothic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orient="horz" pos="4080">
          <p15:clr>
            <a:srgbClr val="A4A3A4"/>
          </p15:clr>
        </p15:guide>
        <p15:guide id="3" pos="288">
          <p15:clr>
            <a:srgbClr val="A4A3A4"/>
          </p15:clr>
        </p15:guide>
        <p15:guide id="4" pos="7392">
          <p15:clr>
            <a:srgbClr val="A4A3A4"/>
          </p15:clr>
        </p15:guide>
        <p15:guide id="5" pos="3840">
          <p15:clr>
            <a:srgbClr val="A4A3A4"/>
          </p15:clr>
        </p15:guide>
        <p15:guide id="6" orient="horz" pos="6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4080" orient="horz"/>
        <p:guide pos="288"/>
        <p:guide pos="7392"/>
        <p:guide pos="3840"/>
        <p:guide pos="69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enturyGothic-regular.fntdata"/><Relationship Id="rId11" Type="http://schemas.openxmlformats.org/officeDocument/2006/relationships/slide" Target="slides/slide6.xml"/><Relationship Id="rId22" Type="http://schemas.openxmlformats.org/officeDocument/2006/relationships/font" Target="fonts/CenturyGothic-italic.fntdata"/><Relationship Id="rId10" Type="http://schemas.openxmlformats.org/officeDocument/2006/relationships/slide" Target="slides/slide5.xml"/><Relationship Id="rId21" Type="http://schemas.openxmlformats.org/officeDocument/2006/relationships/font" Target="fonts/CenturyGothic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CenturyGothic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QuattrocentoSans-bold.fntdata"/><Relationship Id="rId16" Type="http://schemas.openxmlformats.org/officeDocument/2006/relationships/font" Target="fonts/Quattrocento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QuattrocentoSans-boldItalic.fntdata"/><Relationship Id="rId6" Type="http://schemas.openxmlformats.org/officeDocument/2006/relationships/slide" Target="slides/slide1.xml"/><Relationship Id="rId18" Type="http://schemas.openxmlformats.org/officeDocument/2006/relationships/font" Target="fonts/Quattrocento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unsplash.com/@serjosoza?utm_source=unsplash&amp;utm_medium=referral&amp;utm_content=creditCopyText" TargetMode="External"/><Relationship Id="rId3" Type="http://schemas.openxmlformats.org/officeDocument/2006/relationships/hyperlink" Target="https://unsplash.com/s/photos/smart-city?utm_source=unsplash&amp;utm_medium=referral&amp;utm_content=creditCopyText" TargetMode="Externa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&lt;a href="https://www.freepik.com/free-photos-vectors/background"&gt;Background vector created by freepik - www.freepik.com&lt;/a&gt;</a:t>
            </a:r>
            <a:endParaRPr/>
          </a:p>
        </p:txBody>
      </p:sp>
      <p:sp>
        <p:nvSpPr>
          <p:cNvPr id="111" name="Google Shape;11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2" name="Google Shape;70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&lt;a href="https://www.freepik.com/free-photos-vectors/background"&gt;Background vector created by freepik - www.freepik.com&lt;/a&gt;</a:t>
            </a:r>
            <a:endParaRPr/>
          </a:p>
        </p:txBody>
      </p:sp>
      <p:sp>
        <p:nvSpPr>
          <p:cNvPr id="703" name="Google Shape;703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8" name="Google Shape;50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Photo by </a:t>
            </a:r>
            <a:r>
              <a:rPr b="0" i="0"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sergio souza</a:t>
            </a:r>
            <a:r>
              <a:rPr b="0" i="0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on </a:t>
            </a:r>
            <a:r>
              <a:rPr b="0" i="0"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Unsplash</a:t>
            </a:r>
            <a:endParaRPr b="0" i="0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&lt;a href="https://www.freepik.com/free-photos-vectors/business"&gt;Business vector created by katemangostar - www.freepik.com&lt;/a&gt;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1" name="Google Shape;52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&lt;a href="https://www.freepik.com/free-photos-vectors/car"&gt;Car vector created by macrovector - www.freepik.com&lt;/a&gt;</a:t>
            </a:r>
            <a:endParaRPr/>
          </a:p>
        </p:txBody>
      </p:sp>
      <p:sp>
        <p:nvSpPr>
          <p:cNvPr id="522" name="Google Shape;52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5" name="Google Shape;53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3" name="Google Shape;60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1" name="Google Shape;61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&lt;a href="https://www.freepik.com/free-photos-vectors/background"&gt;Background vector created by rawpixel.com - www.freepik.com&lt;/a&gt;</a:t>
            </a:r>
            <a:endParaRPr/>
          </a:p>
        </p:txBody>
      </p:sp>
      <p:sp>
        <p:nvSpPr>
          <p:cNvPr id="612" name="Google Shape;61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3" name="Google Shape;66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4" name="Google Shape;69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9" name="Google Shape;7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>
  <p:cSld name="2_Title and Conten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oogle Shape;95;p14"/>
          <p:cNvGrpSpPr/>
          <p:nvPr/>
        </p:nvGrpSpPr>
        <p:grpSpPr>
          <a:xfrm>
            <a:off x="-874215" y="3410413"/>
            <a:ext cx="4165870" cy="5170206"/>
            <a:chOff x="-874215" y="3410413"/>
            <a:chExt cx="4165870" cy="5170206"/>
          </a:xfrm>
        </p:grpSpPr>
        <p:sp>
          <p:nvSpPr>
            <p:cNvPr id="96" name="Google Shape;96;p14"/>
            <p:cNvSpPr/>
            <p:nvPr/>
          </p:nvSpPr>
          <p:spPr>
            <a:xfrm rot="-2700000">
              <a:off x="-593721" y="4583741"/>
              <a:ext cx="1354347" cy="1354347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F2F2F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4"/>
            <p:cNvSpPr/>
            <p:nvPr/>
          </p:nvSpPr>
          <p:spPr>
            <a:xfrm rot="-2700000">
              <a:off x="-593720" y="6369410"/>
              <a:ext cx="1354347" cy="1354347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F2F2F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4"/>
            <p:cNvSpPr/>
            <p:nvPr/>
          </p:nvSpPr>
          <p:spPr>
            <a:xfrm rot="-2700000">
              <a:off x="531546" y="3690907"/>
              <a:ext cx="1354347" cy="1354347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F2F2F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14"/>
            <p:cNvSpPr/>
            <p:nvPr/>
          </p:nvSpPr>
          <p:spPr>
            <a:xfrm rot="-2700000">
              <a:off x="531547" y="5476576"/>
              <a:ext cx="1354347" cy="1354347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1AA3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14"/>
            <p:cNvSpPr/>
            <p:nvPr/>
          </p:nvSpPr>
          <p:spPr>
            <a:xfrm rot="-2700000">
              <a:off x="1656812" y="4583741"/>
              <a:ext cx="1354347" cy="1354347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F2F2F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14"/>
            <p:cNvSpPr/>
            <p:nvPr/>
          </p:nvSpPr>
          <p:spPr>
            <a:xfrm rot="-2700000">
              <a:off x="1656813" y="6369410"/>
              <a:ext cx="1354347" cy="1354347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F2F2F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14"/>
            <p:cNvSpPr/>
            <p:nvPr/>
          </p:nvSpPr>
          <p:spPr>
            <a:xfrm rot="-2700000">
              <a:off x="123991" y="5961858"/>
              <a:ext cx="2169452" cy="2169452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3" name="Google Shape;103;p14"/>
          <p:cNvSpPr/>
          <p:nvPr/>
        </p:nvSpPr>
        <p:spPr>
          <a:xfrm>
            <a:off x="0" y="3429000"/>
            <a:ext cx="4432300" cy="3429000"/>
          </a:xfrm>
          <a:prstGeom prst="rect">
            <a:avLst/>
          </a:prstGeom>
          <a:solidFill>
            <a:schemeClr val="lt1">
              <a:alpha val="6196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7" name="Google Shape;107;p14"/>
          <p:cNvSpPr/>
          <p:nvPr/>
        </p:nvSpPr>
        <p:spPr>
          <a:xfrm>
            <a:off x="11747500" y="366740"/>
            <a:ext cx="444500" cy="444500"/>
          </a:xfrm>
          <a:prstGeom prst="rect">
            <a:avLst/>
          </a:prstGeom>
          <a:solidFill>
            <a:srgbClr val="F6AF2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descr="A close up of a garden&#10;&#10;Description automatically generated" id="21" name="Google Shape;2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12191999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Google Shape;22;p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lt1">
                <a:alpha val="93725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" name="Google Shape;23;p3"/>
          <p:cNvSpPr txBox="1"/>
          <p:nvPr>
            <p:ph type="title"/>
          </p:nvPr>
        </p:nvSpPr>
        <p:spPr>
          <a:xfrm>
            <a:off x="482600" y="261143"/>
            <a:ext cx="11226800" cy="839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3F99"/>
              </a:buClr>
              <a:buSzPts val="4000"/>
              <a:buFont typeface="Century Gothic"/>
              <a:buNone/>
              <a:defRPr b="1" sz="4000">
                <a:solidFill>
                  <a:srgbClr val="223F9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82600" y="1422400"/>
            <a:ext cx="11226800" cy="4754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82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/>
          <p:nvPr/>
        </p:nvSpPr>
        <p:spPr>
          <a:xfrm>
            <a:off x="11487150" y="-1"/>
            <a:ext cx="704850" cy="477469"/>
          </a:xfrm>
          <a:custGeom>
            <a:rect b="b" l="l" r="r" t="t"/>
            <a:pathLst>
              <a:path extrusionOk="0" h="395800" w="584288">
                <a:moveTo>
                  <a:pt x="0" y="0"/>
                </a:moveTo>
                <a:lnTo>
                  <a:pt x="584288" y="0"/>
                </a:lnTo>
                <a:lnTo>
                  <a:pt x="584288" y="346011"/>
                </a:lnTo>
                <a:lnTo>
                  <a:pt x="549863" y="364696"/>
                </a:lnTo>
                <a:cubicBezTo>
                  <a:pt x="502510" y="384725"/>
                  <a:pt x="450449" y="395800"/>
                  <a:pt x="395800" y="395800"/>
                </a:cubicBezTo>
                <a:cubicBezTo>
                  <a:pt x="177206" y="395800"/>
                  <a:pt x="0" y="218594"/>
                  <a:pt x="0" y="0"/>
                </a:cubicBezTo>
                <a:close/>
              </a:path>
            </a:pathLst>
          </a:cu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11715750" y="56171"/>
            <a:ext cx="3532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ct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ct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ct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ct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ct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ct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ct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ct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2" name="Google Shape;32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482600" y="261143"/>
            <a:ext cx="11226800" cy="839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3F99"/>
              </a:buClr>
              <a:buSzPts val="4000"/>
              <a:buFont typeface="Century Gothic"/>
              <a:buNone/>
              <a:defRPr b="1" sz="4000">
                <a:solidFill>
                  <a:srgbClr val="223F9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482600" y="1422400"/>
            <a:ext cx="11226800" cy="4754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0" type="dt"/>
          </p:nvPr>
        </p:nvSpPr>
        <p:spPr>
          <a:xfrm>
            <a:off x="482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8966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7" name="Google Shape;57;p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9" name="Google Shape;59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1" name="Google Shape;71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2" name="Google Shape;7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4.png"/><Relationship Id="rId6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4.png"/><Relationship Id="rId9" Type="http://schemas.openxmlformats.org/officeDocument/2006/relationships/image" Target="../media/image10.png"/><Relationship Id="rId5" Type="http://schemas.openxmlformats.org/officeDocument/2006/relationships/image" Target="../media/image15.png"/><Relationship Id="rId6" Type="http://schemas.openxmlformats.org/officeDocument/2006/relationships/image" Target="../media/image19.png"/><Relationship Id="rId7" Type="http://schemas.openxmlformats.org/officeDocument/2006/relationships/image" Target="../media/image9.png"/><Relationship Id="rId8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jp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1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descr="A close up of a garden&#10;&#10;Description automatically generated" id="114" name="Google Shape;114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12191999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Google Shape;115;p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lt1">
                <a:alpha val="95686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6" name="Google Shape;116;p15"/>
          <p:cNvSpPr txBox="1"/>
          <p:nvPr/>
        </p:nvSpPr>
        <p:spPr>
          <a:xfrm>
            <a:off x="624006" y="1666039"/>
            <a:ext cx="6099844" cy="13542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400" u="none" cap="none" strike="noStrike">
                <a:solidFill>
                  <a:srgbClr val="1F386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Home Automation System</a:t>
            </a:r>
            <a:endParaRPr/>
          </a:p>
        </p:txBody>
      </p:sp>
      <p:sp>
        <p:nvSpPr>
          <p:cNvPr id="117" name="Google Shape;117;p15"/>
          <p:cNvSpPr txBox="1"/>
          <p:nvPr/>
        </p:nvSpPr>
        <p:spPr>
          <a:xfrm>
            <a:off x="637369" y="3134288"/>
            <a:ext cx="4803349" cy="430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Hardware project to control and monitor our smart home module remotely using  a flutter mobile application.</a:t>
            </a:r>
            <a:endParaRPr/>
          </a:p>
        </p:txBody>
      </p:sp>
      <p:pic>
        <p:nvPicPr>
          <p:cNvPr descr="A close up of a garden&#10;&#10;Description automatically generated" id="118" name="Google Shape;118;p15"/>
          <p:cNvPicPr preferRelativeResize="0"/>
          <p:nvPr/>
        </p:nvPicPr>
        <p:blipFill rotWithShape="1">
          <a:blip r:embed="rId3">
            <a:alphaModFix/>
          </a:blip>
          <a:srcRect b="0" l="22820" r="0" t="8477"/>
          <a:stretch/>
        </p:blipFill>
        <p:spPr>
          <a:xfrm>
            <a:off x="2782157" y="581348"/>
            <a:ext cx="9409842" cy="6276652"/>
          </a:xfrm>
          <a:custGeom>
            <a:rect b="b" l="l" r="r" t="t"/>
            <a:pathLst>
              <a:path extrusionOk="0" h="6276652" w="9409842">
                <a:moveTo>
                  <a:pt x="9409842" y="0"/>
                </a:moveTo>
                <a:lnTo>
                  <a:pt x="9409842" y="6276652"/>
                </a:lnTo>
                <a:lnTo>
                  <a:pt x="0" y="6272291"/>
                </a:lnTo>
                <a:cubicBezTo>
                  <a:pt x="185696" y="5087442"/>
                  <a:pt x="1415523" y="5019133"/>
                  <a:pt x="2245164" y="4857905"/>
                </a:cubicBezTo>
                <a:cubicBezTo>
                  <a:pt x="3334882" y="4646136"/>
                  <a:pt x="4031428" y="4639681"/>
                  <a:pt x="4709510" y="4392072"/>
                </a:cubicBezTo>
                <a:cubicBezTo>
                  <a:pt x="5387593" y="4144463"/>
                  <a:pt x="5831259" y="3882758"/>
                  <a:pt x="6313661" y="3372254"/>
                </a:cubicBezTo>
                <a:cubicBezTo>
                  <a:pt x="6796065" y="2861751"/>
                  <a:pt x="6995072" y="2004414"/>
                  <a:pt x="7533590" y="1288854"/>
                </a:cubicBezTo>
                <a:cubicBezTo>
                  <a:pt x="8070395" y="619406"/>
                  <a:pt x="8790159" y="272751"/>
                  <a:pt x="9273330" y="59695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19" name="Google Shape;119;p15"/>
          <p:cNvSpPr/>
          <p:nvPr/>
        </p:nvSpPr>
        <p:spPr>
          <a:xfrm>
            <a:off x="2782157" y="581347"/>
            <a:ext cx="9409843" cy="6276653"/>
          </a:xfrm>
          <a:custGeom>
            <a:rect b="b" l="l" r="r" t="t"/>
            <a:pathLst>
              <a:path extrusionOk="0" h="6276653" w="9409843">
                <a:moveTo>
                  <a:pt x="9409843" y="0"/>
                </a:moveTo>
                <a:lnTo>
                  <a:pt x="9409843" y="6276653"/>
                </a:lnTo>
                <a:lnTo>
                  <a:pt x="0" y="6272292"/>
                </a:lnTo>
                <a:cubicBezTo>
                  <a:pt x="185696" y="5087443"/>
                  <a:pt x="1415523" y="5019134"/>
                  <a:pt x="2245164" y="4857906"/>
                </a:cubicBezTo>
                <a:cubicBezTo>
                  <a:pt x="3334882" y="4646137"/>
                  <a:pt x="4031428" y="4639682"/>
                  <a:pt x="4709510" y="4392073"/>
                </a:cubicBezTo>
                <a:cubicBezTo>
                  <a:pt x="5387593" y="4144464"/>
                  <a:pt x="5831259" y="3882759"/>
                  <a:pt x="6313661" y="3372255"/>
                </a:cubicBezTo>
                <a:cubicBezTo>
                  <a:pt x="6796065" y="2861752"/>
                  <a:pt x="6995072" y="2004415"/>
                  <a:pt x="7533590" y="1288855"/>
                </a:cubicBezTo>
                <a:cubicBezTo>
                  <a:pt x="8070395" y="619407"/>
                  <a:pt x="8790159" y="272752"/>
                  <a:pt x="9273330" y="59696"/>
                </a:cubicBezTo>
                <a:close/>
              </a:path>
            </a:pathLst>
          </a:custGeom>
          <a:solidFill>
            <a:srgbClr val="1F386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5"/>
          <p:cNvSpPr/>
          <p:nvPr/>
        </p:nvSpPr>
        <p:spPr>
          <a:xfrm>
            <a:off x="5500794" y="358172"/>
            <a:ext cx="460322" cy="460322"/>
          </a:xfrm>
          <a:prstGeom prst="ellipse">
            <a:avLst/>
          </a:prstGeom>
          <a:solidFill>
            <a:srgbClr val="FF3B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5"/>
          <p:cNvSpPr/>
          <p:nvPr/>
        </p:nvSpPr>
        <p:spPr>
          <a:xfrm>
            <a:off x="3003795" y="-7475"/>
            <a:ext cx="2017888" cy="551015"/>
          </a:xfrm>
          <a:custGeom>
            <a:rect b="b" l="l" r="r" t="t"/>
            <a:pathLst>
              <a:path extrusionOk="0" h="551015" w="2017888">
                <a:moveTo>
                  <a:pt x="0" y="0"/>
                </a:moveTo>
                <a:lnTo>
                  <a:pt x="2017888" y="0"/>
                </a:lnTo>
                <a:lnTo>
                  <a:pt x="2006777" y="20472"/>
                </a:lnTo>
                <a:cubicBezTo>
                  <a:pt x="1790527" y="340563"/>
                  <a:pt x="1424312" y="551015"/>
                  <a:pt x="1008944" y="551015"/>
                </a:cubicBezTo>
                <a:cubicBezTo>
                  <a:pt x="593576" y="551015"/>
                  <a:pt x="227361" y="340563"/>
                  <a:pt x="11112" y="20472"/>
                </a:cubicBezTo>
                <a:close/>
              </a:path>
            </a:pathLst>
          </a:cu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5"/>
          <p:cNvSpPr/>
          <p:nvPr/>
        </p:nvSpPr>
        <p:spPr>
          <a:xfrm>
            <a:off x="10478394" y="5334669"/>
            <a:ext cx="1713607" cy="1523331"/>
          </a:xfrm>
          <a:custGeom>
            <a:rect b="b" l="l" r="r" t="t"/>
            <a:pathLst>
              <a:path extrusionOk="0" h="1523331" w="1713607">
                <a:moveTo>
                  <a:pt x="1517204" y="0"/>
                </a:moveTo>
                <a:cubicBezTo>
                  <a:pt x="1569575" y="0"/>
                  <a:pt x="1621325" y="2654"/>
                  <a:pt x="1672329" y="7833"/>
                </a:cubicBezTo>
                <a:lnTo>
                  <a:pt x="1713607" y="14133"/>
                </a:lnTo>
                <a:lnTo>
                  <a:pt x="1713607" y="1523331"/>
                </a:lnTo>
                <a:lnTo>
                  <a:pt x="309" y="1523331"/>
                </a:lnTo>
                <a:lnTo>
                  <a:pt x="0" y="1517203"/>
                </a:lnTo>
                <a:cubicBezTo>
                  <a:pt x="0" y="679275"/>
                  <a:pt x="679275" y="0"/>
                  <a:pt x="1517204" y="0"/>
                </a:cubicBezTo>
                <a:close/>
              </a:path>
            </a:pathLst>
          </a:cu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3" name="Google Shape;123;p15"/>
          <p:cNvGrpSpPr/>
          <p:nvPr/>
        </p:nvGrpSpPr>
        <p:grpSpPr>
          <a:xfrm>
            <a:off x="5011722" y="1183030"/>
            <a:ext cx="6666084" cy="5164795"/>
            <a:chOff x="-9732963" y="801688"/>
            <a:chExt cx="7077075" cy="5483226"/>
          </a:xfrm>
        </p:grpSpPr>
        <p:sp>
          <p:nvSpPr>
            <p:cNvPr id="124" name="Google Shape;124;p15"/>
            <p:cNvSpPr/>
            <p:nvPr/>
          </p:nvSpPr>
          <p:spPr>
            <a:xfrm>
              <a:off x="-9732963" y="2030413"/>
              <a:ext cx="7077075" cy="4105275"/>
            </a:xfrm>
            <a:custGeom>
              <a:rect b="b" l="l" r="r" t="t"/>
              <a:pathLst>
                <a:path extrusionOk="0" h="992" w="1711">
                  <a:moveTo>
                    <a:pt x="1693" y="328"/>
                  </a:moveTo>
                  <a:cubicBezTo>
                    <a:pt x="1711" y="338"/>
                    <a:pt x="1711" y="356"/>
                    <a:pt x="1693" y="366"/>
                  </a:cubicBezTo>
                  <a:cubicBezTo>
                    <a:pt x="636" y="981"/>
                    <a:pt x="636" y="981"/>
                    <a:pt x="636" y="981"/>
                  </a:cubicBezTo>
                  <a:cubicBezTo>
                    <a:pt x="618" y="992"/>
                    <a:pt x="588" y="992"/>
                    <a:pt x="569" y="981"/>
                  </a:cubicBezTo>
                  <a:cubicBezTo>
                    <a:pt x="19" y="663"/>
                    <a:pt x="19" y="663"/>
                    <a:pt x="19" y="663"/>
                  </a:cubicBezTo>
                  <a:cubicBezTo>
                    <a:pt x="0" y="653"/>
                    <a:pt x="0" y="635"/>
                    <a:pt x="19" y="625"/>
                  </a:cubicBezTo>
                  <a:cubicBezTo>
                    <a:pt x="1076" y="10"/>
                    <a:pt x="1076" y="10"/>
                    <a:pt x="1076" y="10"/>
                  </a:cubicBezTo>
                  <a:cubicBezTo>
                    <a:pt x="1095" y="0"/>
                    <a:pt x="1124" y="0"/>
                    <a:pt x="1143" y="10"/>
                  </a:cubicBezTo>
                  <a:lnTo>
                    <a:pt x="1693" y="328"/>
                  </a:lnTo>
                  <a:close/>
                </a:path>
              </a:pathLst>
            </a:custGeom>
            <a:solidFill>
              <a:srgbClr val="F0F7F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5"/>
            <p:cNvSpPr/>
            <p:nvPr/>
          </p:nvSpPr>
          <p:spPr>
            <a:xfrm>
              <a:off x="-9132888" y="2332038"/>
              <a:ext cx="5919788" cy="3435350"/>
            </a:xfrm>
            <a:custGeom>
              <a:rect b="b" l="l" r="r" t="t"/>
              <a:pathLst>
                <a:path extrusionOk="0" h="2164" w="3729">
                  <a:moveTo>
                    <a:pt x="3729" y="863"/>
                  </a:moveTo>
                  <a:lnTo>
                    <a:pt x="1491" y="2164"/>
                  </a:lnTo>
                  <a:lnTo>
                    <a:pt x="0" y="1301"/>
                  </a:lnTo>
                  <a:lnTo>
                    <a:pt x="2238" y="0"/>
                  </a:lnTo>
                  <a:lnTo>
                    <a:pt x="3729" y="863"/>
                  </a:ln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5"/>
            <p:cNvSpPr/>
            <p:nvPr/>
          </p:nvSpPr>
          <p:spPr>
            <a:xfrm>
              <a:off x="-4019551" y="2957513"/>
              <a:ext cx="111125" cy="66675"/>
            </a:xfrm>
            <a:custGeom>
              <a:rect b="b" l="l" r="r" t="t"/>
              <a:pathLst>
                <a:path extrusionOk="0" h="16" w="27">
                  <a:moveTo>
                    <a:pt x="22" y="13"/>
                  </a:moveTo>
                  <a:cubicBezTo>
                    <a:pt x="17" y="16"/>
                    <a:pt x="9" y="16"/>
                    <a:pt x="4" y="13"/>
                  </a:cubicBezTo>
                  <a:cubicBezTo>
                    <a:pt x="0" y="10"/>
                    <a:pt x="0" y="5"/>
                    <a:pt x="4" y="3"/>
                  </a:cubicBezTo>
                  <a:cubicBezTo>
                    <a:pt x="9" y="0"/>
                    <a:pt x="17" y="0"/>
                    <a:pt x="22" y="3"/>
                  </a:cubicBezTo>
                  <a:cubicBezTo>
                    <a:pt x="27" y="5"/>
                    <a:pt x="27" y="10"/>
                    <a:pt x="22" y="13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5"/>
            <p:cNvSpPr/>
            <p:nvPr/>
          </p:nvSpPr>
          <p:spPr>
            <a:xfrm>
              <a:off x="-4470401" y="2697163"/>
              <a:ext cx="392113" cy="227013"/>
            </a:xfrm>
            <a:custGeom>
              <a:rect b="b" l="l" r="r" t="t"/>
              <a:pathLst>
                <a:path extrusionOk="0" h="55" w="95">
                  <a:moveTo>
                    <a:pt x="92" y="45"/>
                  </a:moveTo>
                  <a:cubicBezTo>
                    <a:pt x="95" y="48"/>
                    <a:pt x="95" y="51"/>
                    <a:pt x="92" y="53"/>
                  </a:cubicBezTo>
                  <a:cubicBezTo>
                    <a:pt x="88" y="55"/>
                    <a:pt x="83" y="55"/>
                    <a:pt x="79" y="5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7"/>
                    <a:pt x="0" y="4"/>
                    <a:pt x="4" y="2"/>
                  </a:cubicBezTo>
                  <a:cubicBezTo>
                    <a:pt x="8" y="0"/>
                    <a:pt x="13" y="0"/>
                    <a:pt x="17" y="2"/>
                  </a:cubicBezTo>
                  <a:lnTo>
                    <a:pt x="92" y="45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5"/>
            <p:cNvSpPr/>
            <p:nvPr/>
          </p:nvSpPr>
          <p:spPr>
            <a:xfrm>
              <a:off x="-8478838" y="5097463"/>
              <a:ext cx="520700" cy="301625"/>
            </a:xfrm>
            <a:custGeom>
              <a:rect b="b" l="l" r="r" t="t"/>
              <a:pathLst>
                <a:path extrusionOk="0" h="73" w="126">
                  <a:moveTo>
                    <a:pt x="23" y="60"/>
                  </a:moveTo>
                  <a:cubicBezTo>
                    <a:pt x="45" y="73"/>
                    <a:pt x="81" y="73"/>
                    <a:pt x="103" y="60"/>
                  </a:cubicBezTo>
                  <a:cubicBezTo>
                    <a:pt x="126" y="47"/>
                    <a:pt x="126" y="26"/>
                    <a:pt x="103" y="13"/>
                  </a:cubicBezTo>
                  <a:cubicBezTo>
                    <a:pt x="81" y="0"/>
                    <a:pt x="45" y="1"/>
                    <a:pt x="22" y="14"/>
                  </a:cubicBezTo>
                  <a:cubicBezTo>
                    <a:pt x="0" y="26"/>
                    <a:pt x="1" y="47"/>
                    <a:pt x="23" y="60"/>
                  </a:cubicBezTo>
                  <a:close/>
                </a:path>
              </a:pathLst>
            </a:custGeom>
            <a:solidFill>
              <a:srgbClr val="BCC4E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5"/>
            <p:cNvSpPr/>
            <p:nvPr/>
          </p:nvSpPr>
          <p:spPr>
            <a:xfrm>
              <a:off x="-8432801" y="5146676"/>
              <a:ext cx="430213" cy="247650"/>
            </a:xfrm>
            <a:custGeom>
              <a:rect b="b" l="l" r="r" t="t"/>
              <a:pathLst>
                <a:path extrusionOk="0" h="60" w="104">
                  <a:moveTo>
                    <a:pt x="18" y="50"/>
                  </a:moveTo>
                  <a:cubicBezTo>
                    <a:pt x="37" y="60"/>
                    <a:pt x="67" y="60"/>
                    <a:pt x="86" y="50"/>
                  </a:cubicBezTo>
                  <a:cubicBezTo>
                    <a:pt x="104" y="39"/>
                    <a:pt x="104" y="21"/>
                    <a:pt x="86" y="11"/>
                  </a:cubicBezTo>
                  <a:cubicBezTo>
                    <a:pt x="67" y="0"/>
                    <a:pt x="37" y="0"/>
                    <a:pt x="18" y="11"/>
                  </a:cubicBezTo>
                  <a:cubicBezTo>
                    <a:pt x="0" y="22"/>
                    <a:pt x="0" y="39"/>
                    <a:pt x="18" y="50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5"/>
            <p:cNvSpPr/>
            <p:nvPr/>
          </p:nvSpPr>
          <p:spPr>
            <a:xfrm>
              <a:off x="-5153026" y="2171701"/>
              <a:ext cx="115888" cy="69850"/>
            </a:xfrm>
            <a:custGeom>
              <a:rect b="b" l="l" r="r" t="t"/>
              <a:pathLst>
                <a:path extrusionOk="0" h="44" w="73">
                  <a:moveTo>
                    <a:pt x="73" y="15"/>
                  </a:moveTo>
                  <a:lnTo>
                    <a:pt x="49" y="0"/>
                  </a:lnTo>
                  <a:lnTo>
                    <a:pt x="0" y="31"/>
                  </a:lnTo>
                  <a:lnTo>
                    <a:pt x="23" y="44"/>
                  </a:lnTo>
                  <a:lnTo>
                    <a:pt x="7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15"/>
            <p:cNvSpPr/>
            <p:nvPr/>
          </p:nvSpPr>
          <p:spPr>
            <a:xfrm>
              <a:off x="-5356226" y="2290763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5"/>
            <p:cNvSpPr/>
            <p:nvPr/>
          </p:nvSpPr>
          <p:spPr>
            <a:xfrm>
              <a:off x="-5554663" y="2406651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5"/>
            <p:cNvSpPr/>
            <p:nvPr/>
          </p:nvSpPr>
          <p:spPr>
            <a:xfrm>
              <a:off x="-5757863" y="2522538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5"/>
            <p:cNvSpPr/>
            <p:nvPr/>
          </p:nvSpPr>
          <p:spPr>
            <a:xfrm>
              <a:off x="-5956301" y="2638426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5"/>
            <p:cNvSpPr/>
            <p:nvPr/>
          </p:nvSpPr>
          <p:spPr>
            <a:xfrm>
              <a:off x="-6157913" y="2754313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5"/>
            <p:cNvSpPr/>
            <p:nvPr/>
          </p:nvSpPr>
          <p:spPr>
            <a:xfrm>
              <a:off x="-6356351" y="2870201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49" y="0"/>
                  </a:lnTo>
                  <a:lnTo>
                    <a:pt x="0" y="31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5"/>
            <p:cNvSpPr/>
            <p:nvPr/>
          </p:nvSpPr>
          <p:spPr>
            <a:xfrm>
              <a:off x="-6559551" y="2986088"/>
              <a:ext cx="115888" cy="71438"/>
            </a:xfrm>
            <a:custGeom>
              <a:rect b="b" l="l" r="r" t="t"/>
              <a:pathLst>
                <a:path extrusionOk="0" h="45" w="73">
                  <a:moveTo>
                    <a:pt x="73" y="16"/>
                  </a:moveTo>
                  <a:lnTo>
                    <a:pt x="49" y="0"/>
                  </a:lnTo>
                  <a:lnTo>
                    <a:pt x="0" y="31"/>
                  </a:lnTo>
                  <a:lnTo>
                    <a:pt x="23" y="45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5"/>
            <p:cNvSpPr/>
            <p:nvPr/>
          </p:nvSpPr>
          <p:spPr>
            <a:xfrm>
              <a:off x="-6757988" y="3101976"/>
              <a:ext cx="115888" cy="71438"/>
            </a:xfrm>
            <a:custGeom>
              <a:rect b="b" l="l" r="r" t="t"/>
              <a:pathLst>
                <a:path extrusionOk="0" h="45" w="73">
                  <a:moveTo>
                    <a:pt x="73" y="16"/>
                  </a:moveTo>
                  <a:lnTo>
                    <a:pt x="49" y="0"/>
                  </a:lnTo>
                  <a:lnTo>
                    <a:pt x="0" y="31"/>
                  </a:lnTo>
                  <a:lnTo>
                    <a:pt x="23" y="45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5"/>
            <p:cNvSpPr/>
            <p:nvPr/>
          </p:nvSpPr>
          <p:spPr>
            <a:xfrm>
              <a:off x="-9710738" y="3467101"/>
              <a:ext cx="7038975" cy="2817813"/>
            </a:xfrm>
            <a:custGeom>
              <a:rect b="b" l="l" r="r" t="t"/>
              <a:pathLst>
                <a:path extrusionOk="0" h="681" w="1702">
                  <a:moveTo>
                    <a:pt x="566" y="667"/>
                  </a:moveTo>
                  <a:cubicBezTo>
                    <a:pt x="14" y="348"/>
                    <a:pt x="14" y="348"/>
                    <a:pt x="14" y="348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8" y="345"/>
                    <a:pt x="4" y="341"/>
                    <a:pt x="2" y="336"/>
                  </a:cubicBezTo>
                  <a:cubicBezTo>
                    <a:pt x="1" y="336"/>
                    <a:pt x="1" y="335"/>
                    <a:pt x="1" y="335"/>
                  </a:cubicBezTo>
                  <a:cubicBezTo>
                    <a:pt x="1" y="334"/>
                    <a:pt x="1" y="334"/>
                    <a:pt x="0" y="333"/>
                  </a:cubicBezTo>
                  <a:cubicBezTo>
                    <a:pt x="0" y="333"/>
                    <a:pt x="0" y="332"/>
                    <a:pt x="0" y="332"/>
                  </a:cubicBezTo>
                  <a:cubicBezTo>
                    <a:pt x="0" y="331"/>
                    <a:pt x="0" y="330"/>
                    <a:pt x="0" y="329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8"/>
                    <a:pt x="0" y="299"/>
                    <a:pt x="0" y="300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1" y="302"/>
                    <a:pt x="1" y="303"/>
                    <a:pt x="1" y="303"/>
                  </a:cubicBezTo>
                  <a:cubicBezTo>
                    <a:pt x="1" y="304"/>
                    <a:pt x="1" y="304"/>
                    <a:pt x="2" y="304"/>
                  </a:cubicBezTo>
                  <a:cubicBezTo>
                    <a:pt x="3" y="307"/>
                    <a:pt x="4" y="309"/>
                    <a:pt x="6" y="310"/>
                  </a:cubicBezTo>
                  <a:cubicBezTo>
                    <a:pt x="7" y="312"/>
                    <a:pt x="11" y="314"/>
                    <a:pt x="14" y="316"/>
                  </a:cubicBezTo>
                  <a:cubicBezTo>
                    <a:pt x="14" y="316"/>
                    <a:pt x="14" y="316"/>
                    <a:pt x="14" y="316"/>
                  </a:cubicBezTo>
                  <a:cubicBezTo>
                    <a:pt x="564" y="634"/>
                    <a:pt x="564" y="634"/>
                    <a:pt x="564" y="634"/>
                  </a:cubicBezTo>
                  <a:cubicBezTo>
                    <a:pt x="565" y="634"/>
                    <a:pt x="566" y="635"/>
                    <a:pt x="566" y="635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85" y="645"/>
                    <a:pt x="613" y="644"/>
                    <a:pt x="631" y="634"/>
                  </a:cubicBezTo>
                  <a:cubicBezTo>
                    <a:pt x="631" y="634"/>
                    <a:pt x="631" y="634"/>
                    <a:pt x="631" y="634"/>
                  </a:cubicBezTo>
                  <a:cubicBezTo>
                    <a:pt x="1688" y="19"/>
                    <a:pt x="1688" y="19"/>
                    <a:pt x="1688" y="19"/>
                  </a:cubicBezTo>
                  <a:cubicBezTo>
                    <a:pt x="1697" y="14"/>
                    <a:pt x="1702" y="7"/>
                    <a:pt x="1702" y="0"/>
                  </a:cubicBezTo>
                  <a:cubicBezTo>
                    <a:pt x="1702" y="32"/>
                    <a:pt x="1702" y="32"/>
                    <a:pt x="1702" y="32"/>
                  </a:cubicBezTo>
                  <a:cubicBezTo>
                    <a:pt x="1702" y="33"/>
                    <a:pt x="1702" y="34"/>
                    <a:pt x="1702" y="34"/>
                  </a:cubicBezTo>
                  <a:cubicBezTo>
                    <a:pt x="1702" y="35"/>
                    <a:pt x="1702" y="35"/>
                    <a:pt x="1702" y="35"/>
                  </a:cubicBezTo>
                  <a:cubicBezTo>
                    <a:pt x="1701" y="37"/>
                    <a:pt x="1700" y="40"/>
                    <a:pt x="1698" y="42"/>
                  </a:cubicBezTo>
                  <a:cubicBezTo>
                    <a:pt x="1698" y="42"/>
                    <a:pt x="1698" y="42"/>
                    <a:pt x="1698" y="42"/>
                  </a:cubicBezTo>
                  <a:cubicBezTo>
                    <a:pt x="1698" y="43"/>
                    <a:pt x="1697" y="44"/>
                    <a:pt x="1697" y="44"/>
                  </a:cubicBezTo>
                  <a:cubicBezTo>
                    <a:pt x="1697" y="45"/>
                    <a:pt x="1696" y="45"/>
                    <a:pt x="1696" y="45"/>
                  </a:cubicBezTo>
                  <a:cubicBezTo>
                    <a:pt x="1696" y="45"/>
                    <a:pt x="1695" y="46"/>
                    <a:pt x="1695" y="46"/>
                  </a:cubicBezTo>
                  <a:cubicBezTo>
                    <a:pt x="1694" y="47"/>
                    <a:pt x="1694" y="47"/>
                    <a:pt x="1694" y="47"/>
                  </a:cubicBezTo>
                  <a:cubicBezTo>
                    <a:pt x="1693" y="48"/>
                    <a:pt x="1693" y="48"/>
                    <a:pt x="1692" y="49"/>
                  </a:cubicBezTo>
                  <a:cubicBezTo>
                    <a:pt x="1692" y="49"/>
                    <a:pt x="1691" y="49"/>
                    <a:pt x="1691" y="49"/>
                  </a:cubicBezTo>
                  <a:cubicBezTo>
                    <a:pt x="1691" y="50"/>
                    <a:pt x="1690" y="50"/>
                    <a:pt x="1690" y="50"/>
                  </a:cubicBezTo>
                  <a:cubicBezTo>
                    <a:pt x="1689" y="50"/>
                    <a:pt x="694" y="629"/>
                    <a:pt x="694" y="629"/>
                  </a:cubicBezTo>
                  <a:cubicBezTo>
                    <a:pt x="628" y="668"/>
                    <a:pt x="624" y="669"/>
                    <a:pt x="620" y="671"/>
                  </a:cubicBezTo>
                  <a:cubicBezTo>
                    <a:pt x="620" y="671"/>
                    <a:pt x="599" y="681"/>
                    <a:pt x="566" y="667"/>
                  </a:cubicBez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13725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5"/>
            <p:cNvSpPr/>
            <p:nvPr/>
          </p:nvSpPr>
          <p:spPr>
            <a:xfrm>
              <a:off x="-6072188" y="2601913"/>
              <a:ext cx="2444750" cy="1419225"/>
            </a:xfrm>
            <a:custGeom>
              <a:rect b="b" l="l" r="r" t="t"/>
              <a:pathLst>
                <a:path extrusionOk="0" h="343" w="591">
                  <a:moveTo>
                    <a:pt x="3" y="80"/>
                  </a:moveTo>
                  <a:cubicBezTo>
                    <a:pt x="0" y="82"/>
                    <a:pt x="0" y="84"/>
                    <a:pt x="3" y="86"/>
                  </a:cubicBezTo>
                  <a:cubicBezTo>
                    <a:pt x="442" y="342"/>
                    <a:pt x="442" y="342"/>
                    <a:pt x="442" y="342"/>
                  </a:cubicBezTo>
                  <a:cubicBezTo>
                    <a:pt x="445" y="343"/>
                    <a:pt x="449" y="343"/>
                    <a:pt x="452" y="342"/>
                  </a:cubicBezTo>
                  <a:cubicBezTo>
                    <a:pt x="588" y="262"/>
                    <a:pt x="588" y="262"/>
                    <a:pt x="588" y="262"/>
                  </a:cubicBezTo>
                  <a:cubicBezTo>
                    <a:pt x="591" y="261"/>
                    <a:pt x="591" y="258"/>
                    <a:pt x="588" y="257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6" y="0"/>
                    <a:pt x="142" y="0"/>
                    <a:pt x="139" y="1"/>
                  </a:cubicBezTo>
                  <a:lnTo>
                    <a:pt x="3" y="80"/>
                  </a:lnTo>
                  <a:close/>
                </a:path>
              </a:pathLst>
            </a:custGeom>
            <a:solidFill>
              <a:srgbClr val="B3C5E6">
                <a:alpha val="6862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5"/>
            <p:cNvSpPr/>
            <p:nvPr/>
          </p:nvSpPr>
          <p:spPr>
            <a:xfrm>
              <a:off x="-5943601" y="3962401"/>
              <a:ext cx="1360488" cy="782638"/>
            </a:xfrm>
            <a:custGeom>
              <a:rect b="b" l="l" r="r" t="t"/>
              <a:pathLst>
                <a:path extrusionOk="0" h="189" w="329">
                  <a:moveTo>
                    <a:pt x="326" y="87"/>
                  </a:moveTo>
                  <a:cubicBezTo>
                    <a:pt x="329" y="89"/>
                    <a:pt x="329" y="91"/>
                    <a:pt x="326" y="93"/>
                  </a:cubicBezTo>
                  <a:cubicBezTo>
                    <a:pt x="161" y="188"/>
                    <a:pt x="161" y="188"/>
                    <a:pt x="161" y="188"/>
                  </a:cubicBezTo>
                  <a:cubicBezTo>
                    <a:pt x="159" y="189"/>
                    <a:pt x="154" y="189"/>
                    <a:pt x="152" y="188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0" y="100"/>
                    <a:pt x="0" y="97"/>
                    <a:pt x="3" y="96"/>
                  </a:cubicBezTo>
                  <a:cubicBezTo>
                    <a:pt x="167" y="1"/>
                    <a:pt x="167" y="1"/>
                    <a:pt x="167" y="1"/>
                  </a:cubicBezTo>
                  <a:cubicBezTo>
                    <a:pt x="170" y="0"/>
                    <a:pt x="174" y="0"/>
                    <a:pt x="177" y="1"/>
                  </a:cubicBezTo>
                  <a:lnTo>
                    <a:pt x="326" y="87"/>
                  </a:lnTo>
                  <a:close/>
                </a:path>
              </a:pathLst>
            </a:custGeom>
            <a:solidFill>
              <a:srgbClr val="B3C5E6">
                <a:alpha val="6862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5"/>
            <p:cNvSpPr/>
            <p:nvPr/>
          </p:nvSpPr>
          <p:spPr>
            <a:xfrm>
              <a:off x="-7226301" y="4484688"/>
              <a:ext cx="1609725" cy="935038"/>
            </a:xfrm>
            <a:custGeom>
              <a:rect b="b" l="l" r="r" t="t"/>
              <a:pathLst>
                <a:path extrusionOk="0" h="226" w="389">
                  <a:moveTo>
                    <a:pt x="387" y="88"/>
                  </a:moveTo>
                  <a:cubicBezTo>
                    <a:pt x="389" y="90"/>
                    <a:pt x="389" y="92"/>
                    <a:pt x="387" y="94"/>
                  </a:cubicBezTo>
                  <a:cubicBezTo>
                    <a:pt x="163" y="224"/>
                    <a:pt x="163" y="224"/>
                    <a:pt x="163" y="224"/>
                  </a:cubicBezTo>
                  <a:cubicBezTo>
                    <a:pt x="161" y="226"/>
                    <a:pt x="156" y="226"/>
                    <a:pt x="154" y="224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0" y="135"/>
                    <a:pt x="0" y="133"/>
                    <a:pt x="3" y="131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29" y="0"/>
                    <a:pt x="233" y="0"/>
                    <a:pt x="236" y="1"/>
                  </a:cubicBezTo>
                  <a:lnTo>
                    <a:pt x="387" y="88"/>
                  </a:lnTo>
                  <a:close/>
                </a:path>
              </a:pathLst>
            </a:custGeom>
            <a:solidFill>
              <a:srgbClr val="B3C5E6">
                <a:alpha val="6862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5"/>
            <p:cNvSpPr/>
            <p:nvPr/>
          </p:nvSpPr>
          <p:spPr>
            <a:xfrm>
              <a:off x="-8429626" y="3235326"/>
              <a:ext cx="2743200" cy="1589088"/>
            </a:xfrm>
            <a:custGeom>
              <a:rect b="b" l="l" r="r" t="t"/>
              <a:pathLst>
                <a:path extrusionOk="0" h="384" w="663">
                  <a:moveTo>
                    <a:pt x="660" y="109"/>
                  </a:moveTo>
                  <a:cubicBezTo>
                    <a:pt x="663" y="111"/>
                    <a:pt x="663" y="114"/>
                    <a:pt x="660" y="115"/>
                  </a:cubicBezTo>
                  <a:cubicBezTo>
                    <a:pt x="198" y="382"/>
                    <a:pt x="198" y="382"/>
                    <a:pt x="198" y="382"/>
                  </a:cubicBezTo>
                  <a:cubicBezTo>
                    <a:pt x="195" y="384"/>
                    <a:pt x="191" y="384"/>
                    <a:pt x="188" y="382"/>
                  </a:cubicBezTo>
                  <a:cubicBezTo>
                    <a:pt x="2" y="275"/>
                    <a:pt x="2" y="275"/>
                    <a:pt x="2" y="275"/>
                  </a:cubicBezTo>
                  <a:cubicBezTo>
                    <a:pt x="0" y="273"/>
                    <a:pt x="0" y="271"/>
                    <a:pt x="2" y="269"/>
                  </a:cubicBezTo>
                  <a:cubicBezTo>
                    <a:pt x="464" y="2"/>
                    <a:pt x="464" y="2"/>
                    <a:pt x="464" y="2"/>
                  </a:cubicBezTo>
                  <a:cubicBezTo>
                    <a:pt x="467" y="0"/>
                    <a:pt x="471" y="0"/>
                    <a:pt x="474" y="2"/>
                  </a:cubicBezTo>
                  <a:lnTo>
                    <a:pt x="660" y="109"/>
                  </a:lnTo>
                  <a:close/>
                </a:path>
              </a:pathLst>
            </a:custGeom>
            <a:solidFill>
              <a:srgbClr val="B3C5E6">
                <a:alpha val="6862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5"/>
            <p:cNvSpPr/>
            <p:nvPr/>
          </p:nvSpPr>
          <p:spPr>
            <a:xfrm>
              <a:off x="-5318126" y="1450976"/>
              <a:ext cx="474663" cy="1812925"/>
            </a:xfrm>
            <a:custGeom>
              <a:rect b="b" l="l" r="r" t="t"/>
              <a:pathLst>
                <a:path extrusionOk="0" h="1142" w="299">
                  <a:moveTo>
                    <a:pt x="297" y="0"/>
                  </a:moveTo>
                  <a:lnTo>
                    <a:pt x="299" y="975"/>
                  </a:lnTo>
                  <a:lnTo>
                    <a:pt x="2" y="1142"/>
                  </a:lnTo>
                  <a:lnTo>
                    <a:pt x="0" y="170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5"/>
            <p:cNvSpPr/>
            <p:nvPr/>
          </p:nvSpPr>
          <p:spPr>
            <a:xfrm>
              <a:off x="-5802313" y="1443038"/>
              <a:ext cx="487363" cy="1820863"/>
            </a:xfrm>
            <a:custGeom>
              <a:rect b="b" l="l" r="r" t="t"/>
              <a:pathLst>
                <a:path extrusionOk="0" h="1147" w="307">
                  <a:moveTo>
                    <a:pt x="307" y="1147"/>
                  </a:moveTo>
                  <a:lnTo>
                    <a:pt x="2" y="975"/>
                  </a:lnTo>
                  <a:lnTo>
                    <a:pt x="0" y="0"/>
                  </a:lnTo>
                  <a:lnTo>
                    <a:pt x="305" y="175"/>
                  </a:lnTo>
                  <a:lnTo>
                    <a:pt x="307" y="1147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5"/>
            <p:cNvSpPr/>
            <p:nvPr/>
          </p:nvSpPr>
          <p:spPr>
            <a:xfrm>
              <a:off x="-5802313" y="1173163"/>
              <a:ext cx="955675" cy="547688"/>
            </a:xfrm>
            <a:custGeom>
              <a:rect b="b" l="l" r="r" t="t"/>
              <a:pathLst>
                <a:path extrusionOk="0" h="345" w="602">
                  <a:moveTo>
                    <a:pt x="305" y="345"/>
                  </a:moveTo>
                  <a:lnTo>
                    <a:pt x="0" y="170"/>
                  </a:lnTo>
                  <a:lnTo>
                    <a:pt x="297" y="0"/>
                  </a:lnTo>
                  <a:lnTo>
                    <a:pt x="602" y="175"/>
                  </a:lnTo>
                  <a:lnTo>
                    <a:pt x="305" y="345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15"/>
            <p:cNvSpPr/>
            <p:nvPr/>
          </p:nvSpPr>
          <p:spPr>
            <a:xfrm>
              <a:off x="-5737226" y="1592263"/>
              <a:ext cx="92075" cy="1203325"/>
            </a:xfrm>
            <a:custGeom>
              <a:rect b="b" l="l" r="r" t="t"/>
              <a:pathLst>
                <a:path extrusionOk="0" h="758" w="58">
                  <a:moveTo>
                    <a:pt x="16" y="8"/>
                  </a:moveTo>
                  <a:lnTo>
                    <a:pt x="3" y="0"/>
                  </a:lnTo>
                  <a:lnTo>
                    <a:pt x="0" y="727"/>
                  </a:lnTo>
                  <a:lnTo>
                    <a:pt x="58" y="758"/>
                  </a:lnTo>
                  <a:lnTo>
                    <a:pt x="58" y="78"/>
                  </a:lnTo>
                  <a:lnTo>
                    <a:pt x="58" y="3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5"/>
            <p:cNvSpPr/>
            <p:nvPr/>
          </p:nvSpPr>
          <p:spPr>
            <a:xfrm>
              <a:off x="-5595938" y="1670051"/>
              <a:ext cx="87313" cy="1204913"/>
            </a:xfrm>
            <a:custGeom>
              <a:rect b="b" l="l" r="r" t="t"/>
              <a:pathLst>
                <a:path extrusionOk="0" h="759" w="55">
                  <a:moveTo>
                    <a:pt x="16" y="8"/>
                  </a:moveTo>
                  <a:lnTo>
                    <a:pt x="0" y="0"/>
                  </a:lnTo>
                  <a:lnTo>
                    <a:pt x="0" y="728"/>
                  </a:lnTo>
                  <a:lnTo>
                    <a:pt x="55" y="759"/>
                  </a:lnTo>
                  <a:lnTo>
                    <a:pt x="55" y="78"/>
                  </a:lnTo>
                  <a:lnTo>
                    <a:pt x="55" y="3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5"/>
            <p:cNvSpPr/>
            <p:nvPr/>
          </p:nvSpPr>
          <p:spPr>
            <a:xfrm>
              <a:off x="-5459413" y="1749426"/>
              <a:ext cx="90488" cy="1203325"/>
            </a:xfrm>
            <a:custGeom>
              <a:rect b="b" l="l" r="r" t="t"/>
              <a:pathLst>
                <a:path extrusionOk="0" h="758" w="57">
                  <a:moveTo>
                    <a:pt x="16" y="8"/>
                  </a:moveTo>
                  <a:lnTo>
                    <a:pt x="0" y="0"/>
                  </a:lnTo>
                  <a:lnTo>
                    <a:pt x="0" y="727"/>
                  </a:lnTo>
                  <a:lnTo>
                    <a:pt x="57" y="758"/>
                  </a:lnTo>
                  <a:lnTo>
                    <a:pt x="57" y="78"/>
                  </a:lnTo>
                  <a:lnTo>
                    <a:pt x="57" y="3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15"/>
            <p:cNvSpPr/>
            <p:nvPr/>
          </p:nvSpPr>
          <p:spPr>
            <a:xfrm>
              <a:off x="-4992688" y="1592263"/>
              <a:ext cx="92075" cy="1203325"/>
            </a:xfrm>
            <a:custGeom>
              <a:rect b="b" l="l" r="r" t="t"/>
              <a:pathLst>
                <a:path extrusionOk="0" h="758" w="58">
                  <a:moveTo>
                    <a:pt x="42" y="8"/>
                  </a:moveTo>
                  <a:lnTo>
                    <a:pt x="58" y="0"/>
                  </a:lnTo>
                  <a:lnTo>
                    <a:pt x="58" y="727"/>
                  </a:lnTo>
                  <a:lnTo>
                    <a:pt x="0" y="758"/>
                  </a:lnTo>
                  <a:lnTo>
                    <a:pt x="0" y="78"/>
                  </a:lnTo>
                  <a:lnTo>
                    <a:pt x="0" y="31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151;p15"/>
            <p:cNvSpPr/>
            <p:nvPr/>
          </p:nvSpPr>
          <p:spPr>
            <a:xfrm>
              <a:off x="-5129213" y="1670051"/>
              <a:ext cx="92075" cy="1204913"/>
            </a:xfrm>
            <a:custGeom>
              <a:rect b="b" l="l" r="r" t="t"/>
              <a:pathLst>
                <a:path extrusionOk="0" h="759" w="58">
                  <a:moveTo>
                    <a:pt x="42" y="8"/>
                  </a:moveTo>
                  <a:lnTo>
                    <a:pt x="58" y="0"/>
                  </a:lnTo>
                  <a:lnTo>
                    <a:pt x="58" y="728"/>
                  </a:lnTo>
                  <a:lnTo>
                    <a:pt x="0" y="759"/>
                  </a:lnTo>
                  <a:lnTo>
                    <a:pt x="0" y="78"/>
                  </a:lnTo>
                  <a:lnTo>
                    <a:pt x="0" y="32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15"/>
            <p:cNvSpPr/>
            <p:nvPr/>
          </p:nvSpPr>
          <p:spPr>
            <a:xfrm>
              <a:off x="-5265738" y="1749426"/>
              <a:ext cx="92075" cy="1203325"/>
            </a:xfrm>
            <a:custGeom>
              <a:rect b="b" l="l" r="r" t="t"/>
              <a:pathLst>
                <a:path extrusionOk="0" h="758" w="58">
                  <a:moveTo>
                    <a:pt x="42" y="8"/>
                  </a:moveTo>
                  <a:lnTo>
                    <a:pt x="58" y="0"/>
                  </a:lnTo>
                  <a:lnTo>
                    <a:pt x="58" y="727"/>
                  </a:lnTo>
                  <a:lnTo>
                    <a:pt x="0" y="758"/>
                  </a:lnTo>
                  <a:lnTo>
                    <a:pt x="0" y="78"/>
                  </a:lnTo>
                  <a:lnTo>
                    <a:pt x="0" y="31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15"/>
            <p:cNvSpPr/>
            <p:nvPr/>
          </p:nvSpPr>
          <p:spPr>
            <a:xfrm>
              <a:off x="-6191251" y="4551363"/>
              <a:ext cx="36513" cy="139700"/>
            </a:xfrm>
            <a:custGeom>
              <a:rect b="b" l="l" r="r" t="t"/>
              <a:pathLst>
                <a:path extrusionOk="0" h="34" w="9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6" y="2"/>
                    <a:pt x="8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6" y="34"/>
                    <a:pt x="3" y="34"/>
                    <a:pt x="2" y="33"/>
                  </a:cubicBezTo>
                  <a:cubicBezTo>
                    <a:pt x="1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15"/>
            <p:cNvSpPr/>
            <p:nvPr/>
          </p:nvSpPr>
          <p:spPr>
            <a:xfrm>
              <a:off x="-6299201" y="4322763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15"/>
            <p:cNvSpPr/>
            <p:nvPr/>
          </p:nvSpPr>
          <p:spPr>
            <a:xfrm>
              <a:off x="-6010276" y="4667251"/>
              <a:ext cx="38100" cy="139700"/>
            </a:xfrm>
            <a:custGeom>
              <a:rect b="b" l="l" r="r" t="t"/>
              <a:pathLst>
                <a:path extrusionOk="0" h="34" w="9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6" y="2"/>
                    <a:pt x="8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8" y="33"/>
                  </a:cubicBezTo>
                  <a:cubicBezTo>
                    <a:pt x="6" y="34"/>
                    <a:pt x="3" y="34"/>
                    <a:pt x="2" y="33"/>
                  </a:cubicBezTo>
                  <a:cubicBezTo>
                    <a:pt x="1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15"/>
            <p:cNvSpPr/>
            <p:nvPr/>
          </p:nvSpPr>
          <p:spPr>
            <a:xfrm>
              <a:off x="-6116638" y="4438651"/>
              <a:ext cx="252413" cy="252413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15"/>
            <p:cNvSpPr/>
            <p:nvPr/>
          </p:nvSpPr>
          <p:spPr>
            <a:xfrm>
              <a:off x="-5832476" y="4770438"/>
              <a:ext cx="38100" cy="139700"/>
            </a:xfrm>
            <a:custGeom>
              <a:rect b="b" l="l" r="r" t="t"/>
              <a:pathLst>
                <a:path extrusionOk="0" h="34" w="9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3" y="2"/>
                    <a:pt x="6" y="2"/>
                    <a:pt x="7" y="1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2"/>
                    <a:pt x="7" y="33"/>
                  </a:cubicBezTo>
                  <a:cubicBezTo>
                    <a:pt x="6" y="34"/>
                    <a:pt x="3" y="34"/>
                    <a:pt x="1" y="33"/>
                  </a:cubicBezTo>
                  <a:cubicBezTo>
                    <a:pt x="0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15"/>
            <p:cNvSpPr/>
            <p:nvPr/>
          </p:nvSpPr>
          <p:spPr>
            <a:xfrm>
              <a:off x="-5938838" y="4541838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15"/>
            <p:cNvSpPr/>
            <p:nvPr/>
          </p:nvSpPr>
          <p:spPr>
            <a:xfrm>
              <a:off x="-6191251" y="3148013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0" y="13"/>
                  </a:moveTo>
                  <a:lnTo>
                    <a:pt x="23" y="0"/>
                  </a:lnTo>
                  <a:lnTo>
                    <a:pt x="73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5"/>
            <p:cNvSpPr/>
            <p:nvPr/>
          </p:nvSpPr>
          <p:spPr>
            <a:xfrm>
              <a:off x="-5989638" y="3259138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0" y="16"/>
                  </a:moveTo>
                  <a:lnTo>
                    <a:pt x="24" y="0"/>
                  </a:lnTo>
                  <a:lnTo>
                    <a:pt x="73" y="29"/>
                  </a:lnTo>
                  <a:lnTo>
                    <a:pt x="50" y="4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5"/>
            <p:cNvSpPr/>
            <p:nvPr/>
          </p:nvSpPr>
          <p:spPr>
            <a:xfrm>
              <a:off x="-5789613" y="3375026"/>
              <a:ext cx="114300" cy="66675"/>
            </a:xfrm>
            <a:custGeom>
              <a:rect b="b" l="l" r="r" t="t"/>
              <a:pathLst>
                <a:path extrusionOk="0" h="42" w="72">
                  <a:moveTo>
                    <a:pt x="0" y="13"/>
                  </a:moveTo>
                  <a:lnTo>
                    <a:pt x="23" y="0"/>
                  </a:lnTo>
                  <a:lnTo>
                    <a:pt x="72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15"/>
            <p:cNvSpPr/>
            <p:nvPr/>
          </p:nvSpPr>
          <p:spPr>
            <a:xfrm>
              <a:off x="-5588001" y="3490913"/>
              <a:ext cx="115888" cy="61913"/>
            </a:xfrm>
            <a:custGeom>
              <a:rect b="b" l="l" r="r" t="t"/>
              <a:pathLst>
                <a:path extrusionOk="0" h="39" w="73">
                  <a:moveTo>
                    <a:pt x="0" y="13"/>
                  </a:moveTo>
                  <a:lnTo>
                    <a:pt x="24" y="0"/>
                  </a:lnTo>
                  <a:lnTo>
                    <a:pt x="73" y="29"/>
                  </a:lnTo>
                  <a:lnTo>
                    <a:pt x="50" y="39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-5389563" y="3603626"/>
              <a:ext cx="115888" cy="65088"/>
            </a:xfrm>
            <a:custGeom>
              <a:rect b="b" l="l" r="r" t="t"/>
              <a:pathLst>
                <a:path extrusionOk="0" h="41" w="73">
                  <a:moveTo>
                    <a:pt x="0" y="13"/>
                  </a:moveTo>
                  <a:lnTo>
                    <a:pt x="24" y="0"/>
                  </a:lnTo>
                  <a:lnTo>
                    <a:pt x="73" y="28"/>
                  </a:lnTo>
                  <a:lnTo>
                    <a:pt x="50" y="41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15"/>
            <p:cNvSpPr/>
            <p:nvPr/>
          </p:nvSpPr>
          <p:spPr>
            <a:xfrm>
              <a:off x="-5186363" y="3719513"/>
              <a:ext cx="115888" cy="65088"/>
            </a:xfrm>
            <a:custGeom>
              <a:rect b="b" l="l" r="r" t="t"/>
              <a:pathLst>
                <a:path extrusionOk="0" h="41" w="73">
                  <a:moveTo>
                    <a:pt x="0" y="13"/>
                  </a:moveTo>
                  <a:lnTo>
                    <a:pt x="23" y="0"/>
                  </a:lnTo>
                  <a:lnTo>
                    <a:pt x="73" y="28"/>
                  </a:lnTo>
                  <a:lnTo>
                    <a:pt x="49" y="41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15"/>
            <p:cNvSpPr/>
            <p:nvPr/>
          </p:nvSpPr>
          <p:spPr>
            <a:xfrm>
              <a:off x="-4987926" y="3830638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0" y="13"/>
                  </a:moveTo>
                  <a:lnTo>
                    <a:pt x="23" y="0"/>
                  </a:lnTo>
                  <a:lnTo>
                    <a:pt x="73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15"/>
            <p:cNvSpPr/>
            <p:nvPr/>
          </p:nvSpPr>
          <p:spPr>
            <a:xfrm>
              <a:off x="-4784726" y="3946526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0" y="13"/>
                  </a:moveTo>
                  <a:lnTo>
                    <a:pt x="23" y="0"/>
                  </a:lnTo>
                  <a:lnTo>
                    <a:pt x="73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15"/>
            <p:cNvSpPr/>
            <p:nvPr/>
          </p:nvSpPr>
          <p:spPr>
            <a:xfrm>
              <a:off x="-4586288" y="4057651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0" y="13"/>
                  </a:moveTo>
                  <a:lnTo>
                    <a:pt x="23" y="0"/>
                  </a:lnTo>
                  <a:lnTo>
                    <a:pt x="73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15"/>
            <p:cNvSpPr/>
            <p:nvPr/>
          </p:nvSpPr>
          <p:spPr>
            <a:xfrm>
              <a:off x="-5815013" y="3946526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15"/>
            <p:cNvSpPr/>
            <p:nvPr/>
          </p:nvSpPr>
          <p:spPr>
            <a:xfrm>
              <a:off x="-6013451" y="4062413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15"/>
            <p:cNvSpPr/>
            <p:nvPr/>
          </p:nvSpPr>
          <p:spPr>
            <a:xfrm>
              <a:off x="-6216651" y="4178301"/>
              <a:ext cx="115888" cy="69850"/>
            </a:xfrm>
            <a:custGeom>
              <a:rect b="b" l="l" r="r" t="t"/>
              <a:pathLst>
                <a:path extrusionOk="0" h="44" w="73">
                  <a:moveTo>
                    <a:pt x="73" y="13"/>
                  </a:moveTo>
                  <a:lnTo>
                    <a:pt x="50" y="0"/>
                  </a:lnTo>
                  <a:lnTo>
                    <a:pt x="0" y="31"/>
                  </a:lnTo>
                  <a:lnTo>
                    <a:pt x="24" y="44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5"/>
            <p:cNvSpPr/>
            <p:nvPr/>
          </p:nvSpPr>
          <p:spPr>
            <a:xfrm>
              <a:off x="-6415088" y="4294188"/>
              <a:ext cx="115888" cy="69850"/>
            </a:xfrm>
            <a:custGeom>
              <a:rect b="b" l="l" r="r" t="t"/>
              <a:pathLst>
                <a:path extrusionOk="0" h="44" w="73">
                  <a:moveTo>
                    <a:pt x="73" y="16"/>
                  </a:moveTo>
                  <a:lnTo>
                    <a:pt x="50" y="0"/>
                  </a:lnTo>
                  <a:lnTo>
                    <a:pt x="0" y="31"/>
                  </a:lnTo>
                  <a:lnTo>
                    <a:pt x="24" y="44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15"/>
            <p:cNvSpPr/>
            <p:nvPr/>
          </p:nvSpPr>
          <p:spPr>
            <a:xfrm>
              <a:off x="-6618288" y="4414838"/>
              <a:ext cx="115888" cy="65088"/>
            </a:xfrm>
            <a:custGeom>
              <a:rect b="b" l="l" r="r" t="t"/>
              <a:pathLst>
                <a:path extrusionOk="0" h="41" w="73">
                  <a:moveTo>
                    <a:pt x="73" y="13"/>
                  </a:moveTo>
                  <a:lnTo>
                    <a:pt x="50" y="0"/>
                  </a:lnTo>
                  <a:lnTo>
                    <a:pt x="0" y="28"/>
                  </a:lnTo>
                  <a:lnTo>
                    <a:pt x="24" y="41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5"/>
            <p:cNvSpPr/>
            <p:nvPr/>
          </p:nvSpPr>
          <p:spPr>
            <a:xfrm>
              <a:off x="-6816726" y="4530726"/>
              <a:ext cx="115888" cy="65088"/>
            </a:xfrm>
            <a:custGeom>
              <a:rect b="b" l="l" r="r" t="t"/>
              <a:pathLst>
                <a:path extrusionOk="0" h="41" w="73">
                  <a:moveTo>
                    <a:pt x="73" y="13"/>
                  </a:moveTo>
                  <a:lnTo>
                    <a:pt x="50" y="0"/>
                  </a:lnTo>
                  <a:lnTo>
                    <a:pt x="0" y="28"/>
                  </a:lnTo>
                  <a:lnTo>
                    <a:pt x="24" y="41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5"/>
            <p:cNvSpPr/>
            <p:nvPr/>
          </p:nvSpPr>
          <p:spPr>
            <a:xfrm>
              <a:off x="-7018338" y="4645026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4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15"/>
            <p:cNvSpPr/>
            <p:nvPr/>
          </p:nvSpPr>
          <p:spPr>
            <a:xfrm>
              <a:off x="-7216776" y="4760913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4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15"/>
            <p:cNvSpPr/>
            <p:nvPr/>
          </p:nvSpPr>
          <p:spPr>
            <a:xfrm>
              <a:off x="-7419976" y="4876801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4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15"/>
            <p:cNvSpPr/>
            <p:nvPr/>
          </p:nvSpPr>
          <p:spPr>
            <a:xfrm>
              <a:off x="-6948488" y="3243263"/>
              <a:ext cx="115888" cy="69850"/>
            </a:xfrm>
            <a:custGeom>
              <a:rect b="b" l="l" r="r" t="t"/>
              <a:pathLst>
                <a:path extrusionOk="0" h="44" w="73">
                  <a:moveTo>
                    <a:pt x="73" y="15"/>
                  </a:moveTo>
                  <a:lnTo>
                    <a:pt x="52" y="0"/>
                  </a:lnTo>
                  <a:lnTo>
                    <a:pt x="0" y="31"/>
                  </a:lnTo>
                  <a:lnTo>
                    <a:pt x="23" y="44"/>
                  </a:lnTo>
                  <a:lnTo>
                    <a:pt x="7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15"/>
            <p:cNvSpPr/>
            <p:nvPr/>
          </p:nvSpPr>
          <p:spPr>
            <a:xfrm>
              <a:off x="-7146926" y="3362326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15"/>
            <p:cNvSpPr/>
            <p:nvPr/>
          </p:nvSpPr>
          <p:spPr>
            <a:xfrm>
              <a:off x="-7350126" y="3478213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52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15"/>
            <p:cNvSpPr/>
            <p:nvPr/>
          </p:nvSpPr>
          <p:spPr>
            <a:xfrm>
              <a:off x="-7548563" y="3594101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15"/>
            <p:cNvSpPr/>
            <p:nvPr/>
          </p:nvSpPr>
          <p:spPr>
            <a:xfrm>
              <a:off x="-7750176" y="3709988"/>
              <a:ext cx="114300" cy="66675"/>
            </a:xfrm>
            <a:custGeom>
              <a:rect b="b" l="l" r="r" t="t"/>
              <a:pathLst>
                <a:path extrusionOk="0" h="42" w="72">
                  <a:moveTo>
                    <a:pt x="72" y="13"/>
                  </a:moveTo>
                  <a:lnTo>
                    <a:pt x="52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2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5"/>
            <p:cNvSpPr/>
            <p:nvPr/>
          </p:nvSpPr>
          <p:spPr>
            <a:xfrm>
              <a:off x="-7950201" y="3825876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5"/>
            <p:cNvSpPr/>
            <p:nvPr/>
          </p:nvSpPr>
          <p:spPr>
            <a:xfrm>
              <a:off x="-8151813" y="3941763"/>
              <a:ext cx="115888" cy="66675"/>
            </a:xfrm>
            <a:custGeom>
              <a:rect b="b" l="l" r="r" t="t"/>
              <a:pathLst>
                <a:path extrusionOk="0" h="42" w="73">
                  <a:moveTo>
                    <a:pt x="73" y="13"/>
                  </a:moveTo>
                  <a:lnTo>
                    <a:pt x="52" y="0"/>
                  </a:lnTo>
                  <a:lnTo>
                    <a:pt x="0" y="32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5"/>
            <p:cNvSpPr/>
            <p:nvPr/>
          </p:nvSpPr>
          <p:spPr>
            <a:xfrm>
              <a:off x="-8350251" y="4057651"/>
              <a:ext cx="115888" cy="71438"/>
            </a:xfrm>
            <a:custGeom>
              <a:rect b="b" l="l" r="r" t="t"/>
              <a:pathLst>
                <a:path extrusionOk="0" h="45" w="73">
                  <a:moveTo>
                    <a:pt x="73" y="16"/>
                  </a:moveTo>
                  <a:lnTo>
                    <a:pt x="49" y="0"/>
                  </a:lnTo>
                  <a:lnTo>
                    <a:pt x="0" y="32"/>
                  </a:lnTo>
                  <a:lnTo>
                    <a:pt x="23" y="45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15"/>
            <p:cNvSpPr/>
            <p:nvPr/>
          </p:nvSpPr>
          <p:spPr>
            <a:xfrm>
              <a:off x="-8553451" y="4173538"/>
              <a:ext cx="115888" cy="71438"/>
            </a:xfrm>
            <a:custGeom>
              <a:rect b="b" l="l" r="r" t="t"/>
              <a:pathLst>
                <a:path extrusionOk="0" h="45" w="73">
                  <a:moveTo>
                    <a:pt x="73" y="16"/>
                  </a:moveTo>
                  <a:lnTo>
                    <a:pt x="52" y="0"/>
                  </a:lnTo>
                  <a:lnTo>
                    <a:pt x="0" y="32"/>
                  </a:lnTo>
                  <a:lnTo>
                    <a:pt x="23" y="45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5"/>
            <p:cNvSpPr/>
            <p:nvPr/>
          </p:nvSpPr>
          <p:spPr>
            <a:xfrm>
              <a:off x="-6953251" y="1149351"/>
              <a:ext cx="484187" cy="2536825"/>
            </a:xfrm>
            <a:custGeom>
              <a:rect b="b" l="l" r="r" t="t"/>
              <a:pathLst>
                <a:path extrusionOk="0" h="1598" w="305">
                  <a:moveTo>
                    <a:pt x="3" y="1598"/>
                  </a:moveTo>
                  <a:lnTo>
                    <a:pt x="303" y="1426"/>
                  </a:lnTo>
                  <a:lnTo>
                    <a:pt x="305" y="0"/>
                  </a:lnTo>
                  <a:lnTo>
                    <a:pt x="0" y="174"/>
                  </a:lnTo>
                  <a:lnTo>
                    <a:pt x="3" y="1598"/>
                  </a:lnTo>
                  <a:close/>
                </a:path>
              </a:pathLst>
            </a:custGeom>
            <a:solidFill>
              <a:srgbClr val="D2E7F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15"/>
            <p:cNvSpPr/>
            <p:nvPr/>
          </p:nvSpPr>
          <p:spPr>
            <a:xfrm>
              <a:off x="-6456363" y="1435101"/>
              <a:ext cx="492125" cy="2536825"/>
            </a:xfrm>
            <a:custGeom>
              <a:rect b="b" l="l" r="r" t="t"/>
              <a:pathLst>
                <a:path extrusionOk="0" h="1598" w="310">
                  <a:moveTo>
                    <a:pt x="307" y="0"/>
                  </a:moveTo>
                  <a:lnTo>
                    <a:pt x="310" y="1426"/>
                  </a:lnTo>
                  <a:lnTo>
                    <a:pt x="5" y="1598"/>
                  </a:lnTo>
                  <a:lnTo>
                    <a:pt x="0" y="17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15"/>
            <p:cNvSpPr/>
            <p:nvPr/>
          </p:nvSpPr>
          <p:spPr>
            <a:xfrm>
              <a:off x="-6953251" y="1425576"/>
              <a:ext cx="504825" cy="2546350"/>
            </a:xfrm>
            <a:custGeom>
              <a:rect b="b" l="l" r="r" t="t"/>
              <a:pathLst>
                <a:path extrusionOk="0" h="1604" w="318">
                  <a:moveTo>
                    <a:pt x="318" y="1604"/>
                  </a:moveTo>
                  <a:lnTo>
                    <a:pt x="3" y="1424"/>
                  </a:lnTo>
                  <a:lnTo>
                    <a:pt x="0" y="0"/>
                  </a:lnTo>
                  <a:lnTo>
                    <a:pt x="313" y="180"/>
                  </a:lnTo>
                  <a:lnTo>
                    <a:pt x="318" y="1604"/>
                  </a:ln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15"/>
            <p:cNvSpPr/>
            <p:nvPr/>
          </p:nvSpPr>
          <p:spPr>
            <a:xfrm>
              <a:off x="-6953251" y="1152526"/>
              <a:ext cx="984250" cy="558800"/>
            </a:xfrm>
            <a:custGeom>
              <a:rect b="b" l="l" r="r" t="t"/>
              <a:pathLst>
                <a:path extrusionOk="0" h="352" w="620">
                  <a:moveTo>
                    <a:pt x="313" y="352"/>
                  </a:moveTo>
                  <a:lnTo>
                    <a:pt x="0" y="172"/>
                  </a:lnTo>
                  <a:lnTo>
                    <a:pt x="305" y="0"/>
                  </a:lnTo>
                  <a:lnTo>
                    <a:pt x="620" y="178"/>
                  </a:lnTo>
                  <a:lnTo>
                    <a:pt x="313" y="352"/>
                  </a:lnTo>
                  <a:close/>
                </a:path>
              </a:pathLst>
            </a:custGeom>
            <a:solidFill>
              <a:srgbClr val="F0F7F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15"/>
            <p:cNvSpPr/>
            <p:nvPr/>
          </p:nvSpPr>
          <p:spPr>
            <a:xfrm>
              <a:off x="-6786563" y="1604963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5"/>
            <p:cNvSpPr/>
            <p:nvPr/>
          </p:nvSpPr>
          <p:spPr>
            <a:xfrm>
              <a:off x="-6894513" y="1550988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5"/>
            <p:cNvSpPr/>
            <p:nvPr/>
          </p:nvSpPr>
          <p:spPr>
            <a:xfrm>
              <a:off x="-6680201" y="1666876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1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5"/>
            <p:cNvSpPr/>
            <p:nvPr/>
          </p:nvSpPr>
          <p:spPr>
            <a:xfrm>
              <a:off x="-6577013" y="1724026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13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5"/>
            <p:cNvSpPr/>
            <p:nvPr/>
          </p:nvSpPr>
          <p:spPr>
            <a:xfrm>
              <a:off x="-6191251" y="160020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5"/>
            <p:cNvSpPr/>
            <p:nvPr/>
          </p:nvSpPr>
          <p:spPr>
            <a:xfrm>
              <a:off x="-6299201" y="166211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15"/>
            <p:cNvSpPr/>
            <p:nvPr/>
          </p:nvSpPr>
          <p:spPr>
            <a:xfrm>
              <a:off x="-6407151" y="1724026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5"/>
                  </a:moveTo>
                  <a:lnTo>
                    <a:pt x="45" y="0"/>
                  </a:lnTo>
                  <a:lnTo>
                    <a:pt x="45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15"/>
            <p:cNvSpPr/>
            <p:nvPr/>
          </p:nvSpPr>
          <p:spPr>
            <a:xfrm>
              <a:off x="-6083301" y="154146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6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4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15"/>
            <p:cNvSpPr/>
            <p:nvPr/>
          </p:nvSpPr>
          <p:spPr>
            <a:xfrm>
              <a:off x="-6786563" y="173196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10" y="6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0"/>
                  </a:lnTo>
                  <a:lnTo>
                    <a:pt x="44" y="24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15"/>
            <p:cNvSpPr/>
            <p:nvPr/>
          </p:nvSpPr>
          <p:spPr>
            <a:xfrm>
              <a:off x="-6894513" y="1674813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5"/>
            <p:cNvSpPr/>
            <p:nvPr/>
          </p:nvSpPr>
          <p:spPr>
            <a:xfrm>
              <a:off x="-6680201" y="1790701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1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15"/>
            <p:cNvSpPr/>
            <p:nvPr/>
          </p:nvSpPr>
          <p:spPr>
            <a:xfrm>
              <a:off x="-6577013" y="1852613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13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15"/>
            <p:cNvSpPr/>
            <p:nvPr/>
          </p:nvSpPr>
          <p:spPr>
            <a:xfrm>
              <a:off x="-6191251" y="1728788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8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15"/>
            <p:cNvSpPr/>
            <p:nvPr/>
          </p:nvSpPr>
          <p:spPr>
            <a:xfrm>
              <a:off x="-6299201" y="1790701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15"/>
            <p:cNvSpPr/>
            <p:nvPr/>
          </p:nvSpPr>
          <p:spPr>
            <a:xfrm>
              <a:off x="-6407151" y="1847851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15"/>
            <p:cNvSpPr/>
            <p:nvPr/>
          </p:nvSpPr>
          <p:spPr>
            <a:xfrm>
              <a:off x="-6083301" y="167005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15"/>
            <p:cNvSpPr/>
            <p:nvPr/>
          </p:nvSpPr>
          <p:spPr>
            <a:xfrm>
              <a:off x="-6786563" y="1857376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10" y="7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15"/>
            <p:cNvSpPr/>
            <p:nvPr/>
          </p:nvSpPr>
          <p:spPr>
            <a:xfrm>
              <a:off x="-6894513" y="1803401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0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15"/>
            <p:cNvSpPr/>
            <p:nvPr/>
          </p:nvSpPr>
          <p:spPr>
            <a:xfrm>
              <a:off x="-6680201" y="1919288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1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15"/>
            <p:cNvSpPr/>
            <p:nvPr/>
          </p:nvSpPr>
          <p:spPr>
            <a:xfrm>
              <a:off x="-6577013" y="1981201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13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15"/>
            <p:cNvSpPr/>
            <p:nvPr/>
          </p:nvSpPr>
          <p:spPr>
            <a:xfrm>
              <a:off x="-6191251" y="1857376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15"/>
            <p:cNvSpPr/>
            <p:nvPr/>
          </p:nvSpPr>
          <p:spPr>
            <a:xfrm>
              <a:off x="-6299201" y="1914526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15"/>
            <p:cNvSpPr/>
            <p:nvPr/>
          </p:nvSpPr>
          <p:spPr>
            <a:xfrm>
              <a:off x="-6407151" y="1976438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15"/>
            <p:cNvSpPr/>
            <p:nvPr/>
          </p:nvSpPr>
          <p:spPr>
            <a:xfrm>
              <a:off x="-6083301" y="1793876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7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15"/>
            <p:cNvSpPr/>
            <p:nvPr/>
          </p:nvSpPr>
          <p:spPr>
            <a:xfrm>
              <a:off x="-6786563" y="1984376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15"/>
            <p:cNvSpPr/>
            <p:nvPr/>
          </p:nvSpPr>
          <p:spPr>
            <a:xfrm>
              <a:off x="-6894513" y="1930401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0" y="6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4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15"/>
            <p:cNvSpPr/>
            <p:nvPr/>
          </p:nvSpPr>
          <p:spPr>
            <a:xfrm>
              <a:off x="-6680201" y="2046288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1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7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15"/>
            <p:cNvSpPr/>
            <p:nvPr/>
          </p:nvSpPr>
          <p:spPr>
            <a:xfrm>
              <a:off x="-6577013" y="2109788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13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0"/>
                  </a:lnTo>
                  <a:lnTo>
                    <a:pt x="45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15"/>
            <p:cNvSpPr/>
            <p:nvPr/>
          </p:nvSpPr>
          <p:spPr>
            <a:xfrm>
              <a:off x="-6191251" y="1981201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219;p15"/>
            <p:cNvSpPr/>
            <p:nvPr/>
          </p:nvSpPr>
          <p:spPr>
            <a:xfrm>
              <a:off x="-6299201" y="2043113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15"/>
            <p:cNvSpPr/>
            <p:nvPr/>
          </p:nvSpPr>
          <p:spPr>
            <a:xfrm>
              <a:off x="-6407151" y="2105026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8"/>
                  </a:moveTo>
                  <a:lnTo>
                    <a:pt x="45" y="0"/>
                  </a:lnTo>
                  <a:lnTo>
                    <a:pt x="45" y="49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15"/>
            <p:cNvSpPr/>
            <p:nvPr/>
          </p:nvSpPr>
          <p:spPr>
            <a:xfrm>
              <a:off x="-6083301" y="192246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15"/>
            <p:cNvSpPr/>
            <p:nvPr/>
          </p:nvSpPr>
          <p:spPr>
            <a:xfrm>
              <a:off x="-6786563" y="211296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223;p15"/>
            <p:cNvSpPr/>
            <p:nvPr/>
          </p:nvSpPr>
          <p:spPr>
            <a:xfrm>
              <a:off x="-6894513" y="2058988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0" y="6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0"/>
                  </a:lnTo>
                  <a:lnTo>
                    <a:pt x="42" y="24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15"/>
            <p:cNvSpPr/>
            <p:nvPr/>
          </p:nvSpPr>
          <p:spPr>
            <a:xfrm>
              <a:off x="-6680201" y="2174876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1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0"/>
                  </a:lnTo>
                  <a:lnTo>
                    <a:pt x="42" y="24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225;p15"/>
            <p:cNvSpPr/>
            <p:nvPr/>
          </p:nvSpPr>
          <p:spPr>
            <a:xfrm>
              <a:off x="-6577013" y="2233613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13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15"/>
            <p:cNvSpPr/>
            <p:nvPr/>
          </p:nvSpPr>
          <p:spPr>
            <a:xfrm>
              <a:off x="-6191251" y="2109788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7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Google Shape;227;p15"/>
            <p:cNvSpPr/>
            <p:nvPr/>
          </p:nvSpPr>
          <p:spPr>
            <a:xfrm>
              <a:off x="-6299201" y="2171701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7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15"/>
            <p:cNvSpPr/>
            <p:nvPr/>
          </p:nvSpPr>
          <p:spPr>
            <a:xfrm>
              <a:off x="-6407151" y="2233613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32" y="5"/>
                  </a:moveTo>
                  <a:lnTo>
                    <a:pt x="45" y="0"/>
                  </a:lnTo>
                  <a:lnTo>
                    <a:pt x="45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15"/>
            <p:cNvSpPr/>
            <p:nvPr/>
          </p:nvSpPr>
          <p:spPr>
            <a:xfrm>
              <a:off x="-6083301" y="205105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15"/>
            <p:cNvSpPr/>
            <p:nvPr/>
          </p:nvSpPr>
          <p:spPr>
            <a:xfrm>
              <a:off x="-6786563" y="224155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10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0"/>
                  </a:lnTo>
                  <a:lnTo>
                    <a:pt x="44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231;p15"/>
            <p:cNvSpPr/>
            <p:nvPr/>
          </p:nvSpPr>
          <p:spPr>
            <a:xfrm>
              <a:off x="-6894513" y="2182813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0" y="8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7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Google Shape;232;p15"/>
            <p:cNvSpPr/>
            <p:nvPr/>
          </p:nvSpPr>
          <p:spPr>
            <a:xfrm>
              <a:off x="-6680201" y="2298701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1" y="8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7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15"/>
            <p:cNvSpPr/>
            <p:nvPr/>
          </p:nvSpPr>
          <p:spPr>
            <a:xfrm>
              <a:off x="-6577013" y="2362201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13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p15"/>
            <p:cNvSpPr/>
            <p:nvPr/>
          </p:nvSpPr>
          <p:spPr>
            <a:xfrm>
              <a:off x="-6191251" y="2236788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p15"/>
            <p:cNvSpPr/>
            <p:nvPr/>
          </p:nvSpPr>
          <p:spPr>
            <a:xfrm>
              <a:off x="-6299201" y="229870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6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15"/>
            <p:cNvSpPr/>
            <p:nvPr/>
          </p:nvSpPr>
          <p:spPr>
            <a:xfrm>
              <a:off x="-6407151" y="2357438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15"/>
            <p:cNvSpPr/>
            <p:nvPr/>
          </p:nvSpPr>
          <p:spPr>
            <a:xfrm>
              <a:off x="-6083301" y="2179638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15"/>
            <p:cNvSpPr/>
            <p:nvPr/>
          </p:nvSpPr>
          <p:spPr>
            <a:xfrm>
              <a:off x="-6786563" y="2365376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p15"/>
            <p:cNvSpPr/>
            <p:nvPr/>
          </p:nvSpPr>
          <p:spPr>
            <a:xfrm>
              <a:off x="-6894513" y="2311401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Google Shape;240;p15"/>
            <p:cNvSpPr/>
            <p:nvPr/>
          </p:nvSpPr>
          <p:spPr>
            <a:xfrm>
              <a:off x="-6680201" y="2427288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1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15"/>
            <p:cNvSpPr/>
            <p:nvPr/>
          </p:nvSpPr>
          <p:spPr>
            <a:xfrm>
              <a:off x="-6577013" y="2489201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13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15"/>
            <p:cNvSpPr/>
            <p:nvPr/>
          </p:nvSpPr>
          <p:spPr>
            <a:xfrm>
              <a:off x="-6191251" y="2365376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15"/>
            <p:cNvSpPr/>
            <p:nvPr/>
          </p:nvSpPr>
          <p:spPr>
            <a:xfrm>
              <a:off x="-6299201" y="2427288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6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Google Shape;244;p15"/>
            <p:cNvSpPr/>
            <p:nvPr/>
          </p:nvSpPr>
          <p:spPr>
            <a:xfrm>
              <a:off x="-6407151" y="2486026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15"/>
            <p:cNvSpPr/>
            <p:nvPr/>
          </p:nvSpPr>
          <p:spPr>
            <a:xfrm>
              <a:off x="-6083301" y="230346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Google Shape;246;p15"/>
            <p:cNvSpPr/>
            <p:nvPr/>
          </p:nvSpPr>
          <p:spPr>
            <a:xfrm>
              <a:off x="-6786563" y="249396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15"/>
            <p:cNvSpPr/>
            <p:nvPr/>
          </p:nvSpPr>
          <p:spPr>
            <a:xfrm>
              <a:off x="-6894513" y="2439988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0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Google Shape;248;p15"/>
            <p:cNvSpPr/>
            <p:nvPr/>
          </p:nvSpPr>
          <p:spPr>
            <a:xfrm>
              <a:off x="-6680201" y="2555876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1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15"/>
            <p:cNvSpPr/>
            <p:nvPr/>
          </p:nvSpPr>
          <p:spPr>
            <a:xfrm>
              <a:off x="-6577013" y="2617788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13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5" y="76"/>
                  </a:lnTo>
                  <a:lnTo>
                    <a:pt x="45" y="60"/>
                  </a:lnTo>
                  <a:lnTo>
                    <a:pt x="45" y="24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Google Shape;250;p15"/>
            <p:cNvSpPr/>
            <p:nvPr/>
          </p:nvSpPr>
          <p:spPr>
            <a:xfrm>
              <a:off x="-6191251" y="248920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15"/>
            <p:cNvSpPr/>
            <p:nvPr/>
          </p:nvSpPr>
          <p:spPr>
            <a:xfrm>
              <a:off x="-6299201" y="255111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7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Google Shape;252;p15"/>
            <p:cNvSpPr/>
            <p:nvPr/>
          </p:nvSpPr>
          <p:spPr>
            <a:xfrm>
              <a:off x="-6407151" y="2614613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32" y="7"/>
                  </a:moveTo>
                  <a:lnTo>
                    <a:pt x="45" y="0"/>
                  </a:lnTo>
                  <a:lnTo>
                    <a:pt x="45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2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Google Shape;253;p15"/>
            <p:cNvSpPr/>
            <p:nvPr/>
          </p:nvSpPr>
          <p:spPr>
            <a:xfrm>
              <a:off x="-6083301" y="2432051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8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15"/>
            <p:cNvSpPr/>
            <p:nvPr/>
          </p:nvSpPr>
          <p:spPr>
            <a:xfrm>
              <a:off x="-6786563" y="2622551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10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15"/>
            <p:cNvSpPr/>
            <p:nvPr/>
          </p:nvSpPr>
          <p:spPr>
            <a:xfrm>
              <a:off x="-6894513" y="2568576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6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15"/>
            <p:cNvSpPr/>
            <p:nvPr/>
          </p:nvSpPr>
          <p:spPr>
            <a:xfrm>
              <a:off x="-6680201" y="2684463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1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6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15"/>
            <p:cNvSpPr/>
            <p:nvPr/>
          </p:nvSpPr>
          <p:spPr>
            <a:xfrm>
              <a:off x="-6577013" y="2741613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13" y="8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15"/>
            <p:cNvSpPr/>
            <p:nvPr/>
          </p:nvSpPr>
          <p:spPr>
            <a:xfrm>
              <a:off x="-6191251" y="2617788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15"/>
            <p:cNvSpPr/>
            <p:nvPr/>
          </p:nvSpPr>
          <p:spPr>
            <a:xfrm>
              <a:off x="-6299201" y="267970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15"/>
            <p:cNvSpPr/>
            <p:nvPr/>
          </p:nvSpPr>
          <p:spPr>
            <a:xfrm>
              <a:off x="-6407151" y="2741613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6"/>
                  </a:moveTo>
                  <a:lnTo>
                    <a:pt x="45" y="0"/>
                  </a:lnTo>
                  <a:lnTo>
                    <a:pt x="45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15"/>
            <p:cNvSpPr/>
            <p:nvPr/>
          </p:nvSpPr>
          <p:spPr>
            <a:xfrm>
              <a:off x="-6083301" y="2560638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15"/>
            <p:cNvSpPr/>
            <p:nvPr/>
          </p:nvSpPr>
          <p:spPr>
            <a:xfrm>
              <a:off x="-6786563" y="2751138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4" y="75"/>
                  </a:lnTo>
                  <a:lnTo>
                    <a:pt x="44" y="60"/>
                  </a:lnTo>
                  <a:lnTo>
                    <a:pt x="44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15"/>
            <p:cNvSpPr/>
            <p:nvPr/>
          </p:nvSpPr>
          <p:spPr>
            <a:xfrm>
              <a:off x="-6894513" y="2692401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15"/>
            <p:cNvSpPr/>
            <p:nvPr/>
          </p:nvSpPr>
          <p:spPr>
            <a:xfrm>
              <a:off x="-6680201" y="2808288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1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15"/>
            <p:cNvSpPr/>
            <p:nvPr/>
          </p:nvSpPr>
          <p:spPr>
            <a:xfrm>
              <a:off x="-6577013" y="2870201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13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15"/>
            <p:cNvSpPr/>
            <p:nvPr/>
          </p:nvSpPr>
          <p:spPr>
            <a:xfrm>
              <a:off x="-6191251" y="2746376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15"/>
            <p:cNvSpPr/>
            <p:nvPr/>
          </p:nvSpPr>
          <p:spPr>
            <a:xfrm>
              <a:off x="-6299201" y="2808288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4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15"/>
            <p:cNvSpPr/>
            <p:nvPr/>
          </p:nvSpPr>
          <p:spPr>
            <a:xfrm>
              <a:off x="-6407151" y="2867026"/>
              <a:ext cx="71438" cy="123825"/>
            </a:xfrm>
            <a:custGeom>
              <a:rect b="b" l="l" r="r" t="t"/>
              <a:pathLst>
                <a:path extrusionOk="0" h="78" w="45">
                  <a:moveTo>
                    <a:pt x="32" y="7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8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2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15"/>
            <p:cNvSpPr/>
            <p:nvPr/>
          </p:nvSpPr>
          <p:spPr>
            <a:xfrm>
              <a:off x="-6083301" y="2689226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15"/>
            <p:cNvSpPr/>
            <p:nvPr/>
          </p:nvSpPr>
          <p:spPr>
            <a:xfrm>
              <a:off x="-6786563" y="2874963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15"/>
            <p:cNvSpPr/>
            <p:nvPr/>
          </p:nvSpPr>
          <p:spPr>
            <a:xfrm>
              <a:off x="-6894513" y="2820988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0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6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15"/>
            <p:cNvSpPr/>
            <p:nvPr/>
          </p:nvSpPr>
          <p:spPr>
            <a:xfrm>
              <a:off x="-6680201" y="2936876"/>
              <a:ext cx="66675" cy="120650"/>
            </a:xfrm>
            <a:custGeom>
              <a:rect b="b" l="l" r="r" t="t"/>
              <a:pathLst>
                <a:path extrusionOk="0" h="76" w="42">
                  <a:moveTo>
                    <a:pt x="11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6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15"/>
            <p:cNvSpPr/>
            <p:nvPr/>
          </p:nvSpPr>
          <p:spPr>
            <a:xfrm>
              <a:off x="-6577013" y="2998788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13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15"/>
            <p:cNvSpPr/>
            <p:nvPr/>
          </p:nvSpPr>
          <p:spPr>
            <a:xfrm>
              <a:off x="-6191251" y="2874963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15"/>
            <p:cNvSpPr/>
            <p:nvPr/>
          </p:nvSpPr>
          <p:spPr>
            <a:xfrm>
              <a:off x="-6299201" y="2936876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15"/>
            <p:cNvSpPr/>
            <p:nvPr/>
          </p:nvSpPr>
          <p:spPr>
            <a:xfrm>
              <a:off x="-6407151" y="2994026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8"/>
                  </a:moveTo>
                  <a:lnTo>
                    <a:pt x="45" y="0"/>
                  </a:lnTo>
                  <a:lnTo>
                    <a:pt x="45" y="5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15"/>
            <p:cNvSpPr/>
            <p:nvPr/>
          </p:nvSpPr>
          <p:spPr>
            <a:xfrm>
              <a:off x="-6083301" y="2813051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15"/>
            <p:cNvSpPr/>
            <p:nvPr/>
          </p:nvSpPr>
          <p:spPr>
            <a:xfrm>
              <a:off x="-6786563" y="3003551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10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15"/>
            <p:cNvSpPr/>
            <p:nvPr/>
          </p:nvSpPr>
          <p:spPr>
            <a:xfrm>
              <a:off x="-6894513" y="2949576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0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Google Shape;280;p15"/>
            <p:cNvSpPr/>
            <p:nvPr/>
          </p:nvSpPr>
          <p:spPr>
            <a:xfrm>
              <a:off x="-6680201" y="3065463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1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15"/>
            <p:cNvSpPr/>
            <p:nvPr/>
          </p:nvSpPr>
          <p:spPr>
            <a:xfrm>
              <a:off x="-6577013" y="3127376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13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0"/>
                  </a:lnTo>
                  <a:lnTo>
                    <a:pt x="45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15"/>
            <p:cNvSpPr/>
            <p:nvPr/>
          </p:nvSpPr>
          <p:spPr>
            <a:xfrm>
              <a:off x="-6191251" y="2998788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15"/>
            <p:cNvSpPr/>
            <p:nvPr/>
          </p:nvSpPr>
          <p:spPr>
            <a:xfrm>
              <a:off x="-6299201" y="306070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Google Shape;284;p15"/>
            <p:cNvSpPr/>
            <p:nvPr/>
          </p:nvSpPr>
          <p:spPr>
            <a:xfrm>
              <a:off x="-6407151" y="3122613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8"/>
                  </a:moveTo>
                  <a:lnTo>
                    <a:pt x="45" y="0"/>
                  </a:lnTo>
                  <a:lnTo>
                    <a:pt x="45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15"/>
            <p:cNvSpPr/>
            <p:nvPr/>
          </p:nvSpPr>
          <p:spPr>
            <a:xfrm>
              <a:off x="-6083301" y="2941638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7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6" name="Google Shape;286;p15"/>
            <p:cNvSpPr/>
            <p:nvPr/>
          </p:nvSpPr>
          <p:spPr>
            <a:xfrm>
              <a:off x="-6786563" y="313055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7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15"/>
            <p:cNvSpPr/>
            <p:nvPr/>
          </p:nvSpPr>
          <p:spPr>
            <a:xfrm>
              <a:off x="-6894513" y="3078163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" name="Google Shape;288;p15"/>
            <p:cNvSpPr/>
            <p:nvPr/>
          </p:nvSpPr>
          <p:spPr>
            <a:xfrm>
              <a:off x="-6680201" y="3194051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1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59"/>
                  </a:lnTo>
                  <a:lnTo>
                    <a:pt x="42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15"/>
            <p:cNvSpPr/>
            <p:nvPr/>
          </p:nvSpPr>
          <p:spPr>
            <a:xfrm>
              <a:off x="-6577013" y="3251201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13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15"/>
            <p:cNvSpPr/>
            <p:nvPr/>
          </p:nvSpPr>
          <p:spPr>
            <a:xfrm>
              <a:off x="-6191251" y="3127376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15"/>
            <p:cNvSpPr/>
            <p:nvPr/>
          </p:nvSpPr>
          <p:spPr>
            <a:xfrm>
              <a:off x="-6299201" y="3189288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15"/>
            <p:cNvSpPr/>
            <p:nvPr/>
          </p:nvSpPr>
          <p:spPr>
            <a:xfrm>
              <a:off x="-6407151" y="3251201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5"/>
                  </a:moveTo>
                  <a:lnTo>
                    <a:pt x="45" y="0"/>
                  </a:lnTo>
                  <a:lnTo>
                    <a:pt x="45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3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15"/>
            <p:cNvSpPr/>
            <p:nvPr/>
          </p:nvSpPr>
          <p:spPr>
            <a:xfrm>
              <a:off x="-6083301" y="3068638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15"/>
            <p:cNvSpPr/>
            <p:nvPr/>
          </p:nvSpPr>
          <p:spPr>
            <a:xfrm>
              <a:off x="-6786563" y="3259138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10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0"/>
                  </a:lnTo>
                  <a:lnTo>
                    <a:pt x="44" y="24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15"/>
            <p:cNvSpPr/>
            <p:nvPr/>
          </p:nvSpPr>
          <p:spPr>
            <a:xfrm>
              <a:off x="-6894513" y="3201988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15"/>
            <p:cNvSpPr/>
            <p:nvPr/>
          </p:nvSpPr>
          <p:spPr>
            <a:xfrm>
              <a:off x="-6680201" y="3317876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1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p15"/>
            <p:cNvSpPr/>
            <p:nvPr/>
          </p:nvSpPr>
          <p:spPr>
            <a:xfrm>
              <a:off x="-6577013" y="3379788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13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15"/>
            <p:cNvSpPr/>
            <p:nvPr/>
          </p:nvSpPr>
          <p:spPr>
            <a:xfrm>
              <a:off x="-6191251" y="3255963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7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p15"/>
            <p:cNvSpPr/>
            <p:nvPr/>
          </p:nvSpPr>
          <p:spPr>
            <a:xfrm>
              <a:off x="-6299201" y="3317876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15"/>
            <p:cNvSpPr/>
            <p:nvPr/>
          </p:nvSpPr>
          <p:spPr>
            <a:xfrm>
              <a:off x="-6407151" y="3379788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32" y="5"/>
                  </a:moveTo>
                  <a:lnTo>
                    <a:pt x="45" y="0"/>
                  </a:lnTo>
                  <a:lnTo>
                    <a:pt x="45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p15"/>
            <p:cNvSpPr/>
            <p:nvPr/>
          </p:nvSpPr>
          <p:spPr>
            <a:xfrm>
              <a:off x="-6083301" y="3197226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15"/>
            <p:cNvSpPr/>
            <p:nvPr/>
          </p:nvSpPr>
          <p:spPr>
            <a:xfrm>
              <a:off x="-6786563" y="338296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10" y="8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7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3" name="Google Shape;303;p15"/>
            <p:cNvSpPr/>
            <p:nvPr/>
          </p:nvSpPr>
          <p:spPr>
            <a:xfrm>
              <a:off x="-6894513" y="3330576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0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15"/>
            <p:cNvSpPr/>
            <p:nvPr/>
          </p:nvSpPr>
          <p:spPr>
            <a:xfrm>
              <a:off x="-6680201" y="3446463"/>
              <a:ext cx="66675" cy="119063"/>
            </a:xfrm>
            <a:custGeom>
              <a:rect b="b" l="l" r="r" t="t"/>
              <a:pathLst>
                <a:path extrusionOk="0" h="75" w="42">
                  <a:moveTo>
                    <a:pt x="11" y="7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p15"/>
            <p:cNvSpPr/>
            <p:nvPr/>
          </p:nvSpPr>
          <p:spPr>
            <a:xfrm>
              <a:off x="-6577013" y="3508376"/>
              <a:ext cx="71438" cy="119063"/>
            </a:xfrm>
            <a:custGeom>
              <a:rect b="b" l="l" r="r" t="t"/>
              <a:pathLst>
                <a:path extrusionOk="0" h="75" w="45">
                  <a:moveTo>
                    <a:pt x="13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15"/>
            <p:cNvSpPr/>
            <p:nvPr/>
          </p:nvSpPr>
          <p:spPr>
            <a:xfrm>
              <a:off x="-6191251" y="3382963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6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15"/>
            <p:cNvSpPr/>
            <p:nvPr/>
          </p:nvSpPr>
          <p:spPr>
            <a:xfrm>
              <a:off x="-6299201" y="3446463"/>
              <a:ext cx="69850" cy="119063"/>
            </a:xfrm>
            <a:custGeom>
              <a:rect b="b" l="l" r="r" t="t"/>
              <a:pathLst>
                <a:path extrusionOk="0" h="75" w="44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15"/>
            <p:cNvSpPr/>
            <p:nvPr/>
          </p:nvSpPr>
          <p:spPr>
            <a:xfrm>
              <a:off x="-6407151" y="3503613"/>
              <a:ext cx="71438" cy="120650"/>
            </a:xfrm>
            <a:custGeom>
              <a:rect b="b" l="l" r="r" t="t"/>
              <a:pathLst>
                <a:path extrusionOk="0" h="76" w="45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15"/>
            <p:cNvSpPr/>
            <p:nvPr/>
          </p:nvSpPr>
          <p:spPr>
            <a:xfrm>
              <a:off x="-6083301" y="3321051"/>
              <a:ext cx="69850" cy="120650"/>
            </a:xfrm>
            <a:custGeom>
              <a:rect b="b" l="l" r="r" t="t"/>
              <a:pathLst>
                <a:path extrusionOk="0" h="76" w="44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15"/>
            <p:cNvSpPr/>
            <p:nvPr/>
          </p:nvSpPr>
          <p:spPr>
            <a:xfrm>
              <a:off x="-6878638" y="1185863"/>
              <a:ext cx="839788" cy="481013"/>
            </a:xfrm>
            <a:custGeom>
              <a:rect b="b" l="l" r="r" t="t"/>
              <a:pathLst>
                <a:path extrusionOk="0" h="303" w="529">
                  <a:moveTo>
                    <a:pt x="269" y="303"/>
                  </a:moveTo>
                  <a:lnTo>
                    <a:pt x="0" y="149"/>
                  </a:lnTo>
                  <a:lnTo>
                    <a:pt x="261" y="0"/>
                  </a:lnTo>
                  <a:lnTo>
                    <a:pt x="529" y="154"/>
                  </a:lnTo>
                  <a:lnTo>
                    <a:pt x="269" y="303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15"/>
            <p:cNvSpPr/>
            <p:nvPr/>
          </p:nvSpPr>
          <p:spPr>
            <a:xfrm>
              <a:off x="-6807201" y="1252538"/>
              <a:ext cx="690563" cy="396875"/>
            </a:xfrm>
            <a:custGeom>
              <a:rect b="b" l="l" r="r" t="t"/>
              <a:pathLst>
                <a:path extrusionOk="0" h="250" w="435">
                  <a:moveTo>
                    <a:pt x="224" y="250"/>
                  </a:moveTo>
                  <a:lnTo>
                    <a:pt x="0" y="123"/>
                  </a:lnTo>
                  <a:lnTo>
                    <a:pt x="216" y="0"/>
                  </a:lnTo>
                  <a:lnTo>
                    <a:pt x="435" y="125"/>
                  </a:lnTo>
                  <a:lnTo>
                    <a:pt x="224" y="250"/>
                  </a:lnTo>
                  <a:close/>
                </a:path>
              </a:pathLst>
            </a:custGeom>
            <a:solidFill>
              <a:srgbClr val="D3D7E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15"/>
            <p:cNvSpPr/>
            <p:nvPr/>
          </p:nvSpPr>
          <p:spPr>
            <a:xfrm>
              <a:off x="-6878638" y="1185863"/>
              <a:ext cx="839788" cy="481013"/>
            </a:xfrm>
            <a:custGeom>
              <a:rect b="b" l="l" r="r" t="t"/>
              <a:pathLst>
                <a:path extrusionOk="0" h="303" w="529">
                  <a:moveTo>
                    <a:pt x="261" y="0"/>
                  </a:moveTo>
                  <a:lnTo>
                    <a:pt x="0" y="149"/>
                  </a:lnTo>
                  <a:lnTo>
                    <a:pt x="269" y="303"/>
                  </a:lnTo>
                  <a:lnTo>
                    <a:pt x="529" y="154"/>
                  </a:lnTo>
                  <a:lnTo>
                    <a:pt x="261" y="0"/>
                  </a:lnTo>
                  <a:close/>
                  <a:moveTo>
                    <a:pt x="269" y="287"/>
                  </a:moveTo>
                  <a:lnTo>
                    <a:pt x="29" y="149"/>
                  </a:lnTo>
                  <a:lnTo>
                    <a:pt x="261" y="19"/>
                  </a:lnTo>
                  <a:lnTo>
                    <a:pt x="501" y="154"/>
                  </a:lnTo>
                  <a:lnTo>
                    <a:pt x="269" y="2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15"/>
            <p:cNvSpPr/>
            <p:nvPr/>
          </p:nvSpPr>
          <p:spPr>
            <a:xfrm>
              <a:off x="-6464301" y="1216026"/>
              <a:ext cx="381000" cy="234950"/>
            </a:xfrm>
            <a:custGeom>
              <a:rect b="b" l="l" r="r" t="t"/>
              <a:pathLst>
                <a:path extrusionOk="0" h="148" w="240">
                  <a:moveTo>
                    <a:pt x="0" y="0"/>
                  </a:moveTo>
                  <a:lnTo>
                    <a:pt x="0" y="23"/>
                  </a:lnTo>
                  <a:lnTo>
                    <a:pt x="219" y="148"/>
                  </a:lnTo>
                  <a:lnTo>
                    <a:pt x="240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C4E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15"/>
            <p:cNvSpPr/>
            <p:nvPr/>
          </p:nvSpPr>
          <p:spPr>
            <a:xfrm>
              <a:off x="-6451601" y="1177926"/>
              <a:ext cx="273050" cy="430213"/>
            </a:xfrm>
            <a:custGeom>
              <a:rect b="b" l="l" r="r" t="t"/>
              <a:pathLst>
                <a:path extrusionOk="0" h="271" w="172">
                  <a:moveTo>
                    <a:pt x="169" y="0"/>
                  </a:moveTo>
                  <a:lnTo>
                    <a:pt x="172" y="175"/>
                  </a:lnTo>
                  <a:lnTo>
                    <a:pt x="2" y="271"/>
                  </a:lnTo>
                  <a:lnTo>
                    <a:pt x="0" y="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15"/>
            <p:cNvSpPr/>
            <p:nvPr/>
          </p:nvSpPr>
          <p:spPr>
            <a:xfrm>
              <a:off x="-6729413" y="1173163"/>
              <a:ext cx="280988" cy="434975"/>
            </a:xfrm>
            <a:custGeom>
              <a:rect b="b" l="l" r="r" t="t"/>
              <a:pathLst>
                <a:path extrusionOk="0" h="274" w="177">
                  <a:moveTo>
                    <a:pt x="177" y="274"/>
                  </a:moveTo>
                  <a:lnTo>
                    <a:pt x="3" y="175"/>
                  </a:lnTo>
                  <a:lnTo>
                    <a:pt x="0" y="0"/>
                  </a:lnTo>
                  <a:lnTo>
                    <a:pt x="175" y="100"/>
                  </a:lnTo>
                  <a:lnTo>
                    <a:pt x="177" y="274"/>
                  </a:ln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15"/>
            <p:cNvSpPr/>
            <p:nvPr/>
          </p:nvSpPr>
          <p:spPr>
            <a:xfrm>
              <a:off x="-6729413" y="1020763"/>
              <a:ext cx="546100" cy="311150"/>
            </a:xfrm>
            <a:custGeom>
              <a:rect b="b" l="l" r="r" t="t"/>
              <a:pathLst>
                <a:path extrusionOk="0" h="196" w="344">
                  <a:moveTo>
                    <a:pt x="175" y="196"/>
                  </a:moveTo>
                  <a:lnTo>
                    <a:pt x="0" y="96"/>
                  </a:lnTo>
                  <a:lnTo>
                    <a:pt x="169" y="0"/>
                  </a:lnTo>
                  <a:lnTo>
                    <a:pt x="344" y="99"/>
                  </a:lnTo>
                  <a:lnTo>
                    <a:pt x="175" y="196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15"/>
            <p:cNvSpPr/>
            <p:nvPr/>
          </p:nvSpPr>
          <p:spPr>
            <a:xfrm>
              <a:off x="-6691313" y="1363663"/>
              <a:ext cx="52388" cy="87313"/>
            </a:xfrm>
            <a:custGeom>
              <a:rect b="b" l="l" r="r" t="t"/>
              <a:pathLst>
                <a:path extrusionOk="0" h="55" w="33">
                  <a:moveTo>
                    <a:pt x="10" y="6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33" y="55"/>
                  </a:lnTo>
                  <a:lnTo>
                    <a:pt x="33" y="45"/>
                  </a:lnTo>
                  <a:lnTo>
                    <a:pt x="33" y="19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15"/>
            <p:cNvSpPr/>
            <p:nvPr/>
          </p:nvSpPr>
          <p:spPr>
            <a:xfrm>
              <a:off x="-6613526" y="1409701"/>
              <a:ext cx="53975" cy="87313"/>
            </a:xfrm>
            <a:custGeom>
              <a:rect b="b" l="l" r="r" t="t"/>
              <a:pathLst>
                <a:path extrusionOk="0" h="55" w="34">
                  <a:moveTo>
                    <a:pt x="10" y="5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34" y="55"/>
                  </a:lnTo>
                  <a:lnTo>
                    <a:pt x="34" y="44"/>
                  </a:lnTo>
                  <a:lnTo>
                    <a:pt x="34" y="18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15"/>
            <p:cNvSpPr/>
            <p:nvPr/>
          </p:nvSpPr>
          <p:spPr>
            <a:xfrm>
              <a:off x="-6534151" y="1450976"/>
              <a:ext cx="52388" cy="90488"/>
            </a:xfrm>
            <a:custGeom>
              <a:rect b="b" l="l" r="r" t="t"/>
              <a:pathLst>
                <a:path extrusionOk="0" h="57" w="33">
                  <a:moveTo>
                    <a:pt x="10" y="5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33" y="57"/>
                  </a:lnTo>
                  <a:lnTo>
                    <a:pt x="33" y="47"/>
                  </a:lnTo>
                  <a:lnTo>
                    <a:pt x="33" y="21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15"/>
            <p:cNvSpPr/>
            <p:nvPr/>
          </p:nvSpPr>
          <p:spPr>
            <a:xfrm>
              <a:off x="-6265863" y="1363663"/>
              <a:ext cx="49213" cy="87313"/>
            </a:xfrm>
            <a:custGeom>
              <a:rect b="b" l="l" r="r" t="t"/>
              <a:pathLst>
                <a:path extrusionOk="0" h="55" w="31">
                  <a:moveTo>
                    <a:pt x="23" y="6"/>
                  </a:moveTo>
                  <a:lnTo>
                    <a:pt x="31" y="0"/>
                  </a:lnTo>
                  <a:lnTo>
                    <a:pt x="31" y="37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19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15"/>
            <p:cNvSpPr/>
            <p:nvPr/>
          </p:nvSpPr>
          <p:spPr>
            <a:xfrm>
              <a:off x="-6345238" y="1409701"/>
              <a:ext cx="50800" cy="87313"/>
            </a:xfrm>
            <a:custGeom>
              <a:rect b="b" l="l" r="r" t="t"/>
              <a:pathLst>
                <a:path extrusionOk="0" h="55" w="32">
                  <a:moveTo>
                    <a:pt x="24" y="5"/>
                  </a:moveTo>
                  <a:lnTo>
                    <a:pt x="32" y="0"/>
                  </a:lnTo>
                  <a:lnTo>
                    <a:pt x="32" y="37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15"/>
            <p:cNvSpPr/>
            <p:nvPr/>
          </p:nvSpPr>
          <p:spPr>
            <a:xfrm>
              <a:off x="-6423026" y="1450976"/>
              <a:ext cx="49213" cy="90488"/>
            </a:xfrm>
            <a:custGeom>
              <a:rect b="b" l="l" r="r" t="t"/>
              <a:pathLst>
                <a:path extrusionOk="0" h="57" w="31">
                  <a:moveTo>
                    <a:pt x="23" y="5"/>
                  </a:moveTo>
                  <a:lnTo>
                    <a:pt x="31" y="0"/>
                  </a:lnTo>
                  <a:lnTo>
                    <a:pt x="31" y="39"/>
                  </a:lnTo>
                  <a:lnTo>
                    <a:pt x="0" y="57"/>
                  </a:lnTo>
                  <a:lnTo>
                    <a:pt x="0" y="47"/>
                  </a:lnTo>
                  <a:lnTo>
                    <a:pt x="0" y="21"/>
                  </a:lnTo>
                  <a:lnTo>
                    <a:pt x="2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15"/>
            <p:cNvSpPr/>
            <p:nvPr/>
          </p:nvSpPr>
          <p:spPr>
            <a:xfrm>
              <a:off x="-6691313" y="1257301"/>
              <a:ext cx="52388" cy="85725"/>
            </a:xfrm>
            <a:custGeom>
              <a:rect b="b" l="l" r="r" t="t"/>
              <a:pathLst>
                <a:path extrusionOk="0" h="54" w="33">
                  <a:moveTo>
                    <a:pt x="10" y="5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3" y="54"/>
                  </a:lnTo>
                  <a:lnTo>
                    <a:pt x="33" y="44"/>
                  </a:lnTo>
                  <a:lnTo>
                    <a:pt x="33" y="18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15"/>
            <p:cNvSpPr/>
            <p:nvPr/>
          </p:nvSpPr>
          <p:spPr>
            <a:xfrm>
              <a:off x="-6613526" y="1301751"/>
              <a:ext cx="53975" cy="87313"/>
            </a:xfrm>
            <a:custGeom>
              <a:rect b="b" l="l" r="r" t="t"/>
              <a:pathLst>
                <a:path extrusionOk="0" h="55" w="34">
                  <a:moveTo>
                    <a:pt x="10" y="5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34" y="55"/>
                  </a:lnTo>
                  <a:lnTo>
                    <a:pt x="34" y="45"/>
                  </a:lnTo>
                  <a:lnTo>
                    <a:pt x="34" y="19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15"/>
            <p:cNvSpPr/>
            <p:nvPr/>
          </p:nvSpPr>
          <p:spPr>
            <a:xfrm>
              <a:off x="-6534151" y="1347788"/>
              <a:ext cx="52388" cy="87313"/>
            </a:xfrm>
            <a:custGeom>
              <a:rect b="b" l="l" r="r" t="t"/>
              <a:pathLst>
                <a:path extrusionOk="0" h="55" w="33">
                  <a:moveTo>
                    <a:pt x="10" y="5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3" y="55"/>
                  </a:lnTo>
                  <a:lnTo>
                    <a:pt x="33" y="44"/>
                  </a:lnTo>
                  <a:lnTo>
                    <a:pt x="33" y="18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15"/>
            <p:cNvSpPr/>
            <p:nvPr/>
          </p:nvSpPr>
          <p:spPr>
            <a:xfrm>
              <a:off x="-6265863" y="1257301"/>
              <a:ext cx="49213" cy="85725"/>
            </a:xfrm>
            <a:custGeom>
              <a:rect b="b" l="l" r="r" t="t"/>
              <a:pathLst>
                <a:path extrusionOk="0" h="54" w="31">
                  <a:moveTo>
                    <a:pt x="23" y="5"/>
                  </a:moveTo>
                  <a:lnTo>
                    <a:pt x="31" y="0"/>
                  </a:lnTo>
                  <a:lnTo>
                    <a:pt x="31" y="36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15"/>
            <p:cNvSpPr/>
            <p:nvPr/>
          </p:nvSpPr>
          <p:spPr>
            <a:xfrm>
              <a:off x="-6345238" y="1301751"/>
              <a:ext cx="50800" cy="87313"/>
            </a:xfrm>
            <a:custGeom>
              <a:rect b="b" l="l" r="r" t="t"/>
              <a:pathLst>
                <a:path extrusionOk="0" h="55" w="32">
                  <a:moveTo>
                    <a:pt x="24" y="5"/>
                  </a:moveTo>
                  <a:lnTo>
                    <a:pt x="32" y="0"/>
                  </a:lnTo>
                  <a:lnTo>
                    <a:pt x="32" y="37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19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Google Shape;328;p15"/>
            <p:cNvSpPr/>
            <p:nvPr/>
          </p:nvSpPr>
          <p:spPr>
            <a:xfrm>
              <a:off x="-6423026" y="1347788"/>
              <a:ext cx="49213" cy="87313"/>
            </a:xfrm>
            <a:custGeom>
              <a:rect b="b" l="l" r="r" t="t"/>
              <a:pathLst>
                <a:path extrusionOk="0" h="55" w="31">
                  <a:moveTo>
                    <a:pt x="23" y="5"/>
                  </a:moveTo>
                  <a:lnTo>
                    <a:pt x="31" y="0"/>
                  </a:lnTo>
                  <a:lnTo>
                    <a:pt x="31" y="36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15"/>
            <p:cNvSpPr/>
            <p:nvPr/>
          </p:nvSpPr>
          <p:spPr>
            <a:xfrm>
              <a:off x="-6580188" y="3975101"/>
              <a:ext cx="342900" cy="1308100"/>
            </a:xfrm>
            <a:custGeom>
              <a:rect b="b" l="l" r="r" t="t"/>
              <a:pathLst>
                <a:path extrusionOk="0" h="824" w="216">
                  <a:moveTo>
                    <a:pt x="214" y="0"/>
                  </a:moveTo>
                  <a:lnTo>
                    <a:pt x="216" y="701"/>
                  </a:lnTo>
                  <a:lnTo>
                    <a:pt x="2" y="824"/>
                  </a:lnTo>
                  <a:lnTo>
                    <a:pt x="0" y="120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15"/>
            <p:cNvSpPr/>
            <p:nvPr/>
          </p:nvSpPr>
          <p:spPr>
            <a:xfrm>
              <a:off x="-6927851" y="3967163"/>
              <a:ext cx="350838" cy="1316038"/>
            </a:xfrm>
            <a:custGeom>
              <a:rect b="b" l="l" r="r" t="t"/>
              <a:pathLst>
                <a:path extrusionOk="0" h="829" w="221">
                  <a:moveTo>
                    <a:pt x="221" y="829"/>
                  </a:moveTo>
                  <a:lnTo>
                    <a:pt x="3" y="701"/>
                  </a:lnTo>
                  <a:lnTo>
                    <a:pt x="0" y="0"/>
                  </a:lnTo>
                  <a:lnTo>
                    <a:pt x="219" y="125"/>
                  </a:lnTo>
                  <a:lnTo>
                    <a:pt x="221" y="829"/>
                  </a:ln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15"/>
            <p:cNvSpPr/>
            <p:nvPr/>
          </p:nvSpPr>
          <p:spPr>
            <a:xfrm>
              <a:off x="-6927851" y="3776663"/>
              <a:ext cx="687388" cy="388938"/>
            </a:xfrm>
            <a:custGeom>
              <a:rect b="b" l="l" r="r" t="t"/>
              <a:pathLst>
                <a:path extrusionOk="0" h="245" w="433">
                  <a:moveTo>
                    <a:pt x="219" y="245"/>
                  </a:moveTo>
                  <a:lnTo>
                    <a:pt x="0" y="120"/>
                  </a:lnTo>
                  <a:lnTo>
                    <a:pt x="214" y="0"/>
                  </a:lnTo>
                  <a:lnTo>
                    <a:pt x="433" y="125"/>
                  </a:lnTo>
                  <a:lnTo>
                    <a:pt x="219" y="245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p15"/>
            <p:cNvSpPr/>
            <p:nvPr/>
          </p:nvSpPr>
          <p:spPr>
            <a:xfrm>
              <a:off x="-6878638" y="4206876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15"/>
            <p:cNvSpPr/>
            <p:nvPr/>
          </p:nvSpPr>
          <p:spPr>
            <a:xfrm>
              <a:off x="-6778626" y="4265613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15"/>
            <p:cNvSpPr/>
            <p:nvPr/>
          </p:nvSpPr>
          <p:spPr>
            <a:xfrm>
              <a:off x="-6680201" y="4322763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15"/>
            <p:cNvSpPr/>
            <p:nvPr/>
          </p:nvSpPr>
          <p:spPr>
            <a:xfrm>
              <a:off x="-6345238" y="4206876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p15"/>
            <p:cNvSpPr/>
            <p:nvPr/>
          </p:nvSpPr>
          <p:spPr>
            <a:xfrm>
              <a:off x="-6443663" y="4265613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15"/>
            <p:cNvSpPr/>
            <p:nvPr/>
          </p:nvSpPr>
          <p:spPr>
            <a:xfrm>
              <a:off x="-6543676" y="4322763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8" name="Google Shape;338;p15"/>
            <p:cNvSpPr/>
            <p:nvPr/>
          </p:nvSpPr>
          <p:spPr>
            <a:xfrm>
              <a:off x="-6878638" y="4340226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1" y="7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Google Shape;339;p15"/>
            <p:cNvSpPr/>
            <p:nvPr/>
          </p:nvSpPr>
          <p:spPr>
            <a:xfrm>
              <a:off x="-6778626" y="4397376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4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15"/>
            <p:cNvSpPr/>
            <p:nvPr/>
          </p:nvSpPr>
          <p:spPr>
            <a:xfrm>
              <a:off x="-6680201" y="4456113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15"/>
            <p:cNvSpPr/>
            <p:nvPr/>
          </p:nvSpPr>
          <p:spPr>
            <a:xfrm>
              <a:off x="-6345238" y="4340226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7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p15"/>
            <p:cNvSpPr/>
            <p:nvPr/>
          </p:nvSpPr>
          <p:spPr>
            <a:xfrm>
              <a:off x="-6443663" y="4397376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15"/>
            <p:cNvSpPr/>
            <p:nvPr/>
          </p:nvSpPr>
          <p:spPr>
            <a:xfrm>
              <a:off x="-6543676" y="4456113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4" name="Google Shape;344;p15"/>
            <p:cNvSpPr/>
            <p:nvPr/>
          </p:nvSpPr>
          <p:spPr>
            <a:xfrm>
              <a:off x="-6878638" y="4471988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5" name="Google Shape;345;p15"/>
            <p:cNvSpPr/>
            <p:nvPr/>
          </p:nvSpPr>
          <p:spPr>
            <a:xfrm>
              <a:off x="-6778626" y="4530726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0" y="5"/>
                  </a:moveTo>
                  <a:lnTo>
                    <a:pt x="0" y="0"/>
                  </a:lnTo>
                  <a:lnTo>
                    <a:pt x="0" y="46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6" name="Google Shape;346;p15"/>
            <p:cNvSpPr/>
            <p:nvPr/>
          </p:nvSpPr>
          <p:spPr>
            <a:xfrm>
              <a:off x="-6680201" y="4587876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15"/>
            <p:cNvSpPr/>
            <p:nvPr/>
          </p:nvSpPr>
          <p:spPr>
            <a:xfrm>
              <a:off x="-6345238" y="4471988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8" name="Google Shape;348;p15"/>
            <p:cNvSpPr/>
            <p:nvPr/>
          </p:nvSpPr>
          <p:spPr>
            <a:xfrm>
              <a:off x="-6443663" y="4530726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6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15"/>
            <p:cNvSpPr/>
            <p:nvPr/>
          </p:nvSpPr>
          <p:spPr>
            <a:xfrm>
              <a:off x="-6543676" y="4587876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15"/>
            <p:cNvSpPr/>
            <p:nvPr/>
          </p:nvSpPr>
          <p:spPr>
            <a:xfrm>
              <a:off x="-6878638" y="4603751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15"/>
            <p:cNvSpPr/>
            <p:nvPr/>
          </p:nvSpPr>
          <p:spPr>
            <a:xfrm>
              <a:off x="-6778626" y="4662488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15"/>
            <p:cNvSpPr/>
            <p:nvPr/>
          </p:nvSpPr>
          <p:spPr>
            <a:xfrm>
              <a:off x="-6680201" y="4719638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1" y="6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15"/>
            <p:cNvSpPr/>
            <p:nvPr/>
          </p:nvSpPr>
          <p:spPr>
            <a:xfrm>
              <a:off x="-6345238" y="4603751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15"/>
            <p:cNvSpPr/>
            <p:nvPr/>
          </p:nvSpPr>
          <p:spPr>
            <a:xfrm>
              <a:off x="-6443663" y="4662488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15"/>
            <p:cNvSpPr/>
            <p:nvPr/>
          </p:nvSpPr>
          <p:spPr>
            <a:xfrm>
              <a:off x="-6543676" y="4719638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6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15"/>
            <p:cNvSpPr/>
            <p:nvPr/>
          </p:nvSpPr>
          <p:spPr>
            <a:xfrm>
              <a:off x="-6878638" y="4737101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15"/>
            <p:cNvSpPr/>
            <p:nvPr/>
          </p:nvSpPr>
          <p:spPr>
            <a:xfrm>
              <a:off x="-6778626" y="4794251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0" y="6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15"/>
            <p:cNvSpPr/>
            <p:nvPr/>
          </p:nvSpPr>
          <p:spPr>
            <a:xfrm>
              <a:off x="-6680201" y="4852988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15"/>
            <p:cNvSpPr/>
            <p:nvPr/>
          </p:nvSpPr>
          <p:spPr>
            <a:xfrm>
              <a:off x="-6345238" y="4737101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15"/>
            <p:cNvSpPr/>
            <p:nvPr/>
          </p:nvSpPr>
          <p:spPr>
            <a:xfrm>
              <a:off x="-6443663" y="4794251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6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15"/>
            <p:cNvSpPr/>
            <p:nvPr/>
          </p:nvSpPr>
          <p:spPr>
            <a:xfrm>
              <a:off x="-6543676" y="4852988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15"/>
            <p:cNvSpPr/>
            <p:nvPr/>
          </p:nvSpPr>
          <p:spPr>
            <a:xfrm>
              <a:off x="-6878638" y="4075113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15"/>
            <p:cNvSpPr/>
            <p:nvPr/>
          </p:nvSpPr>
          <p:spPr>
            <a:xfrm>
              <a:off x="-6778626" y="4132263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15"/>
            <p:cNvSpPr/>
            <p:nvPr/>
          </p:nvSpPr>
          <p:spPr>
            <a:xfrm>
              <a:off x="-6680201" y="4186238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15"/>
            <p:cNvSpPr/>
            <p:nvPr/>
          </p:nvSpPr>
          <p:spPr>
            <a:xfrm>
              <a:off x="-6345238" y="4075113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15"/>
            <p:cNvSpPr/>
            <p:nvPr/>
          </p:nvSpPr>
          <p:spPr>
            <a:xfrm>
              <a:off x="-6443663" y="4132263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5"/>
            <p:cNvSpPr/>
            <p:nvPr/>
          </p:nvSpPr>
          <p:spPr>
            <a:xfrm>
              <a:off x="-6543676" y="4186238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15"/>
            <p:cNvSpPr/>
            <p:nvPr/>
          </p:nvSpPr>
          <p:spPr>
            <a:xfrm>
              <a:off x="-4573588" y="2320926"/>
              <a:ext cx="342900" cy="1306513"/>
            </a:xfrm>
            <a:custGeom>
              <a:rect b="b" l="l" r="r" t="t"/>
              <a:pathLst>
                <a:path extrusionOk="0" h="823" w="216">
                  <a:moveTo>
                    <a:pt x="213" y="0"/>
                  </a:moveTo>
                  <a:lnTo>
                    <a:pt x="216" y="701"/>
                  </a:lnTo>
                  <a:lnTo>
                    <a:pt x="2" y="823"/>
                  </a:lnTo>
                  <a:lnTo>
                    <a:pt x="0" y="119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15"/>
            <p:cNvSpPr/>
            <p:nvPr/>
          </p:nvSpPr>
          <p:spPr>
            <a:xfrm>
              <a:off x="-4921251" y="2311401"/>
              <a:ext cx="350838" cy="1316038"/>
            </a:xfrm>
            <a:custGeom>
              <a:rect b="b" l="l" r="r" t="t"/>
              <a:pathLst>
                <a:path extrusionOk="0" h="829" w="221">
                  <a:moveTo>
                    <a:pt x="221" y="829"/>
                  </a:moveTo>
                  <a:lnTo>
                    <a:pt x="0" y="704"/>
                  </a:lnTo>
                  <a:lnTo>
                    <a:pt x="0" y="0"/>
                  </a:lnTo>
                  <a:lnTo>
                    <a:pt x="219" y="125"/>
                  </a:lnTo>
                  <a:lnTo>
                    <a:pt x="221" y="829"/>
                  </a:ln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15"/>
            <p:cNvSpPr/>
            <p:nvPr/>
          </p:nvSpPr>
          <p:spPr>
            <a:xfrm>
              <a:off x="-4921251" y="2120901"/>
              <a:ext cx="685800" cy="388938"/>
            </a:xfrm>
            <a:custGeom>
              <a:rect b="b" l="l" r="r" t="t"/>
              <a:pathLst>
                <a:path extrusionOk="0" h="245" w="432">
                  <a:moveTo>
                    <a:pt x="219" y="245"/>
                  </a:moveTo>
                  <a:lnTo>
                    <a:pt x="0" y="120"/>
                  </a:lnTo>
                  <a:lnTo>
                    <a:pt x="213" y="0"/>
                  </a:lnTo>
                  <a:lnTo>
                    <a:pt x="432" y="126"/>
                  </a:lnTo>
                  <a:lnTo>
                    <a:pt x="219" y="245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15"/>
            <p:cNvSpPr/>
            <p:nvPr/>
          </p:nvSpPr>
          <p:spPr>
            <a:xfrm>
              <a:off x="-4872038" y="2551113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372;p15"/>
            <p:cNvSpPr/>
            <p:nvPr/>
          </p:nvSpPr>
          <p:spPr>
            <a:xfrm>
              <a:off x="-4776788" y="2609851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13" y="8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15"/>
            <p:cNvSpPr/>
            <p:nvPr/>
          </p:nvSpPr>
          <p:spPr>
            <a:xfrm>
              <a:off x="-4678363" y="2667001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13" y="6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15"/>
            <p:cNvSpPr/>
            <p:nvPr/>
          </p:nvSpPr>
          <p:spPr>
            <a:xfrm>
              <a:off x="-4338638" y="2551113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15"/>
            <p:cNvSpPr/>
            <p:nvPr/>
          </p:nvSpPr>
          <p:spPr>
            <a:xfrm>
              <a:off x="-4437063" y="2609851"/>
              <a:ext cx="65088" cy="111125"/>
            </a:xfrm>
            <a:custGeom>
              <a:rect b="b" l="l" r="r" t="t"/>
              <a:pathLst>
                <a:path extrusionOk="0" h="70" w="41">
                  <a:moveTo>
                    <a:pt x="28" y="8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15"/>
            <p:cNvSpPr/>
            <p:nvPr/>
          </p:nvSpPr>
          <p:spPr>
            <a:xfrm>
              <a:off x="-4537076" y="2667001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6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377;p15"/>
            <p:cNvSpPr/>
            <p:nvPr/>
          </p:nvSpPr>
          <p:spPr>
            <a:xfrm>
              <a:off x="-4872038" y="2684463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15"/>
            <p:cNvSpPr/>
            <p:nvPr/>
          </p:nvSpPr>
          <p:spPr>
            <a:xfrm>
              <a:off x="-4776788" y="2741613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13" y="8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15"/>
            <p:cNvSpPr/>
            <p:nvPr/>
          </p:nvSpPr>
          <p:spPr>
            <a:xfrm>
              <a:off x="-4678363" y="2800351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13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15"/>
            <p:cNvSpPr/>
            <p:nvPr/>
          </p:nvSpPr>
          <p:spPr>
            <a:xfrm>
              <a:off x="-4338638" y="2684463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15"/>
            <p:cNvSpPr/>
            <p:nvPr/>
          </p:nvSpPr>
          <p:spPr>
            <a:xfrm>
              <a:off x="-4437063" y="2741613"/>
              <a:ext cx="65088" cy="112713"/>
            </a:xfrm>
            <a:custGeom>
              <a:rect b="b" l="l" r="r" t="t"/>
              <a:pathLst>
                <a:path extrusionOk="0" h="71" w="41">
                  <a:moveTo>
                    <a:pt x="28" y="8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15"/>
            <p:cNvSpPr/>
            <p:nvPr/>
          </p:nvSpPr>
          <p:spPr>
            <a:xfrm>
              <a:off x="-4537076" y="2800351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15"/>
            <p:cNvSpPr/>
            <p:nvPr/>
          </p:nvSpPr>
          <p:spPr>
            <a:xfrm>
              <a:off x="-4872038" y="2816226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15"/>
            <p:cNvSpPr/>
            <p:nvPr/>
          </p:nvSpPr>
          <p:spPr>
            <a:xfrm>
              <a:off x="-4776788" y="2874963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13" y="8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15"/>
            <p:cNvSpPr/>
            <p:nvPr/>
          </p:nvSpPr>
          <p:spPr>
            <a:xfrm>
              <a:off x="-4678363" y="2932113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13" y="6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15"/>
            <p:cNvSpPr/>
            <p:nvPr/>
          </p:nvSpPr>
          <p:spPr>
            <a:xfrm>
              <a:off x="-4338638" y="2816226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Google Shape;387;p15"/>
            <p:cNvSpPr/>
            <p:nvPr/>
          </p:nvSpPr>
          <p:spPr>
            <a:xfrm>
              <a:off x="-4437063" y="2874963"/>
              <a:ext cx="65088" cy="111125"/>
            </a:xfrm>
            <a:custGeom>
              <a:rect b="b" l="l" r="r" t="t"/>
              <a:pathLst>
                <a:path extrusionOk="0" h="70" w="41">
                  <a:moveTo>
                    <a:pt x="28" y="8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388;p15"/>
            <p:cNvSpPr/>
            <p:nvPr/>
          </p:nvSpPr>
          <p:spPr>
            <a:xfrm>
              <a:off x="-4537076" y="2932113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6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Google Shape;389;p15"/>
            <p:cNvSpPr/>
            <p:nvPr/>
          </p:nvSpPr>
          <p:spPr>
            <a:xfrm>
              <a:off x="-4872038" y="2949576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15"/>
            <p:cNvSpPr/>
            <p:nvPr/>
          </p:nvSpPr>
          <p:spPr>
            <a:xfrm>
              <a:off x="-4776788" y="3006726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13" y="8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15"/>
            <p:cNvSpPr/>
            <p:nvPr/>
          </p:nvSpPr>
          <p:spPr>
            <a:xfrm>
              <a:off x="-4678363" y="3065463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13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392;p15"/>
            <p:cNvSpPr/>
            <p:nvPr/>
          </p:nvSpPr>
          <p:spPr>
            <a:xfrm>
              <a:off x="-4338638" y="2949576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15"/>
            <p:cNvSpPr/>
            <p:nvPr/>
          </p:nvSpPr>
          <p:spPr>
            <a:xfrm>
              <a:off x="-4437063" y="3006726"/>
              <a:ext cx="65088" cy="112713"/>
            </a:xfrm>
            <a:custGeom>
              <a:rect b="b" l="l" r="r" t="t"/>
              <a:pathLst>
                <a:path extrusionOk="0" h="71" w="41">
                  <a:moveTo>
                    <a:pt x="28" y="8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15"/>
            <p:cNvSpPr/>
            <p:nvPr/>
          </p:nvSpPr>
          <p:spPr>
            <a:xfrm>
              <a:off x="-4537076" y="3065463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15"/>
            <p:cNvSpPr/>
            <p:nvPr/>
          </p:nvSpPr>
          <p:spPr>
            <a:xfrm>
              <a:off x="-4872038" y="3081338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15"/>
            <p:cNvSpPr/>
            <p:nvPr/>
          </p:nvSpPr>
          <p:spPr>
            <a:xfrm>
              <a:off x="-4776788" y="3140076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13" y="7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15"/>
            <p:cNvSpPr/>
            <p:nvPr/>
          </p:nvSpPr>
          <p:spPr>
            <a:xfrm>
              <a:off x="-4678363" y="3197226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13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7"/>
                  </a:lnTo>
                  <a:lnTo>
                    <a:pt x="42" y="24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15"/>
            <p:cNvSpPr/>
            <p:nvPr/>
          </p:nvSpPr>
          <p:spPr>
            <a:xfrm>
              <a:off x="-4338638" y="3081338"/>
              <a:ext cx="61913" cy="112713"/>
            </a:xfrm>
            <a:custGeom>
              <a:rect b="b" l="l" r="r" t="t"/>
              <a:pathLst>
                <a:path extrusionOk="0" h="71" w="39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15"/>
            <p:cNvSpPr/>
            <p:nvPr/>
          </p:nvSpPr>
          <p:spPr>
            <a:xfrm>
              <a:off x="-4437063" y="3140076"/>
              <a:ext cx="65088" cy="111125"/>
            </a:xfrm>
            <a:custGeom>
              <a:rect b="b" l="l" r="r" t="t"/>
              <a:pathLst>
                <a:path extrusionOk="0" h="70" w="41">
                  <a:moveTo>
                    <a:pt x="28" y="7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8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-4537076" y="3197226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7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-4872038" y="2419351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4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-4776788" y="2478088"/>
              <a:ext cx="66675" cy="111125"/>
            </a:xfrm>
            <a:custGeom>
              <a:rect b="b" l="l" r="r" t="t"/>
              <a:pathLst>
                <a:path extrusionOk="0" h="70" w="42">
                  <a:moveTo>
                    <a:pt x="13" y="5"/>
                  </a:moveTo>
                  <a:lnTo>
                    <a:pt x="2" y="0"/>
                  </a:lnTo>
                  <a:lnTo>
                    <a:pt x="0" y="46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-4678363" y="2530476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13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-4338638" y="2419351"/>
              <a:ext cx="61913" cy="111125"/>
            </a:xfrm>
            <a:custGeom>
              <a:rect b="b" l="l" r="r" t="t"/>
              <a:pathLst>
                <a:path extrusionOk="0" h="70" w="39">
                  <a:moveTo>
                    <a:pt x="29" y="5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-4437063" y="2478088"/>
              <a:ext cx="65088" cy="111125"/>
            </a:xfrm>
            <a:custGeom>
              <a:rect b="b" l="l" r="r" t="t"/>
              <a:pathLst>
                <a:path extrusionOk="0" h="70" w="41">
                  <a:moveTo>
                    <a:pt x="28" y="5"/>
                  </a:moveTo>
                  <a:lnTo>
                    <a:pt x="39" y="0"/>
                  </a:lnTo>
                  <a:lnTo>
                    <a:pt x="41" y="46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-4537076" y="2530476"/>
              <a:ext cx="66675" cy="112713"/>
            </a:xfrm>
            <a:custGeom>
              <a:rect b="b" l="l" r="r" t="t"/>
              <a:pathLst>
                <a:path extrusionOk="0" h="71" w="42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-7461251" y="4037013"/>
              <a:ext cx="442913" cy="514350"/>
            </a:xfrm>
            <a:custGeom>
              <a:rect b="b" l="l" r="r" t="t"/>
              <a:pathLst>
                <a:path extrusionOk="0" h="324" w="279">
                  <a:moveTo>
                    <a:pt x="276" y="0"/>
                  </a:moveTo>
                  <a:lnTo>
                    <a:pt x="279" y="165"/>
                  </a:lnTo>
                  <a:lnTo>
                    <a:pt x="2" y="324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-7916863" y="4029076"/>
              <a:ext cx="458788" cy="522288"/>
            </a:xfrm>
            <a:custGeom>
              <a:rect b="b" l="l" r="r" t="t"/>
              <a:pathLst>
                <a:path extrusionOk="0" h="329" w="289">
                  <a:moveTo>
                    <a:pt x="289" y="329"/>
                  </a:moveTo>
                  <a:lnTo>
                    <a:pt x="3" y="164"/>
                  </a:lnTo>
                  <a:lnTo>
                    <a:pt x="0" y="0"/>
                  </a:lnTo>
                  <a:lnTo>
                    <a:pt x="287" y="164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-7916863" y="3781426"/>
              <a:ext cx="893763" cy="508000"/>
            </a:xfrm>
            <a:custGeom>
              <a:rect b="b" l="l" r="r" t="t"/>
              <a:pathLst>
                <a:path extrusionOk="0" h="320" w="563">
                  <a:moveTo>
                    <a:pt x="287" y="320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1"/>
                  </a:lnTo>
                  <a:lnTo>
                    <a:pt x="287" y="3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-7845426" y="4140201"/>
              <a:ext cx="314325" cy="295275"/>
            </a:xfrm>
            <a:custGeom>
              <a:rect b="b" l="l" r="r" t="t"/>
              <a:pathLst>
                <a:path extrusionOk="0" h="186" w="198">
                  <a:moveTo>
                    <a:pt x="18" y="11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6"/>
                  </a:lnTo>
                  <a:lnTo>
                    <a:pt x="198" y="165"/>
                  </a:lnTo>
                  <a:lnTo>
                    <a:pt x="198" y="113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-7394576" y="4140201"/>
              <a:ext cx="309563" cy="290513"/>
            </a:xfrm>
            <a:custGeom>
              <a:rect b="b" l="l" r="r" t="t"/>
              <a:pathLst>
                <a:path extrusionOk="0" h="183" w="195">
                  <a:moveTo>
                    <a:pt x="177" y="11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3"/>
                  </a:lnTo>
                  <a:lnTo>
                    <a:pt x="0" y="165"/>
                  </a:lnTo>
                  <a:lnTo>
                    <a:pt x="0" y="113"/>
                  </a:lnTo>
                  <a:lnTo>
                    <a:pt x="177" y="11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-7461251" y="3740151"/>
              <a:ext cx="442913" cy="512763"/>
            </a:xfrm>
            <a:custGeom>
              <a:rect b="b" l="l" r="r" t="t"/>
              <a:pathLst>
                <a:path extrusionOk="0" h="323" w="279">
                  <a:moveTo>
                    <a:pt x="276" y="0"/>
                  </a:moveTo>
                  <a:lnTo>
                    <a:pt x="279" y="164"/>
                  </a:lnTo>
                  <a:lnTo>
                    <a:pt x="2" y="323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-7916863" y="3730626"/>
              <a:ext cx="458788" cy="522288"/>
            </a:xfrm>
            <a:custGeom>
              <a:rect b="b" l="l" r="r" t="t"/>
              <a:pathLst>
                <a:path extrusionOk="0" h="329" w="289">
                  <a:moveTo>
                    <a:pt x="289" y="329"/>
                  </a:moveTo>
                  <a:lnTo>
                    <a:pt x="3" y="165"/>
                  </a:lnTo>
                  <a:lnTo>
                    <a:pt x="0" y="0"/>
                  </a:lnTo>
                  <a:lnTo>
                    <a:pt x="287" y="165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-7916863" y="3482976"/>
              <a:ext cx="893763" cy="509588"/>
            </a:xfrm>
            <a:custGeom>
              <a:rect b="b" l="l" r="r" t="t"/>
              <a:pathLst>
                <a:path extrusionOk="0" h="321" w="563">
                  <a:moveTo>
                    <a:pt x="287" y="321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2"/>
                  </a:lnTo>
                  <a:lnTo>
                    <a:pt x="287" y="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-7845426" y="3843338"/>
              <a:ext cx="314325" cy="293688"/>
            </a:xfrm>
            <a:custGeom>
              <a:rect b="b" l="l" r="r" t="t"/>
              <a:pathLst>
                <a:path extrusionOk="0" h="185" w="198">
                  <a:moveTo>
                    <a:pt x="18" y="1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15"/>
            <p:cNvSpPr/>
            <p:nvPr/>
          </p:nvSpPr>
          <p:spPr>
            <a:xfrm>
              <a:off x="-7394576" y="3843338"/>
              <a:ext cx="309563" cy="288925"/>
            </a:xfrm>
            <a:custGeom>
              <a:rect b="b" l="l" r="r" t="t"/>
              <a:pathLst>
                <a:path extrusionOk="0" h="182" w="195">
                  <a:moveTo>
                    <a:pt x="177" y="10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2"/>
                  </a:lnTo>
                  <a:lnTo>
                    <a:pt x="0" y="164"/>
                  </a:lnTo>
                  <a:lnTo>
                    <a:pt x="0" y="112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p15"/>
            <p:cNvSpPr/>
            <p:nvPr/>
          </p:nvSpPr>
          <p:spPr>
            <a:xfrm>
              <a:off x="-7461251" y="3436938"/>
              <a:ext cx="442913" cy="514350"/>
            </a:xfrm>
            <a:custGeom>
              <a:rect b="b" l="l" r="r" t="t"/>
              <a:pathLst>
                <a:path extrusionOk="0" h="324" w="279">
                  <a:moveTo>
                    <a:pt x="276" y="0"/>
                  </a:moveTo>
                  <a:lnTo>
                    <a:pt x="279" y="165"/>
                  </a:lnTo>
                  <a:lnTo>
                    <a:pt x="2" y="324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15"/>
            <p:cNvSpPr/>
            <p:nvPr/>
          </p:nvSpPr>
          <p:spPr>
            <a:xfrm>
              <a:off x="-7916863" y="3429001"/>
              <a:ext cx="458788" cy="522288"/>
            </a:xfrm>
            <a:custGeom>
              <a:rect b="b" l="l" r="r" t="t"/>
              <a:pathLst>
                <a:path extrusionOk="0" h="329" w="289">
                  <a:moveTo>
                    <a:pt x="289" y="329"/>
                  </a:moveTo>
                  <a:lnTo>
                    <a:pt x="3" y="164"/>
                  </a:lnTo>
                  <a:lnTo>
                    <a:pt x="0" y="0"/>
                  </a:lnTo>
                  <a:lnTo>
                    <a:pt x="287" y="164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-7916863" y="3181351"/>
              <a:ext cx="893763" cy="508000"/>
            </a:xfrm>
            <a:custGeom>
              <a:rect b="b" l="l" r="r" t="t"/>
              <a:pathLst>
                <a:path extrusionOk="0" h="320" w="563">
                  <a:moveTo>
                    <a:pt x="287" y="320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1"/>
                  </a:lnTo>
                  <a:lnTo>
                    <a:pt x="287" y="3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15"/>
            <p:cNvSpPr/>
            <p:nvPr/>
          </p:nvSpPr>
          <p:spPr>
            <a:xfrm>
              <a:off x="-7845426" y="3541713"/>
              <a:ext cx="314325" cy="293688"/>
            </a:xfrm>
            <a:custGeom>
              <a:rect b="b" l="l" r="r" t="t"/>
              <a:pathLst>
                <a:path extrusionOk="0" h="185" w="198">
                  <a:moveTo>
                    <a:pt x="18" y="1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15"/>
            <p:cNvSpPr/>
            <p:nvPr/>
          </p:nvSpPr>
          <p:spPr>
            <a:xfrm>
              <a:off x="-7394576" y="3541713"/>
              <a:ext cx="309563" cy="288925"/>
            </a:xfrm>
            <a:custGeom>
              <a:rect b="b" l="l" r="r" t="t"/>
              <a:pathLst>
                <a:path extrusionOk="0" h="182" w="195">
                  <a:moveTo>
                    <a:pt x="177" y="10"/>
                  </a:moveTo>
                  <a:lnTo>
                    <a:pt x="195" y="0"/>
                  </a:lnTo>
                  <a:lnTo>
                    <a:pt x="195" y="72"/>
                  </a:lnTo>
                  <a:lnTo>
                    <a:pt x="0" y="182"/>
                  </a:lnTo>
                  <a:lnTo>
                    <a:pt x="0" y="161"/>
                  </a:lnTo>
                  <a:lnTo>
                    <a:pt x="0" y="109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Google Shape;422;p15"/>
            <p:cNvSpPr/>
            <p:nvPr/>
          </p:nvSpPr>
          <p:spPr>
            <a:xfrm>
              <a:off x="-7461251" y="3140076"/>
              <a:ext cx="442913" cy="512763"/>
            </a:xfrm>
            <a:custGeom>
              <a:rect b="b" l="l" r="r" t="t"/>
              <a:pathLst>
                <a:path extrusionOk="0" h="323" w="279">
                  <a:moveTo>
                    <a:pt x="276" y="0"/>
                  </a:moveTo>
                  <a:lnTo>
                    <a:pt x="279" y="164"/>
                  </a:lnTo>
                  <a:lnTo>
                    <a:pt x="2" y="323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15"/>
            <p:cNvSpPr/>
            <p:nvPr/>
          </p:nvSpPr>
          <p:spPr>
            <a:xfrm>
              <a:off x="-7916863" y="3130551"/>
              <a:ext cx="458788" cy="522288"/>
            </a:xfrm>
            <a:custGeom>
              <a:rect b="b" l="l" r="r" t="t"/>
              <a:pathLst>
                <a:path extrusionOk="0" h="329" w="289">
                  <a:moveTo>
                    <a:pt x="289" y="329"/>
                  </a:moveTo>
                  <a:lnTo>
                    <a:pt x="3" y="165"/>
                  </a:lnTo>
                  <a:lnTo>
                    <a:pt x="0" y="0"/>
                  </a:lnTo>
                  <a:lnTo>
                    <a:pt x="287" y="165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15"/>
            <p:cNvSpPr/>
            <p:nvPr/>
          </p:nvSpPr>
          <p:spPr>
            <a:xfrm>
              <a:off x="-7916863" y="2882901"/>
              <a:ext cx="893763" cy="509588"/>
            </a:xfrm>
            <a:custGeom>
              <a:rect b="b" l="l" r="r" t="t"/>
              <a:pathLst>
                <a:path extrusionOk="0" h="321" w="563">
                  <a:moveTo>
                    <a:pt x="287" y="321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2"/>
                  </a:lnTo>
                  <a:lnTo>
                    <a:pt x="287" y="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Google Shape;425;p15"/>
            <p:cNvSpPr/>
            <p:nvPr/>
          </p:nvSpPr>
          <p:spPr>
            <a:xfrm>
              <a:off x="-7845426" y="3243263"/>
              <a:ext cx="314325" cy="293688"/>
            </a:xfrm>
            <a:custGeom>
              <a:rect b="b" l="l" r="r" t="t"/>
              <a:pathLst>
                <a:path extrusionOk="0" h="185" w="198">
                  <a:moveTo>
                    <a:pt x="18" y="1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Google Shape;426;p15"/>
            <p:cNvSpPr/>
            <p:nvPr/>
          </p:nvSpPr>
          <p:spPr>
            <a:xfrm>
              <a:off x="-7394576" y="3243263"/>
              <a:ext cx="309563" cy="288925"/>
            </a:xfrm>
            <a:custGeom>
              <a:rect b="b" l="l" r="r" t="t"/>
              <a:pathLst>
                <a:path extrusionOk="0" h="182" w="195">
                  <a:moveTo>
                    <a:pt x="177" y="10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2"/>
                  </a:lnTo>
                  <a:lnTo>
                    <a:pt x="0" y="164"/>
                  </a:lnTo>
                  <a:lnTo>
                    <a:pt x="0" y="112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Google Shape;427;p15"/>
            <p:cNvSpPr/>
            <p:nvPr/>
          </p:nvSpPr>
          <p:spPr>
            <a:xfrm>
              <a:off x="-7461251" y="2836863"/>
              <a:ext cx="442913" cy="509588"/>
            </a:xfrm>
            <a:custGeom>
              <a:rect b="b" l="l" r="r" t="t"/>
              <a:pathLst>
                <a:path extrusionOk="0" h="321" w="279">
                  <a:moveTo>
                    <a:pt x="276" y="0"/>
                  </a:moveTo>
                  <a:lnTo>
                    <a:pt x="279" y="165"/>
                  </a:lnTo>
                  <a:lnTo>
                    <a:pt x="2" y="321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Google Shape;428;p15"/>
            <p:cNvSpPr/>
            <p:nvPr/>
          </p:nvSpPr>
          <p:spPr>
            <a:xfrm>
              <a:off x="-7916863" y="2828926"/>
              <a:ext cx="458788" cy="517525"/>
            </a:xfrm>
            <a:custGeom>
              <a:rect b="b" l="l" r="r" t="t"/>
              <a:pathLst>
                <a:path extrusionOk="0" h="326" w="289">
                  <a:moveTo>
                    <a:pt x="289" y="326"/>
                  </a:moveTo>
                  <a:lnTo>
                    <a:pt x="3" y="164"/>
                  </a:lnTo>
                  <a:lnTo>
                    <a:pt x="0" y="0"/>
                  </a:lnTo>
                  <a:lnTo>
                    <a:pt x="287" y="164"/>
                  </a:lnTo>
                  <a:lnTo>
                    <a:pt x="289" y="326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15"/>
            <p:cNvSpPr/>
            <p:nvPr/>
          </p:nvSpPr>
          <p:spPr>
            <a:xfrm>
              <a:off x="-7916863" y="2581276"/>
              <a:ext cx="893763" cy="508000"/>
            </a:xfrm>
            <a:custGeom>
              <a:rect b="b" l="l" r="r" t="t"/>
              <a:pathLst>
                <a:path extrusionOk="0" h="320" w="563">
                  <a:moveTo>
                    <a:pt x="287" y="320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1"/>
                  </a:lnTo>
                  <a:lnTo>
                    <a:pt x="287" y="3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p15"/>
            <p:cNvSpPr/>
            <p:nvPr/>
          </p:nvSpPr>
          <p:spPr>
            <a:xfrm>
              <a:off x="-7845426" y="2941638"/>
              <a:ext cx="314325" cy="293688"/>
            </a:xfrm>
            <a:custGeom>
              <a:rect b="b" l="l" r="r" t="t"/>
              <a:pathLst>
                <a:path extrusionOk="0" h="185" w="198">
                  <a:moveTo>
                    <a:pt x="18" y="1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Google Shape;431;p15"/>
            <p:cNvSpPr/>
            <p:nvPr/>
          </p:nvSpPr>
          <p:spPr>
            <a:xfrm>
              <a:off x="-7394576" y="2941638"/>
              <a:ext cx="309563" cy="288925"/>
            </a:xfrm>
            <a:custGeom>
              <a:rect b="b" l="l" r="r" t="t"/>
              <a:pathLst>
                <a:path extrusionOk="0" h="182" w="195">
                  <a:moveTo>
                    <a:pt x="177" y="10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2"/>
                  </a:lnTo>
                  <a:lnTo>
                    <a:pt x="0" y="161"/>
                  </a:lnTo>
                  <a:lnTo>
                    <a:pt x="0" y="109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" name="Google Shape;432;p15"/>
            <p:cNvSpPr/>
            <p:nvPr/>
          </p:nvSpPr>
          <p:spPr>
            <a:xfrm>
              <a:off x="-7461251" y="2540001"/>
              <a:ext cx="442913" cy="512763"/>
            </a:xfrm>
            <a:custGeom>
              <a:rect b="b" l="l" r="r" t="t"/>
              <a:pathLst>
                <a:path extrusionOk="0" h="323" w="279">
                  <a:moveTo>
                    <a:pt x="276" y="0"/>
                  </a:moveTo>
                  <a:lnTo>
                    <a:pt x="279" y="164"/>
                  </a:lnTo>
                  <a:lnTo>
                    <a:pt x="2" y="323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" name="Google Shape;433;p15"/>
            <p:cNvSpPr/>
            <p:nvPr/>
          </p:nvSpPr>
          <p:spPr>
            <a:xfrm>
              <a:off x="-7916863" y="2530476"/>
              <a:ext cx="458788" cy="522288"/>
            </a:xfrm>
            <a:custGeom>
              <a:rect b="b" l="l" r="r" t="t"/>
              <a:pathLst>
                <a:path extrusionOk="0" h="329" w="289">
                  <a:moveTo>
                    <a:pt x="289" y="329"/>
                  </a:moveTo>
                  <a:lnTo>
                    <a:pt x="3" y="165"/>
                  </a:lnTo>
                  <a:lnTo>
                    <a:pt x="0" y="0"/>
                  </a:lnTo>
                  <a:lnTo>
                    <a:pt x="287" y="165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Google Shape;434;p15"/>
            <p:cNvSpPr/>
            <p:nvPr/>
          </p:nvSpPr>
          <p:spPr>
            <a:xfrm>
              <a:off x="-7916863" y="2282826"/>
              <a:ext cx="893763" cy="509588"/>
            </a:xfrm>
            <a:custGeom>
              <a:rect b="b" l="l" r="r" t="t"/>
              <a:pathLst>
                <a:path extrusionOk="0" h="321" w="563">
                  <a:moveTo>
                    <a:pt x="287" y="321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2"/>
                  </a:lnTo>
                  <a:lnTo>
                    <a:pt x="287" y="32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p15"/>
            <p:cNvSpPr/>
            <p:nvPr/>
          </p:nvSpPr>
          <p:spPr>
            <a:xfrm>
              <a:off x="-7845426" y="2643188"/>
              <a:ext cx="314325" cy="293688"/>
            </a:xfrm>
            <a:custGeom>
              <a:rect b="b" l="l" r="r" t="t"/>
              <a:pathLst>
                <a:path extrusionOk="0" h="185" w="198">
                  <a:moveTo>
                    <a:pt x="18" y="1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p15"/>
            <p:cNvSpPr/>
            <p:nvPr/>
          </p:nvSpPr>
          <p:spPr>
            <a:xfrm>
              <a:off x="-7394576" y="2643188"/>
              <a:ext cx="309563" cy="288925"/>
            </a:xfrm>
            <a:custGeom>
              <a:rect b="b" l="l" r="r" t="t"/>
              <a:pathLst>
                <a:path extrusionOk="0" h="182" w="195">
                  <a:moveTo>
                    <a:pt x="177" y="10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2"/>
                  </a:lnTo>
                  <a:lnTo>
                    <a:pt x="0" y="161"/>
                  </a:lnTo>
                  <a:lnTo>
                    <a:pt x="0" y="109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15"/>
            <p:cNvSpPr/>
            <p:nvPr/>
          </p:nvSpPr>
          <p:spPr>
            <a:xfrm>
              <a:off x="-5307013" y="3222626"/>
              <a:ext cx="522288" cy="1398588"/>
            </a:xfrm>
            <a:custGeom>
              <a:rect b="b" l="l" r="r" t="t"/>
              <a:pathLst>
                <a:path extrusionOk="0" h="881" w="329">
                  <a:moveTo>
                    <a:pt x="326" y="0"/>
                  </a:moveTo>
                  <a:lnTo>
                    <a:pt x="329" y="693"/>
                  </a:lnTo>
                  <a:lnTo>
                    <a:pt x="3" y="881"/>
                  </a:lnTo>
                  <a:lnTo>
                    <a:pt x="0" y="187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Google Shape;438;p15"/>
            <p:cNvSpPr/>
            <p:nvPr/>
          </p:nvSpPr>
          <p:spPr>
            <a:xfrm>
              <a:off x="-5761038" y="3263901"/>
              <a:ext cx="458788" cy="1357313"/>
            </a:xfrm>
            <a:custGeom>
              <a:rect b="b" l="l" r="r" t="t"/>
              <a:pathLst>
                <a:path extrusionOk="0" h="855" w="289">
                  <a:moveTo>
                    <a:pt x="289" y="855"/>
                  </a:moveTo>
                  <a:lnTo>
                    <a:pt x="2" y="693"/>
                  </a:lnTo>
                  <a:lnTo>
                    <a:pt x="0" y="0"/>
                  </a:lnTo>
                  <a:lnTo>
                    <a:pt x="286" y="161"/>
                  </a:lnTo>
                  <a:lnTo>
                    <a:pt x="289" y="855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p15"/>
            <p:cNvSpPr/>
            <p:nvPr/>
          </p:nvSpPr>
          <p:spPr>
            <a:xfrm>
              <a:off x="-5761038" y="2965451"/>
              <a:ext cx="971550" cy="554038"/>
            </a:xfrm>
            <a:custGeom>
              <a:rect b="b" l="l" r="r" t="t"/>
              <a:pathLst>
                <a:path extrusionOk="0" h="349" w="612">
                  <a:moveTo>
                    <a:pt x="286" y="349"/>
                  </a:moveTo>
                  <a:lnTo>
                    <a:pt x="0" y="188"/>
                  </a:lnTo>
                  <a:lnTo>
                    <a:pt x="325" y="0"/>
                  </a:lnTo>
                  <a:lnTo>
                    <a:pt x="612" y="162"/>
                  </a:lnTo>
                  <a:lnTo>
                    <a:pt x="286" y="34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15"/>
            <p:cNvSpPr/>
            <p:nvPr/>
          </p:nvSpPr>
          <p:spPr>
            <a:xfrm>
              <a:off x="-5691188" y="4132263"/>
              <a:ext cx="388938" cy="331788"/>
            </a:xfrm>
            <a:custGeom>
              <a:rect b="b" l="l" r="r" t="t"/>
              <a:pathLst>
                <a:path extrusionOk="0" h="209" w="245">
                  <a:moveTo>
                    <a:pt x="3" y="0"/>
                  </a:moveTo>
                  <a:lnTo>
                    <a:pt x="0" y="73"/>
                  </a:lnTo>
                  <a:lnTo>
                    <a:pt x="245" y="209"/>
                  </a:lnTo>
                  <a:lnTo>
                    <a:pt x="245" y="1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Google Shape;441;p15"/>
            <p:cNvSpPr/>
            <p:nvPr/>
          </p:nvSpPr>
          <p:spPr>
            <a:xfrm>
              <a:off x="-5302251" y="4090988"/>
              <a:ext cx="446088" cy="373063"/>
            </a:xfrm>
            <a:custGeom>
              <a:rect b="b" l="l" r="r" t="t"/>
              <a:pathLst>
                <a:path extrusionOk="0" h="235" w="281">
                  <a:moveTo>
                    <a:pt x="263" y="11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0" y="235"/>
                  </a:lnTo>
                  <a:lnTo>
                    <a:pt x="0" y="164"/>
                  </a:lnTo>
                  <a:lnTo>
                    <a:pt x="263" y="11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15"/>
            <p:cNvSpPr/>
            <p:nvPr/>
          </p:nvSpPr>
          <p:spPr>
            <a:xfrm>
              <a:off x="-5691188" y="3905251"/>
              <a:ext cx="388938" cy="330200"/>
            </a:xfrm>
            <a:custGeom>
              <a:rect b="b" l="l" r="r" t="t"/>
              <a:pathLst>
                <a:path extrusionOk="0" h="208" w="245">
                  <a:moveTo>
                    <a:pt x="3" y="0"/>
                  </a:moveTo>
                  <a:lnTo>
                    <a:pt x="0" y="73"/>
                  </a:lnTo>
                  <a:lnTo>
                    <a:pt x="245" y="208"/>
                  </a:lnTo>
                  <a:lnTo>
                    <a:pt x="245" y="1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15"/>
            <p:cNvSpPr/>
            <p:nvPr/>
          </p:nvSpPr>
          <p:spPr>
            <a:xfrm>
              <a:off x="-5302251" y="3863976"/>
              <a:ext cx="446088" cy="371475"/>
            </a:xfrm>
            <a:custGeom>
              <a:rect b="b" l="l" r="r" t="t"/>
              <a:pathLst>
                <a:path extrusionOk="0" h="234" w="281">
                  <a:moveTo>
                    <a:pt x="263" y="10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0" y="234"/>
                  </a:lnTo>
                  <a:lnTo>
                    <a:pt x="0" y="164"/>
                  </a:lnTo>
                  <a:lnTo>
                    <a:pt x="263" y="10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Google Shape;444;p15"/>
            <p:cNvSpPr/>
            <p:nvPr/>
          </p:nvSpPr>
          <p:spPr>
            <a:xfrm>
              <a:off x="-5691188" y="3678238"/>
              <a:ext cx="388938" cy="330200"/>
            </a:xfrm>
            <a:custGeom>
              <a:rect b="b" l="l" r="r" t="t"/>
              <a:pathLst>
                <a:path extrusionOk="0" h="208" w="245">
                  <a:moveTo>
                    <a:pt x="3" y="0"/>
                  </a:moveTo>
                  <a:lnTo>
                    <a:pt x="0" y="73"/>
                  </a:lnTo>
                  <a:lnTo>
                    <a:pt x="245" y="208"/>
                  </a:lnTo>
                  <a:lnTo>
                    <a:pt x="245" y="1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15"/>
            <p:cNvSpPr/>
            <p:nvPr/>
          </p:nvSpPr>
          <p:spPr>
            <a:xfrm>
              <a:off x="-5302251" y="3635376"/>
              <a:ext cx="446088" cy="373063"/>
            </a:xfrm>
            <a:custGeom>
              <a:rect b="b" l="l" r="r" t="t"/>
              <a:pathLst>
                <a:path extrusionOk="0" h="235" w="281">
                  <a:moveTo>
                    <a:pt x="263" y="11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0" y="235"/>
                  </a:lnTo>
                  <a:lnTo>
                    <a:pt x="0" y="165"/>
                  </a:lnTo>
                  <a:lnTo>
                    <a:pt x="263" y="11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Google Shape;446;p15"/>
            <p:cNvSpPr/>
            <p:nvPr/>
          </p:nvSpPr>
          <p:spPr>
            <a:xfrm>
              <a:off x="-5691188" y="3449638"/>
              <a:ext cx="388938" cy="331788"/>
            </a:xfrm>
            <a:custGeom>
              <a:rect b="b" l="l" r="r" t="t"/>
              <a:pathLst>
                <a:path extrusionOk="0" h="209" w="245">
                  <a:moveTo>
                    <a:pt x="3" y="0"/>
                  </a:moveTo>
                  <a:lnTo>
                    <a:pt x="0" y="73"/>
                  </a:lnTo>
                  <a:lnTo>
                    <a:pt x="245" y="209"/>
                  </a:lnTo>
                  <a:lnTo>
                    <a:pt x="245" y="1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15"/>
            <p:cNvSpPr/>
            <p:nvPr/>
          </p:nvSpPr>
          <p:spPr>
            <a:xfrm>
              <a:off x="-5302251" y="3408363"/>
              <a:ext cx="446088" cy="373063"/>
            </a:xfrm>
            <a:custGeom>
              <a:rect b="b" l="l" r="r" t="t"/>
              <a:pathLst>
                <a:path extrusionOk="0" h="235" w="281">
                  <a:moveTo>
                    <a:pt x="263" y="11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0" y="235"/>
                  </a:lnTo>
                  <a:lnTo>
                    <a:pt x="0" y="164"/>
                  </a:lnTo>
                  <a:lnTo>
                    <a:pt x="263" y="11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15"/>
            <p:cNvSpPr/>
            <p:nvPr/>
          </p:nvSpPr>
          <p:spPr>
            <a:xfrm>
              <a:off x="-5322888" y="3011488"/>
              <a:ext cx="141288" cy="173038"/>
            </a:xfrm>
            <a:custGeom>
              <a:rect b="b" l="l" r="r" t="t"/>
              <a:pathLst>
                <a:path extrusionOk="0" h="42" w="34">
                  <a:moveTo>
                    <a:pt x="14" y="2"/>
                  </a:moveTo>
                  <a:cubicBezTo>
                    <a:pt x="18" y="0"/>
                    <a:pt x="21" y="0"/>
                    <a:pt x="24" y="1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28" y="6"/>
                    <a:pt x="24" y="8"/>
                  </a:cubicBezTo>
                  <a:cubicBezTo>
                    <a:pt x="17" y="13"/>
                    <a:pt x="10" y="24"/>
                    <a:pt x="10" y="33"/>
                  </a:cubicBezTo>
                  <a:cubicBezTo>
                    <a:pt x="10" y="37"/>
                    <a:pt x="12" y="40"/>
                    <a:pt x="14" y="42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34"/>
                    <a:pt x="0" y="31"/>
                    <a:pt x="0" y="26"/>
                  </a:cubicBezTo>
                  <a:cubicBezTo>
                    <a:pt x="0" y="18"/>
                    <a:pt x="6" y="7"/>
                    <a:pt x="14" y="2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15"/>
            <p:cNvSpPr/>
            <p:nvPr/>
          </p:nvSpPr>
          <p:spPr>
            <a:xfrm>
              <a:off x="-5281613" y="3027363"/>
              <a:ext cx="120650" cy="169863"/>
            </a:xfrm>
            <a:custGeom>
              <a:rect b="b" l="l" r="r" t="t"/>
              <a:pathLst>
                <a:path extrusionOk="0" h="41" w="29">
                  <a:moveTo>
                    <a:pt x="14" y="4"/>
                  </a:moveTo>
                  <a:cubicBezTo>
                    <a:pt x="7" y="9"/>
                    <a:pt x="0" y="20"/>
                    <a:pt x="0" y="29"/>
                  </a:cubicBezTo>
                  <a:cubicBezTo>
                    <a:pt x="0" y="38"/>
                    <a:pt x="7" y="41"/>
                    <a:pt x="14" y="37"/>
                  </a:cubicBezTo>
                  <a:cubicBezTo>
                    <a:pt x="22" y="32"/>
                    <a:pt x="29" y="21"/>
                    <a:pt x="29" y="12"/>
                  </a:cubicBezTo>
                  <a:cubicBezTo>
                    <a:pt x="29" y="3"/>
                    <a:pt x="22" y="0"/>
                    <a:pt x="14" y="4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p15"/>
            <p:cNvSpPr/>
            <p:nvPr/>
          </p:nvSpPr>
          <p:spPr>
            <a:xfrm>
              <a:off x="-5199063" y="2962276"/>
              <a:ext cx="74613" cy="69850"/>
            </a:xfrm>
            <a:custGeom>
              <a:rect b="b" l="l" r="r" t="t"/>
              <a:pathLst>
                <a:path extrusionOk="0" h="17" w="18">
                  <a:moveTo>
                    <a:pt x="11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1"/>
                    <a:pt x="5" y="4"/>
                    <a:pt x="6" y="9"/>
                  </a:cubicBezTo>
                  <a:cubicBezTo>
                    <a:pt x="7" y="10"/>
                    <a:pt x="7" y="10"/>
                    <a:pt x="8" y="1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6"/>
                    <a:pt x="17" y="16"/>
                    <a:pt x="17" y="15"/>
                  </a:cubicBezTo>
                  <a:cubicBezTo>
                    <a:pt x="16" y="11"/>
                    <a:pt x="14" y="8"/>
                    <a:pt x="11" y="6"/>
                  </a:cubicBez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15"/>
            <p:cNvSpPr/>
            <p:nvPr/>
          </p:nvSpPr>
          <p:spPr>
            <a:xfrm>
              <a:off x="-5402263" y="2890838"/>
              <a:ext cx="282575" cy="265113"/>
            </a:xfrm>
            <a:custGeom>
              <a:rect b="b" l="l" r="r" t="t"/>
              <a:pathLst>
                <a:path extrusionOk="0" h="64" w="68">
                  <a:moveTo>
                    <a:pt x="0" y="53"/>
                  </a:moveTo>
                  <a:cubicBezTo>
                    <a:pt x="5" y="34"/>
                    <a:pt x="18" y="15"/>
                    <a:pt x="33" y="6"/>
                  </a:cubicBezTo>
                  <a:cubicBezTo>
                    <a:pt x="42" y="1"/>
                    <a:pt x="51" y="0"/>
                    <a:pt x="57" y="4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1" y="6"/>
                    <a:pt x="53" y="7"/>
                    <a:pt x="43" y="12"/>
                  </a:cubicBezTo>
                  <a:cubicBezTo>
                    <a:pt x="29" y="21"/>
                    <a:pt x="15" y="40"/>
                    <a:pt x="11" y="59"/>
                  </a:cubicBezTo>
                  <a:cubicBezTo>
                    <a:pt x="10" y="62"/>
                    <a:pt x="11" y="63"/>
                    <a:pt x="12" y="64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0" y="57"/>
                    <a:pt x="0" y="55"/>
                    <a:pt x="0" y="53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p15"/>
            <p:cNvSpPr/>
            <p:nvPr/>
          </p:nvSpPr>
          <p:spPr>
            <a:xfrm>
              <a:off x="-5360988" y="2903538"/>
              <a:ext cx="277813" cy="257175"/>
            </a:xfrm>
            <a:custGeom>
              <a:rect b="b" l="l" r="r" t="t"/>
              <a:pathLst>
                <a:path extrusionOk="0" h="62" w="67">
                  <a:moveTo>
                    <a:pt x="33" y="9"/>
                  </a:moveTo>
                  <a:cubicBezTo>
                    <a:pt x="19" y="18"/>
                    <a:pt x="5" y="37"/>
                    <a:pt x="1" y="56"/>
                  </a:cubicBezTo>
                  <a:cubicBezTo>
                    <a:pt x="0" y="60"/>
                    <a:pt x="2" y="62"/>
                    <a:pt x="5" y="62"/>
                  </a:cubicBezTo>
                  <a:cubicBezTo>
                    <a:pt x="5" y="61"/>
                    <a:pt x="6" y="61"/>
                    <a:pt x="6" y="61"/>
                  </a:cubicBezTo>
                  <a:cubicBezTo>
                    <a:pt x="8" y="60"/>
                    <a:pt x="11" y="57"/>
                    <a:pt x="11" y="54"/>
                  </a:cubicBezTo>
                  <a:cubicBezTo>
                    <a:pt x="14" y="41"/>
                    <a:pt x="23" y="27"/>
                    <a:pt x="33" y="22"/>
                  </a:cubicBezTo>
                  <a:cubicBezTo>
                    <a:pt x="44" y="15"/>
                    <a:pt x="53" y="18"/>
                    <a:pt x="56" y="29"/>
                  </a:cubicBezTo>
                  <a:cubicBezTo>
                    <a:pt x="57" y="31"/>
                    <a:pt x="59" y="32"/>
                    <a:pt x="61" y="30"/>
                  </a:cubicBezTo>
                  <a:cubicBezTo>
                    <a:pt x="62" y="30"/>
                    <a:pt x="62" y="30"/>
                    <a:pt x="63" y="29"/>
                  </a:cubicBezTo>
                  <a:cubicBezTo>
                    <a:pt x="65" y="27"/>
                    <a:pt x="67" y="23"/>
                    <a:pt x="66" y="20"/>
                  </a:cubicBezTo>
                  <a:cubicBezTo>
                    <a:pt x="63" y="5"/>
                    <a:pt x="49" y="0"/>
                    <a:pt x="33" y="9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Google Shape;453;p15"/>
            <p:cNvSpPr/>
            <p:nvPr/>
          </p:nvSpPr>
          <p:spPr>
            <a:xfrm>
              <a:off x="-5149851" y="2854326"/>
              <a:ext cx="82550" cy="69850"/>
            </a:xfrm>
            <a:custGeom>
              <a:rect b="b" l="l" r="r" t="t"/>
              <a:pathLst>
                <a:path extrusionOk="0" h="17" w="20">
                  <a:moveTo>
                    <a:pt x="10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6" y="5"/>
                    <a:pt x="8" y="10"/>
                  </a:cubicBezTo>
                  <a:cubicBezTo>
                    <a:pt x="9" y="10"/>
                    <a:pt x="9" y="11"/>
                    <a:pt x="10" y="11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19" y="16"/>
                    <a:pt x="19" y="16"/>
                  </a:cubicBezTo>
                  <a:cubicBezTo>
                    <a:pt x="17" y="11"/>
                    <a:pt x="14" y="8"/>
                    <a:pt x="10" y="6"/>
                  </a:cubicBez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Google Shape;454;p15"/>
            <p:cNvSpPr/>
            <p:nvPr/>
          </p:nvSpPr>
          <p:spPr>
            <a:xfrm>
              <a:off x="-5459413" y="2774951"/>
              <a:ext cx="384175" cy="347663"/>
            </a:xfrm>
            <a:custGeom>
              <a:rect b="b" l="l" r="r" t="t"/>
              <a:pathLst>
                <a:path extrusionOk="0" h="84" w="93">
                  <a:moveTo>
                    <a:pt x="0" y="72"/>
                  </a:moveTo>
                  <a:cubicBezTo>
                    <a:pt x="8" y="46"/>
                    <a:pt x="26" y="21"/>
                    <a:pt x="47" y="9"/>
                  </a:cubicBezTo>
                  <a:cubicBezTo>
                    <a:pt x="60" y="1"/>
                    <a:pt x="73" y="0"/>
                    <a:pt x="82" y="6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84" y="6"/>
                    <a:pt x="71" y="7"/>
                    <a:pt x="57" y="15"/>
                  </a:cubicBezTo>
                  <a:cubicBezTo>
                    <a:pt x="37" y="27"/>
                    <a:pt x="19" y="52"/>
                    <a:pt x="11" y="78"/>
                  </a:cubicBezTo>
                  <a:cubicBezTo>
                    <a:pt x="10" y="81"/>
                    <a:pt x="11" y="83"/>
                    <a:pt x="12" y="84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0" y="77"/>
                    <a:pt x="0" y="75"/>
                    <a:pt x="0" y="72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Google Shape;455;p15"/>
            <p:cNvSpPr/>
            <p:nvPr/>
          </p:nvSpPr>
          <p:spPr>
            <a:xfrm>
              <a:off x="-5418138" y="2787651"/>
              <a:ext cx="393700" cy="339725"/>
            </a:xfrm>
            <a:custGeom>
              <a:rect b="b" l="l" r="r" t="t"/>
              <a:pathLst>
                <a:path extrusionOk="0" h="82" w="95">
                  <a:moveTo>
                    <a:pt x="47" y="12"/>
                  </a:moveTo>
                  <a:cubicBezTo>
                    <a:pt x="27" y="24"/>
                    <a:pt x="9" y="49"/>
                    <a:pt x="1" y="75"/>
                  </a:cubicBezTo>
                  <a:cubicBezTo>
                    <a:pt x="0" y="79"/>
                    <a:pt x="1" y="82"/>
                    <a:pt x="4" y="82"/>
                  </a:cubicBezTo>
                  <a:cubicBezTo>
                    <a:pt x="5" y="81"/>
                    <a:pt x="5" y="81"/>
                    <a:pt x="6" y="81"/>
                  </a:cubicBezTo>
                  <a:cubicBezTo>
                    <a:pt x="8" y="80"/>
                    <a:pt x="10" y="77"/>
                    <a:pt x="11" y="74"/>
                  </a:cubicBezTo>
                  <a:cubicBezTo>
                    <a:pt x="17" y="53"/>
                    <a:pt x="31" y="34"/>
                    <a:pt x="47" y="25"/>
                  </a:cubicBezTo>
                  <a:cubicBezTo>
                    <a:pt x="64" y="15"/>
                    <a:pt x="78" y="18"/>
                    <a:pt x="84" y="32"/>
                  </a:cubicBezTo>
                  <a:cubicBezTo>
                    <a:pt x="85" y="34"/>
                    <a:pt x="87" y="34"/>
                    <a:pt x="89" y="33"/>
                  </a:cubicBezTo>
                  <a:cubicBezTo>
                    <a:pt x="90" y="32"/>
                    <a:pt x="90" y="32"/>
                    <a:pt x="91" y="31"/>
                  </a:cubicBezTo>
                  <a:cubicBezTo>
                    <a:pt x="94" y="28"/>
                    <a:pt x="95" y="24"/>
                    <a:pt x="94" y="22"/>
                  </a:cubicBezTo>
                  <a:cubicBezTo>
                    <a:pt x="86" y="4"/>
                    <a:pt x="68" y="0"/>
                    <a:pt x="47" y="12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456;p15"/>
            <p:cNvSpPr/>
            <p:nvPr/>
          </p:nvSpPr>
          <p:spPr>
            <a:xfrm>
              <a:off x="-7543801" y="1720851"/>
              <a:ext cx="206375" cy="98425"/>
            </a:xfrm>
            <a:custGeom>
              <a:rect b="b" l="l" r="r" t="t"/>
              <a:pathLst>
                <a:path extrusionOk="0" h="24" w="50">
                  <a:moveTo>
                    <a:pt x="50" y="19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17" y="0"/>
                    <a:pt x="12" y="0"/>
                    <a:pt x="6" y="4"/>
                  </a:cubicBezTo>
                  <a:cubicBezTo>
                    <a:pt x="4" y="5"/>
                    <a:pt x="2" y="6"/>
                    <a:pt x="0" y="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3"/>
                    <a:pt x="32" y="21"/>
                    <a:pt x="34" y="20"/>
                  </a:cubicBezTo>
                  <a:cubicBezTo>
                    <a:pt x="40" y="17"/>
                    <a:pt x="46" y="17"/>
                    <a:pt x="50" y="19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15"/>
            <p:cNvSpPr/>
            <p:nvPr/>
          </p:nvSpPr>
          <p:spPr>
            <a:xfrm>
              <a:off x="-7664451" y="1922463"/>
              <a:ext cx="133350" cy="92075"/>
            </a:xfrm>
            <a:custGeom>
              <a:rect b="b" l="l" r="r" t="t"/>
              <a:pathLst>
                <a:path extrusionOk="0" h="22" w="32">
                  <a:moveTo>
                    <a:pt x="30" y="16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2" y="4"/>
                    <a:pt x="0" y="5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1"/>
                    <a:pt x="32" y="17"/>
                    <a:pt x="30" y="16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15"/>
            <p:cNvSpPr/>
            <p:nvPr/>
          </p:nvSpPr>
          <p:spPr>
            <a:xfrm>
              <a:off x="-7677151" y="1952626"/>
              <a:ext cx="115888" cy="152400"/>
            </a:xfrm>
            <a:custGeom>
              <a:rect b="b" l="l" r="r" t="t"/>
              <a:pathLst>
                <a:path extrusionOk="0" h="96" w="73">
                  <a:moveTo>
                    <a:pt x="73" y="44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73" y="96"/>
                  </a:lnTo>
                  <a:lnTo>
                    <a:pt x="73" y="44"/>
                  </a:lnTo>
                  <a:close/>
                </a:path>
              </a:pathLst>
            </a:custGeom>
            <a:solidFill>
              <a:srgbClr val="9AB0D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15"/>
            <p:cNvSpPr/>
            <p:nvPr/>
          </p:nvSpPr>
          <p:spPr>
            <a:xfrm>
              <a:off x="-7677151" y="1943101"/>
              <a:ext cx="133350" cy="79375"/>
            </a:xfrm>
            <a:custGeom>
              <a:rect b="b" l="l" r="r" t="t"/>
              <a:pathLst>
                <a:path extrusionOk="0" h="50" w="84">
                  <a:moveTo>
                    <a:pt x="84" y="45"/>
                  </a:moveTo>
                  <a:lnTo>
                    <a:pt x="8" y="0"/>
                  </a:lnTo>
                  <a:lnTo>
                    <a:pt x="0" y="6"/>
                  </a:lnTo>
                  <a:lnTo>
                    <a:pt x="73" y="50"/>
                  </a:lnTo>
                  <a:lnTo>
                    <a:pt x="84" y="45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15"/>
            <p:cNvSpPr/>
            <p:nvPr/>
          </p:nvSpPr>
          <p:spPr>
            <a:xfrm>
              <a:off x="-7808913" y="2022476"/>
              <a:ext cx="128588" cy="74613"/>
            </a:xfrm>
            <a:custGeom>
              <a:rect b="b" l="l" r="r" t="t"/>
              <a:pathLst>
                <a:path extrusionOk="0" h="47" w="81">
                  <a:moveTo>
                    <a:pt x="81" y="42"/>
                  </a:moveTo>
                  <a:lnTo>
                    <a:pt x="8" y="0"/>
                  </a:lnTo>
                  <a:lnTo>
                    <a:pt x="0" y="5"/>
                  </a:lnTo>
                  <a:lnTo>
                    <a:pt x="73" y="47"/>
                  </a:lnTo>
                  <a:lnTo>
                    <a:pt x="81" y="42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15"/>
            <p:cNvSpPr/>
            <p:nvPr/>
          </p:nvSpPr>
          <p:spPr>
            <a:xfrm>
              <a:off x="-7816851" y="2030413"/>
              <a:ext cx="123825" cy="69850"/>
            </a:xfrm>
            <a:custGeom>
              <a:rect b="b" l="l" r="r" t="t"/>
              <a:pathLst>
                <a:path extrusionOk="0" h="17" w="30">
                  <a:moveTo>
                    <a:pt x="0" y="0"/>
                  </a:move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30" y="1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15"/>
            <p:cNvSpPr/>
            <p:nvPr/>
          </p:nvSpPr>
          <p:spPr>
            <a:xfrm>
              <a:off x="-7729538" y="1868488"/>
              <a:ext cx="188913" cy="120650"/>
            </a:xfrm>
            <a:custGeom>
              <a:rect b="b" l="l" r="r" t="t"/>
              <a:pathLst>
                <a:path extrusionOk="0" h="76" w="119">
                  <a:moveTo>
                    <a:pt x="75" y="42"/>
                  </a:moveTo>
                  <a:lnTo>
                    <a:pt x="0" y="0"/>
                  </a:lnTo>
                  <a:lnTo>
                    <a:pt x="46" y="34"/>
                  </a:lnTo>
                  <a:lnTo>
                    <a:pt x="119" y="76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15"/>
            <p:cNvSpPr/>
            <p:nvPr/>
          </p:nvSpPr>
          <p:spPr>
            <a:xfrm>
              <a:off x="-7729538" y="1868488"/>
              <a:ext cx="119063" cy="66675"/>
            </a:xfrm>
            <a:custGeom>
              <a:rect b="b" l="l" r="r" t="t"/>
              <a:pathLst>
                <a:path extrusionOk="0" h="16" w="29">
                  <a:moveTo>
                    <a:pt x="28" y="1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15"/>
            <p:cNvSpPr/>
            <p:nvPr/>
          </p:nvSpPr>
          <p:spPr>
            <a:xfrm>
              <a:off x="-7883526" y="1612901"/>
              <a:ext cx="404813" cy="342900"/>
            </a:xfrm>
            <a:custGeom>
              <a:rect b="b" l="l" r="r" t="t"/>
              <a:pathLst>
                <a:path extrusionOk="0" h="83" w="98">
                  <a:moveTo>
                    <a:pt x="40" y="7"/>
                  </a:moveTo>
                  <a:cubicBezTo>
                    <a:pt x="52" y="0"/>
                    <a:pt x="62" y="0"/>
                    <a:pt x="70" y="4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1" y="16"/>
                    <a:pt x="80" y="17"/>
                    <a:pt x="68" y="24"/>
                  </a:cubicBezTo>
                  <a:cubicBezTo>
                    <a:pt x="49" y="35"/>
                    <a:pt x="33" y="59"/>
                    <a:pt x="28" y="8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4" y="43"/>
                    <a:pt x="21" y="18"/>
                    <a:pt x="40" y="7"/>
                  </a:cubicBezTo>
                  <a:close/>
                </a:path>
              </a:pathLst>
            </a:custGeom>
            <a:solidFill>
              <a:srgbClr val="7994C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15"/>
            <p:cNvSpPr/>
            <p:nvPr/>
          </p:nvSpPr>
          <p:spPr>
            <a:xfrm>
              <a:off x="-8032751" y="1885951"/>
              <a:ext cx="265113" cy="265113"/>
            </a:xfrm>
            <a:custGeom>
              <a:rect b="b" l="l" r="r" t="t"/>
              <a:pathLst>
                <a:path extrusionOk="0" h="64" w="64">
                  <a:moveTo>
                    <a:pt x="64" y="17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3" y="1"/>
                    <a:pt x="31" y="2"/>
                    <a:pt x="29" y="3"/>
                  </a:cubicBezTo>
                  <a:cubicBezTo>
                    <a:pt x="15" y="12"/>
                    <a:pt x="3" y="30"/>
                    <a:pt x="0" y="47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1" y="47"/>
                    <a:pt x="43" y="28"/>
                    <a:pt x="57" y="20"/>
                  </a:cubicBezTo>
                  <a:cubicBezTo>
                    <a:pt x="59" y="18"/>
                    <a:pt x="62" y="18"/>
                    <a:pt x="64" y="17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Google Shape;466;p15"/>
            <p:cNvSpPr/>
            <p:nvPr/>
          </p:nvSpPr>
          <p:spPr>
            <a:xfrm>
              <a:off x="-8115301" y="2079626"/>
              <a:ext cx="203200" cy="244475"/>
            </a:xfrm>
            <a:custGeom>
              <a:rect b="b" l="l" r="r" t="t"/>
              <a:pathLst>
                <a:path extrusionOk="0" h="59" w="49">
                  <a:moveTo>
                    <a:pt x="5" y="42"/>
                  </a:moveTo>
                  <a:cubicBezTo>
                    <a:pt x="33" y="59"/>
                    <a:pt x="33" y="59"/>
                    <a:pt x="33" y="59"/>
                  </a:cubicBezTo>
                  <a:cubicBezTo>
                    <a:pt x="30" y="57"/>
                    <a:pt x="28" y="53"/>
                    <a:pt x="28" y="48"/>
                  </a:cubicBezTo>
                  <a:cubicBezTo>
                    <a:pt x="28" y="37"/>
                    <a:pt x="36" y="23"/>
                    <a:pt x="46" y="18"/>
                  </a:cubicBezTo>
                  <a:cubicBezTo>
                    <a:pt x="47" y="17"/>
                    <a:pt x="48" y="17"/>
                    <a:pt x="49" y="1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8" y="7"/>
                    <a:pt x="0" y="20"/>
                    <a:pt x="0" y="31"/>
                  </a:cubicBezTo>
                  <a:cubicBezTo>
                    <a:pt x="0" y="37"/>
                    <a:pt x="2" y="40"/>
                    <a:pt x="5" y="42"/>
                  </a:cubicBezTo>
                  <a:close/>
                </a:path>
              </a:pathLst>
            </a:custGeom>
            <a:solidFill>
              <a:srgbClr val="9AB0D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15"/>
            <p:cNvSpPr/>
            <p:nvPr/>
          </p:nvSpPr>
          <p:spPr>
            <a:xfrm>
              <a:off x="-7999413" y="1654176"/>
              <a:ext cx="687388" cy="687388"/>
            </a:xfrm>
            <a:custGeom>
              <a:rect b="b" l="l" r="r" t="t"/>
              <a:pathLst>
                <a:path extrusionOk="0" h="166" w="166">
                  <a:moveTo>
                    <a:pt x="96" y="14"/>
                  </a:moveTo>
                  <a:cubicBezTo>
                    <a:pt x="77" y="25"/>
                    <a:pt x="61" y="49"/>
                    <a:pt x="56" y="73"/>
                  </a:cubicBezTo>
                  <a:cubicBezTo>
                    <a:pt x="54" y="74"/>
                    <a:pt x="51" y="74"/>
                    <a:pt x="49" y="76"/>
                  </a:cubicBezTo>
                  <a:cubicBezTo>
                    <a:pt x="35" y="84"/>
                    <a:pt x="23" y="103"/>
                    <a:pt x="21" y="120"/>
                  </a:cubicBezTo>
                  <a:cubicBezTo>
                    <a:pt x="20" y="120"/>
                    <a:pt x="19" y="120"/>
                    <a:pt x="18" y="121"/>
                  </a:cubicBezTo>
                  <a:cubicBezTo>
                    <a:pt x="8" y="126"/>
                    <a:pt x="0" y="140"/>
                    <a:pt x="0" y="151"/>
                  </a:cubicBezTo>
                  <a:cubicBezTo>
                    <a:pt x="0" y="161"/>
                    <a:pt x="8" y="166"/>
                    <a:pt x="17" y="161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2" y="108"/>
                    <a:pt x="71" y="106"/>
                    <a:pt x="72" y="104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90" y="69"/>
                    <a:pt x="91" y="69"/>
                    <a:pt x="92" y="68"/>
                  </a:cubicBezTo>
                  <a:cubicBezTo>
                    <a:pt x="92" y="68"/>
                    <a:pt x="93" y="68"/>
                    <a:pt x="94" y="68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13" y="82"/>
                    <a:pt x="112" y="86"/>
                    <a:pt x="110" y="87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109"/>
                    <a:pt x="106" y="109"/>
                    <a:pt x="106" y="109"/>
                  </a:cubicBezTo>
                  <a:cubicBezTo>
                    <a:pt x="118" y="103"/>
                    <a:pt x="118" y="103"/>
                    <a:pt x="118" y="103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56" y="80"/>
                    <a:pt x="166" y="63"/>
                    <a:pt x="166" y="49"/>
                  </a:cubicBezTo>
                  <a:cubicBezTo>
                    <a:pt x="166" y="35"/>
                    <a:pt x="156" y="29"/>
                    <a:pt x="144" y="36"/>
                  </a:cubicBezTo>
                  <a:cubicBezTo>
                    <a:pt x="142" y="37"/>
                    <a:pt x="140" y="39"/>
                    <a:pt x="138" y="40"/>
                  </a:cubicBezTo>
                  <a:cubicBezTo>
                    <a:pt x="139" y="39"/>
                    <a:pt x="139" y="39"/>
                    <a:pt x="139" y="38"/>
                  </a:cubicBezTo>
                  <a:cubicBezTo>
                    <a:pt x="138" y="11"/>
                    <a:pt x="120" y="0"/>
                    <a:pt x="96" y="14"/>
                  </a:cubicBezTo>
                  <a:close/>
                </a:path>
              </a:pathLst>
            </a:custGeom>
            <a:solidFill>
              <a:srgbClr val="F0F7F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15"/>
            <p:cNvSpPr/>
            <p:nvPr/>
          </p:nvSpPr>
          <p:spPr>
            <a:xfrm>
              <a:off x="-4449763" y="1824038"/>
              <a:ext cx="127000" cy="90488"/>
            </a:xfrm>
            <a:custGeom>
              <a:rect b="b" l="l" r="r" t="t"/>
              <a:pathLst>
                <a:path extrusionOk="0" h="22" w="31">
                  <a:moveTo>
                    <a:pt x="1" y="16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8" y="1"/>
                    <a:pt x="29" y="4"/>
                    <a:pt x="31" y="5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1"/>
                    <a:pt x="0" y="17"/>
                    <a:pt x="1" y="16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15"/>
            <p:cNvSpPr/>
            <p:nvPr/>
          </p:nvSpPr>
          <p:spPr>
            <a:xfrm>
              <a:off x="-4425951" y="1852613"/>
              <a:ext cx="115888" cy="152400"/>
            </a:xfrm>
            <a:custGeom>
              <a:rect b="b" l="l" r="r" t="t"/>
              <a:pathLst>
                <a:path extrusionOk="0" h="96" w="73">
                  <a:moveTo>
                    <a:pt x="0" y="44"/>
                  </a:moveTo>
                  <a:lnTo>
                    <a:pt x="73" y="0"/>
                  </a:lnTo>
                  <a:lnTo>
                    <a:pt x="73" y="55"/>
                  </a:lnTo>
                  <a:lnTo>
                    <a:pt x="0" y="9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AB0D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Google Shape;470;p15"/>
            <p:cNvSpPr/>
            <p:nvPr/>
          </p:nvSpPr>
          <p:spPr>
            <a:xfrm>
              <a:off x="-4437063" y="1844676"/>
              <a:ext cx="127000" cy="77788"/>
            </a:xfrm>
            <a:custGeom>
              <a:rect b="b" l="l" r="r" t="t"/>
              <a:pathLst>
                <a:path extrusionOk="0" h="49" w="80">
                  <a:moveTo>
                    <a:pt x="0" y="44"/>
                  </a:moveTo>
                  <a:lnTo>
                    <a:pt x="72" y="0"/>
                  </a:lnTo>
                  <a:lnTo>
                    <a:pt x="80" y="5"/>
                  </a:lnTo>
                  <a:lnTo>
                    <a:pt x="7" y="49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1" name="Google Shape;471;p15"/>
            <p:cNvSpPr/>
            <p:nvPr/>
          </p:nvSpPr>
          <p:spPr>
            <a:xfrm>
              <a:off x="-4627563" y="1579563"/>
              <a:ext cx="227013" cy="111125"/>
            </a:xfrm>
            <a:custGeom>
              <a:rect b="b" l="l" r="r" t="t"/>
              <a:pathLst>
                <a:path extrusionOk="0" h="27" w="55">
                  <a:moveTo>
                    <a:pt x="0" y="20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4" y="0"/>
                    <a:pt x="41" y="1"/>
                    <a:pt x="49" y="5"/>
                  </a:cubicBezTo>
                  <a:cubicBezTo>
                    <a:pt x="51" y="7"/>
                    <a:pt x="53" y="8"/>
                    <a:pt x="55" y="10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5"/>
                    <a:pt x="23" y="23"/>
                    <a:pt x="20" y="22"/>
                  </a:cubicBezTo>
                  <a:cubicBezTo>
                    <a:pt x="13" y="17"/>
                    <a:pt x="5" y="17"/>
                    <a:pt x="0" y="20"/>
                  </a:cubicBezTo>
                  <a:close/>
                </a:path>
              </a:pathLst>
            </a:custGeom>
            <a:solidFill>
              <a:srgbClr val="7994C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15"/>
            <p:cNvSpPr/>
            <p:nvPr/>
          </p:nvSpPr>
          <p:spPr>
            <a:xfrm>
              <a:off x="-4305301" y="1922463"/>
              <a:ext cx="136525" cy="79375"/>
            </a:xfrm>
            <a:custGeom>
              <a:rect b="b" l="l" r="r" t="t"/>
              <a:pathLst>
                <a:path extrusionOk="0" h="19" w="33">
                  <a:moveTo>
                    <a:pt x="32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5" y="19"/>
                    <a:pt x="5" y="1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2" y="2"/>
                    <a:pt x="32" y="2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15"/>
            <p:cNvSpPr/>
            <p:nvPr/>
          </p:nvSpPr>
          <p:spPr>
            <a:xfrm>
              <a:off x="-4446588" y="1770063"/>
              <a:ext cx="190500" cy="119063"/>
            </a:xfrm>
            <a:custGeom>
              <a:rect b="b" l="l" r="r" t="t"/>
              <a:pathLst>
                <a:path extrusionOk="0" h="75" w="120">
                  <a:moveTo>
                    <a:pt x="47" y="42"/>
                  </a:moveTo>
                  <a:lnTo>
                    <a:pt x="120" y="0"/>
                  </a:lnTo>
                  <a:lnTo>
                    <a:pt x="73" y="34"/>
                  </a:lnTo>
                  <a:lnTo>
                    <a:pt x="0" y="75"/>
                  </a:lnTo>
                  <a:lnTo>
                    <a:pt x="47" y="42"/>
                  </a:lnTo>
                  <a:close/>
                </a:path>
              </a:pathLst>
            </a:custGeom>
            <a:solidFill>
              <a:srgbClr val="7994C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15"/>
            <p:cNvSpPr/>
            <p:nvPr/>
          </p:nvSpPr>
          <p:spPr>
            <a:xfrm>
              <a:off x="-4371976" y="1770063"/>
              <a:ext cx="115888" cy="66675"/>
            </a:xfrm>
            <a:custGeom>
              <a:rect b="b" l="l" r="r" t="t"/>
              <a:pathLst>
                <a:path extrusionOk="0" h="16" w="28">
                  <a:moveTo>
                    <a:pt x="0" y="16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15"/>
            <p:cNvSpPr/>
            <p:nvPr/>
          </p:nvSpPr>
          <p:spPr>
            <a:xfrm>
              <a:off x="-4181476" y="1878013"/>
              <a:ext cx="227013" cy="288925"/>
            </a:xfrm>
            <a:custGeom>
              <a:rect b="b" l="l" r="r" t="t"/>
              <a:pathLst>
                <a:path extrusionOk="0" h="70" w="55">
                  <a:moveTo>
                    <a:pt x="49" y="53"/>
                  </a:moveTo>
                  <a:cubicBezTo>
                    <a:pt x="21" y="70"/>
                    <a:pt x="21" y="70"/>
                    <a:pt x="21" y="70"/>
                  </a:cubicBezTo>
                  <a:cubicBezTo>
                    <a:pt x="25" y="68"/>
                    <a:pt x="27" y="63"/>
                    <a:pt x="27" y="56"/>
                  </a:cubicBezTo>
                  <a:cubicBezTo>
                    <a:pt x="27" y="42"/>
                    <a:pt x="17" y="25"/>
                    <a:pt x="5" y="18"/>
                  </a:cubicBezTo>
                  <a:cubicBezTo>
                    <a:pt x="4" y="17"/>
                    <a:pt x="2" y="17"/>
                    <a:pt x="0" y="1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1"/>
                    <a:pt x="34" y="2"/>
                  </a:cubicBezTo>
                  <a:cubicBezTo>
                    <a:pt x="46" y="9"/>
                    <a:pt x="55" y="26"/>
                    <a:pt x="55" y="39"/>
                  </a:cubicBezTo>
                  <a:cubicBezTo>
                    <a:pt x="55" y="46"/>
                    <a:pt x="53" y="51"/>
                    <a:pt x="49" y="53"/>
                  </a:cubicBezTo>
                  <a:close/>
                </a:path>
              </a:pathLst>
            </a:custGeom>
            <a:solidFill>
              <a:srgbClr val="9AB0D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15"/>
            <p:cNvSpPr/>
            <p:nvPr/>
          </p:nvSpPr>
          <p:spPr>
            <a:xfrm>
              <a:off x="-4470401" y="1541463"/>
              <a:ext cx="404813" cy="401638"/>
            </a:xfrm>
            <a:custGeom>
              <a:rect b="b" l="l" r="r" t="t"/>
              <a:pathLst>
                <a:path extrusionOk="0" h="97" w="98">
                  <a:moveTo>
                    <a:pt x="57" y="7"/>
                  </a:moveTo>
                  <a:cubicBezTo>
                    <a:pt x="46" y="0"/>
                    <a:pt x="35" y="0"/>
                    <a:pt x="28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16"/>
                    <a:pt x="18" y="17"/>
                    <a:pt x="29" y="23"/>
                  </a:cubicBezTo>
                  <a:cubicBezTo>
                    <a:pt x="52" y="37"/>
                    <a:pt x="70" y="68"/>
                    <a:pt x="70" y="94"/>
                  </a:cubicBezTo>
                  <a:cubicBezTo>
                    <a:pt x="70" y="95"/>
                    <a:pt x="70" y="96"/>
                    <a:pt x="70" y="97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8" y="80"/>
                    <a:pt x="98" y="79"/>
                    <a:pt x="98" y="78"/>
                  </a:cubicBezTo>
                  <a:cubicBezTo>
                    <a:pt x="98" y="52"/>
                    <a:pt x="80" y="20"/>
                    <a:pt x="57" y="7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15"/>
            <p:cNvSpPr/>
            <p:nvPr/>
          </p:nvSpPr>
          <p:spPr>
            <a:xfrm>
              <a:off x="-4660901" y="1592263"/>
              <a:ext cx="590550" cy="595313"/>
            </a:xfrm>
            <a:custGeom>
              <a:rect b="b" l="l" r="r" t="t"/>
              <a:pathLst>
                <a:path extrusionOk="0" h="144" w="143">
                  <a:moveTo>
                    <a:pt x="75" y="11"/>
                  </a:moveTo>
                  <a:cubicBezTo>
                    <a:pt x="98" y="25"/>
                    <a:pt x="116" y="56"/>
                    <a:pt x="116" y="82"/>
                  </a:cubicBezTo>
                  <a:cubicBezTo>
                    <a:pt x="116" y="83"/>
                    <a:pt x="116" y="84"/>
                    <a:pt x="116" y="85"/>
                  </a:cubicBezTo>
                  <a:cubicBezTo>
                    <a:pt x="118" y="86"/>
                    <a:pt x="120" y="86"/>
                    <a:pt x="121" y="87"/>
                  </a:cubicBezTo>
                  <a:cubicBezTo>
                    <a:pt x="133" y="94"/>
                    <a:pt x="143" y="111"/>
                    <a:pt x="143" y="125"/>
                  </a:cubicBezTo>
                  <a:cubicBezTo>
                    <a:pt x="143" y="139"/>
                    <a:pt x="133" y="144"/>
                    <a:pt x="121" y="13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91" y="99"/>
                    <a:pt x="92" y="97"/>
                    <a:pt x="91" y="95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3" y="60"/>
                    <a:pt x="72" y="59"/>
                    <a:pt x="72" y="59"/>
                  </a:cubicBezTo>
                  <a:cubicBezTo>
                    <a:pt x="71" y="59"/>
                    <a:pt x="70" y="59"/>
                    <a:pt x="70" y="59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1" y="73"/>
                    <a:pt x="52" y="77"/>
                    <a:pt x="54" y="78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11" y="71"/>
                    <a:pt x="0" y="51"/>
                    <a:pt x="0" y="35"/>
                  </a:cubicBezTo>
                  <a:cubicBezTo>
                    <a:pt x="0" y="17"/>
                    <a:pt x="13" y="10"/>
                    <a:pt x="28" y="19"/>
                  </a:cubicBezTo>
                  <a:cubicBezTo>
                    <a:pt x="31" y="20"/>
                    <a:pt x="33" y="22"/>
                    <a:pt x="35" y="24"/>
                  </a:cubicBezTo>
                  <a:cubicBezTo>
                    <a:pt x="40" y="6"/>
                    <a:pt x="56" y="0"/>
                    <a:pt x="75" y="11"/>
                  </a:cubicBezTo>
                  <a:close/>
                </a:path>
              </a:pathLst>
            </a:custGeom>
            <a:solidFill>
              <a:srgbClr val="F0F7F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15"/>
            <p:cNvSpPr/>
            <p:nvPr/>
          </p:nvSpPr>
          <p:spPr>
            <a:xfrm>
              <a:off x="-5322888" y="1103313"/>
              <a:ext cx="190500" cy="228600"/>
            </a:xfrm>
            <a:custGeom>
              <a:rect b="b" l="l" r="r" t="t"/>
              <a:pathLst>
                <a:path extrusionOk="0" h="55" w="46">
                  <a:moveTo>
                    <a:pt x="27" y="4"/>
                  </a:moveTo>
                  <a:cubicBezTo>
                    <a:pt x="22" y="1"/>
                    <a:pt x="17" y="0"/>
                    <a:pt x="14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8"/>
                    <a:pt x="8" y="9"/>
                    <a:pt x="13" y="12"/>
                  </a:cubicBezTo>
                  <a:cubicBezTo>
                    <a:pt x="24" y="18"/>
                    <a:pt x="32" y="32"/>
                    <a:pt x="32" y="43"/>
                  </a:cubicBezTo>
                  <a:cubicBezTo>
                    <a:pt x="32" y="49"/>
                    <a:pt x="30" y="53"/>
                    <a:pt x="26" y="55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4" y="45"/>
                    <a:pt x="46" y="41"/>
                    <a:pt x="46" y="35"/>
                  </a:cubicBezTo>
                  <a:cubicBezTo>
                    <a:pt x="46" y="24"/>
                    <a:pt x="37" y="10"/>
                    <a:pt x="27" y="4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Google Shape;479;p15"/>
            <p:cNvSpPr/>
            <p:nvPr/>
          </p:nvSpPr>
          <p:spPr>
            <a:xfrm>
              <a:off x="-5343526" y="1128713"/>
              <a:ext cx="152400" cy="223838"/>
            </a:xfrm>
            <a:custGeom>
              <a:rect b="b" l="l" r="r" t="t"/>
              <a:pathLst>
                <a:path extrusionOk="0" h="54" w="37">
                  <a:moveTo>
                    <a:pt x="18" y="6"/>
                  </a:moveTo>
                  <a:cubicBezTo>
                    <a:pt x="29" y="12"/>
                    <a:pt x="37" y="26"/>
                    <a:pt x="37" y="37"/>
                  </a:cubicBezTo>
                  <a:cubicBezTo>
                    <a:pt x="37" y="49"/>
                    <a:pt x="28" y="54"/>
                    <a:pt x="18" y="48"/>
                  </a:cubicBezTo>
                  <a:cubicBezTo>
                    <a:pt x="8" y="42"/>
                    <a:pt x="0" y="28"/>
                    <a:pt x="0" y="16"/>
                  </a:cubicBezTo>
                  <a:cubicBezTo>
                    <a:pt x="0" y="5"/>
                    <a:pt x="8" y="0"/>
                    <a:pt x="18" y="6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15"/>
            <p:cNvSpPr/>
            <p:nvPr/>
          </p:nvSpPr>
          <p:spPr>
            <a:xfrm>
              <a:off x="-5397501" y="1041401"/>
              <a:ext cx="100013" cy="90488"/>
            </a:xfrm>
            <a:custGeom>
              <a:rect b="b" l="l" r="r" t="t"/>
              <a:pathLst>
                <a:path extrusionOk="0" h="22" w="24">
                  <a:moveTo>
                    <a:pt x="10" y="8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0" y="2"/>
                    <a:pt x="17" y="6"/>
                    <a:pt x="16" y="11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1"/>
                    <a:pt x="2" y="20"/>
                  </a:cubicBezTo>
                  <a:cubicBezTo>
                    <a:pt x="3" y="14"/>
                    <a:pt x="6" y="10"/>
                    <a:pt x="10" y="8"/>
                  </a:cubicBez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15"/>
            <p:cNvSpPr/>
            <p:nvPr/>
          </p:nvSpPr>
          <p:spPr>
            <a:xfrm>
              <a:off x="-5397501" y="950913"/>
              <a:ext cx="363538" cy="347663"/>
            </a:xfrm>
            <a:custGeom>
              <a:rect b="b" l="l" r="r" t="t"/>
              <a:pathLst>
                <a:path extrusionOk="0" h="84" w="88">
                  <a:moveTo>
                    <a:pt x="87" y="69"/>
                  </a:moveTo>
                  <a:cubicBezTo>
                    <a:pt x="82" y="44"/>
                    <a:pt x="65" y="19"/>
                    <a:pt x="45" y="8"/>
                  </a:cubicBezTo>
                  <a:cubicBezTo>
                    <a:pt x="33" y="1"/>
                    <a:pt x="22" y="0"/>
                    <a:pt x="14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8"/>
                    <a:pt x="19" y="9"/>
                    <a:pt x="31" y="16"/>
                  </a:cubicBezTo>
                  <a:cubicBezTo>
                    <a:pt x="51" y="27"/>
                    <a:pt x="68" y="52"/>
                    <a:pt x="74" y="77"/>
                  </a:cubicBezTo>
                  <a:cubicBezTo>
                    <a:pt x="74" y="80"/>
                    <a:pt x="74" y="83"/>
                    <a:pt x="72" y="84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7" y="75"/>
                    <a:pt x="88" y="72"/>
                    <a:pt x="87" y="69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15"/>
            <p:cNvSpPr/>
            <p:nvPr/>
          </p:nvSpPr>
          <p:spPr>
            <a:xfrm>
              <a:off x="-5451476" y="966788"/>
              <a:ext cx="363538" cy="334963"/>
            </a:xfrm>
            <a:custGeom>
              <a:rect b="b" l="l" r="r" t="t"/>
              <a:pathLst>
                <a:path extrusionOk="0" h="81" w="88">
                  <a:moveTo>
                    <a:pt x="44" y="12"/>
                  </a:moveTo>
                  <a:cubicBezTo>
                    <a:pt x="64" y="23"/>
                    <a:pt x="81" y="48"/>
                    <a:pt x="87" y="73"/>
                  </a:cubicBezTo>
                  <a:cubicBezTo>
                    <a:pt x="88" y="78"/>
                    <a:pt x="86" y="81"/>
                    <a:pt x="82" y="80"/>
                  </a:cubicBezTo>
                  <a:cubicBezTo>
                    <a:pt x="81" y="80"/>
                    <a:pt x="81" y="80"/>
                    <a:pt x="80" y="79"/>
                  </a:cubicBezTo>
                  <a:cubicBezTo>
                    <a:pt x="77" y="78"/>
                    <a:pt x="74" y="74"/>
                    <a:pt x="73" y="70"/>
                  </a:cubicBezTo>
                  <a:cubicBezTo>
                    <a:pt x="69" y="53"/>
                    <a:pt x="58" y="36"/>
                    <a:pt x="44" y="28"/>
                  </a:cubicBezTo>
                  <a:cubicBezTo>
                    <a:pt x="30" y="20"/>
                    <a:pt x="18" y="24"/>
                    <a:pt x="15" y="38"/>
                  </a:cubicBezTo>
                  <a:cubicBezTo>
                    <a:pt x="14" y="41"/>
                    <a:pt x="11" y="41"/>
                    <a:pt x="8" y="40"/>
                  </a:cubicBezTo>
                  <a:cubicBezTo>
                    <a:pt x="7" y="39"/>
                    <a:pt x="7" y="39"/>
                    <a:pt x="6" y="38"/>
                  </a:cubicBezTo>
                  <a:cubicBezTo>
                    <a:pt x="3" y="35"/>
                    <a:pt x="0" y="30"/>
                    <a:pt x="1" y="26"/>
                  </a:cubicBezTo>
                  <a:cubicBezTo>
                    <a:pt x="6" y="6"/>
                    <a:pt x="24" y="0"/>
                    <a:pt x="44" y="12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5"/>
            <p:cNvSpPr/>
            <p:nvPr/>
          </p:nvSpPr>
          <p:spPr>
            <a:xfrm>
              <a:off x="-5472113" y="900113"/>
              <a:ext cx="111125" cy="95250"/>
            </a:xfrm>
            <a:custGeom>
              <a:rect b="b" l="l" r="r" t="t"/>
              <a:pathLst>
                <a:path extrusionOk="0" h="23" w="27">
                  <a:moveTo>
                    <a:pt x="13" y="8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2" y="3"/>
                    <a:pt x="18" y="7"/>
                    <a:pt x="15" y="13"/>
                  </a:cubicBezTo>
                  <a:cubicBezTo>
                    <a:pt x="15" y="14"/>
                    <a:pt x="15" y="14"/>
                    <a:pt x="14" y="1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2"/>
                    <a:pt x="1" y="22"/>
                    <a:pt x="2" y="21"/>
                  </a:cubicBezTo>
                  <a:cubicBezTo>
                    <a:pt x="4" y="15"/>
                    <a:pt x="8" y="11"/>
                    <a:pt x="13" y="8"/>
                  </a:cubicBez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15"/>
            <p:cNvSpPr/>
            <p:nvPr/>
          </p:nvSpPr>
          <p:spPr>
            <a:xfrm>
              <a:off x="-5459413" y="801688"/>
              <a:ext cx="504825" cy="450850"/>
            </a:xfrm>
            <a:custGeom>
              <a:rect b="b" l="l" r="r" t="t"/>
              <a:pathLst>
                <a:path extrusionOk="0" h="109" w="122">
                  <a:moveTo>
                    <a:pt x="121" y="94"/>
                  </a:moveTo>
                  <a:cubicBezTo>
                    <a:pt x="111" y="59"/>
                    <a:pt x="87" y="27"/>
                    <a:pt x="60" y="12"/>
                  </a:cubicBezTo>
                  <a:cubicBezTo>
                    <a:pt x="42" y="1"/>
                    <a:pt x="26" y="0"/>
                    <a:pt x="14" y="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2" y="8"/>
                    <a:pt x="29" y="9"/>
                    <a:pt x="46" y="20"/>
                  </a:cubicBezTo>
                  <a:cubicBezTo>
                    <a:pt x="73" y="35"/>
                    <a:pt x="97" y="67"/>
                    <a:pt x="107" y="102"/>
                  </a:cubicBezTo>
                  <a:cubicBezTo>
                    <a:pt x="108" y="105"/>
                    <a:pt x="107" y="108"/>
                    <a:pt x="105" y="109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21" y="100"/>
                    <a:pt x="122" y="97"/>
                    <a:pt x="121" y="94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15"/>
            <p:cNvSpPr/>
            <p:nvPr/>
          </p:nvSpPr>
          <p:spPr>
            <a:xfrm>
              <a:off x="-5526088" y="817563"/>
              <a:ext cx="512763" cy="439738"/>
            </a:xfrm>
            <a:custGeom>
              <a:rect b="b" l="l" r="r" t="t"/>
              <a:pathLst>
                <a:path extrusionOk="0" h="106" w="124">
                  <a:moveTo>
                    <a:pt x="62" y="16"/>
                  </a:moveTo>
                  <a:cubicBezTo>
                    <a:pt x="89" y="31"/>
                    <a:pt x="113" y="63"/>
                    <a:pt x="123" y="98"/>
                  </a:cubicBezTo>
                  <a:cubicBezTo>
                    <a:pt x="124" y="102"/>
                    <a:pt x="123" y="106"/>
                    <a:pt x="119" y="106"/>
                  </a:cubicBezTo>
                  <a:cubicBezTo>
                    <a:pt x="118" y="106"/>
                    <a:pt x="117" y="105"/>
                    <a:pt x="116" y="105"/>
                  </a:cubicBezTo>
                  <a:cubicBezTo>
                    <a:pt x="114" y="103"/>
                    <a:pt x="111" y="100"/>
                    <a:pt x="110" y="96"/>
                  </a:cubicBezTo>
                  <a:cubicBezTo>
                    <a:pt x="102" y="69"/>
                    <a:pt x="83" y="44"/>
                    <a:pt x="62" y="32"/>
                  </a:cubicBezTo>
                  <a:cubicBezTo>
                    <a:pt x="41" y="20"/>
                    <a:pt x="23" y="23"/>
                    <a:pt x="15" y="41"/>
                  </a:cubicBezTo>
                  <a:cubicBezTo>
                    <a:pt x="13" y="44"/>
                    <a:pt x="11" y="44"/>
                    <a:pt x="8" y="42"/>
                  </a:cubicBezTo>
                  <a:cubicBezTo>
                    <a:pt x="7" y="42"/>
                    <a:pt x="6" y="41"/>
                    <a:pt x="6" y="40"/>
                  </a:cubicBezTo>
                  <a:cubicBezTo>
                    <a:pt x="2" y="37"/>
                    <a:pt x="0" y="31"/>
                    <a:pt x="2" y="28"/>
                  </a:cubicBezTo>
                  <a:cubicBezTo>
                    <a:pt x="12" y="5"/>
                    <a:pt x="36" y="0"/>
                    <a:pt x="62" y="16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15"/>
            <p:cNvSpPr/>
            <p:nvPr/>
          </p:nvSpPr>
          <p:spPr>
            <a:xfrm>
              <a:off x="-8089901" y="4302126"/>
              <a:ext cx="36513" cy="136525"/>
            </a:xfrm>
            <a:custGeom>
              <a:rect b="b" l="l" r="r" t="t"/>
              <a:pathLst>
                <a:path extrusionOk="0" h="33" w="9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6" y="2"/>
                    <a:pt x="8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8" y="32"/>
                  </a:cubicBezTo>
                  <a:cubicBezTo>
                    <a:pt x="6" y="33"/>
                    <a:pt x="3" y="33"/>
                    <a:pt x="2" y="33"/>
                  </a:cubicBezTo>
                  <a:cubicBezTo>
                    <a:pt x="1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15"/>
            <p:cNvSpPr/>
            <p:nvPr/>
          </p:nvSpPr>
          <p:spPr>
            <a:xfrm>
              <a:off x="-8197851" y="4075113"/>
              <a:ext cx="252413" cy="247650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15"/>
            <p:cNvSpPr/>
            <p:nvPr/>
          </p:nvSpPr>
          <p:spPr>
            <a:xfrm>
              <a:off x="-7908926" y="4418013"/>
              <a:ext cx="38100" cy="136525"/>
            </a:xfrm>
            <a:custGeom>
              <a:rect b="b" l="l" r="r" t="t"/>
              <a:pathLst>
                <a:path extrusionOk="0" h="33" w="9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6" y="2"/>
                    <a:pt x="8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8" y="32"/>
                  </a:cubicBezTo>
                  <a:cubicBezTo>
                    <a:pt x="6" y="33"/>
                    <a:pt x="3" y="33"/>
                    <a:pt x="2" y="32"/>
                  </a:cubicBezTo>
                  <a:cubicBezTo>
                    <a:pt x="1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15"/>
            <p:cNvSpPr/>
            <p:nvPr/>
          </p:nvSpPr>
          <p:spPr>
            <a:xfrm>
              <a:off x="-8015288" y="4191001"/>
              <a:ext cx="252413" cy="247650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15"/>
            <p:cNvSpPr/>
            <p:nvPr/>
          </p:nvSpPr>
          <p:spPr>
            <a:xfrm>
              <a:off x="-7729538" y="4518026"/>
              <a:ext cx="36513" cy="139700"/>
            </a:xfrm>
            <a:custGeom>
              <a:rect b="b" l="l" r="r" t="t"/>
              <a:pathLst>
                <a:path extrusionOk="0" h="34" w="9">
                  <a:moveTo>
                    <a:pt x="0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3" y="3"/>
                    <a:pt x="6" y="3"/>
                    <a:pt x="7" y="2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3"/>
                    <a:pt x="7" y="33"/>
                  </a:cubicBezTo>
                  <a:cubicBezTo>
                    <a:pt x="6" y="34"/>
                    <a:pt x="3" y="34"/>
                    <a:pt x="1" y="33"/>
                  </a:cubicBezTo>
                  <a:cubicBezTo>
                    <a:pt x="0" y="33"/>
                    <a:pt x="0" y="32"/>
                    <a:pt x="0" y="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15"/>
            <p:cNvSpPr/>
            <p:nvPr/>
          </p:nvSpPr>
          <p:spPr>
            <a:xfrm>
              <a:off x="-7837488" y="4294188"/>
              <a:ext cx="252413" cy="247650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15"/>
            <p:cNvSpPr/>
            <p:nvPr/>
          </p:nvSpPr>
          <p:spPr>
            <a:xfrm>
              <a:off x="-4044951" y="3498851"/>
              <a:ext cx="33338" cy="141288"/>
            </a:xfrm>
            <a:custGeom>
              <a:rect b="b" l="l" r="r" t="t"/>
              <a:pathLst>
                <a:path extrusionOk="0" h="34" w="8">
                  <a:moveTo>
                    <a:pt x="0" y="0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3" y="3"/>
                    <a:pt x="6" y="3"/>
                    <a:pt x="7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5" y="34"/>
                    <a:pt x="3" y="34"/>
                    <a:pt x="1" y="33"/>
                  </a:cubicBezTo>
                  <a:cubicBezTo>
                    <a:pt x="0" y="33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15"/>
            <p:cNvSpPr/>
            <p:nvPr/>
          </p:nvSpPr>
          <p:spPr>
            <a:xfrm>
              <a:off x="-4152901" y="3271838"/>
              <a:ext cx="252413" cy="252413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15"/>
            <p:cNvSpPr/>
            <p:nvPr/>
          </p:nvSpPr>
          <p:spPr>
            <a:xfrm>
              <a:off x="-3871913" y="3603626"/>
              <a:ext cx="38100" cy="139700"/>
            </a:xfrm>
            <a:custGeom>
              <a:rect b="b" l="l" r="r" t="t"/>
              <a:pathLst>
                <a:path extrusionOk="0" h="34" w="9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3" y="3"/>
                    <a:pt x="6" y="3"/>
                    <a:pt x="8" y="2"/>
                  </a:cubicBezTo>
                  <a:cubicBezTo>
                    <a:pt x="8" y="1"/>
                    <a:pt x="9" y="1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8" y="32"/>
                    <a:pt x="8" y="33"/>
                  </a:cubicBezTo>
                  <a:cubicBezTo>
                    <a:pt x="6" y="34"/>
                    <a:pt x="3" y="34"/>
                    <a:pt x="1" y="33"/>
                  </a:cubicBezTo>
                  <a:cubicBezTo>
                    <a:pt x="1" y="32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15"/>
            <p:cNvSpPr/>
            <p:nvPr/>
          </p:nvSpPr>
          <p:spPr>
            <a:xfrm>
              <a:off x="-3978276" y="3375026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15"/>
            <p:cNvSpPr/>
            <p:nvPr/>
          </p:nvSpPr>
          <p:spPr>
            <a:xfrm>
              <a:off x="-4222751" y="3606801"/>
              <a:ext cx="36513" cy="141288"/>
            </a:xfrm>
            <a:custGeom>
              <a:rect b="b" l="l" r="r" t="t"/>
              <a:pathLst>
                <a:path extrusionOk="0" h="34" w="9">
                  <a:moveTo>
                    <a:pt x="0" y="0"/>
                  </a:moveTo>
                  <a:cubicBezTo>
                    <a:pt x="0" y="1"/>
                    <a:pt x="1" y="2"/>
                    <a:pt x="2" y="2"/>
                  </a:cubicBezTo>
                  <a:cubicBezTo>
                    <a:pt x="3" y="3"/>
                    <a:pt x="6" y="3"/>
                    <a:pt x="8" y="2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3"/>
                    <a:pt x="8" y="33"/>
                  </a:cubicBezTo>
                  <a:cubicBezTo>
                    <a:pt x="6" y="34"/>
                    <a:pt x="3" y="34"/>
                    <a:pt x="2" y="33"/>
                  </a:cubicBezTo>
                  <a:cubicBezTo>
                    <a:pt x="1" y="33"/>
                    <a:pt x="0" y="32"/>
                    <a:pt x="0" y="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15"/>
            <p:cNvSpPr/>
            <p:nvPr/>
          </p:nvSpPr>
          <p:spPr>
            <a:xfrm>
              <a:off x="-4330701" y="3379788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15"/>
            <p:cNvSpPr/>
            <p:nvPr/>
          </p:nvSpPr>
          <p:spPr>
            <a:xfrm>
              <a:off x="-4044951" y="3709988"/>
              <a:ext cx="33338" cy="141288"/>
            </a:xfrm>
            <a:custGeom>
              <a:rect b="b" l="l" r="r" t="t"/>
              <a:pathLst>
                <a:path extrusionOk="0" h="34" w="8">
                  <a:moveTo>
                    <a:pt x="0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3" y="3"/>
                    <a:pt x="6" y="3"/>
                    <a:pt x="7" y="2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5" y="34"/>
                    <a:pt x="3" y="34"/>
                    <a:pt x="1" y="33"/>
                  </a:cubicBezTo>
                  <a:cubicBezTo>
                    <a:pt x="0" y="33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15"/>
            <p:cNvSpPr/>
            <p:nvPr/>
          </p:nvSpPr>
          <p:spPr>
            <a:xfrm>
              <a:off x="-4152901" y="3482976"/>
              <a:ext cx="252413" cy="252413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" name="Google Shape;500;p15"/>
            <p:cNvSpPr/>
            <p:nvPr/>
          </p:nvSpPr>
          <p:spPr>
            <a:xfrm>
              <a:off x="-4379913" y="3686176"/>
              <a:ext cx="36513" cy="139700"/>
            </a:xfrm>
            <a:custGeom>
              <a:rect b="b" l="l" r="r" t="t"/>
              <a:pathLst>
                <a:path extrusionOk="0" h="34" w="9">
                  <a:moveTo>
                    <a:pt x="0" y="0"/>
                  </a:moveTo>
                  <a:cubicBezTo>
                    <a:pt x="0" y="1"/>
                    <a:pt x="1" y="1"/>
                    <a:pt x="2" y="2"/>
                  </a:cubicBezTo>
                  <a:cubicBezTo>
                    <a:pt x="3" y="3"/>
                    <a:pt x="6" y="3"/>
                    <a:pt x="8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3"/>
                    <a:pt x="8" y="33"/>
                  </a:cubicBezTo>
                  <a:cubicBezTo>
                    <a:pt x="6" y="34"/>
                    <a:pt x="3" y="34"/>
                    <a:pt x="2" y="33"/>
                  </a:cubicBezTo>
                  <a:cubicBezTo>
                    <a:pt x="1" y="33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Google Shape;501;p15"/>
            <p:cNvSpPr/>
            <p:nvPr/>
          </p:nvSpPr>
          <p:spPr>
            <a:xfrm>
              <a:off x="-4487863" y="3457576"/>
              <a:ext cx="252413" cy="252413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" name="Google Shape;502;p15"/>
            <p:cNvSpPr/>
            <p:nvPr/>
          </p:nvSpPr>
          <p:spPr>
            <a:xfrm>
              <a:off x="-4202113" y="3789363"/>
              <a:ext cx="33338" cy="141288"/>
            </a:xfrm>
            <a:custGeom>
              <a:rect b="b" l="l" r="r" t="t"/>
              <a:pathLst>
                <a:path extrusionOk="0" h="34" w="8">
                  <a:moveTo>
                    <a:pt x="0" y="0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3" y="3"/>
                    <a:pt x="6" y="3"/>
                    <a:pt x="7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2"/>
                    <a:pt x="8" y="32"/>
                    <a:pt x="7" y="33"/>
                  </a:cubicBezTo>
                  <a:cubicBezTo>
                    <a:pt x="6" y="34"/>
                    <a:pt x="3" y="34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15"/>
            <p:cNvSpPr/>
            <p:nvPr/>
          </p:nvSpPr>
          <p:spPr>
            <a:xfrm>
              <a:off x="-4310063" y="3562351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4" name="Google Shape;504;p15"/>
          <p:cNvSpPr/>
          <p:nvPr/>
        </p:nvSpPr>
        <p:spPr>
          <a:xfrm>
            <a:off x="10145650" y="5069725"/>
            <a:ext cx="2046351" cy="1795750"/>
          </a:xfrm>
          <a:custGeom>
            <a:rect b="b" l="l" r="r" t="t"/>
            <a:pathLst>
              <a:path extrusionOk="0" h="1795750" w="2046351">
                <a:moveTo>
                  <a:pt x="1517204" y="0"/>
                </a:moveTo>
                <a:cubicBezTo>
                  <a:pt x="1674316" y="0"/>
                  <a:pt x="1825850" y="23881"/>
                  <a:pt x="1968374" y="68211"/>
                </a:cubicBezTo>
                <a:lnTo>
                  <a:pt x="2046351" y="96751"/>
                </a:lnTo>
                <a:lnTo>
                  <a:pt x="2046351" y="1795750"/>
                </a:lnTo>
                <a:lnTo>
                  <a:pt x="26670" y="1795750"/>
                </a:lnTo>
                <a:lnTo>
                  <a:pt x="7833" y="1672328"/>
                </a:lnTo>
                <a:cubicBezTo>
                  <a:pt x="2653" y="1621325"/>
                  <a:pt x="0" y="1569574"/>
                  <a:pt x="0" y="1517203"/>
                </a:cubicBezTo>
                <a:cubicBezTo>
                  <a:pt x="0" y="679275"/>
                  <a:pt x="679275" y="0"/>
                  <a:pt x="1517204" y="0"/>
                </a:cubicBez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15"/>
          <p:cNvSpPr/>
          <p:nvPr/>
        </p:nvSpPr>
        <p:spPr>
          <a:xfrm>
            <a:off x="2825629" y="-7475"/>
            <a:ext cx="2273254" cy="824657"/>
          </a:xfrm>
          <a:custGeom>
            <a:rect b="b" l="l" r="r" t="t"/>
            <a:pathLst>
              <a:path extrusionOk="0" h="824657" w="2273254">
                <a:moveTo>
                  <a:pt x="0" y="0"/>
                </a:moveTo>
                <a:lnTo>
                  <a:pt x="2273254" y="0"/>
                </a:lnTo>
                <a:lnTo>
                  <a:pt x="2245407" y="89708"/>
                </a:lnTo>
                <a:cubicBezTo>
                  <a:pt x="2062730" y="521607"/>
                  <a:pt x="1635069" y="824657"/>
                  <a:pt x="1136627" y="824657"/>
                </a:cubicBezTo>
                <a:cubicBezTo>
                  <a:pt x="638185" y="824657"/>
                  <a:pt x="210525" y="521607"/>
                  <a:pt x="27847" y="89708"/>
                </a:cubicBezTo>
                <a:close/>
              </a:path>
            </a:pathLst>
          </a:custGeom>
          <a:noFill/>
          <a:ln cap="flat" cmpd="sng" w="9525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close up of a garden&#10;&#10;Description automatically generated" id="705" name="Google Shape;705;p24"/>
          <p:cNvPicPr preferRelativeResize="0"/>
          <p:nvPr/>
        </p:nvPicPr>
        <p:blipFill rotWithShape="1">
          <a:blip r:embed="rId3">
            <a:alphaModFix/>
          </a:blip>
          <a:srcRect b="0" l="0" r="20499" t="0"/>
          <a:stretch/>
        </p:blipFill>
        <p:spPr>
          <a:xfrm>
            <a:off x="0" y="0"/>
            <a:ext cx="9692594" cy="6858000"/>
          </a:xfrm>
          <a:custGeom>
            <a:rect b="b" l="l" r="r" t="t"/>
            <a:pathLst>
              <a:path extrusionOk="0" h="6858000" w="9692594">
                <a:moveTo>
                  <a:pt x="0" y="0"/>
                </a:moveTo>
                <a:lnTo>
                  <a:pt x="1200930" y="0"/>
                </a:lnTo>
                <a:lnTo>
                  <a:pt x="1417638" y="0"/>
                </a:lnTo>
                <a:lnTo>
                  <a:pt x="4126150" y="0"/>
                </a:lnTo>
                <a:lnTo>
                  <a:pt x="4205359" y="36123"/>
                </a:lnTo>
                <a:cubicBezTo>
                  <a:pt x="4735187" y="288321"/>
                  <a:pt x="5201582" y="589946"/>
                  <a:pt x="5410073" y="943429"/>
                </a:cubicBezTo>
                <a:cubicBezTo>
                  <a:pt x="5886626" y="1751391"/>
                  <a:pt x="4568244" y="3418115"/>
                  <a:pt x="5119787" y="4151086"/>
                </a:cubicBezTo>
                <a:cubicBezTo>
                  <a:pt x="5671330" y="4884057"/>
                  <a:pt x="8058930" y="4644571"/>
                  <a:pt x="8719330" y="5341257"/>
                </a:cubicBezTo>
                <a:cubicBezTo>
                  <a:pt x="9008255" y="5646057"/>
                  <a:pt x="9408305" y="6178201"/>
                  <a:pt x="9638108" y="6714656"/>
                </a:cubicBezTo>
                <a:lnTo>
                  <a:pt x="9692594" y="6858000"/>
                </a:lnTo>
                <a:lnTo>
                  <a:pt x="1417638" y="6858000"/>
                </a:lnTo>
                <a:lnTo>
                  <a:pt x="120093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06" name="Google Shape;706;p24"/>
          <p:cNvSpPr/>
          <p:nvPr/>
        </p:nvSpPr>
        <p:spPr>
          <a:xfrm>
            <a:off x="0" y="0"/>
            <a:ext cx="9692594" cy="6858000"/>
          </a:xfrm>
          <a:custGeom>
            <a:rect b="b" l="l" r="r" t="t"/>
            <a:pathLst>
              <a:path extrusionOk="0" h="6858000" w="9692594">
                <a:moveTo>
                  <a:pt x="0" y="0"/>
                </a:moveTo>
                <a:lnTo>
                  <a:pt x="1200930" y="0"/>
                </a:lnTo>
                <a:lnTo>
                  <a:pt x="1417638" y="0"/>
                </a:lnTo>
                <a:lnTo>
                  <a:pt x="4126150" y="0"/>
                </a:lnTo>
                <a:lnTo>
                  <a:pt x="4205359" y="36123"/>
                </a:lnTo>
                <a:cubicBezTo>
                  <a:pt x="4735187" y="288321"/>
                  <a:pt x="5201582" y="589946"/>
                  <a:pt x="5410073" y="943429"/>
                </a:cubicBezTo>
                <a:cubicBezTo>
                  <a:pt x="5886626" y="1751391"/>
                  <a:pt x="4568244" y="3418115"/>
                  <a:pt x="5119787" y="4151086"/>
                </a:cubicBezTo>
                <a:cubicBezTo>
                  <a:pt x="5671330" y="4884057"/>
                  <a:pt x="8058930" y="4644571"/>
                  <a:pt x="8719330" y="5341257"/>
                </a:cubicBezTo>
                <a:cubicBezTo>
                  <a:pt x="9008255" y="5646057"/>
                  <a:pt x="9408305" y="6178201"/>
                  <a:pt x="9638108" y="6714656"/>
                </a:cubicBezTo>
                <a:lnTo>
                  <a:pt x="9692594" y="6858000"/>
                </a:lnTo>
                <a:lnTo>
                  <a:pt x="1417638" y="6858000"/>
                </a:lnTo>
                <a:lnTo>
                  <a:pt x="120093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1F386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7" name="Google Shape;707;p24"/>
          <p:cNvSpPr txBox="1"/>
          <p:nvPr/>
        </p:nvSpPr>
        <p:spPr>
          <a:xfrm>
            <a:off x="624006" y="1241480"/>
            <a:ext cx="3413914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THANK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</a:t>
            </a:r>
            <a:endParaRPr/>
          </a:p>
        </p:txBody>
      </p:sp>
      <p:sp>
        <p:nvSpPr>
          <p:cNvPr id="708" name="Google Shape;708;p24"/>
          <p:cNvSpPr/>
          <p:nvPr/>
        </p:nvSpPr>
        <p:spPr>
          <a:xfrm>
            <a:off x="10996022" y="-17052"/>
            <a:ext cx="1195979" cy="913584"/>
          </a:xfrm>
          <a:custGeom>
            <a:rect b="b" l="l" r="r" t="t"/>
            <a:pathLst>
              <a:path extrusionOk="0" h="913584" w="1195979">
                <a:moveTo>
                  <a:pt x="13344" y="0"/>
                </a:moveTo>
                <a:lnTo>
                  <a:pt x="1195979" y="0"/>
                </a:lnTo>
                <a:lnTo>
                  <a:pt x="1195979" y="792117"/>
                </a:lnTo>
                <a:lnTo>
                  <a:pt x="1085298" y="852192"/>
                </a:lnTo>
                <a:cubicBezTo>
                  <a:pt x="991835" y="891724"/>
                  <a:pt x="889077" y="913584"/>
                  <a:pt x="781214" y="913584"/>
                </a:cubicBezTo>
                <a:cubicBezTo>
                  <a:pt x="349761" y="913584"/>
                  <a:pt x="0" y="563823"/>
                  <a:pt x="0" y="132370"/>
                </a:cubicBezTo>
                <a:close/>
              </a:path>
            </a:pathLst>
          </a:custGeom>
          <a:solidFill>
            <a:srgbClr val="FF3B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9" name="Google Shape;709;p24"/>
          <p:cNvSpPr/>
          <p:nvPr/>
        </p:nvSpPr>
        <p:spPr>
          <a:xfrm>
            <a:off x="10880507" y="1406525"/>
            <a:ext cx="457580" cy="457580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0" name="Google Shape;710;p24"/>
          <p:cNvSpPr/>
          <p:nvPr/>
        </p:nvSpPr>
        <p:spPr>
          <a:xfrm>
            <a:off x="0" y="4452020"/>
            <a:ext cx="3300687" cy="2405980"/>
          </a:xfrm>
          <a:custGeom>
            <a:rect b="b" l="l" r="r" t="t"/>
            <a:pathLst>
              <a:path extrusionOk="0" h="2405980" w="3300687">
                <a:moveTo>
                  <a:pt x="1134007" y="0"/>
                </a:moveTo>
                <a:cubicBezTo>
                  <a:pt x="2330631" y="0"/>
                  <a:pt x="3300687" y="970055"/>
                  <a:pt x="3300687" y="2166678"/>
                </a:cubicBezTo>
                <a:cubicBezTo>
                  <a:pt x="3300687" y="2241467"/>
                  <a:pt x="3296898" y="2315371"/>
                  <a:pt x="3289501" y="2388209"/>
                </a:cubicBezTo>
                <a:lnTo>
                  <a:pt x="3286789" y="2405980"/>
                </a:lnTo>
                <a:lnTo>
                  <a:pt x="0" y="2405980"/>
                </a:lnTo>
                <a:lnTo>
                  <a:pt x="0" y="323011"/>
                </a:lnTo>
                <a:lnTo>
                  <a:pt x="101239" y="261507"/>
                </a:lnTo>
                <a:cubicBezTo>
                  <a:pt x="408243" y="94732"/>
                  <a:pt x="760062" y="0"/>
                  <a:pt x="1134007" y="0"/>
                </a:cubicBez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1" name="Google Shape;711;p24"/>
          <p:cNvSpPr/>
          <p:nvPr/>
        </p:nvSpPr>
        <p:spPr>
          <a:xfrm>
            <a:off x="10922196" y="1"/>
            <a:ext cx="1269805" cy="1025437"/>
          </a:xfrm>
          <a:custGeom>
            <a:rect b="b" l="l" r="r" t="t"/>
            <a:pathLst>
              <a:path extrusionOk="0" h="1025437" w="1269805">
                <a:moveTo>
                  <a:pt x="42810" y="0"/>
                </a:moveTo>
                <a:lnTo>
                  <a:pt x="1269805" y="0"/>
                </a:lnTo>
                <a:lnTo>
                  <a:pt x="1269805" y="849274"/>
                </a:lnTo>
                <a:lnTo>
                  <a:pt x="1217998" y="892018"/>
                </a:lnTo>
                <a:cubicBezTo>
                  <a:pt x="1093316" y="976252"/>
                  <a:pt x="943009" y="1025437"/>
                  <a:pt x="781214" y="1025437"/>
                </a:cubicBezTo>
                <a:cubicBezTo>
                  <a:pt x="349761" y="1025437"/>
                  <a:pt x="0" y="675676"/>
                  <a:pt x="0" y="244223"/>
                </a:cubicBezTo>
                <a:cubicBezTo>
                  <a:pt x="0" y="190291"/>
                  <a:pt x="5465" y="137636"/>
                  <a:pt x="15872" y="86781"/>
                </a:cubicBezTo>
                <a:close/>
              </a:path>
            </a:pathLst>
          </a:custGeom>
          <a:noFill/>
          <a:ln cap="flat" cmpd="sng" w="9525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2" name="Google Shape;712;p24"/>
          <p:cNvSpPr/>
          <p:nvPr/>
        </p:nvSpPr>
        <p:spPr>
          <a:xfrm>
            <a:off x="0" y="4840342"/>
            <a:ext cx="2663515" cy="2017659"/>
          </a:xfrm>
          <a:custGeom>
            <a:rect b="b" l="l" r="r" t="t"/>
            <a:pathLst>
              <a:path extrusionOk="0" h="2017659" w="2663515">
                <a:moveTo>
                  <a:pt x="885158" y="0"/>
                </a:moveTo>
                <a:cubicBezTo>
                  <a:pt x="1867317" y="0"/>
                  <a:pt x="2663515" y="796197"/>
                  <a:pt x="2663515" y="1778356"/>
                </a:cubicBezTo>
                <a:cubicBezTo>
                  <a:pt x="2663515" y="1839741"/>
                  <a:pt x="2660405" y="1900400"/>
                  <a:pt x="2654334" y="1960183"/>
                </a:cubicBezTo>
                <a:lnTo>
                  <a:pt x="2645562" y="2017659"/>
                </a:lnTo>
                <a:lnTo>
                  <a:pt x="0" y="2017659"/>
                </a:lnTo>
                <a:lnTo>
                  <a:pt x="0" y="237413"/>
                </a:lnTo>
                <a:lnTo>
                  <a:pt x="37488" y="214638"/>
                </a:lnTo>
                <a:cubicBezTo>
                  <a:pt x="289469" y="77754"/>
                  <a:pt x="578233" y="0"/>
                  <a:pt x="885158" y="0"/>
                </a:cubicBezTo>
                <a:close/>
              </a:path>
            </a:pathLst>
          </a:cu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3" name="Google Shape;713;p24"/>
          <p:cNvSpPr/>
          <p:nvPr/>
        </p:nvSpPr>
        <p:spPr>
          <a:xfrm>
            <a:off x="7296308" y="2505670"/>
            <a:ext cx="60960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F386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Manar Shaar &amp; Shahd Nassar</a:t>
            </a:r>
            <a:endParaRPr b="1" sz="1800">
              <a:solidFill>
                <a:srgbClr val="1F386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F386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F386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Supervisor: Dr. Sufyan Samara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close up of a garden&#10;&#10;Description automatically generated" id="511" name="Google Shape;511;p16"/>
          <p:cNvPicPr preferRelativeResize="0"/>
          <p:nvPr/>
        </p:nvPicPr>
        <p:blipFill rotWithShape="1">
          <a:blip r:embed="rId3">
            <a:alphaModFix/>
          </a:blip>
          <a:srcRect b="0" l="0" r="20499" t="0"/>
          <a:stretch/>
        </p:blipFill>
        <p:spPr>
          <a:xfrm>
            <a:off x="0" y="0"/>
            <a:ext cx="12192000" cy="6858000"/>
          </a:xfrm>
          <a:custGeom>
            <a:rect b="b" l="l" r="r" t="t"/>
            <a:pathLst>
              <a:path extrusionOk="0" h="6858000" w="9692594">
                <a:moveTo>
                  <a:pt x="0" y="0"/>
                </a:moveTo>
                <a:lnTo>
                  <a:pt x="1200930" y="0"/>
                </a:lnTo>
                <a:lnTo>
                  <a:pt x="1417638" y="0"/>
                </a:lnTo>
                <a:lnTo>
                  <a:pt x="4126150" y="0"/>
                </a:lnTo>
                <a:lnTo>
                  <a:pt x="4205359" y="36123"/>
                </a:lnTo>
                <a:cubicBezTo>
                  <a:pt x="4735187" y="288321"/>
                  <a:pt x="5201582" y="589946"/>
                  <a:pt x="5410073" y="943429"/>
                </a:cubicBezTo>
                <a:cubicBezTo>
                  <a:pt x="5886626" y="1751391"/>
                  <a:pt x="4568244" y="3418115"/>
                  <a:pt x="5119787" y="4151086"/>
                </a:cubicBezTo>
                <a:cubicBezTo>
                  <a:pt x="5671330" y="4884057"/>
                  <a:pt x="8058930" y="4644571"/>
                  <a:pt x="8719330" y="5341257"/>
                </a:cubicBezTo>
                <a:cubicBezTo>
                  <a:pt x="9008255" y="5646057"/>
                  <a:pt x="9408305" y="6178201"/>
                  <a:pt x="9638108" y="6714656"/>
                </a:cubicBezTo>
                <a:lnTo>
                  <a:pt x="9692594" y="6858000"/>
                </a:lnTo>
                <a:lnTo>
                  <a:pt x="1417638" y="6858000"/>
                </a:lnTo>
                <a:lnTo>
                  <a:pt x="120093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12" name="Google Shape;512;p16"/>
          <p:cNvSpPr/>
          <p:nvPr/>
        </p:nvSpPr>
        <p:spPr>
          <a:xfrm>
            <a:off x="-1" y="0"/>
            <a:ext cx="12192001" cy="6858000"/>
          </a:xfrm>
          <a:custGeom>
            <a:rect b="b" l="l" r="r" t="t"/>
            <a:pathLst>
              <a:path extrusionOk="0" h="6858000" w="9692594">
                <a:moveTo>
                  <a:pt x="0" y="0"/>
                </a:moveTo>
                <a:lnTo>
                  <a:pt x="1200930" y="0"/>
                </a:lnTo>
                <a:lnTo>
                  <a:pt x="1417638" y="0"/>
                </a:lnTo>
                <a:lnTo>
                  <a:pt x="4126150" y="0"/>
                </a:lnTo>
                <a:lnTo>
                  <a:pt x="4205359" y="36123"/>
                </a:lnTo>
                <a:cubicBezTo>
                  <a:pt x="4735187" y="288321"/>
                  <a:pt x="5201582" y="589946"/>
                  <a:pt x="5410073" y="943429"/>
                </a:cubicBezTo>
                <a:cubicBezTo>
                  <a:pt x="5886626" y="1751391"/>
                  <a:pt x="4568244" y="3418115"/>
                  <a:pt x="5119787" y="4151086"/>
                </a:cubicBezTo>
                <a:cubicBezTo>
                  <a:pt x="5671330" y="4884057"/>
                  <a:pt x="8058930" y="4644571"/>
                  <a:pt x="8719330" y="5341257"/>
                </a:cubicBezTo>
                <a:cubicBezTo>
                  <a:pt x="9008255" y="5646057"/>
                  <a:pt x="9408305" y="6178201"/>
                  <a:pt x="9638108" y="6714656"/>
                </a:cubicBezTo>
                <a:lnTo>
                  <a:pt x="9692594" y="6858000"/>
                </a:lnTo>
                <a:lnTo>
                  <a:pt x="1417638" y="6858000"/>
                </a:lnTo>
                <a:lnTo>
                  <a:pt x="120093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1F386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16"/>
          <p:cNvSpPr txBox="1"/>
          <p:nvPr/>
        </p:nvSpPr>
        <p:spPr>
          <a:xfrm>
            <a:off x="1406526" y="1561182"/>
            <a:ext cx="3612662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entury Gothic"/>
              <a:buNone/>
            </a:pPr>
            <a:r>
              <a:rPr b="1" lang="en-US" sz="4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Motivation</a:t>
            </a:r>
            <a:endParaRPr/>
          </a:p>
        </p:txBody>
      </p:sp>
      <p:sp>
        <p:nvSpPr>
          <p:cNvPr id="514" name="Google Shape;514;p16"/>
          <p:cNvSpPr txBox="1"/>
          <p:nvPr/>
        </p:nvSpPr>
        <p:spPr>
          <a:xfrm>
            <a:off x="463551" y="3862427"/>
            <a:ext cx="3607311" cy="2154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515" name="Google Shape;515;p16"/>
          <p:cNvSpPr txBox="1"/>
          <p:nvPr>
            <p:ph idx="12" type="sldNum"/>
          </p:nvPr>
        </p:nvSpPr>
        <p:spPr>
          <a:xfrm>
            <a:off x="11715750" y="56171"/>
            <a:ext cx="3532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6" name="Google Shape;516;p16"/>
          <p:cNvSpPr txBox="1"/>
          <p:nvPr/>
        </p:nvSpPr>
        <p:spPr>
          <a:xfrm>
            <a:off x="1329897" y="4169797"/>
            <a:ext cx="3607311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Luxury, convenience, energy management, security and connectivity.</a:t>
            </a:r>
            <a:endParaRPr/>
          </a:p>
        </p:txBody>
      </p:sp>
      <p:sp>
        <p:nvSpPr>
          <p:cNvPr id="517" name="Google Shape;517;p16"/>
          <p:cNvSpPr txBox="1"/>
          <p:nvPr/>
        </p:nvSpPr>
        <p:spPr>
          <a:xfrm>
            <a:off x="1406526" y="2847253"/>
            <a:ext cx="3674838" cy="73866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goal of the Smart Home is to facilitate the process of managing, monitoring and securing.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8" name="Google Shape;518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21140" y="1484587"/>
            <a:ext cx="2485562" cy="2485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17"/>
          <p:cNvSpPr/>
          <p:nvPr/>
        </p:nvSpPr>
        <p:spPr>
          <a:xfrm>
            <a:off x="8279486" y="600075"/>
            <a:ext cx="3912514" cy="6257925"/>
          </a:xfrm>
          <a:custGeom>
            <a:rect b="b" l="l" r="r" t="t"/>
            <a:pathLst>
              <a:path extrusionOk="0" h="6857020" w="5545191">
                <a:moveTo>
                  <a:pt x="5545191" y="0"/>
                </a:moveTo>
                <a:lnTo>
                  <a:pt x="5545191" y="6857020"/>
                </a:lnTo>
                <a:lnTo>
                  <a:pt x="1984203" y="6857020"/>
                </a:lnTo>
                <a:lnTo>
                  <a:pt x="1989577" y="6821943"/>
                </a:lnTo>
                <a:cubicBezTo>
                  <a:pt x="1994306" y="6743420"/>
                  <a:pt x="1974334" y="6667780"/>
                  <a:pt x="1907818" y="6599279"/>
                </a:cubicBezTo>
                <a:cubicBezTo>
                  <a:pt x="1553065" y="6233942"/>
                  <a:pt x="464130" y="5931501"/>
                  <a:pt x="185698" y="5466802"/>
                </a:cubicBezTo>
                <a:cubicBezTo>
                  <a:pt x="-92734" y="5002103"/>
                  <a:pt x="-43749" y="4239559"/>
                  <a:pt x="237223" y="3811085"/>
                </a:cubicBezTo>
                <a:cubicBezTo>
                  <a:pt x="518195" y="3382611"/>
                  <a:pt x="1027043" y="3403475"/>
                  <a:pt x="1414332" y="2941679"/>
                </a:cubicBezTo>
                <a:cubicBezTo>
                  <a:pt x="1801621" y="2479883"/>
                  <a:pt x="1684539" y="1565483"/>
                  <a:pt x="2560960" y="1040308"/>
                </a:cubicBezTo>
                <a:cubicBezTo>
                  <a:pt x="3163500" y="679250"/>
                  <a:pt x="4406788" y="29146"/>
                  <a:pt x="5421351" y="32"/>
                </a:cubicBezTo>
                <a:close/>
              </a:path>
            </a:pathLst>
          </a:custGeom>
          <a:solidFill>
            <a:srgbClr val="1F386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25" name="Google Shape;525;p17"/>
          <p:cNvGrpSpPr/>
          <p:nvPr/>
        </p:nvGrpSpPr>
        <p:grpSpPr>
          <a:xfrm>
            <a:off x="0" y="1093880"/>
            <a:ext cx="9057821" cy="4524891"/>
            <a:chOff x="92075" y="2063733"/>
            <a:chExt cx="8090335" cy="3809061"/>
          </a:xfrm>
        </p:grpSpPr>
        <p:sp>
          <p:nvSpPr>
            <p:cNvPr id="526" name="Google Shape;526;p17"/>
            <p:cNvSpPr txBox="1"/>
            <p:nvPr/>
          </p:nvSpPr>
          <p:spPr>
            <a:xfrm>
              <a:off x="673535" y="2107554"/>
              <a:ext cx="7508875" cy="466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F3864"/>
                </a:buClr>
                <a:buSzPts val="4000"/>
                <a:buFont typeface="Century Gothic"/>
                <a:buNone/>
              </a:pPr>
              <a:r>
                <a:rPr b="1" lang="en-US" sz="4000">
                  <a:solidFill>
                    <a:srgbClr val="1F3864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Smart Home</a:t>
              </a:r>
              <a:endParaRPr/>
            </a:p>
          </p:txBody>
        </p:sp>
        <p:sp>
          <p:nvSpPr>
            <p:cNvPr id="527" name="Google Shape;527;p17"/>
            <p:cNvSpPr txBox="1"/>
            <p:nvPr/>
          </p:nvSpPr>
          <p:spPr>
            <a:xfrm>
              <a:off x="92075" y="2063733"/>
              <a:ext cx="7508875" cy="2154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17"/>
            <p:cNvSpPr txBox="1"/>
            <p:nvPr/>
          </p:nvSpPr>
          <p:spPr>
            <a:xfrm>
              <a:off x="1454150" y="5607115"/>
              <a:ext cx="4994275" cy="2154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17"/>
            <p:cNvSpPr/>
            <p:nvPr/>
          </p:nvSpPr>
          <p:spPr>
            <a:xfrm>
              <a:off x="819944" y="5737856"/>
              <a:ext cx="134938" cy="134938"/>
            </a:xfrm>
            <a:custGeom>
              <a:rect b="b" l="l" r="r" t="t"/>
              <a:pathLst>
                <a:path extrusionOk="0" h="36" w="36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1" y="28"/>
                    <a:pt x="2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8"/>
                    <a:pt x="36" y="27"/>
                    <a:pt x="36" y="26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  <a:moveTo>
                    <a:pt x="32" y="16"/>
                  </a:moveTo>
                  <a:cubicBezTo>
                    <a:pt x="28" y="16"/>
                    <a:pt x="28" y="16"/>
                    <a:pt x="28" y="1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32" y="16"/>
                  </a:lnTo>
                  <a:close/>
                  <a:moveTo>
                    <a:pt x="20" y="16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16"/>
                    <a:pt x="24" y="16"/>
                    <a:pt x="24" y="16"/>
                  </a:cubicBezTo>
                  <a:lnTo>
                    <a:pt x="20" y="16"/>
                  </a:lnTo>
                  <a:close/>
                  <a:moveTo>
                    <a:pt x="16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6" y="16"/>
                  </a:lnTo>
                  <a:close/>
                  <a:moveTo>
                    <a:pt x="8" y="4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0" name="Google Shape;530;p17"/>
          <p:cNvSpPr txBox="1"/>
          <p:nvPr>
            <p:ph idx="12" type="sldNum"/>
          </p:nvPr>
        </p:nvSpPr>
        <p:spPr>
          <a:xfrm>
            <a:off x="11715750" y="56171"/>
            <a:ext cx="3532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1" name="Google Shape;531;p17"/>
          <p:cNvSpPr txBox="1"/>
          <p:nvPr/>
        </p:nvSpPr>
        <p:spPr>
          <a:xfrm>
            <a:off x="9634934" y="2906815"/>
            <a:ext cx="2195116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 had the opportunity to work on building such system.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Applying the IoT concept.</a:t>
            </a:r>
            <a:endParaRPr/>
          </a:p>
        </p:txBody>
      </p:sp>
      <p:pic>
        <p:nvPicPr>
          <p:cNvPr id="532" name="Google Shape;53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8997" y="2245794"/>
            <a:ext cx="3775828" cy="3775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close up of a garden&#10;&#10;Description automatically generated" id="538" name="Google Shape;538;p18"/>
          <p:cNvPicPr preferRelativeResize="0"/>
          <p:nvPr/>
        </p:nvPicPr>
        <p:blipFill rotWithShape="1">
          <a:blip r:embed="rId3">
            <a:alphaModFix/>
          </a:blip>
          <a:srcRect b="0" l="0" r="60036" t="6466"/>
          <a:stretch/>
        </p:blipFill>
        <p:spPr>
          <a:xfrm>
            <a:off x="0" y="443408"/>
            <a:ext cx="4872405" cy="6414593"/>
          </a:xfrm>
          <a:custGeom>
            <a:rect b="b" l="l" r="r" t="t"/>
            <a:pathLst>
              <a:path extrusionOk="0" h="6414593" w="4872405">
                <a:moveTo>
                  <a:pt x="597723" y="470"/>
                </a:moveTo>
                <a:cubicBezTo>
                  <a:pt x="1700539" y="-15500"/>
                  <a:pt x="3026479" y="378163"/>
                  <a:pt x="3641825" y="848365"/>
                </a:cubicBezTo>
                <a:cubicBezTo>
                  <a:pt x="4626378" y="1600689"/>
                  <a:pt x="5071482" y="3078727"/>
                  <a:pt x="4788455" y="4099565"/>
                </a:cubicBezTo>
                <a:cubicBezTo>
                  <a:pt x="4593872" y="4801391"/>
                  <a:pt x="3789870" y="5678155"/>
                  <a:pt x="2984867" y="6307734"/>
                </a:cubicBezTo>
                <a:lnTo>
                  <a:pt x="2843183" y="6414593"/>
                </a:lnTo>
                <a:lnTo>
                  <a:pt x="0" y="6414593"/>
                </a:lnTo>
                <a:lnTo>
                  <a:pt x="0" y="57575"/>
                </a:lnTo>
                <a:lnTo>
                  <a:pt x="274506" y="17883"/>
                </a:lnTo>
                <a:cubicBezTo>
                  <a:pt x="379391" y="7760"/>
                  <a:pt x="487441" y="2067"/>
                  <a:pt x="597723" y="47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539" name="Google Shape;539;p18"/>
          <p:cNvSpPr/>
          <p:nvPr/>
        </p:nvSpPr>
        <p:spPr>
          <a:xfrm>
            <a:off x="0" y="443408"/>
            <a:ext cx="4872405" cy="6414593"/>
          </a:xfrm>
          <a:custGeom>
            <a:rect b="b" l="l" r="r" t="t"/>
            <a:pathLst>
              <a:path extrusionOk="0" h="6414593" w="4872405">
                <a:moveTo>
                  <a:pt x="597724" y="469"/>
                </a:moveTo>
                <a:cubicBezTo>
                  <a:pt x="1700540" y="-15501"/>
                  <a:pt x="3026480" y="378162"/>
                  <a:pt x="3641826" y="848364"/>
                </a:cubicBezTo>
                <a:cubicBezTo>
                  <a:pt x="4626379" y="1600688"/>
                  <a:pt x="5071483" y="3078726"/>
                  <a:pt x="4788455" y="4099564"/>
                </a:cubicBezTo>
                <a:cubicBezTo>
                  <a:pt x="4593873" y="4801390"/>
                  <a:pt x="3789871" y="5678154"/>
                  <a:pt x="2984868" y="6307733"/>
                </a:cubicBezTo>
                <a:lnTo>
                  <a:pt x="2843182" y="6414593"/>
                </a:lnTo>
                <a:lnTo>
                  <a:pt x="0" y="6414593"/>
                </a:lnTo>
                <a:lnTo>
                  <a:pt x="0" y="57574"/>
                </a:lnTo>
                <a:lnTo>
                  <a:pt x="274507" y="17882"/>
                </a:lnTo>
                <a:cubicBezTo>
                  <a:pt x="379392" y="7759"/>
                  <a:pt x="487442" y="2066"/>
                  <a:pt x="597724" y="469"/>
                </a:cubicBezTo>
                <a:close/>
              </a:path>
            </a:pathLst>
          </a:custGeom>
          <a:solidFill>
            <a:srgbClr val="1F386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Google Shape;540;p18"/>
          <p:cNvSpPr txBox="1"/>
          <p:nvPr>
            <p:ph type="title"/>
          </p:nvPr>
        </p:nvSpPr>
        <p:spPr>
          <a:xfrm>
            <a:off x="463551" y="2837236"/>
            <a:ext cx="3724402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entury Gothic"/>
              <a:buNone/>
            </a:pPr>
            <a:r>
              <a:rPr lang="en-US">
                <a:solidFill>
                  <a:schemeClr val="lt1"/>
                </a:solidFill>
              </a:rPr>
              <a:t>Work Steps</a:t>
            </a:r>
            <a:endParaRPr/>
          </a:p>
        </p:txBody>
      </p:sp>
      <p:grpSp>
        <p:nvGrpSpPr>
          <p:cNvPr id="541" name="Google Shape;541;p18"/>
          <p:cNvGrpSpPr/>
          <p:nvPr/>
        </p:nvGrpSpPr>
        <p:grpSpPr>
          <a:xfrm>
            <a:off x="6865135" y="448955"/>
            <a:ext cx="2979190" cy="5960090"/>
            <a:chOff x="6495010" y="448955"/>
            <a:chExt cx="2979190" cy="5960090"/>
          </a:xfrm>
        </p:grpSpPr>
        <p:sp>
          <p:nvSpPr>
            <p:cNvPr id="542" name="Google Shape;542;p18"/>
            <p:cNvSpPr/>
            <p:nvPr/>
          </p:nvSpPr>
          <p:spPr>
            <a:xfrm>
              <a:off x="7984605" y="1939120"/>
              <a:ext cx="1489595" cy="1489595"/>
            </a:xfrm>
            <a:prstGeom prst="arc">
              <a:avLst>
                <a:gd fmla="val 16200000" name="adj1"/>
                <a:gd fmla="val 5381989" name="adj2"/>
              </a:avLst>
            </a:prstGeom>
            <a:noFill/>
            <a:ln cap="flat" cmpd="sng" w="254000">
              <a:solidFill>
                <a:srgbClr val="B3C5E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Google Shape;543;p18"/>
            <p:cNvSpPr/>
            <p:nvPr/>
          </p:nvSpPr>
          <p:spPr>
            <a:xfrm flipH="1">
              <a:off x="6495010" y="3429286"/>
              <a:ext cx="1489595" cy="1489595"/>
            </a:xfrm>
            <a:prstGeom prst="arc">
              <a:avLst>
                <a:gd fmla="val 16200000" name="adj1"/>
                <a:gd fmla="val 5381989" name="adj2"/>
              </a:avLst>
            </a:prstGeom>
            <a:noFill/>
            <a:ln cap="flat" cmpd="sng" w="254000">
              <a:solidFill>
                <a:srgbClr val="B3C5E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18"/>
            <p:cNvSpPr/>
            <p:nvPr/>
          </p:nvSpPr>
          <p:spPr>
            <a:xfrm flipH="1">
              <a:off x="6495010" y="448955"/>
              <a:ext cx="1489595" cy="1489595"/>
            </a:xfrm>
            <a:prstGeom prst="arc">
              <a:avLst>
                <a:gd fmla="val 16200000" name="adj1"/>
                <a:gd fmla="val 5381989" name="adj2"/>
              </a:avLst>
            </a:prstGeom>
            <a:noFill/>
            <a:ln cap="rnd" cmpd="sng" w="254000">
              <a:solidFill>
                <a:srgbClr val="B3C5E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18"/>
            <p:cNvSpPr/>
            <p:nvPr/>
          </p:nvSpPr>
          <p:spPr>
            <a:xfrm>
              <a:off x="7984605" y="4919450"/>
              <a:ext cx="1489595" cy="1489595"/>
            </a:xfrm>
            <a:prstGeom prst="arc">
              <a:avLst>
                <a:gd fmla="val 16200000" name="adj1"/>
                <a:gd fmla="val 5381989" name="adj2"/>
              </a:avLst>
            </a:prstGeom>
            <a:noFill/>
            <a:ln cap="rnd" cmpd="sng" w="254000">
              <a:solidFill>
                <a:srgbClr val="B3C5E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46" name="Google Shape;546;p18"/>
            <p:cNvCxnSpPr>
              <a:endCxn id="542" idx="2"/>
            </p:cNvCxnSpPr>
            <p:nvPr/>
          </p:nvCxnSpPr>
          <p:spPr>
            <a:xfrm flipH="1" rot="10800000">
              <a:off x="7237805" y="3428705"/>
              <a:ext cx="1495500" cy="600"/>
            </a:xfrm>
            <a:prstGeom prst="straightConnector1">
              <a:avLst/>
            </a:prstGeom>
            <a:noFill/>
            <a:ln cap="flat" cmpd="sng" w="254000">
              <a:solidFill>
                <a:srgbClr val="B3C5E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47" name="Google Shape;547;p18"/>
            <p:cNvCxnSpPr/>
            <p:nvPr/>
          </p:nvCxnSpPr>
          <p:spPr>
            <a:xfrm flipH="1" rot="10800000">
              <a:off x="7237918" y="1939120"/>
              <a:ext cx="1495386" cy="581"/>
            </a:xfrm>
            <a:prstGeom prst="straightConnector1">
              <a:avLst/>
            </a:prstGeom>
            <a:noFill/>
            <a:ln cap="flat" cmpd="sng" w="254000">
              <a:solidFill>
                <a:srgbClr val="B3C5E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48" name="Google Shape;548;p18"/>
            <p:cNvCxnSpPr/>
            <p:nvPr/>
          </p:nvCxnSpPr>
          <p:spPr>
            <a:xfrm>
              <a:off x="7197227" y="4918871"/>
              <a:ext cx="1497399" cy="580"/>
            </a:xfrm>
            <a:prstGeom prst="straightConnector1">
              <a:avLst/>
            </a:prstGeom>
            <a:noFill/>
            <a:ln cap="flat" cmpd="sng" w="254000">
              <a:solidFill>
                <a:srgbClr val="B3C5E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49" name="Google Shape;549;p18"/>
          <p:cNvGrpSpPr/>
          <p:nvPr/>
        </p:nvGrpSpPr>
        <p:grpSpPr>
          <a:xfrm>
            <a:off x="6865135" y="448955"/>
            <a:ext cx="2979190" cy="5960090"/>
            <a:chOff x="6495010" y="448955"/>
            <a:chExt cx="2979190" cy="5960090"/>
          </a:xfrm>
        </p:grpSpPr>
        <p:sp>
          <p:nvSpPr>
            <p:cNvPr id="550" name="Google Shape;550;p18"/>
            <p:cNvSpPr/>
            <p:nvPr/>
          </p:nvSpPr>
          <p:spPr>
            <a:xfrm>
              <a:off x="7984605" y="1939120"/>
              <a:ext cx="1489595" cy="1489595"/>
            </a:xfrm>
            <a:prstGeom prst="arc">
              <a:avLst>
                <a:gd fmla="val 16200000" name="adj1"/>
                <a:gd fmla="val 5381989" name="adj2"/>
              </a:avLst>
            </a:prstGeom>
            <a:noFill/>
            <a:ln cap="flat" cmpd="sng" w="12700">
              <a:solidFill>
                <a:schemeClr val="lt1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1" name="Google Shape;551;p18"/>
            <p:cNvSpPr/>
            <p:nvPr/>
          </p:nvSpPr>
          <p:spPr>
            <a:xfrm flipH="1">
              <a:off x="6495010" y="3429286"/>
              <a:ext cx="1489595" cy="1489595"/>
            </a:xfrm>
            <a:prstGeom prst="arc">
              <a:avLst>
                <a:gd fmla="val 16200000" name="adj1"/>
                <a:gd fmla="val 5381989" name="adj2"/>
              </a:avLst>
            </a:prstGeom>
            <a:noFill/>
            <a:ln cap="flat" cmpd="sng" w="12700">
              <a:solidFill>
                <a:schemeClr val="lt1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2" name="Google Shape;552;p18"/>
            <p:cNvSpPr/>
            <p:nvPr/>
          </p:nvSpPr>
          <p:spPr>
            <a:xfrm flipH="1">
              <a:off x="6495010" y="448955"/>
              <a:ext cx="1489595" cy="1489595"/>
            </a:xfrm>
            <a:prstGeom prst="arc">
              <a:avLst>
                <a:gd fmla="val 16200000" name="adj1"/>
                <a:gd fmla="val 5381989" name="adj2"/>
              </a:avLst>
            </a:prstGeom>
            <a:noFill/>
            <a:ln cap="rnd" cmpd="sng" w="12700">
              <a:solidFill>
                <a:schemeClr val="lt1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3" name="Google Shape;553;p18"/>
            <p:cNvSpPr/>
            <p:nvPr/>
          </p:nvSpPr>
          <p:spPr>
            <a:xfrm>
              <a:off x="7984605" y="4919450"/>
              <a:ext cx="1489595" cy="1489595"/>
            </a:xfrm>
            <a:prstGeom prst="arc">
              <a:avLst>
                <a:gd fmla="val 16200000" name="adj1"/>
                <a:gd fmla="val 5381989" name="adj2"/>
              </a:avLst>
            </a:prstGeom>
            <a:noFill/>
            <a:ln cap="rnd" cmpd="sng" w="12700">
              <a:solidFill>
                <a:schemeClr val="lt1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54" name="Google Shape;554;p18"/>
            <p:cNvCxnSpPr>
              <a:endCxn id="550" idx="2"/>
            </p:cNvCxnSpPr>
            <p:nvPr/>
          </p:nvCxnSpPr>
          <p:spPr>
            <a:xfrm flipH="1" rot="10800000">
              <a:off x="7237805" y="3428705"/>
              <a:ext cx="1495500" cy="60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dash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5" name="Google Shape;555;p18"/>
            <p:cNvCxnSpPr/>
            <p:nvPr/>
          </p:nvCxnSpPr>
          <p:spPr>
            <a:xfrm flipH="1" rot="10800000">
              <a:off x="7237918" y="1939120"/>
              <a:ext cx="1495386" cy="581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dash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6" name="Google Shape;556;p18"/>
            <p:cNvCxnSpPr/>
            <p:nvPr/>
          </p:nvCxnSpPr>
          <p:spPr>
            <a:xfrm flipH="1" rot="10800000">
              <a:off x="7237918" y="4919450"/>
              <a:ext cx="1495386" cy="581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dash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557" name="Google Shape;557;p18"/>
          <p:cNvSpPr txBox="1"/>
          <p:nvPr/>
        </p:nvSpPr>
        <p:spPr>
          <a:xfrm>
            <a:off x="9623137" y="1086031"/>
            <a:ext cx="1902287" cy="2154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  <p:sp>
        <p:nvSpPr>
          <p:cNvPr id="558" name="Google Shape;558;p18"/>
          <p:cNvSpPr txBox="1"/>
          <p:nvPr/>
        </p:nvSpPr>
        <p:spPr>
          <a:xfrm>
            <a:off x="8411866" y="1053706"/>
            <a:ext cx="932179" cy="307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23F99"/>
                </a:solidFill>
                <a:latin typeface="Calibri"/>
                <a:ea typeface="Calibri"/>
                <a:cs typeface="Calibri"/>
                <a:sym typeface="Calibri"/>
              </a:rPr>
              <a:t>Idea</a:t>
            </a:r>
            <a:endParaRPr/>
          </a:p>
        </p:txBody>
      </p:sp>
      <p:cxnSp>
        <p:nvCxnSpPr>
          <p:cNvPr id="559" name="Google Shape;559;p18"/>
          <p:cNvCxnSpPr/>
          <p:nvPr/>
        </p:nvCxnSpPr>
        <p:spPr>
          <a:xfrm>
            <a:off x="9381786" y="802722"/>
            <a:ext cx="0" cy="782060"/>
          </a:xfrm>
          <a:prstGeom prst="straightConnector1">
            <a:avLst/>
          </a:prstGeom>
          <a:noFill/>
          <a:ln cap="flat" cmpd="sng" w="9525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60" name="Google Shape;560;p18"/>
          <p:cNvSpPr txBox="1"/>
          <p:nvPr/>
        </p:nvSpPr>
        <p:spPr>
          <a:xfrm>
            <a:off x="8320277" y="3731201"/>
            <a:ext cx="932179" cy="6155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2F56D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23F99"/>
                </a:solidFill>
                <a:latin typeface="Calibri"/>
                <a:ea typeface="Calibri"/>
                <a:cs typeface="Calibri"/>
                <a:sym typeface="Calibri"/>
              </a:rPr>
              <a:t>Design</a:t>
            </a:r>
            <a:endParaRPr/>
          </a:p>
        </p:txBody>
      </p:sp>
      <p:cxnSp>
        <p:nvCxnSpPr>
          <p:cNvPr id="561" name="Google Shape;561;p18"/>
          <p:cNvCxnSpPr/>
          <p:nvPr/>
        </p:nvCxnSpPr>
        <p:spPr>
          <a:xfrm>
            <a:off x="9381786" y="3774372"/>
            <a:ext cx="0" cy="782060"/>
          </a:xfrm>
          <a:prstGeom prst="straightConnector1">
            <a:avLst/>
          </a:prstGeom>
          <a:noFill/>
          <a:ln cap="flat" cmpd="sng" w="9525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62" name="Google Shape;562;p18"/>
          <p:cNvSpPr txBox="1"/>
          <p:nvPr/>
        </p:nvSpPr>
        <p:spPr>
          <a:xfrm flipH="1">
            <a:off x="6865135" y="2375571"/>
            <a:ext cx="1334018" cy="6155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23F99"/>
                </a:solidFill>
                <a:latin typeface="Calibri"/>
                <a:ea typeface="Calibri"/>
                <a:cs typeface="Calibri"/>
                <a:sym typeface="Calibri"/>
              </a:rPr>
              <a:t>Electronic parts</a:t>
            </a:r>
            <a:endParaRPr/>
          </a:p>
        </p:txBody>
      </p:sp>
      <p:cxnSp>
        <p:nvCxnSpPr>
          <p:cNvPr id="563" name="Google Shape;563;p18"/>
          <p:cNvCxnSpPr/>
          <p:nvPr/>
        </p:nvCxnSpPr>
        <p:spPr>
          <a:xfrm>
            <a:off x="6883477" y="2315473"/>
            <a:ext cx="0" cy="782060"/>
          </a:xfrm>
          <a:prstGeom prst="straightConnector1">
            <a:avLst/>
          </a:prstGeom>
          <a:noFill/>
          <a:ln cap="flat" cmpd="sng" w="9525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64" name="Google Shape;564;p18"/>
          <p:cNvSpPr txBox="1"/>
          <p:nvPr/>
        </p:nvSpPr>
        <p:spPr>
          <a:xfrm flipH="1">
            <a:off x="7271078" y="5376788"/>
            <a:ext cx="1060561" cy="6155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23F99"/>
                </a:solidFill>
                <a:latin typeface="Calibri"/>
                <a:ea typeface="Calibri"/>
                <a:cs typeface="Calibri"/>
                <a:sym typeface="Calibri"/>
              </a:rPr>
              <a:t>Mobile App</a:t>
            </a:r>
            <a:endParaRPr/>
          </a:p>
        </p:txBody>
      </p:sp>
      <p:cxnSp>
        <p:nvCxnSpPr>
          <p:cNvPr id="565" name="Google Shape;565;p18"/>
          <p:cNvCxnSpPr/>
          <p:nvPr/>
        </p:nvCxnSpPr>
        <p:spPr>
          <a:xfrm>
            <a:off x="7314492" y="5271507"/>
            <a:ext cx="0" cy="782060"/>
          </a:xfrm>
          <a:prstGeom prst="straightConnector1">
            <a:avLst/>
          </a:prstGeom>
          <a:noFill/>
          <a:ln cap="flat" cmpd="sng" w="9525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566" name="Google Shape;566;p18"/>
          <p:cNvGrpSpPr/>
          <p:nvPr/>
        </p:nvGrpSpPr>
        <p:grpSpPr>
          <a:xfrm>
            <a:off x="7354342" y="826876"/>
            <a:ext cx="479643" cy="481756"/>
            <a:chOff x="2670175" y="3970338"/>
            <a:chExt cx="360363" cy="361950"/>
          </a:xfrm>
        </p:grpSpPr>
        <p:sp>
          <p:nvSpPr>
            <p:cNvPr id="567" name="Google Shape;567;p18"/>
            <p:cNvSpPr/>
            <p:nvPr/>
          </p:nvSpPr>
          <p:spPr>
            <a:xfrm>
              <a:off x="2670175" y="4046538"/>
              <a:ext cx="360363" cy="285750"/>
            </a:xfrm>
            <a:custGeom>
              <a:rect b="b" l="l" r="r" t="t"/>
              <a:pathLst>
                <a:path extrusionOk="0" h="76" w="96">
                  <a:moveTo>
                    <a:pt x="72" y="35"/>
                  </a:moveTo>
                  <a:cubicBezTo>
                    <a:pt x="72" y="22"/>
                    <a:pt x="72" y="22"/>
                    <a:pt x="72" y="22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22"/>
                    <a:pt x="96" y="22"/>
                    <a:pt x="96" y="22"/>
                  </a:cubicBezTo>
                  <a:lnTo>
                    <a:pt x="72" y="35"/>
                  </a:lnTo>
                  <a:close/>
                  <a:moveTo>
                    <a:pt x="36" y="66"/>
                  </a:moveTo>
                  <a:cubicBezTo>
                    <a:pt x="30" y="66"/>
                    <a:pt x="30" y="66"/>
                    <a:pt x="30" y="66"/>
                  </a:cubicBezTo>
                  <a:cubicBezTo>
                    <a:pt x="29" y="66"/>
                    <a:pt x="28" y="65"/>
                    <a:pt x="28" y="64"/>
                  </a:cubicBezTo>
                  <a:cubicBezTo>
                    <a:pt x="28" y="63"/>
                    <a:pt x="29" y="62"/>
                    <a:pt x="30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62"/>
                    <a:pt x="38" y="63"/>
                    <a:pt x="38" y="64"/>
                  </a:cubicBezTo>
                  <a:cubicBezTo>
                    <a:pt x="38" y="65"/>
                    <a:pt x="37" y="66"/>
                    <a:pt x="36" y="66"/>
                  </a:cubicBezTo>
                  <a:close/>
                  <a:moveTo>
                    <a:pt x="36" y="56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3"/>
                    <a:pt x="29" y="52"/>
                    <a:pt x="30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7" y="52"/>
                    <a:pt x="38" y="53"/>
                    <a:pt x="38" y="54"/>
                  </a:cubicBezTo>
                  <a:cubicBezTo>
                    <a:pt x="38" y="55"/>
                    <a:pt x="37" y="56"/>
                    <a:pt x="36" y="56"/>
                  </a:cubicBezTo>
                  <a:close/>
                  <a:moveTo>
                    <a:pt x="60" y="66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2" y="65"/>
                    <a:pt x="52" y="64"/>
                  </a:cubicBezTo>
                  <a:cubicBezTo>
                    <a:pt x="52" y="63"/>
                    <a:pt x="53" y="62"/>
                    <a:pt x="54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2"/>
                    <a:pt x="62" y="63"/>
                    <a:pt x="62" y="64"/>
                  </a:cubicBezTo>
                  <a:cubicBezTo>
                    <a:pt x="62" y="65"/>
                    <a:pt x="61" y="66"/>
                    <a:pt x="60" y="66"/>
                  </a:cubicBezTo>
                  <a:close/>
                  <a:moveTo>
                    <a:pt x="60" y="56"/>
                  </a:moveTo>
                  <a:cubicBezTo>
                    <a:pt x="54" y="56"/>
                    <a:pt x="54" y="56"/>
                    <a:pt x="54" y="56"/>
                  </a:cubicBezTo>
                  <a:cubicBezTo>
                    <a:pt x="53" y="56"/>
                    <a:pt x="52" y="55"/>
                    <a:pt x="52" y="54"/>
                  </a:cubicBezTo>
                  <a:cubicBezTo>
                    <a:pt x="52" y="53"/>
                    <a:pt x="53" y="52"/>
                    <a:pt x="54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1" y="52"/>
                    <a:pt x="62" y="53"/>
                    <a:pt x="62" y="54"/>
                  </a:cubicBezTo>
                  <a:cubicBezTo>
                    <a:pt x="62" y="55"/>
                    <a:pt x="61" y="56"/>
                    <a:pt x="60" y="56"/>
                  </a:cubicBezTo>
                  <a:close/>
                  <a:moveTo>
                    <a:pt x="84" y="66"/>
                  </a:moveTo>
                  <a:cubicBezTo>
                    <a:pt x="78" y="66"/>
                    <a:pt x="78" y="66"/>
                    <a:pt x="78" y="66"/>
                  </a:cubicBezTo>
                  <a:cubicBezTo>
                    <a:pt x="77" y="66"/>
                    <a:pt x="76" y="65"/>
                    <a:pt x="76" y="64"/>
                  </a:cubicBezTo>
                  <a:cubicBezTo>
                    <a:pt x="76" y="63"/>
                    <a:pt x="77" y="62"/>
                    <a:pt x="78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6" y="63"/>
                    <a:pt x="86" y="64"/>
                  </a:cubicBezTo>
                  <a:cubicBezTo>
                    <a:pt x="86" y="65"/>
                    <a:pt x="85" y="66"/>
                    <a:pt x="84" y="66"/>
                  </a:cubicBezTo>
                  <a:close/>
                  <a:moveTo>
                    <a:pt x="84" y="56"/>
                  </a:moveTo>
                  <a:cubicBezTo>
                    <a:pt x="78" y="56"/>
                    <a:pt x="78" y="56"/>
                    <a:pt x="78" y="56"/>
                  </a:cubicBezTo>
                  <a:cubicBezTo>
                    <a:pt x="77" y="56"/>
                    <a:pt x="76" y="55"/>
                    <a:pt x="76" y="54"/>
                  </a:cubicBezTo>
                  <a:cubicBezTo>
                    <a:pt x="76" y="53"/>
                    <a:pt x="77" y="52"/>
                    <a:pt x="78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5" y="52"/>
                    <a:pt x="86" y="53"/>
                    <a:pt x="86" y="54"/>
                  </a:cubicBezTo>
                  <a:cubicBezTo>
                    <a:pt x="86" y="55"/>
                    <a:pt x="85" y="56"/>
                    <a:pt x="84" y="5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18"/>
            <p:cNvSpPr/>
            <p:nvPr/>
          </p:nvSpPr>
          <p:spPr>
            <a:xfrm>
              <a:off x="2700338" y="3970338"/>
              <a:ext cx="217488" cy="71438"/>
            </a:xfrm>
            <a:custGeom>
              <a:rect b="b" l="l" r="r" t="t"/>
              <a:pathLst>
                <a:path extrusionOk="0" h="19" w="58">
                  <a:moveTo>
                    <a:pt x="3" y="13"/>
                  </a:moveTo>
                  <a:cubicBezTo>
                    <a:pt x="5" y="12"/>
                    <a:pt x="7" y="12"/>
                    <a:pt x="9" y="12"/>
                  </a:cubicBezTo>
                  <a:cubicBezTo>
                    <a:pt x="17" y="12"/>
                    <a:pt x="26" y="19"/>
                    <a:pt x="36" y="19"/>
                  </a:cubicBezTo>
                  <a:cubicBezTo>
                    <a:pt x="44" y="19"/>
                    <a:pt x="51" y="14"/>
                    <a:pt x="58" y="5"/>
                  </a:cubicBezTo>
                  <a:cubicBezTo>
                    <a:pt x="58" y="4"/>
                    <a:pt x="58" y="3"/>
                    <a:pt x="58" y="2"/>
                  </a:cubicBezTo>
                  <a:cubicBezTo>
                    <a:pt x="57" y="2"/>
                    <a:pt x="56" y="2"/>
                    <a:pt x="55" y="2"/>
                  </a:cubicBezTo>
                  <a:cubicBezTo>
                    <a:pt x="52" y="5"/>
                    <a:pt x="48" y="6"/>
                    <a:pt x="44" y="6"/>
                  </a:cubicBezTo>
                  <a:cubicBezTo>
                    <a:pt x="36" y="6"/>
                    <a:pt x="27" y="0"/>
                    <a:pt x="18" y="0"/>
                  </a:cubicBezTo>
                  <a:cubicBezTo>
                    <a:pt x="11" y="0"/>
                    <a:pt x="6" y="4"/>
                    <a:pt x="0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4"/>
                    <a:pt x="2" y="14"/>
                    <a:pt x="3" y="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69" name="Google Shape;569;p18"/>
          <p:cNvGrpSpPr/>
          <p:nvPr/>
        </p:nvGrpSpPr>
        <p:grpSpPr>
          <a:xfrm>
            <a:off x="7366210" y="3924524"/>
            <a:ext cx="479643" cy="481757"/>
            <a:chOff x="6276975" y="1803400"/>
            <a:chExt cx="360363" cy="361951"/>
          </a:xfrm>
        </p:grpSpPr>
        <p:sp>
          <p:nvSpPr>
            <p:cNvPr id="570" name="Google Shape;570;p18"/>
            <p:cNvSpPr/>
            <p:nvPr/>
          </p:nvSpPr>
          <p:spPr>
            <a:xfrm>
              <a:off x="6321425" y="1878013"/>
              <a:ext cx="269875" cy="287338"/>
            </a:xfrm>
            <a:custGeom>
              <a:rect b="b" l="l" r="r" t="t"/>
              <a:pathLst>
                <a:path extrusionOk="0" h="181" w="170">
                  <a:moveTo>
                    <a:pt x="0" y="83"/>
                  </a:moveTo>
                  <a:lnTo>
                    <a:pt x="0" y="181"/>
                  </a:lnTo>
                  <a:lnTo>
                    <a:pt x="66" y="181"/>
                  </a:lnTo>
                  <a:lnTo>
                    <a:pt x="66" y="114"/>
                  </a:lnTo>
                  <a:lnTo>
                    <a:pt x="104" y="114"/>
                  </a:lnTo>
                  <a:lnTo>
                    <a:pt x="104" y="181"/>
                  </a:lnTo>
                  <a:lnTo>
                    <a:pt x="170" y="181"/>
                  </a:lnTo>
                  <a:lnTo>
                    <a:pt x="170" y="83"/>
                  </a:lnTo>
                  <a:lnTo>
                    <a:pt x="85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1" name="Google Shape;571;p18"/>
            <p:cNvSpPr/>
            <p:nvPr/>
          </p:nvSpPr>
          <p:spPr>
            <a:xfrm>
              <a:off x="6276975" y="1836738"/>
              <a:ext cx="360363" cy="185738"/>
            </a:xfrm>
            <a:custGeom>
              <a:rect b="b" l="l" r="r" t="t"/>
              <a:pathLst>
                <a:path extrusionOk="0" h="49" w="96">
                  <a:moveTo>
                    <a:pt x="95" y="4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8"/>
                    <a:pt x="1" y="48"/>
                  </a:cubicBezTo>
                  <a:cubicBezTo>
                    <a:pt x="1" y="49"/>
                    <a:pt x="3" y="49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9"/>
                    <a:pt x="95" y="49"/>
                    <a:pt x="95" y="4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8"/>
                    <a:pt x="96" y="46"/>
                    <a:pt x="95" y="4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2" name="Google Shape;572;p18"/>
            <p:cNvSpPr/>
            <p:nvPr/>
          </p:nvSpPr>
          <p:spPr>
            <a:xfrm>
              <a:off x="6516688" y="1803400"/>
              <a:ext cx="101600" cy="134938"/>
            </a:xfrm>
            <a:custGeom>
              <a:rect b="b" l="l" r="r" t="t"/>
              <a:pathLst>
                <a:path extrusionOk="0" h="36" w="27">
                  <a:moveTo>
                    <a:pt x="4" y="23"/>
                  </a:move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9" y="36"/>
                    <a:pt x="19" y="36"/>
                  </a:cubicBezTo>
                  <a:cubicBezTo>
                    <a:pt x="20" y="36"/>
                    <a:pt x="20" y="35"/>
                    <a:pt x="20" y="3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3"/>
                    <a:pt x="20" y="13"/>
                    <a:pt x="22" y="12"/>
                  </a:cubicBezTo>
                  <a:cubicBezTo>
                    <a:pt x="24" y="10"/>
                    <a:pt x="27" y="8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6"/>
                    <a:pt x="22" y="7"/>
                    <a:pt x="20" y="8"/>
                  </a:cubicBezTo>
                  <a:cubicBezTo>
                    <a:pt x="18" y="9"/>
                    <a:pt x="15" y="11"/>
                    <a:pt x="15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3"/>
                    <a:pt x="10" y="13"/>
                    <a:pt x="12" y="12"/>
                  </a:cubicBezTo>
                  <a:cubicBezTo>
                    <a:pt x="14" y="10"/>
                    <a:pt x="17" y="8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8" y="9"/>
                    <a:pt x="5" y="11"/>
                    <a:pt x="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lnTo>
                    <a:pt x="4" y="2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73" name="Google Shape;573;p18"/>
          <p:cNvGrpSpPr/>
          <p:nvPr/>
        </p:nvGrpSpPr>
        <p:grpSpPr>
          <a:xfrm>
            <a:off x="8858650" y="5421659"/>
            <a:ext cx="481756" cy="481756"/>
            <a:chOff x="3390900" y="3970338"/>
            <a:chExt cx="361950" cy="361950"/>
          </a:xfrm>
        </p:grpSpPr>
        <p:sp>
          <p:nvSpPr>
            <p:cNvPr id="574" name="Google Shape;574;p18"/>
            <p:cNvSpPr/>
            <p:nvPr/>
          </p:nvSpPr>
          <p:spPr>
            <a:xfrm>
              <a:off x="3616325" y="4137025"/>
              <a:ext cx="123825" cy="104775"/>
            </a:xfrm>
            <a:custGeom>
              <a:rect b="b" l="l" r="r" t="t"/>
              <a:pathLst>
                <a:path extrusionOk="0" h="28" w="33">
                  <a:moveTo>
                    <a:pt x="31" y="1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5"/>
                    <a:pt x="9" y="28"/>
                    <a:pt x="15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21" y="28"/>
                    <a:pt x="27" y="25"/>
                    <a:pt x="32" y="20"/>
                  </a:cubicBezTo>
                  <a:cubicBezTo>
                    <a:pt x="32" y="20"/>
                    <a:pt x="33" y="19"/>
                    <a:pt x="33" y="18"/>
                  </a:cubicBezTo>
                  <a:cubicBezTo>
                    <a:pt x="33" y="16"/>
                    <a:pt x="32" y="15"/>
                    <a:pt x="31" y="1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5" name="Google Shape;575;p18"/>
            <p:cNvSpPr/>
            <p:nvPr/>
          </p:nvSpPr>
          <p:spPr>
            <a:xfrm>
              <a:off x="3541713" y="3970338"/>
              <a:ext cx="90488" cy="139700"/>
            </a:xfrm>
            <a:custGeom>
              <a:rect b="b" l="l" r="r" t="t"/>
              <a:pathLst>
                <a:path extrusionOk="0" h="37" w="24">
                  <a:moveTo>
                    <a:pt x="8" y="30"/>
                  </a:moveTo>
                  <a:cubicBezTo>
                    <a:pt x="13" y="30"/>
                    <a:pt x="17" y="33"/>
                    <a:pt x="19" y="37"/>
                  </a:cubicBezTo>
                  <a:cubicBezTo>
                    <a:pt x="21" y="31"/>
                    <a:pt x="24" y="22"/>
                    <a:pt x="21" y="14"/>
                  </a:cubicBezTo>
                  <a:cubicBezTo>
                    <a:pt x="18" y="8"/>
                    <a:pt x="14" y="3"/>
                    <a:pt x="6" y="1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1"/>
                    <a:pt x="5" y="30"/>
                    <a:pt x="8" y="3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6" name="Google Shape;576;p18"/>
            <p:cNvSpPr/>
            <p:nvPr/>
          </p:nvSpPr>
          <p:spPr>
            <a:xfrm>
              <a:off x="3398838" y="4117975"/>
              <a:ext cx="128588" cy="109538"/>
            </a:xfrm>
            <a:custGeom>
              <a:rect b="b" l="l" r="r" t="t"/>
              <a:pathLst>
                <a:path extrusionOk="0" h="29" w="34">
                  <a:moveTo>
                    <a:pt x="34" y="3"/>
                  </a:moveTo>
                  <a:cubicBezTo>
                    <a:pt x="34" y="3"/>
                    <a:pt x="34" y="2"/>
                    <a:pt x="34" y="2"/>
                  </a:cubicBezTo>
                  <a:cubicBezTo>
                    <a:pt x="25" y="0"/>
                    <a:pt x="15" y="1"/>
                    <a:pt x="8" y="6"/>
                  </a:cubicBezTo>
                  <a:cubicBezTo>
                    <a:pt x="3" y="10"/>
                    <a:pt x="0" y="17"/>
                    <a:pt x="0" y="25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Google Shape;577;p18"/>
            <p:cNvSpPr/>
            <p:nvPr/>
          </p:nvSpPr>
          <p:spPr>
            <a:xfrm>
              <a:off x="3390900" y="4098925"/>
              <a:ext cx="361950" cy="233363"/>
            </a:xfrm>
            <a:custGeom>
              <a:rect b="b" l="l" r="r" t="t"/>
              <a:pathLst>
                <a:path extrusionOk="0" h="62" w="96">
                  <a:moveTo>
                    <a:pt x="94" y="58"/>
                  </a:moveTo>
                  <a:cubicBezTo>
                    <a:pt x="56" y="58"/>
                    <a:pt x="56" y="58"/>
                    <a:pt x="56" y="5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52" y="0"/>
                    <a:pt x="48" y="0"/>
                  </a:cubicBezTo>
                  <a:cubicBezTo>
                    <a:pt x="44" y="0"/>
                    <a:pt x="40" y="4"/>
                    <a:pt x="40" y="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9"/>
                    <a:pt x="0" y="60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5" y="62"/>
                    <a:pt x="96" y="61"/>
                    <a:pt x="96" y="60"/>
                  </a:cubicBezTo>
                  <a:cubicBezTo>
                    <a:pt x="96" y="59"/>
                    <a:pt x="95" y="58"/>
                    <a:pt x="94" y="5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8" name="Google Shape;578;p18"/>
          <p:cNvSpPr txBox="1"/>
          <p:nvPr>
            <p:ph idx="12" type="sldNum"/>
          </p:nvPr>
        </p:nvSpPr>
        <p:spPr>
          <a:xfrm>
            <a:off x="11715750" y="56171"/>
            <a:ext cx="3532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9" name="Google Shape;579;p18"/>
          <p:cNvSpPr/>
          <p:nvPr/>
        </p:nvSpPr>
        <p:spPr>
          <a:xfrm>
            <a:off x="8722800" y="5421659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80" name="Google Shape;580;p18"/>
          <p:cNvSpPr/>
          <p:nvPr/>
        </p:nvSpPr>
        <p:spPr>
          <a:xfrm>
            <a:off x="8722800" y="5421659"/>
            <a:ext cx="2904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 </a:t>
            </a:r>
            <a:endParaRPr/>
          </a:p>
        </p:txBody>
      </p:sp>
      <p:sp>
        <p:nvSpPr>
          <p:cNvPr id="581" name="Google Shape;581;p18"/>
          <p:cNvSpPr/>
          <p:nvPr/>
        </p:nvSpPr>
        <p:spPr>
          <a:xfrm flipH="1">
            <a:off x="7262530" y="589584"/>
            <a:ext cx="1092200" cy="10922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p18"/>
          <p:cNvSpPr/>
          <p:nvPr/>
        </p:nvSpPr>
        <p:spPr>
          <a:xfrm>
            <a:off x="8177483" y="2086982"/>
            <a:ext cx="1092200" cy="1174713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p18"/>
          <p:cNvSpPr/>
          <p:nvPr/>
        </p:nvSpPr>
        <p:spPr>
          <a:xfrm>
            <a:off x="7391860" y="3590357"/>
            <a:ext cx="1092200" cy="1174713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18"/>
          <p:cNvSpPr/>
          <p:nvPr/>
        </p:nvSpPr>
        <p:spPr>
          <a:xfrm flipH="1">
            <a:off x="8295483" y="5060225"/>
            <a:ext cx="1092200" cy="10922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85" name="Google Shape;585;p18"/>
          <p:cNvGrpSpPr/>
          <p:nvPr/>
        </p:nvGrpSpPr>
        <p:grpSpPr>
          <a:xfrm>
            <a:off x="8642048" y="5311844"/>
            <a:ext cx="398318" cy="701386"/>
            <a:chOff x="6918326" y="5445125"/>
            <a:chExt cx="438150" cy="771525"/>
          </a:xfrm>
        </p:grpSpPr>
        <p:grpSp>
          <p:nvGrpSpPr>
            <p:cNvPr id="586" name="Google Shape;586;p18"/>
            <p:cNvGrpSpPr/>
            <p:nvPr/>
          </p:nvGrpSpPr>
          <p:grpSpPr>
            <a:xfrm>
              <a:off x="6918326" y="5445125"/>
              <a:ext cx="438150" cy="771525"/>
              <a:chOff x="6918326" y="5445125"/>
              <a:chExt cx="438150" cy="771525"/>
            </a:xfrm>
          </p:grpSpPr>
          <p:sp>
            <p:nvSpPr>
              <p:cNvPr id="587" name="Google Shape;587;p18"/>
              <p:cNvSpPr/>
              <p:nvPr/>
            </p:nvSpPr>
            <p:spPr>
              <a:xfrm>
                <a:off x="6918326" y="5445125"/>
                <a:ext cx="438150" cy="771525"/>
              </a:xfrm>
              <a:custGeom>
                <a:rect b="b" l="l" r="r" t="t"/>
                <a:pathLst>
                  <a:path extrusionOk="0" h="204" w="116">
                    <a:moveTo>
                      <a:pt x="116" y="185"/>
                    </a:moveTo>
                    <a:cubicBezTo>
                      <a:pt x="116" y="196"/>
                      <a:pt x="107" y="204"/>
                      <a:pt x="96" y="204"/>
                    </a:cubicBezTo>
                    <a:cubicBezTo>
                      <a:pt x="20" y="204"/>
                      <a:pt x="20" y="204"/>
                      <a:pt x="20" y="204"/>
                    </a:cubicBezTo>
                    <a:cubicBezTo>
                      <a:pt x="9" y="204"/>
                      <a:pt x="0" y="196"/>
                      <a:pt x="0" y="18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107" y="0"/>
                      <a:pt x="116" y="8"/>
                      <a:pt x="116" y="19"/>
                    </a:cubicBezTo>
                    <a:lnTo>
                      <a:pt x="116" y="18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8" name="Google Shape;588;p18"/>
              <p:cNvSpPr/>
              <p:nvPr/>
            </p:nvSpPr>
            <p:spPr>
              <a:xfrm>
                <a:off x="6945313" y="5588000"/>
                <a:ext cx="385763" cy="484188"/>
              </a:xfrm>
              <a:prstGeom prst="rect">
                <a:avLst/>
              </a:prstGeom>
              <a:solidFill>
                <a:srgbClr val="3E3E3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9" name="Google Shape;589;p18"/>
              <p:cNvSpPr/>
              <p:nvPr/>
            </p:nvSpPr>
            <p:spPr>
              <a:xfrm>
                <a:off x="7038976" y="5516563"/>
                <a:ext cx="26988" cy="22225"/>
              </a:xfrm>
              <a:prstGeom prst="ellipse">
                <a:avLst/>
              </a:prstGeom>
              <a:solidFill>
                <a:srgbClr val="CFD3D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0" name="Google Shape;590;p18"/>
              <p:cNvSpPr/>
              <p:nvPr/>
            </p:nvSpPr>
            <p:spPr>
              <a:xfrm>
                <a:off x="7088188" y="5516563"/>
                <a:ext cx="147638" cy="22225"/>
              </a:xfrm>
              <a:custGeom>
                <a:rect b="b" l="l" r="r" t="t"/>
                <a:pathLst>
                  <a:path extrusionOk="0" h="6" w="39">
                    <a:moveTo>
                      <a:pt x="39" y="3"/>
                    </a:moveTo>
                    <a:cubicBezTo>
                      <a:pt x="39" y="5"/>
                      <a:pt x="37" y="6"/>
                      <a:pt x="35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9" y="1"/>
                      <a:pt x="39" y="3"/>
                    </a:cubicBezTo>
                    <a:close/>
                  </a:path>
                </a:pathLst>
              </a:custGeom>
              <a:solidFill>
                <a:srgbClr val="CFD3D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1" name="Google Shape;591;p18"/>
              <p:cNvSpPr/>
              <p:nvPr/>
            </p:nvSpPr>
            <p:spPr>
              <a:xfrm>
                <a:off x="7088188" y="6096000"/>
                <a:ext cx="98425" cy="98425"/>
              </a:xfrm>
              <a:prstGeom prst="ellipse">
                <a:avLst/>
              </a:prstGeom>
              <a:solidFill>
                <a:srgbClr val="CFD3D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2" name="Google Shape;592;p18"/>
              <p:cNvSpPr/>
              <p:nvPr/>
            </p:nvSpPr>
            <p:spPr>
              <a:xfrm>
                <a:off x="7115176" y="6121400"/>
                <a:ext cx="46038" cy="492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3" name="Google Shape;593;p18"/>
              <p:cNvSpPr/>
              <p:nvPr/>
            </p:nvSpPr>
            <p:spPr>
              <a:xfrm>
                <a:off x="6945313" y="5588000"/>
                <a:ext cx="385763" cy="442913"/>
              </a:xfrm>
              <a:custGeom>
                <a:rect b="b" l="l" r="r" t="t"/>
                <a:pathLst>
                  <a:path extrusionOk="0" h="279" w="243">
                    <a:moveTo>
                      <a:pt x="243" y="36"/>
                    </a:moveTo>
                    <a:lnTo>
                      <a:pt x="243" y="0"/>
                    </a:lnTo>
                    <a:lnTo>
                      <a:pt x="0" y="0"/>
                    </a:lnTo>
                    <a:lnTo>
                      <a:pt x="0" y="279"/>
                    </a:lnTo>
                    <a:lnTo>
                      <a:pt x="243" y="36"/>
                    </a:lnTo>
                    <a:close/>
                  </a:path>
                </a:pathLst>
              </a:custGeom>
              <a:solidFill>
                <a:srgbClr val="5B5C5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94" name="Google Shape;594;p18"/>
            <p:cNvGrpSpPr/>
            <p:nvPr/>
          </p:nvGrpSpPr>
          <p:grpSpPr>
            <a:xfrm>
              <a:off x="7007044" y="5803598"/>
              <a:ext cx="260684" cy="104274"/>
              <a:chOff x="6892925" y="5727701"/>
              <a:chExt cx="508000" cy="203200"/>
            </a:xfrm>
          </p:grpSpPr>
          <p:sp>
            <p:nvSpPr>
              <p:cNvPr id="595" name="Google Shape;595;p18"/>
              <p:cNvSpPr/>
              <p:nvPr/>
            </p:nvSpPr>
            <p:spPr>
              <a:xfrm>
                <a:off x="7251700" y="5730876"/>
                <a:ext cx="149225" cy="196850"/>
              </a:xfrm>
              <a:custGeom>
                <a:rect b="b" l="l" r="r" t="t"/>
                <a:pathLst>
                  <a:path extrusionOk="0" h="52" w="39">
                    <a:moveTo>
                      <a:pt x="2" y="49"/>
                    </a:moveTo>
                    <a:cubicBezTo>
                      <a:pt x="0" y="46"/>
                      <a:pt x="1" y="42"/>
                      <a:pt x="3" y="40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" y="10"/>
                      <a:pt x="0" y="6"/>
                      <a:pt x="2" y="3"/>
                    </a:cubicBezTo>
                    <a:cubicBezTo>
                      <a:pt x="4" y="0"/>
                      <a:pt x="8" y="0"/>
                      <a:pt x="11" y="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8" y="22"/>
                      <a:pt x="39" y="24"/>
                      <a:pt x="39" y="26"/>
                    </a:cubicBezTo>
                    <a:cubicBezTo>
                      <a:pt x="39" y="28"/>
                      <a:pt x="38" y="30"/>
                      <a:pt x="37" y="31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8" y="52"/>
                      <a:pt x="4" y="52"/>
                      <a:pt x="2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6" name="Google Shape;596;p18"/>
              <p:cNvSpPr/>
              <p:nvPr/>
            </p:nvSpPr>
            <p:spPr>
              <a:xfrm>
                <a:off x="6892925" y="5730876"/>
                <a:ext cx="147638" cy="196850"/>
              </a:xfrm>
              <a:custGeom>
                <a:rect b="b" l="l" r="r" t="t"/>
                <a:pathLst>
                  <a:path extrusionOk="0" h="52" w="39">
                    <a:moveTo>
                      <a:pt x="28" y="50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1" y="30"/>
                      <a:pt x="0" y="28"/>
                      <a:pt x="0" y="26"/>
                    </a:cubicBezTo>
                    <a:cubicBezTo>
                      <a:pt x="0" y="24"/>
                      <a:pt x="1" y="22"/>
                      <a:pt x="2" y="2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0"/>
                      <a:pt x="35" y="0"/>
                      <a:pt x="37" y="3"/>
                    </a:cubicBezTo>
                    <a:cubicBezTo>
                      <a:pt x="39" y="6"/>
                      <a:pt x="38" y="10"/>
                      <a:pt x="36" y="12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2"/>
                      <a:pt x="39" y="46"/>
                      <a:pt x="37" y="49"/>
                    </a:cubicBezTo>
                    <a:cubicBezTo>
                      <a:pt x="35" y="52"/>
                      <a:pt x="31" y="52"/>
                      <a:pt x="2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7" name="Google Shape;597;p18"/>
              <p:cNvSpPr/>
              <p:nvPr/>
            </p:nvSpPr>
            <p:spPr>
              <a:xfrm>
                <a:off x="7081838" y="5727701"/>
                <a:ext cx="128588" cy="203200"/>
              </a:xfrm>
              <a:custGeom>
                <a:rect b="b" l="l" r="r" t="t"/>
                <a:pathLst>
                  <a:path extrusionOk="0" h="54" w="34">
                    <a:moveTo>
                      <a:pt x="5" y="52"/>
                    </a:moveTo>
                    <a:cubicBezTo>
                      <a:pt x="1" y="50"/>
                      <a:pt x="0" y="46"/>
                      <a:pt x="2" y="43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2"/>
                      <a:pt x="26" y="0"/>
                      <a:pt x="29" y="2"/>
                    </a:cubicBezTo>
                    <a:cubicBezTo>
                      <a:pt x="33" y="4"/>
                      <a:pt x="34" y="7"/>
                      <a:pt x="32" y="1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2"/>
                      <a:pt x="8" y="54"/>
                      <a:pt x="5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598" name="Google Shape;598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76400" y="2404394"/>
            <a:ext cx="693139" cy="69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60018" y="3888581"/>
            <a:ext cx="698983" cy="698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Google Shape;600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83657" y="716062"/>
            <a:ext cx="835401" cy="835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19"/>
          <p:cNvSpPr txBox="1"/>
          <p:nvPr>
            <p:ph type="title"/>
          </p:nvPr>
        </p:nvSpPr>
        <p:spPr>
          <a:xfrm>
            <a:off x="482600" y="261143"/>
            <a:ext cx="11226800" cy="839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4000"/>
              <a:buFont typeface="Century Gothic"/>
              <a:buNone/>
            </a:pPr>
            <a:r>
              <a:rPr lang="en-US">
                <a:solidFill>
                  <a:srgbClr val="1F3864"/>
                </a:solidFill>
              </a:rPr>
              <a:t>Project Architecture</a:t>
            </a:r>
            <a:endParaRPr/>
          </a:p>
        </p:txBody>
      </p:sp>
      <p:sp>
        <p:nvSpPr>
          <p:cNvPr id="606" name="Google Shape;606;p19"/>
          <p:cNvSpPr txBox="1"/>
          <p:nvPr>
            <p:ph idx="12" type="sldNum"/>
          </p:nvPr>
        </p:nvSpPr>
        <p:spPr>
          <a:xfrm>
            <a:off x="11715750" y="56171"/>
            <a:ext cx="3532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07" name="Google Shape;60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00252" y="1933534"/>
            <a:ext cx="6277596" cy="3731683"/>
          </a:xfrm>
          <a:prstGeom prst="rect">
            <a:avLst/>
          </a:prstGeom>
          <a:noFill/>
          <a:ln cap="rnd" cmpd="sng" w="1270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76200" sx="97000" kx="900000" rotWithShape="0" algn="br" dir="10500000" dist="95250" sy="23000">
              <a:srgbClr val="000000">
                <a:alpha val="20000"/>
              </a:srgbClr>
            </a:outerShdw>
          </a:effectLst>
        </p:spPr>
      </p:pic>
      <p:sp>
        <p:nvSpPr>
          <p:cNvPr id="608" name="Google Shape;608;p19"/>
          <p:cNvSpPr txBox="1"/>
          <p:nvPr/>
        </p:nvSpPr>
        <p:spPr>
          <a:xfrm>
            <a:off x="685800" y="3137655"/>
            <a:ext cx="283845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3F99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rgbClr val="223F99"/>
                </a:solidFill>
                <a:latin typeface="Calibri"/>
                <a:ea typeface="Calibri"/>
                <a:cs typeface="Calibri"/>
                <a:sym typeface="Calibri"/>
              </a:rPr>
              <a:t>Firebase Real-time Database</a:t>
            </a:r>
            <a:endParaRPr/>
          </a:p>
          <a:p>
            <a:pPr indent="-1841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rgbClr val="223F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3F99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rgbClr val="223F99"/>
                </a:solidFill>
                <a:latin typeface="Calibri"/>
                <a:ea typeface="Calibri"/>
                <a:cs typeface="Calibri"/>
                <a:sym typeface="Calibri"/>
              </a:rPr>
              <a:t>House model</a:t>
            </a:r>
            <a:endParaRPr/>
          </a:p>
          <a:p>
            <a:pPr indent="-1841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rgbClr val="223F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3F99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rgbClr val="223F99"/>
                </a:solidFill>
                <a:latin typeface="Calibri"/>
                <a:ea typeface="Calibri"/>
                <a:cs typeface="Calibri"/>
                <a:sym typeface="Calibri"/>
              </a:rPr>
              <a:t>Mobile Application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20"/>
          <p:cNvSpPr/>
          <p:nvPr/>
        </p:nvSpPr>
        <p:spPr>
          <a:xfrm flipH="1" rot="10800000">
            <a:off x="9189342" y="2984034"/>
            <a:ext cx="2225360" cy="447473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20"/>
          <p:cNvSpPr/>
          <p:nvPr/>
        </p:nvSpPr>
        <p:spPr>
          <a:xfrm flipH="1" rot="10800000">
            <a:off x="767263" y="2984034"/>
            <a:ext cx="2225360" cy="532524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20"/>
          <p:cNvSpPr/>
          <p:nvPr/>
        </p:nvSpPr>
        <p:spPr>
          <a:xfrm flipH="1" rot="10800000">
            <a:off x="760790" y="5123940"/>
            <a:ext cx="2225360" cy="447473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7" name="Google Shape;617;p20"/>
          <p:cNvSpPr txBox="1"/>
          <p:nvPr/>
        </p:nvSpPr>
        <p:spPr>
          <a:xfrm>
            <a:off x="955225" y="5224567"/>
            <a:ext cx="1860240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Fan Control</a:t>
            </a:r>
            <a:endParaRPr/>
          </a:p>
        </p:txBody>
      </p:sp>
      <p:sp>
        <p:nvSpPr>
          <p:cNvPr id="618" name="Google Shape;618;p20"/>
          <p:cNvSpPr/>
          <p:nvPr/>
        </p:nvSpPr>
        <p:spPr>
          <a:xfrm flipH="1" rot="10800000">
            <a:off x="3575811" y="5123940"/>
            <a:ext cx="2225360" cy="447473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9" name="Google Shape;619;p20"/>
          <p:cNvSpPr txBox="1"/>
          <p:nvPr/>
        </p:nvSpPr>
        <p:spPr>
          <a:xfrm>
            <a:off x="9367754" y="3082401"/>
            <a:ext cx="1860240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Lighting System</a:t>
            </a:r>
            <a:endParaRPr/>
          </a:p>
        </p:txBody>
      </p:sp>
      <p:sp>
        <p:nvSpPr>
          <p:cNvPr id="620" name="Google Shape;620;p20"/>
          <p:cNvSpPr/>
          <p:nvPr/>
        </p:nvSpPr>
        <p:spPr>
          <a:xfrm flipH="1" rot="10800000">
            <a:off x="6390832" y="5123940"/>
            <a:ext cx="2225360" cy="447473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20"/>
          <p:cNvSpPr txBox="1"/>
          <p:nvPr/>
        </p:nvSpPr>
        <p:spPr>
          <a:xfrm>
            <a:off x="6573392" y="5224567"/>
            <a:ext cx="1860240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Security System</a:t>
            </a:r>
            <a:endParaRPr/>
          </a:p>
        </p:txBody>
      </p:sp>
      <p:sp>
        <p:nvSpPr>
          <p:cNvPr id="622" name="Google Shape;622;p20"/>
          <p:cNvSpPr/>
          <p:nvPr/>
        </p:nvSpPr>
        <p:spPr>
          <a:xfrm>
            <a:off x="480060" y="4098314"/>
            <a:ext cx="11231880" cy="282949"/>
          </a:xfrm>
          <a:prstGeom prst="roundRect">
            <a:avLst>
              <a:gd fmla="val 50000" name="adj"/>
            </a:avLst>
          </a:prstGeom>
          <a:solidFill>
            <a:srgbClr val="1F386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p20"/>
          <p:cNvSpPr/>
          <p:nvPr/>
        </p:nvSpPr>
        <p:spPr>
          <a:xfrm>
            <a:off x="1705963" y="4218542"/>
            <a:ext cx="335015" cy="335015"/>
          </a:xfrm>
          <a:prstGeom prst="ellipse">
            <a:avLst/>
          </a:prstGeom>
          <a:solidFill>
            <a:srgbClr val="1F3864"/>
          </a:solidFill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20"/>
          <p:cNvSpPr/>
          <p:nvPr/>
        </p:nvSpPr>
        <p:spPr>
          <a:xfrm>
            <a:off x="4520984" y="4218542"/>
            <a:ext cx="335015" cy="335015"/>
          </a:xfrm>
          <a:prstGeom prst="ellipse">
            <a:avLst/>
          </a:prstGeom>
          <a:solidFill>
            <a:srgbClr val="1F3864"/>
          </a:solidFill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20"/>
          <p:cNvSpPr/>
          <p:nvPr/>
        </p:nvSpPr>
        <p:spPr>
          <a:xfrm>
            <a:off x="7336005" y="4218542"/>
            <a:ext cx="335015" cy="335015"/>
          </a:xfrm>
          <a:prstGeom prst="ellipse">
            <a:avLst/>
          </a:prstGeom>
          <a:solidFill>
            <a:srgbClr val="1F3864"/>
          </a:solidFill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20"/>
          <p:cNvSpPr/>
          <p:nvPr/>
        </p:nvSpPr>
        <p:spPr>
          <a:xfrm>
            <a:off x="1582460" y="4590575"/>
            <a:ext cx="582023" cy="58201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p20"/>
          <p:cNvSpPr/>
          <p:nvPr/>
        </p:nvSpPr>
        <p:spPr>
          <a:xfrm>
            <a:off x="1498920" y="4423498"/>
            <a:ext cx="749102" cy="749096"/>
          </a:xfrm>
          <a:prstGeom prst="ellipse">
            <a:avLst/>
          </a:prstGeom>
          <a:noFill/>
          <a:ln cap="flat" cmpd="sng" w="12700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20"/>
          <p:cNvSpPr/>
          <p:nvPr/>
        </p:nvSpPr>
        <p:spPr>
          <a:xfrm>
            <a:off x="4313941" y="4423498"/>
            <a:ext cx="749102" cy="749096"/>
          </a:xfrm>
          <a:prstGeom prst="ellipse">
            <a:avLst/>
          </a:prstGeom>
          <a:noFill/>
          <a:ln cap="flat" cmpd="sng" w="12700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20"/>
          <p:cNvSpPr/>
          <p:nvPr/>
        </p:nvSpPr>
        <p:spPr>
          <a:xfrm>
            <a:off x="7128961" y="4423498"/>
            <a:ext cx="749102" cy="749096"/>
          </a:xfrm>
          <a:prstGeom prst="ellipse">
            <a:avLst/>
          </a:prstGeom>
          <a:noFill/>
          <a:ln cap="flat" cmpd="sng" w="12700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Google Shape;630;p20"/>
          <p:cNvSpPr txBox="1"/>
          <p:nvPr>
            <p:ph idx="12" type="sldNum"/>
          </p:nvPr>
        </p:nvSpPr>
        <p:spPr>
          <a:xfrm>
            <a:off x="11715750" y="56171"/>
            <a:ext cx="3532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1" name="Google Shape;631;p20"/>
          <p:cNvSpPr/>
          <p:nvPr/>
        </p:nvSpPr>
        <p:spPr>
          <a:xfrm>
            <a:off x="13110358" y="1803702"/>
            <a:ext cx="45719" cy="45719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34286" y="40714"/>
                </a:moveTo>
                <a:cubicBezTo>
                  <a:pt x="34286" y="26513"/>
                  <a:pt x="45798" y="15000"/>
                  <a:pt x="60000" y="15000"/>
                </a:cubicBezTo>
                <a:cubicBezTo>
                  <a:pt x="74202" y="15000"/>
                  <a:pt x="85714" y="26513"/>
                  <a:pt x="85714" y="40714"/>
                </a:cubicBezTo>
                <a:lnTo>
                  <a:pt x="85714" y="40714"/>
                </a:lnTo>
                <a:cubicBezTo>
                  <a:pt x="85714" y="51365"/>
                  <a:pt x="79958" y="60000"/>
                  <a:pt x="72857" y="60000"/>
                </a:cubicBezTo>
                <a:cubicBezTo>
                  <a:pt x="69307" y="60000"/>
                  <a:pt x="66429" y="64317"/>
                  <a:pt x="66429" y="69643"/>
                </a:cubicBezTo>
                <a:lnTo>
                  <a:pt x="66429" y="82500"/>
                </a:lnTo>
                <a:lnTo>
                  <a:pt x="53571" y="82500"/>
                </a:lnTo>
                <a:lnTo>
                  <a:pt x="53571" y="69643"/>
                </a:lnTo>
                <a:lnTo>
                  <a:pt x="53571" y="69643"/>
                </a:lnTo>
                <a:cubicBezTo>
                  <a:pt x="53571" y="58992"/>
                  <a:pt x="59328" y="50357"/>
                  <a:pt x="66429" y="50357"/>
                </a:cubicBezTo>
                <a:cubicBezTo>
                  <a:pt x="69979" y="50357"/>
                  <a:pt x="72857" y="46040"/>
                  <a:pt x="72857" y="40714"/>
                </a:cubicBezTo>
                <a:cubicBezTo>
                  <a:pt x="72857" y="33613"/>
                  <a:pt x="67101" y="27857"/>
                  <a:pt x="60000" y="27857"/>
                </a:cubicBezTo>
                <a:cubicBezTo>
                  <a:pt x="52899" y="27857"/>
                  <a:pt x="47143" y="33613"/>
                  <a:pt x="47143" y="40714"/>
                </a:cubicBezTo>
                <a:close/>
                <a:moveTo>
                  <a:pt x="60000" y="85714"/>
                </a:moveTo>
                <a:lnTo>
                  <a:pt x="60000" y="85714"/>
                </a:lnTo>
                <a:cubicBezTo>
                  <a:pt x="65326" y="85714"/>
                  <a:pt x="69643" y="90032"/>
                  <a:pt x="69643" y="95357"/>
                </a:cubicBezTo>
                <a:cubicBezTo>
                  <a:pt x="69643" y="100683"/>
                  <a:pt x="65326" y="105000"/>
                  <a:pt x="60000" y="105000"/>
                </a:cubicBezTo>
                <a:cubicBezTo>
                  <a:pt x="54674" y="105000"/>
                  <a:pt x="50357" y="100683"/>
                  <a:pt x="50357" y="95357"/>
                </a:cubicBezTo>
                <a:cubicBezTo>
                  <a:pt x="50357" y="90032"/>
                  <a:pt x="54674" y="85714"/>
                  <a:pt x="60000" y="85714"/>
                </a:cubicBezTo>
                <a:close/>
              </a:path>
              <a:path extrusionOk="0" fill="darken" h="120000" w="120000">
                <a:moveTo>
                  <a:pt x="34286" y="40714"/>
                </a:moveTo>
                <a:cubicBezTo>
                  <a:pt x="34286" y="26513"/>
                  <a:pt x="45798" y="15000"/>
                  <a:pt x="60000" y="15000"/>
                </a:cubicBezTo>
                <a:cubicBezTo>
                  <a:pt x="74202" y="15000"/>
                  <a:pt x="85714" y="26513"/>
                  <a:pt x="85714" y="40714"/>
                </a:cubicBezTo>
                <a:lnTo>
                  <a:pt x="85714" y="40714"/>
                </a:lnTo>
                <a:cubicBezTo>
                  <a:pt x="85714" y="51365"/>
                  <a:pt x="79958" y="60000"/>
                  <a:pt x="72857" y="60000"/>
                </a:cubicBezTo>
                <a:cubicBezTo>
                  <a:pt x="69307" y="60000"/>
                  <a:pt x="66429" y="64317"/>
                  <a:pt x="66429" y="69643"/>
                </a:cubicBezTo>
                <a:lnTo>
                  <a:pt x="66429" y="82500"/>
                </a:lnTo>
                <a:lnTo>
                  <a:pt x="53571" y="82500"/>
                </a:lnTo>
                <a:lnTo>
                  <a:pt x="53571" y="69643"/>
                </a:lnTo>
                <a:lnTo>
                  <a:pt x="53571" y="69643"/>
                </a:lnTo>
                <a:cubicBezTo>
                  <a:pt x="53571" y="58992"/>
                  <a:pt x="59328" y="50357"/>
                  <a:pt x="66429" y="50357"/>
                </a:cubicBezTo>
                <a:cubicBezTo>
                  <a:pt x="69979" y="50357"/>
                  <a:pt x="72857" y="46040"/>
                  <a:pt x="72857" y="40714"/>
                </a:cubicBezTo>
                <a:cubicBezTo>
                  <a:pt x="72857" y="33613"/>
                  <a:pt x="67101" y="27857"/>
                  <a:pt x="60000" y="27857"/>
                </a:cubicBezTo>
                <a:cubicBezTo>
                  <a:pt x="52899" y="27857"/>
                  <a:pt x="47143" y="33613"/>
                  <a:pt x="47143" y="40714"/>
                </a:cubicBezTo>
                <a:close/>
                <a:moveTo>
                  <a:pt x="60000" y="85714"/>
                </a:moveTo>
                <a:lnTo>
                  <a:pt x="60000" y="85714"/>
                </a:lnTo>
                <a:cubicBezTo>
                  <a:pt x="65326" y="85714"/>
                  <a:pt x="69643" y="90032"/>
                  <a:pt x="69643" y="95357"/>
                </a:cubicBezTo>
                <a:cubicBezTo>
                  <a:pt x="69643" y="100683"/>
                  <a:pt x="65326" y="105000"/>
                  <a:pt x="60000" y="105000"/>
                </a:cubicBezTo>
                <a:cubicBezTo>
                  <a:pt x="54674" y="105000"/>
                  <a:pt x="50357" y="100683"/>
                  <a:pt x="50357" y="95357"/>
                </a:cubicBezTo>
                <a:cubicBezTo>
                  <a:pt x="50357" y="90032"/>
                  <a:pt x="54674" y="85714"/>
                  <a:pt x="60000" y="85714"/>
                </a:cubicBezTo>
                <a:close/>
              </a:path>
              <a:path extrusionOk="0" fill="none" h="120000" w="120000">
                <a:moveTo>
                  <a:pt x="34286" y="40714"/>
                </a:moveTo>
                <a:cubicBezTo>
                  <a:pt x="34286" y="26513"/>
                  <a:pt x="45798" y="15000"/>
                  <a:pt x="60000" y="15000"/>
                </a:cubicBezTo>
                <a:cubicBezTo>
                  <a:pt x="74202" y="15000"/>
                  <a:pt x="85714" y="26513"/>
                  <a:pt x="85714" y="40714"/>
                </a:cubicBezTo>
                <a:lnTo>
                  <a:pt x="85714" y="40714"/>
                </a:lnTo>
                <a:cubicBezTo>
                  <a:pt x="85714" y="51365"/>
                  <a:pt x="79958" y="60000"/>
                  <a:pt x="72857" y="60000"/>
                </a:cubicBezTo>
                <a:cubicBezTo>
                  <a:pt x="69307" y="60000"/>
                  <a:pt x="66429" y="64317"/>
                  <a:pt x="66429" y="69643"/>
                </a:cubicBezTo>
                <a:lnTo>
                  <a:pt x="66429" y="82500"/>
                </a:lnTo>
                <a:lnTo>
                  <a:pt x="53571" y="82500"/>
                </a:lnTo>
                <a:lnTo>
                  <a:pt x="53571" y="69643"/>
                </a:lnTo>
                <a:lnTo>
                  <a:pt x="53571" y="69643"/>
                </a:lnTo>
                <a:cubicBezTo>
                  <a:pt x="53571" y="58992"/>
                  <a:pt x="59328" y="50357"/>
                  <a:pt x="66429" y="50357"/>
                </a:cubicBezTo>
                <a:cubicBezTo>
                  <a:pt x="69979" y="50357"/>
                  <a:pt x="72857" y="46040"/>
                  <a:pt x="72857" y="40714"/>
                </a:cubicBezTo>
                <a:cubicBezTo>
                  <a:pt x="72857" y="33613"/>
                  <a:pt x="67101" y="27857"/>
                  <a:pt x="60000" y="27857"/>
                </a:cubicBezTo>
                <a:cubicBezTo>
                  <a:pt x="52899" y="27857"/>
                  <a:pt x="47143" y="33613"/>
                  <a:pt x="47143" y="40714"/>
                </a:cubicBezTo>
                <a:close/>
                <a:moveTo>
                  <a:pt x="60000" y="85714"/>
                </a:moveTo>
                <a:lnTo>
                  <a:pt x="60000" y="85714"/>
                </a:lnTo>
                <a:cubicBezTo>
                  <a:pt x="65326" y="85714"/>
                  <a:pt x="69643" y="90032"/>
                  <a:pt x="69643" y="95357"/>
                </a:cubicBezTo>
                <a:cubicBezTo>
                  <a:pt x="69643" y="100683"/>
                  <a:pt x="65326" y="105000"/>
                  <a:pt x="60000" y="105000"/>
                </a:cubicBezTo>
                <a:cubicBezTo>
                  <a:pt x="54674" y="105000"/>
                  <a:pt x="50357" y="100683"/>
                  <a:pt x="50357" y="95357"/>
                </a:cubicBezTo>
                <a:cubicBezTo>
                  <a:pt x="50357" y="90032"/>
                  <a:pt x="54674" y="85714"/>
                  <a:pt x="60000" y="85714"/>
                </a:cubicBezTo>
                <a:close/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p20"/>
          <p:cNvSpPr txBox="1"/>
          <p:nvPr>
            <p:ph type="title"/>
          </p:nvPr>
        </p:nvSpPr>
        <p:spPr>
          <a:xfrm>
            <a:off x="463550" y="455403"/>
            <a:ext cx="4358977" cy="110799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4000"/>
              <a:buFont typeface="Century Gothic"/>
              <a:buNone/>
            </a:pPr>
            <a:r>
              <a:rPr lang="en-US">
                <a:solidFill>
                  <a:srgbClr val="1F3864"/>
                </a:solidFill>
              </a:rPr>
              <a:t>Features Implemented</a:t>
            </a:r>
            <a:endParaRPr/>
          </a:p>
        </p:txBody>
      </p:sp>
      <p:sp>
        <p:nvSpPr>
          <p:cNvPr id="633" name="Google Shape;633;p20"/>
          <p:cNvSpPr txBox="1"/>
          <p:nvPr/>
        </p:nvSpPr>
        <p:spPr>
          <a:xfrm>
            <a:off x="938715" y="2961550"/>
            <a:ext cx="1860240" cy="492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Temperature &amp; Humidity Monitoring</a:t>
            </a:r>
            <a:endParaRPr/>
          </a:p>
        </p:txBody>
      </p:sp>
      <p:sp>
        <p:nvSpPr>
          <p:cNvPr id="634" name="Google Shape;634;p20"/>
          <p:cNvSpPr/>
          <p:nvPr/>
        </p:nvSpPr>
        <p:spPr>
          <a:xfrm flipH="1" rot="10800000">
            <a:off x="3559301" y="2984034"/>
            <a:ext cx="2225360" cy="447473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5" name="Google Shape;635;p20"/>
          <p:cNvSpPr txBox="1"/>
          <p:nvPr/>
        </p:nvSpPr>
        <p:spPr>
          <a:xfrm>
            <a:off x="3741861" y="3084661"/>
            <a:ext cx="1860240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Water Tank Level</a:t>
            </a:r>
            <a:endParaRPr/>
          </a:p>
        </p:txBody>
      </p:sp>
      <p:sp>
        <p:nvSpPr>
          <p:cNvPr id="636" name="Google Shape;636;p20"/>
          <p:cNvSpPr/>
          <p:nvPr/>
        </p:nvSpPr>
        <p:spPr>
          <a:xfrm flipH="1" rot="10800000">
            <a:off x="6374322" y="2984034"/>
            <a:ext cx="2225360" cy="447473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FF65A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7" name="Google Shape;637;p20"/>
          <p:cNvSpPr txBox="1"/>
          <p:nvPr/>
        </p:nvSpPr>
        <p:spPr>
          <a:xfrm>
            <a:off x="6556882" y="3084661"/>
            <a:ext cx="1860240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Fire &amp; Gas Detection</a:t>
            </a:r>
            <a:endParaRPr/>
          </a:p>
        </p:txBody>
      </p:sp>
      <p:sp>
        <p:nvSpPr>
          <p:cNvPr id="638" name="Google Shape;638;p20"/>
          <p:cNvSpPr txBox="1"/>
          <p:nvPr/>
        </p:nvSpPr>
        <p:spPr>
          <a:xfrm>
            <a:off x="3735766" y="5236161"/>
            <a:ext cx="1860240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Solar Panel</a:t>
            </a:r>
            <a:endParaRPr/>
          </a:p>
        </p:txBody>
      </p:sp>
      <p:sp>
        <p:nvSpPr>
          <p:cNvPr id="639" name="Google Shape;639;p20"/>
          <p:cNvSpPr/>
          <p:nvPr/>
        </p:nvSpPr>
        <p:spPr>
          <a:xfrm>
            <a:off x="463550" y="1958408"/>
            <a:ext cx="11231880" cy="282949"/>
          </a:xfrm>
          <a:prstGeom prst="roundRect">
            <a:avLst>
              <a:gd fmla="val 50000" name="adj"/>
            </a:avLst>
          </a:prstGeom>
          <a:solidFill>
            <a:srgbClr val="1F386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0" name="Google Shape;640;p20"/>
          <p:cNvSpPr/>
          <p:nvPr/>
        </p:nvSpPr>
        <p:spPr>
          <a:xfrm>
            <a:off x="1689453" y="2078636"/>
            <a:ext cx="335015" cy="335015"/>
          </a:xfrm>
          <a:prstGeom prst="ellipse">
            <a:avLst/>
          </a:prstGeom>
          <a:solidFill>
            <a:srgbClr val="1F3864"/>
          </a:solidFill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1" name="Google Shape;641;p20"/>
          <p:cNvSpPr/>
          <p:nvPr/>
        </p:nvSpPr>
        <p:spPr>
          <a:xfrm>
            <a:off x="4504474" y="2078636"/>
            <a:ext cx="335015" cy="335015"/>
          </a:xfrm>
          <a:prstGeom prst="ellipse">
            <a:avLst/>
          </a:prstGeom>
          <a:solidFill>
            <a:srgbClr val="1F3864"/>
          </a:solidFill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p20"/>
          <p:cNvSpPr/>
          <p:nvPr/>
        </p:nvSpPr>
        <p:spPr>
          <a:xfrm>
            <a:off x="7319495" y="2078636"/>
            <a:ext cx="335015" cy="335015"/>
          </a:xfrm>
          <a:prstGeom prst="ellipse">
            <a:avLst/>
          </a:prstGeom>
          <a:solidFill>
            <a:srgbClr val="1F3864"/>
          </a:solidFill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Google Shape;643;p20"/>
          <p:cNvSpPr/>
          <p:nvPr/>
        </p:nvSpPr>
        <p:spPr>
          <a:xfrm>
            <a:off x="10134515" y="2078636"/>
            <a:ext cx="335015" cy="335015"/>
          </a:xfrm>
          <a:prstGeom prst="ellipse">
            <a:avLst/>
          </a:prstGeom>
          <a:solidFill>
            <a:srgbClr val="1F3864"/>
          </a:solidFill>
          <a:ln cap="flat" cmpd="sng" w="635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4" name="Google Shape;644;p20"/>
          <p:cNvSpPr/>
          <p:nvPr/>
        </p:nvSpPr>
        <p:spPr>
          <a:xfrm>
            <a:off x="4380971" y="2450669"/>
            <a:ext cx="582023" cy="58201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5" name="Google Shape;645;p20"/>
          <p:cNvSpPr/>
          <p:nvPr/>
        </p:nvSpPr>
        <p:spPr>
          <a:xfrm>
            <a:off x="7195991" y="2450669"/>
            <a:ext cx="582023" cy="58201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6" name="Google Shape;646;p20"/>
          <p:cNvSpPr/>
          <p:nvPr/>
        </p:nvSpPr>
        <p:spPr>
          <a:xfrm>
            <a:off x="4297431" y="2283592"/>
            <a:ext cx="749102" cy="749096"/>
          </a:xfrm>
          <a:prstGeom prst="ellipse">
            <a:avLst/>
          </a:prstGeom>
          <a:noFill/>
          <a:ln cap="flat" cmpd="sng" w="12700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20"/>
          <p:cNvSpPr/>
          <p:nvPr/>
        </p:nvSpPr>
        <p:spPr>
          <a:xfrm>
            <a:off x="7112451" y="2283592"/>
            <a:ext cx="749102" cy="749096"/>
          </a:xfrm>
          <a:prstGeom prst="ellipse">
            <a:avLst/>
          </a:prstGeom>
          <a:noFill/>
          <a:ln cap="flat" cmpd="sng" w="12700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8" name="Google Shape;648;p20"/>
          <p:cNvSpPr/>
          <p:nvPr/>
        </p:nvSpPr>
        <p:spPr>
          <a:xfrm>
            <a:off x="9927471" y="2283592"/>
            <a:ext cx="749102" cy="749096"/>
          </a:xfrm>
          <a:prstGeom prst="ellipse">
            <a:avLst/>
          </a:prstGeom>
          <a:noFill/>
          <a:ln cap="flat" cmpd="sng" w="12700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9" name="Google Shape;64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1667727" y="4603367"/>
            <a:ext cx="435235" cy="435235"/>
          </a:xfrm>
          <a:prstGeom prst="rect">
            <a:avLst/>
          </a:prstGeom>
          <a:noFill/>
          <a:ln>
            <a:noFill/>
          </a:ln>
        </p:spPr>
      </p:pic>
      <p:sp>
        <p:nvSpPr>
          <p:cNvPr id="650" name="Google Shape;650;p20"/>
          <p:cNvSpPr/>
          <p:nvPr/>
        </p:nvSpPr>
        <p:spPr>
          <a:xfrm>
            <a:off x="1482410" y="2283592"/>
            <a:ext cx="749102" cy="749096"/>
          </a:xfrm>
          <a:prstGeom prst="ellipse">
            <a:avLst/>
          </a:prstGeom>
          <a:noFill/>
          <a:ln cap="flat" cmpd="sng" w="12700">
            <a:solidFill>
              <a:srgbClr val="2F56D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1" name="Google Shape;651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50814" y="2402768"/>
            <a:ext cx="505396" cy="505396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Google Shape;652;p20"/>
          <p:cNvSpPr/>
          <p:nvPr/>
        </p:nvSpPr>
        <p:spPr>
          <a:xfrm>
            <a:off x="7250814" y="4881584"/>
            <a:ext cx="505396" cy="29101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3" name="Google Shape;653;p20"/>
          <p:cNvSpPr/>
          <p:nvPr/>
        </p:nvSpPr>
        <p:spPr>
          <a:xfrm>
            <a:off x="4455714" y="4881677"/>
            <a:ext cx="505396" cy="29101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4" name="Google Shape;654;p20"/>
          <p:cNvSpPr/>
          <p:nvPr/>
        </p:nvSpPr>
        <p:spPr>
          <a:xfrm>
            <a:off x="1628690" y="2727156"/>
            <a:ext cx="505396" cy="29101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5" name="Google Shape;655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96171" y="2429505"/>
            <a:ext cx="481732" cy="481732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20"/>
          <p:cNvSpPr/>
          <p:nvPr/>
        </p:nvSpPr>
        <p:spPr>
          <a:xfrm>
            <a:off x="10049324" y="2727156"/>
            <a:ext cx="505396" cy="29101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7" name="Google Shape;657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68312" y="4553540"/>
            <a:ext cx="440358" cy="440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8" name="Google Shape;658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flipH="1">
            <a:off x="7250814" y="4578875"/>
            <a:ext cx="508664" cy="508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9" name="Google Shape;659;p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445100" y="2435611"/>
            <a:ext cx="441573" cy="441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60" name="Google Shape;660;p2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999919" y="2338411"/>
            <a:ext cx="595910" cy="595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21"/>
          <p:cNvSpPr txBox="1"/>
          <p:nvPr>
            <p:ph type="title"/>
          </p:nvPr>
        </p:nvSpPr>
        <p:spPr>
          <a:xfrm>
            <a:off x="482600" y="261143"/>
            <a:ext cx="11226800" cy="839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4000"/>
              <a:buFont typeface="Century Gothic"/>
              <a:buNone/>
            </a:pPr>
            <a:r>
              <a:rPr lang="en-US">
                <a:solidFill>
                  <a:srgbClr val="1F3864"/>
                </a:solidFill>
              </a:rPr>
              <a:t>Security System</a:t>
            </a:r>
            <a:endParaRPr/>
          </a:p>
        </p:txBody>
      </p:sp>
      <p:sp>
        <p:nvSpPr>
          <p:cNvPr id="667" name="Google Shape;667;p21"/>
          <p:cNvSpPr/>
          <p:nvPr/>
        </p:nvSpPr>
        <p:spPr>
          <a:xfrm>
            <a:off x="4011169" y="1911585"/>
            <a:ext cx="4169664" cy="4169663"/>
          </a:xfrm>
          <a:prstGeom prst="ellipse">
            <a:avLst/>
          </a:prstGeom>
          <a:gradFill>
            <a:gsLst>
              <a:gs pos="0">
                <a:srgbClr val="2F56D1"/>
              </a:gs>
              <a:gs pos="100000">
                <a:srgbClr val="223F99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8" name="Google Shape;668;p21"/>
          <p:cNvSpPr/>
          <p:nvPr/>
        </p:nvSpPr>
        <p:spPr>
          <a:xfrm>
            <a:off x="3614058" y="1514474"/>
            <a:ext cx="4963886" cy="4963884"/>
          </a:xfrm>
          <a:prstGeom prst="arc">
            <a:avLst>
              <a:gd fmla="val 18288240" name="adj1"/>
              <a:gd fmla="val 3125995" name="adj2"/>
            </a:avLst>
          </a:prstGeom>
          <a:noFill/>
          <a:ln cap="rnd" cmpd="sng" w="63500">
            <a:solidFill>
              <a:srgbClr val="FF65A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9" name="Google Shape;669;p21"/>
          <p:cNvSpPr/>
          <p:nvPr/>
        </p:nvSpPr>
        <p:spPr>
          <a:xfrm flipH="1">
            <a:off x="3614058" y="1514474"/>
            <a:ext cx="4963886" cy="4963884"/>
          </a:xfrm>
          <a:prstGeom prst="arc">
            <a:avLst>
              <a:gd fmla="val 18288240" name="adj1"/>
              <a:gd fmla="val 3125995" name="adj2"/>
            </a:avLst>
          </a:prstGeom>
          <a:noFill/>
          <a:ln cap="rnd" cmpd="sng" w="63500">
            <a:solidFill>
              <a:srgbClr val="FF65A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0" name="Google Shape;670;p21"/>
          <p:cNvSpPr txBox="1"/>
          <p:nvPr/>
        </p:nvSpPr>
        <p:spPr>
          <a:xfrm>
            <a:off x="462274" y="2510582"/>
            <a:ext cx="2676917" cy="307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endParaRPr/>
          </a:p>
        </p:txBody>
      </p:sp>
      <p:sp>
        <p:nvSpPr>
          <p:cNvPr id="671" name="Google Shape;671;p21"/>
          <p:cNvSpPr txBox="1"/>
          <p:nvPr/>
        </p:nvSpPr>
        <p:spPr>
          <a:xfrm>
            <a:off x="462274" y="3888694"/>
            <a:ext cx="2676917" cy="2154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  <p:sp>
        <p:nvSpPr>
          <p:cNvPr id="672" name="Google Shape;672;p21"/>
          <p:cNvSpPr txBox="1"/>
          <p:nvPr/>
        </p:nvSpPr>
        <p:spPr>
          <a:xfrm>
            <a:off x="503399" y="4838125"/>
            <a:ext cx="2676917" cy="307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Microphone</a:t>
            </a:r>
            <a:endParaRPr sz="14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3" name="Google Shape;673;p21"/>
          <p:cNvSpPr/>
          <p:nvPr/>
        </p:nvSpPr>
        <p:spPr>
          <a:xfrm>
            <a:off x="3753612" y="2415463"/>
            <a:ext cx="498014" cy="498014"/>
          </a:xfrm>
          <a:prstGeom prst="ellipse">
            <a:avLst/>
          </a:prstGeom>
          <a:solidFill>
            <a:srgbClr val="D8E1F3">
              <a:alpha val="5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4" name="Google Shape;674;p21"/>
          <p:cNvSpPr/>
          <p:nvPr/>
        </p:nvSpPr>
        <p:spPr>
          <a:xfrm>
            <a:off x="3372520" y="3747409"/>
            <a:ext cx="498014" cy="498014"/>
          </a:xfrm>
          <a:prstGeom prst="ellipse">
            <a:avLst/>
          </a:prstGeom>
          <a:solidFill>
            <a:srgbClr val="D8E1F3">
              <a:alpha val="5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5" name="Google Shape;675;p21"/>
          <p:cNvSpPr/>
          <p:nvPr/>
        </p:nvSpPr>
        <p:spPr>
          <a:xfrm>
            <a:off x="3753612" y="5079355"/>
            <a:ext cx="498014" cy="498014"/>
          </a:xfrm>
          <a:prstGeom prst="ellipse">
            <a:avLst/>
          </a:prstGeom>
          <a:solidFill>
            <a:srgbClr val="D8E1F3">
              <a:alpha val="5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6" name="Google Shape;676;p21"/>
          <p:cNvSpPr/>
          <p:nvPr/>
        </p:nvSpPr>
        <p:spPr>
          <a:xfrm>
            <a:off x="3904725" y="2565336"/>
            <a:ext cx="198268" cy="198268"/>
          </a:xfrm>
          <a:prstGeom prst="ellipse">
            <a:avLst/>
          </a:prstGeom>
          <a:solidFill>
            <a:srgbClr val="2F56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7" name="Google Shape;677;p21"/>
          <p:cNvSpPr/>
          <p:nvPr/>
        </p:nvSpPr>
        <p:spPr>
          <a:xfrm>
            <a:off x="3523633" y="3897282"/>
            <a:ext cx="198268" cy="198268"/>
          </a:xfrm>
          <a:prstGeom prst="ellipse">
            <a:avLst/>
          </a:prstGeom>
          <a:solidFill>
            <a:srgbClr val="2F56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8" name="Google Shape;678;p21"/>
          <p:cNvSpPr/>
          <p:nvPr/>
        </p:nvSpPr>
        <p:spPr>
          <a:xfrm>
            <a:off x="3904725" y="5229228"/>
            <a:ext cx="198268" cy="198268"/>
          </a:xfrm>
          <a:prstGeom prst="ellipse">
            <a:avLst/>
          </a:prstGeom>
          <a:solidFill>
            <a:srgbClr val="2F56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9" name="Google Shape;679;p21"/>
          <p:cNvSpPr txBox="1"/>
          <p:nvPr>
            <p:ph idx="12" type="sldNum"/>
          </p:nvPr>
        </p:nvSpPr>
        <p:spPr>
          <a:xfrm>
            <a:off x="11715750" y="56171"/>
            <a:ext cx="3532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0" name="Google Shape;680;p21"/>
          <p:cNvSpPr/>
          <p:nvPr/>
        </p:nvSpPr>
        <p:spPr>
          <a:xfrm>
            <a:off x="938662" y="3630636"/>
            <a:ext cx="2079775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Face Recognition</a:t>
            </a:r>
            <a:endParaRPr sz="20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1" name="Google Shape;68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81502" y="2816248"/>
            <a:ext cx="2428996" cy="24289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22"/>
          <p:cNvSpPr txBox="1"/>
          <p:nvPr>
            <p:ph type="title"/>
          </p:nvPr>
        </p:nvSpPr>
        <p:spPr>
          <a:xfrm>
            <a:off x="482600" y="261143"/>
            <a:ext cx="11226800" cy="839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4000"/>
              <a:buFont typeface="Century Gothic"/>
              <a:buNone/>
            </a:pPr>
            <a:r>
              <a:rPr lang="en-US">
                <a:solidFill>
                  <a:srgbClr val="1F3864"/>
                </a:solidFill>
              </a:rPr>
              <a:t>Schematics</a:t>
            </a:r>
            <a:endParaRPr/>
          </a:p>
        </p:txBody>
      </p:sp>
      <p:sp>
        <p:nvSpPr>
          <p:cNvPr id="687" name="Google Shape;687;p22"/>
          <p:cNvSpPr txBox="1"/>
          <p:nvPr>
            <p:ph idx="12" type="sldNum"/>
          </p:nvPr>
        </p:nvSpPr>
        <p:spPr>
          <a:xfrm>
            <a:off x="11715750" y="56171"/>
            <a:ext cx="3532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88" name="Google Shape;68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9618" y="1544715"/>
            <a:ext cx="6202372" cy="4381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9" name="Google Shape;689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73547" y="1287262"/>
            <a:ext cx="2665826" cy="4638583"/>
          </a:xfrm>
          <a:prstGeom prst="rect">
            <a:avLst/>
          </a:prstGeom>
          <a:noFill/>
          <a:ln>
            <a:noFill/>
          </a:ln>
        </p:spPr>
      </p:pic>
      <p:sp>
        <p:nvSpPr>
          <p:cNvPr id="690" name="Google Shape;690;p22"/>
          <p:cNvSpPr txBox="1"/>
          <p:nvPr/>
        </p:nvSpPr>
        <p:spPr>
          <a:xfrm>
            <a:off x="8472342" y="6112176"/>
            <a:ext cx="2068235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Raspberry Pi Circuit</a:t>
            </a:r>
            <a:endParaRPr/>
          </a:p>
        </p:txBody>
      </p:sp>
      <p:sp>
        <p:nvSpPr>
          <p:cNvPr id="691" name="Google Shape;691;p22"/>
          <p:cNvSpPr txBox="1"/>
          <p:nvPr/>
        </p:nvSpPr>
        <p:spPr>
          <a:xfrm>
            <a:off x="3010227" y="6112176"/>
            <a:ext cx="141886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ESP32 Circuit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23"/>
          <p:cNvSpPr txBox="1"/>
          <p:nvPr>
            <p:ph type="title"/>
          </p:nvPr>
        </p:nvSpPr>
        <p:spPr>
          <a:xfrm>
            <a:off x="406400" y="695324"/>
            <a:ext cx="11226800" cy="4198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Font typeface="Quattrocento Sans"/>
              <a:buNone/>
            </a:pPr>
            <a:r>
              <a:rPr lang="en-US">
                <a:solidFill>
                  <a:srgbClr val="1F3864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Conclusion and Future Work</a:t>
            </a:r>
            <a:br>
              <a:rPr lang="en-US" sz="5400">
                <a:solidFill>
                  <a:srgbClr val="1F3864"/>
                </a:solidFill>
              </a:rPr>
            </a:br>
            <a:endParaRPr>
              <a:solidFill>
                <a:srgbClr val="1F3864"/>
              </a:solidFill>
            </a:endParaRPr>
          </a:p>
        </p:txBody>
      </p:sp>
      <p:sp>
        <p:nvSpPr>
          <p:cNvPr id="697" name="Google Shape;697;p23"/>
          <p:cNvSpPr txBox="1"/>
          <p:nvPr>
            <p:ph idx="12" type="sldNum"/>
          </p:nvPr>
        </p:nvSpPr>
        <p:spPr>
          <a:xfrm>
            <a:off x="11715750" y="56171"/>
            <a:ext cx="3532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98" name="Google Shape;698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0248" y="1422400"/>
            <a:ext cx="8451503" cy="475456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699" name="Google Shape;699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11323" y="4952248"/>
            <a:ext cx="1210428" cy="1210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