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4" r:id="rId12"/>
    <p:sldId id="275" r:id="rId13"/>
    <p:sldId id="266" r:id="rId14"/>
    <p:sldId id="267" r:id="rId15"/>
    <p:sldId id="268" r:id="rId16"/>
    <p:sldId id="276" r:id="rId17"/>
    <p:sldId id="269" r:id="rId18"/>
    <p:sldId id="270" r:id="rId19"/>
    <p:sldId id="271" r:id="rId20"/>
    <p:sldId id="272" r:id="rId21"/>
    <p:sldId id="273" r:id="rId22"/>
  </p:sldIdLst>
  <p:sldSz cx="9144000" cy="5143500" type="screen16x9"/>
  <p:notesSz cx="6858000" cy="9144000"/>
  <p:embeddedFontLst>
    <p:embeddedFont>
      <p:font typeface="Proxima Nova" panose="020B0604020202020204" charset="0"/>
      <p:regular r:id="rId24"/>
      <p:bold r:id="rId25"/>
      <p:italic r:id="rId26"/>
      <p:boldItalic r:id="rId27"/>
    </p:embeddedFont>
    <p:embeddedFont>
      <p:font typeface="Yanone Kaffeesatz" panose="020B0604020202020204" charset="0"/>
      <p:regular r:id="rId28"/>
      <p:bold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6cd0aa11a3_0_16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6cd0aa11a3_0_16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6cd0aa11a3_0_15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6cd0aa11a3_0_15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6cd158feda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6cd158feda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6cd0aa11a3_0_16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6cd0aa11a3_0_16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6cd0aa11a3_0_16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6cd0aa11a3_0_16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6cd0aa11a3_0_16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6cd0aa11a3_0_16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6cd0aa11a3_0_16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6cd0aa11a3_0_16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6cd0aa11a3_0_16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6cd0aa11a3_0_16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6cd0aa11a3_0_16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6cd0aa11a3_0_16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6cd0aa11a3_0_6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6cd0aa11a3_0_6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6cd0aa11a3_0_15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6cd0aa11a3_0_15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6cd0aa11a3_0_15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6cd0aa11a3_0_15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6cd0aa11a3_0_15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6cd0aa11a3_0_15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6cd0aa11a3_0_16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6cd0aa11a3_0_16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6cd0aa11a3_0_15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6cd0aa11a3_0_15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6cd0aa11a3_0_16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6cd0aa11a3_0_16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6cd0aa11a3_0_16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6cd0aa11a3_0_16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title" hasCustomPrompt="1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pearmin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body" idx="1"/>
          </p:nvPr>
        </p:nvSpPr>
        <p:spPr>
          <a:xfrm>
            <a:off x="1717925" y="3357400"/>
            <a:ext cx="5547000" cy="124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chemeClr val="lt1"/>
                </a:solidFill>
              </a:rPr>
              <a:t>Presented by:</a:t>
            </a:r>
            <a:r>
              <a:rPr lang="en-GB">
                <a:solidFill>
                  <a:schemeClr val="lt1"/>
                </a:solidFill>
              </a:rPr>
              <a:t>  </a:t>
            </a:r>
            <a:r>
              <a:rPr lang="en-GB" sz="2000" b="1">
                <a:solidFill>
                  <a:schemeClr val="lt1"/>
                </a:solidFill>
              </a:rPr>
              <a:t>Ban Afanah &amp; Rema’ Bdair</a:t>
            </a:r>
            <a:endParaRPr sz="2000" b="1">
              <a:solidFill>
                <a:schemeClr val="lt1"/>
              </a:solidFill>
            </a:endParaRPr>
          </a:p>
          <a:p>
            <a:pPr marL="457200" lvl="0" indent="45720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 sz="1700">
                <a:solidFill>
                  <a:schemeClr val="lt1"/>
                </a:solidFill>
              </a:rPr>
              <a:t>Supervised by:</a:t>
            </a:r>
            <a:r>
              <a:rPr lang="en-GB">
                <a:solidFill>
                  <a:schemeClr val="lt1"/>
                </a:solidFill>
              </a:rPr>
              <a:t> </a:t>
            </a:r>
            <a:r>
              <a:rPr lang="en-GB" sz="2000" b="1">
                <a:solidFill>
                  <a:schemeClr val="lt1"/>
                </a:solidFill>
              </a:rPr>
              <a:t>Dr. Samer Arandi</a:t>
            </a:r>
            <a:endParaRPr sz="2000" b="1">
              <a:solidFill>
                <a:schemeClr val="lt1"/>
              </a:solidFill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6675" y="0"/>
            <a:ext cx="4130650" cy="3074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20191223_014402">
            <a:hlinkClick r:id="" action="ppaction://media"/>
            <a:extLst>
              <a:ext uri="{FF2B5EF4-FFF2-40B4-BE49-F238E27FC236}">
                <a16:creationId xmlns:a16="http://schemas.microsoft.com/office/drawing/2014/main" id="{E7EA0893-A7CA-44FA-8E0D-5161F5E1597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955850" y="0"/>
            <a:ext cx="2945219" cy="50398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50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0191223_014639">
            <a:hlinkClick r:id="" action="ppaction://media"/>
            <a:extLst>
              <a:ext uri="{FF2B5EF4-FFF2-40B4-BE49-F238E27FC236}">
                <a16:creationId xmlns:a16="http://schemas.microsoft.com/office/drawing/2014/main" id="{D3C502A2-E772-4629-9BDB-33E2305BDB6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27400" y="0"/>
            <a:ext cx="24892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919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1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0191223_014744">
            <a:hlinkClick r:id="" action="ppaction://media"/>
            <a:extLst>
              <a:ext uri="{FF2B5EF4-FFF2-40B4-BE49-F238E27FC236}">
                <a16:creationId xmlns:a16="http://schemas.microsoft.com/office/drawing/2014/main" id="{76FB49B1-D843-4191-9789-6FF10AB6693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27400" y="0"/>
            <a:ext cx="2489200" cy="5039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744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Features: AR </a:t>
            </a:r>
            <a:endParaRPr/>
          </a:p>
        </p:txBody>
      </p:sp>
      <p:sp>
        <p:nvSpPr>
          <p:cNvPr id="152" name="Google Shape;152;p23"/>
          <p:cNvSpPr txBox="1">
            <a:spLocks noGrp="1"/>
          </p:cNvSpPr>
          <p:nvPr>
            <p:ph type="body" idx="1"/>
          </p:nvPr>
        </p:nvSpPr>
        <p:spPr>
          <a:xfrm>
            <a:off x="446000" y="113905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ARCore, Unity Engine.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Internal database of place’s photos.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Scan current views.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Match scanned view with the database.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Show 3D model. </a:t>
            </a:r>
            <a:endParaRPr/>
          </a:p>
        </p:txBody>
      </p:sp>
      <p:pic>
        <p:nvPicPr>
          <p:cNvPr id="153" name="Google Shape;15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8775" y="4395883"/>
            <a:ext cx="2684400" cy="6620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4"/>
          <p:cNvSpPr txBox="1">
            <a:spLocks noGrp="1"/>
          </p:cNvSpPr>
          <p:nvPr>
            <p:ph type="title"/>
          </p:nvPr>
        </p:nvSpPr>
        <p:spPr>
          <a:xfrm>
            <a:off x="137100" y="853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Tell- Balata</a:t>
            </a:r>
            <a:endParaRPr/>
          </a:p>
        </p:txBody>
      </p:sp>
      <p:pic>
        <p:nvPicPr>
          <p:cNvPr id="159" name="Google Shape;15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8025" y="1893550"/>
            <a:ext cx="6338748" cy="3142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28025" y="658025"/>
            <a:ext cx="6338750" cy="1168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28173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Features: Users’ Stories </a:t>
            </a:r>
            <a:endParaRPr/>
          </a:p>
        </p:txBody>
      </p:sp>
      <p:sp>
        <p:nvSpPr>
          <p:cNvPr id="172" name="Google Shape;172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Track user’s steps when in a tour.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View user’s trip and activities.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Allow user to edit activities.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Share stories with other users. </a:t>
            </a:r>
            <a:endParaRPr/>
          </a:p>
        </p:txBody>
      </p:sp>
      <p:pic>
        <p:nvPicPr>
          <p:cNvPr id="173" name="Google Shape;17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8775" y="4395883"/>
            <a:ext cx="2684400" cy="6620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48425" y="1017725"/>
            <a:ext cx="1761725" cy="176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Challenges </a:t>
            </a:r>
            <a:endParaRPr/>
          </a:p>
        </p:txBody>
      </p:sp>
      <p:sp>
        <p:nvSpPr>
          <p:cNvPr id="186" name="Google Shape;186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3D modelling.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Testing in-sight.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Hardware capabilities. 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87" name="Google Shape;187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8775" y="4395883"/>
            <a:ext cx="2684400" cy="6620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Outline</a:t>
            </a:r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31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App’s idea.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Users’ segment.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Process.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Features.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Challenges.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Future work. </a:t>
            </a:r>
            <a:endParaRPr/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8775" y="4395883"/>
            <a:ext cx="2684400" cy="6620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Future Work</a:t>
            </a:r>
            <a:endParaRPr/>
          </a:p>
        </p:txBody>
      </p:sp>
      <p:sp>
        <p:nvSpPr>
          <p:cNvPr id="193" name="Google Shape;193;p2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Image processing.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Location-based AR.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Expand to more places. 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94" name="Google Shape;19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8775" y="4395883"/>
            <a:ext cx="2684400" cy="6620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90976" y="281825"/>
            <a:ext cx="5102099" cy="457985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30"/>
          <p:cNvSpPr txBox="1"/>
          <p:nvPr/>
        </p:nvSpPr>
        <p:spPr>
          <a:xfrm rot="-950921">
            <a:off x="591074" y="779548"/>
            <a:ext cx="2710018" cy="1007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000">
                <a:solidFill>
                  <a:schemeClr val="accent5"/>
                </a:solidFill>
                <a:latin typeface="Yanone Kaffeesatz"/>
                <a:ea typeface="Yanone Kaffeesatz"/>
                <a:cs typeface="Yanone Kaffeesatz"/>
                <a:sym typeface="Yanone Kaffeesatz"/>
              </a:rPr>
              <a:t>Thank you!</a:t>
            </a:r>
            <a:endParaRPr sz="5000">
              <a:solidFill>
                <a:schemeClr val="accent5"/>
              </a:solidFill>
              <a:latin typeface="Yanone Kaffeesatz"/>
              <a:ea typeface="Yanone Kaffeesatz"/>
              <a:cs typeface="Yanone Kaffeesatz"/>
              <a:sym typeface="Yanone Kaffeesatz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What does Ouroboros mean?</a:t>
            </a:r>
            <a:endParaRPr/>
          </a:p>
        </p:txBody>
      </p:sp>
      <p:sp>
        <p:nvSpPr>
          <p:cNvPr id="73" name="Google Shape;73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Greek word meaning “tail devourer”.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A snake or a dragon eating its tail.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Symbolizes infinity and rebirth.</a:t>
            </a:r>
            <a:endParaRPr/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8775" y="4395883"/>
            <a:ext cx="2684400" cy="662092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5025" y="1220850"/>
            <a:ext cx="3303329" cy="3279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What is Ouroboros?</a:t>
            </a:r>
            <a:endParaRPr/>
          </a:p>
        </p:txBody>
      </p:sp>
      <p:sp>
        <p:nvSpPr>
          <p:cNvPr id="81" name="Google Shape;81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Android App.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Dedicated for tourism.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Shows previous statuses of places using AR.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Extended to the web. 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82" name="Google Shape;8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8775" y="4395883"/>
            <a:ext cx="2684400" cy="662092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71525" y="959550"/>
            <a:ext cx="3272475" cy="351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>
            <a:spLocks noGrp="1"/>
          </p:cNvSpPr>
          <p:nvPr>
            <p:ph type="title"/>
          </p:nvPr>
        </p:nvSpPr>
        <p:spPr>
          <a:xfrm>
            <a:off x="311700" y="2756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What is Ouroboros?</a:t>
            </a:r>
            <a:endParaRPr/>
          </a:p>
        </p:txBody>
      </p:sp>
      <p:pic>
        <p:nvPicPr>
          <p:cNvPr id="89" name="Google Shape;8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8775" y="4395883"/>
            <a:ext cx="2684400" cy="662092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0150" y="2208875"/>
            <a:ext cx="2079150" cy="218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01650" y="2251900"/>
            <a:ext cx="2619300" cy="2294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165700" y="3954050"/>
            <a:ext cx="1970625" cy="91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829938" y="1088912"/>
            <a:ext cx="1654725" cy="19367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4" name="Google Shape;94;p17"/>
          <p:cNvCxnSpPr/>
          <p:nvPr/>
        </p:nvCxnSpPr>
        <p:spPr>
          <a:xfrm>
            <a:off x="2027938" y="3827450"/>
            <a:ext cx="1012200" cy="354900"/>
          </a:xfrm>
          <a:prstGeom prst="curvedConnector3">
            <a:avLst>
              <a:gd name="adj1" fmla="val 10604"/>
            </a:avLst>
          </a:prstGeom>
          <a:noFill/>
          <a:ln w="38100" cap="flat" cmpd="sng">
            <a:solidFill>
              <a:srgbClr val="A64D79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5" name="Google Shape;95;p17"/>
          <p:cNvCxnSpPr/>
          <p:nvPr/>
        </p:nvCxnSpPr>
        <p:spPr>
          <a:xfrm rot="10800000" flipH="1">
            <a:off x="1557825" y="1504050"/>
            <a:ext cx="2578500" cy="980400"/>
          </a:xfrm>
          <a:prstGeom prst="curvedConnector3">
            <a:avLst>
              <a:gd name="adj1" fmla="val 3125"/>
            </a:avLst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6" name="Google Shape;96;p17"/>
          <p:cNvCxnSpPr/>
          <p:nvPr/>
        </p:nvCxnSpPr>
        <p:spPr>
          <a:xfrm rot="10800000">
            <a:off x="5197325" y="1531050"/>
            <a:ext cx="2796000" cy="1040700"/>
          </a:xfrm>
          <a:prstGeom prst="curvedConnector3">
            <a:avLst>
              <a:gd name="adj1" fmla="val 2021"/>
            </a:avLst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Process</a:t>
            </a:r>
            <a:endParaRPr/>
          </a:p>
        </p:txBody>
      </p:sp>
      <p:pic>
        <p:nvPicPr>
          <p:cNvPr id="102" name="Google Shape;10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8775" y="4395883"/>
            <a:ext cx="2684400" cy="6620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1825" y="1511025"/>
            <a:ext cx="1847950" cy="184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23076" y="1467463"/>
            <a:ext cx="1739100" cy="193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33100" y="1262750"/>
            <a:ext cx="2894601" cy="2183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6" name="Google Shape;106;p18"/>
          <p:cNvCxnSpPr/>
          <p:nvPr/>
        </p:nvCxnSpPr>
        <p:spPr>
          <a:xfrm rot="10800000" flipH="1">
            <a:off x="2041376" y="2430350"/>
            <a:ext cx="1181700" cy="9300"/>
          </a:xfrm>
          <a:prstGeom prst="straightConnector1">
            <a:avLst/>
          </a:prstGeom>
          <a:noFill/>
          <a:ln w="38100" cap="flat" cmpd="sng">
            <a:solidFill>
              <a:srgbClr val="45818E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7" name="Google Shape;107;p18"/>
          <p:cNvCxnSpPr/>
          <p:nvPr/>
        </p:nvCxnSpPr>
        <p:spPr>
          <a:xfrm rot="10800000" flipH="1">
            <a:off x="4812551" y="2430363"/>
            <a:ext cx="1181700" cy="9300"/>
          </a:xfrm>
          <a:prstGeom prst="straightConnector1">
            <a:avLst/>
          </a:prstGeom>
          <a:noFill/>
          <a:ln w="38100" cap="flat" cmpd="sng">
            <a:solidFill>
              <a:srgbClr val="45818E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8" name="Google Shape;108;p18"/>
          <p:cNvCxnSpPr/>
          <p:nvPr/>
        </p:nvCxnSpPr>
        <p:spPr>
          <a:xfrm>
            <a:off x="7507100" y="3691125"/>
            <a:ext cx="0" cy="821100"/>
          </a:xfrm>
          <a:prstGeom prst="straightConnector1">
            <a:avLst/>
          </a:prstGeom>
          <a:noFill/>
          <a:ln w="38100" cap="flat" cmpd="sng">
            <a:solidFill>
              <a:srgbClr val="45818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9" name="Google Shape;109;p18"/>
          <p:cNvCxnSpPr/>
          <p:nvPr/>
        </p:nvCxnSpPr>
        <p:spPr>
          <a:xfrm rot="10800000">
            <a:off x="4055825" y="4507825"/>
            <a:ext cx="3464700" cy="4500"/>
          </a:xfrm>
          <a:prstGeom prst="straightConnector1">
            <a:avLst/>
          </a:prstGeom>
          <a:noFill/>
          <a:ln w="38100" cap="flat" cmpd="sng">
            <a:solidFill>
              <a:srgbClr val="45818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0" name="Google Shape;110;p18"/>
          <p:cNvCxnSpPr/>
          <p:nvPr/>
        </p:nvCxnSpPr>
        <p:spPr>
          <a:xfrm rot="10800000">
            <a:off x="4055700" y="3775125"/>
            <a:ext cx="13500" cy="730500"/>
          </a:xfrm>
          <a:prstGeom prst="straightConnector1">
            <a:avLst/>
          </a:prstGeom>
          <a:noFill/>
          <a:ln w="38100" cap="flat" cmpd="sng">
            <a:solidFill>
              <a:srgbClr val="45818E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1" name="Google Shape;111;p18"/>
          <p:cNvSpPr txBox="1"/>
          <p:nvPr/>
        </p:nvSpPr>
        <p:spPr>
          <a:xfrm>
            <a:off x="697100" y="3446100"/>
            <a:ext cx="1517400" cy="4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solidFill>
                  <a:srgbClr val="1155CC"/>
                </a:solidFill>
                <a:latin typeface="Proxima Nova"/>
                <a:ea typeface="Proxima Nova"/>
                <a:cs typeface="Proxima Nova"/>
                <a:sym typeface="Proxima Nova"/>
              </a:rPr>
              <a:t>Data collection</a:t>
            </a:r>
            <a:endParaRPr sz="1500" b="1">
              <a:solidFill>
                <a:srgbClr val="1155CC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2" name="Google Shape;112;p18"/>
          <p:cNvSpPr txBox="1"/>
          <p:nvPr/>
        </p:nvSpPr>
        <p:spPr>
          <a:xfrm>
            <a:off x="3444775" y="3446088"/>
            <a:ext cx="1517400" cy="4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solidFill>
                  <a:srgbClr val="1155CC"/>
                </a:solidFill>
                <a:latin typeface="Proxima Nova"/>
                <a:ea typeface="Proxima Nova"/>
                <a:cs typeface="Proxima Nova"/>
                <a:sym typeface="Proxima Nova"/>
              </a:rPr>
              <a:t>Development </a:t>
            </a:r>
            <a:endParaRPr sz="1500" b="1">
              <a:solidFill>
                <a:srgbClr val="1155CC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3" name="Google Shape;113;p18"/>
          <p:cNvSpPr txBox="1"/>
          <p:nvPr/>
        </p:nvSpPr>
        <p:spPr>
          <a:xfrm>
            <a:off x="7157925" y="3402550"/>
            <a:ext cx="1517400" cy="4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solidFill>
                  <a:srgbClr val="1155CC"/>
                </a:solidFill>
                <a:latin typeface="Proxima Nova"/>
                <a:ea typeface="Proxima Nova"/>
                <a:cs typeface="Proxima Nova"/>
                <a:sym typeface="Proxima Nova"/>
              </a:rPr>
              <a:t>Testing</a:t>
            </a:r>
            <a:endParaRPr sz="1500" b="1">
              <a:solidFill>
                <a:srgbClr val="1155CC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Features: Touring</a:t>
            </a:r>
            <a:endParaRPr/>
          </a:p>
        </p:txBody>
      </p:sp>
      <p:pic>
        <p:nvPicPr>
          <p:cNvPr id="119" name="Google Shape;11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8775" y="4395883"/>
            <a:ext cx="2684400" cy="6620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48138" y="1429000"/>
            <a:ext cx="7247724" cy="305197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9"/>
          <p:cNvSpPr txBox="1"/>
          <p:nvPr/>
        </p:nvSpPr>
        <p:spPr>
          <a:xfrm rot="-638557">
            <a:off x="526654" y="1624938"/>
            <a:ext cx="2162092" cy="4298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rgbClr val="CC0000"/>
                </a:solidFill>
                <a:latin typeface="Proxima Nova"/>
                <a:ea typeface="Proxima Nova"/>
                <a:cs typeface="Proxima Nova"/>
                <a:sym typeface="Proxima Nova"/>
              </a:rPr>
              <a:t>current location</a:t>
            </a:r>
            <a:endParaRPr sz="2000" b="1">
              <a:solidFill>
                <a:srgbClr val="CC0000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CC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122" name="Google Shape;122;p19"/>
          <p:cNvCxnSpPr>
            <a:stCxn id="121" idx="2"/>
          </p:cNvCxnSpPr>
          <p:nvPr/>
        </p:nvCxnSpPr>
        <p:spPr>
          <a:xfrm>
            <a:off x="1647450" y="2051046"/>
            <a:ext cx="165600" cy="433500"/>
          </a:xfrm>
          <a:prstGeom prst="straightConnector1">
            <a:avLst/>
          </a:prstGeom>
          <a:noFill/>
          <a:ln w="38100" cap="flat" cmpd="sng">
            <a:solidFill>
              <a:srgbClr val="990000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23" name="Google Shape;123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860430">
            <a:off x="480199" y="2257690"/>
            <a:ext cx="628104" cy="6281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815899">
            <a:off x="631724" y="2922765"/>
            <a:ext cx="695575" cy="6245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0"/>
          <p:cNvSpPr txBox="1">
            <a:spLocks noGrp="1"/>
          </p:cNvSpPr>
          <p:nvPr>
            <p:ph type="title"/>
          </p:nvPr>
        </p:nvSpPr>
        <p:spPr>
          <a:xfrm>
            <a:off x="163975" y="257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Features: Touring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0" name="Google Shape;13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8775" y="4395883"/>
            <a:ext cx="2684400" cy="6620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5125" y="905075"/>
            <a:ext cx="1950550" cy="1795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58225" y="986401"/>
            <a:ext cx="1950550" cy="1795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43963" y="2700550"/>
            <a:ext cx="1819275" cy="1876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564950" y="2360050"/>
            <a:ext cx="2114500" cy="2216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Features: Users’ Community</a:t>
            </a:r>
            <a:endParaRPr/>
          </a:p>
        </p:txBody>
      </p:sp>
      <p:sp>
        <p:nvSpPr>
          <p:cNvPr id="140" name="Google Shape;140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Post - comment feed.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Ability to add images.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Tagged places.  </a:t>
            </a:r>
            <a:endParaRPr/>
          </a:p>
        </p:txBody>
      </p:sp>
      <p:pic>
        <p:nvPicPr>
          <p:cNvPr id="141" name="Google Shape;14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8775" y="4395883"/>
            <a:ext cx="2684400" cy="6620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57400" y="1289225"/>
            <a:ext cx="4600300" cy="321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</Words>
  <Application>Microsoft Office PowerPoint</Application>
  <PresentationFormat>On-screen Show (16:9)</PresentationFormat>
  <Paragraphs>51</Paragraphs>
  <Slides>21</Slides>
  <Notes>18</Notes>
  <HiddenSlides>0</HiddenSlides>
  <MMClips>3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Proxima Nova</vt:lpstr>
      <vt:lpstr>Yanone Kaffeesatz</vt:lpstr>
      <vt:lpstr>Arial</vt:lpstr>
      <vt:lpstr>Spearmint</vt:lpstr>
      <vt:lpstr>PowerPoint Presentation</vt:lpstr>
      <vt:lpstr>Outline</vt:lpstr>
      <vt:lpstr>What does Ouroboros mean?</vt:lpstr>
      <vt:lpstr>What is Ouroboros?</vt:lpstr>
      <vt:lpstr>What is Ouroboros?</vt:lpstr>
      <vt:lpstr>Process</vt:lpstr>
      <vt:lpstr>Features: Touring</vt:lpstr>
      <vt:lpstr>Features: Touring </vt:lpstr>
      <vt:lpstr>Features: Users’ Community</vt:lpstr>
      <vt:lpstr>PowerPoint Presentation</vt:lpstr>
      <vt:lpstr>PowerPoint Presentation</vt:lpstr>
      <vt:lpstr>PowerPoint Presentation</vt:lpstr>
      <vt:lpstr>Features: AR </vt:lpstr>
      <vt:lpstr>Tell- Balata</vt:lpstr>
      <vt:lpstr>PowerPoint Presentation</vt:lpstr>
      <vt:lpstr>PowerPoint Presentation</vt:lpstr>
      <vt:lpstr>Features: Users’ Stories </vt:lpstr>
      <vt:lpstr>PowerPoint Presentation</vt:lpstr>
      <vt:lpstr>Challenges </vt:lpstr>
      <vt:lpstr>Future 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Ban Afanah</cp:lastModifiedBy>
  <cp:revision>1</cp:revision>
  <dcterms:modified xsi:type="dcterms:W3CDTF">2019-12-23T00:16:18Z</dcterms:modified>
</cp:coreProperties>
</file>