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00B05A8-F2F4-4A23-9AF0-BFB67CEF026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CBD55B-485D-4BF3-A63E-1A28076311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438400"/>
            <a:ext cx="3581400" cy="2895600"/>
          </a:xfrm>
        </p:spPr>
        <p:txBody>
          <a:bodyPr>
            <a:normAutofit fontScale="90000"/>
          </a:bodyPr>
          <a:lstStyle/>
          <a:p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and Re-Design of the Transportation System Around the New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of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An-Najah National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5486400"/>
            <a:ext cx="6553200" cy="457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18288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2012/2013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338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56" y="2286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Maktoom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Intersection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103420" cy="5257800"/>
          </a:xfrm>
        </p:spPr>
      </p:pic>
    </p:spTree>
    <p:extLst>
      <p:ext uri="{BB962C8B-B14F-4D97-AF65-F5344CB8AC3E}">
        <p14:creationId xmlns:p14="http://schemas.microsoft.com/office/powerpoint/2010/main" val="264419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Transportation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dirty="0" smtClean="0"/>
              <a:t>Parking Load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Taxi &amp; Buses to City center through Ring Road 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Taxi to the old campus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47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 of Quantities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94536"/>
              </p:ext>
            </p:extLst>
          </p:nvPr>
        </p:nvGraphicFramePr>
        <p:xfrm>
          <a:off x="457199" y="1676403"/>
          <a:ext cx="8229602" cy="4800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769"/>
                <a:gridCol w="1422372"/>
                <a:gridCol w="1334041"/>
                <a:gridCol w="778001"/>
                <a:gridCol w="1961424"/>
                <a:gridCol w="2085995"/>
              </a:tblGrid>
              <a:tr h="633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No.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Item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Quantity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Unit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Unit Cost ($)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Total Cost ($)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86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Cut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29725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148,625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3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Fill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3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Asphalt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1527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14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21,378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33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Base course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975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7,800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33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Sub Base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975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8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7,800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3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Signs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31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No.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100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3,100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33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6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Markings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2075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12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24,900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332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7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Concrete (Wall)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4373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</a:t>
                      </a:r>
                      <a:r>
                        <a:rPr lang="en-US" sz="1600" b="1" baseline="30000">
                          <a:effectLst/>
                        </a:rPr>
                        <a:t>3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95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415,435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3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Total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629,038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1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384829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b="1" dirty="0" smtClean="0"/>
              <a:t>Reduce the Conflicts and Congestion</a:t>
            </a:r>
          </a:p>
          <a:p>
            <a:pPr>
              <a:lnSpc>
                <a:spcPct val="250000"/>
              </a:lnSpc>
            </a:pPr>
            <a:r>
              <a:rPr lang="en-US" b="1" dirty="0" smtClean="0"/>
              <a:t>Safety for pedestrian</a:t>
            </a:r>
          </a:p>
          <a:p>
            <a:pPr>
              <a:lnSpc>
                <a:spcPct val="250000"/>
              </a:lnSpc>
            </a:pPr>
            <a:r>
              <a:rPr lang="en-US" b="1" dirty="0" smtClean="0"/>
              <a:t>LOS</a:t>
            </a:r>
          </a:p>
          <a:p>
            <a:pPr>
              <a:lnSpc>
                <a:spcPct val="250000"/>
              </a:lnSpc>
            </a:pPr>
            <a:r>
              <a:rPr lang="en-US" b="1" dirty="0" smtClean="0"/>
              <a:t>Management Actions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3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Traffic Studies for  Ring Road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Parking-allow in University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Pedestrian &amp; Car Bridges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Enforcement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Nablus Municipality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Markings &amp; Signs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477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28600"/>
            <a:ext cx="4343400" cy="64007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39833" y="-76200"/>
            <a:ext cx="3304572" cy="1463153"/>
          </a:xfrm>
        </p:spPr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1447800"/>
            <a:ext cx="3298784" cy="4207098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Our Parents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Prof. Sameer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Eng. </a:t>
            </a:r>
            <a:r>
              <a:rPr lang="en-US" sz="2500" b="1" dirty="0" err="1" smtClean="0"/>
              <a:t>Ibraheem</a:t>
            </a:r>
            <a:endParaRPr lang="en-US" sz="2500" b="1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Eng. </a:t>
            </a:r>
            <a:r>
              <a:rPr lang="en-US" sz="2500" b="1" dirty="0" err="1" smtClean="0"/>
              <a:t>Fady</a:t>
            </a:r>
            <a:endParaRPr lang="en-US" sz="2500" b="1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Eng. Ahmed</a:t>
            </a:r>
            <a:endParaRPr lang="en-US" sz="2500" b="1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500" b="1" dirty="0" smtClean="0"/>
              <a:t>All Our Friends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4680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48200" y="914400"/>
            <a:ext cx="3505200" cy="16764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Maen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Itaer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Shoman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Huthaifa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Issam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7" r="26967"/>
          <a:stretch>
            <a:fillRect/>
          </a:stretch>
        </p:blipFill>
        <p:spPr>
          <a:xfrm>
            <a:off x="302352" y="0"/>
            <a:ext cx="4193448" cy="6825243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734630" y="2900039"/>
            <a:ext cx="3300573" cy="151956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Prof. Sameer Abu-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isheh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999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OUTLINE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64820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b="1" dirty="0" smtClean="0"/>
              <a:t>Graduation Project I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Design Concept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Geometric Design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Intersection Design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Public Transportation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Bill Quantity</a:t>
            </a:r>
          </a:p>
          <a:p>
            <a:pPr>
              <a:lnSpc>
                <a:spcPct val="160000"/>
              </a:lnSpc>
            </a:pPr>
            <a:r>
              <a:rPr lang="en-US" b="1" dirty="0" smtClean="0"/>
              <a:t>Conclusion &amp; </a:t>
            </a:r>
            <a:r>
              <a:rPr lang="en-US" b="1" dirty="0" err="1"/>
              <a:t>R</a:t>
            </a:r>
            <a:r>
              <a:rPr lang="en-US" b="1" dirty="0" err="1" smtClean="0"/>
              <a:t>ecomomndation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45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 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7244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000" b="1" dirty="0" smtClean="0"/>
              <a:t>Traffic Studies</a:t>
            </a:r>
          </a:p>
          <a:p>
            <a:pPr lvl="1">
              <a:lnSpc>
                <a:spcPct val="200000"/>
              </a:lnSpc>
            </a:pPr>
            <a:r>
              <a:rPr lang="en-US" sz="2500" b="1" dirty="0" smtClean="0"/>
              <a:t>Pedestrian</a:t>
            </a:r>
          </a:p>
          <a:p>
            <a:pPr lvl="1">
              <a:lnSpc>
                <a:spcPct val="200000"/>
              </a:lnSpc>
            </a:pPr>
            <a:r>
              <a:rPr lang="en-US" sz="2500" b="1" dirty="0" smtClean="0"/>
              <a:t>Through Traffic (42%)</a:t>
            </a:r>
          </a:p>
        </p:txBody>
      </p:sp>
    </p:spTree>
    <p:extLst>
      <p:ext uri="{BB962C8B-B14F-4D97-AF65-F5344CB8AC3E}">
        <p14:creationId xmlns:p14="http://schemas.microsoft.com/office/powerpoint/2010/main" val="9125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Concept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Main Objective: separate Traffic Type</a:t>
            </a:r>
          </a:p>
          <a:p>
            <a:pPr lvl="1"/>
            <a:r>
              <a:rPr lang="en-US" dirty="0" smtClean="0"/>
              <a:t>Through</a:t>
            </a:r>
          </a:p>
          <a:p>
            <a:pPr lvl="1"/>
            <a:r>
              <a:rPr lang="en-US" dirty="0" smtClean="0"/>
              <a:t>Pedestrian</a:t>
            </a:r>
          </a:p>
          <a:p>
            <a:pPr lvl="1"/>
            <a:r>
              <a:rPr lang="en-US" dirty="0" smtClean="0"/>
              <a:t>Local</a:t>
            </a:r>
          </a:p>
          <a:p>
            <a:r>
              <a:rPr lang="en-US" dirty="0" smtClean="0"/>
              <a:t>Start &amp; End of the Underpass</a:t>
            </a:r>
            <a:r>
              <a:rPr lang="en-US" dirty="0"/>
              <a:t> </a:t>
            </a:r>
            <a:r>
              <a:rPr lang="en-US" dirty="0" smtClean="0"/>
              <a:t>(530 m)</a:t>
            </a:r>
          </a:p>
          <a:p>
            <a:r>
              <a:rPr lang="en-US" dirty="0" smtClean="0"/>
              <a:t>Bridges</a:t>
            </a:r>
          </a:p>
          <a:p>
            <a:pPr lvl="1"/>
            <a:r>
              <a:rPr lang="en-US" dirty="0" smtClean="0"/>
              <a:t>Front of the main Gate</a:t>
            </a:r>
          </a:p>
          <a:p>
            <a:pPr lvl="1"/>
            <a:r>
              <a:rPr lang="en-US" dirty="0" smtClean="0"/>
              <a:t>Al-</a:t>
            </a:r>
            <a:r>
              <a:rPr lang="en-US" dirty="0" err="1" smtClean="0"/>
              <a:t>Amriya</a:t>
            </a:r>
            <a:r>
              <a:rPr lang="en-US" dirty="0" smtClean="0"/>
              <a:t> Intersection</a:t>
            </a:r>
          </a:p>
          <a:p>
            <a:pPr lvl="1"/>
            <a:r>
              <a:rPr lang="en-US" dirty="0" smtClean="0"/>
              <a:t>Al-</a:t>
            </a:r>
            <a:r>
              <a:rPr lang="en-US" dirty="0" err="1" smtClean="0"/>
              <a:t>Maktoom</a:t>
            </a:r>
            <a:r>
              <a:rPr lang="en-US" dirty="0" smtClean="0"/>
              <a:t> Intersection</a:t>
            </a:r>
          </a:p>
          <a:p>
            <a:r>
              <a:rPr lang="en-US" dirty="0" err="1" smtClean="0"/>
              <a:t>Puplic</a:t>
            </a:r>
            <a:r>
              <a:rPr lang="en-US" dirty="0" smtClean="0"/>
              <a:t> Transportation (50%)</a:t>
            </a:r>
          </a:p>
          <a:p>
            <a:r>
              <a:rPr lang="en-US" dirty="0" smtClean="0"/>
              <a:t>Parking</a:t>
            </a:r>
          </a:p>
        </p:txBody>
      </p:sp>
    </p:spTree>
    <p:extLst>
      <p:ext uri="{BB962C8B-B14F-4D97-AF65-F5344CB8AC3E}">
        <p14:creationId xmlns:p14="http://schemas.microsoft.com/office/powerpoint/2010/main" val="3858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856" y="1524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Geometric Design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sz="3000" b="1" dirty="0"/>
              <a:t>Horizontal Alignment </a:t>
            </a:r>
            <a:endParaRPr lang="en-US" sz="3000" b="1" dirty="0" smtClean="0"/>
          </a:p>
          <a:p>
            <a:pPr>
              <a:lnSpc>
                <a:spcPct val="250000"/>
              </a:lnSpc>
            </a:pPr>
            <a:r>
              <a:rPr lang="en-US" sz="3000" b="1" dirty="0" smtClean="0"/>
              <a:t>Profile</a:t>
            </a:r>
          </a:p>
          <a:p>
            <a:pPr marL="68580" indent="0"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5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" y="1524000"/>
            <a:ext cx="9221557" cy="4800600"/>
          </a:xfrm>
        </p:spPr>
      </p:pic>
    </p:spTree>
    <p:extLst>
      <p:ext uri="{BB962C8B-B14F-4D97-AF65-F5344CB8AC3E}">
        <p14:creationId xmlns:p14="http://schemas.microsoft.com/office/powerpoint/2010/main" val="28985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2" y="1600200"/>
            <a:ext cx="9098938" cy="5257799"/>
          </a:xfrm>
        </p:spPr>
      </p:pic>
    </p:spTree>
    <p:extLst>
      <p:ext uri="{BB962C8B-B14F-4D97-AF65-F5344CB8AC3E}">
        <p14:creationId xmlns:p14="http://schemas.microsoft.com/office/powerpoint/2010/main" val="38034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56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Intersections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350897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2700" b="1" dirty="0" smtClean="0"/>
              <a:t>Geometric </a:t>
            </a:r>
            <a:r>
              <a:rPr lang="en-US" sz="2700" b="1" dirty="0"/>
              <a:t>Design</a:t>
            </a:r>
          </a:p>
          <a:p>
            <a:pPr>
              <a:lnSpc>
                <a:spcPct val="200000"/>
              </a:lnSpc>
            </a:pPr>
            <a:r>
              <a:rPr lang="en-US" sz="2700" b="1" dirty="0"/>
              <a:t>Traffic Evaluation</a:t>
            </a:r>
          </a:p>
          <a:p>
            <a:pPr>
              <a:lnSpc>
                <a:spcPct val="200000"/>
              </a:lnSpc>
            </a:pPr>
            <a:r>
              <a:rPr lang="en-US" sz="2700" b="1" dirty="0"/>
              <a:t>Parking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303</TotalTime>
  <Words>248</Words>
  <Application>Microsoft Office PowerPoint</Application>
  <PresentationFormat>On-screen Show (4:3)</PresentationFormat>
  <Paragraphs>121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Evaluation and Re-Design of the Transportation System Around the New Campus of An-Najah National University</vt:lpstr>
      <vt:lpstr>By: Maen Itaer  Morad Shoman Huthaifa Issam</vt:lpstr>
      <vt:lpstr>PRESENTATION OUTLINE</vt:lpstr>
      <vt:lpstr>Graduation Project I</vt:lpstr>
      <vt:lpstr>Design Concept</vt:lpstr>
      <vt:lpstr>Geometric Design</vt:lpstr>
      <vt:lpstr>Cross Section</vt:lpstr>
      <vt:lpstr>Cross Section</vt:lpstr>
      <vt:lpstr>Intersections </vt:lpstr>
      <vt:lpstr>Al-Maktoom Intersection</vt:lpstr>
      <vt:lpstr>Public Transportation</vt:lpstr>
      <vt:lpstr>Bill of Quantities</vt:lpstr>
      <vt:lpstr>Conclusion</vt:lpstr>
      <vt:lpstr>Recommendation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and Re-Design of the Transportation System Around the New Campus of An-Najah National University</dc:title>
  <dc:creator>Ashqar</dc:creator>
  <cp:lastModifiedBy>Ashqar</cp:lastModifiedBy>
  <cp:revision>14</cp:revision>
  <dcterms:created xsi:type="dcterms:W3CDTF">2013-01-06T04:40:27Z</dcterms:created>
  <dcterms:modified xsi:type="dcterms:W3CDTF">2013-01-06T09:45:22Z</dcterms:modified>
</cp:coreProperties>
</file>