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9/12/2008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9/12/2008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9/12/2008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470025"/>
          </a:xfrm>
        </p:spPr>
        <p:txBody>
          <a:bodyPr>
            <a:normAutofit/>
          </a:bodyPr>
          <a:lstStyle/>
          <a:p>
            <a:r>
              <a:rPr lang="en-US" dirty="0" smtClean="0"/>
              <a:t>Standalone Inverter</a:t>
            </a:r>
            <a:endParaRPr lang="ar-SA" dirty="0"/>
          </a:p>
        </p:txBody>
      </p:sp>
      <p:sp>
        <p:nvSpPr>
          <p:cNvPr id="5" name="TextBox 4"/>
          <p:cNvSpPr txBox="1"/>
          <p:nvPr/>
        </p:nvSpPr>
        <p:spPr>
          <a:xfrm>
            <a:off x="3124200" y="1752600"/>
            <a:ext cx="3195105" cy="2062103"/>
          </a:xfrm>
          <a:prstGeom prst="rect">
            <a:avLst/>
          </a:prstGeom>
          <a:noFill/>
        </p:spPr>
        <p:txBody>
          <a:bodyPr wrap="none" rtlCol="1">
            <a:spAutoFit/>
          </a:bodyPr>
          <a:lstStyle/>
          <a:p>
            <a:r>
              <a:rPr lang="en-US" sz="3200" b="1" dirty="0" smtClean="0"/>
              <a:t>Prepared by :</a:t>
            </a:r>
          </a:p>
          <a:p>
            <a:r>
              <a:rPr lang="en-US" sz="3200" b="1" dirty="0" smtClean="0"/>
              <a:t>Mohammad Harb</a:t>
            </a:r>
          </a:p>
          <a:p>
            <a:r>
              <a:rPr lang="en-US" sz="3200" b="1" dirty="0" smtClean="0"/>
              <a:t>Malek Abu Madi</a:t>
            </a:r>
          </a:p>
          <a:p>
            <a:r>
              <a:rPr lang="en-US" sz="3200" b="1" dirty="0" smtClean="0"/>
              <a:t>Naser Abu Madi</a:t>
            </a:r>
            <a:endParaRPr lang="ar-SA" sz="3200" b="1" dirty="0"/>
          </a:p>
        </p:txBody>
      </p:sp>
      <p:sp>
        <p:nvSpPr>
          <p:cNvPr id="6" name="TextBox 5"/>
          <p:cNvSpPr txBox="1"/>
          <p:nvPr/>
        </p:nvSpPr>
        <p:spPr>
          <a:xfrm>
            <a:off x="1905000" y="4495800"/>
            <a:ext cx="4840556" cy="584775"/>
          </a:xfrm>
          <a:prstGeom prst="rect">
            <a:avLst/>
          </a:prstGeom>
          <a:noFill/>
        </p:spPr>
        <p:txBody>
          <a:bodyPr wrap="none" rtlCol="1">
            <a:spAutoFit/>
          </a:bodyPr>
          <a:lstStyle/>
          <a:p>
            <a:r>
              <a:rPr lang="en-US" sz="3200" b="1" dirty="0" smtClean="0"/>
              <a:t>Instructor : Jamal Khroushe</a:t>
            </a:r>
            <a:endParaRPr lang="ar-SA" sz="3200" b="1" dirty="0"/>
          </a:p>
        </p:txBody>
      </p:sp>
    </p:spTree>
  </p:cSld>
  <p:clrMapOvr>
    <a:masterClrMapping/>
  </p:clrMapOvr>
  <p:transition advTm="299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229600" cy="4525963"/>
          </a:xfrm>
        </p:spPr>
        <p:txBody>
          <a:bodyPr/>
          <a:lstStyle/>
          <a:p>
            <a:r>
              <a:rPr lang="en-US" dirty="0" smtClean="0"/>
              <a:t>The Selection of The Transformer</a:t>
            </a:r>
            <a:endParaRPr lang="ar-SA" dirty="0"/>
          </a:p>
        </p:txBody>
      </p:sp>
      <p:pic>
        <p:nvPicPr>
          <p:cNvPr id="4" name="Picture 3"/>
          <p:cNvPicPr/>
          <p:nvPr/>
        </p:nvPicPr>
        <p:blipFill>
          <a:blip r:embed="rId2"/>
          <a:srcRect/>
          <a:stretch>
            <a:fillRect/>
          </a:stretch>
        </p:blipFill>
        <p:spPr bwMode="auto">
          <a:xfrm>
            <a:off x="1934845" y="1451133"/>
            <a:ext cx="5274310" cy="395573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protection devices </a:t>
            </a:r>
            <a:br>
              <a:rPr lang="en-US" b="1" dirty="0" smtClean="0"/>
            </a:br>
            <a:endParaRPr lang="ar-SA" dirty="0"/>
          </a:p>
        </p:txBody>
      </p:sp>
      <p:pic>
        <p:nvPicPr>
          <p:cNvPr id="4" name="Content Placeholder 3"/>
          <p:cNvPicPr>
            <a:picLocks noGrp="1"/>
          </p:cNvPicPr>
          <p:nvPr>
            <p:ph idx="1"/>
          </p:nvPr>
        </p:nvPicPr>
        <p:blipFill>
          <a:blip r:embed="rId2"/>
          <a:srcRect/>
          <a:stretch>
            <a:fillRect/>
          </a:stretch>
        </p:blipFill>
        <p:spPr bwMode="auto">
          <a:xfrm>
            <a:off x="2281237" y="2096294"/>
            <a:ext cx="4581525" cy="35337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ar-SA" dirty="0"/>
          </a:p>
        </p:txBody>
      </p:sp>
      <p:sp>
        <p:nvSpPr>
          <p:cNvPr id="3" name="Content Placeholder 2"/>
          <p:cNvSpPr>
            <a:spLocks noGrp="1"/>
          </p:cNvSpPr>
          <p:nvPr>
            <p:ph idx="1"/>
          </p:nvPr>
        </p:nvSpPr>
        <p:spPr/>
        <p:txBody>
          <a:bodyPr/>
          <a:lstStyle/>
          <a:p>
            <a:r>
              <a:rPr lang="en-US" dirty="0" smtClean="0"/>
              <a:t>The first step was testing the timer and its wiring select, using oscilloscope we obtained the desired signle as the following picture</a:t>
            </a:r>
          </a:p>
          <a:p>
            <a:endParaRPr lang="ar-SA" dirty="0"/>
          </a:p>
        </p:txBody>
      </p:sp>
      <p:pic>
        <p:nvPicPr>
          <p:cNvPr id="4" name="Picture 3"/>
          <p:cNvPicPr/>
          <p:nvPr/>
        </p:nvPicPr>
        <p:blipFill>
          <a:blip r:embed="rId2"/>
          <a:srcRect/>
          <a:stretch>
            <a:fillRect/>
          </a:stretch>
        </p:blipFill>
        <p:spPr bwMode="auto">
          <a:xfrm>
            <a:off x="1905000" y="3352800"/>
            <a:ext cx="4867275" cy="301229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Adding the T-section filter</a:t>
            </a:r>
            <a:br>
              <a:rPr lang="en-US" dirty="0" smtClean="0"/>
            </a:br>
            <a:endParaRPr lang="ar-SA" dirty="0"/>
          </a:p>
        </p:txBody>
      </p:sp>
      <p:pic>
        <p:nvPicPr>
          <p:cNvPr id="4" name="Content Placeholder 3"/>
          <p:cNvPicPr>
            <a:picLocks noGrp="1"/>
          </p:cNvPicPr>
          <p:nvPr>
            <p:ph idx="1"/>
          </p:nvPr>
        </p:nvPicPr>
        <p:blipFill>
          <a:blip r:embed="rId2"/>
          <a:srcRect/>
          <a:stretch>
            <a:fillRect/>
          </a:stretch>
        </p:blipFill>
        <p:spPr bwMode="auto">
          <a:xfrm>
            <a:off x="1304992" y="1600200"/>
            <a:ext cx="6534016" cy="4525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Choosing the load </a:t>
            </a:r>
            <a:br>
              <a:rPr lang="en-US" dirty="0" smtClean="0"/>
            </a:br>
            <a:endParaRPr lang="ar-SA" dirty="0"/>
          </a:p>
        </p:txBody>
      </p:sp>
      <p:pic>
        <p:nvPicPr>
          <p:cNvPr id="4" name="Content Placeholder 3"/>
          <p:cNvPicPr>
            <a:picLocks noGrp="1"/>
          </p:cNvPicPr>
          <p:nvPr>
            <p:ph idx="1"/>
          </p:nvPr>
        </p:nvPicPr>
        <p:blipFill>
          <a:blip r:embed="rId2"/>
          <a:srcRect/>
          <a:stretch>
            <a:fillRect/>
          </a:stretch>
        </p:blipFill>
        <p:spPr bwMode="auto">
          <a:xfrm>
            <a:off x="1544166" y="1600200"/>
            <a:ext cx="6055668" cy="452596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wiring diagram of the further elements</a:t>
            </a:r>
            <a:br>
              <a:rPr lang="en-US" b="1" dirty="0" smtClean="0"/>
            </a:br>
            <a:endParaRPr lang="ar-SA" dirty="0"/>
          </a:p>
        </p:txBody>
      </p:sp>
      <p:pic>
        <p:nvPicPr>
          <p:cNvPr id="4" name="Content Placeholder 3" descr="31100359_1726720790684521_7676766854869680128_n.png"/>
          <p:cNvPicPr>
            <a:picLocks noGrp="1"/>
          </p:cNvPicPr>
          <p:nvPr>
            <p:ph idx="1"/>
          </p:nvPr>
        </p:nvPicPr>
        <p:blipFill>
          <a:blip r:embed="rId2"/>
          <a:stretch>
            <a:fillRect/>
          </a:stretch>
        </p:blipFill>
        <p:spPr>
          <a:xfrm>
            <a:off x="671512" y="1672431"/>
            <a:ext cx="7800975" cy="4381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762000"/>
            <a:ext cx="184731" cy="369332"/>
          </a:xfrm>
          <a:prstGeom prst="rect">
            <a:avLst/>
          </a:prstGeom>
          <a:noFill/>
        </p:spPr>
        <p:txBody>
          <a:bodyPr wrap="none" rtlCol="1">
            <a:spAutoFit/>
          </a:bodyPr>
          <a:lstStyle/>
          <a:p>
            <a:endParaRPr lang="ar-SA" dirty="0"/>
          </a:p>
        </p:txBody>
      </p:sp>
      <p:sp>
        <p:nvSpPr>
          <p:cNvPr id="6" name="Title 5"/>
          <p:cNvSpPr>
            <a:spLocks noGrp="1"/>
          </p:cNvSpPr>
          <p:nvPr>
            <p:ph type="title"/>
          </p:nvPr>
        </p:nvSpPr>
        <p:spPr/>
        <p:txBody>
          <a:bodyPr/>
          <a:lstStyle/>
          <a:p>
            <a:r>
              <a:rPr lang="en-US" dirty="0" smtClean="0"/>
              <a:t>Introduction</a:t>
            </a:r>
            <a:endParaRPr lang="ar-SA" dirty="0"/>
          </a:p>
        </p:txBody>
      </p:sp>
      <p:sp>
        <p:nvSpPr>
          <p:cNvPr id="7" name="Content Placeholder 6"/>
          <p:cNvSpPr>
            <a:spLocks noGrp="1"/>
          </p:cNvSpPr>
          <p:nvPr>
            <p:ph idx="1"/>
          </p:nvPr>
        </p:nvSpPr>
        <p:spPr/>
        <p:txBody>
          <a:bodyPr>
            <a:normAutofit lnSpcReduction="10000"/>
          </a:bodyPr>
          <a:lstStyle/>
          <a:p>
            <a:r>
              <a:rPr lang="en-US" dirty="0" smtClean="0"/>
              <a:t> In this modern society, electricity has great control over the most daily activities for instance in domestic and industrial utilization of electric power for operations. Electricity can be generated from public supply to consumers in different ways including the use of water, wind or steam energy to drive the turbine as well as more recently the use of gas. Generators, solar energy and nuclear energy are also source of electricity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 Details</a:t>
            </a:r>
            <a:endParaRPr lang="ar-SA" dirty="0"/>
          </a:p>
        </p:txBody>
      </p:sp>
      <p:sp>
        <p:nvSpPr>
          <p:cNvPr id="3" name="Content Placeholder 2"/>
          <p:cNvSpPr>
            <a:spLocks noGrp="1"/>
          </p:cNvSpPr>
          <p:nvPr>
            <p:ph idx="1"/>
          </p:nvPr>
        </p:nvSpPr>
        <p:spPr/>
        <p:txBody>
          <a:bodyPr>
            <a:normAutofit fontScale="70000" lnSpcReduction="20000"/>
          </a:bodyPr>
          <a:lstStyle/>
          <a:p>
            <a:r>
              <a:rPr lang="en-US" dirty="0" smtClean="0"/>
              <a:t>According to our design in the first section of our graduation project we have done the inverter's desgin in order to achieve high performance using multipile components.</a:t>
            </a:r>
          </a:p>
          <a:p>
            <a:r>
              <a:rPr lang="en-US" dirty="0" smtClean="0"/>
              <a:t>The most important components in our desgin were the 555 timer and the MOSFET transistors.</a:t>
            </a:r>
          </a:p>
          <a:p>
            <a:r>
              <a:rPr lang="en-US" dirty="0" smtClean="0"/>
              <a:t>However, the multi-vibrator as in the timer was used to inject 50Hz frequency that used to drive the transistors ( the gate section ) , in the other hand the most applicable frequency that can be used in our country is 50Hz.</a:t>
            </a:r>
          </a:p>
          <a:p>
            <a:r>
              <a:rPr lang="en-US" dirty="0" smtClean="0"/>
              <a:t>Although, the other component is the MOSFET , we can name it as the switcher, other information about it will be shown in the next chapters.</a:t>
            </a:r>
          </a:p>
          <a:p>
            <a:r>
              <a:rPr lang="en-US" dirty="0" smtClean="0"/>
              <a:t>The other design components will be discussed in the next section .</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Architectures</a:t>
            </a:r>
            <a:endParaRPr lang="ar-SA" dirty="0"/>
          </a:p>
        </p:txBody>
      </p:sp>
      <p:sp>
        <p:nvSpPr>
          <p:cNvPr id="3" name="Content Placeholder 2"/>
          <p:cNvSpPr>
            <a:spLocks noGrp="1"/>
          </p:cNvSpPr>
          <p:nvPr>
            <p:ph idx="1"/>
          </p:nvPr>
        </p:nvSpPr>
        <p:spPr/>
        <p:txBody>
          <a:bodyPr/>
          <a:lstStyle/>
          <a:p>
            <a:r>
              <a:rPr lang="en-US" dirty="0" smtClean="0"/>
              <a:t>Selection </a:t>
            </a:r>
            <a:r>
              <a:rPr lang="en-US" dirty="0" smtClean="0"/>
              <a:t>of The Storge Elements (Battery</a:t>
            </a:r>
            <a:r>
              <a:rPr lang="en-US" dirty="0" smtClean="0"/>
              <a:t>)</a:t>
            </a:r>
          </a:p>
          <a:p>
            <a:endParaRPr lang="ar-SA" dirty="0"/>
          </a:p>
        </p:txBody>
      </p:sp>
      <p:pic>
        <p:nvPicPr>
          <p:cNvPr id="4" name="Picture 3"/>
          <p:cNvPicPr/>
          <p:nvPr/>
        </p:nvPicPr>
        <p:blipFill>
          <a:blip r:embed="rId2"/>
          <a:srcRect/>
          <a:stretch>
            <a:fillRect/>
          </a:stretch>
        </p:blipFill>
        <p:spPr bwMode="auto">
          <a:xfrm>
            <a:off x="1143000" y="2286000"/>
            <a:ext cx="6705599" cy="403959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4525963"/>
          </a:xfrm>
        </p:spPr>
        <p:txBody>
          <a:bodyPr/>
          <a:lstStyle/>
          <a:p>
            <a:r>
              <a:rPr lang="en-US" dirty="0" smtClean="0"/>
              <a:t>Selection of The </a:t>
            </a:r>
            <a:r>
              <a:rPr lang="en-US" dirty="0" smtClean="0"/>
              <a:t>MOSFETs</a:t>
            </a:r>
          </a:p>
          <a:p>
            <a:endParaRPr lang="ar-SA" dirty="0"/>
          </a:p>
        </p:txBody>
      </p:sp>
      <p:pic>
        <p:nvPicPr>
          <p:cNvPr id="4" name="Picture 3" descr="Untitled.png"/>
          <p:cNvPicPr/>
          <p:nvPr/>
        </p:nvPicPr>
        <p:blipFill>
          <a:blip r:embed="rId2"/>
          <a:stretch>
            <a:fillRect/>
          </a:stretch>
        </p:blipFill>
        <p:spPr>
          <a:xfrm>
            <a:off x="990600" y="1447800"/>
            <a:ext cx="6477000" cy="4495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229600" cy="4525963"/>
          </a:xfrm>
        </p:spPr>
        <p:txBody>
          <a:bodyPr/>
          <a:lstStyle/>
          <a:p>
            <a:r>
              <a:rPr lang="en-US" b="1" dirty="0" smtClean="0"/>
              <a:t>Selection of The Transistors</a:t>
            </a:r>
            <a:r>
              <a:rPr lang="en-US" b="1" dirty="0" smtClean="0"/>
              <a:t>:</a:t>
            </a:r>
          </a:p>
          <a:p>
            <a:endParaRPr lang="en-US" b="1" dirty="0" smtClean="0"/>
          </a:p>
          <a:p>
            <a:endParaRPr lang="ar-SA" dirty="0"/>
          </a:p>
        </p:txBody>
      </p:sp>
      <p:pic>
        <p:nvPicPr>
          <p:cNvPr id="4" name="Picture 3" descr="Untitled1.png"/>
          <p:cNvPicPr/>
          <p:nvPr/>
        </p:nvPicPr>
        <p:blipFill>
          <a:blip r:embed="rId2"/>
          <a:stretch>
            <a:fillRect/>
          </a:stretch>
        </p:blipFill>
        <p:spPr>
          <a:xfrm>
            <a:off x="762000" y="1295400"/>
            <a:ext cx="7391400" cy="5029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229600" cy="4525963"/>
          </a:xfrm>
        </p:spPr>
        <p:txBody>
          <a:bodyPr/>
          <a:lstStyle/>
          <a:p>
            <a:r>
              <a:rPr lang="en-US" b="1" dirty="0" smtClean="0"/>
              <a:t>Selection of The 555 </a:t>
            </a:r>
            <a:r>
              <a:rPr lang="en-US" b="1" dirty="0" smtClean="0"/>
              <a:t>Timer</a:t>
            </a:r>
          </a:p>
          <a:p>
            <a:endParaRPr lang="en-US" b="1" dirty="0" smtClean="0"/>
          </a:p>
          <a:p>
            <a:endParaRPr lang="ar-SA" dirty="0"/>
          </a:p>
        </p:txBody>
      </p:sp>
      <p:pic>
        <p:nvPicPr>
          <p:cNvPr id="4" name="Picture 3" descr="Signetics_NE555N.JPG"/>
          <p:cNvPicPr/>
          <p:nvPr/>
        </p:nvPicPr>
        <p:blipFill>
          <a:blip r:embed="rId2"/>
          <a:stretch>
            <a:fillRect/>
          </a:stretch>
        </p:blipFill>
        <p:spPr>
          <a:xfrm>
            <a:off x="2209800" y="838200"/>
            <a:ext cx="4495800" cy="3503661"/>
          </a:xfrm>
          <a:prstGeom prst="rect">
            <a:avLst/>
          </a:prstGeom>
        </p:spPr>
      </p:pic>
      <p:pic>
        <p:nvPicPr>
          <p:cNvPr id="5" name="Picture 4" descr="555-timer-pinout.png"/>
          <p:cNvPicPr/>
          <p:nvPr/>
        </p:nvPicPr>
        <p:blipFill>
          <a:blip r:embed="rId3"/>
          <a:stretch>
            <a:fillRect/>
          </a:stretch>
        </p:blipFill>
        <p:spPr>
          <a:xfrm>
            <a:off x="2590800" y="4191000"/>
            <a:ext cx="4481821" cy="2438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229600" cy="4525963"/>
          </a:xfrm>
        </p:spPr>
        <p:txBody>
          <a:bodyPr/>
          <a:lstStyle/>
          <a:p>
            <a:r>
              <a:rPr lang="en-US" b="1" dirty="0" smtClean="0"/>
              <a:t>Selection of The Capacitors</a:t>
            </a:r>
          </a:p>
          <a:p>
            <a:endParaRPr lang="ar-SA" dirty="0"/>
          </a:p>
        </p:txBody>
      </p:sp>
      <p:pic>
        <p:nvPicPr>
          <p:cNvPr id="4" name="Picture 3"/>
          <p:cNvPicPr/>
          <p:nvPr/>
        </p:nvPicPr>
        <p:blipFill>
          <a:blip r:embed="rId2"/>
          <a:srcRect/>
          <a:stretch>
            <a:fillRect/>
          </a:stretch>
        </p:blipFill>
        <p:spPr bwMode="auto">
          <a:xfrm>
            <a:off x="1143000" y="1066801"/>
            <a:ext cx="6324600" cy="274320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1981200" y="3962400"/>
            <a:ext cx="4641133" cy="27146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229600" cy="4525963"/>
          </a:xfrm>
        </p:spPr>
        <p:txBody>
          <a:bodyPr/>
          <a:lstStyle/>
          <a:p>
            <a:r>
              <a:rPr lang="en-US" b="1" dirty="0" smtClean="0"/>
              <a:t>Selection of The Resistors</a:t>
            </a:r>
          </a:p>
          <a:p>
            <a:endParaRPr lang="ar-SA" dirty="0"/>
          </a:p>
        </p:txBody>
      </p:sp>
      <p:pic>
        <p:nvPicPr>
          <p:cNvPr id="4" name="Picture 3"/>
          <p:cNvPicPr/>
          <p:nvPr/>
        </p:nvPicPr>
        <p:blipFill>
          <a:blip r:embed="rId2"/>
          <a:srcRect/>
          <a:stretch>
            <a:fillRect/>
          </a:stretch>
        </p:blipFill>
        <p:spPr bwMode="auto">
          <a:xfrm>
            <a:off x="762000" y="1752600"/>
            <a:ext cx="6781800" cy="34004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302</Words>
  <Application>Microsoft Office PowerPoint</Application>
  <PresentationFormat>On-screen Show (4:3)</PresentationFormat>
  <Paragraphs>28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Standalone Inverter</vt:lpstr>
      <vt:lpstr>Introduction</vt:lpstr>
      <vt:lpstr>Construction Details</vt:lpstr>
      <vt:lpstr>System Architectures</vt:lpstr>
      <vt:lpstr>Slide 5</vt:lpstr>
      <vt:lpstr>Slide 6</vt:lpstr>
      <vt:lpstr>Slide 7</vt:lpstr>
      <vt:lpstr>Slide 8</vt:lpstr>
      <vt:lpstr>Slide 9</vt:lpstr>
      <vt:lpstr>Slide 10</vt:lpstr>
      <vt:lpstr>protection devices  </vt:lpstr>
      <vt:lpstr>Methodology</vt:lpstr>
      <vt:lpstr>Adding the T-section filter </vt:lpstr>
      <vt:lpstr>Choosing the load  </vt:lpstr>
      <vt:lpstr>the wiring diagram of the further elements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Standalone Inverter</dc:title>
  <dc:creator>harb</dc:creator>
  <cp:lastModifiedBy>harb</cp:lastModifiedBy>
  <cp:revision>2</cp:revision>
  <dcterms:created xsi:type="dcterms:W3CDTF">2006-08-16T00:00:00Z</dcterms:created>
  <dcterms:modified xsi:type="dcterms:W3CDTF">2008-09-11T21:32:59Z</dcterms:modified>
</cp:coreProperties>
</file>