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2" r:id="rId4"/>
    <p:sldId id="264" r:id="rId5"/>
    <p:sldId id="265" r:id="rId6"/>
    <p:sldId id="259" r:id="rId7"/>
    <p:sldId id="257" r:id="rId8"/>
    <p:sldId id="258" r:id="rId9"/>
    <p:sldId id="263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29D7DA7-059F-4CDB-8355-74896C685A7A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58A6E16-E4E2-44B3-8197-24849EC387A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D7DA7-059F-4CDB-8355-74896C685A7A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A6E16-E4E2-44B3-8197-24849EC38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D7DA7-059F-4CDB-8355-74896C685A7A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A6E16-E4E2-44B3-8197-24849EC38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29D7DA7-059F-4CDB-8355-74896C685A7A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8A6E16-E4E2-44B3-8197-24849EC387A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29D7DA7-059F-4CDB-8355-74896C685A7A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58A6E16-E4E2-44B3-8197-24849EC387A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D7DA7-059F-4CDB-8355-74896C685A7A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A6E16-E4E2-44B3-8197-24849EC387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D7DA7-059F-4CDB-8355-74896C685A7A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A6E16-E4E2-44B3-8197-24849EC387A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29D7DA7-059F-4CDB-8355-74896C685A7A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8A6E16-E4E2-44B3-8197-24849EC387A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D7DA7-059F-4CDB-8355-74896C685A7A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A6E16-E4E2-44B3-8197-24849EC38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29D7DA7-059F-4CDB-8355-74896C685A7A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8A6E16-E4E2-44B3-8197-24849EC387A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29D7DA7-059F-4CDB-8355-74896C685A7A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8A6E16-E4E2-44B3-8197-24849EC387A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29D7DA7-059F-4CDB-8355-74896C685A7A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58A6E16-E4E2-44B3-8197-24849EC387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222885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Online Ordering and GPS Delivery Management System</a:t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Delivery.PS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2743200"/>
            <a:ext cx="6400800" cy="1752600"/>
          </a:xfrm>
        </p:spPr>
        <p:txBody>
          <a:bodyPr>
            <a:noAutofit/>
          </a:bodyPr>
          <a:lstStyle/>
          <a:p>
            <a:r>
              <a:rPr lang="en-US" sz="1400" i="1" u="sng" dirty="0" smtClean="0">
                <a:solidFill>
                  <a:schemeClr val="tx1"/>
                </a:solidFill>
              </a:rPr>
              <a:t>Students</a:t>
            </a:r>
            <a:r>
              <a:rPr lang="en-US" sz="1400" dirty="0">
                <a:solidFill>
                  <a:schemeClr val="tx1"/>
                </a:solidFill>
              </a:rPr>
              <a:t>:</a:t>
            </a:r>
          </a:p>
          <a:p>
            <a:r>
              <a:rPr lang="en-US" sz="1400" dirty="0">
                <a:solidFill>
                  <a:schemeClr val="tx1"/>
                </a:solidFill>
              </a:rPr>
              <a:t> </a:t>
            </a:r>
          </a:p>
          <a:p>
            <a:r>
              <a:rPr lang="en-US" sz="1400" i="1" dirty="0">
                <a:solidFill>
                  <a:schemeClr val="tx1"/>
                </a:solidFill>
              </a:rPr>
              <a:t>Anas M. N. Khraim</a:t>
            </a:r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 </a:t>
            </a:r>
          </a:p>
          <a:p>
            <a:r>
              <a:rPr lang="en-US" sz="1400" i="1" dirty="0">
                <a:solidFill>
                  <a:schemeClr val="tx1"/>
                </a:solidFill>
              </a:rPr>
              <a:t>Mahmoud A. M. Sharaf</a:t>
            </a:r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 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 </a:t>
            </a:r>
          </a:p>
          <a:p>
            <a:r>
              <a:rPr lang="en-US" sz="1400" i="1" u="sng" dirty="0">
                <a:solidFill>
                  <a:schemeClr val="tx1"/>
                </a:solidFill>
              </a:rPr>
              <a:t>Supervisors</a:t>
            </a:r>
            <a:r>
              <a:rPr lang="en-US" sz="1400" dirty="0">
                <a:solidFill>
                  <a:schemeClr val="tx1"/>
                </a:solidFill>
              </a:rPr>
              <a:t>:</a:t>
            </a:r>
          </a:p>
          <a:p>
            <a:r>
              <a:rPr lang="en-US" sz="1400" dirty="0">
                <a:solidFill>
                  <a:schemeClr val="tx1"/>
                </a:solidFill>
              </a:rPr>
              <a:t> </a:t>
            </a:r>
          </a:p>
          <a:p>
            <a:r>
              <a:rPr lang="en-US" sz="1400" i="1" dirty="0">
                <a:solidFill>
                  <a:schemeClr val="tx1"/>
                </a:solidFill>
              </a:rPr>
              <a:t>Dr. Raed Al-Qadi</a:t>
            </a:r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 </a:t>
            </a:r>
          </a:p>
          <a:p>
            <a:r>
              <a:rPr lang="en-US" sz="1400" i="1" dirty="0">
                <a:solidFill>
                  <a:schemeClr val="tx1"/>
                </a:solidFill>
              </a:rPr>
              <a:t>Dr. Ashraf Armoosh</a:t>
            </a:r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 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Fall  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7467600" cy="4873752"/>
          </a:xfrm>
        </p:spPr>
        <p:txBody>
          <a:bodyPr/>
          <a:lstStyle/>
          <a:p>
            <a:r>
              <a:rPr lang="en-US" dirty="0" smtClean="0"/>
              <a:t>Now we move to see the Demo..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 smtClean="0"/>
              <a:t>huge difficulty in answering the large number of orders simultaneously on </a:t>
            </a:r>
            <a:r>
              <a:rPr lang="en-US" dirty="0" smtClean="0"/>
              <a:t>telephone.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Restaurant management.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dirty="0" smtClean="0"/>
              <a:t>Manage Orders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dirty="0" smtClean="0"/>
              <a:t>Manage Employees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dirty="0" smtClean="0"/>
              <a:t>Manage Meals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dirty="0" smtClean="0"/>
              <a:t>Manage Customers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Facilitate customer ordering process.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dirty="0" smtClean="0"/>
              <a:t>likes and dislike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dirty="0" smtClean="0"/>
              <a:t>Reviews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dirty="0" smtClean="0"/>
              <a:t>Ranking</a:t>
            </a:r>
          </a:p>
          <a:p>
            <a:pPr marL="457200" indent="-457200">
              <a:buFont typeface="Wingdings" pitchFamily="2" charset="2"/>
              <a:buChar char="ü"/>
            </a:pPr>
            <a:endParaRPr lang="en-US" dirty="0" smtClean="0"/>
          </a:p>
          <a:p>
            <a:pPr marL="457200" indent="-457200">
              <a:buFont typeface="Wingdings" pitchFamily="2" charset="2"/>
              <a:buChar char="ü"/>
            </a:pPr>
            <a:endParaRPr lang="en-US" dirty="0" smtClean="0"/>
          </a:p>
          <a:p>
            <a:pPr marL="457200" indent="-457200">
              <a:buFont typeface="Wingdings" pitchFamily="2" charset="2"/>
              <a:buChar char="ü"/>
            </a:pPr>
            <a:endParaRPr lang="en-US" dirty="0" smtClean="0"/>
          </a:p>
          <a:p>
            <a:r>
              <a:rPr lang="en-US" dirty="0" smtClean="0"/>
              <a:t>Order tracking service.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Mahmoud\Desktop\UseCaseDiagram1.pn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r="24267"/>
          <a:stretch>
            <a:fillRect/>
          </a:stretch>
        </p:blipFill>
        <p:spPr bwMode="auto">
          <a:xfrm>
            <a:off x="304800" y="304800"/>
            <a:ext cx="79248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Mahmoud\Desktop\UML Diagrams\SequenceDiagram1.pn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7696200" cy="5943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7467600" cy="5334000"/>
          </a:xfrm>
        </p:spPr>
        <p:txBody>
          <a:bodyPr/>
          <a:lstStyle/>
          <a:p>
            <a:r>
              <a:rPr lang="en-US" dirty="0" smtClean="0"/>
              <a:t>Our system is a distributed system that consists of website + mobile.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Website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dirty="0" smtClean="0"/>
              <a:t> A suitable way for customers to order.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 smtClean="0"/>
              <a:t>A suitable way </a:t>
            </a:r>
            <a:r>
              <a:rPr lang="en-US" dirty="0" smtClean="0"/>
              <a:t>for customers to track the orders.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dirty="0" smtClean="0"/>
              <a:t>A </a:t>
            </a:r>
            <a:r>
              <a:rPr lang="en-US" dirty="0" smtClean="0"/>
              <a:t>good advertisement </a:t>
            </a:r>
            <a:r>
              <a:rPr lang="en-US" dirty="0" smtClean="0"/>
              <a:t>for </a:t>
            </a:r>
            <a:r>
              <a:rPr lang="en-US" dirty="0" smtClean="0"/>
              <a:t>Restaurants.</a:t>
            </a:r>
            <a:endParaRPr lang="en-US" dirty="0" smtClean="0"/>
          </a:p>
          <a:p>
            <a:pPr marL="457200" indent="-457200">
              <a:buNone/>
            </a:pPr>
            <a:endParaRPr lang="en-US" dirty="0" smtClean="0"/>
          </a:p>
          <a:p>
            <a:pPr marL="457200" indent="-457200"/>
            <a:r>
              <a:rPr lang="en-US" dirty="0" smtClean="0"/>
              <a:t>Mobile: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 smtClean="0"/>
              <a:t>A suitable way for </a:t>
            </a:r>
            <a:r>
              <a:rPr lang="en-US" dirty="0" smtClean="0"/>
              <a:t>Delivery Man to receive new assigned orders.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dirty="0" smtClean="0"/>
              <a:t>A suitable </a:t>
            </a:r>
            <a:r>
              <a:rPr lang="en-US" dirty="0" smtClean="0"/>
              <a:t>way for the tracking process.</a:t>
            </a:r>
          </a:p>
          <a:p>
            <a:pPr marL="457200" indent="-457200">
              <a:buFont typeface="Wingdings" pitchFamily="2" charset="2"/>
              <a:buChar char="ü"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Smart </a:t>
            </a:r>
            <a:r>
              <a:rPr lang="en-US" dirty="0" smtClean="0"/>
              <a:t>Mobile </a:t>
            </a:r>
            <a:r>
              <a:rPr lang="en-US" dirty="0" smtClean="0"/>
              <a:t>Phone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Google Android O.S</a:t>
            </a:r>
          </a:p>
          <a:p>
            <a:endParaRPr lang="en-US" dirty="0" smtClean="0"/>
          </a:p>
          <a:p>
            <a:r>
              <a:rPr lang="en-US" dirty="0" smtClean="0"/>
              <a:t>Samsung Galaxy S Device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endParaRPr lang="en-US" dirty="0" smtClean="0"/>
          </a:p>
          <a:p>
            <a:pPr lvl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Why 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smtClean="0"/>
              <a:t>GPS </a:t>
            </a:r>
            <a:r>
              <a:rPr lang="en-US" dirty="0" smtClean="0"/>
              <a:t>sensor</a:t>
            </a:r>
            <a:r>
              <a:rPr lang="en-US" dirty="0" smtClean="0"/>
              <a:t>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Wi-Fi receiver</a:t>
            </a:r>
            <a:r>
              <a:rPr lang="en-US" dirty="0" smtClean="0"/>
              <a:t>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Mobile computer based device</a:t>
            </a:r>
            <a:r>
              <a:rPr lang="en-US" dirty="0" smtClean="0"/>
              <a:t>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Telephone communication.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7467600" cy="4873752"/>
          </a:xfrm>
        </p:spPr>
        <p:txBody>
          <a:bodyPr/>
          <a:lstStyle/>
          <a:p>
            <a:r>
              <a:rPr lang="en-US" dirty="0" smtClean="0"/>
              <a:t>System’s features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distinguish</a:t>
            </a:r>
            <a:r>
              <a:rPr lang="en-US" dirty="0" smtClean="0"/>
              <a:t> our system from the </a:t>
            </a:r>
            <a:r>
              <a:rPr lang="en-US" dirty="0" smtClean="0"/>
              <a:t>competition.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attractive</a:t>
            </a:r>
            <a:r>
              <a:rPr lang="en-US" dirty="0" smtClean="0"/>
              <a:t> solution empowering users to conduct business in a modern, advance </a:t>
            </a:r>
            <a:r>
              <a:rPr lang="en-US" dirty="0" smtClean="0"/>
              <a:t>approach.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control</a:t>
            </a:r>
            <a:r>
              <a:rPr lang="en-US" dirty="0" smtClean="0"/>
              <a:t> a large share of the market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104</TotalTime>
  <Words>179</Words>
  <Application>Microsoft Office PowerPoint</Application>
  <PresentationFormat>On-screen Show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Oriel</vt:lpstr>
      <vt:lpstr>Online Ordering and GPS Delivery Management System   Delivery.PS </vt:lpstr>
      <vt:lpstr>Motivation</vt:lpstr>
      <vt:lpstr>Slide 3</vt:lpstr>
      <vt:lpstr>Slide 4</vt:lpstr>
      <vt:lpstr>Slide 5</vt:lpstr>
      <vt:lpstr> </vt:lpstr>
      <vt:lpstr>The Smart Mobile Phone  What  </vt:lpstr>
      <vt:lpstr>Why ? 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Ordering and GPS Delivery Management System   Delivery.PS</dc:title>
  <dc:creator>Anaskh</dc:creator>
  <cp:lastModifiedBy>Anaskh</cp:lastModifiedBy>
  <cp:revision>12</cp:revision>
  <dcterms:created xsi:type="dcterms:W3CDTF">2012-01-04T04:15:59Z</dcterms:created>
  <dcterms:modified xsi:type="dcterms:W3CDTF">2012-01-04T06:00:29Z</dcterms:modified>
</cp:coreProperties>
</file>