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9" r:id="rId1"/>
  </p:sldMasterIdLst>
  <p:sldIdLst>
    <p:sldId id="256" r:id="rId2"/>
    <p:sldId id="258" r:id="rId3"/>
    <p:sldId id="259" r:id="rId4"/>
    <p:sldId id="276" r:id="rId5"/>
    <p:sldId id="277" r:id="rId6"/>
    <p:sldId id="278" r:id="rId7"/>
    <p:sldId id="260" r:id="rId8"/>
    <p:sldId id="262" r:id="rId9"/>
    <p:sldId id="266" r:id="rId10"/>
    <p:sldId id="275" r:id="rId11"/>
    <p:sldId id="271" r:id="rId12"/>
    <p:sldId id="279" r:id="rId13"/>
    <p:sldId id="270" r:id="rId14"/>
    <p:sldId id="272" r:id="rId15"/>
    <p:sldId id="273" r:id="rId16"/>
    <p:sldId id="280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4" autoAdjust="0"/>
    <p:restoredTop sz="94660"/>
  </p:normalViewPr>
  <p:slideViewPr>
    <p:cSldViewPr>
      <p:cViewPr varScale="1">
        <p:scale>
          <a:sx n="70" d="100"/>
          <a:sy n="70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0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8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2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7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3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9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1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4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9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03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E032-EEA0-4A41-B53B-2B3E81546EFD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37A84-4351-4CC6-9094-51E90F43D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9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chemeClr val="accent2">
                <a:lumMod val="50000"/>
              </a:schemeClr>
            </a:gs>
            <a:gs pos="0">
              <a:schemeClr val="accent2">
                <a:lumMod val="0"/>
                <a:lumOff val="100000"/>
              </a:schemeClr>
            </a:gs>
            <a:gs pos="6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GB" sz="6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Coffee Machine</a:t>
            </a:r>
            <a:endParaRPr lang="en-US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858000" cy="3276600"/>
          </a:xfrm>
          <a:noFill/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Presented by: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Aroub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Na’eem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Sondus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Abu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Ghdaib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Supervisor: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Hanal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Abuzant</a:t>
            </a: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May 22,2018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2286000" cy="249185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905000"/>
            <a:ext cx="2209800" cy="2491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6325" y="2133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LDR Circuits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021" y="4596168"/>
            <a:ext cx="2259557" cy="22595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6325" y="5334000"/>
            <a:ext cx="219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IR Sensor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16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Placing the cup </a:t>
            </a:r>
            <a:r>
              <a:rPr lang="en-US" dirty="0" smtClean="0"/>
              <a:t>automatically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48125" y="2181225"/>
            <a:ext cx="436245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4600" y="304800"/>
            <a:ext cx="5410200" cy="723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660723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W</a:t>
            </a:r>
            <a:r>
              <a:rPr lang="en-US" sz="2800" dirty="0" smtClean="0"/>
              <a:t>hole Machine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111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Software Part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/>
              <a:t>Android Application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" t="10000"/>
          <a:stretch/>
        </p:blipFill>
        <p:spPr bwMode="auto">
          <a:xfrm>
            <a:off x="4876800" y="1825625"/>
            <a:ext cx="3505200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Constraints and Problems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Part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Project is Costly </a:t>
            </a:r>
          </a:p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  <a:p>
            <a:pPr marL="0" indent="0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dirty="0" smtClean="0"/>
              <a:t>Add Mixture Tool.</a:t>
            </a:r>
            <a:endParaRPr lang="en-US" dirty="0"/>
          </a:p>
          <a:p>
            <a:r>
              <a:rPr lang="en-US" dirty="0" smtClean="0"/>
              <a:t>Heating untaken cup for a while.</a:t>
            </a:r>
            <a:endParaRPr lang="en-US" dirty="0"/>
          </a:p>
          <a:p>
            <a:r>
              <a:rPr lang="en-US" dirty="0" smtClean="0"/>
              <a:t>Add </a:t>
            </a:r>
            <a:r>
              <a:rPr lang="en-US" dirty="0"/>
              <a:t>alarm to the machine. </a:t>
            </a:r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/>
              <a:t>LCD and </a:t>
            </a:r>
            <a:r>
              <a:rPr lang="en-US" dirty="0" smtClean="0"/>
              <a:t>Keypad.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16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2800" y="2971800"/>
            <a:ext cx="2546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Demo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2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64985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Introduction</a:t>
            </a:r>
          </a:p>
          <a:p>
            <a:r>
              <a:rPr lang="en-GB" sz="2400" dirty="0" smtClean="0"/>
              <a:t>Project  Tools and Resources</a:t>
            </a:r>
          </a:p>
          <a:p>
            <a:r>
              <a:rPr lang="en-GB" sz="2400" dirty="0" smtClean="0"/>
              <a:t>Software Part</a:t>
            </a:r>
          </a:p>
          <a:p>
            <a:r>
              <a:rPr lang="en-GB" sz="2400" dirty="0" smtClean="0"/>
              <a:t>Constraints and Problems</a:t>
            </a:r>
          </a:p>
          <a:p>
            <a:r>
              <a:rPr lang="en-GB" sz="2400" dirty="0" smtClean="0"/>
              <a:t>Future Work</a:t>
            </a:r>
          </a:p>
          <a:p>
            <a:r>
              <a:rPr lang="en-GB" sz="2400" dirty="0" smtClean="0"/>
              <a:t>Demo</a:t>
            </a:r>
          </a:p>
          <a:p>
            <a:r>
              <a:rPr lang="en-GB" sz="2400" dirty="0" smtClean="0"/>
              <a:t>Conclusion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home-coffee-machin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451503"/>
            <a:ext cx="4724399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400183"/>
            <a:ext cx="6172200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9752" y="19812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Mega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112525"/>
            <a:ext cx="3581400" cy="2590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5407925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Bluetooth Module HC-05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6104" y="562677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Tools</a:t>
            </a:r>
            <a:endParaRPr lang="en-US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44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-20180402-WA00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38200"/>
            <a:ext cx="4038600" cy="3028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600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Four DC-Motors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8300" y="3162300"/>
            <a:ext cx="22860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62000" y="5190699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Four Water Pumps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81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62000"/>
            <a:ext cx="44958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962400"/>
            <a:ext cx="44958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09600" y="19050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13 Relays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5193542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Power Supply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4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Water Heater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00316" y="1370012"/>
            <a:ext cx="3355975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-20180402-WA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108467"/>
            <a:ext cx="2590800" cy="2625333"/>
          </a:xfrm>
          <a:prstGeom prst="rect">
            <a:avLst/>
          </a:prstGeom>
        </p:spPr>
      </p:pic>
      <p:pic>
        <p:nvPicPr>
          <p:cNvPr id="6" name="Picture 5" descr="IMG-20180402-WA0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1108467"/>
            <a:ext cx="2590800" cy="2625333"/>
          </a:xfrm>
          <a:prstGeom prst="rect">
            <a:avLst/>
          </a:prstGeom>
        </p:spPr>
      </p:pic>
      <p:pic>
        <p:nvPicPr>
          <p:cNvPr id="7" name="Picture 6" descr="IMG-20180402-WA000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2907" y="1108467"/>
            <a:ext cx="2643977" cy="2625333"/>
          </a:xfrm>
          <a:prstGeom prst="rect">
            <a:avLst/>
          </a:prstGeom>
        </p:spPr>
      </p:pic>
      <p:pic>
        <p:nvPicPr>
          <p:cNvPr id="8" name="Picture 7" descr="IMG-20180402-WA0003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1579728" y="3951814"/>
            <a:ext cx="30480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685800" y="37292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Materials Containers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7980" y="3727195"/>
            <a:ext cx="2430439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r>
              <a:rPr lang="en-GB" sz="2800" dirty="0" smtClean="0"/>
              <a:t>Motors Connected to containers</a:t>
            </a:r>
          </a:p>
          <a:p>
            <a:pPr marL="0" indent="0">
              <a:buNone/>
            </a:pPr>
            <a:endParaRPr lang="en-GB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24100" y="1485900"/>
            <a:ext cx="4267200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1684</TotalTime>
  <Words>112</Words>
  <Application>Microsoft Office PowerPoint</Application>
  <PresentationFormat>On-screen Show (4:3)</PresentationFormat>
  <Paragraphs>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Coffee Machine</vt:lpstr>
      <vt:lpstr>Outline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Features</vt:lpstr>
      <vt:lpstr>PowerPoint Presentation</vt:lpstr>
      <vt:lpstr>Software Part</vt:lpstr>
      <vt:lpstr>Constraints and Problems</vt:lpstr>
      <vt:lpstr>Future Work</vt:lpstr>
      <vt:lpstr>PowerPoint Presentation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 Machine</dc:title>
  <dc:creator>PFLP</dc:creator>
  <cp:lastModifiedBy>Aroub Naeem</cp:lastModifiedBy>
  <cp:revision>38</cp:revision>
  <dcterms:created xsi:type="dcterms:W3CDTF">2018-05-20T19:40:31Z</dcterms:created>
  <dcterms:modified xsi:type="dcterms:W3CDTF">2018-05-22T21:27:53Z</dcterms:modified>
</cp:coreProperties>
</file>